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9" r:id="rId2"/>
  </p:sldIdLst>
  <p:sldSz cx="6858000" cy="9906000" type="A4"/>
  <p:notesSz cx="6799263" cy="99298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E993"/>
    <a:srgbClr val="79C452"/>
    <a:srgbClr val="ABABF1"/>
    <a:srgbClr val="FF0A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84" d="100"/>
          <a:sy n="84" d="100"/>
        </p:scale>
        <p:origin x="-3228" y="90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86F62B-BC37-493F-A46D-62002362E7FA}" type="datetimeFigureOut">
              <a:rPr lang="en-US" smtClean="0"/>
              <a:t>12/24/2020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8BD9A8-CDF1-4D68-96BC-CDF651B17FF6}" type="slidenum">
              <a:rPr lang="en-US" smtClean="0"/>
              <a:t>‹#›</a:t>
            </a:fld>
            <a:endParaRPr lang="en-US"/>
          </a:p>
        </p:txBody>
      </p: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xmlns="" id="{69EBC73F-B48A-4CB0-87BC-B42A59C97C8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602038" y="-20318"/>
            <a:ext cx="3266122" cy="1595118"/>
          </a:xfrm>
          <a:custGeom>
            <a:avLst/>
            <a:gdLst>
              <a:gd name="connsiteX0" fmla="*/ 0 w 3266122"/>
              <a:gd name="connsiteY0" fmla="*/ 0 h 1595118"/>
              <a:gd name="connsiteX1" fmla="*/ 3255962 w 3266122"/>
              <a:gd name="connsiteY1" fmla="*/ 20318 h 1595118"/>
              <a:gd name="connsiteX2" fmla="*/ 3266122 w 3266122"/>
              <a:gd name="connsiteY2" fmla="*/ 1595118 h 1595118"/>
              <a:gd name="connsiteX3" fmla="*/ 599122 w 3266122"/>
              <a:gd name="connsiteY3" fmla="*/ 1595118 h 1595118"/>
              <a:gd name="connsiteX4" fmla="*/ 0 w 3266122"/>
              <a:gd name="connsiteY4" fmla="*/ 844 h 15951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66122" h="1595118">
                <a:moveTo>
                  <a:pt x="0" y="0"/>
                </a:moveTo>
                <a:lnTo>
                  <a:pt x="3255962" y="20318"/>
                </a:lnTo>
                <a:cubicBezTo>
                  <a:pt x="3257655" y="536785"/>
                  <a:pt x="3264429" y="1078651"/>
                  <a:pt x="3266122" y="1595118"/>
                </a:cubicBezTo>
                <a:lnTo>
                  <a:pt x="599122" y="1595118"/>
                </a:lnTo>
                <a:lnTo>
                  <a:pt x="0" y="844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xmlns="" id="{6A809F32-DC83-4961-9B5E-06922A7D255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231640" y="1635760"/>
            <a:ext cx="2631440" cy="1813560"/>
          </a:xfrm>
          <a:custGeom>
            <a:avLst/>
            <a:gdLst>
              <a:gd name="connsiteX0" fmla="*/ 0 w 2631440"/>
              <a:gd name="connsiteY0" fmla="*/ 0 h 1813560"/>
              <a:gd name="connsiteX1" fmla="*/ 2626360 w 2631440"/>
              <a:gd name="connsiteY1" fmla="*/ 0 h 1813560"/>
              <a:gd name="connsiteX2" fmla="*/ 2631440 w 2631440"/>
              <a:gd name="connsiteY2" fmla="*/ 812800 h 1813560"/>
              <a:gd name="connsiteX3" fmla="*/ 655320 w 2631440"/>
              <a:gd name="connsiteY3" fmla="*/ 1813560 h 1813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31440" h="1813560">
                <a:moveTo>
                  <a:pt x="0" y="0"/>
                </a:moveTo>
                <a:lnTo>
                  <a:pt x="2626360" y="0"/>
                </a:lnTo>
                <a:cubicBezTo>
                  <a:pt x="2628053" y="270933"/>
                  <a:pt x="2629747" y="541867"/>
                  <a:pt x="2631440" y="812800"/>
                </a:cubicBezTo>
                <a:lnTo>
                  <a:pt x="655320" y="181356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xmlns="" id="{2E3A78C0-1C3C-4806-B193-8A95190FEED2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917440" y="2524760"/>
            <a:ext cx="1950720" cy="2468880"/>
          </a:xfrm>
          <a:custGeom>
            <a:avLst/>
            <a:gdLst>
              <a:gd name="connsiteX0" fmla="*/ 1950720 w 1950720"/>
              <a:gd name="connsiteY0" fmla="*/ 0 h 2468880"/>
              <a:gd name="connsiteX1" fmla="*/ 1945640 w 1950720"/>
              <a:gd name="connsiteY1" fmla="*/ 2468880 h 2468880"/>
              <a:gd name="connsiteX2" fmla="*/ 487680 w 1950720"/>
              <a:gd name="connsiteY2" fmla="*/ 2301240 h 2468880"/>
              <a:gd name="connsiteX3" fmla="*/ 0 w 1950720"/>
              <a:gd name="connsiteY3" fmla="*/ 970280 h 2468880"/>
              <a:gd name="connsiteX4" fmla="*/ 35560 w 1950720"/>
              <a:gd name="connsiteY4" fmla="*/ 975360 h 24688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50720" h="2468880">
                <a:moveTo>
                  <a:pt x="1950720" y="0"/>
                </a:moveTo>
                <a:cubicBezTo>
                  <a:pt x="1949027" y="822960"/>
                  <a:pt x="1947333" y="1645920"/>
                  <a:pt x="1945640" y="2468880"/>
                </a:cubicBezTo>
                <a:lnTo>
                  <a:pt x="487680" y="2301240"/>
                </a:lnTo>
                <a:lnTo>
                  <a:pt x="0" y="970280"/>
                </a:lnTo>
                <a:cubicBezTo>
                  <a:pt x="13547" y="965200"/>
                  <a:pt x="22013" y="980440"/>
                  <a:pt x="35560" y="97536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xmlns="" id="{7814CCBD-269E-4406-A8FB-F331AB5B5D1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870960" y="4886960"/>
            <a:ext cx="2997200" cy="2534920"/>
          </a:xfrm>
          <a:custGeom>
            <a:avLst/>
            <a:gdLst>
              <a:gd name="connsiteX0" fmla="*/ 1559560 w 2997200"/>
              <a:gd name="connsiteY0" fmla="*/ 0 h 2534920"/>
              <a:gd name="connsiteX1" fmla="*/ 2997200 w 2997200"/>
              <a:gd name="connsiteY1" fmla="*/ 177800 h 2534920"/>
              <a:gd name="connsiteX2" fmla="*/ 2997200 w 2997200"/>
              <a:gd name="connsiteY2" fmla="*/ 2250440 h 2534920"/>
              <a:gd name="connsiteX3" fmla="*/ 0 w 2997200"/>
              <a:gd name="connsiteY3" fmla="*/ 2534920 h 2534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97200" h="2534920">
                <a:moveTo>
                  <a:pt x="1559560" y="0"/>
                </a:moveTo>
                <a:lnTo>
                  <a:pt x="2997200" y="177800"/>
                </a:lnTo>
                <a:lnTo>
                  <a:pt x="2997200" y="2250440"/>
                </a:lnTo>
                <a:lnTo>
                  <a:pt x="0" y="25349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xmlns="" id="{37D64C07-644F-41DD-8F62-DE9BAC66AB18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-3958" y="7495541"/>
            <a:ext cx="4770101" cy="2410461"/>
          </a:xfrm>
          <a:custGeom>
            <a:avLst/>
            <a:gdLst>
              <a:gd name="connsiteX0" fmla="*/ 3733781 w 4770101"/>
              <a:gd name="connsiteY0" fmla="*/ 0 h 2410461"/>
              <a:gd name="connsiteX1" fmla="*/ 4770101 w 4770101"/>
              <a:gd name="connsiteY1" fmla="*/ 2397760 h 2410461"/>
              <a:gd name="connsiteX2" fmla="*/ 1788542 w 4770101"/>
              <a:gd name="connsiteY2" fmla="*/ 2410461 h 2410461"/>
              <a:gd name="connsiteX3" fmla="*/ 0 w 4770101"/>
              <a:gd name="connsiteY3" fmla="*/ 2410461 h 2410461"/>
              <a:gd name="connsiteX4" fmla="*/ 5061 w 4770101"/>
              <a:gd name="connsiteY4" fmla="*/ 365760 h 2410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70101" h="2410461">
                <a:moveTo>
                  <a:pt x="3733781" y="0"/>
                </a:moveTo>
                <a:lnTo>
                  <a:pt x="4770101" y="2397760"/>
                </a:lnTo>
                <a:lnTo>
                  <a:pt x="1788542" y="2410461"/>
                </a:lnTo>
                <a:lnTo>
                  <a:pt x="0" y="2410461"/>
                </a:lnTo>
                <a:lnTo>
                  <a:pt x="5061" y="36576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29" name="Picture Placeholder 28">
            <a:extLst>
              <a:ext uri="{FF2B5EF4-FFF2-40B4-BE49-F238E27FC236}">
                <a16:creationId xmlns:a16="http://schemas.microsoft.com/office/drawing/2014/main" xmlns="" id="{21D1ABE3-A8CA-450B-ADBE-6222ED8C9B7D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3826343" y="7221220"/>
            <a:ext cx="3037840" cy="2687320"/>
          </a:xfrm>
          <a:custGeom>
            <a:avLst/>
            <a:gdLst>
              <a:gd name="connsiteX0" fmla="*/ 3022600 w 3037840"/>
              <a:gd name="connsiteY0" fmla="*/ 0 h 2687320"/>
              <a:gd name="connsiteX1" fmla="*/ 3037840 w 3037840"/>
              <a:gd name="connsiteY1" fmla="*/ 2687320 h 2687320"/>
              <a:gd name="connsiteX2" fmla="*/ 1041400 w 3037840"/>
              <a:gd name="connsiteY2" fmla="*/ 2682240 h 2687320"/>
              <a:gd name="connsiteX3" fmla="*/ 0 w 3037840"/>
              <a:gd name="connsiteY3" fmla="*/ 274320 h 26873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37840" h="2687320">
                <a:moveTo>
                  <a:pt x="3022600" y="0"/>
                </a:moveTo>
                <a:lnTo>
                  <a:pt x="3037840" y="2687320"/>
                </a:lnTo>
                <a:lnTo>
                  <a:pt x="1041400" y="2682240"/>
                </a:lnTo>
                <a:lnTo>
                  <a:pt x="0" y="2743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09285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86F62B-BC37-493F-A46D-62002362E7FA}" type="datetimeFigureOut">
              <a:rPr lang="en-US" smtClean="0"/>
              <a:t>12/24/2020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8BD9A8-CDF1-4D68-96BC-CDF651B17F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593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7.jpeg"/><Relationship Id="rId3" Type="http://schemas.microsoft.com/office/2007/relationships/hdphoto" Target="../media/hdphoto1.wdp"/><Relationship Id="rId7" Type="http://schemas.openxmlformats.org/officeDocument/2006/relationships/image" Target="../media/image4.png"/><Relationship Id="rId12" Type="http://schemas.microsoft.com/office/2007/relationships/hdphoto" Target="../media/hdphoto5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11" Type="http://schemas.openxmlformats.org/officeDocument/2006/relationships/image" Target="../media/image6.png"/><Relationship Id="rId5" Type="http://schemas.microsoft.com/office/2007/relationships/hdphoto" Target="../media/hdphoto2.wdp"/><Relationship Id="rId10" Type="http://schemas.microsoft.com/office/2007/relationships/hdphoto" Target="../media/hdphoto4.wdp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/>
            </a:gs>
            <a:gs pos="74000">
              <a:schemeClr val="accent1">
                <a:lumMod val="60000"/>
                <a:lumOff val="40000"/>
              </a:schemeClr>
            </a:gs>
            <a:gs pos="83000">
              <a:schemeClr val="accent1">
                <a:lumMod val="60000"/>
                <a:lumOff val="40000"/>
              </a:schemeClr>
            </a:gs>
            <a:gs pos="100000">
              <a:srgbClr val="FFFF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Placeholder 21"/>
          <p:cNvPicPr>
            <a:picLocks noGrp="1" noChangeAspect="1"/>
          </p:cNvPicPr>
          <p:nvPr>
            <p:ph type="pic" sz="quarter" idx="14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250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6560" y="1828800"/>
            <a:ext cx="2631440" cy="1849582"/>
          </a:xfrm>
        </p:spPr>
      </p:pic>
      <p:pic>
        <p:nvPicPr>
          <p:cNvPr id="21" name="Picture Placeholder 20"/>
          <p:cNvPicPr>
            <a:picLocks noGrp="1" noChangeAspect="1"/>
          </p:cNvPicPr>
          <p:nvPr>
            <p:ph type="pic" sz="quarter" idx="18"/>
          </p:nvPr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6343" y="7221682"/>
            <a:ext cx="3037840" cy="2725883"/>
          </a:xfrm>
        </p:spPr>
      </p:pic>
      <p:pic>
        <p:nvPicPr>
          <p:cNvPr id="23" name="Picture Placeholder 22"/>
          <p:cNvPicPr>
            <a:picLocks noGrp="1" noChangeAspect="1"/>
          </p:cNvPicPr>
          <p:nvPr>
            <p:ph type="pic" sz="quarter" idx="17"/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1"/>
          <a:stretch/>
        </p:blipFill>
        <p:spPr>
          <a:xfrm>
            <a:off x="0" y="7471064"/>
            <a:ext cx="4800600" cy="2441863"/>
          </a:xfrm>
        </p:spPr>
      </p:pic>
      <p:pic>
        <p:nvPicPr>
          <p:cNvPr id="32" name="Picture Placeholder 31"/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1774" b="17522"/>
          <a:stretch/>
        </p:blipFill>
        <p:spPr>
          <a:xfrm>
            <a:off x="3616036" y="-2"/>
            <a:ext cx="3241964" cy="1787237"/>
          </a:xfrm>
        </p:spPr>
      </p:pic>
      <p:pic>
        <p:nvPicPr>
          <p:cNvPr id="34" name="Picture Placeholder 33"/>
          <p:cNvPicPr>
            <a:picLocks noGrp="1" noChangeAspect="1"/>
          </p:cNvPicPr>
          <p:nvPr>
            <p:ph type="pic" sz="quarter" idx="15"/>
          </p:nvPr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719" r="23719"/>
          <a:stretch>
            <a:fillRect/>
          </a:stretch>
        </p:blipFill>
        <p:spPr>
          <a:xfrm>
            <a:off x="4907280" y="2712027"/>
            <a:ext cx="1950720" cy="2530994"/>
          </a:xfrm>
        </p:spPr>
      </p:pic>
      <p:pic>
        <p:nvPicPr>
          <p:cNvPr id="38" name="Picture Placeholder 37"/>
          <p:cNvPicPr>
            <a:picLocks noGrp="1" noChangeAspect="1"/>
          </p:cNvPicPr>
          <p:nvPr>
            <p:ph type="pic" sz="quarter" idx="16"/>
          </p:nvPr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3695" y="5122717"/>
            <a:ext cx="3044305" cy="2317173"/>
          </a:xfr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" y="209550"/>
            <a:ext cx="872537" cy="8858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223F658-85C7-42D6-8D60-B57C53B9F972}"/>
              </a:ext>
            </a:extLst>
          </p:cNvPr>
          <p:cNvSpPr txBox="1"/>
          <p:nvPr/>
        </p:nvSpPr>
        <p:spPr>
          <a:xfrm>
            <a:off x="176644" y="2273517"/>
            <a:ext cx="4145973" cy="31945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th-TH" altLang="ko-KR" sz="4800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คู่มือ</a:t>
            </a:r>
            <a:endParaRPr lang="en-US" altLang="ko-KR" sz="4800" b="1" dirty="0">
              <a:solidFill>
                <a:schemeClr val="bg1"/>
              </a:solidFill>
              <a:latin typeface="+mj-lt"/>
              <a:cs typeface="Arial" pitchFamily="34" charset="0"/>
            </a:endParaRPr>
          </a:p>
          <a:p>
            <a:pPr algn="r"/>
            <a:r>
              <a:rPr lang="th-TH" altLang="ko-KR" sz="4800" b="1" dirty="0" smtClean="0">
                <a:solidFill>
                  <a:schemeClr val="bg1"/>
                </a:solidFill>
                <a:latin typeface="+mj-lt"/>
                <a:cs typeface="Arial" pitchFamily="34" charset="0"/>
              </a:rPr>
              <a:t>แผนการพัฒนาฝีมือแรงงาน</a:t>
            </a:r>
            <a:endParaRPr lang="ko-KR" altLang="en-US" sz="4800" b="1" dirty="0">
              <a:solidFill>
                <a:schemeClr val="bg1"/>
              </a:solidFill>
              <a:latin typeface="+mj-lt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8932" y="5440298"/>
            <a:ext cx="4216219" cy="6093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th-TH" altLang="ko-KR" sz="2400" b="1" dirty="0" smtClean="0">
                <a:solidFill>
                  <a:schemeClr val="bg1"/>
                </a:solidFill>
                <a:cs typeface="Arial" pitchFamily="34" charset="0"/>
              </a:rPr>
              <a:t>ประจำปีงบประมาณ พ.ศ. 2564</a:t>
            </a:r>
            <a:endParaRPr lang="en-US" altLang="ko-KR" sz="2400" b="1" dirty="0">
              <a:solidFill>
                <a:schemeClr val="bg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8299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7107</TotalTime>
  <Words>9</Words>
  <Application>Microsoft Office PowerPoint</Application>
  <PresentationFormat>กระดาษ A4 (210x297 มม.)</PresentationFormat>
  <Paragraphs>3</Paragraphs>
  <Slides>1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</vt:i4>
      </vt:variant>
    </vt:vector>
  </HeadingPairs>
  <TitlesOfParts>
    <vt:vector size="2" baseType="lpstr">
      <vt:lpstr>Office Theme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Phakawan Wongpetanan</dc:creator>
  <cp:lastModifiedBy>DSD_19458</cp:lastModifiedBy>
  <cp:revision>49</cp:revision>
  <cp:lastPrinted>2020-12-24T04:46:55Z</cp:lastPrinted>
  <dcterms:created xsi:type="dcterms:W3CDTF">2018-12-17T13:29:01Z</dcterms:created>
  <dcterms:modified xsi:type="dcterms:W3CDTF">2020-12-24T04:47:33Z</dcterms:modified>
</cp:coreProperties>
</file>