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64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70" r:id="rId12"/>
    <p:sldId id="262" r:id="rId13"/>
    <p:sldId id="271" r:id="rId14"/>
    <p:sldId id="272" r:id="rId15"/>
    <p:sldId id="263" r:id="rId16"/>
  </p:sldIdLst>
  <p:sldSz cx="9144000" cy="6858000" type="screen4x3"/>
  <p:notesSz cx="6858000" cy="9144000"/>
  <p:custShowLst>
    <p:custShow name="Custom Show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</p:sldLst>
    </p:custShow>
  </p:custShow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141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8A22F3-61FE-45A2-B461-76DF7BF2893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957861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FC6FB-0362-46B8-B27C-D27E0C587B2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858208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FC6FB-0362-46B8-B27C-D27E0C587B20}" type="slidenum">
              <a:rPr lang="th-TH" smtClean="0"/>
              <a:t>1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0880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409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595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7832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2067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00332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938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8753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7537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8211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9540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8112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E018E-4CCB-4BA1-9042-DC4C223C0E1D}" type="datetimeFigureOut">
              <a:rPr lang="th-TH" smtClean="0"/>
              <a:t>11/01/61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7D6C3-6307-40BE-8018-D44C166829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0362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13658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/>
              <a:t>การขอรับรองมาตรฐานฝีมือ</a:t>
            </a:r>
            <a:r>
              <a:rPr lang="th-TH" sz="3600" b="1" dirty="0" smtClean="0"/>
              <a:t>แรงงาน ตามมาตรา 26</a:t>
            </a:r>
            <a:endParaRPr lang="th-TH" sz="36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3" y="1643745"/>
            <a:ext cx="8731443" cy="313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2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0178" y="1302211"/>
            <a:ext cx="84228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/>
              <a:t>1.  เสนอ</a:t>
            </a:r>
            <a:r>
              <a:rPr lang="th-TH" sz="3200" b="1" dirty="0"/>
              <a:t>ระเบียบวาระกับกองส่งเสริมการพัฒนาฝีมือแรงงาน</a:t>
            </a:r>
            <a:br>
              <a:rPr lang="th-TH" sz="3200" b="1" dirty="0"/>
            </a:br>
            <a:r>
              <a:rPr lang="th-TH" sz="3200" b="1" dirty="0"/>
              <a:t>    </a:t>
            </a:r>
            <a:r>
              <a:rPr lang="th-TH" b="1" dirty="0"/>
              <a:t>(</a:t>
            </a:r>
            <a:r>
              <a:rPr lang="th-TH" b="1" dirty="0" err="1"/>
              <a:t>สมฐ</a:t>
            </a:r>
            <a:r>
              <a:rPr lang="th-TH" b="1" dirty="0"/>
              <a:t>. สอบถามความพร้อม </a:t>
            </a:r>
            <a:r>
              <a:rPr lang="th-TH" b="1" dirty="0" err="1" smtClean="0"/>
              <a:t>สพร</a:t>
            </a:r>
            <a:r>
              <a:rPr lang="th-TH" b="1" dirty="0" smtClean="0"/>
              <a:t>./</a:t>
            </a:r>
            <a:r>
              <a:rPr lang="th-TH" b="1" dirty="0" err="1" smtClean="0"/>
              <a:t>สนพ</a:t>
            </a:r>
            <a:r>
              <a:rPr lang="th-TH" b="1" dirty="0" smtClean="0"/>
              <a:t>.  </a:t>
            </a:r>
            <a:r>
              <a:rPr lang="th-TH" b="1" dirty="0" smtClean="0">
                <a:solidFill>
                  <a:srgbClr val="FF0000"/>
                </a:solidFill>
              </a:rPr>
              <a:t>เรียง</a:t>
            </a:r>
            <a:r>
              <a:rPr lang="th-TH" b="1" dirty="0">
                <a:solidFill>
                  <a:srgbClr val="FF0000"/>
                </a:solidFill>
              </a:rPr>
              <a:t>ตามเลข</a:t>
            </a:r>
            <a:r>
              <a:rPr lang="th-TH" b="1">
                <a:solidFill>
                  <a:srgbClr val="FF0000"/>
                </a:solidFill>
              </a:rPr>
              <a:t>รับ</a:t>
            </a:r>
            <a:r>
              <a:rPr lang="th-TH" b="1" smtClean="0">
                <a:solidFill>
                  <a:srgbClr val="FF0000"/>
                </a:solidFill>
              </a:rPr>
              <a:t>หนังสือ </a:t>
            </a:r>
            <a:r>
              <a:rPr lang="th-TH" b="1" dirty="0" err="1" smtClean="0">
                <a:solidFill>
                  <a:srgbClr val="FF0000"/>
                </a:solidFill>
              </a:rPr>
              <a:t>สมฐ</a:t>
            </a:r>
            <a:r>
              <a:rPr lang="th-TH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th-TH" b="1" dirty="0" smtClean="0">
                <a:solidFill>
                  <a:srgbClr val="FF0000"/>
                </a:solidFill>
              </a:rPr>
              <a:t>      ครั้ง</a:t>
            </a:r>
            <a:r>
              <a:rPr lang="th-TH" b="1" dirty="0">
                <a:solidFill>
                  <a:srgbClr val="FF0000"/>
                </a:solidFill>
              </a:rPr>
              <a:t>ละ </a:t>
            </a:r>
            <a:r>
              <a:rPr lang="th-TH" b="1" dirty="0" smtClean="0">
                <a:solidFill>
                  <a:srgbClr val="FF0000"/>
                </a:solidFill>
              </a:rPr>
              <a:t>15-20 </a:t>
            </a:r>
            <a:r>
              <a:rPr lang="th-TH" b="1" dirty="0">
                <a:solidFill>
                  <a:srgbClr val="FF0000"/>
                </a:solidFill>
              </a:rPr>
              <a:t>สาขา/</a:t>
            </a:r>
            <a:r>
              <a:rPr lang="th-TH" b="1" dirty="0" smtClean="0">
                <a:solidFill>
                  <a:srgbClr val="FF0000"/>
                </a:solidFill>
              </a:rPr>
              <a:t>เดือน (เมษายน - สิงหาคม)</a:t>
            </a:r>
            <a:endParaRPr lang="th-TH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0178" y="2804704"/>
            <a:ext cx="839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2. </a:t>
            </a:r>
            <a:r>
              <a:rPr lang="th-TH" b="1" dirty="0" err="1"/>
              <a:t>สพร</a:t>
            </a:r>
            <a:r>
              <a:rPr lang="th-TH" b="1" dirty="0"/>
              <a:t>./</a:t>
            </a:r>
            <a:r>
              <a:rPr lang="th-TH" b="1" dirty="0" err="1"/>
              <a:t>สนพ</a:t>
            </a:r>
            <a:r>
              <a:rPr lang="th-TH" b="1" dirty="0"/>
              <a:t> ส่งเอกสาร จำนวน 30 ชุด พร้อมคำชี้แจง  ให้ </a:t>
            </a:r>
            <a:r>
              <a:rPr lang="th-TH" b="1" dirty="0" err="1" smtClean="0"/>
              <a:t>สมฐ</a:t>
            </a:r>
            <a:r>
              <a:rPr lang="th-TH" b="1" dirty="0" smtClean="0"/>
              <a:t>. ตามกำหนด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40179" y="3524616"/>
            <a:ext cx="8422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3. ประธาน/เลขานุการและผู้แทน </a:t>
            </a:r>
            <a:r>
              <a:rPr lang="th-TH" b="1" dirty="0" err="1"/>
              <a:t>สปก</a:t>
            </a:r>
            <a:r>
              <a:rPr lang="th-TH" b="1" dirty="0"/>
              <a:t>. เข้าร่วมประชุมคณะกรรมการส่งเสริมฯ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0178" y="4209792"/>
            <a:ext cx="839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i="1" dirty="0"/>
              <a:t>4. </a:t>
            </a:r>
            <a:r>
              <a:rPr lang="th-TH" b="1" i="1" dirty="0" err="1"/>
              <a:t>สมฐ</a:t>
            </a:r>
            <a:r>
              <a:rPr lang="th-TH" b="1" i="1" dirty="0"/>
              <a:t>. ดำเนินการออกหนังสือรับรอง </a:t>
            </a:r>
            <a:r>
              <a:rPr lang="th-TH" b="1" i="1" dirty="0" err="1"/>
              <a:t>รมฐ</a:t>
            </a:r>
            <a:r>
              <a:rPr lang="th-TH" b="1" i="1" dirty="0"/>
              <a:t>.</a:t>
            </a:r>
            <a:r>
              <a:rPr lang="th-TH" b="1" i="1" dirty="0" smtClean="0"/>
              <a:t>3 คีย์ข้อมูลเข้าระบบ</a:t>
            </a:r>
            <a:endParaRPr lang="th-TH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340178" y="4977649"/>
            <a:ext cx="8605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i="1" dirty="0"/>
              <a:t>5. </a:t>
            </a:r>
            <a:r>
              <a:rPr lang="th-TH" b="1" i="1" dirty="0" err="1"/>
              <a:t>สปก</a:t>
            </a:r>
            <a:r>
              <a:rPr lang="th-TH" b="1" i="1" dirty="0"/>
              <a:t>. ทดสอบฯ พนักงาน ออกหนังสือ </a:t>
            </a:r>
            <a:r>
              <a:rPr lang="th-TH" b="1" i="1" dirty="0" err="1"/>
              <a:t>รมฐ</a:t>
            </a:r>
            <a:r>
              <a:rPr lang="th-TH" b="1" i="1" dirty="0"/>
              <a:t>.4 รายงานผลการทดสอบ </a:t>
            </a:r>
            <a:r>
              <a:rPr lang="th-TH" b="1" i="1" dirty="0" err="1"/>
              <a:t>รมฐ</a:t>
            </a:r>
            <a:r>
              <a:rPr lang="th-TH" b="1" i="1" dirty="0"/>
              <a:t>.</a:t>
            </a:r>
            <a:r>
              <a:rPr lang="th-TH" b="1" i="1" dirty="0" smtClean="0"/>
              <a:t>5 พร้อมใบสมัคร   </a:t>
            </a:r>
            <a:r>
              <a:rPr lang="th-TH" b="1" i="1" dirty="0"/>
              <a:t>ให้</a:t>
            </a:r>
            <a:r>
              <a:rPr lang="th-TH" b="1" i="1" dirty="0" err="1" smtClean="0"/>
              <a:t>สพร</a:t>
            </a:r>
            <a:r>
              <a:rPr lang="th-TH" b="1" i="1" dirty="0" smtClean="0"/>
              <a:t>./</a:t>
            </a:r>
            <a:r>
              <a:rPr lang="th-TH" b="1" i="1" dirty="0" err="1" smtClean="0"/>
              <a:t>สนพ</a:t>
            </a:r>
            <a:r>
              <a:rPr lang="th-TH" b="1" i="1" dirty="0" smtClean="0"/>
              <a:t>. คีย์รายงานผลทดสอบเข้าระบบและขอรับเงินอุดหนุน</a:t>
            </a:r>
            <a:endParaRPr lang="th-TH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-4082" y="274453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/>
              <a:t>การขอรับรองมาตรฐานฝีมือ</a:t>
            </a:r>
            <a:r>
              <a:rPr lang="th-TH" sz="3600" b="1" dirty="0" smtClean="0"/>
              <a:t>แรงงาน ตามมาตรา 26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399231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7" t="4921" r="5107" b="17460"/>
          <a:stretch/>
        </p:blipFill>
        <p:spPr>
          <a:xfrm>
            <a:off x="3363686" y="0"/>
            <a:ext cx="535737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3029" y="1741715"/>
            <a:ext cx="288471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/>
              <a:t>สำเนาใบสมัครผู้เข้ารับการทดสอบมาตรฐานฝีมือแรงงานตามมาตรา 26 เพื่อประกอบการคีย์ข้อมูลรายงานผลการทดสอบเข้าระบบ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186221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13658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/>
              <a:t>การเขียนคำชี้แจงเพื่อขอรับรองมาตรฐานฝีมือแรงงาน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32858" y="2488755"/>
            <a:ext cx="649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2.  </a:t>
            </a:r>
            <a:r>
              <a:rPr lang="th-TH" sz="3600" b="1" dirty="0"/>
              <a:t>ความเป็นมาและเหตุผลความจำเป็น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00943" y="3356206"/>
            <a:ext cx="5562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3. ข้อเท็จจริง/ข้อกฎหมาย</a:t>
            </a:r>
            <a:endParaRPr lang="th-TH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92829" y="4223657"/>
            <a:ext cx="4604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4. สาระสำคัญ</a:t>
            </a:r>
            <a:endParaRPr lang="th-TH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797629" y="5091108"/>
            <a:ext cx="5562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5. ประเด็นเสนอต่อที่ประชุม</a:t>
            </a:r>
            <a:endParaRPr lang="th-TH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219199" y="1639669"/>
            <a:ext cx="649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1.  ชื่อเรื่องระเบียบวาระการประชุม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118671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1257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1 </a:t>
            </a:r>
            <a:r>
              <a:rPr lang="th-TH" sz="3600" b="1" dirty="0" smtClean="0"/>
              <a:t>ชื่อเรื่องระเบียบวาระการประชุม</a:t>
            </a:r>
            <a:endParaRPr lang="th-TH" sz="3600" b="1" dirty="0"/>
          </a:p>
        </p:txBody>
      </p:sp>
      <p:sp>
        <p:nvSpPr>
          <p:cNvPr id="2" name="Rectangle 1"/>
          <p:cNvSpPr/>
          <p:nvPr/>
        </p:nvSpPr>
        <p:spPr>
          <a:xfrm>
            <a:off x="468086" y="1196270"/>
            <a:ext cx="8207829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th-TH" b="1" dirty="0">
                <a:latin typeface="Angsana New" panose="02020603050405020304" pitchFamily="18" charset="-34"/>
                <a:ea typeface="Cordia New" panose="020B0304020202020204" pitchFamily="34" charset="-34"/>
                <a:cs typeface="AngsanaUPC" panose="02020603050405020304" pitchFamily="18" charset="-34"/>
              </a:rPr>
              <a:t>ระเบียบวาระที่  ..............</a:t>
            </a:r>
            <a:endParaRPr lang="en-US" b="1" dirty="0">
              <a:latin typeface="Angsana New" panose="02020603050405020304" pitchFamily="18" charset="-34"/>
              <a:ea typeface="Times New Roman" panose="02020603050405020304" pitchFamily="18" charset="0"/>
              <a:cs typeface="AngsanaUPC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b="1" spc="-30" dirty="0">
                <a:latin typeface="Angsana New" panose="02020603050405020304" pitchFamily="18" charset="-34"/>
                <a:ea typeface="Cordia New" panose="020B0304020202020204" pitchFamily="34" charset="-34"/>
                <a:cs typeface="AngsanaUPC" panose="02020603050405020304" pitchFamily="18" charset="-34"/>
              </a:rPr>
              <a:t>เรื่อง </a:t>
            </a:r>
            <a:r>
              <a:rPr lang="th-TH" b="1" spc="-30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ขอรับรองมาตรฐานฝีมือแรงงานของผู้ประกอบอาชีพ ตามมาตรา ๒๖ </a:t>
            </a:r>
            <a:r>
              <a:rPr lang="th-TH" b="1" spc="-30" dirty="0" smtClean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แห่ง</a:t>
            </a:r>
            <a:r>
              <a:rPr lang="th-TH" b="1" spc="-30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พระราชบัญญัติส่งเสริมการพัฒนา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ฝีมือแรงงาน พ.ศ. ๒๕๔๕ สาขาอาชีพช่างก่อสร้าง สาขาช่างประกอบโต๊ะนั่งร้านแบบ 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Table Forms Truss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 ระดับ 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1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 ของบริษัท ซิโน-ไทย เอ็นจิ</a:t>
            </a:r>
            <a:r>
              <a:rPr lang="th-TH" b="1" dirty="0" err="1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เนียริ่ง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 </a:t>
            </a:r>
            <a:r>
              <a:rPr lang="th-TH" b="1" dirty="0" err="1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แอนด์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 คอน</a:t>
            </a:r>
            <a:r>
              <a:rPr lang="th-TH" b="1" dirty="0" err="1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สตรัคชั่น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 จำกัด (มหาชน)</a:t>
            </a:r>
            <a:endParaRPr lang="en-US" b="1" dirty="0">
              <a:effectLst/>
              <a:latin typeface="Angsana New" panose="02020603050405020304" pitchFamily="18" charset="-34"/>
              <a:ea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7489371" y="2503714"/>
            <a:ext cx="118654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55914" y="2950028"/>
            <a:ext cx="474617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368143" y="2950028"/>
            <a:ext cx="29391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064828" y="2960913"/>
            <a:ext cx="1524001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55171" y="3385456"/>
            <a:ext cx="46482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468084" y="3910964"/>
            <a:ext cx="8207829" cy="2385268"/>
            <a:chOff x="468084" y="3910964"/>
            <a:chExt cx="8207829" cy="2385268"/>
          </a:xfrm>
        </p:grpSpPr>
        <p:sp>
          <p:nvSpPr>
            <p:cNvPr id="5" name="Rectangle 4"/>
            <p:cNvSpPr/>
            <p:nvPr/>
          </p:nvSpPr>
          <p:spPr>
            <a:xfrm>
              <a:off x="468084" y="3910964"/>
              <a:ext cx="8207829" cy="23852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thaiDist">
                <a:spcAft>
                  <a:spcPts val="600"/>
                </a:spcAft>
              </a:pPr>
              <a:r>
                <a:rPr lang="th-TH" b="1" dirty="0" smtClean="0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ระเบียบวาระ</a:t>
              </a:r>
              <a:r>
                <a:rPr lang="th-TH" b="1" dirty="0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ที่ </a:t>
              </a:r>
              <a:r>
                <a:rPr lang="th-TH" b="1" dirty="0" smtClean="0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.......</a:t>
              </a:r>
              <a:endParaRPr lang="en-US" b="1" dirty="0">
                <a:latin typeface="Angsana New" panose="02020603050405020304" pitchFamily="18" charset="-34"/>
                <a:ea typeface="Cordia New" panose="020B0304020202020204" pitchFamily="34" charset="-34"/>
                <a:cs typeface="AngsanaUPC" panose="02020603050405020304" pitchFamily="18" charset="-34"/>
              </a:endParaRPr>
            </a:p>
            <a:p>
              <a:pPr algn="thaiDist">
                <a:spcAft>
                  <a:spcPts val="600"/>
                </a:spcAft>
              </a:pPr>
              <a:r>
                <a:rPr lang="th-TH" b="1" dirty="0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เรื่อง ขอรับรองมาตรฐานฝีมือแรงงานของผู้ประกอบอาชีพ ตามมาตรา ๒๖ แห่งพระราชบัญญัติส่งเสริมการพัฒนาฝีมือแรงงาน พ.ศ. ๒๕๔๕ สาขาอาชีพช่างไฟฟ้า อิเล็กทรอนิกส์และคอมพิวเตอร์ สาขาช่างติดตั้งและบำรุงรักษาเครื่องซักผ้าพานาโซ</a:t>
              </a:r>
              <a:r>
                <a:rPr lang="th-TH" b="1" dirty="0" err="1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นิค</a:t>
              </a:r>
              <a:r>
                <a:rPr lang="th-TH" b="1" dirty="0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 ระดับ 1 ของบริษัท พานาโซ</a:t>
              </a:r>
              <a:r>
                <a:rPr lang="th-TH" b="1" dirty="0" err="1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นิค</a:t>
              </a:r>
              <a:r>
                <a:rPr lang="th-TH" b="1" dirty="0">
                  <a:latin typeface="Angsana New" panose="02020603050405020304" pitchFamily="18" charset="-34"/>
                  <a:ea typeface="Cordia New" panose="020B0304020202020204" pitchFamily="34" charset="-34"/>
                  <a:cs typeface="AngsanaUPC" panose="02020603050405020304" pitchFamily="18" charset="-34"/>
                </a:rPr>
                <a:t> เอ. พี. เซลล์ (ประเทศไทย) จำกัด</a:t>
              </a:r>
              <a:endParaRPr lang="en-US" b="1" dirty="0">
                <a:latin typeface="Angsana New" panose="02020603050405020304" pitchFamily="18" charset="-34"/>
                <a:ea typeface="Cordia New" panose="020B0304020202020204" pitchFamily="34" charset="-34"/>
                <a:cs typeface="AngsanaUPC" panose="02020603050405020304" pitchFamily="18" charset="-34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7663543" y="5236028"/>
              <a:ext cx="925286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55171" y="5660570"/>
              <a:ext cx="2982686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158343" y="5660570"/>
              <a:ext cx="4430486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555171" y="6117771"/>
              <a:ext cx="6509657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4258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1257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</a:t>
            </a:r>
            <a:r>
              <a:rPr lang="th-TH" sz="3600" b="1" dirty="0" smtClean="0"/>
              <a:t>2 </a:t>
            </a:r>
            <a:r>
              <a:rPr lang="th-TH" sz="3600" b="1" dirty="0"/>
              <a:t>ความเป็นมาและเหตุผลความจำเป็น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71" y="947055"/>
            <a:ext cx="8197456" cy="23948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71" y="3381380"/>
            <a:ext cx="8197456" cy="347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0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9741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3</a:t>
            </a:r>
            <a:r>
              <a:rPr lang="th-TH" sz="3600" b="1" dirty="0" smtClean="0"/>
              <a:t> ข้อเท็จจริง</a:t>
            </a:r>
            <a:endParaRPr lang="th-TH" sz="36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0" y="798730"/>
            <a:ext cx="8137040" cy="28588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0" y="3657600"/>
            <a:ext cx="813704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58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9741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</a:t>
            </a:r>
            <a:r>
              <a:rPr lang="th-TH" sz="3600" b="1" dirty="0" smtClean="0"/>
              <a:t>4 สาระสำคัญ</a:t>
            </a:r>
            <a:endParaRPr lang="th-TH" sz="3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27" y="1179733"/>
            <a:ext cx="8545620" cy="2597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26" y="3777346"/>
            <a:ext cx="8559887" cy="261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47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9741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</a:t>
            </a:r>
            <a:r>
              <a:rPr lang="th-TH" sz="3600" b="1" dirty="0" smtClean="0"/>
              <a:t>4 สาระสำคัญ</a:t>
            </a:r>
            <a:endParaRPr lang="th-TH" sz="36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49" y="962024"/>
            <a:ext cx="8204144" cy="216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9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9741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</a:t>
            </a:r>
            <a:r>
              <a:rPr lang="th-TH" sz="3600" b="1" dirty="0" smtClean="0"/>
              <a:t>4 สาระสำคัญ</a:t>
            </a:r>
            <a:endParaRPr lang="th-TH" sz="3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7" y="1297441"/>
            <a:ext cx="8182504" cy="24907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7" y="3810001"/>
            <a:ext cx="8195462" cy="229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3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9741"/>
            <a:ext cx="9143999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ตัวอย่าง ส่วน</a:t>
            </a:r>
            <a:r>
              <a:rPr lang="th-TH" sz="3600" b="1" dirty="0"/>
              <a:t>ที่ 5</a:t>
            </a:r>
            <a:r>
              <a:rPr lang="th-TH" sz="3600" b="1" dirty="0" smtClean="0"/>
              <a:t> ประเด็นเสนอต่อที่ประชุม</a:t>
            </a:r>
            <a:endParaRPr lang="th-TH" sz="36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21" y="3827688"/>
            <a:ext cx="8074355" cy="22683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21" y="874938"/>
            <a:ext cx="8057066" cy="256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5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51742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การนำเสนอประธานกรรมการส่งเสริมฯ</a:t>
            </a:r>
            <a:endParaRPr lang="th-TH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522516" y="1458687"/>
            <a:ext cx="79030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600" b="1" dirty="0"/>
              <a:t>1.  ผู้อำนวยการกองส่งเสริมการพัฒนาฝีมือแรงงานเสนอวาระต่อที่</a:t>
            </a:r>
            <a:r>
              <a:rPr lang="th-TH" sz="3600" b="1" dirty="0" smtClean="0"/>
              <a:t>ประชุม และ</a:t>
            </a:r>
            <a:r>
              <a:rPr lang="th-TH" sz="3600" b="1" dirty="0"/>
              <a:t>มอบให้ประธานอนุกรรมการ/เลขานุการชี้แจงรายละเอียดต่อที่ประชุม</a:t>
            </a:r>
            <a:endParaRPr lang="th-TH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22516" y="3773627"/>
            <a:ext cx="79030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 algn="thaiDist"/>
            <a:r>
              <a:rPr lang="th-TH" sz="3600" b="1" dirty="0"/>
              <a:t>2.  ประธานกรรมการมอบกรรมการพิจารณา อาจจะมีการซักถามรายละเอียดผู้ชี้แจงและผู้แทนสถานประกอบกิจการ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326537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5429" y="206829"/>
            <a:ext cx="822960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จงอธิบายรายละเอียดในหัวข้อดังนี้</a:t>
            </a:r>
          </a:p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1  กระบวนการกำหนดมาตรฐานฝีมือแรงงาน ตามมาตรา 26</a:t>
            </a:r>
          </a:p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2  ประโยชน์และสิทธิประโยชน์ของมาตรฐานฝีมือแรงงาน</a:t>
            </a:r>
          </a:p>
          <a:p>
            <a:pPr marL="271463" indent="-271463"/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3  การวิเคราะห์ความต้องการ/อาชีพและการ</a:t>
            </a: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วิเคราะห์งานหลัก(</a:t>
            </a:r>
            <a:r>
              <a:rPr lang="en-US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Duty</a:t>
            </a: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) งานย่อย (</a:t>
            </a:r>
            <a:r>
              <a:rPr lang="en-US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Task</a:t>
            </a:r>
            <a:r>
              <a:rPr lang="en-US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endParaRPr lang="th-TH" sz="3000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4  การเขียนรายละเอียดในรูปเล่ม (หน้าปก-ลักษณะการทดสอบ)</a:t>
            </a:r>
          </a:p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5  การเขียนรายละเอียดรูปเล่ม (ข้อสอบภาคความรู้ถึงภาคผนวก)</a:t>
            </a:r>
          </a:p>
          <a:p>
            <a:pPr marL="271463" indent="-271463"/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6  หลักเกณฑ์การประเมินการทดสอบมาตรฐานฝีมือแรงงาน และหลักการในตรวจสอบข้อสอบภาคความรู้เบื้องต้นก่อนทดลองทดสอบ</a:t>
            </a:r>
          </a:p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7  หลักการและเกณฑ์ในการตรวจสอบเครื่องมือวัดผล </a:t>
            </a:r>
          </a:p>
          <a:p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8. หลักในการได้มาของสมรรถนะและหลักในการพัฒนาทรัพยากรมนุษย์</a:t>
            </a:r>
          </a:p>
          <a:p>
            <a:pPr marL="271463" indent="-271463"/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9</a:t>
            </a:r>
            <a:r>
              <a:rPr lang="th-TH" sz="3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การเขียนคำชี้แจงคณะกรรมการส่งเสริมการพัฒนาฝีมือแรงงานเพื่อให้ความเห็นชอบ</a:t>
            </a:r>
          </a:p>
        </p:txBody>
      </p:sp>
    </p:spTree>
    <p:extLst>
      <p:ext uri="{BB962C8B-B14F-4D97-AF65-F5344CB8AC3E}">
        <p14:creationId xmlns:p14="http://schemas.microsoft.com/office/powerpoint/2010/main" val="414502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629" y="630868"/>
            <a:ext cx="5005840" cy="539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71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8389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กิจกรรมการ</a:t>
            </a:r>
            <a:r>
              <a:rPr lang="th-TH" sz="3600" b="1" dirty="0" smtClean="0"/>
              <a:t>เรียนรู้ ที่ 4  (10 คะแนน)</a:t>
            </a:r>
            <a:endParaRPr lang="th-TH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02835" y="1209429"/>
            <a:ext cx="7338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3600" b="1"/>
            </a:lvl1pPr>
          </a:lstStyle>
          <a:p>
            <a:pPr algn="thaiDist"/>
            <a:r>
              <a:rPr lang="th-TH" dirty="0"/>
              <a:t>จงเขียนคำชี้แจงการขอรับรองมาตรฐานฝีมือ</a:t>
            </a:r>
            <a:r>
              <a:rPr lang="th-TH" dirty="0" smtClean="0"/>
              <a:t>แรงงาน </a:t>
            </a:r>
          </a:p>
          <a:p>
            <a:pPr algn="thaiDist"/>
            <a:r>
              <a:rPr lang="th-TH" dirty="0" smtClean="0"/>
              <a:t>ตาม</a:t>
            </a:r>
            <a:r>
              <a:rPr lang="th-TH" dirty="0"/>
              <a:t>มาตรา </a:t>
            </a:r>
            <a:r>
              <a:rPr lang="th-TH" dirty="0" smtClean="0"/>
              <a:t>26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1436913" y="3340736"/>
            <a:ext cx="649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2.  </a:t>
            </a:r>
            <a:r>
              <a:rPr lang="th-TH" sz="3600" b="1" dirty="0"/>
              <a:t>ความเป็นมาและเหตุผลความจำเป็น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36913" y="4229452"/>
            <a:ext cx="5562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3. ข้อเท็จจริง/ข้อกฎหมาย</a:t>
            </a:r>
            <a:endParaRPr lang="th-TH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436913" y="5065625"/>
            <a:ext cx="4604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4. สาระสำคัญ</a:t>
            </a:r>
            <a:endParaRPr lang="th-TH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436913" y="2593696"/>
            <a:ext cx="649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1.  ชื่อเรื่องระเบียบวาระการประชุม</a:t>
            </a:r>
            <a:endParaRPr lang="th-TH" sz="3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436913" y="5820447"/>
            <a:ext cx="48985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5. ประเด็นเสนอต่อที่ประชุม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80181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573</Words>
  <Application>Microsoft Office PowerPoint</Application>
  <PresentationFormat>On-screen Show (4:3)</PresentationFormat>
  <Paragraphs>48</Paragraphs>
  <Slides>15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  <vt:variant>
        <vt:lpstr>Custom Shows</vt:lpstr>
      </vt:variant>
      <vt:variant>
        <vt:i4>1</vt:i4>
      </vt:variant>
    </vt:vector>
  </HeadingPairs>
  <TitlesOfParts>
    <vt:vector size="24" baseType="lpstr">
      <vt:lpstr>Angsana New</vt:lpstr>
      <vt:lpstr>AngsanaUPC</vt:lpstr>
      <vt:lpstr>Arial</vt:lpstr>
      <vt:lpstr>Calibri</vt:lpstr>
      <vt:lpstr>Calibri Light</vt:lpstr>
      <vt:lpstr>Cordia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Custom Show 1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81</cp:revision>
  <cp:lastPrinted>2017-12-17T08:46:38Z</cp:lastPrinted>
  <dcterms:created xsi:type="dcterms:W3CDTF">2017-12-03T12:46:23Z</dcterms:created>
  <dcterms:modified xsi:type="dcterms:W3CDTF">2018-01-11T01:53:08Z</dcterms:modified>
</cp:coreProperties>
</file>