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colors22.xml" ContentType="application/vnd.openxmlformats-officedocument.drawingml.diagramColors+xml"/>
  <Override PartName="/ppt/slides/slide36.xml" ContentType="application/vnd.openxmlformats-officedocument.presentationml.slide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drawing25.xml" ContentType="application/vnd.ms-office.drawingml.diagramDrawing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notesSlides/notesSlide12.xml" ContentType="application/vnd.openxmlformats-officedocument.presentationml.notesSlid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notesSlides/notesSlide7.xml" ContentType="application/vnd.openxmlformats-officedocument.presentationml.notesSlide+xml"/>
  <Override PartName="/ppt/diagrams/quickStyle20.xml" ContentType="application/vnd.openxmlformats-officedocument.drawingml.diagramStyle+xml"/>
  <Override PartName="/ppt/diagrams/layout24.xml" ContentType="application/vnd.openxmlformats-officedocument.drawingml.diagramLayout+xml"/>
  <Override PartName="/ppt/diagrams/drawing7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diagrams/data21.xml" ContentType="application/vnd.openxmlformats-officedocument.drawingml.diagramData+xml"/>
  <Override PartName="/ppt/diagrams/drawing19.xml" ContentType="application/vnd.ms-office.drawingml.diagramDrawing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notesSlides/notesSlide13.xml" ContentType="application/vnd.openxmlformats-officedocument.presentationml.notesSlide+xml"/>
  <Override PartName="/ppt/diagrams/quickStyle25.xml" ContentType="application/vnd.openxmlformats-officedocument.drawingml.diagramStyle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notesSlides/notesSlide8.xml" ContentType="application/vnd.openxmlformats-officedocument.presentationml.notesSlide+xml"/>
  <Override PartName="/ppt/diagrams/layout25.xml" ContentType="application/vnd.openxmlformats-officedocument.drawingml.diagramLayout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11.xml" ContentType="application/vnd.ms-office.drawingml.diagramDrawing+xml"/>
  <Override PartName="/ppt/diagrams/drawing22.xml" ContentType="application/vnd.ms-office.drawingml.diagramDrawing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Default Extension="wmf" ContentType="image/x-wmf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notesSlides/notesSlide14.xml" ContentType="application/vnd.openxmlformats-officedocument.presentationml.notesSlide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notesSlides/notesSlide9.xml" ContentType="application/vnd.openxmlformats-officedocument.presentationml.notesSlide+xml"/>
  <Override PartName="/ppt/diagrams/quickStyle22.xml" ContentType="application/vnd.openxmlformats-officedocument.drawingml.diagramStyle+xml"/>
  <Override PartName="/ppt/diagrams/drawing23.xml" ContentType="application/vnd.ms-office.drawingml.diagramDrawing+xml"/>
  <Override PartName="/ppt/diagrams/drawing9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notesSlides/notesSlide10.xml" ContentType="application/vnd.openxmlformats-officedocument.presentationml.notesSlid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notesSlides/notesSlide5.xml" ContentType="application/vnd.openxmlformats-officedocument.presentationml.notesSlide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rawing5.xml" ContentType="application/vnd.ms-office.drawingml.diagramDrawing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notesSlides/notesSlide11.xml" ContentType="application/vnd.openxmlformats-officedocument.presentationml.notesSlide+xml"/>
  <Override PartName="/ppt/diagrams/quickStyle23.xml" ContentType="application/vnd.openxmlformats-officedocument.drawingml.diagramStyle+xml"/>
  <Override PartName="/ppt/diagrams/drawing13.xml" ContentType="application/vnd.ms-office.drawingml.diagramDrawing+xml"/>
  <Override PartName="/ppt/diagrams/drawing24.xml" ContentType="application/vnd.ms-office.drawingml.diagramDrawing+xml"/>
  <Override PartName="/ppt/notesSlides/notesSlide6.xml" ContentType="application/vnd.openxmlformats-officedocument.presentationml.notesSlide+xml"/>
  <Override PartName="/ppt/diagrams/layout23.xml" ContentType="application/vnd.openxmlformats-officedocument.drawingml.diagramLayout+xml"/>
  <Override PartName="/ppt/diagrams/drawing20.xml" ContentType="application/vnd.ms-office.drawingml.diagramDrawing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slides/slide29.xml" ContentType="application/vnd.openxmlformats-officedocument.presentationml.slide+xml"/>
  <Override PartName="/ppt/diagrams/data17.xml" ContentType="application/vnd.openxmlformats-officedocument.drawingml.diagramData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42"/>
  </p:notesMasterIdLst>
  <p:handoutMasterIdLst>
    <p:handoutMasterId r:id="rId43"/>
  </p:handoutMasterIdLst>
  <p:sldIdLst>
    <p:sldId id="414" r:id="rId2"/>
    <p:sldId id="405" r:id="rId3"/>
    <p:sldId id="406" r:id="rId4"/>
    <p:sldId id="407" r:id="rId5"/>
    <p:sldId id="408" r:id="rId6"/>
    <p:sldId id="327" r:id="rId7"/>
    <p:sldId id="290" r:id="rId8"/>
    <p:sldId id="409" r:id="rId9"/>
    <p:sldId id="385" r:id="rId10"/>
    <p:sldId id="391" r:id="rId11"/>
    <p:sldId id="400" r:id="rId12"/>
    <p:sldId id="394" r:id="rId13"/>
    <p:sldId id="410" r:id="rId14"/>
    <p:sldId id="403" r:id="rId15"/>
    <p:sldId id="402" r:id="rId16"/>
    <p:sldId id="412" r:id="rId17"/>
    <p:sldId id="329" r:id="rId18"/>
    <p:sldId id="334" r:id="rId19"/>
    <p:sldId id="386" r:id="rId20"/>
    <p:sldId id="359" r:id="rId21"/>
    <p:sldId id="360" r:id="rId22"/>
    <p:sldId id="375" r:id="rId23"/>
    <p:sldId id="368" r:id="rId24"/>
    <p:sldId id="389" r:id="rId25"/>
    <p:sldId id="388" r:id="rId26"/>
    <p:sldId id="390" r:id="rId27"/>
    <p:sldId id="335" r:id="rId28"/>
    <p:sldId id="336" r:id="rId29"/>
    <p:sldId id="337" r:id="rId30"/>
    <p:sldId id="338" r:id="rId31"/>
    <p:sldId id="422" r:id="rId32"/>
    <p:sldId id="339" r:id="rId33"/>
    <p:sldId id="341" r:id="rId34"/>
    <p:sldId id="342" r:id="rId35"/>
    <p:sldId id="343" r:id="rId36"/>
    <p:sldId id="344" r:id="rId37"/>
    <p:sldId id="345" r:id="rId38"/>
    <p:sldId id="346" r:id="rId39"/>
    <p:sldId id="347" r:id="rId40"/>
    <p:sldId id="311" r:id="rId4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7C80"/>
    <a:srgbClr val="FFCCCC"/>
    <a:srgbClr val="CC0099"/>
    <a:srgbClr val="EAF0F6"/>
    <a:srgbClr val="E1F4FF"/>
    <a:srgbClr val="66FF66"/>
    <a:srgbClr val="66FF99"/>
    <a:srgbClr val="3333CC"/>
    <a:srgbClr val="EBF9A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0A15C55-8517-42AA-B614-E9B94910E393}" styleName="ลักษณะสีปานกลาง 2 - เน้น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ลักษณะสีปานกลาง 3 - เน้น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62" autoAdjust="0"/>
    <p:restoredTop sz="94660"/>
  </p:normalViewPr>
  <p:slideViewPr>
    <p:cSldViewPr>
      <p:cViewPr>
        <p:scale>
          <a:sx n="70" d="100"/>
          <a:sy n="70" d="100"/>
        </p:scale>
        <p:origin x="-138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12A6E7-3430-46F5-B24B-66CFF1666F93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D46A680-815C-4DC8-BC6B-4F00C295A9B1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cs typeface="+mj-cs"/>
            </a:rPr>
            <a:t>กำหนดให้พัฒนาทักษะและสมรรถนะของแรงงานอย่างต่อเนื่อง</a:t>
          </a:r>
          <a:endParaRPr lang="en-US" sz="3200" b="1" dirty="0">
            <a:solidFill>
              <a:schemeClr val="tx1"/>
            </a:solidFill>
            <a:cs typeface="+mn-cs"/>
          </a:endParaRPr>
        </a:p>
      </dgm:t>
    </dgm:pt>
    <dgm:pt modelId="{75000030-F586-4574-BD2A-8E3957C37F7D}" type="parTrans" cxnId="{EDCE40B0-89EB-4469-B371-51E399B621EB}">
      <dgm:prSet/>
      <dgm:spPr/>
      <dgm:t>
        <a:bodyPr/>
        <a:lstStyle/>
        <a:p>
          <a:endParaRPr lang="en-US" sz="2400" b="1">
            <a:solidFill>
              <a:schemeClr val="tx1"/>
            </a:solidFill>
          </a:endParaRPr>
        </a:p>
      </dgm:t>
    </dgm:pt>
    <dgm:pt modelId="{CC6B5E29-BC34-465F-8B2A-A75ACC80B26F}" type="sibTrans" cxnId="{EDCE40B0-89EB-4469-B371-51E399B621EB}">
      <dgm:prSet/>
      <dgm:spPr/>
      <dgm:t>
        <a:bodyPr/>
        <a:lstStyle/>
        <a:p>
          <a:endParaRPr lang="en-US" sz="2400" b="1">
            <a:solidFill>
              <a:schemeClr val="tx1"/>
            </a:solidFill>
          </a:endParaRPr>
        </a:p>
      </dgm:t>
    </dgm:pt>
    <dgm:pt modelId="{0F6A4D8C-4447-4146-B90E-EE1B079ED6DB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cs typeface="+mj-cs"/>
            </a:rPr>
            <a:t>สนับสนุนให้ผู้ประกอบการในภาคอุตสาหกรรมและบริการจัดทำกรอบคุณวุฒิวิชาชีพ และมาตรฐานฝีมือแรงงาน  ให้เป็นมาตรฐานที่เชื่อมโยงกัน เพื่อยกระดับทักษะของแรงงานไทย</a:t>
          </a:r>
          <a:endParaRPr lang="en-US" sz="2800" b="1" dirty="0">
            <a:solidFill>
              <a:schemeClr val="tx1"/>
            </a:solidFill>
          </a:endParaRPr>
        </a:p>
      </dgm:t>
    </dgm:pt>
    <dgm:pt modelId="{D7602146-D56F-4098-8326-CE0E6E7E3FEC}" type="parTrans" cxnId="{A2F9B08F-F90C-414D-965F-FAD2E9BF0662}">
      <dgm:prSet/>
      <dgm:spPr/>
      <dgm:t>
        <a:bodyPr/>
        <a:lstStyle/>
        <a:p>
          <a:endParaRPr lang="en-US" sz="2400" b="1">
            <a:solidFill>
              <a:schemeClr val="tx1"/>
            </a:solidFill>
          </a:endParaRPr>
        </a:p>
      </dgm:t>
    </dgm:pt>
    <dgm:pt modelId="{6D45555B-393C-4F3F-A183-2E8DE4BC4BA3}" type="sibTrans" cxnId="{A2F9B08F-F90C-414D-965F-FAD2E9BF0662}">
      <dgm:prSet/>
      <dgm:spPr/>
      <dgm:t>
        <a:bodyPr/>
        <a:lstStyle/>
        <a:p>
          <a:endParaRPr lang="en-US" sz="2400" b="1">
            <a:solidFill>
              <a:schemeClr val="tx1"/>
            </a:solidFill>
          </a:endParaRPr>
        </a:p>
      </dgm:t>
    </dgm:pt>
    <dgm:pt modelId="{E8D90D6A-7718-4E7D-9E21-CEF0106D0FDA}">
      <dgm:prSet phldrT="[ข้อความ]"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cs typeface="+mj-cs"/>
            </a:rPr>
            <a:t>สร้างเสริมศักยภาพแก่กำลังแรงงานให้สามารถแข่งขัน</a:t>
          </a:r>
          <a:br>
            <a:rPr lang="th-TH" sz="3200" b="1" dirty="0" smtClean="0">
              <a:solidFill>
                <a:schemeClr val="tx1"/>
              </a:solidFill>
              <a:cs typeface="+mj-cs"/>
            </a:rPr>
          </a:br>
          <a:r>
            <a:rPr lang="th-TH" sz="3200" b="1" dirty="0" smtClean="0">
              <a:solidFill>
                <a:schemeClr val="tx1"/>
              </a:solidFill>
              <a:cs typeface="+mj-cs"/>
            </a:rPr>
            <a:t>ในตลาดแรงงานได้ </a:t>
          </a:r>
          <a:endParaRPr lang="en-US" sz="3200" b="1" dirty="0">
            <a:solidFill>
              <a:schemeClr val="tx1"/>
            </a:solidFill>
          </a:endParaRPr>
        </a:p>
      </dgm:t>
    </dgm:pt>
    <dgm:pt modelId="{F07EBA94-64E6-4695-8CA1-C2B5ECE58E49}" type="parTrans" cxnId="{DDCB44AA-D0C6-4DA9-A246-A6F559BC1B48}">
      <dgm:prSet/>
      <dgm:spPr/>
      <dgm:t>
        <a:bodyPr/>
        <a:lstStyle/>
        <a:p>
          <a:endParaRPr lang="en-US" sz="2400" b="1">
            <a:solidFill>
              <a:schemeClr val="tx1"/>
            </a:solidFill>
          </a:endParaRPr>
        </a:p>
      </dgm:t>
    </dgm:pt>
    <dgm:pt modelId="{E313D25F-7668-46AE-95E1-493E4E920E0D}" type="sibTrans" cxnId="{DDCB44AA-D0C6-4DA9-A246-A6F559BC1B48}">
      <dgm:prSet/>
      <dgm:spPr/>
      <dgm:t>
        <a:bodyPr/>
        <a:lstStyle/>
        <a:p>
          <a:endParaRPr lang="en-US" sz="2400" b="1">
            <a:solidFill>
              <a:schemeClr val="tx1"/>
            </a:solidFill>
          </a:endParaRPr>
        </a:p>
      </dgm:t>
    </dgm:pt>
    <dgm:pt modelId="{E71D8BD9-54A0-4972-BB06-B7FA264B25DF}" type="pres">
      <dgm:prSet presAssocID="{ED12A6E7-3430-46F5-B24B-66CFF1666F9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5B9BFD38-8138-4859-A7E5-F32B6C5AF8BC}" type="pres">
      <dgm:prSet presAssocID="{6D46A680-815C-4DC8-BC6B-4F00C295A9B1}" presName="parentText" presStyleLbl="node1" presStyleIdx="0" presStyleCnt="3" custScaleY="53121" custLinFactY="-678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BECC2C-45E6-4D78-B43B-9D6DD6202864}" type="pres">
      <dgm:prSet presAssocID="{CC6B5E29-BC34-465F-8B2A-A75ACC80B26F}" presName="spacer" presStyleCnt="0"/>
      <dgm:spPr/>
    </dgm:pt>
    <dgm:pt modelId="{71D562C2-CF39-47E7-B0EA-C09E554CF79A}" type="pres">
      <dgm:prSet presAssocID="{0F6A4D8C-4447-4146-B90E-EE1B079ED6DB}" presName="parentText" presStyleLbl="node1" presStyleIdx="1" presStyleCnt="3" custLinFactNeighborY="-6907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D0893C-24BF-4E58-B7CF-F01C9D5832D5}" type="pres">
      <dgm:prSet presAssocID="{6D45555B-393C-4F3F-A183-2E8DE4BC4BA3}" presName="spacer" presStyleCnt="0"/>
      <dgm:spPr/>
    </dgm:pt>
    <dgm:pt modelId="{686538EF-ED1D-424B-8BC9-2463C731C399}" type="pres">
      <dgm:prSet presAssocID="{E8D90D6A-7718-4E7D-9E21-CEF0106D0FDA}" presName="parentText" presStyleLbl="node1" presStyleIdx="2" presStyleCnt="3" custScaleY="67065" custLinFactNeighborY="-3451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61A5789-C04F-4A9A-8F9D-6BD7D8432A6C}" type="presOf" srcId="{0F6A4D8C-4447-4146-B90E-EE1B079ED6DB}" destId="{71D562C2-CF39-47E7-B0EA-C09E554CF79A}" srcOrd="0" destOrd="0" presId="urn:microsoft.com/office/officeart/2005/8/layout/vList2"/>
    <dgm:cxn modelId="{F9F600F2-F450-4FA9-A020-7051EE70E3E7}" type="presOf" srcId="{E8D90D6A-7718-4E7D-9E21-CEF0106D0FDA}" destId="{686538EF-ED1D-424B-8BC9-2463C731C399}" srcOrd="0" destOrd="0" presId="urn:microsoft.com/office/officeart/2005/8/layout/vList2"/>
    <dgm:cxn modelId="{DDCB44AA-D0C6-4DA9-A246-A6F559BC1B48}" srcId="{ED12A6E7-3430-46F5-B24B-66CFF1666F93}" destId="{E8D90D6A-7718-4E7D-9E21-CEF0106D0FDA}" srcOrd="2" destOrd="0" parTransId="{F07EBA94-64E6-4695-8CA1-C2B5ECE58E49}" sibTransId="{E313D25F-7668-46AE-95E1-493E4E920E0D}"/>
    <dgm:cxn modelId="{6DDC35ED-4C4D-4CE4-8713-2F0F477F5E7A}" type="presOf" srcId="{ED12A6E7-3430-46F5-B24B-66CFF1666F93}" destId="{E71D8BD9-54A0-4972-BB06-B7FA264B25DF}" srcOrd="0" destOrd="0" presId="urn:microsoft.com/office/officeart/2005/8/layout/vList2"/>
    <dgm:cxn modelId="{EC46BE31-8278-4FD5-865A-358ACBC71D91}" type="presOf" srcId="{6D46A680-815C-4DC8-BC6B-4F00C295A9B1}" destId="{5B9BFD38-8138-4859-A7E5-F32B6C5AF8BC}" srcOrd="0" destOrd="0" presId="urn:microsoft.com/office/officeart/2005/8/layout/vList2"/>
    <dgm:cxn modelId="{A2F9B08F-F90C-414D-965F-FAD2E9BF0662}" srcId="{ED12A6E7-3430-46F5-B24B-66CFF1666F93}" destId="{0F6A4D8C-4447-4146-B90E-EE1B079ED6DB}" srcOrd="1" destOrd="0" parTransId="{D7602146-D56F-4098-8326-CE0E6E7E3FEC}" sibTransId="{6D45555B-393C-4F3F-A183-2E8DE4BC4BA3}"/>
    <dgm:cxn modelId="{EDCE40B0-89EB-4469-B371-51E399B621EB}" srcId="{ED12A6E7-3430-46F5-B24B-66CFF1666F93}" destId="{6D46A680-815C-4DC8-BC6B-4F00C295A9B1}" srcOrd="0" destOrd="0" parTransId="{75000030-F586-4574-BD2A-8E3957C37F7D}" sibTransId="{CC6B5E29-BC34-465F-8B2A-A75ACC80B26F}"/>
    <dgm:cxn modelId="{26B45516-FA70-43F5-A49D-FE7A19636E80}" type="presParOf" srcId="{E71D8BD9-54A0-4972-BB06-B7FA264B25DF}" destId="{5B9BFD38-8138-4859-A7E5-F32B6C5AF8BC}" srcOrd="0" destOrd="0" presId="urn:microsoft.com/office/officeart/2005/8/layout/vList2"/>
    <dgm:cxn modelId="{F9FDCF3B-7D31-4914-A632-BEE78B704B44}" type="presParOf" srcId="{E71D8BD9-54A0-4972-BB06-B7FA264B25DF}" destId="{10BECC2C-45E6-4D78-B43B-9D6DD6202864}" srcOrd="1" destOrd="0" presId="urn:microsoft.com/office/officeart/2005/8/layout/vList2"/>
    <dgm:cxn modelId="{969901D3-351F-4B09-ADE8-0E7855A074E4}" type="presParOf" srcId="{E71D8BD9-54A0-4972-BB06-B7FA264B25DF}" destId="{71D562C2-CF39-47E7-B0EA-C09E554CF79A}" srcOrd="2" destOrd="0" presId="urn:microsoft.com/office/officeart/2005/8/layout/vList2"/>
    <dgm:cxn modelId="{E4FCF768-96D6-47C3-8B39-380433B83644}" type="presParOf" srcId="{E71D8BD9-54A0-4972-BB06-B7FA264B25DF}" destId="{2ED0893C-24BF-4E58-B7CF-F01C9D5832D5}" srcOrd="3" destOrd="0" presId="urn:microsoft.com/office/officeart/2005/8/layout/vList2"/>
    <dgm:cxn modelId="{EDB4880A-0A3D-4299-93EE-7D3C22075C5D}" type="presParOf" srcId="{E71D8BD9-54A0-4972-BB06-B7FA264B25DF}" destId="{686538EF-ED1D-424B-8BC9-2463C731C399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E51ECD-2177-4475-B758-FBD1866FE216}" type="doc">
      <dgm:prSet loTypeId="urn:microsoft.com/office/officeart/2005/8/layout/hProcess9" loCatId="process" qsTypeId="urn:microsoft.com/office/officeart/2005/8/quickstyle/simple1" qsCatId="simple" csTypeId="urn:microsoft.com/office/officeart/2005/8/colors/colorful1#2" csCatId="colorful" phldr="1"/>
      <dgm:spPr/>
    </dgm:pt>
    <dgm:pt modelId="{C9E4478E-7B38-4232-9F02-A58329C62BDF}">
      <dgm:prSet phldrT="[ข้อความ]"/>
      <dgm:spPr/>
      <dgm:t>
        <a:bodyPr/>
        <a:lstStyle/>
        <a:p>
          <a:r>
            <a:rPr lang="en-US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1. </a:t>
          </a:r>
          <a:r>
            <a:rPr lang="th-TH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ภาคสินค้า</a:t>
          </a:r>
          <a:endParaRPr lang="en-US" b="1" i="0" dirty="0">
            <a:solidFill>
              <a:schemeClr val="tx1"/>
            </a:solidFill>
          </a:endParaRPr>
        </a:p>
      </dgm:t>
    </dgm:pt>
    <dgm:pt modelId="{D35F6B40-3126-42A3-BEB8-A749CC5036CC}" type="parTrans" cxnId="{13BE490D-6931-4480-9A5F-DDE9B9CE367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F5D296C-FEB6-4A22-B79B-AC81422FF3C9}" type="sibTrans" cxnId="{13BE490D-6931-4480-9A5F-DDE9B9CE367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36C413B-AC4C-4E13-BB13-9D3C4E4E924A}">
      <dgm:prSet phldrT="[ข้อความ]"/>
      <dgm:spPr/>
      <dgm:t>
        <a:bodyPr/>
        <a:lstStyle/>
        <a:p>
          <a:r>
            <a:rPr lang="en-US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2. </a:t>
          </a:r>
          <a:r>
            <a:rPr lang="th-TH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ภาคบริการ</a:t>
          </a:r>
          <a:endParaRPr lang="en-US" b="1" i="0" dirty="0">
            <a:solidFill>
              <a:schemeClr val="tx1"/>
            </a:solidFill>
          </a:endParaRPr>
        </a:p>
      </dgm:t>
    </dgm:pt>
    <dgm:pt modelId="{69F4A392-6379-4823-8DE7-3669859F78FB}" type="parTrans" cxnId="{1BD331A5-D0F5-4372-8AF2-A7B252FDB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C0D7742-1177-46E1-B7E3-1DA1F2190732}" type="sibTrans" cxnId="{1BD331A5-D0F5-4372-8AF2-A7B252FDB4A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0AB7663-686C-4F47-A9D7-33D858839A6C}">
      <dgm:prSet phldrT="[ข้อความ]"/>
      <dgm:spPr/>
      <dgm:t>
        <a:bodyPr/>
        <a:lstStyle/>
        <a:p>
          <a:r>
            <a:rPr lang="en-US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3.</a:t>
          </a:r>
          <a:r>
            <a:rPr lang="th-TH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ภาค</a:t>
          </a:r>
          <a:br>
            <a:rPr lang="th-TH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th-TH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การลงทุน</a:t>
          </a:r>
          <a:endParaRPr lang="en-US" b="1" i="0" dirty="0">
            <a:solidFill>
              <a:schemeClr val="tx1"/>
            </a:solidFill>
          </a:endParaRPr>
        </a:p>
      </dgm:t>
    </dgm:pt>
    <dgm:pt modelId="{22BC7268-9EFE-43DB-B88D-4F72180B1E3A}" type="parTrans" cxnId="{BC8B908A-FA41-432B-BF4B-83CBEFC2BE3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74A166A9-EA05-477D-84B4-CADEAD34FF6A}" type="sibTrans" cxnId="{BC8B908A-FA41-432B-BF4B-83CBEFC2BE3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9EA9677-A866-499B-A517-68B9329E4745}">
      <dgm:prSet phldrT="[ข้อความ]"/>
      <dgm:spPr/>
      <dgm:t>
        <a:bodyPr/>
        <a:lstStyle/>
        <a:p>
          <a:r>
            <a:rPr lang="en-US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4. </a:t>
          </a:r>
          <a:r>
            <a:rPr lang="th-TH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ภาคเงินทุน</a:t>
          </a:r>
          <a:endParaRPr lang="en-US" b="1" i="0" dirty="0">
            <a:solidFill>
              <a:schemeClr val="tx1"/>
            </a:solidFill>
          </a:endParaRPr>
        </a:p>
      </dgm:t>
    </dgm:pt>
    <dgm:pt modelId="{B9FCD217-0184-463F-8324-0255EED29458}" type="parTrans" cxnId="{A20D3FEF-9062-4A9E-869A-AD11EAA3DCD5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0A5129F-A791-4768-8653-55C43DF17372}" type="sibTrans" cxnId="{A20D3FEF-9062-4A9E-869A-AD11EAA3DCD5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F6F77BD-5E09-4D96-B654-21644E7377ED}">
      <dgm:prSet phldrT="[ข้อความ]"/>
      <dgm:spPr/>
      <dgm:t>
        <a:bodyPr/>
        <a:lstStyle/>
        <a:p>
          <a:r>
            <a:rPr lang="en-US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5. </a:t>
          </a:r>
          <a:r>
            <a:rPr lang="th-TH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ภาคแรงงานฝีมือ</a:t>
          </a:r>
          <a:endParaRPr lang="en-US" b="1" i="0" dirty="0">
            <a:solidFill>
              <a:schemeClr val="tx1"/>
            </a:solidFill>
          </a:endParaRPr>
        </a:p>
      </dgm:t>
    </dgm:pt>
    <dgm:pt modelId="{63724A99-BCC2-40D7-A351-CE6577759B5D}" type="parTrans" cxnId="{1BB2F70F-6F60-410B-B004-F01E985BFD0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448BD56-15A5-4E2B-A8D1-1E0DE8A07A19}" type="sibTrans" cxnId="{1BB2F70F-6F60-410B-B004-F01E985BFD0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FA6810C-1BBE-4471-B65F-D9D6C60B8F38}" type="pres">
      <dgm:prSet presAssocID="{95E51ECD-2177-4475-B758-FBD1866FE216}" presName="CompostProcess" presStyleCnt="0">
        <dgm:presLayoutVars>
          <dgm:dir/>
          <dgm:resizeHandles val="exact"/>
        </dgm:presLayoutVars>
      </dgm:prSet>
      <dgm:spPr/>
    </dgm:pt>
    <dgm:pt modelId="{790572A4-D55F-411B-AC85-52156A0FD902}" type="pres">
      <dgm:prSet presAssocID="{95E51ECD-2177-4475-B758-FBD1866FE216}" presName="arrow" presStyleLbl="bgShp" presStyleIdx="0" presStyleCnt="1"/>
      <dgm:spPr/>
    </dgm:pt>
    <dgm:pt modelId="{0FD73303-7C5D-4B0A-BEB1-773BD588DE31}" type="pres">
      <dgm:prSet presAssocID="{95E51ECD-2177-4475-B758-FBD1866FE216}" presName="linearProcess" presStyleCnt="0"/>
      <dgm:spPr/>
    </dgm:pt>
    <dgm:pt modelId="{A7623089-DF1A-4DF0-989A-F0F2D19E8DB8}" type="pres">
      <dgm:prSet presAssocID="{C9E4478E-7B38-4232-9F02-A58329C62BDF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E3706E-846D-41ED-BDA9-6C3472B69E65}" type="pres">
      <dgm:prSet presAssocID="{4F5D296C-FEB6-4A22-B79B-AC81422FF3C9}" presName="sibTrans" presStyleCnt="0"/>
      <dgm:spPr/>
    </dgm:pt>
    <dgm:pt modelId="{4733A3AA-6CF2-4C91-BF4C-3E69C8D824FA}" type="pres">
      <dgm:prSet presAssocID="{C36C413B-AC4C-4E13-BB13-9D3C4E4E924A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0345FA-1746-4B6D-A6A3-9E3A73054CBE}" type="pres">
      <dgm:prSet presAssocID="{6C0D7742-1177-46E1-B7E3-1DA1F2190732}" presName="sibTrans" presStyleCnt="0"/>
      <dgm:spPr/>
    </dgm:pt>
    <dgm:pt modelId="{73110C96-BE86-4F88-BDF4-F121D07DBF4B}" type="pres">
      <dgm:prSet presAssocID="{E0AB7663-686C-4F47-A9D7-33D858839A6C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B3A12F4-F647-45D7-ADB6-E1A1404918A9}" type="pres">
      <dgm:prSet presAssocID="{74A166A9-EA05-477D-84B4-CADEAD34FF6A}" presName="sibTrans" presStyleCnt="0"/>
      <dgm:spPr/>
    </dgm:pt>
    <dgm:pt modelId="{A00391EF-A29A-440B-AAD2-20028CB6A668}" type="pres">
      <dgm:prSet presAssocID="{19EA9677-A866-499B-A517-68B9329E4745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ABF9CF-D16D-486A-A9E5-F5F21D08ED42}" type="pres">
      <dgm:prSet presAssocID="{B0A5129F-A791-4768-8653-55C43DF17372}" presName="sibTrans" presStyleCnt="0"/>
      <dgm:spPr/>
    </dgm:pt>
    <dgm:pt modelId="{2C60BD29-3341-4C47-A691-F1B774997791}" type="pres">
      <dgm:prSet presAssocID="{AF6F77BD-5E09-4D96-B654-21644E7377ED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F99817-7793-44B8-9A4B-B926CA52A5FA}" type="presOf" srcId="{E0AB7663-686C-4F47-A9D7-33D858839A6C}" destId="{73110C96-BE86-4F88-BDF4-F121D07DBF4B}" srcOrd="0" destOrd="0" presId="urn:microsoft.com/office/officeart/2005/8/layout/hProcess9"/>
    <dgm:cxn modelId="{1BB2F70F-6F60-410B-B004-F01E985BFD0C}" srcId="{95E51ECD-2177-4475-B758-FBD1866FE216}" destId="{AF6F77BD-5E09-4D96-B654-21644E7377ED}" srcOrd="4" destOrd="0" parTransId="{63724A99-BCC2-40D7-A351-CE6577759B5D}" sibTransId="{8448BD56-15A5-4E2B-A8D1-1E0DE8A07A19}"/>
    <dgm:cxn modelId="{B3849F13-0CCE-419E-BC79-7BD2073B37C3}" type="presOf" srcId="{C36C413B-AC4C-4E13-BB13-9D3C4E4E924A}" destId="{4733A3AA-6CF2-4C91-BF4C-3E69C8D824FA}" srcOrd="0" destOrd="0" presId="urn:microsoft.com/office/officeart/2005/8/layout/hProcess9"/>
    <dgm:cxn modelId="{531FCC4F-3BEB-40D0-AB77-338EF9846C89}" type="presOf" srcId="{AF6F77BD-5E09-4D96-B654-21644E7377ED}" destId="{2C60BD29-3341-4C47-A691-F1B774997791}" srcOrd="0" destOrd="0" presId="urn:microsoft.com/office/officeart/2005/8/layout/hProcess9"/>
    <dgm:cxn modelId="{4DDEBBCE-0F2B-485F-B158-95B1CCEBDC6B}" type="presOf" srcId="{95E51ECD-2177-4475-B758-FBD1866FE216}" destId="{8FA6810C-1BBE-4471-B65F-D9D6C60B8F38}" srcOrd="0" destOrd="0" presId="urn:microsoft.com/office/officeart/2005/8/layout/hProcess9"/>
    <dgm:cxn modelId="{13BE490D-6931-4480-9A5F-DDE9B9CE367C}" srcId="{95E51ECD-2177-4475-B758-FBD1866FE216}" destId="{C9E4478E-7B38-4232-9F02-A58329C62BDF}" srcOrd="0" destOrd="0" parTransId="{D35F6B40-3126-42A3-BEB8-A749CC5036CC}" sibTransId="{4F5D296C-FEB6-4A22-B79B-AC81422FF3C9}"/>
    <dgm:cxn modelId="{1BD331A5-D0F5-4372-8AF2-A7B252FDB4A9}" srcId="{95E51ECD-2177-4475-B758-FBD1866FE216}" destId="{C36C413B-AC4C-4E13-BB13-9D3C4E4E924A}" srcOrd="1" destOrd="0" parTransId="{69F4A392-6379-4823-8DE7-3669859F78FB}" sibTransId="{6C0D7742-1177-46E1-B7E3-1DA1F2190732}"/>
    <dgm:cxn modelId="{D400D75A-A58E-46FF-95A7-AB44DC55E68F}" type="presOf" srcId="{19EA9677-A866-499B-A517-68B9329E4745}" destId="{A00391EF-A29A-440B-AAD2-20028CB6A668}" srcOrd="0" destOrd="0" presId="urn:microsoft.com/office/officeart/2005/8/layout/hProcess9"/>
    <dgm:cxn modelId="{D283881F-F53F-4AD4-9ABB-53984165EC80}" type="presOf" srcId="{C9E4478E-7B38-4232-9F02-A58329C62BDF}" destId="{A7623089-DF1A-4DF0-989A-F0F2D19E8DB8}" srcOrd="0" destOrd="0" presId="urn:microsoft.com/office/officeart/2005/8/layout/hProcess9"/>
    <dgm:cxn modelId="{A20D3FEF-9062-4A9E-869A-AD11EAA3DCD5}" srcId="{95E51ECD-2177-4475-B758-FBD1866FE216}" destId="{19EA9677-A866-499B-A517-68B9329E4745}" srcOrd="3" destOrd="0" parTransId="{B9FCD217-0184-463F-8324-0255EED29458}" sibTransId="{B0A5129F-A791-4768-8653-55C43DF17372}"/>
    <dgm:cxn modelId="{BC8B908A-FA41-432B-BF4B-83CBEFC2BE3D}" srcId="{95E51ECD-2177-4475-B758-FBD1866FE216}" destId="{E0AB7663-686C-4F47-A9D7-33D858839A6C}" srcOrd="2" destOrd="0" parTransId="{22BC7268-9EFE-43DB-B88D-4F72180B1E3A}" sibTransId="{74A166A9-EA05-477D-84B4-CADEAD34FF6A}"/>
    <dgm:cxn modelId="{9CC553D3-5F81-4F4C-BE19-D4B721B07A03}" type="presParOf" srcId="{8FA6810C-1BBE-4471-B65F-D9D6C60B8F38}" destId="{790572A4-D55F-411B-AC85-52156A0FD902}" srcOrd="0" destOrd="0" presId="urn:microsoft.com/office/officeart/2005/8/layout/hProcess9"/>
    <dgm:cxn modelId="{B144D8D5-03E9-4E36-8721-D7C0E6FDE5A5}" type="presParOf" srcId="{8FA6810C-1BBE-4471-B65F-D9D6C60B8F38}" destId="{0FD73303-7C5D-4B0A-BEB1-773BD588DE31}" srcOrd="1" destOrd="0" presId="urn:microsoft.com/office/officeart/2005/8/layout/hProcess9"/>
    <dgm:cxn modelId="{99AB3A57-EDE9-4E76-8571-BCA1514A352E}" type="presParOf" srcId="{0FD73303-7C5D-4B0A-BEB1-773BD588DE31}" destId="{A7623089-DF1A-4DF0-989A-F0F2D19E8DB8}" srcOrd="0" destOrd="0" presId="urn:microsoft.com/office/officeart/2005/8/layout/hProcess9"/>
    <dgm:cxn modelId="{643DF7C8-92E2-4B34-A8FB-F479599ED8FF}" type="presParOf" srcId="{0FD73303-7C5D-4B0A-BEB1-773BD588DE31}" destId="{18E3706E-846D-41ED-BDA9-6C3472B69E65}" srcOrd="1" destOrd="0" presId="urn:microsoft.com/office/officeart/2005/8/layout/hProcess9"/>
    <dgm:cxn modelId="{B9D0719B-1CCF-431C-976E-6616FE429EC1}" type="presParOf" srcId="{0FD73303-7C5D-4B0A-BEB1-773BD588DE31}" destId="{4733A3AA-6CF2-4C91-BF4C-3E69C8D824FA}" srcOrd="2" destOrd="0" presId="urn:microsoft.com/office/officeart/2005/8/layout/hProcess9"/>
    <dgm:cxn modelId="{26EEF80F-DCD6-43EB-A87A-A1DB60E174ED}" type="presParOf" srcId="{0FD73303-7C5D-4B0A-BEB1-773BD588DE31}" destId="{1C0345FA-1746-4B6D-A6A3-9E3A73054CBE}" srcOrd="3" destOrd="0" presId="urn:microsoft.com/office/officeart/2005/8/layout/hProcess9"/>
    <dgm:cxn modelId="{B387DA71-C026-4B59-A45E-706940A3F55E}" type="presParOf" srcId="{0FD73303-7C5D-4B0A-BEB1-773BD588DE31}" destId="{73110C96-BE86-4F88-BDF4-F121D07DBF4B}" srcOrd="4" destOrd="0" presId="urn:microsoft.com/office/officeart/2005/8/layout/hProcess9"/>
    <dgm:cxn modelId="{ECA2D7A3-115C-4468-AB4C-FF28B754BC8C}" type="presParOf" srcId="{0FD73303-7C5D-4B0A-BEB1-773BD588DE31}" destId="{5B3A12F4-F647-45D7-ADB6-E1A1404918A9}" srcOrd="5" destOrd="0" presId="urn:microsoft.com/office/officeart/2005/8/layout/hProcess9"/>
    <dgm:cxn modelId="{DF5271B2-170F-4C9D-87F3-474C4F8927BD}" type="presParOf" srcId="{0FD73303-7C5D-4B0A-BEB1-773BD588DE31}" destId="{A00391EF-A29A-440B-AAD2-20028CB6A668}" srcOrd="6" destOrd="0" presId="urn:microsoft.com/office/officeart/2005/8/layout/hProcess9"/>
    <dgm:cxn modelId="{498459BB-01FE-4F87-A588-2DB4CE011A5C}" type="presParOf" srcId="{0FD73303-7C5D-4B0A-BEB1-773BD588DE31}" destId="{E1ABF9CF-D16D-486A-A9E5-F5F21D08ED42}" srcOrd="7" destOrd="0" presId="urn:microsoft.com/office/officeart/2005/8/layout/hProcess9"/>
    <dgm:cxn modelId="{04A4BFE1-7297-44D6-87A8-E58BE6BABD90}" type="presParOf" srcId="{0FD73303-7C5D-4B0A-BEB1-773BD588DE31}" destId="{2C60BD29-3341-4C47-A691-F1B774997791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</dgm:pt>
    <dgm:pt modelId="{AEB78C63-DB6C-4B49-8869-57DC0A8A69ED}">
      <dgm:prSet phldrT="[Text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เร่งยกระดับแรงงาน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99C05C6-5863-4067-82D1-19C407069CF3}" type="parTrans" cxnId="{4C603983-D2AE-4C1A-A09B-73877CFDB06B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2DDE9893-3852-4733-8748-277F1B66C2AF}" type="sibTrans" cxnId="{4C603983-D2AE-4C1A-A09B-73877CFDB06B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19052AA7-4A41-46E8-8AAF-CCD4A430A524}">
      <dgm:prSet phldrT="[Text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แรงงานไร้ฝีมือ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9709B5-A281-423E-943C-D0B97524E559}" type="parTrans" cxnId="{D307B27D-8D6A-4C02-B0FF-C7E423343CDF}">
      <dgm:prSet custT="1"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F76DF67B-F4A1-4C74-9F15-B2F3AE3C8053}" type="sibTrans" cxnId="{D307B27D-8D6A-4C02-B0FF-C7E423343CDF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85116007-B65E-4805-9F04-28371FAB8071}">
      <dgm:prSet phldrT="[Text]" custT="1"/>
      <dgm:spPr>
        <a:solidFill>
          <a:schemeClr val="bg2">
            <a:lumMod val="50000"/>
          </a:schemeClr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แรงงานกึ่งฝีมือ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2B93BE0-38D8-4F4E-A7BA-EA47D8A067B8}" type="parTrans" cxnId="{BE82AB5D-DE1C-4E69-B580-C7F787DE0B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0D156CA-6D00-45B4-8F3E-9D8E5A74C77D}" type="sibTrans" cxnId="{BE82AB5D-DE1C-4E69-B580-C7F787DE0B3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6D719C9-AFC4-4FA7-BB35-8411BD9CCD02}">
      <dgm:prSet phldrT="[Text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แรงงานกึ่งฝีมือ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00A2C6A-5BD4-40DB-BE6C-ED09A6F37786}" type="parTrans" cxnId="{9C758D90-9B88-4C68-B0DF-A9570850D95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FF2D827-08CC-4C1D-93D0-0D085DDEFAB8}" type="sibTrans" cxnId="{9C758D90-9B88-4C68-B0DF-A9570850D952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1523762-344F-4259-9EBD-38031667D3E5}">
      <dgm:prSet phldrT="[Text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แรงงานฝีมือ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39D698-1314-4792-A8A5-04B833938BF1}" type="parTrans" cxnId="{ABB76390-0C25-48E8-8D04-25B66592074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8D5B4CE-18D1-4FA5-9506-46E0C0D3092E}" type="sibTrans" cxnId="{ABB76390-0C25-48E8-8D04-25B66592074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E8ACE06-C03C-4311-A452-441E6E87DB3F}" type="pres">
      <dgm:prSet presAssocID="{493EAE2A-9F57-46C1-ACED-9FF71B33EA0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A05679B-6F0C-4178-8CE9-24E25B975A98}" type="pres">
      <dgm:prSet presAssocID="{AEB78C63-DB6C-4B49-8869-57DC0A8A69ED}" presName="root1" presStyleCnt="0"/>
      <dgm:spPr/>
    </dgm:pt>
    <dgm:pt modelId="{A0B86396-DC99-4654-8D1F-F6AA07C930FA}" type="pres">
      <dgm:prSet presAssocID="{AEB78C63-DB6C-4B49-8869-57DC0A8A69ED}" presName="LevelOneTextNode" presStyleLbl="node0" presStyleIdx="0" presStyleCnt="1" custScaleY="11881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068612E-65AB-4FF7-8ACA-E545468EE8F4}" type="pres">
      <dgm:prSet presAssocID="{AEB78C63-DB6C-4B49-8869-57DC0A8A69ED}" presName="level2hierChild" presStyleCnt="0"/>
      <dgm:spPr/>
    </dgm:pt>
    <dgm:pt modelId="{EB1A170A-7160-44EF-8A51-6B76F9A3765F}" type="pres">
      <dgm:prSet presAssocID="{259709B5-A281-423E-943C-D0B97524E559}" presName="conn2-1" presStyleLbl="parChTrans1D2" presStyleIdx="0" presStyleCnt="2"/>
      <dgm:spPr/>
      <dgm:t>
        <a:bodyPr/>
        <a:lstStyle/>
        <a:p>
          <a:endParaRPr lang="en-US"/>
        </a:p>
      </dgm:t>
    </dgm:pt>
    <dgm:pt modelId="{60E03284-40C4-4322-A182-325884140F53}" type="pres">
      <dgm:prSet presAssocID="{259709B5-A281-423E-943C-D0B97524E559}" presName="connTx" presStyleLbl="parChTrans1D2" presStyleIdx="0" presStyleCnt="2"/>
      <dgm:spPr/>
      <dgm:t>
        <a:bodyPr/>
        <a:lstStyle/>
        <a:p>
          <a:endParaRPr lang="en-US"/>
        </a:p>
      </dgm:t>
    </dgm:pt>
    <dgm:pt modelId="{7C323430-ADDE-482B-9C0B-AE35F4EB2C96}" type="pres">
      <dgm:prSet presAssocID="{19052AA7-4A41-46E8-8AAF-CCD4A430A524}" presName="root2" presStyleCnt="0"/>
      <dgm:spPr/>
    </dgm:pt>
    <dgm:pt modelId="{02D52FD5-6B34-438B-81A6-51F9F3343347}" type="pres">
      <dgm:prSet presAssocID="{19052AA7-4A41-46E8-8AAF-CCD4A430A524}" presName="LevelTwoTextNode" presStyleLbl="node2" presStyleIdx="0" presStyleCnt="2" custScaleY="106616" custLinFactNeighborX="-1896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7EDF8B8-B7E8-4DA0-8FFE-0B52D5DFC613}" type="pres">
      <dgm:prSet presAssocID="{19052AA7-4A41-46E8-8AAF-CCD4A430A524}" presName="level3hierChild" presStyleCnt="0"/>
      <dgm:spPr/>
    </dgm:pt>
    <dgm:pt modelId="{2145EAE4-0E90-43A8-B22D-27E4522277D1}" type="pres">
      <dgm:prSet presAssocID="{E00A2C6A-5BD4-40DB-BE6C-ED09A6F37786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7E88596F-4E7B-401D-82CC-ABDFAB4E7CE3}" type="pres">
      <dgm:prSet presAssocID="{E00A2C6A-5BD4-40DB-BE6C-ED09A6F37786}" presName="connTx" presStyleLbl="parChTrans1D3" presStyleIdx="0" presStyleCnt="2"/>
      <dgm:spPr/>
      <dgm:t>
        <a:bodyPr/>
        <a:lstStyle/>
        <a:p>
          <a:endParaRPr lang="en-US"/>
        </a:p>
      </dgm:t>
    </dgm:pt>
    <dgm:pt modelId="{AD06605D-0BB7-43F6-B842-950C573E1DA8}" type="pres">
      <dgm:prSet presAssocID="{E6D719C9-AFC4-4FA7-BB35-8411BD9CCD02}" presName="root2" presStyleCnt="0"/>
      <dgm:spPr/>
    </dgm:pt>
    <dgm:pt modelId="{69C6F816-914C-4E71-9FEA-87AC2F37B958}" type="pres">
      <dgm:prSet presAssocID="{E6D719C9-AFC4-4FA7-BB35-8411BD9CCD02}" presName="LevelTwoTextNode" presStyleLbl="node3" presStyleIdx="0" presStyleCnt="2" custScaleY="11015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66C15F2-0FF7-4A73-89EA-90C96076A52F}" type="pres">
      <dgm:prSet presAssocID="{E6D719C9-AFC4-4FA7-BB35-8411BD9CCD02}" presName="level3hierChild" presStyleCnt="0"/>
      <dgm:spPr/>
    </dgm:pt>
    <dgm:pt modelId="{5D15F613-422F-45EE-A97E-53884D9D4FDB}" type="pres">
      <dgm:prSet presAssocID="{52B93BE0-38D8-4F4E-A7BA-EA47D8A067B8}" presName="conn2-1" presStyleLbl="parChTrans1D2" presStyleIdx="1" presStyleCnt="2"/>
      <dgm:spPr/>
      <dgm:t>
        <a:bodyPr/>
        <a:lstStyle/>
        <a:p>
          <a:endParaRPr lang="en-US"/>
        </a:p>
      </dgm:t>
    </dgm:pt>
    <dgm:pt modelId="{CA92967A-9ED8-4236-8582-F4CF3710B316}" type="pres">
      <dgm:prSet presAssocID="{52B93BE0-38D8-4F4E-A7BA-EA47D8A067B8}" presName="connTx" presStyleLbl="parChTrans1D2" presStyleIdx="1" presStyleCnt="2"/>
      <dgm:spPr/>
      <dgm:t>
        <a:bodyPr/>
        <a:lstStyle/>
        <a:p>
          <a:endParaRPr lang="en-US"/>
        </a:p>
      </dgm:t>
    </dgm:pt>
    <dgm:pt modelId="{A6AF9FA6-EE95-4D0B-AF40-616E2BA7A713}" type="pres">
      <dgm:prSet presAssocID="{85116007-B65E-4805-9F04-28371FAB8071}" presName="root2" presStyleCnt="0"/>
      <dgm:spPr/>
    </dgm:pt>
    <dgm:pt modelId="{D56D0541-8004-43C4-B5E2-883B3C7C1AB7}" type="pres">
      <dgm:prSet presAssocID="{85116007-B65E-4805-9F04-28371FAB8071}" presName="LevelTwoTextNode" presStyleLbl="node2" presStyleIdx="1" presStyleCnt="2" custScaleY="101335" custLinFactNeighborX="-17684" custLinFactNeighborY="-177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6BD0548-D768-49E8-9099-2F74E33FA110}" type="pres">
      <dgm:prSet presAssocID="{85116007-B65E-4805-9F04-28371FAB8071}" presName="level3hierChild" presStyleCnt="0"/>
      <dgm:spPr/>
    </dgm:pt>
    <dgm:pt modelId="{64A5E191-48B5-41DE-89E6-6A9AB10600EA}" type="pres">
      <dgm:prSet presAssocID="{7739D698-1314-4792-A8A5-04B833938BF1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10D6DCDF-4AA9-4BB6-A0E5-DCE5E2B859D7}" type="pres">
      <dgm:prSet presAssocID="{7739D698-1314-4792-A8A5-04B833938BF1}" presName="connTx" presStyleLbl="parChTrans1D3" presStyleIdx="1" presStyleCnt="2"/>
      <dgm:spPr/>
      <dgm:t>
        <a:bodyPr/>
        <a:lstStyle/>
        <a:p>
          <a:endParaRPr lang="en-US"/>
        </a:p>
      </dgm:t>
    </dgm:pt>
    <dgm:pt modelId="{69E35392-3A2A-46FA-8F25-710C2E24F7DE}" type="pres">
      <dgm:prSet presAssocID="{41523762-344F-4259-9EBD-38031667D3E5}" presName="root2" presStyleCnt="0"/>
      <dgm:spPr/>
    </dgm:pt>
    <dgm:pt modelId="{657EC239-86E3-413F-BCB7-5565B310A0E5}" type="pres">
      <dgm:prSet presAssocID="{41523762-344F-4259-9EBD-38031667D3E5}" presName="LevelTwoTextNode" presStyleLbl="node3" presStyleIdx="1" presStyleCnt="2" custLinFactNeighborX="1803" custLinFactNeighborY="-123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D27CFF7-2C5B-4407-8F52-16EC46367F93}" type="pres">
      <dgm:prSet presAssocID="{41523762-344F-4259-9EBD-38031667D3E5}" presName="level3hierChild" presStyleCnt="0"/>
      <dgm:spPr/>
    </dgm:pt>
  </dgm:ptLst>
  <dgm:cxnLst>
    <dgm:cxn modelId="{33AD5F7C-813D-48D0-A3B6-959C48649B53}" type="presOf" srcId="{7739D698-1314-4792-A8A5-04B833938BF1}" destId="{64A5E191-48B5-41DE-89E6-6A9AB10600EA}" srcOrd="0" destOrd="0" presId="urn:microsoft.com/office/officeart/2005/8/layout/hierarchy2"/>
    <dgm:cxn modelId="{C528D428-A6C7-4BFE-BEBE-C8F1B23E9B83}" type="presOf" srcId="{AEB78C63-DB6C-4B49-8869-57DC0A8A69ED}" destId="{A0B86396-DC99-4654-8D1F-F6AA07C930FA}" srcOrd="0" destOrd="0" presId="urn:microsoft.com/office/officeart/2005/8/layout/hierarchy2"/>
    <dgm:cxn modelId="{9C758D90-9B88-4C68-B0DF-A9570850D952}" srcId="{19052AA7-4A41-46E8-8AAF-CCD4A430A524}" destId="{E6D719C9-AFC4-4FA7-BB35-8411BD9CCD02}" srcOrd="0" destOrd="0" parTransId="{E00A2C6A-5BD4-40DB-BE6C-ED09A6F37786}" sibTransId="{4FF2D827-08CC-4C1D-93D0-0D085DDEFAB8}"/>
    <dgm:cxn modelId="{BE82AB5D-DE1C-4E69-B580-C7F787DE0B35}" srcId="{AEB78C63-DB6C-4B49-8869-57DC0A8A69ED}" destId="{85116007-B65E-4805-9F04-28371FAB8071}" srcOrd="1" destOrd="0" parTransId="{52B93BE0-38D8-4F4E-A7BA-EA47D8A067B8}" sibTransId="{50D156CA-6D00-45B4-8F3E-9D8E5A74C77D}"/>
    <dgm:cxn modelId="{1D495582-E609-48F7-8B0A-7A995037469E}" type="presOf" srcId="{85116007-B65E-4805-9F04-28371FAB8071}" destId="{D56D0541-8004-43C4-B5E2-883B3C7C1AB7}" srcOrd="0" destOrd="0" presId="urn:microsoft.com/office/officeart/2005/8/layout/hierarchy2"/>
    <dgm:cxn modelId="{BD720ED7-7219-439D-B5FC-054FE8F6024A}" type="presOf" srcId="{52B93BE0-38D8-4F4E-A7BA-EA47D8A067B8}" destId="{CA92967A-9ED8-4236-8582-F4CF3710B316}" srcOrd="1" destOrd="0" presId="urn:microsoft.com/office/officeart/2005/8/layout/hierarchy2"/>
    <dgm:cxn modelId="{506020B2-0598-4DF1-AABB-10E1F59A5610}" type="presOf" srcId="{19052AA7-4A41-46E8-8AAF-CCD4A430A524}" destId="{02D52FD5-6B34-438B-81A6-51F9F3343347}" srcOrd="0" destOrd="0" presId="urn:microsoft.com/office/officeart/2005/8/layout/hierarchy2"/>
    <dgm:cxn modelId="{EA45AB5C-8A95-4C32-84E1-1F2F1F69761A}" type="presOf" srcId="{493EAE2A-9F57-46C1-ACED-9FF71B33EA0E}" destId="{FE8ACE06-C03C-4311-A452-441E6E87DB3F}" srcOrd="0" destOrd="0" presId="urn:microsoft.com/office/officeart/2005/8/layout/hierarchy2"/>
    <dgm:cxn modelId="{231C7B94-8B22-4CD3-9C9B-17BF14EA7110}" type="presOf" srcId="{E00A2C6A-5BD4-40DB-BE6C-ED09A6F37786}" destId="{7E88596F-4E7B-401D-82CC-ABDFAB4E7CE3}" srcOrd="1" destOrd="0" presId="urn:microsoft.com/office/officeart/2005/8/layout/hierarchy2"/>
    <dgm:cxn modelId="{E4FC9FD8-2248-440E-BB1B-1B0CE823DF3E}" type="presOf" srcId="{52B93BE0-38D8-4F4E-A7BA-EA47D8A067B8}" destId="{5D15F613-422F-45EE-A97E-53884D9D4FDB}" srcOrd="0" destOrd="0" presId="urn:microsoft.com/office/officeart/2005/8/layout/hierarchy2"/>
    <dgm:cxn modelId="{AD0C3FE2-8943-4B5F-8EF7-95F01BD2387F}" type="presOf" srcId="{259709B5-A281-423E-943C-D0B97524E559}" destId="{EB1A170A-7160-44EF-8A51-6B76F9A3765F}" srcOrd="0" destOrd="0" presId="urn:microsoft.com/office/officeart/2005/8/layout/hierarchy2"/>
    <dgm:cxn modelId="{719D0E0B-99C5-4113-908D-9782B9985971}" type="presOf" srcId="{E6D719C9-AFC4-4FA7-BB35-8411BD9CCD02}" destId="{69C6F816-914C-4E71-9FEA-87AC2F37B958}" srcOrd="0" destOrd="0" presId="urn:microsoft.com/office/officeart/2005/8/layout/hierarchy2"/>
    <dgm:cxn modelId="{ABB76390-0C25-48E8-8D04-25B66592074C}" srcId="{85116007-B65E-4805-9F04-28371FAB8071}" destId="{41523762-344F-4259-9EBD-38031667D3E5}" srcOrd="0" destOrd="0" parTransId="{7739D698-1314-4792-A8A5-04B833938BF1}" sibTransId="{F8D5B4CE-18D1-4FA5-9506-46E0C0D3092E}"/>
    <dgm:cxn modelId="{FB6B13D5-9FBF-4740-AD5D-2B0555861954}" type="presOf" srcId="{41523762-344F-4259-9EBD-38031667D3E5}" destId="{657EC239-86E3-413F-BCB7-5565B310A0E5}" srcOrd="0" destOrd="0" presId="urn:microsoft.com/office/officeart/2005/8/layout/hierarchy2"/>
    <dgm:cxn modelId="{C377F850-D00B-48F0-91BD-AC2E0C08B74A}" type="presOf" srcId="{7739D698-1314-4792-A8A5-04B833938BF1}" destId="{10D6DCDF-4AA9-4BB6-A0E5-DCE5E2B859D7}" srcOrd="1" destOrd="0" presId="urn:microsoft.com/office/officeart/2005/8/layout/hierarchy2"/>
    <dgm:cxn modelId="{08C22327-06C1-4B11-B57F-CBB719FD94C0}" type="presOf" srcId="{259709B5-A281-423E-943C-D0B97524E559}" destId="{60E03284-40C4-4322-A182-325884140F53}" srcOrd="1" destOrd="0" presId="urn:microsoft.com/office/officeart/2005/8/layout/hierarchy2"/>
    <dgm:cxn modelId="{E4841B37-13F2-4C67-8D5B-12C6B626B1BE}" type="presOf" srcId="{E00A2C6A-5BD4-40DB-BE6C-ED09A6F37786}" destId="{2145EAE4-0E90-43A8-B22D-27E4522277D1}" srcOrd="0" destOrd="0" presId="urn:microsoft.com/office/officeart/2005/8/layout/hierarchy2"/>
    <dgm:cxn modelId="{D307B27D-8D6A-4C02-B0FF-C7E423343CDF}" srcId="{AEB78C63-DB6C-4B49-8869-57DC0A8A69ED}" destId="{19052AA7-4A41-46E8-8AAF-CCD4A430A524}" srcOrd="0" destOrd="0" parTransId="{259709B5-A281-423E-943C-D0B97524E559}" sibTransId="{F76DF67B-F4A1-4C74-9F15-B2F3AE3C8053}"/>
    <dgm:cxn modelId="{4C603983-D2AE-4C1A-A09B-73877CFDB06B}" srcId="{493EAE2A-9F57-46C1-ACED-9FF71B33EA0E}" destId="{AEB78C63-DB6C-4B49-8869-57DC0A8A69ED}" srcOrd="0" destOrd="0" parTransId="{899C05C6-5863-4067-82D1-19C407069CF3}" sibTransId="{2DDE9893-3852-4733-8748-277F1B66C2AF}"/>
    <dgm:cxn modelId="{52553E14-729C-49CD-B350-12A820C2B0BD}" type="presParOf" srcId="{FE8ACE06-C03C-4311-A452-441E6E87DB3F}" destId="{6A05679B-6F0C-4178-8CE9-24E25B975A98}" srcOrd="0" destOrd="0" presId="urn:microsoft.com/office/officeart/2005/8/layout/hierarchy2"/>
    <dgm:cxn modelId="{79E28F10-DCD9-4BFA-B8EA-3D0F2F26246A}" type="presParOf" srcId="{6A05679B-6F0C-4178-8CE9-24E25B975A98}" destId="{A0B86396-DC99-4654-8D1F-F6AA07C930FA}" srcOrd="0" destOrd="0" presId="urn:microsoft.com/office/officeart/2005/8/layout/hierarchy2"/>
    <dgm:cxn modelId="{F43BEB8E-CA05-4631-A770-908D6C9EF3F5}" type="presParOf" srcId="{6A05679B-6F0C-4178-8CE9-24E25B975A98}" destId="{2068612E-65AB-4FF7-8ACA-E545468EE8F4}" srcOrd="1" destOrd="0" presId="urn:microsoft.com/office/officeart/2005/8/layout/hierarchy2"/>
    <dgm:cxn modelId="{B53157C7-7E09-4382-9569-D9A639A9C226}" type="presParOf" srcId="{2068612E-65AB-4FF7-8ACA-E545468EE8F4}" destId="{EB1A170A-7160-44EF-8A51-6B76F9A3765F}" srcOrd="0" destOrd="0" presId="urn:microsoft.com/office/officeart/2005/8/layout/hierarchy2"/>
    <dgm:cxn modelId="{F63BC9BC-52CA-4EAD-92B2-B636CA259579}" type="presParOf" srcId="{EB1A170A-7160-44EF-8A51-6B76F9A3765F}" destId="{60E03284-40C4-4322-A182-325884140F53}" srcOrd="0" destOrd="0" presId="urn:microsoft.com/office/officeart/2005/8/layout/hierarchy2"/>
    <dgm:cxn modelId="{5141580D-2A80-42E2-B63C-6479A87B763C}" type="presParOf" srcId="{2068612E-65AB-4FF7-8ACA-E545468EE8F4}" destId="{7C323430-ADDE-482B-9C0B-AE35F4EB2C96}" srcOrd="1" destOrd="0" presId="urn:microsoft.com/office/officeart/2005/8/layout/hierarchy2"/>
    <dgm:cxn modelId="{D2186BD7-0415-4669-91E1-E02FF9CB5391}" type="presParOf" srcId="{7C323430-ADDE-482B-9C0B-AE35F4EB2C96}" destId="{02D52FD5-6B34-438B-81A6-51F9F3343347}" srcOrd="0" destOrd="0" presId="urn:microsoft.com/office/officeart/2005/8/layout/hierarchy2"/>
    <dgm:cxn modelId="{5A63F4B2-06CD-4627-98B7-6F7262A29414}" type="presParOf" srcId="{7C323430-ADDE-482B-9C0B-AE35F4EB2C96}" destId="{47EDF8B8-B7E8-4DA0-8FFE-0B52D5DFC613}" srcOrd="1" destOrd="0" presId="urn:microsoft.com/office/officeart/2005/8/layout/hierarchy2"/>
    <dgm:cxn modelId="{4589DFC7-07D0-4044-BD96-4053F2499669}" type="presParOf" srcId="{47EDF8B8-B7E8-4DA0-8FFE-0B52D5DFC613}" destId="{2145EAE4-0E90-43A8-B22D-27E4522277D1}" srcOrd="0" destOrd="0" presId="urn:microsoft.com/office/officeart/2005/8/layout/hierarchy2"/>
    <dgm:cxn modelId="{CA44090B-7016-41CB-AF18-83ADEB0AEF41}" type="presParOf" srcId="{2145EAE4-0E90-43A8-B22D-27E4522277D1}" destId="{7E88596F-4E7B-401D-82CC-ABDFAB4E7CE3}" srcOrd="0" destOrd="0" presId="urn:microsoft.com/office/officeart/2005/8/layout/hierarchy2"/>
    <dgm:cxn modelId="{67C1C4E9-A452-4BEC-8A0E-493945E03B73}" type="presParOf" srcId="{47EDF8B8-B7E8-4DA0-8FFE-0B52D5DFC613}" destId="{AD06605D-0BB7-43F6-B842-950C573E1DA8}" srcOrd="1" destOrd="0" presId="urn:microsoft.com/office/officeart/2005/8/layout/hierarchy2"/>
    <dgm:cxn modelId="{9F4D5564-8DE7-4A91-8266-034233E9A598}" type="presParOf" srcId="{AD06605D-0BB7-43F6-B842-950C573E1DA8}" destId="{69C6F816-914C-4E71-9FEA-87AC2F37B958}" srcOrd="0" destOrd="0" presId="urn:microsoft.com/office/officeart/2005/8/layout/hierarchy2"/>
    <dgm:cxn modelId="{F45AC098-9AA4-41D4-9D4B-E6C76F3D20C8}" type="presParOf" srcId="{AD06605D-0BB7-43F6-B842-950C573E1DA8}" destId="{166C15F2-0FF7-4A73-89EA-90C96076A52F}" srcOrd="1" destOrd="0" presId="urn:microsoft.com/office/officeart/2005/8/layout/hierarchy2"/>
    <dgm:cxn modelId="{718F2DBD-B344-4BAC-B8F6-3F42168DA4E4}" type="presParOf" srcId="{2068612E-65AB-4FF7-8ACA-E545468EE8F4}" destId="{5D15F613-422F-45EE-A97E-53884D9D4FDB}" srcOrd="2" destOrd="0" presId="urn:microsoft.com/office/officeart/2005/8/layout/hierarchy2"/>
    <dgm:cxn modelId="{8CD9DB72-9921-4ABB-A3E3-E7B8119E19ED}" type="presParOf" srcId="{5D15F613-422F-45EE-A97E-53884D9D4FDB}" destId="{CA92967A-9ED8-4236-8582-F4CF3710B316}" srcOrd="0" destOrd="0" presId="urn:microsoft.com/office/officeart/2005/8/layout/hierarchy2"/>
    <dgm:cxn modelId="{002BE766-1546-4CE7-B10D-F6304B507771}" type="presParOf" srcId="{2068612E-65AB-4FF7-8ACA-E545468EE8F4}" destId="{A6AF9FA6-EE95-4D0B-AF40-616E2BA7A713}" srcOrd="3" destOrd="0" presId="urn:microsoft.com/office/officeart/2005/8/layout/hierarchy2"/>
    <dgm:cxn modelId="{CB356534-C03A-4F55-B7AA-C0F93EE04CBA}" type="presParOf" srcId="{A6AF9FA6-EE95-4D0B-AF40-616E2BA7A713}" destId="{D56D0541-8004-43C4-B5E2-883B3C7C1AB7}" srcOrd="0" destOrd="0" presId="urn:microsoft.com/office/officeart/2005/8/layout/hierarchy2"/>
    <dgm:cxn modelId="{32B05973-363A-4F49-BADD-6DFE7042648B}" type="presParOf" srcId="{A6AF9FA6-EE95-4D0B-AF40-616E2BA7A713}" destId="{E6BD0548-D768-49E8-9099-2F74E33FA110}" srcOrd="1" destOrd="0" presId="urn:microsoft.com/office/officeart/2005/8/layout/hierarchy2"/>
    <dgm:cxn modelId="{9FBDB634-6026-4415-859C-662BBE8C033A}" type="presParOf" srcId="{E6BD0548-D768-49E8-9099-2F74E33FA110}" destId="{64A5E191-48B5-41DE-89E6-6A9AB10600EA}" srcOrd="0" destOrd="0" presId="urn:microsoft.com/office/officeart/2005/8/layout/hierarchy2"/>
    <dgm:cxn modelId="{4B8C52F0-B004-4F2D-A65D-C1DB7E3E10EE}" type="presParOf" srcId="{64A5E191-48B5-41DE-89E6-6A9AB10600EA}" destId="{10D6DCDF-4AA9-4BB6-A0E5-DCE5E2B859D7}" srcOrd="0" destOrd="0" presId="urn:microsoft.com/office/officeart/2005/8/layout/hierarchy2"/>
    <dgm:cxn modelId="{679B30EB-032C-4432-9B96-83A11A2BFBF9}" type="presParOf" srcId="{E6BD0548-D768-49E8-9099-2F74E33FA110}" destId="{69E35392-3A2A-46FA-8F25-710C2E24F7DE}" srcOrd="1" destOrd="0" presId="urn:microsoft.com/office/officeart/2005/8/layout/hierarchy2"/>
    <dgm:cxn modelId="{A47463C3-1637-4495-BD35-D090A7D84572}" type="presParOf" srcId="{69E35392-3A2A-46FA-8F25-710C2E24F7DE}" destId="{657EC239-86E3-413F-BCB7-5565B310A0E5}" srcOrd="0" destOrd="0" presId="urn:microsoft.com/office/officeart/2005/8/layout/hierarchy2"/>
    <dgm:cxn modelId="{2923C857-AF82-44FB-8A9E-43DCAE0D438C}" type="presParOf" srcId="{69E35392-3A2A-46FA-8F25-710C2E24F7DE}" destId="{8D27CFF7-2C5B-4407-8F52-16EC46367F9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ierarchy4" loCatId="hierarchy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เป้าหมายการพัฒนาฝีมือแรงงาน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3,676,180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คน 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580966C-D65C-48A0-AFCD-B0FA767DC923}">
      <dgm:prSet phldrT="[Text]" custT="1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 </a:t>
          </a:r>
        </a:p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 </a:t>
          </a:r>
          <a:r>
            <a:rPr lang="en-US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3,480,480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คน</a:t>
          </a:r>
        </a:p>
      </dgm:t>
    </dgm:pt>
    <dgm:pt modelId="{FEA35442-7B82-4C5A-9010-7DFECC227180}" type="parTrans" cxnId="{0F0E51E3-AC26-4F16-A6F3-5333728B313B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7F96529-D4B1-4118-81EA-4A87F8761EE4}" type="sibTrans" cxnId="{0F0E51E3-AC26-4F16-A6F3-5333728B313B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3F950B5-898E-4D0E-BFBE-64C96A954646}">
      <dgm:prSet phldrT="[Text]" custT="1"/>
      <dgm:spPr/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กรมฯ ดำเนินการเอง </a:t>
          </a:r>
          <a:r>
            <a:rPr lang="en-US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195,700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คน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93DAFC9-8DDB-47E4-BB58-AF5A61F1F5BF}" type="parTrans" cxnId="{06678861-D830-44DE-B3FF-F96EADC58DA4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D15616F-1F48-4324-81AC-20F8B86981E4}" type="sibTrans" cxnId="{06678861-D830-44DE-B3FF-F96EADC58DA4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EC50B00-187D-486A-AE11-C92D784B09E0}">
      <dgm:prSet phldrT="[Text]" custT="1"/>
      <dgm:spPr/>
      <dgm:t>
        <a:bodyPr/>
        <a:lstStyle/>
        <a:p>
          <a:pPr algn="ctr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งบประมาณ</a:t>
          </a:r>
          <a:r>
            <a:rPr lang="en-US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ที่รัฐสนับสนุน </a:t>
          </a:r>
          <a:r>
            <a:rPr lang="en-US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714,876,100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บาท 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02D0167-43CB-431A-B16B-DF6136BAF614}" type="parTrans" cxnId="{23C03B6C-9636-46BD-AB4F-7C32D11548E9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8C06306-C85F-4946-AD65-E3409C97FA84}" type="sibTrans" cxnId="{23C03B6C-9636-46BD-AB4F-7C32D11548E9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7F846A0-7EB6-4046-80AC-EAF644DF35AF}">
      <dgm:prSet phldrT="[Text]" custT="1"/>
      <dgm:spPr>
        <a:solidFill>
          <a:schemeClr val="accent2"/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ได้รับการยกเว้นภาษี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ร้อยละร้อยของค่าใช้จ่าย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ที่ใช้ในการฝึกอบรม</a:t>
          </a:r>
        </a:p>
      </dgm:t>
    </dgm:pt>
    <dgm:pt modelId="{59AC3F02-C54E-43C0-A500-A8403C659E40}" type="parTrans" cxnId="{047C5640-CB51-4428-A1C6-F0F70428F228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E77D048-BBDD-4493-B466-8B499D90D1DD}" type="sibTrans" cxnId="{047C5640-CB51-4428-A1C6-F0F70428F228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FABEFC-521A-46EA-9CE4-C1D18FD458E3}">
      <dgm:prSet phldrT="[Text]" custT="1"/>
      <dgm:spPr>
        <a:solidFill>
          <a:schemeClr val="accent2"/>
        </a:solidFill>
      </dgm:spPr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กู้ยืมเงินกองทุน 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เพื่อนำไปพัฒนาแรงงาน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อ้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ตราดอกเบี้ยร้อยละ 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ต่อปี</a:t>
          </a:r>
        </a:p>
      </dgm:t>
    </dgm:pt>
    <dgm:pt modelId="{0D1660BA-9E8E-462F-824E-1BC3E81897AD}" type="parTrans" cxnId="{41CEA4DF-5845-412A-AC5B-73A54ED94BF8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21CA583-E71D-4FEB-AC30-0A6AEE2A7912}" type="sibTrans" cxnId="{41CEA4DF-5845-412A-AC5B-73A54ED94BF8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265298F-A5A4-4E0B-ADF1-FC4002504238}" type="pres">
      <dgm:prSet presAssocID="{493EAE2A-9F57-46C1-ACED-9FF71B33EA0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326D16-C0A3-4F98-96B9-A077607E3088}" type="pres">
      <dgm:prSet presAssocID="{F04591DB-3B95-4B37-922F-65A9CFEB6FAB}" presName="vertOne" presStyleCnt="0"/>
      <dgm:spPr/>
    </dgm:pt>
    <dgm:pt modelId="{95E8529D-C6A6-45EB-AF24-807570B6A6F3}" type="pres">
      <dgm:prSet presAssocID="{F04591DB-3B95-4B37-922F-65A9CFEB6FAB}" presName="txOne" presStyleLbl="node0" presStyleIdx="0" presStyleCnt="1" custScaleY="7831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86E39BF-D2A5-4B63-A04A-4833F59C98FE}" type="pres">
      <dgm:prSet presAssocID="{F04591DB-3B95-4B37-922F-65A9CFEB6FAB}" presName="parTransOne" presStyleCnt="0"/>
      <dgm:spPr/>
    </dgm:pt>
    <dgm:pt modelId="{816AD112-31F9-4C26-BD22-0C2DB2046C17}" type="pres">
      <dgm:prSet presAssocID="{F04591DB-3B95-4B37-922F-65A9CFEB6FAB}" presName="horzOne" presStyleCnt="0"/>
      <dgm:spPr/>
    </dgm:pt>
    <dgm:pt modelId="{FD4AE1E4-F127-4F75-9CA7-8720C090234F}" type="pres">
      <dgm:prSet presAssocID="{03F950B5-898E-4D0E-BFBE-64C96A954646}" presName="vertTwo" presStyleCnt="0"/>
      <dgm:spPr/>
    </dgm:pt>
    <dgm:pt modelId="{F93A884C-3FF1-4CC0-A833-B391C074D0EB}" type="pres">
      <dgm:prSet presAssocID="{03F950B5-898E-4D0E-BFBE-64C96A954646}" presName="txTwo" presStyleLbl="node2" presStyleIdx="0" presStyleCnt="2" custLinFactNeighborY="-5003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3624853-0965-4FF5-8B44-2DBC0503529D}" type="pres">
      <dgm:prSet presAssocID="{03F950B5-898E-4D0E-BFBE-64C96A954646}" presName="parTransTwo" presStyleCnt="0"/>
      <dgm:spPr/>
    </dgm:pt>
    <dgm:pt modelId="{BCBE3FFF-5C31-43AA-AE2A-2648D752DF0B}" type="pres">
      <dgm:prSet presAssocID="{03F950B5-898E-4D0E-BFBE-64C96A954646}" presName="horzTwo" presStyleCnt="0"/>
      <dgm:spPr/>
    </dgm:pt>
    <dgm:pt modelId="{202CC53F-3FA6-45F6-8422-AD7C7BECB6F2}" type="pres">
      <dgm:prSet presAssocID="{4EC50B00-187D-486A-AE11-C92D784B09E0}" presName="vertThree" presStyleCnt="0"/>
      <dgm:spPr/>
    </dgm:pt>
    <dgm:pt modelId="{4D1B8F22-5D27-4A25-B2F7-F20E2252A85A}" type="pres">
      <dgm:prSet presAssocID="{4EC50B00-187D-486A-AE11-C92D784B09E0}" presName="txThree" presStyleLbl="node3" presStyleIdx="0" presStyleCnt="3" custLinFactNeighborY="-939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5F7C605A-10A4-4121-8B4D-422ED8AF581C}" type="pres">
      <dgm:prSet presAssocID="{4EC50B00-187D-486A-AE11-C92D784B09E0}" presName="horzThree" presStyleCnt="0"/>
      <dgm:spPr/>
    </dgm:pt>
    <dgm:pt modelId="{212BCBFA-0B78-4049-AC73-CBD4070D9B88}" type="pres">
      <dgm:prSet presAssocID="{2D15616F-1F48-4324-81AC-20F8B86981E4}" presName="sibSpaceTwo" presStyleCnt="0"/>
      <dgm:spPr/>
    </dgm:pt>
    <dgm:pt modelId="{CECA0DD8-3467-4FF0-B15B-33BE7B0E3840}" type="pres">
      <dgm:prSet presAssocID="{1580966C-D65C-48A0-AFCD-B0FA767DC923}" presName="vertTwo" presStyleCnt="0"/>
      <dgm:spPr/>
    </dgm:pt>
    <dgm:pt modelId="{873AF022-BC70-4D07-9553-2B25D0A1CD0E}" type="pres">
      <dgm:prSet presAssocID="{1580966C-D65C-48A0-AFCD-B0FA767DC923}" presName="txTwo" presStyleLbl="node2" presStyleIdx="1" presStyleCnt="2" custLinFactNeighborY="-5003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06EE5D2-A124-4B5E-BA60-117D7BDECE5B}" type="pres">
      <dgm:prSet presAssocID="{1580966C-D65C-48A0-AFCD-B0FA767DC923}" presName="parTransTwo" presStyleCnt="0"/>
      <dgm:spPr/>
    </dgm:pt>
    <dgm:pt modelId="{EE529C5B-34FD-452F-945B-C12C62258596}" type="pres">
      <dgm:prSet presAssocID="{1580966C-D65C-48A0-AFCD-B0FA767DC923}" presName="horzTwo" presStyleCnt="0"/>
      <dgm:spPr/>
    </dgm:pt>
    <dgm:pt modelId="{C93BC587-21F6-480B-B2E6-AE93BDF3EF4F}" type="pres">
      <dgm:prSet presAssocID="{37F846A0-7EB6-4046-80AC-EAF644DF35AF}" presName="vertThree" presStyleCnt="0"/>
      <dgm:spPr/>
    </dgm:pt>
    <dgm:pt modelId="{B87ACA42-8344-4200-9EFA-8CC2E999A5FA}" type="pres">
      <dgm:prSet presAssocID="{37F846A0-7EB6-4046-80AC-EAF644DF35AF}" presName="txThree" presStyleLbl="node3" presStyleIdx="1" presStyleCnt="3" custLinFactNeighborY="-939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BDE157D-DAAC-44D8-A69B-F9256B117CAF}" type="pres">
      <dgm:prSet presAssocID="{37F846A0-7EB6-4046-80AC-EAF644DF35AF}" presName="horzThree" presStyleCnt="0"/>
      <dgm:spPr/>
    </dgm:pt>
    <dgm:pt modelId="{487E6037-0406-49F7-A392-C518C510C184}" type="pres">
      <dgm:prSet presAssocID="{3E77D048-BBDD-4493-B466-8B499D90D1DD}" presName="sibSpaceThree" presStyleCnt="0"/>
      <dgm:spPr/>
    </dgm:pt>
    <dgm:pt modelId="{D942D854-47FC-4922-BC7D-40161C7A5E7F}" type="pres">
      <dgm:prSet presAssocID="{6DFABEFC-521A-46EA-9CE4-C1D18FD458E3}" presName="vertThree" presStyleCnt="0"/>
      <dgm:spPr/>
    </dgm:pt>
    <dgm:pt modelId="{3F967768-2461-4797-BB58-17C6443D569D}" type="pres">
      <dgm:prSet presAssocID="{6DFABEFC-521A-46EA-9CE4-C1D18FD458E3}" presName="txThree" presStyleLbl="node3" presStyleIdx="2" presStyleCnt="3" custLinFactNeighborY="-939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3CC3289D-DD20-40C3-8A26-00FE2DDE5AE8}" type="pres">
      <dgm:prSet presAssocID="{6DFABEFC-521A-46EA-9CE4-C1D18FD458E3}" presName="horzThree" presStyleCnt="0"/>
      <dgm:spPr/>
    </dgm:pt>
  </dgm:ptLst>
  <dgm:cxnLst>
    <dgm:cxn modelId="{7B2ACFA9-394A-462B-9733-6D342635847D}" type="presOf" srcId="{37F846A0-7EB6-4046-80AC-EAF644DF35AF}" destId="{B87ACA42-8344-4200-9EFA-8CC2E999A5FA}" srcOrd="0" destOrd="0" presId="urn:microsoft.com/office/officeart/2005/8/layout/hierarchy4"/>
    <dgm:cxn modelId="{06678861-D830-44DE-B3FF-F96EADC58DA4}" srcId="{F04591DB-3B95-4B37-922F-65A9CFEB6FAB}" destId="{03F950B5-898E-4D0E-BFBE-64C96A954646}" srcOrd="0" destOrd="0" parTransId="{893DAFC9-8DDB-47E4-BB58-AF5A61F1F5BF}" sibTransId="{2D15616F-1F48-4324-81AC-20F8B86981E4}"/>
    <dgm:cxn modelId="{41CEA4DF-5845-412A-AC5B-73A54ED94BF8}" srcId="{1580966C-D65C-48A0-AFCD-B0FA767DC923}" destId="{6DFABEFC-521A-46EA-9CE4-C1D18FD458E3}" srcOrd="1" destOrd="0" parTransId="{0D1660BA-9E8E-462F-824E-1BC3E81897AD}" sibTransId="{D21CA583-E71D-4FEB-AC30-0A6AEE2A7912}"/>
    <dgm:cxn modelId="{0F0E51E3-AC26-4F16-A6F3-5333728B313B}" srcId="{F04591DB-3B95-4B37-922F-65A9CFEB6FAB}" destId="{1580966C-D65C-48A0-AFCD-B0FA767DC923}" srcOrd="1" destOrd="0" parTransId="{FEA35442-7B82-4C5A-9010-7DFECC227180}" sibTransId="{B7F96529-D4B1-4118-81EA-4A87F8761EE4}"/>
    <dgm:cxn modelId="{B3F104E9-7C91-469C-91A3-1A13B24BE616}" type="presOf" srcId="{F04591DB-3B95-4B37-922F-65A9CFEB6FAB}" destId="{95E8529D-C6A6-45EB-AF24-807570B6A6F3}" srcOrd="0" destOrd="0" presId="urn:microsoft.com/office/officeart/2005/8/layout/hierarchy4"/>
    <dgm:cxn modelId="{05A8CF59-96C9-48C2-BF6B-021804B8355A}" type="presOf" srcId="{6DFABEFC-521A-46EA-9CE4-C1D18FD458E3}" destId="{3F967768-2461-4797-BB58-17C6443D569D}" srcOrd="0" destOrd="0" presId="urn:microsoft.com/office/officeart/2005/8/layout/hierarchy4"/>
    <dgm:cxn modelId="{2CB56A78-5648-4A43-80A5-A0338C56B444}" type="presOf" srcId="{493EAE2A-9F57-46C1-ACED-9FF71B33EA0E}" destId="{7265298F-A5A4-4E0B-ADF1-FC4002504238}" srcOrd="0" destOrd="0" presId="urn:microsoft.com/office/officeart/2005/8/layout/hierarchy4"/>
    <dgm:cxn modelId="{047C5640-CB51-4428-A1C6-F0F70428F228}" srcId="{1580966C-D65C-48A0-AFCD-B0FA767DC923}" destId="{37F846A0-7EB6-4046-80AC-EAF644DF35AF}" srcOrd="0" destOrd="0" parTransId="{59AC3F02-C54E-43C0-A500-A8403C659E40}" sibTransId="{3E77D048-BBDD-4493-B466-8B499D90D1DD}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0DD7CB49-E3D6-4BB4-B8E3-9BE54A29A8AA}" type="presOf" srcId="{1580966C-D65C-48A0-AFCD-B0FA767DC923}" destId="{873AF022-BC70-4D07-9553-2B25D0A1CD0E}" srcOrd="0" destOrd="0" presId="urn:microsoft.com/office/officeart/2005/8/layout/hierarchy4"/>
    <dgm:cxn modelId="{7B5E4025-1BB5-41AF-A75B-D0C85BF9A404}" type="presOf" srcId="{03F950B5-898E-4D0E-BFBE-64C96A954646}" destId="{F93A884C-3FF1-4CC0-A833-B391C074D0EB}" srcOrd="0" destOrd="0" presId="urn:microsoft.com/office/officeart/2005/8/layout/hierarchy4"/>
    <dgm:cxn modelId="{8CF02BDB-5E77-472F-ABDC-DB247AF34E6B}" type="presOf" srcId="{4EC50B00-187D-486A-AE11-C92D784B09E0}" destId="{4D1B8F22-5D27-4A25-B2F7-F20E2252A85A}" srcOrd="0" destOrd="0" presId="urn:microsoft.com/office/officeart/2005/8/layout/hierarchy4"/>
    <dgm:cxn modelId="{23C03B6C-9636-46BD-AB4F-7C32D11548E9}" srcId="{03F950B5-898E-4D0E-BFBE-64C96A954646}" destId="{4EC50B00-187D-486A-AE11-C92D784B09E0}" srcOrd="0" destOrd="0" parTransId="{F02D0167-43CB-431A-B16B-DF6136BAF614}" sibTransId="{28C06306-C85F-4946-AD65-E3409C97FA84}"/>
    <dgm:cxn modelId="{DE502BCA-4036-4617-A0A9-1B016BB74930}" type="presParOf" srcId="{7265298F-A5A4-4E0B-ADF1-FC4002504238}" destId="{AD326D16-C0A3-4F98-96B9-A077607E3088}" srcOrd="0" destOrd="0" presId="urn:microsoft.com/office/officeart/2005/8/layout/hierarchy4"/>
    <dgm:cxn modelId="{800F0583-76A6-4E18-8C0A-79E35BD8355C}" type="presParOf" srcId="{AD326D16-C0A3-4F98-96B9-A077607E3088}" destId="{95E8529D-C6A6-45EB-AF24-807570B6A6F3}" srcOrd="0" destOrd="0" presId="urn:microsoft.com/office/officeart/2005/8/layout/hierarchy4"/>
    <dgm:cxn modelId="{2F73A237-7ED6-4513-B806-7BB70E2F68DF}" type="presParOf" srcId="{AD326D16-C0A3-4F98-96B9-A077607E3088}" destId="{686E39BF-D2A5-4B63-A04A-4833F59C98FE}" srcOrd="1" destOrd="0" presId="urn:microsoft.com/office/officeart/2005/8/layout/hierarchy4"/>
    <dgm:cxn modelId="{56DB3C2B-3165-461F-859B-251E60230BAE}" type="presParOf" srcId="{AD326D16-C0A3-4F98-96B9-A077607E3088}" destId="{816AD112-31F9-4C26-BD22-0C2DB2046C17}" srcOrd="2" destOrd="0" presId="urn:microsoft.com/office/officeart/2005/8/layout/hierarchy4"/>
    <dgm:cxn modelId="{04742C65-EED0-440E-B964-3C4F54C70D9B}" type="presParOf" srcId="{816AD112-31F9-4C26-BD22-0C2DB2046C17}" destId="{FD4AE1E4-F127-4F75-9CA7-8720C090234F}" srcOrd="0" destOrd="0" presId="urn:microsoft.com/office/officeart/2005/8/layout/hierarchy4"/>
    <dgm:cxn modelId="{787D15A2-06D4-4338-B961-7EA5DEBCC862}" type="presParOf" srcId="{FD4AE1E4-F127-4F75-9CA7-8720C090234F}" destId="{F93A884C-3FF1-4CC0-A833-B391C074D0EB}" srcOrd="0" destOrd="0" presId="urn:microsoft.com/office/officeart/2005/8/layout/hierarchy4"/>
    <dgm:cxn modelId="{7683477D-45D0-42FC-A7C3-596C7310D949}" type="presParOf" srcId="{FD4AE1E4-F127-4F75-9CA7-8720C090234F}" destId="{23624853-0965-4FF5-8B44-2DBC0503529D}" srcOrd="1" destOrd="0" presId="urn:microsoft.com/office/officeart/2005/8/layout/hierarchy4"/>
    <dgm:cxn modelId="{B0EEE9C6-00F1-4FBF-B66C-46AA107BA57B}" type="presParOf" srcId="{FD4AE1E4-F127-4F75-9CA7-8720C090234F}" destId="{BCBE3FFF-5C31-43AA-AE2A-2648D752DF0B}" srcOrd="2" destOrd="0" presId="urn:microsoft.com/office/officeart/2005/8/layout/hierarchy4"/>
    <dgm:cxn modelId="{CBEB782D-91F7-4915-9336-AA7692099567}" type="presParOf" srcId="{BCBE3FFF-5C31-43AA-AE2A-2648D752DF0B}" destId="{202CC53F-3FA6-45F6-8422-AD7C7BECB6F2}" srcOrd="0" destOrd="0" presId="urn:microsoft.com/office/officeart/2005/8/layout/hierarchy4"/>
    <dgm:cxn modelId="{D105FEC7-DABE-4C9C-A2C4-1BC55D5BA9D8}" type="presParOf" srcId="{202CC53F-3FA6-45F6-8422-AD7C7BECB6F2}" destId="{4D1B8F22-5D27-4A25-B2F7-F20E2252A85A}" srcOrd="0" destOrd="0" presId="urn:microsoft.com/office/officeart/2005/8/layout/hierarchy4"/>
    <dgm:cxn modelId="{E030CCE3-8120-4347-9BD1-800D0E27A281}" type="presParOf" srcId="{202CC53F-3FA6-45F6-8422-AD7C7BECB6F2}" destId="{5F7C605A-10A4-4121-8B4D-422ED8AF581C}" srcOrd="1" destOrd="0" presId="urn:microsoft.com/office/officeart/2005/8/layout/hierarchy4"/>
    <dgm:cxn modelId="{CBC070B2-3511-403A-A13B-0E05140CB95C}" type="presParOf" srcId="{816AD112-31F9-4C26-BD22-0C2DB2046C17}" destId="{212BCBFA-0B78-4049-AC73-CBD4070D9B88}" srcOrd="1" destOrd="0" presId="urn:microsoft.com/office/officeart/2005/8/layout/hierarchy4"/>
    <dgm:cxn modelId="{BDE1DD5C-24AB-4FAE-A536-1D75F0466403}" type="presParOf" srcId="{816AD112-31F9-4C26-BD22-0C2DB2046C17}" destId="{CECA0DD8-3467-4FF0-B15B-33BE7B0E3840}" srcOrd="2" destOrd="0" presId="urn:microsoft.com/office/officeart/2005/8/layout/hierarchy4"/>
    <dgm:cxn modelId="{20DE55E7-4BF1-4DB7-B0EE-48150D08DF96}" type="presParOf" srcId="{CECA0DD8-3467-4FF0-B15B-33BE7B0E3840}" destId="{873AF022-BC70-4D07-9553-2B25D0A1CD0E}" srcOrd="0" destOrd="0" presId="urn:microsoft.com/office/officeart/2005/8/layout/hierarchy4"/>
    <dgm:cxn modelId="{557CF654-3705-4733-9134-3AB4BDC01A5A}" type="presParOf" srcId="{CECA0DD8-3467-4FF0-B15B-33BE7B0E3840}" destId="{106EE5D2-A124-4B5E-BA60-117D7BDECE5B}" srcOrd="1" destOrd="0" presId="urn:microsoft.com/office/officeart/2005/8/layout/hierarchy4"/>
    <dgm:cxn modelId="{17F3BFB2-9BDE-4355-B40B-1983BCD5807C}" type="presParOf" srcId="{CECA0DD8-3467-4FF0-B15B-33BE7B0E3840}" destId="{EE529C5B-34FD-452F-945B-C12C62258596}" srcOrd="2" destOrd="0" presId="urn:microsoft.com/office/officeart/2005/8/layout/hierarchy4"/>
    <dgm:cxn modelId="{8E3EFBD4-7A47-42FE-AD82-4FA34A9A59C4}" type="presParOf" srcId="{EE529C5B-34FD-452F-945B-C12C62258596}" destId="{C93BC587-21F6-480B-B2E6-AE93BDF3EF4F}" srcOrd="0" destOrd="0" presId="urn:microsoft.com/office/officeart/2005/8/layout/hierarchy4"/>
    <dgm:cxn modelId="{C8D0616A-B57F-4338-A260-A75339500079}" type="presParOf" srcId="{C93BC587-21F6-480B-B2E6-AE93BDF3EF4F}" destId="{B87ACA42-8344-4200-9EFA-8CC2E999A5FA}" srcOrd="0" destOrd="0" presId="urn:microsoft.com/office/officeart/2005/8/layout/hierarchy4"/>
    <dgm:cxn modelId="{65C127A4-D3E3-4A34-BC38-9655420F2558}" type="presParOf" srcId="{C93BC587-21F6-480B-B2E6-AE93BDF3EF4F}" destId="{4BDE157D-DAAC-44D8-A69B-F9256B117CAF}" srcOrd="1" destOrd="0" presId="urn:microsoft.com/office/officeart/2005/8/layout/hierarchy4"/>
    <dgm:cxn modelId="{E76659E7-920B-4BDF-8ACF-E169940D8199}" type="presParOf" srcId="{EE529C5B-34FD-452F-945B-C12C62258596}" destId="{487E6037-0406-49F7-A392-C518C510C184}" srcOrd="1" destOrd="0" presId="urn:microsoft.com/office/officeart/2005/8/layout/hierarchy4"/>
    <dgm:cxn modelId="{4EF3509D-0A52-4E1C-9683-DA2E3ED34449}" type="presParOf" srcId="{EE529C5B-34FD-452F-945B-C12C62258596}" destId="{D942D854-47FC-4922-BC7D-40161C7A5E7F}" srcOrd="2" destOrd="0" presId="urn:microsoft.com/office/officeart/2005/8/layout/hierarchy4"/>
    <dgm:cxn modelId="{CA94FB8A-2507-4955-A5F7-9670EDC5B5A9}" type="presParOf" srcId="{D942D854-47FC-4922-BC7D-40161C7A5E7F}" destId="{3F967768-2461-4797-BB58-17C6443D569D}" srcOrd="0" destOrd="0" presId="urn:microsoft.com/office/officeart/2005/8/layout/hierarchy4"/>
    <dgm:cxn modelId="{D014FF1D-2931-49F1-ADB0-D66BE6FB673C}" type="presParOf" srcId="{D942D854-47FC-4922-BC7D-40161C7A5E7F}" destId="{3CC3289D-DD20-40C3-8A26-00FE2DDE5AE8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ierarchy4" loCatId="hierarchy" qsTypeId="urn:microsoft.com/office/officeart/2005/8/quickstyle/simple1" qsCatId="simple" csTypeId="urn:microsoft.com/office/officeart/2005/8/colors/colorful2" csCatId="colorful" phldr="1"/>
      <dgm:spPr/>
    </dgm:pt>
    <dgm:pt modelId="{10FDC64D-B478-4547-83EA-40CBC7A2180B}">
      <dgm:prSet phldrT="[Text]" custT="1"/>
      <dgm:spPr/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รัฐบาลสนับสนุนงบประมาณ 67,500,000 บาท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ED65F9F-8E16-460B-8A54-7990DE75CD75}" type="parTrans" cxnId="{C6E73B97-A12C-495E-B69A-5C8FF6156EDE}">
      <dgm:prSet/>
      <dgm:spPr/>
      <dgm:t>
        <a:bodyPr/>
        <a:lstStyle/>
        <a:p>
          <a:endParaRPr lang="en-US"/>
        </a:p>
      </dgm:t>
    </dgm:pt>
    <dgm:pt modelId="{4EA82634-4A64-4553-963A-AF2B744EC95B}" type="sibTrans" cxnId="{C6E73B97-A12C-495E-B69A-5C8FF6156EDE}">
      <dgm:prSet/>
      <dgm:spPr/>
      <dgm:t>
        <a:bodyPr/>
        <a:lstStyle/>
        <a:p>
          <a:endParaRPr lang="en-US"/>
        </a:p>
      </dgm:t>
    </dgm:pt>
    <dgm:pt modelId="{0B489768-F37A-49F1-8E3D-FB361B64FD0E}">
      <dgm:prSet phldrT="[Text]" custT="1"/>
      <dgm:spPr/>
      <dgm:t>
        <a:bodyPr/>
        <a:lstStyle/>
        <a:p>
          <a:pPr algn="ctr"/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สถานประกอบกิจการเข้าร่วมโครงการ 260 แห่ง  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20 กลุ่มธุรกิจ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CC0AC26-B1CA-4D44-9838-D99DE2ED0189}" type="parTrans" cxnId="{2AC8E68B-2665-4563-AB09-6B89E8B7806C}">
      <dgm:prSet/>
      <dgm:spPr/>
      <dgm:t>
        <a:bodyPr/>
        <a:lstStyle/>
        <a:p>
          <a:endParaRPr lang="en-US"/>
        </a:p>
      </dgm:t>
    </dgm:pt>
    <dgm:pt modelId="{DD9E4626-8770-4A1E-B258-357CFD26CFEE}" type="sibTrans" cxnId="{2AC8E68B-2665-4563-AB09-6B89E8B7806C}">
      <dgm:prSet/>
      <dgm:spPr/>
      <dgm:t>
        <a:bodyPr/>
        <a:lstStyle/>
        <a:p>
          <a:endParaRPr lang="en-US"/>
        </a:p>
      </dgm:t>
    </dgm:pt>
    <dgm:pt modelId="{7265298F-A5A4-4E0B-ADF1-FC4002504238}" type="pres">
      <dgm:prSet presAssocID="{493EAE2A-9F57-46C1-ACED-9FF71B33EA0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76DA277-2633-4D44-BDAC-2580CA49D0AF}" type="pres">
      <dgm:prSet presAssocID="{10FDC64D-B478-4547-83EA-40CBC7A2180B}" presName="vertOne" presStyleCnt="0"/>
      <dgm:spPr/>
    </dgm:pt>
    <dgm:pt modelId="{3CA48CDE-F783-4D4B-9872-FFA149BB6A67}" type="pres">
      <dgm:prSet presAssocID="{10FDC64D-B478-4547-83EA-40CBC7A2180B}" presName="txOne" presStyleLbl="node0" presStyleIdx="0" presStyleCnt="1" custScaleY="24147" custLinFactY="-18678" custLinFactNeighborX="-49" custLinFactNeighborY="-100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1FDD2DB-8C2A-42CA-BE60-D06461A73233}" type="pres">
      <dgm:prSet presAssocID="{10FDC64D-B478-4547-83EA-40CBC7A2180B}" presName="parTransOne" presStyleCnt="0"/>
      <dgm:spPr/>
    </dgm:pt>
    <dgm:pt modelId="{1502A7C3-0114-478C-B401-D8956A9C4C76}" type="pres">
      <dgm:prSet presAssocID="{10FDC64D-B478-4547-83EA-40CBC7A2180B}" presName="horzOne" presStyleCnt="0"/>
      <dgm:spPr/>
    </dgm:pt>
    <dgm:pt modelId="{2AFB5569-1602-48E8-8C9B-01FA8EAF98A8}" type="pres">
      <dgm:prSet presAssocID="{0B489768-F37A-49F1-8E3D-FB361B64FD0E}" presName="vertTwo" presStyleCnt="0"/>
      <dgm:spPr/>
    </dgm:pt>
    <dgm:pt modelId="{F2C461DF-06C0-4A7D-BFC0-69262E07D03C}" type="pres">
      <dgm:prSet presAssocID="{0B489768-F37A-49F1-8E3D-FB361B64FD0E}" presName="txTwo" presStyleLbl="node2" presStyleIdx="0" presStyleCnt="1" custScaleY="24609" custLinFactNeighborX="-49" custLinFactNeighborY="-250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8AAF40-0229-450E-954A-80C7ABBA7BCC}" type="pres">
      <dgm:prSet presAssocID="{0B489768-F37A-49F1-8E3D-FB361B64FD0E}" presName="horzTwo" presStyleCnt="0"/>
      <dgm:spPr/>
    </dgm:pt>
  </dgm:ptLst>
  <dgm:cxnLst>
    <dgm:cxn modelId="{C6E73B97-A12C-495E-B69A-5C8FF6156EDE}" srcId="{493EAE2A-9F57-46C1-ACED-9FF71B33EA0E}" destId="{10FDC64D-B478-4547-83EA-40CBC7A2180B}" srcOrd="0" destOrd="0" parTransId="{4ED65F9F-8E16-460B-8A54-7990DE75CD75}" sibTransId="{4EA82634-4A64-4553-963A-AF2B744EC95B}"/>
    <dgm:cxn modelId="{4A9FE1B7-5743-4749-B600-3B411CAEDA50}" type="presOf" srcId="{10FDC64D-B478-4547-83EA-40CBC7A2180B}" destId="{3CA48CDE-F783-4D4B-9872-FFA149BB6A67}" srcOrd="0" destOrd="0" presId="urn:microsoft.com/office/officeart/2005/8/layout/hierarchy4"/>
    <dgm:cxn modelId="{2AC8E68B-2665-4563-AB09-6B89E8B7806C}" srcId="{10FDC64D-B478-4547-83EA-40CBC7A2180B}" destId="{0B489768-F37A-49F1-8E3D-FB361B64FD0E}" srcOrd="0" destOrd="0" parTransId="{5CC0AC26-B1CA-4D44-9838-D99DE2ED0189}" sibTransId="{DD9E4626-8770-4A1E-B258-357CFD26CFEE}"/>
    <dgm:cxn modelId="{2807D58F-C302-494E-8181-F09243E152CD}" type="presOf" srcId="{0B489768-F37A-49F1-8E3D-FB361B64FD0E}" destId="{F2C461DF-06C0-4A7D-BFC0-69262E07D03C}" srcOrd="0" destOrd="0" presId="urn:microsoft.com/office/officeart/2005/8/layout/hierarchy4"/>
    <dgm:cxn modelId="{0C35904D-AEFB-47D0-8491-958231BEE0E4}" type="presOf" srcId="{493EAE2A-9F57-46C1-ACED-9FF71B33EA0E}" destId="{7265298F-A5A4-4E0B-ADF1-FC4002504238}" srcOrd="0" destOrd="0" presId="urn:microsoft.com/office/officeart/2005/8/layout/hierarchy4"/>
    <dgm:cxn modelId="{7790301B-2FBE-4EB2-87CE-AC85CD3E3E93}" type="presParOf" srcId="{7265298F-A5A4-4E0B-ADF1-FC4002504238}" destId="{A76DA277-2633-4D44-BDAC-2580CA49D0AF}" srcOrd="0" destOrd="0" presId="urn:microsoft.com/office/officeart/2005/8/layout/hierarchy4"/>
    <dgm:cxn modelId="{4193E9A3-5414-490D-B30D-07D0824BFABD}" type="presParOf" srcId="{A76DA277-2633-4D44-BDAC-2580CA49D0AF}" destId="{3CA48CDE-F783-4D4B-9872-FFA149BB6A67}" srcOrd="0" destOrd="0" presId="urn:microsoft.com/office/officeart/2005/8/layout/hierarchy4"/>
    <dgm:cxn modelId="{D7DD12B3-3BAC-4231-ADB1-C7B657F38EAB}" type="presParOf" srcId="{A76DA277-2633-4D44-BDAC-2580CA49D0AF}" destId="{A1FDD2DB-8C2A-42CA-BE60-D06461A73233}" srcOrd="1" destOrd="0" presId="urn:microsoft.com/office/officeart/2005/8/layout/hierarchy4"/>
    <dgm:cxn modelId="{490C9216-43A2-41BC-A41E-B89D4C504877}" type="presParOf" srcId="{A76DA277-2633-4D44-BDAC-2580CA49D0AF}" destId="{1502A7C3-0114-478C-B401-D8956A9C4C76}" srcOrd="2" destOrd="0" presId="urn:microsoft.com/office/officeart/2005/8/layout/hierarchy4"/>
    <dgm:cxn modelId="{BEC2576B-C683-485F-B4E1-91DB12BE9ED9}" type="presParOf" srcId="{1502A7C3-0114-478C-B401-D8956A9C4C76}" destId="{2AFB5569-1602-48E8-8C9B-01FA8EAF98A8}" srcOrd="0" destOrd="0" presId="urn:microsoft.com/office/officeart/2005/8/layout/hierarchy4"/>
    <dgm:cxn modelId="{D1E354C8-4D7D-4A9F-9981-FA233B3B68E3}" type="presParOf" srcId="{2AFB5569-1602-48E8-8C9B-01FA8EAF98A8}" destId="{F2C461DF-06C0-4A7D-BFC0-69262E07D03C}" srcOrd="0" destOrd="0" presId="urn:microsoft.com/office/officeart/2005/8/layout/hierarchy4"/>
    <dgm:cxn modelId="{7EE6E3D3-17C3-41C5-B9A1-E49E877F4922}" type="presParOf" srcId="{2AFB5569-1602-48E8-8C9B-01FA8EAF98A8}" destId="{508AAF40-0229-450E-954A-80C7ABBA7BCC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alt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การปรับปรุงขั้นตอนกระบวนการ</a:t>
          </a:r>
          <a:br>
            <a:rPr lang="th-TH" alt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alt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ทำงาน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6304971-B148-4840-BCAE-70C31CA2FB92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การควบคุมคุณภาพสินค้า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และบริการ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0CC75CC-B659-4CC2-A624-59C405EB6634}" type="parTrans" cxnId="{D707F88D-D7A5-4382-8FB2-99F616267876}">
      <dgm:prSet/>
      <dgm:spPr/>
      <dgm:t>
        <a:bodyPr/>
        <a:lstStyle/>
        <a:p>
          <a:endParaRPr lang="th-TH" sz="2200">
            <a:solidFill>
              <a:schemeClr val="tx1"/>
            </a:solidFill>
          </a:endParaRPr>
        </a:p>
      </dgm:t>
    </dgm:pt>
    <dgm:pt modelId="{F4FFA95C-69D6-4E19-8A30-D1842CD77FAF}" type="sibTrans" cxnId="{D707F88D-D7A5-4382-8FB2-99F616267876}">
      <dgm:prSet/>
      <dgm:spPr/>
      <dgm:t>
        <a:bodyPr/>
        <a:lstStyle/>
        <a:p>
          <a:endParaRPr lang="th-TH" sz="2200">
            <a:solidFill>
              <a:schemeClr val="tx1"/>
            </a:solidFill>
          </a:endParaRPr>
        </a:p>
      </dgm:t>
    </dgm:pt>
    <dgm:pt modelId="{760EEFB3-D595-4A73-AA8D-DAE09F8233AD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การบริหารจัดการระบบโลจิ</a:t>
          </a:r>
          <a:r>
            <a:rPr lang="th-TH" sz="2400" b="1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สติกส์</a:t>
          </a: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และโซ่อุปทาน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6C7932-E5EE-4011-BB9A-D10ACD392F83}" type="parTrans" cxnId="{5B58D5BB-B498-40A4-A6F3-44CD7A7F161F}">
      <dgm:prSet/>
      <dgm:spPr/>
      <dgm:t>
        <a:bodyPr/>
        <a:lstStyle/>
        <a:p>
          <a:endParaRPr lang="th-TH" sz="2200">
            <a:solidFill>
              <a:schemeClr val="tx1"/>
            </a:solidFill>
          </a:endParaRPr>
        </a:p>
      </dgm:t>
    </dgm:pt>
    <dgm:pt modelId="{98A31FD9-6340-4001-8D7C-90535647515A}" type="sibTrans" cxnId="{5B58D5BB-B498-40A4-A6F3-44CD7A7F161F}">
      <dgm:prSet/>
      <dgm:spPr/>
      <dgm:t>
        <a:bodyPr/>
        <a:lstStyle/>
        <a:p>
          <a:endParaRPr lang="th-TH" sz="2200">
            <a:solidFill>
              <a:schemeClr val="tx1"/>
            </a:solidFill>
          </a:endParaRPr>
        </a:p>
      </dgm:t>
    </dgm:pt>
    <dgm:pt modelId="{3C763B34-DCB9-4E15-A74C-84983ABF6A6C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</a:t>
          </a: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. การลดการสูญเสียในวงจรการผลิต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CE8128F-51B1-4AAD-9077-F951D4208165}" type="parTrans" cxnId="{BA1114CF-ED98-470B-B2E4-858984274550}">
      <dgm:prSet/>
      <dgm:spPr/>
      <dgm:t>
        <a:bodyPr/>
        <a:lstStyle/>
        <a:p>
          <a:endParaRPr lang="th-TH" sz="2200">
            <a:solidFill>
              <a:schemeClr val="tx1"/>
            </a:solidFill>
          </a:endParaRPr>
        </a:p>
      </dgm:t>
    </dgm:pt>
    <dgm:pt modelId="{CBE4748A-BD17-45D6-BF6B-49B721E238C6}" type="sibTrans" cxnId="{BA1114CF-ED98-470B-B2E4-858984274550}">
      <dgm:prSet/>
      <dgm:spPr/>
      <dgm:t>
        <a:bodyPr/>
        <a:lstStyle/>
        <a:p>
          <a:endParaRPr lang="th-TH" sz="2200">
            <a:solidFill>
              <a:schemeClr val="tx1"/>
            </a:solidFill>
          </a:endParaRPr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851ED845-5C16-4AE3-9BD6-9EF1DA3BB758}" type="pres">
      <dgm:prSet presAssocID="{56304971-B148-4840-BCAE-70C31CA2FB92}" presName="parentText" presStyleLbl="node1" presStyleIdx="1" presStyleCnt="4" custLinFactNeighborY="-75149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4D490DA-6459-4EDA-9312-A6CF6E973CC9}" type="pres">
      <dgm:prSet presAssocID="{F4FFA95C-69D6-4E19-8A30-D1842CD77FAF}" presName="spacer" presStyleCnt="0"/>
      <dgm:spPr/>
    </dgm:pt>
    <dgm:pt modelId="{1A1D2443-4AC1-45D4-A244-2DC73D3001DA}" type="pres">
      <dgm:prSet presAssocID="{760EEFB3-D595-4A73-AA8D-DAE09F8233AD}" presName="parentText" presStyleLbl="node1" presStyleIdx="2" presStyleCnt="4" custLinFactY="-778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07CE5B9-EFE5-47CF-AD74-5A20625D47C7}" type="pres">
      <dgm:prSet presAssocID="{98A31FD9-6340-4001-8D7C-90535647515A}" presName="spacer" presStyleCnt="0"/>
      <dgm:spPr/>
    </dgm:pt>
    <dgm:pt modelId="{41C53D65-8866-488D-A5EE-37F65733B3C8}" type="pres">
      <dgm:prSet presAssocID="{3C763B34-DCB9-4E15-A74C-84983ABF6A6C}" presName="parentText" presStyleLbl="node1" presStyleIdx="3" presStyleCnt="4" custLinFactY="-1834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B58D5BB-B498-40A4-A6F3-44CD7A7F161F}" srcId="{493EAE2A-9F57-46C1-ACED-9FF71B33EA0E}" destId="{760EEFB3-D595-4A73-AA8D-DAE09F8233AD}" srcOrd="2" destOrd="0" parTransId="{7D6C7932-E5EE-4011-BB9A-D10ACD392F83}" sibTransId="{98A31FD9-6340-4001-8D7C-90535647515A}"/>
    <dgm:cxn modelId="{00AA9648-81EC-47DE-8577-6ED4F10CD6FC}" type="presOf" srcId="{F04591DB-3B95-4B37-922F-65A9CFEB6FAB}" destId="{EF937540-1ECA-4C21-A641-EDBD299B450D}" srcOrd="0" destOrd="0" presId="urn:microsoft.com/office/officeart/2005/8/layout/vList2"/>
    <dgm:cxn modelId="{3056B8A7-F0F8-4324-850E-805CEFB9F629}" type="presOf" srcId="{760EEFB3-D595-4A73-AA8D-DAE09F8233AD}" destId="{1A1D2443-4AC1-45D4-A244-2DC73D3001DA}" srcOrd="0" destOrd="0" presId="urn:microsoft.com/office/officeart/2005/8/layout/vList2"/>
    <dgm:cxn modelId="{C64CA696-5716-4DD1-8EEE-2F57222E5979}" type="presOf" srcId="{56304971-B148-4840-BCAE-70C31CA2FB92}" destId="{851ED845-5C16-4AE3-9BD6-9EF1DA3BB758}" srcOrd="0" destOrd="0" presId="urn:microsoft.com/office/officeart/2005/8/layout/vList2"/>
    <dgm:cxn modelId="{BA1114CF-ED98-470B-B2E4-858984274550}" srcId="{493EAE2A-9F57-46C1-ACED-9FF71B33EA0E}" destId="{3C763B34-DCB9-4E15-A74C-84983ABF6A6C}" srcOrd="3" destOrd="0" parTransId="{7CE8128F-51B1-4AAD-9077-F951D4208165}" sibTransId="{CBE4748A-BD17-45D6-BF6B-49B721E238C6}"/>
    <dgm:cxn modelId="{D707F88D-D7A5-4382-8FB2-99F616267876}" srcId="{493EAE2A-9F57-46C1-ACED-9FF71B33EA0E}" destId="{56304971-B148-4840-BCAE-70C31CA2FB92}" srcOrd="1" destOrd="0" parTransId="{C0CC75CC-B659-4CC2-A624-59C405EB6634}" sibTransId="{F4FFA95C-69D6-4E19-8A30-D1842CD77FAF}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F1B8B7E8-EFE8-4770-AFA4-B28A7644D3EB}" type="presOf" srcId="{3C763B34-DCB9-4E15-A74C-84983ABF6A6C}" destId="{41C53D65-8866-488D-A5EE-37F65733B3C8}" srcOrd="0" destOrd="0" presId="urn:microsoft.com/office/officeart/2005/8/layout/vList2"/>
    <dgm:cxn modelId="{C7A75C2D-1F60-4337-96E4-1870C4B394C1}" type="presOf" srcId="{493EAE2A-9F57-46C1-ACED-9FF71B33EA0E}" destId="{675C93E7-1C90-4998-8175-F7364359BE39}" srcOrd="0" destOrd="0" presId="urn:microsoft.com/office/officeart/2005/8/layout/vList2"/>
    <dgm:cxn modelId="{2613E4FD-3532-408B-BCB5-C38D50BE600C}" type="presParOf" srcId="{675C93E7-1C90-4998-8175-F7364359BE39}" destId="{EF937540-1ECA-4C21-A641-EDBD299B450D}" srcOrd="0" destOrd="0" presId="urn:microsoft.com/office/officeart/2005/8/layout/vList2"/>
    <dgm:cxn modelId="{CD3774D7-C135-4229-8A52-F931AAB04507}" type="presParOf" srcId="{675C93E7-1C90-4998-8175-F7364359BE39}" destId="{2087B7FB-7803-4DC8-87BF-BEBA986D11B0}" srcOrd="1" destOrd="0" presId="urn:microsoft.com/office/officeart/2005/8/layout/vList2"/>
    <dgm:cxn modelId="{6D5BF58A-2C2A-4912-AE6E-653A7D3C3D4B}" type="presParOf" srcId="{675C93E7-1C90-4998-8175-F7364359BE39}" destId="{851ED845-5C16-4AE3-9BD6-9EF1DA3BB758}" srcOrd="2" destOrd="0" presId="urn:microsoft.com/office/officeart/2005/8/layout/vList2"/>
    <dgm:cxn modelId="{0A6A00CD-C741-4EB2-AFFB-BD057D2B2ED9}" type="presParOf" srcId="{675C93E7-1C90-4998-8175-F7364359BE39}" destId="{C4D490DA-6459-4EDA-9312-A6CF6E973CC9}" srcOrd="3" destOrd="0" presId="urn:microsoft.com/office/officeart/2005/8/layout/vList2"/>
    <dgm:cxn modelId="{3065B8D0-DFAF-4F3B-B3D1-A81A1988386D}" type="presParOf" srcId="{675C93E7-1C90-4998-8175-F7364359BE39}" destId="{1A1D2443-4AC1-45D4-A244-2DC73D3001DA}" srcOrd="4" destOrd="0" presId="urn:microsoft.com/office/officeart/2005/8/layout/vList2"/>
    <dgm:cxn modelId="{A1CFE5B3-900A-49E5-9DF2-5A8B50FBBD9D}" type="presParOf" srcId="{675C93E7-1C90-4998-8175-F7364359BE39}" destId="{507CE5B9-EFE5-47CF-AD74-5A20625D47C7}" srcOrd="5" destOrd="0" presId="urn:microsoft.com/office/officeart/2005/8/layout/vList2"/>
    <dgm:cxn modelId="{6FE97B21-33B5-4C11-9E92-7808D95765C0}" type="presParOf" srcId="{675C93E7-1C90-4998-8175-F7364359BE39}" destId="{41C53D65-8866-488D-A5EE-37F65733B3C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List1" loCatId="list" qsTypeId="urn:microsoft.com/office/officeart/2005/8/quickstyle/simple1" qsCatId="simple" csTypeId="urn:microsoft.com/office/officeart/2005/8/colors/colorful4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สถานประกอบกิจการ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AA92B69-DD01-4EFE-AFDB-281A87760755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เพิ่มผลิตภาพแรงงาน และ</a:t>
          </a:r>
          <a:b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ลดการสูญเสียในวงจรผลิต</a:t>
          </a:r>
          <a:b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และบริการ เพื่อลดต้นทุน</a:t>
          </a:r>
          <a:b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ที่ไม่ก่อให้เกิดมูลค่าเพิ่ม</a:t>
          </a:r>
          <a:endParaRPr lang="th-TH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1E872E-FE89-4B74-B622-7B68C2766264}" type="parTrans" cxnId="{D04BC286-CE06-4FCE-BB3E-E885688335EE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C35DF29-CC98-45F6-9FF6-20872F6D18B7}" type="sibTrans" cxnId="{D04BC286-CE06-4FCE-BB3E-E885688335EE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CDC09C4-6A63-40CF-8B24-AA638C7D1C54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ำแนวทางวิธีปฏิบัติในการเพิ่มผลิตภาพและลดการสูญเสียในวงจรผลิตและบริการไปเป็นต้นแบบในสายการผลิตอื่น</a:t>
          </a:r>
          <a:endParaRPr lang="th-TH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92CED7A-A178-4F8B-BE44-CD04913883CB}" type="parTrans" cxnId="{6455AF7D-F8BA-4F44-A523-5ABDC848B73C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A171EF0-7A40-481E-944C-472A7E2B0B5C}" type="sibTrans" cxnId="{6455AF7D-F8BA-4F44-A523-5ABDC848B73C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5354442E-21A9-4EC8-A923-C555C65DE8D8}">
      <dgm:prSet custT="1"/>
      <dgm:spPr/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พนักงาน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0C41B9D-139B-4D77-85B0-9594A16AD1C3}" type="parTrans" cxnId="{336A953D-B427-49AF-8935-3EBAA6234C97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CF8D4881-6818-416D-808D-226B231758E8}" type="sibTrans" cxnId="{336A953D-B427-49AF-8935-3EBAA6234C97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9FF3C080-50D0-4F1B-91EF-47DFE6B801A8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มีความรู้ทักษะจากการได้รับคำปรึกษาแนะนำแนวทางไปปฏิบัติ เพื่อเพิ่มผลิตภาพแรงงานและลดการสูญเสียในวงจรการผลิตและบริการ</a:t>
          </a:r>
          <a:endParaRPr lang="th-TH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815-E88B-4327-9A89-5E41A0FA1808}" type="parTrans" cxnId="{39D30047-B440-446B-87F6-50C1F3E8E403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917B3707-D762-4797-A481-11129182DA16}" type="sibTrans" cxnId="{39D30047-B440-446B-87F6-50C1F3E8E403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34CAD9E-5C2A-4E20-AE6A-48D067A40764}" type="pres">
      <dgm:prSet presAssocID="{493EAE2A-9F57-46C1-ACED-9FF71B33EA0E}" presName="Name0" presStyleCnt="0">
        <dgm:presLayoutVars>
          <dgm:dir/>
          <dgm:animLvl val="lvl"/>
          <dgm:resizeHandles val="exact"/>
        </dgm:presLayoutVars>
      </dgm:prSet>
      <dgm:spPr/>
    </dgm:pt>
    <dgm:pt modelId="{B2E765A2-D980-47A4-BA59-0D60C8F370A7}" type="pres">
      <dgm:prSet presAssocID="{F04591DB-3B95-4B37-922F-65A9CFEB6FAB}" presName="composite" presStyleCnt="0"/>
      <dgm:spPr/>
    </dgm:pt>
    <dgm:pt modelId="{399F2663-CE84-4F1E-9CCE-4834942B6F47}" type="pres">
      <dgm:prSet presAssocID="{F04591DB-3B95-4B37-922F-65A9CFEB6FAB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C993E1C-98A7-4ABB-BB84-695F767BCEC8}" type="pres">
      <dgm:prSet presAssocID="{F04591DB-3B95-4B37-922F-65A9CFEB6FAB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51F6950-C027-406E-8BBF-FBF2748B516F}" type="pres">
      <dgm:prSet presAssocID="{0DE89FAA-812A-4211-BD78-736C84963F05}" presName="space" presStyleCnt="0"/>
      <dgm:spPr/>
    </dgm:pt>
    <dgm:pt modelId="{43C9BDF2-0280-4FBB-BE39-B685CB1CED4C}" type="pres">
      <dgm:prSet presAssocID="{5354442E-21A9-4EC8-A923-C555C65DE8D8}" presName="composite" presStyleCnt="0"/>
      <dgm:spPr/>
    </dgm:pt>
    <dgm:pt modelId="{ADD215F3-1878-402A-B623-24199920BFBD}" type="pres">
      <dgm:prSet presAssocID="{5354442E-21A9-4EC8-A923-C555C65DE8D8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F9279C5-2AE2-46D3-B402-DAFEB3631275}" type="pres">
      <dgm:prSet presAssocID="{5354442E-21A9-4EC8-A923-C555C65DE8D8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2B86C6A-25D3-4F4E-9B7D-D8E2DA1136A2}" type="presOf" srcId="{9FF3C080-50D0-4F1B-91EF-47DFE6B801A8}" destId="{CF9279C5-2AE2-46D3-B402-DAFEB3631275}" srcOrd="0" destOrd="0" presId="urn:microsoft.com/office/officeart/2005/8/layout/hList1"/>
    <dgm:cxn modelId="{BD057FB2-A1BF-4120-B3CB-408F0BB713DC}" type="presOf" srcId="{5354442E-21A9-4EC8-A923-C555C65DE8D8}" destId="{ADD215F3-1878-402A-B623-24199920BFBD}" srcOrd="0" destOrd="0" presId="urn:microsoft.com/office/officeart/2005/8/layout/hList1"/>
    <dgm:cxn modelId="{06E52A2F-F2B0-400E-A234-B461417AA160}" type="presOf" srcId="{493EAE2A-9F57-46C1-ACED-9FF71B33EA0E}" destId="{B34CAD9E-5C2A-4E20-AE6A-48D067A40764}" srcOrd="0" destOrd="0" presId="urn:microsoft.com/office/officeart/2005/8/layout/hList1"/>
    <dgm:cxn modelId="{01B55885-14C5-4122-BD95-4A47CF2D7207}" type="presOf" srcId="{5AA92B69-DD01-4EFE-AFDB-281A87760755}" destId="{FC993E1C-98A7-4ABB-BB84-695F767BCEC8}" srcOrd="0" destOrd="0" presId="urn:microsoft.com/office/officeart/2005/8/layout/hList1"/>
    <dgm:cxn modelId="{336A953D-B427-49AF-8935-3EBAA6234C97}" srcId="{493EAE2A-9F57-46C1-ACED-9FF71B33EA0E}" destId="{5354442E-21A9-4EC8-A923-C555C65DE8D8}" srcOrd="1" destOrd="0" parTransId="{D0C41B9D-139B-4D77-85B0-9594A16AD1C3}" sibTransId="{CF8D4881-6818-416D-808D-226B231758E8}"/>
    <dgm:cxn modelId="{39D30047-B440-446B-87F6-50C1F3E8E403}" srcId="{5354442E-21A9-4EC8-A923-C555C65DE8D8}" destId="{9FF3C080-50D0-4F1B-91EF-47DFE6B801A8}" srcOrd="0" destOrd="0" parTransId="{4990C815-E88B-4327-9A89-5E41A0FA1808}" sibTransId="{917B3707-D762-4797-A481-11129182DA16}"/>
    <dgm:cxn modelId="{F7CF0854-0AF1-4EB7-AC7F-6FDA2FF30C68}" type="presOf" srcId="{ECDC09C4-6A63-40CF-8B24-AA638C7D1C54}" destId="{FC993E1C-98A7-4ABB-BB84-695F767BCEC8}" srcOrd="0" destOrd="1" presId="urn:microsoft.com/office/officeart/2005/8/layout/hList1"/>
    <dgm:cxn modelId="{D04BC286-CE06-4FCE-BB3E-E885688335EE}" srcId="{F04591DB-3B95-4B37-922F-65A9CFEB6FAB}" destId="{5AA92B69-DD01-4EFE-AFDB-281A87760755}" srcOrd="0" destOrd="0" parTransId="{491E872E-FE89-4B74-B622-7B68C2766264}" sibTransId="{FC35DF29-CC98-45F6-9FF6-20872F6D18B7}"/>
    <dgm:cxn modelId="{30D2F7A0-5CD0-452B-A9C4-5534528D44A5}" type="presOf" srcId="{F04591DB-3B95-4B37-922F-65A9CFEB6FAB}" destId="{399F2663-CE84-4F1E-9CCE-4834942B6F47}" srcOrd="0" destOrd="0" presId="urn:microsoft.com/office/officeart/2005/8/layout/hList1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6455AF7D-F8BA-4F44-A523-5ABDC848B73C}" srcId="{F04591DB-3B95-4B37-922F-65A9CFEB6FAB}" destId="{ECDC09C4-6A63-40CF-8B24-AA638C7D1C54}" srcOrd="1" destOrd="0" parTransId="{A92CED7A-A178-4F8B-BE44-CD04913883CB}" sibTransId="{DA171EF0-7A40-481E-944C-472A7E2B0B5C}"/>
    <dgm:cxn modelId="{ACC20D97-04E7-45BD-A912-3DDD352C87F2}" type="presParOf" srcId="{B34CAD9E-5C2A-4E20-AE6A-48D067A40764}" destId="{B2E765A2-D980-47A4-BA59-0D60C8F370A7}" srcOrd="0" destOrd="0" presId="urn:microsoft.com/office/officeart/2005/8/layout/hList1"/>
    <dgm:cxn modelId="{6D6218E5-0A56-4CF6-9BBD-9945988D0738}" type="presParOf" srcId="{B2E765A2-D980-47A4-BA59-0D60C8F370A7}" destId="{399F2663-CE84-4F1E-9CCE-4834942B6F47}" srcOrd="0" destOrd="0" presId="urn:microsoft.com/office/officeart/2005/8/layout/hList1"/>
    <dgm:cxn modelId="{051185DB-B683-4143-8C5A-43D58A499BF8}" type="presParOf" srcId="{B2E765A2-D980-47A4-BA59-0D60C8F370A7}" destId="{FC993E1C-98A7-4ABB-BB84-695F767BCEC8}" srcOrd="1" destOrd="0" presId="urn:microsoft.com/office/officeart/2005/8/layout/hList1"/>
    <dgm:cxn modelId="{7FBC23F2-33C0-4A75-83D6-6A0A2E803D87}" type="presParOf" srcId="{B34CAD9E-5C2A-4E20-AE6A-48D067A40764}" destId="{C51F6950-C027-406E-8BBF-FBF2748B516F}" srcOrd="1" destOrd="0" presId="urn:microsoft.com/office/officeart/2005/8/layout/hList1"/>
    <dgm:cxn modelId="{3E167CAC-2A04-442E-A832-8BFA4FC7207F}" type="presParOf" srcId="{B34CAD9E-5C2A-4E20-AE6A-48D067A40764}" destId="{43C9BDF2-0280-4FBB-BE39-B685CB1CED4C}" srcOrd="2" destOrd="0" presId="urn:microsoft.com/office/officeart/2005/8/layout/hList1"/>
    <dgm:cxn modelId="{B06F088B-6349-4FA2-9971-8E521F92CB5B}" type="presParOf" srcId="{43C9BDF2-0280-4FBB-BE39-B685CB1CED4C}" destId="{ADD215F3-1878-402A-B623-24199920BFBD}" srcOrd="0" destOrd="0" presId="urn:microsoft.com/office/officeart/2005/8/layout/hList1"/>
    <dgm:cxn modelId="{E1C6A2EC-23B4-4A85-80C3-AB6A57947F05}" type="presParOf" srcId="{43C9BDF2-0280-4FBB-BE39-B685CB1CED4C}" destId="{CF9279C5-2AE2-46D3-B402-DAFEB3631275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5E51ECD-2177-4475-B758-FBD1866FE216}" type="doc">
      <dgm:prSet loTypeId="urn:microsoft.com/office/officeart/2005/8/layout/process1" loCatId="process" qsTypeId="urn:microsoft.com/office/officeart/2005/8/quickstyle/simple1" qsCatId="simple" csTypeId="urn:microsoft.com/office/officeart/2005/8/colors/colorful4" csCatId="colorful" phldr="1"/>
      <dgm:spPr/>
    </dgm:pt>
    <dgm:pt modelId="{C9E4478E-7B38-4232-9F02-A58329C62BDF}">
      <dgm:prSet phldrT="[ข้อความ]" custT="1"/>
      <dgm:spPr/>
      <dgm:t>
        <a:bodyPr/>
        <a:lstStyle/>
        <a:p>
          <a:pPr algn="l"/>
          <a:r>
            <a:rPr lang="th-TH" sz="2400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นายกรัฐมนตรีมุ่งเน้น</a:t>
          </a:r>
        </a:p>
        <a:p>
          <a:pPr algn="l"/>
          <a:r>
            <a:rPr lang="th-TH" sz="2400" b="1" i="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การพัฒนาฝีมือแรงงาน</a:t>
          </a:r>
          <a:endParaRPr lang="en-US" sz="2400" b="1" i="0" dirty="0">
            <a:solidFill>
              <a:schemeClr val="tx1"/>
            </a:solidFill>
          </a:endParaRPr>
        </a:p>
      </dgm:t>
    </dgm:pt>
    <dgm:pt modelId="{D35F6B40-3126-42A3-BEB8-A749CC5036CC}" type="parTrans" cxnId="{13BE490D-6931-4480-9A5F-DDE9B9CE367C}">
      <dgm:prSet/>
      <dgm:spPr/>
      <dgm:t>
        <a:bodyPr/>
        <a:lstStyle/>
        <a:p>
          <a:endParaRPr lang="en-US" sz="2000" b="1" i="0">
            <a:solidFill>
              <a:schemeClr val="tx1"/>
            </a:solidFill>
          </a:endParaRPr>
        </a:p>
      </dgm:t>
    </dgm:pt>
    <dgm:pt modelId="{4F5D296C-FEB6-4A22-B79B-AC81422FF3C9}" type="sibTrans" cxnId="{13BE490D-6931-4480-9A5F-DDE9B9CE367C}">
      <dgm:prSet custT="1"/>
      <dgm:spPr/>
      <dgm:t>
        <a:bodyPr/>
        <a:lstStyle/>
        <a:p>
          <a:endParaRPr lang="en-US" sz="2000" b="1" i="0">
            <a:solidFill>
              <a:schemeClr val="tx1"/>
            </a:solidFill>
          </a:endParaRPr>
        </a:p>
      </dgm:t>
    </dgm:pt>
    <dgm:pt modelId="{C36C413B-AC4C-4E13-BB13-9D3C4E4E924A}">
      <dgm:prSet phldrT="[ข้อความ]" custT="1"/>
      <dgm:spPr/>
      <dgm:t>
        <a:bodyPr/>
        <a:lstStyle/>
        <a:p>
          <a:pPr algn="l"/>
          <a:r>
            <a:rPr lang="th-TH" sz="2800" b="1" i="0" dirty="0" smtClean="0">
              <a:solidFill>
                <a:schemeClr val="tx1"/>
              </a:solidFill>
            </a:rPr>
            <a:t>การสื่อสารภาษา</a:t>
          </a:r>
          <a:br>
            <a:rPr lang="th-TH" sz="2800" b="1" i="0" dirty="0" smtClean="0">
              <a:solidFill>
                <a:schemeClr val="tx1"/>
              </a:solidFill>
            </a:rPr>
          </a:br>
          <a:r>
            <a:rPr lang="th-TH" sz="2800" b="1" i="0" dirty="0" smtClean="0">
              <a:solidFill>
                <a:schemeClr val="tx1"/>
              </a:solidFill>
            </a:rPr>
            <a:t>อังกฤษ</a:t>
          </a:r>
          <a:endParaRPr lang="en-US" sz="2800" b="1" i="0" dirty="0">
            <a:solidFill>
              <a:schemeClr val="tx1"/>
            </a:solidFill>
          </a:endParaRPr>
        </a:p>
      </dgm:t>
    </dgm:pt>
    <dgm:pt modelId="{69F4A392-6379-4823-8DE7-3669859F78FB}" type="parTrans" cxnId="{1BD331A5-D0F5-4372-8AF2-A7B252FDB4A9}">
      <dgm:prSet/>
      <dgm:spPr/>
      <dgm:t>
        <a:bodyPr/>
        <a:lstStyle/>
        <a:p>
          <a:endParaRPr lang="en-US" sz="2000" b="1" i="0">
            <a:solidFill>
              <a:schemeClr val="tx1"/>
            </a:solidFill>
          </a:endParaRPr>
        </a:p>
      </dgm:t>
    </dgm:pt>
    <dgm:pt modelId="{6C0D7742-1177-46E1-B7E3-1DA1F2190732}" type="sibTrans" cxnId="{1BD331A5-D0F5-4372-8AF2-A7B252FDB4A9}">
      <dgm:prSet custT="1"/>
      <dgm:spPr/>
      <dgm:t>
        <a:bodyPr/>
        <a:lstStyle/>
        <a:p>
          <a:endParaRPr lang="en-US" sz="2000" b="1" i="0">
            <a:solidFill>
              <a:schemeClr val="tx1"/>
            </a:solidFill>
          </a:endParaRPr>
        </a:p>
      </dgm:t>
    </dgm:pt>
    <dgm:pt modelId="{14AC3839-88B8-4B86-8B94-5F2A06E0A1EC}">
      <dgm:prSet phldrT="[ข้อความ]" custT="1"/>
      <dgm:spPr/>
      <dgm:t>
        <a:bodyPr/>
        <a:lstStyle/>
        <a:p>
          <a:pPr algn="l"/>
          <a:r>
            <a:rPr lang="th-TH" sz="2400" b="1" i="0" dirty="0" smtClean="0">
              <a:solidFill>
                <a:schemeClr val="tx1"/>
              </a:solidFill>
            </a:rPr>
            <a:t>กรมฯ สนับสนุนการดำเนินการยกระดับฝีมือแรงงาน</a:t>
          </a:r>
          <a:endParaRPr lang="en-US" sz="2400" b="1" i="0" dirty="0">
            <a:solidFill>
              <a:schemeClr val="tx1"/>
            </a:solidFill>
          </a:endParaRPr>
        </a:p>
      </dgm:t>
    </dgm:pt>
    <dgm:pt modelId="{FA31973B-8B0E-4CF7-A1A0-30085069B3C2}" type="parTrans" cxnId="{32D07317-D4C8-49E0-9CAA-5F3D197F373F}">
      <dgm:prSet/>
      <dgm:spPr/>
      <dgm:t>
        <a:bodyPr/>
        <a:lstStyle/>
        <a:p>
          <a:endParaRPr lang="en-US" sz="1200"/>
        </a:p>
      </dgm:t>
    </dgm:pt>
    <dgm:pt modelId="{7E935EAE-4A3A-4C95-BE2F-86739D5204E9}" type="sibTrans" cxnId="{32D07317-D4C8-49E0-9CAA-5F3D197F373F}">
      <dgm:prSet custT="1"/>
      <dgm:spPr/>
      <dgm:t>
        <a:bodyPr/>
        <a:lstStyle/>
        <a:p>
          <a:endParaRPr lang="en-US" sz="1100"/>
        </a:p>
      </dgm:t>
    </dgm:pt>
    <dgm:pt modelId="{6530D3CA-E44E-467F-AF77-BF4C96C05BE3}">
      <dgm:prSet phldrT="[ข้อความ]" custT="1"/>
      <dgm:spPr/>
      <dgm:t>
        <a:bodyPr/>
        <a:lstStyle/>
        <a:p>
          <a:pPr algn="l"/>
          <a:r>
            <a:rPr lang="th-TH" sz="2400" b="1" i="0" dirty="0" smtClean="0">
              <a:solidFill>
                <a:schemeClr val="tx1"/>
              </a:solidFill>
            </a:rPr>
            <a:t>จัดทำหลักสูตรตัวอย่างประกอบการพัฒนาฝีมือแรงงาน</a:t>
          </a:r>
          <a:endParaRPr lang="en-US" sz="2400" b="1" i="0" dirty="0">
            <a:solidFill>
              <a:schemeClr val="tx1"/>
            </a:solidFill>
          </a:endParaRPr>
        </a:p>
      </dgm:t>
    </dgm:pt>
    <dgm:pt modelId="{E4A8052A-4B27-4781-80CE-6F28789F65AA}" type="parTrans" cxnId="{AAE625AD-F00F-4476-AAA1-DCC16CF819EE}">
      <dgm:prSet/>
      <dgm:spPr/>
      <dgm:t>
        <a:bodyPr/>
        <a:lstStyle/>
        <a:p>
          <a:endParaRPr lang="en-US" sz="1200"/>
        </a:p>
      </dgm:t>
    </dgm:pt>
    <dgm:pt modelId="{0BA3CAF5-3501-4C41-AD6F-C0AAC87CF34D}" type="sibTrans" cxnId="{AAE625AD-F00F-4476-AAA1-DCC16CF819EE}">
      <dgm:prSet/>
      <dgm:spPr/>
      <dgm:t>
        <a:bodyPr/>
        <a:lstStyle/>
        <a:p>
          <a:endParaRPr lang="en-US" sz="1200"/>
        </a:p>
      </dgm:t>
    </dgm:pt>
    <dgm:pt modelId="{5BC1017D-C8C8-4717-A27B-A34C80D95274}" type="pres">
      <dgm:prSet presAssocID="{95E51ECD-2177-4475-B758-FBD1866FE216}" presName="Name0" presStyleCnt="0">
        <dgm:presLayoutVars>
          <dgm:dir/>
          <dgm:resizeHandles val="exact"/>
        </dgm:presLayoutVars>
      </dgm:prSet>
      <dgm:spPr/>
    </dgm:pt>
    <dgm:pt modelId="{B83111B9-BF06-4087-B345-655E083F7A8D}" type="pres">
      <dgm:prSet presAssocID="{C9E4478E-7B38-4232-9F02-A58329C62BDF}" presName="node" presStyleLbl="node1" presStyleIdx="0" presStyleCnt="4" custScaleX="12668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5DDEEAB-35C4-4FAB-BC87-BBB4B43E028F}" type="pres">
      <dgm:prSet presAssocID="{4F5D296C-FEB6-4A22-B79B-AC81422FF3C9}" presName="sibTrans" presStyleLbl="sibTrans2D1" presStyleIdx="0" presStyleCnt="3"/>
      <dgm:spPr/>
      <dgm:t>
        <a:bodyPr/>
        <a:lstStyle/>
        <a:p>
          <a:endParaRPr lang="th-TH"/>
        </a:p>
      </dgm:t>
    </dgm:pt>
    <dgm:pt modelId="{E6E695AC-8610-4EB2-9624-25E7AD953BA5}" type="pres">
      <dgm:prSet presAssocID="{4F5D296C-FEB6-4A22-B79B-AC81422FF3C9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38F1B1D3-4F2D-4E64-8F14-57F49FB2C8FB}" type="pres">
      <dgm:prSet presAssocID="{C36C413B-AC4C-4E13-BB13-9D3C4E4E924A}" presName="node" presStyleLbl="node1" presStyleIdx="1" presStyleCnt="4" custScaleX="11431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4F34C46-FAB2-451C-A79C-A80FD2381FB9}" type="pres">
      <dgm:prSet presAssocID="{6C0D7742-1177-46E1-B7E3-1DA1F2190732}" presName="sibTrans" presStyleLbl="sibTrans2D1" presStyleIdx="1" presStyleCnt="3"/>
      <dgm:spPr/>
      <dgm:t>
        <a:bodyPr/>
        <a:lstStyle/>
        <a:p>
          <a:endParaRPr lang="en-US"/>
        </a:p>
      </dgm:t>
    </dgm:pt>
    <dgm:pt modelId="{F5A0A29B-7FEA-4393-9C4B-A012FE4B5446}" type="pres">
      <dgm:prSet presAssocID="{6C0D7742-1177-46E1-B7E3-1DA1F2190732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C87D3617-BB95-40DE-AF1D-CC2F72AB4D30}" type="pres">
      <dgm:prSet presAssocID="{14AC3839-88B8-4B86-8B94-5F2A06E0A1EC}" presName="node" presStyleLbl="node1" presStyleIdx="2" presStyleCnt="4" custScaleX="1138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347F1D-63F9-407D-96C9-EB645BBC2C20}" type="pres">
      <dgm:prSet presAssocID="{7E935EAE-4A3A-4C95-BE2F-86739D5204E9}" presName="sibTrans" presStyleLbl="sibTrans2D1" presStyleIdx="2" presStyleCnt="3"/>
      <dgm:spPr/>
      <dgm:t>
        <a:bodyPr/>
        <a:lstStyle/>
        <a:p>
          <a:endParaRPr lang="en-US"/>
        </a:p>
      </dgm:t>
    </dgm:pt>
    <dgm:pt modelId="{B445150E-CE2E-4EB2-8ADA-20DAA3840DCF}" type="pres">
      <dgm:prSet presAssocID="{7E935EAE-4A3A-4C95-BE2F-86739D5204E9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E0710770-1C7E-4B75-A185-15F875E31CC5}" type="pres">
      <dgm:prSet presAssocID="{6530D3CA-E44E-467F-AF77-BF4C96C05BE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CD3692C-8AFD-44CC-B4F9-E7587872A6A4}" type="presOf" srcId="{C36C413B-AC4C-4E13-BB13-9D3C4E4E924A}" destId="{38F1B1D3-4F2D-4E64-8F14-57F49FB2C8FB}" srcOrd="0" destOrd="0" presId="urn:microsoft.com/office/officeart/2005/8/layout/process1"/>
    <dgm:cxn modelId="{15D0C75D-C0C7-485B-A9D2-14326F4BB991}" type="presOf" srcId="{4F5D296C-FEB6-4A22-B79B-AC81422FF3C9}" destId="{95DDEEAB-35C4-4FAB-BC87-BBB4B43E028F}" srcOrd="0" destOrd="0" presId="urn:microsoft.com/office/officeart/2005/8/layout/process1"/>
    <dgm:cxn modelId="{56F814D9-D677-4669-A710-941AFEF48AFF}" type="presOf" srcId="{4F5D296C-FEB6-4A22-B79B-AC81422FF3C9}" destId="{E6E695AC-8610-4EB2-9624-25E7AD953BA5}" srcOrd="1" destOrd="0" presId="urn:microsoft.com/office/officeart/2005/8/layout/process1"/>
    <dgm:cxn modelId="{32D07317-D4C8-49E0-9CAA-5F3D197F373F}" srcId="{95E51ECD-2177-4475-B758-FBD1866FE216}" destId="{14AC3839-88B8-4B86-8B94-5F2A06E0A1EC}" srcOrd="2" destOrd="0" parTransId="{FA31973B-8B0E-4CF7-A1A0-30085069B3C2}" sibTransId="{7E935EAE-4A3A-4C95-BE2F-86739D5204E9}"/>
    <dgm:cxn modelId="{30E10A7D-ADFA-4D79-84EB-51E79BEF3E27}" type="presOf" srcId="{7E935EAE-4A3A-4C95-BE2F-86739D5204E9}" destId="{4F347F1D-63F9-407D-96C9-EB645BBC2C20}" srcOrd="0" destOrd="0" presId="urn:microsoft.com/office/officeart/2005/8/layout/process1"/>
    <dgm:cxn modelId="{67337998-D4BE-4C3A-89C2-231CACE31590}" type="presOf" srcId="{14AC3839-88B8-4B86-8B94-5F2A06E0A1EC}" destId="{C87D3617-BB95-40DE-AF1D-CC2F72AB4D30}" srcOrd="0" destOrd="0" presId="urn:microsoft.com/office/officeart/2005/8/layout/process1"/>
    <dgm:cxn modelId="{5215AA9A-6FD4-4267-B4F4-968D36677B8D}" type="presOf" srcId="{6530D3CA-E44E-467F-AF77-BF4C96C05BE3}" destId="{E0710770-1C7E-4B75-A185-15F875E31CC5}" srcOrd="0" destOrd="0" presId="urn:microsoft.com/office/officeart/2005/8/layout/process1"/>
    <dgm:cxn modelId="{257677ED-6863-4CBB-9167-FA9C5CD54C52}" type="presOf" srcId="{6C0D7742-1177-46E1-B7E3-1DA1F2190732}" destId="{F5A0A29B-7FEA-4393-9C4B-A012FE4B5446}" srcOrd="1" destOrd="0" presId="urn:microsoft.com/office/officeart/2005/8/layout/process1"/>
    <dgm:cxn modelId="{8040B790-EB22-430C-96E6-75D85F857063}" type="presOf" srcId="{C9E4478E-7B38-4232-9F02-A58329C62BDF}" destId="{B83111B9-BF06-4087-B345-655E083F7A8D}" srcOrd="0" destOrd="0" presId="urn:microsoft.com/office/officeart/2005/8/layout/process1"/>
    <dgm:cxn modelId="{71F4D202-B00C-4977-BBCC-CCC1673905F4}" type="presOf" srcId="{7E935EAE-4A3A-4C95-BE2F-86739D5204E9}" destId="{B445150E-CE2E-4EB2-8ADA-20DAA3840DCF}" srcOrd="1" destOrd="0" presId="urn:microsoft.com/office/officeart/2005/8/layout/process1"/>
    <dgm:cxn modelId="{13BE490D-6931-4480-9A5F-DDE9B9CE367C}" srcId="{95E51ECD-2177-4475-B758-FBD1866FE216}" destId="{C9E4478E-7B38-4232-9F02-A58329C62BDF}" srcOrd="0" destOrd="0" parTransId="{D35F6B40-3126-42A3-BEB8-A749CC5036CC}" sibTransId="{4F5D296C-FEB6-4A22-B79B-AC81422FF3C9}"/>
    <dgm:cxn modelId="{1BD331A5-D0F5-4372-8AF2-A7B252FDB4A9}" srcId="{95E51ECD-2177-4475-B758-FBD1866FE216}" destId="{C36C413B-AC4C-4E13-BB13-9D3C4E4E924A}" srcOrd="1" destOrd="0" parTransId="{69F4A392-6379-4823-8DE7-3669859F78FB}" sibTransId="{6C0D7742-1177-46E1-B7E3-1DA1F2190732}"/>
    <dgm:cxn modelId="{2C587693-B4CA-4AC6-BD58-82FBFAB98AE4}" type="presOf" srcId="{6C0D7742-1177-46E1-B7E3-1DA1F2190732}" destId="{D4F34C46-FAB2-451C-A79C-A80FD2381FB9}" srcOrd="0" destOrd="0" presId="urn:microsoft.com/office/officeart/2005/8/layout/process1"/>
    <dgm:cxn modelId="{AAE625AD-F00F-4476-AAA1-DCC16CF819EE}" srcId="{95E51ECD-2177-4475-B758-FBD1866FE216}" destId="{6530D3CA-E44E-467F-AF77-BF4C96C05BE3}" srcOrd="3" destOrd="0" parTransId="{E4A8052A-4B27-4781-80CE-6F28789F65AA}" sibTransId="{0BA3CAF5-3501-4C41-AD6F-C0AAC87CF34D}"/>
    <dgm:cxn modelId="{AEA891A1-4E0E-4CDD-8A80-5412F0612489}" type="presOf" srcId="{95E51ECD-2177-4475-B758-FBD1866FE216}" destId="{5BC1017D-C8C8-4717-A27B-A34C80D95274}" srcOrd="0" destOrd="0" presId="urn:microsoft.com/office/officeart/2005/8/layout/process1"/>
    <dgm:cxn modelId="{C2265B34-B0C4-46D4-83AF-2191F0D89753}" type="presParOf" srcId="{5BC1017D-C8C8-4717-A27B-A34C80D95274}" destId="{B83111B9-BF06-4087-B345-655E083F7A8D}" srcOrd="0" destOrd="0" presId="urn:microsoft.com/office/officeart/2005/8/layout/process1"/>
    <dgm:cxn modelId="{2EF5E455-1D67-4A81-800D-C1CBF93B4007}" type="presParOf" srcId="{5BC1017D-C8C8-4717-A27B-A34C80D95274}" destId="{95DDEEAB-35C4-4FAB-BC87-BBB4B43E028F}" srcOrd="1" destOrd="0" presId="urn:microsoft.com/office/officeart/2005/8/layout/process1"/>
    <dgm:cxn modelId="{45DC6ED1-E7CF-4A1C-866B-072DFBE6B7E6}" type="presParOf" srcId="{95DDEEAB-35C4-4FAB-BC87-BBB4B43E028F}" destId="{E6E695AC-8610-4EB2-9624-25E7AD953BA5}" srcOrd="0" destOrd="0" presId="urn:microsoft.com/office/officeart/2005/8/layout/process1"/>
    <dgm:cxn modelId="{5AA9CBDC-4BC4-4903-80B7-BF25F3F010F5}" type="presParOf" srcId="{5BC1017D-C8C8-4717-A27B-A34C80D95274}" destId="{38F1B1D3-4F2D-4E64-8F14-57F49FB2C8FB}" srcOrd="2" destOrd="0" presId="urn:microsoft.com/office/officeart/2005/8/layout/process1"/>
    <dgm:cxn modelId="{4940A22C-568C-4E7A-91CE-B840A9832584}" type="presParOf" srcId="{5BC1017D-C8C8-4717-A27B-A34C80D95274}" destId="{D4F34C46-FAB2-451C-A79C-A80FD2381FB9}" srcOrd="3" destOrd="0" presId="urn:microsoft.com/office/officeart/2005/8/layout/process1"/>
    <dgm:cxn modelId="{61569B5F-FD00-4AF3-8114-F8F79A0A7230}" type="presParOf" srcId="{D4F34C46-FAB2-451C-A79C-A80FD2381FB9}" destId="{F5A0A29B-7FEA-4393-9C4B-A012FE4B5446}" srcOrd="0" destOrd="0" presId="urn:microsoft.com/office/officeart/2005/8/layout/process1"/>
    <dgm:cxn modelId="{C76140AC-10EC-4EAE-9B2D-C6520D7DD42D}" type="presParOf" srcId="{5BC1017D-C8C8-4717-A27B-A34C80D95274}" destId="{C87D3617-BB95-40DE-AF1D-CC2F72AB4D30}" srcOrd="4" destOrd="0" presId="urn:microsoft.com/office/officeart/2005/8/layout/process1"/>
    <dgm:cxn modelId="{227AAF9F-4AEB-4689-B789-B8F1F41B40D9}" type="presParOf" srcId="{5BC1017D-C8C8-4717-A27B-A34C80D95274}" destId="{4F347F1D-63F9-407D-96C9-EB645BBC2C20}" srcOrd="5" destOrd="0" presId="urn:microsoft.com/office/officeart/2005/8/layout/process1"/>
    <dgm:cxn modelId="{F7820458-67D4-45BF-A626-2B6D00351950}" type="presParOf" srcId="{4F347F1D-63F9-407D-96C9-EB645BBC2C20}" destId="{B445150E-CE2E-4EB2-8ADA-20DAA3840DCF}" srcOrd="0" destOrd="0" presId="urn:microsoft.com/office/officeart/2005/8/layout/process1"/>
    <dgm:cxn modelId="{ABB21C3D-C283-476A-88A0-441DF0EA0D1C}" type="presParOf" srcId="{5BC1017D-C8C8-4717-A27B-A34C80D95274}" destId="{E0710770-1C7E-4B75-A185-15F875E31CC5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DF1E45E-9DFA-4174-A858-A43ABB6A07E9}" type="doc">
      <dgm:prSet loTypeId="urn:microsoft.com/office/officeart/2005/8/layout/chevron1" loCatId="process" qsTypeId="urn:microsoft.com/office/officeart/2005/8/quickstyle/simple1" qsCatId="simple" csTypeId="urn:microsoft.com/office/officeart/2005/8/colors/colorful1#3" csCatId="colorful" phldr="1"/>
      <dgm:spPr/>
    </dgm:pt>
    <dgm:pt modelId="{C1BC2726-D5CF-4D28-972D-5CFA72A1510B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4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ส่งเสริมการพัฒนาฝีมือแรงงาน พ.ศ. 2545 และที่แก้ไขเพิ่มเติม พ.ศ. </a:t>
          </a:r>
          <a:r>
            <a:rPr lang="en-US" sz="2400" b="1" i="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2557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BEFA724-8522-4B3D-B149-D5F4DBE209C1}" type="par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D9FBCE-AC10-4215-A1E9-6B2CEA347637}" type="sib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9CBBCF-720E-40C9-9AA2-E2FE1159C426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  <a:endParaRPr lang="th-TH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5B0BB2-29EF-4207-BF94-230BE7AE75C3}" type="par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7E3EE3F-D167-41A5-9611-50342746288F}" type="sib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6D292EE-4537-4D24-8BBD-70ABB12ECF7F}" type="pres">
      <dgm:prSet presAssocID="{3DF1E45E-9DFA-4174-A858-A43ABB6A07E9}" presName="Name0" presStyleCnt="0">
        <dgm:presLayoutVars>
          <dgm:dir/>
          <dgm:animLvl val="lvl"/>
          <dgm:resizeHandles val="exact"/>
        </dgm:presLayoutVars>
      </dgm:prSet>
      <dgm:spPr/>
    </dgm:pt>
    <dgm:pt modelId="{D8F75765-F2C1-45FF-9C3A-6B25A89D096C}" type="pres">
      <dgm:prSet presAssocID="{C1BC2726-D5CF-4D28-972D-5CFA72A1510B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A71ECB9-5678-42BB-9BC8-9283BE817D2D}" type="pres">
      <dgm:prSet presAssocID="{5BD9FBCE-AC10-4215-A1E9-6B2CEA347637}" presName="parTxOnlySpace" presStyleCnt="0"/>
      <dgm:spPr/>
    </dgm:pt>
    <dgm:pt modelId="{82E5E7C5-11CC-4C8E-9B8F-0C527D484904}" type="pres">
      <dgm:prSet presAssocID="{FE9CBBCF-720E-40C9-9AA2-E2FE1159C426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8E08E5A-CE2A-47AB-B8A4-15275E8BB376}" type="presOf" srcId="{3DF1E45E-9DFA-4174-A858-A43ABB6A07E9}" destId="{A6D292EE-4537-4D24-8BBD-70ABB12ECF7F}" srcOrd="0" destOrd="0" presId="urn:microsoft.com/office/officeart/2005/8/layout/chevron1"/>
    <dgm:cxn modelId="{6DCB4883-06A4-4CB1-90EE-C45B935D2C77}" srcId="{3DF1E45E-9DFA-4174-A858-A43ABB6A07E9}" destId="{FE9CBBCF-720E-40C9-9AA2-E2FE1159C426}" srcOrd="1" destOrd="0" parTransId="{355B0BB2-29EF-4207-BF94-230BE7AE75C3}" sibTransId="{57E3EE3F-D167-41A5-9611-50342746288F}"/>
    <dgm:cxn modelId="{F6C8D10C-FCE2-4B71-ADF7-3746551B87FC}" type="presOf" srcId="{C1BC2726-D5CF-4D28-972D-5CFA72A1510B}" destId="{D8F75765-F2C1-45FF-9C3A-6B25A89D096C}" srcOrd="0" destOrd="0" presId="urn:microsoft.com/office/officeart/2005/8/layout/chevron1"/>
    <dgm:cxn modelId="{25024F4A-8E44-4FE0-9B6B-6A61DD1B8875}" type="presOf" srcId="{FE9CBBCF-720E-40C9-9AA2-E2FE1159C426}" destId="{82E5E7C5-11CC-4C8E-9B8F-0C527D484904}" srcOrd="0" destOrd="0" presId="urn:microsoft.com/office/officeart/2005/8/layout/chevron1"/>
    <dgm:cxn modelId="{ACEE799A-C9FE-42AD-A3A1-8C65E1C04B66}" srcId="{3DF1E45E-9DFA-4174-A858-A43ABB6A07E9}" destId="{C1BC2726-D5CF-4D28-972D-5CFA72A1510B}" srcOrd="0" destOrd="0" parTransId="{BBEFA724-8522-4B3D-B149-D5F4DBE209C1}" sibTransId="{5BD9FBCE-AC10-4215-A1E9-6B2CEA347637}"/>
    <dgm:cxn modelId="{E62938B8-A7B3-417E-8276-56DF798938D5}" type="presParOf" srcId="{A6D292EE-4537-4D24-8BBD-70ABB12ECF7F}" destId="{D8F75765-F2C1-45FF-9C3A-6B25A89D096C}" srcOrd="0" destOrd="0" presId="urn:microsoft.com/office/officeart/2005/8/layout/chevron1"/>
    <dgm:cxn modelId="{A3628561-ABA4-4C3C-A728-4A170C6CCB8C}" type="presParOf" srcId="{A6D292EE-4537-4D24-8BBD-70ABB12ECF7F}" destId="{1A71ECB9-5678-42BB-9BC8-9283BE817D2D}" srcOrd="1" destOrd="0" presId="urn:microsoft.com/office/officeart/2005/8/layout/chevron1"/>
    <dgm:cxn modelId="{A81BEB15-BE4D-46F8-8F92-02412D12F88D}" type="presParOf" srcId="{A6D292EE-4537-4D24-8BBD-70ABB12ECF7F}" destId="{82E5E7C5-11CC-4C8E-9B8F-0C527D48490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10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1.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ส่งเสริมให้สถานประกอบกิจการที่มีลูกจ้างตั้งแต่ 1 คนขึ้นไป  ดำเนินการพัฒนาฝีมือ</a:t>
          </a: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แรงงานให้กับลูกจ้างของตน</a:t>
          </a: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</a:t>
          </a:r>
          <a:endParaRPr lang="th-TH" sz="2400" b="1" dirty="0">
            <a:solidFill>
              <a:schemeClr val="tx1"/>
            </a:solidFill>
            <a:cs typeface="+mn-cs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2.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ให้สิทธิและประโยชน์ในการยกเว้นภาษี จำนวนร้อยละร้อย ของค่าใช้จ่ายที่ใช้ในการ</a:t>
          </a: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พัฒนาฝีมือแรงงาน</a:t>
          </a:r>
          <a:endParaRPr lang="th-TH" sz="2400" b="1" dirty="0">
            <a:solidFill>
              <a:schemeClr val="tx1"/>
            </a:solidFill>
            <a:cs typeface="+mn-cs"/>
          </a:endParaRP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F1D89EB-B0F5-4006-A69B-9EC9A7652490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3.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กำหนดให้สถานประกอบกิจการที่มีลูกจ้าง 100 คนขึ้นไป ต้องส่งเงินสบทบ</a:t>
          </a: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เข้ากองทุนพัฒนาฝีมือแรงงาน </a:t>
          </a:r>
          <a:r>
            <a:rPr lang="th-TH" sz="2400" b="1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ยกเว้น สถานประกอบกิจการที่ดำเนินการพัฒนาฝีมือ</a:t>
          </a:r>
          <a:br>
            <a:rPr lang="th-TH" sz="2400" b="1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</a:br>
          <a:r>
            <a:rPr lang="th-TH" sz="2400" b="1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  แรงงานให้ลูกจ้างร้อยละ </a:t>
          </a:r>
          <a:r>
            <a:rPr lang="en-US" sz="2400" b="1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50 </a:t>
          </a:r>
          <a:r>
            <a:rPr lang="th-TH" sz="2400" b="1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ของจำนวนลูกจ้างทั้งหมด</a:t>
          </a:r>
          <a:endParaRPr lang="th-TH" sz="2400" b="1" dirty="0">
            <a:solidFill>
              <a:srgbClr val="C00000"/>
            </a:solidFill>
            <a:cs typeface="+mn-cs"/>
          </a:endParaRPr>
        </a:p>
      </dgm:t>
    </dgm:pt>
    <dgm:pt modelId="{0E2D4594-F755-4BC3-9AE8-542732F8EE54}" type="parTrans" cxnId="{02D7668D-DF36-4915-8A40-36187627299F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117B69A9-5027-4F49-A3DF-A88675C22849}" type="sibTrans" cxnId="{02D7668D-DF36-4915-8A40-36187627299F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3AF0E03-E605-43FD-B8AE-BF385CA97B4B}">
      <dgm:prSet phldrT="[Text]" custT="1"/>
      <dgm:spPr/>
      <dgm:t>
        <a:bodyPr/>
        <a:lstStyle/>
        <a:p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4.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ให้เงินกู้ยืมแก่นายจ้าง/ลูกจ้าง เพื่อนำไปดำเนินการฝึกอบรมฝีมือแรงงาน ทดสอบ</a:t>
          </a: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มาตรฐานฝีมือแรงงาน</a:t>
          </a:r>
          <a:endParaRPr lang="th-TH" sz="2400" b="1" dirty="0">
            <a:solidFill>
              <a:schemeClr val="tx1"/>
            </a:solidFill>
            <a:cs typeface="+mn-cs"/>
          </a:endParaRPr>
        </a:p>
      </dgm:t>
    </dgm:pt>
    <dgm:pt modelId="{0ADB1DEB-F077-4953-AF60-BFDFEEFEBD5F}" type="par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C1E22FE9-5630-41EB-A14A-D098130AC850}" type="sib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D8EBC479-EDA4-450E-A8C0-39B7ECC9D324}">
      <dgm:prSet phldrT="[Text]" custT="1"/>
      <dgm:spPr/>
      <dgm:t>
        <a:bodyPr/>
        <a:lstStyle/>
        <a:p>
          <a:r>
            <a:rPr lang="th-TH" sz="2400" b="1" dirty="0" smtClean="0">
              <a:solidFill>
                <a:schemeClr val="tx1"/>
              </a:solidFill>
              <a:cs typeface="+mn-cs"/>
            </a:rPr>
            <a:t>5. </a:t>
          </a:r>
          <a:r>
            <a:rPr lang="th-TH" sz="2400" b="1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ให้เงินช่วยเหลือหรืออุดหนุนเพื่อส่งเสริมการพัฒนาฝีมือแรงงาน</a:t>
          </a:r>
          <a:endParaRPr lang="th-TH" sz="2400" b="1" dirty="0">
            <a:solidFill>
              <a:schemeClr val="tx1"/>
            </a:solidFill>
            <a:cs typeface="+mn-cs"/>
          </a:endParaRPr>
        </a:p>
      </dgm:t>
    </dgm:pt>
    <dgm:pt modelId="{4507E1AC-8BD1-40CD-A057-14B6E20616A1}" type="parTrans" cxnId="{35D46A42-A927-4F8B-A347-26993BD4360F}">
      <dgm:prSet/>
      <dgm:spPr/>
      <dgm:t>
        <a:bodyPr/>
        <a:lstStyle/>
        <a:p>
          <a:endParaRPr lang="en-US"/>
        </a:p>
      </dgm:t>
    </dgm:pt>
    <dgm:pt modelId="{0F00E257-B7DF-4F93-A5A9-DD20DB0AB7FD}" type="sibTrans" cxnId="{35D46A42-A927-4F8B-A347-26993BD4360F}">
      <dgm:prSet/>
      <dgm:spPr/>
      <dgm:t>
        <a:bodyPr/>
        <a:lstStyle/>
        <a:p>
          <a:endParaRPr lang="en-US"/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5" custLinFactY="-18563" custLinFactNeighborX="-203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A1C085AB-A1C2-47D8-A64B-DEBCE78F5946}" type="pres">
      <dgm:prSet presAssocID="{5C120A63-510B-4C58-A65C-BF63417AC788}" presName="parentText" presStyleLbl="node1" presStyleIdx="1" presStyleCnt="5" custLinFactY="-7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B8633C8-A602-4C67-914A-4D187F2447A8}" type="pres">
      <dgm:prSet presAssocID="{44304AF5-61EC-4551-ACCD-8EADF8E132F7}" presName="spacer" presStyleCnt="0"/>
      <dgm:spPr/>
    </dgm:pt>
    <dgm:pt modelId="{BEDACB00-D253-4EA5-875D-39D30D70CE24}" type="pres">
      <dgm:prSet presAssocID="{9F1D89EB-B0F5-4006-A69B-9EC9A7652490}" presName="parentText" presStyleLbl="node1" presStyleIdx="2" presStyleCnt="5" custScaleY="127097" custLinFactY="-221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5DAA00A-56BC-4186-9630-14B03383824E}" type="pres">
      <dgm:prSet presAssocID="{117B69A9-5027-4F49-A3DF-A88675C22849}" presName="spacer" presStyleCnt="0"/>
      <dgm:spPr/>
    </dgm:pt>
    <dgm:pt modelId="{798D813B-659D-4D24-AE9E-0347E2FA2544}" type="pres">
      <dgm:prSet presAssocID="{93AF0E03-E605-43FD-B8AE-BF385CA97B4B}" presName="parentText" presStyleLbl="node1" presStyleIdx="3" presStyleCnt="5" custLinFactY="-2446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394A63B-6F73-4837-822C-3556AB82097F}" type="pres">
      <dgm:prSet presAssocID="{C1E22FE9-5630-41EB-A14A-D098130AC850}" presName="spacer" presStyleCnt="0"/>
      <dgm:spPr/>
    </dgm:pt>
    <dgm:pt modelId="{4069B5E3-679A-42AA-9AD5-D0AC158A63A0}" type="pres">
      <dgm:prSet presAssocID="{D8EBC479-EDA4-450E-A8C0-39B7ECC9D324}" presName="parentText" presStyleLbl="node1" presStyleIdx="4" presStyleCnt="5" custScaleY="51785" custLinFactY="-31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26DC5A-F262-4A98-B989-8578533150F7}" srcId="{493EAE2A-9F57-46C1-ACED-9FF71B33EA0E}" destId="{93AF0E03-E605-43FD-B8AE-BF385CA97B4B}" srcOrd="3" destOrd="0" parTransId="{0ADB1DEB-F077-4953-AF60-BFDFEEFEBD5F}" sibTransId="{C1E22FE9-5630-41EB-A14A-D098130AC850}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564E788A-CA16-4390-A18A-139896A00920}" type="presOf" srcId="{93AF0E03-E605-43FD-B8AE-BF385CA97B4B}" destId="{798D813B-659D-4D24-AE9E-0347E2FA2544}" srcOrd="0" destOrd="0" presId="urn:microsoft.com/office/officeart/2005/8/layout/vList2"/>
    <dgm:cxn modelId="{3725393F-8329-482E-9ED1-8FF9FA952A07}" type="presOf" srcId="{493EAE2A-9F57-46C1-ACED-9FF71B33EA0E}" destId="{675C93E7-1C90-4998-8175-F7364359BE39}" srcOrd="0" destOrd="0" presId="urn:microsoft.com/office/officeart/2005/8/layout/vList2"/>
    <dgm:cxn modelId="{A230FEA6-E9CC-4EB6-9A5F-769D43B89868}" type="presOf" srcId="{9F1D89EB-B0F5-4006-A69B-9EC9A7652490}" destId="{BEDACB00-D253-4EA5-875D-39D30D70CE24}" srcOrd="0" destOrd="0" presId="urn:microsoft.com/office/officeart/2005/8/layout/vList2"/>
    <dgm:cxn modelId="{7D435AF5-31AE-4278-951C-015C02A05306}" type="presOf" srcId="{F04591DB-3B95-4B37-922F-65A9CFEB6FAB}" destId="{EF937540-1ECA-4C21-A641-EDBD299B450D}" srcOrd="0" destOrd="0" presId="urn:microsoft.com/office/officeart/2005/8/layout/vList2"/>
    <dgm:cxn modelId="{6DBA512F-4299-49C3-9422-4BAC70C3B8EF}" type="presOf" srcId="{D8EBC479-EDA4-450E-A8C0-39B7ECC9D324}" destId="{4069B5E3-679A-42AA-9AD5-D0AC158A63A0}" srcOrd="0" destOrd="0" presId="urn:microsoft.com/office/officeart/2005/8/layout/vList2"/>
    <dgm:cxn modelId="{25423A85-AB50-4BFA-8B54-964E0DD649F7}" type="presOf" srcId="{5C120A63-510B-4C58-A65C-BF63417AC788}" destId="{A1C085AB-A1C2-47D8-A64B-DEBCE78F5946}" srcOrd="0" destOrd="0" presId="urn:microsoft.com/office/officeart/2005/8/layout/vList2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35D46A42-A927-4F8B-A347-26993BD4360F}" srcId="{493EAE2A-9F57-46C1-ACED-9FF71B33EA0E}" destId="{D8EBC479-EDA4-450E-A8C0-39B7ECC9D324}" srcOrd="4" destOrd="0" parTransId="{4507E1AC-8BD1-40CD-A057-14B6E20616A1}" sibTransId="{0F00E257-B7DF-4F93-A5A9-DD20DB0AB7FD}"/>
    <dgm:cxn modelId="{02D7668D-DF36-4915-8A40-36187627299F}" srcId="{493EAE2A-9F57-46C1-ACED-9FF71B33EA0E}" destId="{9F1D89EB-B0F5-4006-A69B-9EC9A7652490}" srcOrd="2" destOrd="0" parTransId="{0E2D4594-F755-4BC3-9AE8-542732F8EE54}" sibTransId="{117B69A9-5027-4F49-A3DF-A88675C22849}"/>
    <dgm:cxn modelId="{F6967168-DF42-4AD0-8CAF-4332D2A545C1}" type="presParOf" srcId="{675C93E7-1C90-4998-8175-F7364359BE39}" destId="{EF937540-1ECA-4C21-A641-EDBD299B450D}" srcOrd="0" destOrd="0" presId="urn:microsoft.com/office/officeart/2005/8/layout/vList2"/>
    <dgm:cxn modelId="{CA190C14-5912-4629-B724-AE54F2F72A12}" type="presParOf" srcId="{675C93E7-1C90-4998-8175-F7364359BE39}" destId="{2087B7FB-7803-4DC8-87BF-BEBA986D11B0}" srcOrd="1" destOrd="0" presId="urn:microsoft.com/office/officeart/2005/8/layout/vList2"/>
    <dgm:cxn modelId="{54261329-1711-4763-BF6F-75E8B1D4D0D6}" type="presParOf" srcId="{675C93E7-1C90-4998-8175-F7364359BE39}" destId="{A1C085AB-A1C2-47D8-A64B-DEBCE78F5946}" srcOrd="2" destOrd="0" presId="urn:microsoft.com/office/officeart/2005/8/layout/vList2"/>
    <dgm:cxn modelId="{8C26AE85-7983-4B51-AD6F-0E4E80E16CD7}" type="presParOf" srcId="{675C93E7-1C90-4998-8175-F7364359BE39}" destId="{7B8633C8-A602-4C67-914A-4D187F2447A8}" srcOrd="3" destOrd="0" presId="urn:microsoft.com/office/officeart/2005/8/layout/vList2"/>
    <dgm:cxn modelId="{D4E0A280-98E6-4666-8E6F-CF2C735ED4F4}" type="presParOf" srcId="{675C93E7-1C90-4998-8175-F7364359BE39}" destId="{BEDACB00-D253-4EA5-875D-39D30D70CE24}" srcOrd="4" destOrd="0" presId="urn:microsoft.com/office/officeart/2005/8/layout/vList2"/>
    <dgm:cxn modelId="{C5C4F7A2-7727-4FC9-A423-9632FBF05A06}" type="presParOf" srcId="{675C93E7-1C90-4998-8175-F7364359BE39}" destId="{A5DAA00A-56BC-4186-9630-14B03383824E}" srcOrd="5" destOrd="0" presId="urn:microsoft.com/office/officeart/2005/8/layout/vList2"/>
    <dgm:cxn modelId="{B700A0F8-DEC1-41BE-9045-27E2DDBFC7D7}" type="presParOf" srcId="{675C93E7-1C90-4998-8175-F7364359BE39}" destId="{798D813B-659D-4D24-AE9E-0347E2FA2544}" srcOrd="6" destOrd="0" presId="urn:microsoft.com/office/officeart/2005/8/layout/vList2"/>
    <dgm:cxn modelId="{2B329428-4450-4D45-8AB6-A55680E4BF4C}" type="presParOf" srcId="{675C93E7-1C90-4998-8175-F7364359BE39}" destId="{A394A63B-6F73-4837-822C-3556AB82097F}" srcOrd="7" destOrd="0" presId="urn:microsoft.com/office/officeart/2005/8/layout/vList2"/>
    <dgm:cxn modelId="{A835CDC4-5B23-49A3-812E-CF76344613E3}" type="presParOf" srcId="{675C93E7-1C90-4998-8175-F7364359BE39}" destId="{4069B5E3-679A-42AA-9AD5-D0AC158A63A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r>
            <a:rPr lang="en-US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alt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การส่งเสริมให้ผู้ประกอบอาชีพมีความรู้ความสามารถ</a:t>
          </a:r>
          <a:r>
            <a:rPr lang="en-US" alt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alt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alt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alt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ในการประกอบอาชีพ</a:t>
          </a:r>
          <a:endParaRPr lang="th-TH" sz="3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r>
            <a:rPr lang="en-US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alt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การพัฒนาประสิทธิภาพของสถานประกอบกิจการ</a:t>
          </a:r>
          <a:endParaRPr lang="th-TH" sz="3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1D89EB-B0F5-4006-A69B-9EC9A7652490}">
      <dgm:prSet phldrT="[Text]" custT="1"/>
      <dgm:spPr/>
      <dgm:t>
        <a:bodyPr/>
        <a:lstStyle/>
        <a:p>
          <a:r>
            <a:rPr lang="en-US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altLang="th-TH" sz="30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การให้ความคุ้มครองความปลอดภัยสาธารณะจากการทำงาน</a:t>
          </a:r>
          <a:endParaRPr lang="th-TH" sz="3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E2D4594-F755-4BC3-9AE8-542732F8EE54}" type="parTrans" cxnId="{02D7668D-DF36-4915-8A40-36187627299F}">
      <dgm:prSet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17B69A9-5027-4F49-A3DF-A88675C22849}" type="sibTrans" cxnId="{02D7668D-DF36-4915-8A40-36187627299F}">
      <dgm:prSet custT="1"/>
      <dgm:spPr/>
      <dgm:t>
        <a:bodyPr/>
        <a:lstStyle/>
        <a:p>
          <a:endParaRPr lang="th-TH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A1C085AB-A1C2-47D8-A64B-DEBCE78F5946}" type="pres">
      <dgm:prSet presAssocID="{5C120A63-510B-4C58-A65C-BF63417AC788}" presName="parentText" presStyleLbl="node1" presStyleIdx="1" presStyleCnt="3" custLinFactNeighborY="-51037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B8633C8-A602-4C67-914A-4D187F2447A8}" type="pres">
      <dgm:prSet presAssocID="{44304AF5-61EC-4551-ACCD-8EADF8E132F7}" presName="spacer" presStyleCnt="0"/>
      <dgm:spPr/>
    </dgm:pt>
    <dgm:pt modelId="{BEDACB00-D253-4EA5-875D-39D30D70CE24}" type="pres">
      <dgm:prSet presAssocID="{9F1D89EB-B0F5-4006-A69B-9EC9A7652490}" presName="parentText" presStyleLbl="node1" presStyleIdx="2" presStyleCnt="3" custLinFactY="-108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D305C6E2-EA45-490C-950E-B84A191B333E}" type="presOf" srcId="{5C120A63-510B-4C58-A65C-BF63417AC788}" destId="{A1C085AB-A1C2-47D8-A64B-DEBCE78F5946}" srcOrd="0" destOrd="0" presId="urn:microsoft.com/office/officeart/2005/8/layout/vList2"/>
    <dgm:cxn modelId="{A52B0E8A-92AA-48B8-8708-628FCAED88B9}" type="presOf" srcId="{493EAE2A-9F57-46C1-ACED-9FF71B33EA0E}" destId="{675C93E7-1C90-4998-8175-F7364359BE39}" srcOrd="0" destOrd="0" presId="urn:microsoft.com/office/officeart/2005/8/layout/vList2"/>
    <dgm:cxn modelId="{12CA3FA3-2EC8-4424-AB0B-68EEF4AD4BCF}" type="presOf" srcId="{9F1D89EB-B0F5-4006-A69B-9EC9A7652490}" destId="{BEDACB00-D253-4EA5-875D-39D30D70CE24}" srcOrd="0" destOrd="0" presId="urn:microsoft.com/office/officeart/2005/8/layout/vList2"/>
    <dgm:cxn modelId="{33FE5B0A-D17A-47B4-9DE3-57FED1F5FEC7}" type="presOf" srcId="{F04591DB-3B95-4B37-922F-65A9CFEB6FAB}" destId="{EF937540-1ECA-4C21-A641-EDBD299B450D}" srcOrd="0" destOrd="0" presId="urn:microsoft.com/office/officeart/2005/8/layout/vList2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02D7668D-DF36-4915-8A40-36187627299F}" srcId="{493EAE2A-9F57-46C1-ACED-9FF71B33EA0E}" destId="{9F1D89EB-B0F5-4006-A69B-9EC9A7652490}" srcOrd="2" destOrd="0" parTransId="{0E2D4594-F755-4BC3-9AE8-542732F8EE54}" sibTransId="{117B69A9-5027-4F49-A3DF-A88675C22849}"/>
    <dgm:cxn modelId="{1DBE9051-8D28-43FB-B987-C3734DEA174D}" type="presParOf" srcId="{675C93E7-1C90-4998-8175-F7364359BE39}" destId="{EF937540-1ECA-4C21-A641-EDBD299B450D}" srcOrd="0" destOrd="0" presId="urn:microsoft.com/office/officeart/2005/8/layout/vList2"/>
    <dgm:cxn modelId="{65D0D5B2-AEFC-4A2E-B3C4-77C323E9643E}" type="presParOf" srcId="{675C93E7-1C90-4998-8175-F7364359BE39}" destId="{2087B7FB-7803-4DC8-87BF-BEBA986D11B0}" srcOrd="1" destOrd="0" presId="urn:microsoft.com/office/officeart/2005/8/layout/vList2"/>
    <dgm:cxn modelId="{4096A03F-6396-4A71-8095-B7448ED1C262}" type="presParOf" srcId="{675C93E7-1C90-4998-8175-F7364359BE39}" destId="{A1C085AB-A1C2-47D8-A64B-DEBCE78F5946}" srcOrd="2" destOrd="0" presId="urn:microsoft.com/office/officeart/2005/8/layout/vList2"/>
    <dgm:cxn modelId="{07FF25C5-61AA-48D3-8F27-DC1239C44AC8}" type="presParOf" srcId="{675C93E7-1C90-4998-8175-F7364359BE39}" destId="{7B8633C8-A602-4C67-914A-4D187F2447A8}" srcOrd="3" destOrd="0" presId="urn:microsoft.com/office/officeart/2005/8/layout/vList2"/>
    <dgm:cxn modelId="{00A1CE0B-AED3-4DB8-9774-AA5605AC6F2F}" type="presParOf" srcId="{675C93E7-1C90-4998-8175-F7364359BE39}" destId="{BEDACB00-D253-4EA5-875D-39D30D70CE2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</dgm:pt>
    <dgm:pt modelId="{B1DA9684-A786-4C4F-BAFF-9D00CA1058C4}">
      <dgm:prSet phldrT="[Text]" custT="1"/>
      <dgm:spPr/>
      <dgm:t>
        <a:bodyPr/>
        <a:lstStyle/>
        <a:p>
          <a:pPr algn="l"/>
          <a:r>
            <a:rPr lang="en-US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ต้องใช้ผู้มีความรู้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ความสามารถ</a:t>
          </a:r>
          <a:b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ดำเนินการ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8A429C2-6AAC-4337-AE39-2E23979BC739}" type="parTrans" cxnId="{5D803F02-A864-483F-9A88-9438041E019C}">
      <dgm:prSet custT="1"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EF0BD7A5-63CF-495C-869B-6894417F4F9D}" type="sibTrans" cxnId="{5D803F02-A864-483F-9A88-9438041E019C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AEB78C63-DB6C-4B49-8869-57DC0A8A69ED}">
      <dgm:prSet phldrT="[Text]" custT="1"/>
      <dgm:spPr/>
      <dgm:t>
        <a:bodyPr/>
        <a:lstStyle/>
        <a:p>
          <a:pPr algn="l"/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กำหนดเกี่ยวกับการรับรองความรู้ความสามารถ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99C05C6-5863-4067-82D1-19C407069CF3}" type="parTrans" cxnId="{4C603983-D2AE-4C1A-A09B-73877CFDB06B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2DDE9893-3852-4733-8748-277F1B66C2AF}" type="sibTrans" cxnId="{4C603983-D2AE-4C1A-A09B-73877CFDB06B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19052AA7-4A41-46E8-8AAF-CCD4A430A524}">
      <dgm:prSet phldrT="[Text]" custT="1"/>
      <dgm:spPr/>
      <dgm:t>
        <a:bodyPr/>
        <a:lstStyle/>
        <a:p>
          <a:pPr algn="ctr"/>
          <a:r>
            <a:rPr lang="th-TH" sz="28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สาขาอาชีพ ตำแหน่งงานลักษณะงาน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9709B5-A281-423E-943C-D0B97524E559}" type="parTrans" cxnId="{D307B27D-8D6A-4C02-B0FF-C7E423343CDF}">
      <dgm:prSet custT="1"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F76DF67B-F4A1-4C74-9F15-B2F3AE3C8053}" type="sibTrans" cxnId="{D307B27D-8D6A-4C02-B0FF-C7E423343CDF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657865DE-E5F6-4891-964F-1164B3F9EA3E}">
      <dgm:prSet phldrT="[Text]" custT="1"/>
      <dgm:spPr/>
      <dgm:t>
        <a:bodyPr/>
        <a:lstStyle/>
        <a:p>
          <a:pPr algn="l"/>
          <a:r>
            <a:rPr lang="en-US" sz="28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8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อาจเป็นอันตราย</a:t>
          </a:r>
          <a:br>
            <a:rPr lang="th-TH" sz="28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ต่อสาธารณะ หรือ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436099A-9502-4076-BB79-5F9C445A0D8F}" type="parTrans" cxnId="{1E3FE90E-46C7-4B07-AB8C-0300C660B11E}">
      <dgm:prSet custT="1"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068F159A-EB9E-43F1-81A7-061E0D5A2B1F}" type="sibTrans" cxnId="{1E3FE90E-46C7-4B07-AB8C-0300C660B11E}">
      <dgm:prSet/>
      <dgm:spPr/>
      <dgm:t>
        <a:bodyPr/>
        <a:lstStyle/>
        <a:p>
          <a:endParaRPr lang="th-TH" sz="2800">
            <a:solidFill>
              <a:schemeClr val="tx1"/>
            </a:solidFill>
          </a:endParaRPr>
        </a:p>
      </dgm:t>
    </dgm:pt>
    <dgm:pt modelId="{FE8ACE06-C03C-4311-A452-441E6E87DB3F}" type="pres">
      <dgm:prSet presAssocID="{493EAE2A-9F57-46C1-ACED-9FF71B33EA0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A05679B-6F0C-4178-8CE9-24E25B975A98}" type="pres">
      <dgm:prSet presAssocID="{AEB78C63-DB6C-4B49-8869-57DC0A8A69ED}" presName="root1" presStyleCnt="0"/>
      <dgm:spPr/>
    </dgm:pt>
    <dgm:pt modelId="{A0B86396-DC99-4654-8D1F-F6AA07C930FA}" type="pres">
      <dgm:prSet presAssocID="{AEB78C63-DB6C-4B49-8869-57DC0A8A69ED}" presName="LevelOneTextNode" presStyleLbl="node0" presStyleIdx="0" presStyleCnt="1" custScaleY="181159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068612E-65AB-4FF7-8ACA-E545468EE8F4}" type="pres">
      <dgm:prSet presAssocID="{AEB78C63-DB6C-4B49-8869-57DC0A8A69ED}" presName="level2hierChild" presStyleCnt="0"/>
      <dgm:spPr/>
    </dgm:pt>
    <dgm:pt modelId="{EB1A170A-7160-44EF-8A51-6B76F9A3765F}" type="pres">
      <dgm:prSet presAssocID="{259709B5-A281-423E-943C-D0B97524E559}" presName="conn2-1" presStyleLbl="parChTrans1D2" presStyleIdx="0" presStyleCnt="1"/>
      <dgm:spPr/>
      <dgm:t>
        <a:bodyPr/>
        <a:lstStyle/>
        <a:p>
          <a:endParaRPr lang="en-US"/>
        </a:p>
      </dgm:t>
    </dgm:pt>
    <dgm:pt modelId="{60E03284-40C4-4322-A182-325884140F53}" type="pres">
      <dgm:prSet presAssocID="{259709B5-A281-423E-943C-D0B97524E559}" presName="connTx" presStyleLbl="parChTrans1D2" presStyleIdx="0" presStyleCnt="1"/>
      <dgm:spPr/>
      <dgm:t>
        <a:bodyPr/>
        <a:lstStyle/>
        <a:p>
          <a:endParaRPr lang="en-US"/>
        </a:p>
      </dgm:t>
    </dgm:pt>
    <dgm:pt modelId="{7C323430-ADDE-482B-9C0B-AE35F4EB2C96}" type="pres">
      <dgm:prSet presAssocID="{19052AA7-4A41-46E8-8AAF-CCD4A430A524}" presName="root2" presStyleCnt="0"/>
      <dgm:spPr/>
    </dgm:pt>
    <dgm:pt modelId="{02D52FD5-6B34-438B-81A6-51F9F3343347}" type="pres">
      <dgm:prSet presAssocID="{19052AA7-4A41-46E8-8AAF-CCD4A430A524}" presName="LevelTwoTextNode" presStyleLbl="node2" presStyleIdx="0" presStyleCnt="1" custScaleY="181159" custLinFactNeighborX="-1896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7EDF8B8-B7E8-4DA0-8FFE-0B52D5DFC613}" type="pres">
      <dgm:prSet presAssocID="{19052AA7-4A41-46E8-8AAF-CCD4A430A524}" presName="level3hierChild" presStyleCnt="0"/>
      <dgm:spPr/>
    </dgm:pt>
    <dgm:pt modelId="{4A054E1D-8A5B-4E61-A4E9-DF5AB089733E}" type="pres">
      <dgm:prSet presAssocID="{9436099A-9502-4076-BB79-5F9C445A0D8F}" presName="conn2-1" presStyleLbl="parChTrans1D3" presStyleIdx="0" presStyleCnt="2"/>
      <dgm:spPr/>
      <dgm:t>
        <a:bodyPr/>
        <a:lstStyle/>
        <a:p>
          <a:endParaRPr lang="en-US"/>
        </a:p>
      </dgm:t>
    </dgm:pt>
    <dgm:pt modelId="{4D7F0510-60FF-40B5-98E3-874B774F68A2}" type="pres">
      <dgm:prSet presAssocID="{9436099A-9502-4076-BB79-5F9C445A0D8F}" presName="connTx" presStyleLbl="parChTrans1D3" presStyleIdx="0" presStyleCnt="2"/>
      <dgm:spPr/>
      <dgm:t>
        <a:bodyPr/>
        <a:lstStyle/>
        <a:p>
          <a:endParaRPr lang="en-US"/>
        </a:p>
      </dgm:t>
    </dgm:pt>
    <dgm:pt modelId="{5931826F-F434-44E8-8283-859A5C5A6ECA}" type="pres">
      <dgm:prSet presAssocID="{657865DE-E5F6-4891-964F-1164B3F9EA3E}" presName="root2" presStyleCnt="0"/>
      <dgm:spPr/>
    </dgm:pt>
    <dgm:pt modelId="{DE578A11-FE6A-4D66-96FF-02BF6DEB4C7A}" type="pres">
      <dgm:prSet presAssocID="{657865DE-E5F6-4891-964F-1164B3F9EA3E}" presName="LevelTwoTextNode" presStyleLbl="node3" presStyleIdx="0" presStyleCnt="2" custScaleX="115886" custScaleY="126270" custLinFactNeighborX="-21038" custLinFactNeighborY="-2057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4A3B1FE-602A-4B29-8B95-7B7F6A1C4164}" type="pres">
      <dgm:prSet presAssocID="{657865DE-E5F6-4891-964F-1164B3F9EA3E}" presName="level3hierChild" presStyleCnt="0"/>
      <dgm:spPr/>
    </dgm:pt>
    <dgm:pt modelId="{B7A1CAB4-7023-4C71-B56F-13608D014B56}" type="pres">
      <dgm:prSet presAssocID="{28A429C2-6AAC-4337-AE39-2E23979BC739}" presName="conn2-1" presStyleLbl="parChTrans1D3" presStyleIdx="1" presStyleCnt="2"/>
      <dgm:spPr/>
      <dgm:t>
        <a:bodyPr/>
        <a:lstStyle/>
        <a:p>
          <a:endParaRPr lang="en-US"/>
        </a:p>
      </dgm:t>
    </dgm:pt>
    <dgm:pt modelId="{08B61890-795C-49D7-A1AB-0312ACE02B64}" type="pres">
      <dgm:prSet presAssocID="{28A429C2-6AAC-4337-AE39-2E23979BC739}" presName="connTx" presStyleLbl="parChTrans1D3" presStyleIdx="1" presStyleCnt="2"/>
      <dgm:spPr/>
      <dgm:t>
        <a:bodyPr/>
        <a:lstStyle/>
        <a:p>
          <a:endParaRPr lang="en-US"/>
        </a:p>
      </dgm:t>
    </dgm:pt>
    <dgm:pt modelId="{7AE7A7CA-D176-4FFE-8EC7-DF5FDDF016F9}" type="pres">
      <dgm:prSet presAssocID="{B1DA9684-A786-4C4F-BAFF-9D00CA1058C4}" presName="root2" presStyleCnt="0"/>
      <dgm:spPr/>
    </dgm:pt>
    <dgm:pt modelId="{754064DF-10CE-444A-A722-B12F462E963F}" type="pres">
      <dgm:prSet presAssocID="{B1DA9684-A786-4C4F-BAFF-9D00CA1058C4}" presName="LevelTwoTextNode" presStyleLbl="node3" presStyleIdx="1" presStyleCnt="2" custAng="0" custScaleX="113473" custScaleY="129663" custLinFactNeighborX="-17536" custLinFactNeighborY="10616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82B7BBE2-103B-4D77-8E67-0E6CDC47ABE8}" type="pres">
      <dgm:prSet presAssocID="{B1DA9684-A786-4C4F-BAFF-9D00CA1058C4}" presName="level3hierChild" presStyleCnt="0"/>
      <dgm:spPr/>
    </dgm:pt>
  </dgm:ptLst>
  <dgm:cxnLst>
    <dgm:cxn modelId="{3A48ACC5-CB28-4D7E-BE8C-830161BD75A8}" type="presOf" srcId="{AEB78C63-DB6C-4B49-8869-57DC0A8A69ED}" destId="{A0B86396-DC99-4654-8D1F-F6AA07C930FA}" srcOrd="0" destOrd="0" presId="urn:microsoft.com/office/officeart/2005/8/layout/hierarchy2"/>
    <dgm:cxn modelId="{03B8ECC0-3448-4B9C-BF1F-6799F1AAE373}" type="presOf" srcId="{B1DA9684-A786-4C4F-BAFF-9D00CA1058C4}" destId="{754064DF-10CE-444A-A722-B12F462E963F}" srcOrd="0" destOrd="0" presId="urn:microsoft.com/office/officeart/2005/8/layout/hierarchy2"/>
    <dgm:cxn modelId="{5FD95744-07E0-40AF-A7F6-5641D8240BC1}" type="presOf" srcId="{28A429C2-6AAC-4337-AE39-2E23979BC739}" destId="{B7A1CAB4-7023-4C71-B56F-13608D014B56}" srcOrd="0" destOrd="0" presId="urn:microsoft.com/office/officeart/2005/8/layout/hierarchy2"/>
    <dgm:cxn modelId="{BF0CB563-85A6-4644-B8EF-FF66C9B3B62E}" type="presOf" srcId="{19052AA7-4A41-46E8-8AAF-CCD4A430A524}" destId="{02D52FD5-6B34-438B-81A6-51F9F3343347}" srcOrd="0" destOrd="0" presId="urn:microsoft.com/office/officeart/2005/8/layout/hierarchy2"/>
    <dgm:cxn modelId="{833C8942-9EBF-4D79-A842-58C208589BBC}" type="presOf" srcId="{259709B5-A281-423E-943C-D0B97524E559}" destId="{EB1A170A-7160-44EF-8A51-6B76F9A3765F}" srcOrd="0" destOrd="0" presId="urn:microsoft.com/office/officeart/2005/8/layout/hierarchy2"/>
    <dgm:cxn modelId="{0705ED72-1717-44F7-8B89-CED44DC95CD8}" type="presOf" srcId="{9436099A-9502-4076-BB79-5F9C445A0D8F}" destId="{4D7F0510-60FF-40B5-98E3-874B774F68A2}" srcOrd="1" destOrd="0" presId="urn:microsoft.com/office/officeart/2005/8/layout/hierarchy2"/>
    <dgm:cxn modelId="{4A3B8DB2-502B-4F36-99D3-39F989AE16D2}" type="presOf" srcId="{259709B5-A281-423E-943C-D0B97524E559}" destId="{60E03284-40C4-4322-A182-325884140F53}" srcOrd="1" destOrd="0" presId="urn:microsoft.com/office/officeart/2005/8/layout/hierarchy2"/>
    <dgm:cxn modelId="{1E3FE90E-46C7-4B07-AB8C-0300C660B11E}" srcId="{19052AA7-4A41-46E8-8AAF-CCD4A430A524}" destId="{657865DE-E5F6-4891-964F-1164B3F9EA3E}" srcOrd="0" destOrd="0" parTransId="{9436099A-9502-4076-BB79-5F9C445A0D8F}" sibTransId="{068F159A-EB9E-43F1-81A7-061E0D5A2B1F}"/>
    <dgm:cxn modelId="{D7983886-6786-4DEF-91F2-B86292EE6C32}" type="presOf" srcId="{657865DE-E5F6-4891-964F-1164B3F9EA3E}" destId="{DE578A11-FE6A-4D66-96FF-02BF6DEB4C7A}" srcOrd="0" destOrd="0" presId="urn:microsoft.com/office/officeart/2005/8/layout/hierarchy2"/>
    <dgm:cxn modelId="{D732595B-B626-47D3-B427-8934C9C333F3}" type="presOf" srcId="{493EAE2A-9F57-46C1-ACED-9FF71B33EA0E}" destId="{FE8ACE06-C03C-4311-A452-441E6E87DB3F}" srcOrd="0" destOrd="0" presId="urn:microsoft.com/office/officeart/2005/8/layout/hierarchy2"/>
    <dgm:cxn modelId="{01DAB84A-2B42-4E7D-995F-F2080693E38E}" type="presOf" srcId="{28A429C2-6AAC-4337-AE39-2E23979BC739}" destId="{08B61890-795C-49D7-A1AB-0312ACE02B64}" srcOrd="1" destOrd="0" presId="urn:microsoft.com/office/officeart/2005/8/layout/hierarchy2"/>
    <dgm:cxn modelId="{14BB6842-9B3B-43D5-A769-2CF8746ABC72}" type="presOf" srcId="{9436099A-9502-4076-BB79-5F9C445A0D8F}" destId="{4A054E1D-8A5B-4E61-A4E9-DF5AB089733E}" srcOrd="0" destOrd="0" presId="urn:microsoft.com/office/officeart/2005/8/layout/hierarchy2"/>
    <dgm:cxn modelId="{D307B27D-8D6A-4C02-B0FF-C7E423343CDF}" srcId="{AEB78C63-DB6C-4B49-8869-57DC0A8A69ED}" destId="{19052AA7-4A41-46E8-8AAF-CCD4A430A524}" srcOrd="0" destOrd="0" parTransId="{259709B5-A281-423E-943C-D0B97524E559}" sibTransId="{F76DF67B-F4A1-4C74-9F15-B2F3AE3C8053}"/>
    <dgm:cxn modelId="{5D803F02-A864-483F-9A88-9438041E019C}" srcId="{19052AA7-4A41-46E8-8AAF-CCD4A430A524}" destId="{B1DA9684-A786-4C4F-BAFF-9D00CA1058C4}" srcOrd="1" destOrd="0" parTransId="{28A429C2-6AAC-4337-AE39-2E23979BC739}" sibTransId="{EF0BD7A5-63CF-495C-869B-6894417F4F9D}"/>
    <dgm:cxn modelId="{4C603983-D2AE-4C1A-A09B-73877CFDB06B}" srcId="{493EAE2A-9F57-46C1-ACED-9FF71B33EA0E}" destId="{AEB78C63-DB6C-4B49-8869-57DC0A8A69ED}" srcOrd="0" destOrd="0" parTransId="{899C05C6-5863-4067-82D1-19C407069CF3}" sibTransId="{2DDE9893-3852-4733-8748-277F1B66C2AF}"/>
    <dgm:cxn modelId="{3D2C9595-AF95-4D2A-A31A-218ABADB0C25}" type="presParOf" srcId="{FE8ACE06-C03C-4311-A452-441E6E87DB3F}" destId="{6A05679B-6F0C-4178-8CE9-24E25B975A98}" srcOrd="0" destOrd="0" presId="urn:microsoft.com/office/officeart/2005/8/layout/hierarchy2"/>
    <dgm:cxn modelId="{8B5904F8-D1DC-455D-92D3-14730F16587D}" type="presParOf" srcId="{6A05679B-6F0C-4178-8CE9-24E25B975A98}" destId="{A0B86396-DC99-4654-8D1F-F6AA07C930FA}" srcOrd="0" destOrd="0" presId="urn:microsoft.com/office/officeart/2005/8/layout/hierarchy2"/>
    <dgm:cxn modelId="{F080F7D9-79F0-429D-A3BA-6788C662C42C}" type="presParOf" srcId="{6A05679B-6F0C-4178-8CE9-24E25B975A98}" destId="{2068612E-65AB-4FF7-8ACA-E545468EE8F4}" srcOrd="1" destOrd="0" presId="urn:microsoft.com/office/officeart/2005/8/layout/hierarchy2"/>
    <dgm:cxn modelId="{A3BFD812-8FE8-4928-ACB0-009B8C487C29}" type="presParOf" srcId="{2068612E-65AB-4FF7-8ACA-E545468EE8F4}" destId="{EB1A170A-7160-44EF-8A51-6B76F9A3765F}" srcOrd="0" destOrd="0" presId="urn:microsoft.com/office/officeart/2005/8/layout/hierarchy2"/>
    <dgm:cxn modelId="{DB9B3DC6-8D48-486A-BDEA-865292E0E7D5}" type="presParOf" srcId="{EB1A170A-7160-44EF-8A51-6B76F9A3765F}" destId="{60E03284-40C4-4322-A182-325884140F53}" srcOrd="0" destOrd="0" presId="urn:microsoft.com/office/officeart/2005/8/layout/hierarchy2"/>
    <dgm:cxn modelId="{E9C5D835-F7C5-4B5C-B8BC-CA6CCCB1FC20}" type="presParOf" srcId="{2068612E-65AB-4FF7-8ACA-E545468EE8F4}" destId="{7C323430-ADDE-482B-9C0B-AE35F4EB2C96}" srcOrd="1" destOrd="0" presId="urn:microsoft.com/office/officeart/2005/8/layout/hierarchy2"/>
    <dgm:cxn modelId="{3C69D2B3-8DA6-435E-8333-653F358EB74B}" type="presParOf" srcId="{7C323430-ADDE-482B-9C0B-AE35F4EB2C96}" destId="{02D52FD5-6B34-438B-81A6-51F9F3343347}" srcOrd="0" destOrd="0" presId="urn:microsoft.com/office/officeart/2005/8/layout/hierarchy2"/>
    <dgm:cxn modelId="{1B01B812-D059-43ED-9DB5-3C416B9505D9}" type="presParOf" srcId="{7C323430-ADDE-482B-9C0B-AE35F4EB2C96}" destId="{47EDF8B8-B7E8-4DA0-8FFE-0B52D5DFC613}" srcOrd="1" destOrd="0" presId="urn:microsoft.com/office/officeart/2005/8/layout/hierarchy2"/>
    <dgm:cxn modelId="{58E006F3-384C-4A78-BDEE-EB041875597B}" type="presParOf" srcId="{47EDF8B8-B7E8-4DA0-8FFE-0B52D5DFC613}" destId="{4A054E1D-8A5B-4E61-A4E9-DF5AB089733E}" srcOrd="0" destOrd="0" presId="urn:microsoft.com/office/officeart/2005/8/layout/hierarchy2"/>
    <dgm:cxn modelId="{0773BC79-E9D2-478D-BE6B-66DE4EE15CAB}" type="presParOf" srcId="{4A054E1D-8A5B-4E61-A4E9-DF5AB089733E}" destId="{4D7F0510-60FF-40B5-98E3-874B774F68A2}" srcOrd="0" destOrd="0" presId="urn:microsoft.com/office/officeart/2005/8/layout/hierarchy2"/>
    <dgm:cxn modelId="{F0473552-1C26-4112-B1B1-237341E60A46}" type="presParOf" srcId="{47EDF8B8-B7E8-4DA0-8FFE-0B52D5DFC613}" destId="{5931826F-F434-44E8-8283-859A5C5A6ECA}" srcOrd="1" destOrd="0" presId="urn:microsoft.com/office/officeart/2005/8/layout/hierarchy2"/>
    <dgm:cxn modelId="{B6EADB51-81D7-4505-8528-95F15795C6C7}" type="presParOf" srcId="{5931826F-F434-44E8-8283-859A5C5A6ECA}" destId="{DE578A11-FE6A-4D66-96FF-02BF6DEB4C7A}" srcOrd="0" destOrd="0" presId="urn:microsoft.com/office/officeart/2005/8/layout/hierarchy2"/>
    <dgm:cxn modelId="{717B9C59-5620-4550-90E9-65A7B7EE460D}" type="presParOf" srcId="{5931826F-F434-44E8-8283-859A5C5A6ECA}" destId="{B4A3B1FE-602A-4B29-8B95-7B7F6A1C4164}" srcOrd="1" destOrd="0" presId="urn:microsoft.com/office/officeart/2005/8/layout/hierarchy2"/>
    <dgm:cxn modelId="{F7F93B65-2400-49EC-8999-63CF8B3633EF}" type="presParOf" srcId="{47EDF8B8-B7E8-4DA0-8FFE-0B52D5DFC613}" destId="{B7A1CAB4-7023-4C71-B56F-13608D014B56}" srcOrd="2" destOrd="0" presId="urn:microsoft.com/office/officeart/2005/8/layout/hierarchy2"/>
    <dgm:cxn modelId="{4A8F4AB1-28D7-48AC-B8FE-88C265981AA1}" type="presParOf" srcId="{B7A1CAB4-7023-4C71-B56F-13608D014B56}" destId="{08B61890-795C-49D7-A1AB-0312ACE02B64}" srcOrd="0" destOrd="0" presId="urn:microsoft.com/office/officeart/2005/8/layout/hierarchy2"/>
    <dgm:cxn modelId="{4248E399-419E-493A-BE03-412F732BF20A}" type="presParOf" srcId="{47EDF8B8-B7E8-4DA0-8FFE-0B52D5DFC613}" destId="{7AE7A7CA-D176-4FFE-8EC7-DF5FDDF016F9}" srcOrd="3" destOrd="0" presId="urn:microsoft.com/office/officeart/2005/8/layout/hierarchy2"/>
    <dgm:cxn modelId="{50541074-B726-48EF-8A81-FF84D0B2862A}" type="presParOf" srcId="{7AE7A7CA-D176-4FFE-8EC7-DF5FDDF016F9}" destId="{754064DF-10CE-444A-A722-B12F462E963F}" srcOrd="0" destOrd="0" presId="urn:microsoft.com/office/officeart/2005/8/layout/hierarchy2"/>
    <dgm:cxn modelId="{CD587DE7-4F96-4680-A752-D314A2A78F9F}" type="presParOf" srcId="{7AE7A7CA-D176-4FFE-8EC7-DF5FDDF016F9}" destId="{82B7BBE2-103B-4D77-8E67-0E6CDC47ABE8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นายจ้าง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pPr algn="ctr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ลูกจ้าง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2B878A5-DFA2-4156-A8BA-87E2B9EBC142}">
      <dgm:prSet phldrT="[Text]" custT="1"/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สาธารณะ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/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สังคม</a:t>
          </a:r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CF6F43D-896E-4263-96CD-18FD6FDE435B}" type="parTrans" cxnId="{9D0B7B70-AA5A-4C6E-85FC-5F4ECAF1EF35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479D98F-C468-49D4-ABAB-B0D7A5018242}" type="sibTrans" cxnId="{9D0B7B70-AA5A-4C6E-85FC-5F4ECAF1EF35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2DAB80A-3B3C-4714-B0D6-EB7429B14280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พัฒนาคุณภาพประสิทธิภาพในการบริหารจัดการ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F9474F-CC8A-44AA-B4FA-C7BE104F2719}" type="parTrans" cxnId="{B7F161E2-E8A0-407A-AE5C-8427C4868D70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987DFFC-E1DD-48A7-AE09-40D432622319}" type="sibTrans" cxnId="{B7F161E2-E8A0-407A-AE5C-8427C4868D70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AA92B69-DD01-4EFE-AFDB-281A87760755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เพิ่มผลิตภาพแรงงาน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1E872E-FE89-4B74-B622-7B68C2766264}" type="parTrans" cxnId="{D04BC286-CE06-4FCE-BB3E-E885688335EE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C35DF29-CC98-45F6-9FF6-20872F6D18B7}" type="sibTrans" cxnId="{D04BC286-CE06-4FCE-BB3E-E885688335EE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075D42-B5DA-4398-9D88-C17CA5B9A9A3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ได้รับสิทธิประโยชน์ด้านภาษีและด้านอื่น 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7BD15D-B999-456C-B8F6-FA6CDE26C038}" type="parTrans" cxnId="{179CCC79-91C7-4A68-AA50-E8F7095D0362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D44E7D2-4AB3-4B7B-A274-8CAC872FC9C0}" type="sibTrans" cxnId="{179CCC79-91C7-4A68-AA50-E8F7095D0362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8CB11BC-DC56-43CF-8E5B-C9CEAF1899A5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มีความปลอดภัยจากการทำงานของลูกจ้าง</a:t>
          </a:r>
          <a:endParaRPr lang="th-TH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26A344-938F-4B52-B262-07855D8DE61F}" type="parTrans" cxnId="{29EEEC52-912F-4638-A348-3DC7FB3B4FCB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6D3AD20-C81A-42F2-B43E-B55B71ADCE7A}" type="sibTrans" cxnId="{29EEEC52-912F-4638-A348-3DC7FB3B4FCB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502B6C3-5C13-41F2-9814-87002420F791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มีความรู้ความสามารถ</a:t>
          </a:r>
          <a:b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เป็นที่ยอมรับ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7E9B5B8-02AB-4C15-8006-014BDA954CE3}" type="parTrans" cxnId="{4FF210D2-DB6C-450E-B515-E4EE2872EBB4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088395E-985C-43D5-93D1-28E229E771EA}" type="sibTrans" cxnId="{4FF210D2-DB6C-450E-B515-E4EE2872EBB4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E428AF-EF41-4628-87C5-3F762958169A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ได้รับค่าจ้างสูงขึ้น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AB77BDD-4314-42B8-A0D6-8F37C34091A1}" type="parTrans" cxnId="{9F345B7A-8A35-41AC-8DD5-13E13F37E04C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0726887-30AC-4121-87E1-9F2850C9A02C}" type="sibTrans" cxnId="{9F345B7A-8A35-41AC-8DD5-13E13F37E04C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E7116A-9EE8-42BF-8515-4F053143FD38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มีความก้าวหน้าและมั่นคงในการทำงาน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4FC76E4-BCDA-4650-8A4C-BD12824D0DD3}" type="parTrans" cxnId="{77691DB2-55C9-43E4-B7A4-ECF7CA21599B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6875D5B-3F5B-401F-8731-EC5127C05B7A}" type="sibTrans" cxnId="{77691DB2-55C9-43E4-B7A4-ECF7CA21599B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7D04BB7-7BAA-4864-84B3-0A85A3A1F603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มีความปลอดภัยในการทำงาน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3727D1-964E-461F-8A7D-C8AD464EB7AB}" type="parTrans" cxnId="{EF922A1D-B249-43AD-B703-3C507F56DAD6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108B2F6-3239-4663-A067-9BA380A72E43}" type="sibTrans" cxnId="{EF922A1D-B249-43AD-B703-3C507F56DAD6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ACC811D-10D4-4AC2-A59D-752EAB19F3E6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ได้รับการคุ้มครองความปลอดภัยในชีวิตและทรัพย์สิน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F6F3F42-6029-4CAF-851F-806364B7A35B}" type="parTrans" cxnId="{8434EDAC-6072-421B-B9C7-E8DB2CFA34D4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6E96415-A4E2-4F94-B13C-BEEA4F9BFA45}" type="sibTrans" cxnId="{8434EDAC-6072-421B-B9C7-E8DB2CFA34D4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3AB27AC-424A-4F56-9EAC-A6A33D10BFFF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ได้รับสินค้าหรือบริการที่ดีมีคุณภาพ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28840EE-90B3-4BDA-9A15-346E95F5F96B}" type="parTrans" cxnId="{5EC134A6-9404-4882-9B07-057EA8E005DF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72D3F31-BD5D-4A5E-973A-F954751B1B98}" type="sibTrans" cxnId="{5EC134A6-9404-4882-9B07-057EA8E005DF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42E3BB0-E537-474F-BCC4-8F3FA963B1F2}">
      <dgm:prSet/>
      <dgm:spPr/>
      <dgm:t>
        <a:bodyPr/>
        <a:lstStyle/>
        <a:p>
          <a:r>
            <a:rPr lang="th-TH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สังคมส่วนรวมเกิดความสุขสงบ</a:t>
          </a:r>
          <a:endParaRPr lang="th-TH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6FA895E-382D-4ADD-9147-3F7F0C9D2426}" type="parTrans" cxnId="{20288174-17D0-467E-88CE-6EB5E46B988A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6CD2D2B-E9F9-493B-A1EA-FCD38B4A29F9}" type="sibTrans" cxnId="{20288174-17D0-467E-88CE-6EB5E46B988A}">
      <dgm:prSet/>
      <dgm:spPr/>
      <dgm:t>
        <a:bodyPr/>
        <a:lstStyle/>
        <a:p>
          <a:endParaRPr lang="th-TH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34CAD9E-5C2A-4E20-AE6A-48D067A40764}" type="pres">
      <dgm:prSet presAssocID="{493EAE2A-9F57-46C1-ACED-9FF71B33EA0E}" presName="Name0" presStyleCnt="0">
        <dgm:presLayoutVars>
          <dgm:dir/>
          <dgm:animLvl val="lvl"/>
          <dgm:resizeHandles val="exact"/>
        </dgm:presLayoutVars>
      </dgm:prSet>
      <dgm:spPr/>
    </dgm:pt>
    <dgm:pt modelId="{B2E765A2-D980-47A4-BA59-0D60C8F370A7}" type="pres">
      <dgm:prSet presAssocID="{F04591DB-3B95-4B37-922F-65A9CFEB6FAB}" presName="composite" presStyleCnt="0"/>
      <dgm:spPr/>
    </dgm:pt>
    <dgm:pt modelId="{399F2663-CE84-4F1E-9CCE-4834942B6F47}" type="pres">
      <dgm:prSet presAssocID="{F04591DB-3B95-4B37-922F-65A9CFEB6FAB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C993E1C-98A7-4ABB-BB84-695F767BCEC8}" type="pres">
      <dgm:prSet presAssocID="{F04591DB-3B95-4B37-922F-65A9CFEB6FAB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51F6950-C027-406E-8BBF-FBF2748B516F}" type="pres">
      <dgm:prSet presAssocID="{0DE89FAA-812A-4211-BD78-736C84963F05}" presName="space" presStyleCnt="0"/>
      <dgm:spPr/>
    </dgm:pt>
    <dgm:pt modelId="{DDE12AF1-B6A7-427C-8CDD-403C9A1D19E8}" type="pres">
      <dgm:prSet presAssocID="{5C120A63-510B-4C58-A65C-BF63417AC788}" presName="composite" presStyleCnt="0"/>
      <dgm:spPr/>
    </dgm:pt>
    <dgm:pt modelId="{704ECD64-EA0E-467A-89B8-D8B93242FFF2}" type="pres">
      <dgm:prSet presAssocID="{5C120A63-510B-4C58-A65C-BF63417AC788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41753C4-48D1-4165-900F-834A7901A4A4}" type="pres">
      <dgm:prSet presAssocID="{5C120A63-510B-4C58-A65C-BF63417AC788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DA9E699-5FAD-4036-8BDE-49724D77D705}" type="pres">
      <dgm:prSet presAssocID="{44304AF5-61EC-4551-ACCD-8EADF8E132F7}" presName="space" presStyleCnt="0"/>
      <dgm:spPr/>
    </dgm:pt>
    <dgm:pt modelId="{A7EBB224-5E65-4334-8510-D4365C468468}" type="pres">
      <dgm:prSet presAssocID="{E2B878A5-DFA2-4156-A8BA-87E2B9EBC142}" presName="composite" presStyleCnt="0"/>
      <dgm:spPr/>
    </dgm:pt>
    <dgm:pt modelId="{5BB8C7AD-F60E-4647-B235-FF5106A69EB6}" type="pres">
      <dgm:prSet presAssocID="{E2B878A5-DFA2-4156-A8BA-87E2B9EBC142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CE496B0-0333-4A23-A0BD-1AFAC284B1B9}" type="pres">
      <dgm:prSet presAssocID="{E2B878A5-DFA2-4156-A8BA-87E2B9EBC142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C7E4564-3DF4-4E09-9E81-0C71C8E0F0AD}" type="presOf" srcId="{9ACC811D-10D4-4AC2-A59D-752EAB19F3E6}" destId="{6CE496B0-0333-4A23-A0BD-1AFAC284B1B9}" srcOrd="0" destOrd="0" presId="urn:microsoft.com/office/officeart/2005/8/layout/hList1"/>
    <dgm:cxn modelId="{9F345B7A-8A35-41AC-8DD5-13E13F37E04C}" srcId="{5C120A63-510B-4C58-A65C-BF63417AC788}" destId="{5BE428AF-EF41-4628-87C5-3F762958169A}" srcOrd="1" destOrd="0" parTransId="{0AB77BDD-4314-42B8-A0D6-8F37C34091A1}" sibTransId="{B0726887-30AC-4121-87E1-9F2850C9A02C}"/>
    <dgm:cxn modelId="{29EEEC52-912F-4638-A348-3DC7FB3B4FCB}" srcId="{F04591DB-3B95-4B37-922F-65A9CFEB6FAB}" destId="{D8CB11BC-DC56-43CF-8E5B-C9CEAF1899A5}" srcOrd="3" destOrd="0" parTransId="{F226A344-938F-4B52-B262-07855D8DE61F}" sibTransId="{76D3AD20-C81A-42F2-B43E-B55B71ADCE7A}"/>
    <dgm:cxn modelId="{A5DDF85A-A7D8-4CB5-AE5E-A796A272A7CD}" type="presOf" srcId="{A502B6C3-5C13-41F2-9814-87002420F791}" destId="{F41753C4-48D1-4165-900F-834A7901A4A4}" srcOrd="0" destOrd="0" presId="urn:microsoft.com/office/officeart/2005/8/layout/hList1"/>
    <dgm:cxn modelId="{4FF210D2-DB6C-450E-B515-E4EE2872EBB4}" srcId="{5C120A63-510B-4C58-A65C-BF63417AC788}" destId="{A502B6C3-5C13-41F2-9814-87002420F791}" srcOrd="0" destOrd="0" parTransId="{D7E9B5B8-02AB-4C15-8006-014BDA954CE3}" sibTransId="{9088395E-985C-43D5-93D1-28E229E771EA}"/>
    <dgm:cxn modelId="{D2AB9CA6-A863-454E-B6B1-704E5AF4C1C2}" type="presOf" srcId="{D8CB11BC-DC56-43CF-8E5B-C9CEAF1899A5}" destId="{FC993E1C-98A7-4ABB-BB84-695F767BCEC8}" srcOrd="0" destOrd="3" presId="urn:microsoft.com/office/officeart/2005/8/layout/hList1"/>
    <dgm:cxn modelId="{A1B0C38E-0AD6-4365-90FE-8E73DADF363E}" type="presOf" srcId="{35075D42-B5DA-4398-9D88-C17CA5B9A9A3}" destId="{FC993E1C-98A7-4ABB-BB84-695F767BCEC8}" srcOrd="0" destOrd="2" presId="urn:microsoft.com/office/officeart/2005/8/layout/hList1"/>
    <dgm:cxn modelId="{5EC134A6-9404-4882-9B07-057EA8E005DF}" srcId="{E2B878A5-DFA2-4156-A8BA-87E2B9EBC142}" destId="{A3AB27AC-424A-4F56-9EAC-A6A33D10BFFF}" srcOrd="1" destOrd="0" parTransId="{A28840EE-90B3-4BDA-9A15-346E95F5F96B}" sibTransId="{E72D3F31-BD5D-4A5E-973A-F954751B1B98}"/>
    <dgm:cxn modelId="{179CCC79-91C7-4A68-AA50-E8F7095D0362}" srcId="{F04591DB-3B95-4B37-922F-65A9CFEB6FAB}" destId="{35075D42-B5DA-4398-9D88-C17CA5B9A9A3}" srcOrd="2" destOrd="0" parTransId="{5B7BD15D-B999-456C-B8F6-FA6CDE26C038}" sibTransId="{1D44E7D2-4AB3-4B7B-A274-8CAC872FC9C0}"/>
    <dgm:cxn modelId="{0D30FA04-5489-477B-99CD-2EED5621B937}" type="presOf" srcId="{52DAB80A-3B3C-4714-B0D6-EB7429B14280}" destId="{FC993E1C-98A7-4ABB-BB84-695F767BCEC8}" srcOrd="0" destOrd="0" presId="urn:microsoft.com/office/officeart/2005/8/layout/hList1"/>
    <dgm:cxn modelId="{459E1001-C0AA-431A-AC92-DA2CBA13ADF1}" type="presOf" srcId="{442E3BB0-E537-474F-BCC4-8F3FA963B1F2}" destId="{6CE496B0-0333-4A23-A0BD-1AFAC284B1B9}" srcOrd="0" destOrd="2" presId="urn:microsoft.com/office/officeart/2005/8/layout/hList1"/>
    <dgm:cxn modelId="{27FECF53-1FED-4331-B3DA-ABB30E0A30B6}" type="presOf" srcId="{C7D04BB7-7BAA-4864-84B3-0A85A3A1F603}" destId="{F41753C4-48D1-4165-900F-834A7901A4A4}" srcOrd="0" destOrd="3" presId="urn:microsoft.com/office/officeart/2005/8/layout/hList1"/>
    <dgm:cxn modelId="{1602E14F-887E-4B0D-AE08-16102ECE74D8}" type="presOf" srcId="{5C120A63-510B-4C58-A65C-BF63417AC788}" destId="{704ECD64-EA0E-467A-89B8-D8B93242FFF2}" srcOrd="0" destOrd="0" presId="urn:microsoft.com/office/officeart/2005/8/layout/hList1"/>
    <dgm:cxn modelId="{C9301782-E193-436A-8F41-7D06465BF60D}" type="presOf" srcId="{493EAE2A-9F57-46C1-ACED-9FF71B33EA0E}" destId="{B34CAD9E-5C2A-4E20-AE6A-48D067A40764}" srcOrd="0" destOrd="0" presId="urn:microsoft.com/office/officeart/2005/8/layout/hList1"/>
    <dgm:cxn modelId="{F7292B12-CF54-49D5-80E4-58F507EF1E52}" type="presOf" srcId="{5AA92B69-DD01-4EFE-AFDB-281A87760755}" destId="{FC993E1C-98A7-4ABB-BB84-695F767BCEC8}" srcOrd="0" destOrd="1" presId="urn:microsoft.com/office/officeart/2005/8/layout/hList1"/>
    <dgm:cxn modelId="{EF922A1D-B249-43AD-B703-3C507F56DAD6}" srcId="{5C120A63-510B-4C58-A65C-BF63417AC788}" destId="{C7D04BB7-7BAA-4864-84B3-0A85A3A1F603}" srcOrd="3" destOrd="0" parTransId="{AA3727D1-964E-461F-8A7D-C8AD464EB7AB}" sibTransId="{0108B2F6-3239-4663-A067-9BA380A72E43}"/>
    <dgm:cxn modelId="{20288174-17D0-467E-88CE-6EB5E46B988A}" srcId="{E2B878A5-DFA2-4156-A8BA-87E2B9EBC142}" destId="{442E3BB0-E537-474F-BCC4-8F3FA963B1F2}" srcOrd="2" destOrd="0" parTransId="{86FA895E-382D-4ADD-9147-3F7F0C9D2426}" sibTransId="{36CD2D2B-E9F9-493B-A1EA-FCD38B4A29F9}"/>
    <dgm:cxn modelId="{8434EDAC-6072-421B-B9C7-E8DB2CFA34D4}" srcId="{E2B878A5-DFA2-4156-A8BA-87E2B9EBC142}" destId="{9ACC811D-10D4-4AC2-A59D-752EAB19F3E6}" srcOrd="0" destOrd="0" parTransId="{5F6F3F42-6029-4CAF-851F-806364B7A35B}" sibTransId="{06E96415-A4E2-4F94-B13C-BEEA4F9BFA45}"/>
    <dgm:cxn modelId="{B7F161E2-E8A0-407A-AE5C-8427C4868D70}" srcId="{F04591DB-3B95-4B37-922F-65A9CFEB6FAB}" destId="{52DAB80A-3B3C-4714-B0D6-EB7429B14280}" srcOrd="0" destOrd="0" parTransId="{FAF9474F-CC8A-44AA-B4FA-C7BE104F2719}" sibTransId="{7987DFFC-E1DD-48A7-AE09-40D432622319}"/>
    <dgm:cxn modelId="{9F23AC2C-1058-4F59-AB16-E0CA22265CB2}" type="presOf" srcId="{35E7116A-9EE8-42BF-8515-4F053143FD38}" destId="{F41753C4-48D1-4165-900F-834A7901A4A4}" srcOrd="0" destOrd="2" presId="urn:microsoft.com/office/officeart/2005/8/layout/hList1"/>
    <dgm:cxn modelId="{D04BC286-CE06-4FCE-BB3E-E885688335EE}" srcId="{F04591DB-3B95-4B37-922F-65A9CFEB6FAB}" destId="{5AA92B69-DD01-4EFE-AFDB-281A87760755}" srcOrd="1" destOrd="0" parTransId="{491E872E-FE89-4B74-B622-7B68C2766264}" sibTransId="{FC35DF29-CC98-45F6-9FF6-20872F6D18B7}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F7CB2ECE-C731-4ED5-92D5-5404AB51B0F5}" type="presOf" srcId="{A3AB27AC-424A-4F56-9EAC-A6A33D10BFFF}" destId="{6CE496B0-0333-4A23-A0BD-1AFAC284B1B9}" srcOrd="0" destOrd="1" presId="urn:microsoft.com/office/officeart/2005/8/layout/hList1"/>
    <dgm:cxn modelId="{CFC9C708-C6C0-4230-B32B-5D8B752BE488}" type="presOf" srcId="{F04591DB-3B95-4B37-922F-65A9CFEB6FAB}" destId="{399F2663-CE84-4F1E-9CCE-4834942B6F47}" srcOrd="0" destOrd="0" presId="urn:microsoft.com/office/officeart/2005/8/layout/hList1"/>
    <dgm:cxn modelId="{858EED1E-9A12-42E4-AF15-DAB3D4D9BF38}" type="presOf" srcId="{E2B878A5-DFA2-4156-A8BA-87E2B9EBC142}" destId="{5BB8C7AD-F60E-4647-B235-FF5106A69EB6}" srcOrd="0" destOrd="0" presId="urn:microsoft.com/office/officeart/2005/8/layout/hList1"/>
    <dgm:cxn modelId="{0059CAE0-CAB8-4DFA-B6D9-2A03059A0158}" type="presOf" srcId="{5BE428AF-EF41-4628-87C5-3F762958169A}" destId="{F41753C4-48D1-4165-900F-834A7901A4A4}" srcOrd="0" destOrd="1" presId="urn:microsoft.com/office/officeart/2005/8/layout/hList1"/>
    <dgm:cxn modelId="{9D0B7B70-AA5A-4C6E-85FC-5F4ECAF1EF35}" srcId="{493EAE2A-9F57-46C1-ACED-9FF71B33EA0E}" destId="{E2B878A5-DFA2-4156-A8BA-87E2B9EBC142}" srcOrd="2" destOrd="0" parTransId="{BCF6F43D-896E-4263-96CD-18FD6FDE435B}" sibTransId="{E479D98F-C468-49D4-ABAB-B0D7A5018242}"/>
    <dgm:cxn modelId="{77691DB2-55C9-43E4-B7A4-ECF7CA21599B}" srcId="{5C120A63-510B-4C58-A65C-BF63417AC788}" destId="{35E7116A-9EE8-42BF-8515-4F053143FD38}" srcOrd="2" destOrd="0" parTransId="{24FC76E4-BCDA-4650-8A4C-BD12824D0DD3}" sibTransId="{26875D5B-3F5B-401F-8731-EC5127C05B7A}"/>
    <dgm:cxn modelId="{8855EBBC-F2F4-428C-AAED-BF1077A6A4FC}" type="presParOf" srcId="{B34CAD9E-5C2A-4E20-AE6A-48D067A40764}" destId="{B2E765A2-D980-47A4-BA59-0D60C8F370A7}" srcOrd="0" destOrd="0" presId="urn:microsoft.com/office/officeart/2005/8/layout/hList1"/>
    <dgm:cxn modelId="{7A2EDC39-A8E9-4C38-A1B4-9E9A658153F5}" type="presParOf" srcId="{B2E765A2-D980-47A4-BA59-0D60C8F370A7}" destId="{399F2663-CE84-4F1E-9CCE-4834942B6F47}" srcOrd="0" destOrd="0" presId="urn:microsoft.com/office/officeart/2005/8/layout/hList1"/>
    <dgm:cxn modelId="{245742CB-E259-41D4-AD4E-FDD69EEB6A38}" type="presParOf" srcId="{B2E765A2-D980-47A4-BA59-0D60C8F370A7}" destId="{FC993E1C-98A7-4ABB-BB84-695F767BCEC8}" srcOrd="1" destOrd="0" presId="urn:microsoft.com/office/officeart/2005/8/layout/hList1"/>
    <dgm:cxn modelId="{0DFB0458-A78F-44CB-BB95-E7C99ECF9B84}" type="presParOf" srcId="{B34CAD9E-5C2A-4E20-AE6A-48D067A40764}" destId="{C51F6950-C027-406E-8BBF-FBF2748B516F}" srcOrd="1" destOrd="0" presId="urn:microsoft.com/office/officeart/2005/8/layout/hList1"/>
    <dgm:cxn modelId="{23773B33-8E4C-4C9B-A81B-120D13AE0FE5}" type="presParOf" srcId="{B34CAD9E-5C2A-4E20-AE6A-48D067A40764}" destId="{DDE12AF1-B6A7-427C-8CDD-403C9A1D19E8}" srcOrd="2" destOrd="0" presId="urn:microsoft.com/office/officeart/2005/8/layout/hList1"/>
    <dgm:cxn modelId="{8A4E33BE-B857-4824-ACFD-2FE358AE6A56}" type="presParOf" srcId="{DDE12AF1-B6A7-427C-8CDD-403C9A1D19E8}" destId="{704ECD64-EA0E-467A-89B8-D8B93242FFF2}" srcOrd="0" destOrd="0" presId="urn:microsoft.com/office/officeart/2005/8/layout/hList1"/>
    <dgm:cxn modelId="{FABF3A3B-A696-4712-A368-52351E4BC71D}" type="presParOf" srcId="{DDE12AF1-B6A7-427C-8CDD-403C9A1D19E8}" destId="{F41753C4-48D1-4165-900F-834A7901A4A4}" srcOrd="1" destOrd="0" presId="urn:microsoft.com/office/officeart/2005/8/layout/hList1"/>
    <dgm:cxn modelId="{F964ADAE-F933-4177-B4F6-FB5E2AF08E0B}" type="presParOf" srcId="{B34CAD9E-5C2A-4E20-AE6A-48D067A40764}" destId="{FDA9E699-5FAD-4036-8BDE-49724D77D705}" srcOrd="3" destOrd="0" presId="urn:microsoft.com/office/officeart/2005/8/layout/hList1"/>
    <dgm:cxn modelId="{A168D5BF-A2EA-4B36-887C-F6C124CC3854}" type="presParOf" srcId="{B34CAD9E-5C2A-4E20-AE6A-48D067A40764}" destId="{A7EBB224-5E65-4334-8510-D4365C468468}" srcOrd="4" destOrd="0" presId="urn:microsoft.com/office/officeart/2005/8/layout/hList1"/>
    <dgm:cxn modelId="{41514202-4F1B-4F49-A9D5-1B6BDBE2392C}" type="presParOf" srcId="{A7EBB224-5E65-4334-8510-D4365C468468}" destId="{5BB8C7AD-F60E-4647-B235-FF5106A69EB6}" srcOrd="0" destOrd="0" presId="urn:microsoft.com/office/officeart/2005/8/layout/hList1"/>
    <dgm:cxn modelId="{B385913C-1CA0-460D-A38A-FD53E33CECF4}" type="presParOf" srcId="{A7EBB224-5E65-4334-8510-D4365C468468}" destId="{6CE496B0-0333-4A23-A0BD-1AFAC284B1B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default#6" loCatId="list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6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  <a:endParaRPr lang="th-TH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pPr algn="ctr"/>
          <a:r>
            <a:rPr lang="th-TH" sz="36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smtClean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CF5C66-C834-40FD-B8A1-43D0789F48D4}" type="pres">
      <dgm:prSet presAssocID="{493EAE2A-9F57-46C1-ACED-9FF71B33EA0E}" presName="diagram" presStyleCnt="0">
        <dgm:presLayoutVars>
          <dgm:dir/>
          <dgm:resizeHandles val="exact"/>
        </dgm:presLayoutVars>
      </dgm:prSet>
      <dgm:spPr/>
    </dgm:pt>
    <dgm:pt modelId="{6632DCAE-5550-423B-BF78-C150EA09C1F4}" type="pres">
      <dgm:prSet presAssocID="{F04591DB-3B95-4B37-922F-65A9CFEB6FAB}" presName="node" presStyleLbl="node1" presStyleIdx="0" presStyleCnt="2" custLinFactNeighborX="-26" custLinFactNeighborY="-43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15965CE-6FFE-4BB8-8732-6D5B51C5CE69}" type="pres">
      <dgm:prSet presAssocID="{0DE89FAA-812A-4211-BD78-736C84963F05}" presName="sibTrans" presStyleCnt="0"/>
      <dgm:spPr/>
    </dgm:pt>
    <dgm:pt modelId="{EDE81AAF-CCB2-40EB-A96C-89EEE6579A21}" type="pres">
      <dgm:prSet presAssocID="{5C120A63-510B-4C58-A65C-BF63417AC788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B98235FE-102B-4397-A788-3A6FDA1F30BF}" type="presOf" srcId="{5C120A63-510B-4C58-A65C-BF63417AC788}" destId="{EDE81AAF-CCB2-40EB-A96C-89EEE6579A21}" srcOrd="0" destOrd="0" presId="urn:microsoft.com/office/officeart/2005/8/layout/default#6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C5CFDAE4-6FCA-4DD2-8A7C-6F0511A3EBE3}" type="presOf" srcId="{493EAE2A-9F57-46C1-ACED-9FF71B33EA0E}" destId="{20CF5C66-C834-40FD-B8A1-43D0789F48D4}" srcOrd="0" destOrd="0" presId="urn:microsoft.com/office/officeart/2005/8/layout/default#6"/>
    <dgm:cxn modelId="{DE813FEF-72BC-468C-A21C-3AC6308A6CD1}" type="presOf" srcId="{F04591DB-3B95-4B37-922F-65A9CFEB6FAB}" destId="{6632DCAE-5550-423B-BF78-C150EA09C1F4}" srcOrd="0" destOrd="0" presId="urn:microsoft.com/office/officeart/2005/8/layout/default#6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996968A0-AC4F-48E2-B882-CBD9ADF21013}" type="presParOf" srcId="{20CF5C66-C834-40FD-B8A1-43D0789F48D4}" destId="{6632DCAE-5550-423B-BF78-C150EA09C1F4}" srcOrd="0" destOrd="0" presId="urn:microsoft.com/office/officeart/2005/8/layout/default#6"/>
    <dgm:cxn modelId="{DAF43CF7-870A-42DA-8440-4422717AF186}" type="presParOf" srcId="{20CF5C66-C834-40FD-B8A1-43D0789F48D4}" destId="{115965CE-6FFE-4BB8-8732-6D5B51C5CE69}" srcOrd="1" destOrd="0" presId="urn:microsoft.com/office/officeart/2005/8/layout/default#6"/>
    <dgm:cxn modelId="{82BA0969-09F0-4D69-9EEB-8938B1D924EC}" type="presParOf" srcId="{20CF5C66-C834-40FD-B8A1-43D0789F48D4}" destId="{EDE81AAF-CCB2-40EB-A96C-89EEE6579A21}" srcOrd="2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>
            <a:lnSpc>
              <a:spcPct val="90000"/>
            </a:lnSpc>
            <a:spcAft>
              <a:spcPct val="35000"/>
            </a:spcAft>
          </a:pP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เป้าหมาย</a:t>
          </a:r>
        </a:p>
        <a:p>
          <a:pPr algn="ctr">
            <a:lnSpc>
              <a:spcPct val="90000"/>
            </a:lnSpc>
            <a:spcAft>
              <a:spcPct val="35000"/>
            </a:spcAft>
          </a:pP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ปี 25</a:t>
          </a: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58 : 7.2 </a:t>
          </a: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ล้านบาท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ปี 25</a:t>
          </a: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59 :</a:t>
          </a: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 </a:t>
          </a:r>
          <a:r>
            <a:rPr lang="en-US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50 </a:t>
          </a: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ล้านบาท</a:t>
          </a:r>
          <a:endParaRPr lang="th-TH" sz="3600" b="1" dirty="0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000" b="1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000" b="1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CB9D7A47-F937-4B9C-9522-8F8BAF4CB5FA}">
      <dgm:prSet phldrT="[Text]" custT="1"/>
      <dgm:spPr/>
      <dgm:t>
        <a:bodyPr/>
        <a:lstStyle/>
        <a:p>
          <a:pPr algn="ctr">
            <a:lnSpc>
              <a:spcPct val="90000"/>
            </a:lnSpc>
            <a:spcAft>
              <a:spcPct val="35000"/>
            </a:spcAft>
          </a:pPr>
          <a:r>
            <a:rPr lang="th-TH" sz="3600" b="1" dirty="0" smtClean="0">
              <a:solidFill>
                <a:schemeClr val="tx1"/>
              </a:solidFill>
              <a:latin typeface="FreesiaUPC" pitchFamily="34" charset="-34"/>
            </a:rPr>
            <a:t>เริ่มให้เงินกู้ยืม </a:t>
          </a:r>
          <a:br>
            <a:rPr lang="th-TH" sz="3600" b="1" dirty="0" smtClean="0">
              <a:solidFill>
                <a:schemeClr val="tx1"/>
              </a:solidFill>
              <a:latin typeface="FreesiaUPC" pitchFamily="34" charset="-34"/>
            </a:rPr>
          </a:br>
          <a:r>
            <a:rPr lang="th-TH" sz="3600" b="1" dirty="0" smtClean="0">
              <a:solidFill>
                <a:schemeClr val="tx1"/>
              </a:solidFill>
              <a:latin typeface="FreesiaUPC" pitchFamily="34" charset="-34"/>
            </a:rPr>
            <a:t>เดือนสิงหาคม 2558</a:t>
          </a:r>
          <a:endParaRPr lang="th-TH" sz="3600" b="1" dirty="0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33ED4BAE-205F-42AB-9FE6-B429E4D2C579}" type="parTrans" cxnId="{67CD5417-E682-4FA1-8900-DFB8209DCAB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33E3F7C-FA22-4B5B-B0CE-EF11150E4FF7}" type="sibTrans" cxnId="{67CD5417-E682-4FA1-8900-DFB8209DCAB9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F26C395-2D01-438C-98DD-396CEB838EDE}" type="pres">
      <dgm:prSet presAssocID="{493EAE2A-9F57-46C1-ACED-9FF71B33EA0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B07893F-7B0C-46CA-A55C-918CF306DBBA}" type="pres">
      <dgm:prSet presAssocID="{F04591DB-3B95-4B37-922F-65A9CFEB6FAB}" presName="root1" presStyleCnt="0"/>
      <dgm:spPr/>
    </dgm:pt>
    <dgm:pt modelId="{E2FF5694-BA8E-4DDA-8CAA-99CE0272F35A}" type="pres">
      <dgm:prSet presAssocID="{F04591DB-3B95-4B37-922F-65A9CFEB6FAB}" presName="LevelOneTextNode" presStyleLbl="node0" presStyleIdx="0" presStyleCnt="1" custScaleX="111732" custScaleY="198168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C399846-C4A5-4588-8A0E-8C8883E0DC80}" type="pres">
      <dgm:prSet presAssocID="{F04591DB-3B95-4B37-922F-65A9CFEB6FAB}" presName="level2hierChild" presStyleCnt="0"/>
      <dgm:spPr/>
    </dgm:pt>
    <dgm:pt modelId="{61A48F46-6323-4192-934F-CB068FEB8CCC}" type="pres">
      <dgm:prSet presAssocID="{33ED4BAE-205F-42AB-9FE6-B429E4D2C579}" presName="conn2-1" presStyleLbl="parChTrans1D2" presStyleIdx="0" presStyleCnt="1"/>
      <dgm:spPr/>
      <dgm:t>
        <a:bodyPr/>
        <a:lstStyle/>
        <a:p>
          <a:endParaRPr lang="th-TH"/>
        </a:p>
      </dgm:t>
    </dgm:pt>
    <dgm:pt modelId="{12B13269-6D40-40A4-BA6E-050EABC20958}" type="pres">
      <dgm:prSet presAssocID="{33ED4BAE-205F-42AB-9FE6-B429E4D2C579}" presName="connTx" presStyleLbl="parChTrans1D2" presStyleIdx="0" presStyleCnt="1"/>
      <dgm:spPr/>
      <dgm:t>
        <a:bodyPr/>
        <a:lstStyle/>
        <a:p>
          <a:endParaRPr lang="th-TH"/>
        </a:p>
      </dgm:t>
    </dgm:pt>
    <dgm:pt modelId="{591111A4-E5EE-40D4-AF2C-09B4EBE0B4B2}" type="pres">
      <dgm:prSet presAssocID="{CB9D7A47-F937-4B9C-9522-8F8BAF4CB5FA}" presName="root2" presStyleCnt="0"/>
      <dgm:spPr/>
    </dgm:pt>
    <dgm:pt modelId="{F33290FD-6E08-4A61-B6D2-6B5C4AC5B6DA}" type="pres">
      <dgm:prSet presAssocID="{CB9D7A47-F937-4B9C-9522-8F8BAF4CB5FA}" presName="LevelTwoTextNode" presStyleLbl="node2" presStyleIdx="0" presStyleCnt="1" custScaleY="18388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F826F32B-1AFD-48F7-B544-6AE37B24D2DF}" type="pres">
      <dgm:prSet presAssocID="{CB9D7A47-F937-4B9C-9522-8F8BAF4CB5FA}" presName="level3hierChild" presStyleCnt="0"/>
      <dgm:spPr/>
    </dgm:pt>
  </dgm:ptLst>
  <dgm:cxnLst>
    <dgm:cxn modelId="{67CD5417-E682-4FA1-8900-DFB8209DCAB9}" srcId="{F04591DB-3B95-4B37-922F-65A9CFEB6FAB}" destId="{CB9D7A47-F937-4B9C-9522-8F8BAF4CB5FA}" srcOrd="0" destOrd="0" parTransId="{33ED4BAE-205F-42AB-9FE6-B429E4D2C579}" sibTransId="{633E3F7C-FA22-4B5B-B0CE-EF11150E4FF7}"/>
    <dgm:cxn modelId="{6D1F66F6-2219-44AF-9344-A17A8B631058}" type="presOf" srcId="{33ED4BAE-205F-42AB-9FE6-B429E4D2C579}" destId="{61A48F46-6323-4192-934F-CB068FEB8CCC}" srcOrd="0" destOrd="0" presId="urn:microsoft.com/office/officeart/2005/8/layout/hierarchy2"/>
    <dgm:cxn modelId="{8445296F-7506-4242-BE7E-296B57414D55}" type="presOf" srcId="{CB9D7A47-F937-4B9C-9522-8F8BAF4CB5FA}" destId="{F33290FD-6E08-4A61-B6D2-6B5C4AC5B6DA}" srcOrd="0" destOrd="0" presId="urn:microsoft.com/office/officeart/2005/8/layout/hierarchy2"/>
    <dgm:cxn modelId="{776A59D8-9567-4614-9841-3C875394D1E1}" type="presOf" srcId="{33ED4BAE-205F-42AB-9FE6-B429E4D2C579}" destId="{12B13269-6D40-40A4-BA6E-050EABC20958}" srcOrd="1" destOrd="0" presId="urn:microsoft.com/office/officeart/2005/8/layout/hierarchy2"/>
    <dgm:cxn modelId="{C191441A-9366-4D4C-B5C6-1E88B57A226F}" type="presOf" srcId="{493EAE2A-9F57-46C1-ACED-9FF71B33EA0E}" destId="{0F26C395-2D01-438C-98DD-396CEB838EDE}" srcOrd="0" destOrd="0" presId="urn:microsoft.com/office/officeart/2005/8/layout/hierarchy2"/>
    <dgm:cxn modelId="{6908670F-9CE4-41C7-B2CA-56C283EF747E}" type="presOf" srcId="{F04591DB-3B95-4B37-922F-65A9CFEB6FAB}" destId="{E2FF5694-BA8E-4DDA-8CAA-99CE0272F35A}" srcOrd="0" destOrd="0" presId="urn:microsoft.com/office/officeart/2005/8/layout/hierarchy2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95272A86-79AB-4ACF-A2B3-29E964028C40}" type="presParOf" srcId="{0F26C395-2D01-438C-98DD-396CEB838EDE}" destId="{DB07893F-7B0C-46CA-A55C-918CF306DBBA}" srcOrd="0" destOrd="0" presId="urn:microsoft.com/office/officeart/2005/8/layout/hierarchy2"/>
    <dgm:cxn modelId="{FE54C4FA-AC6A-40FB-804C-5763E0E2A869}" type="presParOf" srcId="{DB07893F-7B0C-46CA-A55C-918CF306DBBA}" destId="{E2FF5694-BA8E-4DDA-8CAA-99CE0272F35A}" srcOrd="0" destOrd="0" presId="urn:microsoft.com/office/officeart/2005/8/layout/hierarchy2"/>
    <dgm:cxn modelId="{85BA96C2-70B8-4198-94CE-06547D5D4A9A}" type="presParOf" srcId="{DB07893F-7B0C-46CA-A55C-918CF306DBBA}" destId="{7C399846-C4A5-4588-8A0E-8C8883E0DC80}" srcOrd="1" destOrd="0" presId="urn:microsoft.com/office/officeart/2005/8/layout/hierarchy2"/>
    <dgm:cxn modelId="{CF3C2978-A7E5-42D2-AD26-92A417A23718}" type="presParOf" srcId="{7C399846-C4A5-4588-8A0E-8C8883E0DC80}" destId="{61A48F46-6323-4192-934F-CB068FEB8CCC}" srcOrd="0" destOrd="0" presId="urn:microsoft.com/office/officeart/2005/8/layout/hierarchy2"/>
    <dgm:cxn modelId="{F8C52C9B-A0F7-4728-A102-AA3C7F0ED9A3}" type="presParOf" srcId="{61A48F46-6323-4192-934F-CB068FEB8CCC}" destId="{12B13269-6D40-40A4-BA6E-050EABC20958}" srcOrd="0" destOrd="0" presId="urn:microsoft.com/office/officeart/2005/8/layout/hierarchy2"/>
    <dgm:cxn modelId="{20965C32-CD03-4403-92D3-FDCDA7BB6BC3}" type="presParOf" srcId="{7C399846-C4A5-4588-8A0E-8C8883E0DC80}" destId="{591111A4-E5EE-40D4-AF2C-09B4EBE0B4B2}" srcOrd="1" destOrd="0" presId="urn:microsoft.com/office/officeart/2005/8/layout/hierarchy2"/>
    <dgm:cxn modelId="{78A6DD26-5CCB-4A34-B275-6AF5CE8DBE1C}" type="presParOf" srcId="{591111A4-E5EE-40D4-AF2C-09B4EBE0B4B2}" destId="{F33290FD-6E08-4A61-B6D2-6B5C4AC5B6DA}" srcOrd="0" destOrd="0" presId="urn:microsoft.com/office/officeart/2005/8/layout/hierarchy2"/>
    <dgm:cxn modelId="{396BAF1B-A8FA-4E63-82DB-FD8F9CB250F5}" type="presParOf" srcId="{591111A4-E5EE-40D4-AF2C-09B4EBE0B4B2}" destId="{F826F32B-1AFD-48F7-B544-6AE37B24D2D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hierarchy2" loCatId="hierarchy" qsTypeId="urn:microsoft.com/office/officeart/2005/8/quickstyle/simple1" qsCatId="simple" csTypeId="urn:microsoft.com/office/officeart/2005/8/colors/colorful1#4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600" b="1" smtClean="0">
              <a:solidFill>
                <a:schemeClr val="tx1"/>
              </a:solidFill>
              <a:latin typeface="FreesiaUPC" pitchFamily="34" charset="-34"/>
              <a:cs typeface="+mn-cs"/>
            </a:rPr>
            <a:t>เป้าหมาย</a:t>
          </a:r>
        </a:p>
        <a:p>
          <a:pPr algn="ctr"/>
          <a:r>
            <a:rPr lang="en-US" sz="3600" b="1" smtClean="0">
              <a:solidFill>
                <a:schemeClr val="tx1"/>
              </a:solidFill>
              <a:latin typeface="FreesiaUPC" pitchFamily="34" charset="-34"/>
              <a:cs typeface="+mn-cs"/>
            </a:rPr>
            <a:t>3.15  </a:t>
          </a:r>
          <a:r>
            <a:rPr lang="th-TH" sz="3600" b="1" smtClean="0">
              <a:solidFill>
                <a:schemeClr val="tx1"/>
              </a:solidFill>
              <a:latin typeface="FreesiaUPC" pitchFamily="34" charset="-34"/>
              <a:cs typeface="+mn-cs"/>
            </a:rPr>
            <a:t>ล้านบาท</a:t>
          </a:r>
          <a:endParaRPr lang="th-TH" sz="3600" b="1" dirty="0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3600" b="1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3600" b="1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B2A51D37-695D-43A6-8EEC-850A43F868EE}">
      <dgm:prSet phldrT="[Text]" custT="1"/>
      <dgm:spPr/>
      <dgm:t>
        <a:bodyPr/>
        <a:lstStyle/>
        <a:p>
          <a:pPr algn="ctr"/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เริ่มให้เงินช่วยเหลือหรืออุดหนุน </a:t>
          </a:r>
          <a:b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</a:b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+mn-cs"/>
            </a:rPr>
            <a:t>ปี พ.ศ. 2559</a:t>
          </a:r>
          <a:endParaRPr lang="th-TH" sz="3600" b="1" dirty="0">
            <a:solidFill>
              <a:schemeClr val="tx1"/>
            </a:solidFill>
            <a:latin typeface="FreesiaUPC" pitchFamily="34" charset="-34"/>
            <a:cs typeface="+mn-cs"/>
          </a:endParaRPr>
        </a:p>
      </dgm:t>
    </dgm:pt>
    <dgm:pt modelId="{522DB618-7DBD-44DC-B87A-30596747B502}" type="parTrans" cxnId="{E8CFA271-1CCC-45E9-96AD-B74A0440B58B}">
      <dgm:prSet custT="1"/>
      <dgm:spPr/>
      <dgm:t>
        <a:bodyPr/>
        <a:lstStyle/>
        <a:p>
          <a:endParaRPr lang="en-US" sz="3600">
            <a:solidFill>
              <a:schemeClr val="tx1"/>
            </a:solidFill>
          </a:endParaRPr>
        </a:p>
      </dgm:t>
    </dgm:pt>
    <dgm:pt modelId="{59C10242-A833-4177-92AE-F41D3AD738D8}" type="sibTrans" cxnId="{E8CFA271-1CCC-45E9-96AD-B74A0440B58B}">
      <dgm:prSet/>
      <dgm:spPr/>
      <dgm:t>
        <a:bodyPr/>
        <a:lstStyle/>
        <a:p>
          <a:endParaRPr lang="en-US" sz="3600">
            <a:solidFill>
              <a:schemeClr val="tx1"/>
            </a:solidFill>
          </a:endParaRPr>
        </a:p>
      </dgm:t>
    </dgm:pt>
    <dgm:pt modelId="{0F26C395-2D01-438C-98DD-396CEB838EDE}" type="pres">
      <dgm:prSet presAssocID="{493EAE2A-9F57-46C1-ACED-9FF71B33EA0E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DB07893F-7B0C-46CA-A55C-918CF306DBBA}" type="pres">
      <dgm:prSet presAssocID="{F04591DB-3B95-4B37-922F-65A9CFEB6FAB}" presName="root1" presStyleCnt="0"/>
      <dgm:spPr/>
    </dgm:pt>
    <dgm:pt modelId="{E2FF5694-BA8E-4DDA-8CAA-99CE0272F35A}" type="pres">
      <dgm:prSet presAssocID="{F04591DB-3B95-4B37-922F-65A9CFEB6FAB}" presName="LevelOneTextNode" presStyleLbl="node0" presStyleIdx="0" presStyleCnt="1" custScaleX="101199" custScaleY="177290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7C399846-C4A5-4588-8A0E-8C8883E0DC80}" type="pres">
      <dgm:prSet presAssocID="{F04591DB-3B95-4B37-922F-65A9CFEB6FAB}" presName="level2hierChild" presStyleCnt="0"/>
      <dgm:spPr/>
    </dgm:pt>
    <dgm:pt modelId="{ECC7C2C0-E20A-4095-BD47-F6233981C67B}" type="pres">
      <dgm:prSet presAssocID="{522DB618-7DBD-44DC-B87A-30596747B502}" presName="conn2-1" presStyleLbl="parChTrans1D2" presStyleIdx="0" presStyleCnt="1"/>
      <dgm:spPr/>
      <dgm:t>
        <a:bodyPr/>
        <a:lstStyle/>
        <a:p>
          <a:endParaRPr lang="th-TH"/>
        </a:p>
      </dgm:t>
    </dgm:pt>
    <dgm:pt modelId="{14623648-CA04-42C5-A5E4-A59AAF5642D4}" type="pres">
      <dgm:prSet presAssocID="{522DB618-7DBD-44DC-B87A-30596747B502}" presName="connTx" presStyleLbl="parChTrans1D2" presStyleIdx="0" presStyleCnt="1"/>
      <dgm:spPr/>
      <dgm:t>
        <a:bodyPr/>
        <a:lstStyle/>
        <a:p>
          <a:endParaRPr lang="th-TH"/>
        </a:p>
      </dgm:t>
    </dgm:pt>
    <dgm:pt modelId="{7111FB0E-77DC-485F-B051-EA68860C59A1}" type="pres">
      <dgm:prSet presAssocID="{B2A51D37-695D-43A6-8EEC-850A43F868EE}" presName="root2" presStyleCnt="0"/>
      <dgm:spPr/>
    </dgm:pt>
    <dgm:pt modelId="{4379002A-2BD9-4C5D-9033-8A7BFC5B4914}" type="pres">
      <dgm:prSet presAssocID="{B2A51D37-695D-43A6-8EEC-850A43F868EE}" presName="LevelTwoTextNode" presStyleLbl="node2" presStyleIdx="0" presStyleCnt="1" custScaleY="1772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1C30870-0F51-4BF0-ADEB-CB197AB20572}" type="pres">
      <dgm:prSet presAssocID="{B2A51D37-695D-43A6-8EEC-850A43F868EE}" presName="level3hierChild" presStyleCnt="0"/>
      <dgm:spPr/>
    </dgm:pt>
  </dgm:ptLst>
  <dgm:cxnLst>
    <dgm:cxn modelId="{690B7A98-AB68-4A91-8050-2E4065C2521D}" type="presOf" srcId="{B2A51D37-695D-43A6-8EEC-850A43F868EE}" destId="{4379002A-2BD9-4C5D-9033-8A7BFC5B4914}" srcOrd="0" destOrd="0" presId="urn:microsoft.com/office/officeart/2005/8/layout/hierarchy2"/>
    <dgm:cxn modelId="{E3E73497-6887-4173-8501-56819F66C636}" type="presOf" srcId="{522DB618-7DBD-44DC-B87A-30596747B502}" destId="{14623648-CA04-42C5-A5E4-A59AAF5642D4}" srcOrd="1" destOrd="0" presId="urn:microsoft.com/office/officeart/2005/8/layout/hierarchy2"/>
    <dgm:cxn modelId="{E8CFA271-1CCC-45E9-96AD-B74A0440B58B}" srcId="{F04591DB-3B95-4B37-922F-65A9CFEB6FAB}" destId="{B2A51D37-695D-43A6-8EEC-850A43F868EE}" srcOrd="0" destOrd="0" parTransId="{522DB618-7DBD-44DC-B87A-30596747B502}" sibTransId="{59C10242-A833-4177-92AE-F41D3AD738D8}"/>
    <dgm:cxn modelId="{8BC005AC-D5EA-4D01-8915-009EDEA424DE}" type="presOf" srcId="{522DB618-7DBD-44DC-B87A-30596747B502}" destId="{ECC7C2C0-E20A-4095-BD47-F6233981C67B}" srcOrd="0" destOrd="0" presId="urn:microsoft.com/office/officeart/2005/8/layout/hierarchy2"/>
    <dgm:cxn modelId="{794DF71C-27BD-487D-BE77-C04DB135D8EE}" type="presOf" srcId="{493EAE2A-9F57-46C1-ACED-9FF71B33EA0E}" destId="{0F26C395-2D01-438C-98DD-396CEB838EDE}" srcOrd="0" destOrd="0" presId="urn:microsoft.com/office/officeart/2005/8/layout/hierarchy2"/>
    <dgm:cxn modelId="{8E9B876D-A1A9-4A13-860C-6218E0C664D2}" type="presOf" srcId="{F04591DB-3B95-4B37-922F-65A9CFEB6FAB}" destId="{E2FF5694-BA8E-4DDA-8CAA-99CE0272F35A}" srcOrd="0" destOrd="0" presId="urn:microsoft.com/office/officeart/2005/8/layout/hierarchy2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E9FAF48A-4E15-47E6-AE04-0A083EC3EDEF}" type="presParOf" srcId="{0F26C395-2D01-438C-98DD-396CEB838EDE}" destId="{DB07893F-7B0C-46CA-A55C-918CF306DBBA}" srcOrd="0" destOrd="0" presId="urn:microsoft.com/office/officeart/2005/8/layout/hierarchy2"/>
    <dgm:cxn modelId="{29D17448-F2FA-4C0F-A07B-B2CD3977FF4E}" type="presParOf" srcId="{DB07893F-7B0C-46CA-A55C-918CF306DBBA}" destId="{E2FF5694-BA8E-4DDA-8CAA-99CE0272F35A}" srcOrd="0" destOrd="0" presId="urn:microsoft.com/office/officeart/2005/8/layout/hierarchy2"/>
    <dgm:cxn modelId="{C150187C-6213-44B9-9298-BF8110C84786}" type="presParOf" srcId="{DB07893F-7B0C-46CA-A55C-918CF306DBBA}" destId="{7C399846-C4A5-4588-8A0E-8C8883E0DC80}" srcOrd="1" destOrd="0" presId="urn:microsoft.com/office/officeart/2005/8/layout/hierarchy2"/>
    <dgm:cxn modelId="{5D9FAD74-5137-4B6F-A6EF-2BC4D4AA852E}" type="presParOf" srcId="{7C399846-C4A5-4588-8A0E-8C8883E0DC80}" destId="{ECC7C2C0-E20A-4095-BD47-F6233981C67B}" srcOrd="0" destOrd="0" presId="urn:microsoft.com/office/officeart/2005/8/layout/hierarchy2"/>
    <dgm:cxn modelId="{FA4D96F7-96DC-45FB-AF5C-A56C35F0D5C3}" type="presParOf" srcId="{ECC7C2C0-E20A-4095-BD47-F6233981C67B}" destId="{14623648-CA04-42C5-A5E4-A59AAF5642D4}" srcOrd="0" destOrd="0" presId="urn:microsoft.com/office/officeart/2005/8/layout/hierarchy2"/>
    <dgm:cxn modelId="{5E1D33BD-483E-472C-8BA9-0694139EBAF5}" type="presParOf" srcId="{7C399846-C4A5-4588-8A0E-8C8883E0DC80}" destId="{7111FB0E-77DC-485F-B051-EA68860C59A1}" srcOrd="1" destOrd="0" presId="urn:microsoft.com/office/officeart/2005/8/layout/hierarchy2"/>
    <dgm:cxn modelId="{23E8CD9C-F714-4FC5-A6E9-CA185BFD7313}" type="presParOf" srcId="{7111FB0E-77DC-485F-B051-EA68860C59A1}" destId="{4379002A-2BD9-4C5D-9033-8A7BFC5B4914}" srcOrd="0" destOrd="0" presId="urn:microsoft.com/office/officeart/2005/8/layout/hierarchy2"/>
    <dgm:cxn modelId="{F6C74532-F6BE-45C8-8611-220EF6AFEA5E}" type="presParOf" srcId="{7111FB0E-77DC-485F-B051-EA68860C59A1}" destId="{E1C30870-0F51-4BF0-ADEB-CB197AB2057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D12A6E7-3430-46F5-B24B-66CFF1666F93}" type="doc">
      <dgm:prSet loTypeId="urn:microsoft.com/office/officeart/2005/8/layout/default#7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D46A680-815C-4DC8-BC6B-4F00C295A9B1}">
      <dgm:prSet phldrT="[ข้อความ]" custT="1"/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รุ่นที่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1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5000030-F586-4574-BD2A-8E3957C37F7D}" type="parTrans" cxnId="{EDCE40B0-89EB-4469-B371-51E399B621EB}">
      <dgm:prSet/>
      <dgm:spPr/>
      <dgm:t>
        <a:bodyPr/>
        <a:lstStyle/>
        <a:p>
          <a:pPr algn="l"/>
          <a:endParaRPr lang="en-US" sz="40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C6B5E29-BC34-465F-8B2A-A75ACC80B26F}" type="sibTrans" cxnId="{EDCE40B0-89EB-4469-B371-51E399B621EB}">
      <dgm:prSet/>
      <dgm:spPr/>
      <dgm:t>
        <a:bodyPr/>
        <a:lstStyle/>
        <a:p>
          <a:pPr algn="l"/>
          <a:endParaRPr lang="en-US" sz="40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F6A4D8C-4447-4146-B90E-EE1B079ED6DB}">
      <dgm:prSet phldrT="[ข้อความ]" custT="1"/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รุ่นที่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จังหวัดเชียงใหม่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7602146-D56F-4098-8326-CE0E6E7E3FEC}" type="parTrans" cxnId="{A2F9B08F-F90C-414D-965F-FAD2E9BF0662}">
      <dgm:prSet/>
      <dgm:spPr/>
      <dgm:t>
        <a:bodyPr/>
        <a:lstStyle/>
        <a:p>
          <a:pPr algn="l"/>
          <a:endParaRPr lang="en-US" sz="40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45555B-393C-4F3F-A183-2E8DE4BC4BA3}" type="sibTrans" cxnId="{A2F9B08F-F90C-414D-965F-FAD2E9BF0662}">
      <dgm:prSet/>
      <dgm:spPr/>
      <dgm:t>
        <a:bodyPr/>
        <a:lstStyle/>
        <a:p>
          <a:pPr algn="l"/>
          <a:endParaRPr lang="en-US" sz="40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8D90D6A-7718-4E7D-9E21-CEF0106D0FDA}">
      <dgm:prSet phldrT="[ข้อความ]" custT="1"/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รุ่นที่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จังหวัดอุดรธานี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07EBA94-64E6-4695-8CA1-C2B5ECE58E49}" type="parTrans" cxnId="{DDCB44AA-D0C6-4DA9-A246-A6F559BC1B48}">
      <dgm:prSet/>
      <dgm:spPr/>
      <dgm:t>
        <a:bodyPr/>
        <a:lstStyle/>
        <a:p>
          <a:pPr algn="l"/>
          <a:endParaRPr lang="en-US" sz="40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313D25F-7668-46AE-95E1-493E4E920E0D}" type="sibTrans" cxnId="{DDCB44AA-D0C6-4DA9-A246-A6F559BC1B48}">
      <dgm:prSet/>
      <dgm:spPr/>
      <dgm:t>
        <a:bodyPr/>
        <a:lstStyle/>
        <a:p>
          <a:pPr algn="l"/>
          <a:endParaRPr lang="en-US" sz="40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9454BDF-5138-4D0C-B0CE-966A87345023}">
      <dgm:prSet phldrT="[ข้อความ]" custT="1"/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รุ่นที่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จังหวัดชลบุรี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C1DE5EE-B699-4F5C-858F-204D0DB76942}" type="sibTrans" cxnId="{F87DA0B2-7392-45BC-95A7-E50D33FAE21E}">
      <dgm:prSet/>
      <dgm:spPr/>
      <dgm:t>
        <a:bodyPr/>
        <a:lstStyle/>
        <a:p>
          <a:pPr algn="l"/>
          <a:endParaRPr lang="en-US" sz="28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5B24349-E980-4499-92A1-456BD4504164}" type="parTrans" cxnId="{F87DA0B2-7392-45BC-95A7-E50D33FAE21E}">
      <dgm:prSet/>
      <dgm:spPr/>
      <dgm:t>
        <a:bodyPr/>
        <a:lstStyle/>
        <a:p>
          <a:pPr algn="l"/>
          <a:endParaRPr lang="en-US" sz="28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352555-F275-41FF-A367-E07C92E8FFC3}">
      <dgm:prSet phldrT="[ข้อความ]" custT="1"/>
      <dgm:spPr/>
      <dgm:t>
        <a:bodyPr/>
        <a:lstStyle/>
        <a:p>
          <a:pPr algn="l"/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รุ่นที่ </a:t>
          </a:r>
          <a:r>
            <a:rPr lang="en-US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5 </a:t>
          </a: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จังหวัด</a:t>
          </a:r>
          <a:b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สุราษฎร์ธานี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24C70F0-D209-421C-B1C6-4D07D6E51934}" type="parTrans" cxnId="{51E42600-B6D7-4EDE-BD5A-D4C5B3DA9D3B}">
      <dgm:prSet/>
      <dgm:spPr/>
      <dgm:t>
        <a:bodyPr/>
        <a:lstStyle/>
        <a:p>
          <a:endParaRPr lang="th-TH" sz="24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2FCF827-1A66-4097-9046-B6BBD3DC283C}" type="sibTrans" cxnId="{51E42600-B6D7-4EDE-BD5A-D4C5B3DA9D3B}">
      <dgm:prSet/>
      <dgm:spPr/>
      <dgm:t>
        <a:bodyPr/>
        <a:lstStyle/>
        <a:p>
          <a:endParaRPr lang="th-TH" sz="240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21C79E6-385C-4BA7-BC11-BD438DEF1B11}" type="pres">
      <dgm:prSet presAssocID="{ED12A6E7-3430-46F5-B24B-66CFF1666F9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3379BFF1-1C0E-4C1D-B287-7E669D231237}" type="pres">
      <dgm:prSet presAssocID="{6D46A680-815C-4DC8-BC6B-4F00C295A9B1}" presName="node" presStyleLbl="node1" presStyleIdx="0" presStyleCnt="5" custLinFactNeighborX="2759" custLinFactNeighborY="82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43D0DC-7D2A-420A-93D6-E857A0514072}" type="pres">
      <dgm:prSet presAssocID="{CC6B5E29-BC34-465F-8B2A-A75ACC80B26F}" presName="sibTrans" presStyleCnt="0"/>
      <dgm:spPr/>
      <dgm:t>
        <a:bodyPr/>
        <a:lstStyle/>
        <a:p>
          <a:endParaRPr lang="th-TH"/>
        </a:p>
      </dgm:t>
    </dgm:pt>
    <dgm:pt modelId="{401FD3C6-F1EF-4658-829B-F7884E42C545}" type="pres">
      <dgm:prSet presAssocID="{0F6A4D8C-4447-4146-B90E-EE1B079ED6DB}" presName="node" presStyleLbl="node1" presStyleIdx="1" presStyleCnt="5" custLinFactNeighborX="-2414" custLinFactNeighborY="820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82D5C-2AD4-4E1B-9723-299066172CCB}" type="pres">
      <dgm:prSet presAssocID="{6D45555B-393C-4F3F-A183-2E8DE4BC4BA3}" presName="sibTrans" presStyleCnt="0"/>
      <dgm:spPr/>
      <dgm:t>
        <a:bodyPr/>
        <a:lstStyle/>
        <a:p>
          <a:endParaRPr lang="th-TH"/>
        </a:p>
      </dgm:t>
    </dgm:pt>
    <dgm:pt modelId="{F47A972A-E794-4230-AA73-81A4CEED1037}" type="pres">
      <dgm:prSet presAssocID="{E8D90D6A-7718-4E7D-9E21-CEF0106D0FDA}" presName="node" presStyleLbl="node1" presStyleIdx="2" presStyleCnt="5" custLinFactX="-100000" custLinFactY="23148" custLinFactNeighborX="-117241" custLinFactNeighborY="1000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F07E490-8AAC-4F78-85B6-F245620A51E9}" type="pres">
      <dgm:prSet presAssocID="{E313D25F-7668-46AE-95E1-493E4E920E0D}" presName="sibTrans" presStyleCnt="0"/>
      <dgm:spPr/>
      <dgm:t>
        <a:bodyPr/>
        <a:lstStyle/>
        <a:p>
          <a:endParaRPr lang="th-TH"/>
        </a:p>
      </dgm:t>
    </dgm:pt>
    <dgm:pt modelId="{84315939-EA87-4CC4-BEEC-F42BFBE66B8F}" type="pres">
      <dgm:prSet presAssocID="{29454BDF-5138-4D0C-B0CE-966A87345023}" presName="node" presStyleLbl="node1" presStyleIdx="3" presStyleCnt="5" custLinFactNeighborX="52586" custLinFactNeighborY="648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41AF2CD-D1E0-4205-8082-5F9010A2D0C1}" type="pres">
      <dgm:prSet presAssocID="{BC1DE5EE-B699-4F5C-858F-204D0DB76942}" presName="sibTrans" presStyleCnt="0"/>
      <dgm:spPr/>
      <dgm:t>
        <a:bodyPr/>
        <a:lstStyle/>
        <a:p>
          <a:endParaRPr lang="th-TH"/>
        </a:p>
      </dgm:t>
    </dgm:pt>
    <dgm:pt modelId="{568969D4-8F2D-41FE-B885-F20FF9FFAAAA}" type="pres">
      <dgm:prSet presAssocID="{FE352555-F275-41FF-A367-E07C92E8FFC3}" presName="node" presStyleLbl="node1" presStyleIdx="4" presStyleCnt="5" custLinFactNeighborX="47414" custLinFactNeighborY="648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DDCB44AA-D0C6-4DA9-A246-A6F559BC1B48}" srcId="{ED12A6E7-3430-46F5-B24B-66CFF1666F93}" destId="{E8D90D6A-7718-4E7D-9E21-CEF0106D0FDA}" srcOrd="2" destOrd="0" parTransId="{F07EBA94-64E6-4695-8CA1-C2B5ECE58E49}" sibTransId="{E313D25F-7668-46AE-95E1-493E4E920E0D}"/>
    <dgm:cxn modelId="{81A4730E-577F-44EB-8202-93A8F12388A5}" type="presOf" srcId="{FE352555-F275-41FF-A367-E07C92E8FFC3}" destId="{568969D4-8F2D-41FE-B885-F20FF9FFAAAA}" srcOrd="0" destOrd="0" presId="urn:microsoft.com/office/officeart/2005/8/layout/default#7"/>
    <dgm:cxn modelId="{51E42600-B6D7-4EDE-BD5A-D4C5B3DA9D3B}" srcId="{ED12A6E7-3430-46F5-B24B-66CFF1666F93}" destId="{FE352555-F275-41FF-A367-E07C92E8FFC3}" srcOrd="4" destOrd="0" parTransId="{C24C70F0-D209-421C-B1C6-4D07D6E51934}" sibTransId="{22FCF827-1A66-4097-9046-B6BBD3DC283C}"/>
    <dgm:cxn modelId="{4D246FAA-9C67-4431-98AE-AE7716D997BA}" type="presOf" srcId="{E8D90D6A-7718-4E7D-9E21-CEF0106D0FDA}" destId="{F47A972A-E794-4230-AA73-81A4CEED1037}" srcOrd="0" destOrd="0" presId="urn:microsoft.com/office/officeart/2005/8/layout/default#7"/>
    <dgm:cxn modelId="{8A84746B-0FC0-4ABE-95BE-9C999E542E5F}" type="presOf" srcId="{6D46A680-815C-4DC8-BC6B-4F00C295A9B1}" destId="{3379BFF1-1C0E-4C1D-B287-7E669D231237}" srcOrd="0" destOrd="0" presId="urn:microsoft.com/office/officeart/2005/8/layout/default#7"/>
    <dgm:cxn modelId="{0ECBD0AC-1E73-45DF-B497-BA8D0DB0DED8}" type="presOf" srcId="{ED12A6E7-3430-46F5-B24B-66CFF1666F93}" destId="{221C79E6-385C-4BA7-BC11-BD438DEF1B11}" srcOrd="0" destOrd="0" presId="urn:microsoft.com/office/officeart/2005/8/layout/default#7"/>
    <dgm:cxn modelId="{F87DA0B2-7392-45BC-95A7-E50D33FAE21E}" srcId="{ED12A6E7-3430-46F5-B24B-66CFF1666F93}" destId="{29454BDF-5138-4D0C-B0CE-966A87345023}" srcOrd="3" destOrd="0" parTransId="{55B24349-E980-4499-92A1-456BD4504164}" sibTransId="{BC1DE5EE-B699-4F5C-858F-204D0DB76942}"/>
    <dgm:cxn modelId="{A2F9B08F-F90C-414D-965F-FAD2E9BF0662}" srcId="{ED12A6E7-3430-46F5-B24B-66CFF1666F93}" destId="{0F6A4D8C-4447-4146-B90E-EE1B079ED6DB}" srcOrd="1" destOrd="0" parTransId="{D7602146-D56F-4098-8326-CE0E6E7E3FEC}" sibTransId="{6D45555B-393C-4F3F-A183-2E8DE4BC4BA3}"/>
    <dgm:cxn modelId="{A7127F8D-EC61-4484-AA79-4717D945CE64}" type="presOf" srcId="{0F6A4D8C-4447-4146-B90E-EE1B079ED6DB}" destId="{401FD3C6-F1EF-4658-829B-F7884E42C545}" srcOrd="0" destOrd="0" presId="urn:microsoft.com/office/officeart/2005/8/layout/default#7"/>
    <dgm:cxn modelId="{EDCE40B0-89EB-4469-B371-51E399B621EB}" srcId="{ED12A6E7-3430-46F5-B24B-66CFF1666F93}" destId="{6D46A680-815C-4DC8-BC6B-4F00C295A9B1}" srcOrd="0" destOrd="0" parTransId="{75000030-F586-4574-BD2A-8E3957C37F7D}" sibTransId="{CC6B5E29-BC34-465F-8B2A-A75ACC80B26F}"/>
    <dgm:cxn modelId="{08933431-A706-45C2-8060-C0AFE34E0C0B}" type="presOf" srcId="{29454BDF-5138-4D0C-B0CE-966A87345023}" destId="{84315939-EA87-4CC4-BEEC-F42BFBE66B8F}" srcOrd="0" destOrd="0" presId="urn:microsoft.com/office/officeart/2005/8/layout/default#7"/>
    <dgm:cxn modelId="{DF60996D-9C95-4862-85B7-729D2DC94282}" type="presParOf" srcId="{221C79E6-385C-4BA7-BC11-BD438DEF1B11}" destId="{3379BFF1-1C0E-4C1D-B287-7E669D231237}" srcOrd="0" destOrd="0" presId="urn:microsoft.com/office/officeart/2005/8/layout/default#7"/>
    <dgm:cxn modelId="{FD817F22-92DF-492C-A2EE-E7364366F4A7}" type="presParOf" srcId="{221C79E6-385C-4BA7-BC11-BD438DEF1B11}" destId="{AC43D0DC-7D2A-420A-93D6-E857A0514072}" srcOrd="1" destOrd="0" presId="urn:microsoft.com/office/officeart/2005/8/layout/default#7"/>
    <dgm:cxn modelId="{77F86F79-5A2F-4EE5-AC92-BB093BB81692}" type="presParOf" srcId="{221C79E6-385C-4BA7-BC11-BD438DEF1B11}" destId="{401FD3C6-F1EF-4658-829B-F7884E42C545}" srcOrd="2" destOrd="0" presId="urn:microsoft.com/office/officeart/2005/8/layout/default#7"/>
    <dgm:cxn modelId="{8CC4D53B-6B49-4411-9668-FEA1DB02B7C9}" type="presParOf" srcId="{221C79E6-385C-4BA7-BC11-BD438DEF1B11}" destId="{68882D5C-2AD4-4E1B-9723-299066172CCB}" srcOrd="3" destOrd="0" presId="urn:microsoft.com/office/officeart/2005/8/layout/default#7"/>
    <dgm:cxn modelId="{A5E8413C-88AA-421D-B4F8-E66363A60284}" type="presParOf" srcId="{221C79E6-385C-4BA7-BC11-BD438DEF1B11}" destId="{F47A972A-E794-4230-AA73-81A4CEED1037}" srcOrd="4" destOrd="0" presId="urn:microsoft.com/office/officeart/2005/8/layout/default#7"/>
    <dgm:cxn modelId="{DD2EBFFA-D032-4513-8ED2-40E064E3EE6C}" type="presParOf" srcId="{221C79E6-385C-4BA7-BC11-BD438DEF1B11}" destId="{7F07E490-8AAC-4F78-85B6-F245620A51E9}" srcOrd="5" destOrd="0" presId="urn:microsoft.com/office/officeart/2005/8/layout/default#7"/>
    <dgm:cxn modelId="{7884E23C-EBF3-4BE0-9150-686C3C78DB42}" type="presParOf" srcId="{221C79E6-385C-4BA7-BC11-BD438DEF1B11}" destId="{84315939-EA87-4CC4-BEEC-F42BFBE66B8F}" srcOrd="6" destOrd="0" presId="urn:microsoft.com/office/officeart/2005/8/layout/default#7"/>
    <dgm:cxn modelId="{D6A39B66-34EB-4203-96C9-54CF753B64C8}" type="presParOf" srcId="{221C79E6-385C-4BA7-BC11-BD438DEF1B11}" destId="{E41AF2CD-D1E0-4205-8082-5F9010A2D0C1}" srcOrd="7" destOrd="0" presId="urn:microsoft.com/office/officeart/2005/8/layout/default#7"/>
    <dgm:cxn modelId="{AEDD70D2-D746-4850-90ED-7F6455E6B743}" type="presParOf" srcId="{221C79E6-385C-4BA7-BC11-BD438DEF1B11}" destId="{568969D4-8F2D-41FE-B885-F20FF9FFAAAA}" srcOrd="8" destOrd="0" presId="urn:microsoft.com/office/officeart/2005/8/layout/default#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95DB43F7-E727-4121-BAD6-1900851F4206}" type="doc">
      <dgm:prSet loTypeId="urn:microsoft.com/office/officeart/2005/8/layout/list1" loCatId="list" qsTypeId="urn:microsoft.com/office/officeart/2005/8/quickstyle/simple3" qsCatId="simple" csTypeId="urn:microsoft.com/office/officeart/2005/8/colors/colorful1#5" csCatId="colorful" phldr="1"/>
      <dgm:spPr/>
      <dgm:t>
        <a:bodyPr/>
        <a:lstStyle/>
        <a:p>
          <a:endParaRPr lang="en-US"/>
        </a:p>
      </dgm:t>
    </dgm:pt>
    <dgm:pt modelId="{F8632F11-568C-43BA-809F-EA800FEAEFEF}">
      <dgm:prSet phldrT="[ข้อความ]" custT="1"/>
      <dgm:spPr>
        <a:solidFill>
          <a:srgbClr val="FF9999"/>
        </a:solidFill>
      </dgm:spPr>
      <dgm:t>
        <a:bodyPr/>
        <a:lstStyle/>
        <a:p>
          <a:r>
            <a:rPr lang="th-TH" sz="3200" b="1" dirty="0" smtClean="0">
              <a:latin typeface="TH SarabunPSK" pitchFamily="34" charset="-34"/>
              <a:cs typeface="+mn-cs"/>
            </a:rPr>
            <a:t>ผู้รับการฝึก</a:t>
          </a:r>
          <a:endParaRPr lang="en-US" sz="3200" b="1" dirty="0">
            <a:latin typeface="TH SarabunPSK" pitchFamily="34" charset="-34"/>
            <a:cs typeface="+mn-cs"/>
          </a:endParaRPr>
        </a:p>
      </dgm:t>
    </dgm:pt>
    <dgm:pt modelId="{9BB5D995-A256-47EB-8173-F4558F66D3FC}" type="parTrans" cxnId="{7383FEF3-C4CD-4055-A132-A56C303591AE}">
      <dgm:prSet/>
      <dgm:spPr/>
      <dgm:t>
        <a:bodyPr/>
        <a:lstStyle/>
        <a:p>
          <a:endParaRPr lang="en-US" sz="1800"/>
        </a:p>
      </dgm:t>
    </dgm:pt>
    <dgm:pt modelId="{7241674A-34B1-4CFC-9D95-24E8845E17FB}" type="sibTrans" cxnId="{7383FEF3-C4CD-4055-A132-A56C303591AE}">
      <dgm:prSet/>
      <dgm:spPr/>
      <dgm:t>
        <a:bodyPr/>
        <a:lstStyle/>
        <a:p>
          <a:endParaRPr lang="en-US" sz="1800"/>
        </a:p>
      </dgm:t>
    </dgm:pt>
    <dgm:pt modelId="{37323A1E-7B0F-485B-8CB1-02839C496728}">
      <dgm:prSet phldrT="[ข้อความ]" custT="1"/>
      <dgm:spPr>
        <a:solidFill>
          <a:srgbClr val="EBF9A7"/>
        </a:solidFill>
      </dgm:spPr>
      <dgm:t>
        <a:bodyPr/>
        <a:lstStyle/>
        <a:p>
          <a:r>
            <a:rPr lang="th-TH" sz="3200" b="1" dirty="0" smtClean="0">
              <a:latin typeface="TH SarabunPSK" pitchFamily="34" charset="-34"/>
              <a:cs typeface="+mn-cs"/>
            </a:rPr>
            <a:t>ผู้ดำเนินการฝึก / ผู้ประกอบกิจการ</a:t>
          </a:r>
          <a:endParaRPr lang="en-US" sz="3200" b="1" dirty="0">
            <a:latin typeface="TH SarabunPSK" pitchFamily="34" charset="-34"/>
            <a:cs typeface="+mn-cs"/>
          </a:endParaRPr>
        </a:p>
      </dgm:t>
    </dgm:pt>
    <dgm:pt modelId="{A0842F06-0C8A-4419-9200-642846038879}" type="parTrans" cxnId="{E1F1B4E0-E54C-4D84-A8D7-318DED39067E}">
      <dgm:prSet/>
      <dgm:spPr/>
      <dgm:t>
        <a:bodyPr/>
        <a:lstStyle/>
        <a:p>
          <a:endParaRPr lang="en-US" sz="1800"/>
        </a:p>
      </dgm:t>
    </dgm:pt>
    <dgm:pt modelId="{AFD8E090-15CA-4839-800C-8F5E45DC38C9}" type="sibTrans" cxnId="{E1F1B4E0-E54C-4D84-A8D7-318DED39067E}">
      <dgm:prSet/>
      <dgm:spPr/>
      <dgm:t>
        <a:bodyPr/>
        <a:lstStyle/>
        <a:p>
          <a:endParaRPr lang="en-US" sz="1800"/>
        </a:p>
      </dgm:t>
    </dgm:pt>
    <dgm:pt modelId="{C2CF775B-2158-4133-9A17-9912BC515509}">
      <dgm:prSet phldrT="[ข้อความ]" custT="1"/>
      <dgm:spPr/>
      <dgm:t>
        <a:bodyPr/>
        <a:lstStyle/>
        <a:p>
          <a:r>
            <a:rPr lang="th-TH" sz="2800" b="1" dirty="0" smtClean="0">
              <a:latin typeface="TH SarabunPSK" pitchFamily="34" charset="-34"/>
              <a:cs typeface="+mn-cs"/>
            </a:rPr>
            <a:t>ผู้ดำเนินการทดสอบมาตรฐานฝีมือแรงงาน / </a:t>
          </a:r>
          <a:br>
            <a:rPr lang="th-TH" sz="2800" b="1" dirty="0" smtClean="0">
              <a:latin typeface="TH SarabunPSK" pitchFamily="34" charset="-34"/>
              <a:cs typeface="+mn-cs"/>
            </a:rPr>
          </a:br>
          <a:r>
            <a:rPr lang="th-TH" sz="2800" b="1" dirty="0" smtClean="0">
              <a:latin typeface="TH SarabunPSK" pitchFamily="34" charset="-34"/>
              <a:cs typeface="+mn-cs"/>
            </a:rPr>
            <a:t>ผู้ประกอบกิจการ</a:t>
          </a:r>
          <a:endParaRPr lang="en-US" sz="2800" b="1" dirty="0">
            <a:latin typeface="TH SarabunPSK" pitchFamily="34" charset="-34"/>
            <a:cs typeface="+mn-cs"/>
          </a:endParaRPr>
        </a:p>
      </dgm:t>
    </dgm:pt>
    <dgm:pt modelId="{3B95C97F-E966-4034-8EA2-13548ABA8FCC}" type="parTrans" cxnId="{C0120787-79D8-49DD-8B08-96A853E21CE0}">
      <dgm:prSet/>
      <dgm:spPr/>
      <dgm:t>
        <a:bodyPr/>
        <a:lstStyle/>
        <a:p>
          <a:endParaRPr lang="en-US" sz="1800"/>
        </a:p>
      </dgm:t>
    </dgm:pt>
    <dgm:pt modelId="{92633AC7-A941-448E-B54E-107F8E1B7B71}" type="sibTrans" cxnId="{C0120787-79D8-49DD-8B08-96A853E21CE0}">
      <dgm:prSet/>
      <dgm:spPr/>
      <dgm:t>
        <a:bodyPr/>
        <a:lstStyle/>
        <a:p>
          <a:endParaRPr lang="en-US" sz="1800"/>
        </a:p>
      </dgm:t>
    </dgm:pt>
    <dgm:pt modelId="{2ECFEE1D-A5B5-45EB-8080-671EFB0E58DE}">
      <dgm:prSet custT="1"/>
      <dgm:spPr/>
      <dgm:t>
        <a:bodyPr/>
        <a:lstStyle/>
        <a:p>
          <a:r>
            <a:rPr lang="th-TH" sz="2800" b="1" dirty="0" smtClean="0"/>
            <a:t>เพื่อเป็นค่าใช้จ่ายในการครองชีพระหว่างการฝึกอบรม</a:t>
          </a:r>
          <a:endParaRPr lang="en-US" sz="2800" b="1" dirty="0"/>
        </a:p>
      </dgm:t>
    </dgm:pt>
    <dgm:pt modelId="{EDDE382D-BB7A-45A9-A2C5-D0594C0BA2F9}" type="parTrans" cxnId="{90F1FB93-5716-4D93-935E-C56DEEC9DE7C}">
      <dgm:prSet/>
      <dgm:spPr/>
      <dgm:t>
        <a:bodyPr/>
        <a:lstStyle/>
        <a:p>
          <a:endParaRPr lang="en-US" sz="1800"/>
        </a:p>
      </dgm:t>
    </dgm:pt>
    <dgm:pt modelId="{A020D282-831E-497F-97BE-043CD3C39AFE}" type="sibTrans" cxnId="{90F1FB93-5716-4D93-935E-C56DEEC9DE7C}">
      <dgm:prSet/>
      <dgm:spPr/>
      <dgm:t>
        <a:bodyPr/>
        <a:lstStyle/>
        <a:p>
          <a:endParaRPr lang="en-US" sz="1800"/>
        </a:p>
      </dgm:t>
    </dgm:pt>
    <dgm:pt modelId="{E8622E62-1258-4819-BC56-5CE44D9DFA63}">
      <dgm:prSet custT="1"/>
      <dgm:spPr/>
      <dgm:t>
        <a:bodyPr/>
        <a:lstStyle/>
        <a:p>
          <a:r>
            <a:rPr lang="th-TH" sz="2800" b="1" dirty="0" smtClean="0"/>
            <a:t>เพื่อเป็นค่าใช้จ่ายในการดำเนินการฝึกอบรมฝีมือแรงงาน</a:t>
          </a:r>
          <a:endParaRPr lang="en-US" sz="2800" b="1" dirty="0"/>
        </a:p>
      </dgm:t>
    </dgm:pt>
    <dgm:pt modelId="{8976C26F-EDF3-4BAC-9AE1-6661911DAC8F}" type="parTrans" cxnId="{00BD5A92-5D51-475F-A510-B7606121FD47}">
      <dgm:prSet/>
      <dgm:spPr/>
      <dgm:t>
        <a:bodyPr/>
        <a:lstStyle/>
        <a:p>
          <a:endParaRPr lang="en-US" sz="1800"/>
        </a:p>
      </dgm:t>
    </dgm:pt>
    <dgm:pt modelId="{5A2A620B-8FA7-4BB2-A41A-D0E57BFD9F06}" type="sibTrans" cxnId="{00BD5A92-5D51-475F-A510-B7606121FD47}">
      <dgm:prSet/>
      <dgm:spPr/>
      <dgm:t>
        <a:bodyPr/>
        <a:lstStyle/>
        <a:p>
          <a:endParaRPr lang="en-US" sz="1800"/>
        </a:p>
      </dgm:t>
    </dgm:pt>
    <dgm:pt modelId="{B40DE45B-B89F-451E-A0BD-51375A1AEDCA}">
      <dgm:prSet custT="1"/>
      <dgm:spPr/>
      <dgm:t>
        <a:bodyPr/>
        <a:lstStyle/>
        <a:p>
          <a:r>
            <a:rPr lang="th-TH" sz="2800" b="1" dirty="0" smtClean="0"/>
            <a:t>เพื่อเป็นค่าใช้จ่ายในการดำเนินการทดสอบมาตรฐาน</a:t>
          </a:r>
          <a:br>
            <a:rPr lang="th-TH" sz="2800" b="1" dirty="0" smtClean="0"/>
          </a:br>
          <a:r>
            <a:rPr lang="th-TH" sz="2800" b="1" dirty="0" smtClean="0"/>
            <a:t>ฝีมือแรงงาน</a:t>
          </a:r>
          <a:endParaRPr lang="en-US" sz="2800" b="1" dirty="0"/>
        </a:p>
      </dgm:t>
    </dgm:pt>
    <dgm:pt modelId="{5B73C853-C637-41DE-85D6-0625CC9DC6F8}" type="parTrans" cxnId="{81AB5102-767C-4DBB-821C-3085791A693B}">
      <dgm:prSet/>
      <dgm:spPr/>
      <dgm:t>
        <a:bodyPr/>
        <a:lstStyle/>
        <a:p>
          <a:endParaRPr lang="en-US" sz="1800"/>
        </a:p>
      </dgm:t>
    </dgm:pt>
    <dgm:pt modelId="{C7C501E7-3557-4D7E-BA4B-AB0683AEEA6E}" type="sibTrans" cxnId="{81AB5102-767C-4DBB-821C-3085791A693B}">
      <dgm:prSet/>
      <dgm:spPr/>
      <dgm:t>
        <a:bodyPr/>
        <a:lstStyle/>
        <a:p>
          <a:endParaRPr lang="en-US" sz="1800"/>
        </a:p>
      </dgm:t>
    </dgm:pt>
    <dgm:pt modelId="{C82DE6B7-0A73-493C-A578-CA8E80742015}" type="pres">
      <dgm:prSet presAssocID="{95DB43F7-E727-4121-BAD6-1900851F420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C7B4CC-E9D8-447E-A39E-2095E717BAED}" type="pres">
      <dgm:prSet presAssocID="{F8632F11-568C-43BA-809F-EA800FEAEFEF}" presName="parentLin" presStyleCnt="0"/>
      <dgm:spPr/>
    </dgm:pt>
    <dgm:pt modelId="{C846B8C4-69BE-46DA-88EF-26ED79946187}" type="pres">
      <dgm:prSet presAssocID="{F8632F11-568C-43BA-809F-EA800FEAEFEF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1CFD9ADF-D538-4742-8AC2-21C88AAC0942}" type="pres">
      <dgm:prSet presAssocID="{F8632F11-568C-43BA-809F-EA800FEAEFEF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B1E33A-B67C-40F1-BB0D-7F453C1B266B}" type="pres">
      <dgm:prSet presAssocID="{F8632F11-568C-43BA-809F-EA800FEAEFEF}" presName="negativeSpace" presStyleCnt="0"/>
      <dgm:spPr/>
    </dgm:pt>
    <dgm:pt modelId="{574794C0-FBE1-4B09-8C09-8C3D365CFC18}" type="pres">
      <dgm:prSet presAssocID="{F8632F11-568C-43BA-809F-EA800FEAEFEF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95BDBA5-2596-416F-B6C7-3221EF04E613}" type="pres">
      <dgm:prSet presAssocID="{7241674A-34B1-4CFC-9D95-24E8845E17FB}" presName="spaceBetweenRectangles" presStyleCnt="0"/>
      <dgm:spPr/>
    </dgm:pt>
    <dgm:pt modelId="{B2FB3060-24B6-4C67-8B88-DCEA13D8BF0F}" type="pres">
      <dgm:prSet presAssocID="{37323A1E-7B0F-485B-8CB1-02839C496728}" presName="parentLin" presStyleCnt="0"/>
      <dgm:spPr/>
    </dgm:pt>
    <dgm:pt modelId="{C9C40BB2-45DC-4173-944A-8C693621F0FB}" type="pres">
      <dgm:prSet presAssocID="{37323A1E-7B0F-485B-8CB1-02839C496728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6EB903E6-4222-4939-983F-F8A24F3FF764}" type="pres">
      <dgm:prSet presAssocID="{37323A1E-7B0F-485B-8CB1-02839C49672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96E3D6A-B10D-4FF3-B2E3-0EF2077A7A78}" type="pres">
      <dgm:prSet presAssocID="{37323A1E-7B0F-485B-8CB1-02839C496728}" presName="negativeSpace" presStyleCnt="0"/>
      <dgm:spPr/>
    </dgm:pt>
    <dgm:pt modelId="{1B93E073-14F6-4B36-A3E3-9384FB591B83}" type="pres">
      <dgm:prSet presAssocID="{37323A1E-7B0F-485B-8CB1-02839C49672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943720-C60E-4205-B46F-475E691BB31F}" type="pres">
      <dgm:prSet presAssocID="{AFD8E090-15CA-4839-800C-8F5E45DC38C9}" presName="spaceBetweenRectangles" presStyleCnt="0"/>
      <dgm:spPr/>
    </dgm:pt>
    <dgm:pt modelId="{902489AC-1A27-491B-8A38-9C8E9BB799C5}" type="pres">
      <dgm:prSet presAssocID="{C2CF775B-2158-4133-9A17-9912BC515509}" presName="parentLin" presStyleCnt="0"/>
      <dgm:spPr/>
    </dgm:pt>
    <dgm:pt modelId="{7A3D051F-415F-4386-A6F3-4D7C00E2C56A}" type="pres">
      <dgm:prSet presAssocID="{C2CF775B-2158-4133-9A17-9912BC515509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15AE9B3A-7B63-44FC-93F0-C9C903017287}" type="pres">
      <dgm:prSet presAssocID="{C2CF775B-2158-4133-9A17-9912BC515509}" presName="parentText" presStyleLbl="node1" presStyleIdx="2" presStyleCnt="3" custScaleY="13226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0E5299-C765-4C85-9F27-4ADB4A2AFB02}" type="pres">
      <dgm:prSet presAssocID="{C2CF775B-2158-4133-9A17-9912BC515509}" presName="negativeSpace" presStyleCnt="0"/>
      <dgm:spPr/>
    </dgm:pt>
    <dgm:pt modelId="{171D1DCA-5C6F-42A0-A961-0621EF5D31CC}" type="pres">
      <dgm:prSet presAssocID="{C2CF775B-2158-4133-9A17-9912BC515509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E7E1F13-54A3-4807-A3A0-E3B0DF24B38D}" type="presOf" srcId="{2ECFEE1D-A5B5-45EB-8080-671EFB0E58DE}" destId="{574794C0-FBE1-4B09-8C09-8C3D365CFC18}" srcOrd="0" destOrd="0" presId="urn:microsoft.com/office/officeart/2005/8/layout/list1"/>
    <dgm:cxn modelId="{DAC0F2EC-62FF-4695-969E-9B6D05EC9805}" type="presOf" srcId="{E8622E62-1258-4819-BC56-5CE44D9DFA63}" destId="{1B93E073-14F6-4B36-A3E3-9384FB591B83}" srcOrd="0" destOrd="0" presId="urn:microsoft.com/office/officeart/2005/8/layout/list1"/>
    <dgm:cxn modelId="{81AB5102-767C-4DBB-821C-3085791A693B}" srcId="{C2CF775B-2158-4133-9A17-9912BC515509}" destId="{B40DE45B-B89F-451E-A0BD-51375A1AEDCA}" srcOrd="0" destOrd="0" parTransId="{5B73C853-C637-41DE-85D6-0625CC9DC6F8}" sibTransId="{C7C501E7-3557-4D7E-BA4B-AB0683AEEA6E}"/>
    <dgm:cxn modelId="{7383FEF3-C4CD-4055-A132-A56C303591AE}" srcId="{95DB43F7-E727-4121-BAD6-1900851F4206}" destId="{F8632F11-568C-43BA-809F-EA800FEAEFEF}" srcOrd="0" destOrd="0" parTransId="{9BB5D995-A256-47EB-8173-F4558F66D3FC}" sibTransId="{7241674A-34B1-4CFC-9D95-24E8845E17FB}"/>
    <dgm:cxn modelId="{00BD5A92-5D51-475F-A510-B7606121FD47}" srcId="{37323A1E-7B0F-485B-8CB1-02839C496728}" destId="{E8622E62-1258-4819-BC56-5CE44D9DFA63}" srcOrd="0" destOrd="0" parTransId="{8976C26F-EDF3-4BAC-9AE1-6661911DAC8F}" sibTransId="{5A2A620B-8FA7-4BB2-A41A-D0E57BFD9F06}"/>
    <dgm:cxn modelId="{AADD1BBB-090B-4A63-970A-AD1E1F787127}" type="presOf" srcId="{37323A1E-7B0F-485B-8CB1-02839C496728}" destId="{C9C40BB2-45DC-4173-944A-8C693621F0FB}" srcOrd="0" destOrd="0" presId="urn:microsoft.com/office/officeart/2005/8/layout/list1"/>
    <dgm:cxn modelId="{C68D0677-8E47-4A36-998A-CB532E22632B}" type="presOf" srcId="{37323A1E-7B0F-485B-8CB1-02839C496728}" destId="{6EB903E6-4222-4939-983F-F8A24F3FF764}" srcOrd="1" destOrd="0" presId="urn:microsoft.com/office/officeart/2005/8/layout/list1"/>
    <dgm:cxn modelId="{68946510-3A70-45E1-B0EC-CCE0B67855FE}" type="presOf" srcId="{95DB43F7-E727-4121-BAD6-1900851F4206}" destId="{C82DE6B7-0A73-493C-A578-CA8E80742015}" srcOrd="0" destOrd="0" presId="urn:microsoft.com/office/officeart/2005/8/layout/list1"/>
    <dgm:cxn modelId="{591DD893-795F-4BB2-B849-DAE34AA7718F}" type="presOf" srcId="{F8632F11-568C-43BA-809F-EA800FEAEFEF}" destId="{1CFD9ADF-D538-4742-8AC2-21C88AAC0942}" srcOrd="1" destOrd="0" presId="urn:microsoft.com/office/officeart/2005/8/layout/list1"/>
    <dgm:cxn modelId="{05F7C22A-71B0-42EB-B192-2A1E68EC2C4D}" type="presOf" srcId="{C2CF775B-2158-4133-9A17-9912BC515509}" destId="{7A3D051F-415F-4386-A6F3-4D7C00E2C56A}" srcOrd="0" destOrd="0" presId="urn:microsoft.com/office/officeart/2005/8/layout/list1"/>
    <dgm:cxn modelId="{90F1FB93-5716-4D93-935E-C56DEEC9DE7C}" srcId="{F8632F11-568C-43BA-809F-EA800FEAEFEF}" destId="{2ECFEE1D-A5B5-45EB-8080-671EFB0E58DE}" srcOrd="0" destOrd="0" parTransId="{EDDE382D-BB7A-45A9-A2C5-D0594C0BA2F9}" sibTransId="{A020D282-831E-497F-97BE-043CD3C39AFE}"/>
    <dgm:cxn modelId="{C0120787-79D8-49DD-8B08-96A853E21CE0}" srcId="{95DB43F7-E727-4121-BAD6-1900851F4206}" destId="{C2CF775B-2158-4133-9A17-9912BC515509}" srcOrd="2" destOrd="0" parTransId="{3B95C97F-E966-4034-8EA2-13548ABA8FCC}" sibTransId="{92633AC7-A941-448E-B54E-107F8E1B7B71}"/>
    <dgm:cxn modelId="{5A65ACB5-608A-4E3C-B113-51EA44CA8726}" type="presOf" srcId="{F8632F11-568C-43BA-809F-EA800FEAEFEF}" destId="{C846B8C4-69BE-46DA-88EF-26ED79946187}" srcOrd="0" destOrd="0" presId="urn:microsoft.com/office/officeart/2005/8/layout/list1"/>
    <dgm:cxn modelId="{B1508465-257E-46DC-A2B0-EB795AB8A60D}" type="presOf" srcId="{B40DE45B-B89F-451E-A0BD-51375A1AEDCA}" destId="{171D1DCA-5C6F-42A0-A961-0621EF5D31CC}" srcOrd="0" destOrd="0" presId="urn:microsoft.com/office/officeart/2005/8/layout/list1"/>
    <dgm:cxn modelId="{B4D9AEA1-20FD-4F90-AF82-B2E11C9D35D9}" type="presOf" srcId="{C2CF775B-2158-4133-9A17-9912BC515509}" destId="{15AE9B3A-7B63-44FC-93F0-C9C903017287}" srcOrd="1" destOrd="0" presId="urn:microsoft.com/office/officeart/2005/8/layout/list1"/>
    <dgm:cxn modelId="{E1F1B4E0-E54C-4D84-A8D7-318DED39067E}" srcId="{95DB43F7-E727-4121-BAD6-1900851F4206}" destId="{37323A1E-7B0F-485B-8CB1-02839C496728}" srcOrd="1" destOrd="0" parTransId="{A0842F06-0C8A-4419-9200-642846038879}" sibTransId="{AFD8E090-15CA-4839-800C-8F5E45DC38C9}"/>
    <dgm:cxn modelId="{4CD13B6E-772F-4DFC-8143-68BB79591512}" type="presParOf" srcId="{C82DE6B7-0A73-493C-A578-CA8E80742015}" destId="{37C7B4CC-E9D8-447E-A39E-2095E717BAED}" srcOrd="0" destOrd="0" presId="urn:microsoft.com/office/officeart/2005/8/layout/list1"/>
    <dgm:cxn modelId="{7B702150-C467-4761-8B90-C858988E2A03}" type="presParOf" srcId="{37C7B4CC-E9D8-447E-A39E-2095E717BAED}" destId="{C846B8C4-69BE-46DA-88EF-26ED79946187}" srcOrd="0" destOrd="0" presId="urn:microsoft.com/office/officeart/2005/8/layout/list1"/>
    <dgm:cxn modelId="{18896380-6AA0-4D2B-9261-DA0B9F28637E}" type="presParOf" srcId="{37C7B4CC-E9D8-447E-A39E-2095E717BAED}" destId="{1CFD9ADF-D538-4742-8AC2-21C88AAC0942}" srcOrd="1" destOrd="0" presId="urn:microsoft.com/office/officeart/2005/8/layout/list1"/>
    <dgm:cxn modelId="{372E4AED-B64F-413A-AA90-0B0CE68B9D41}" type="presParOf" srcId="{C82DE6B7-0A73-493C-A578-CA8E80742015}" destId="{01B1E33A-B67C-40F1-BB0D-7F453C1B266B}" srcOrd="1" destOrd="0" presId="urn:microsoft.com/office/officeart/2005/8/layout/list1"/>
    <dgm:cxn modelId="{94D88B07-20BD-4FC1-9096-3654F8CE494F}" type="presParOf" srcId="{C82DE6B7-0A73-493C-A578-CA8E80742015}" destId="{574794C0-FBE1-4B09-8C09-8C3D365CFC18}" srcOrd="2" destOrd="0" presId="urn:microsoft.com/office/officeart/2005/8/layout/list1"/>
    <dgm:cxn modelId="{297CA9EC-AE28-4DF1-8D65-10F2581F169A}" type="presParOf" srcId="{C82DE6B7-0A73-493C-A578-CA8E80742015}" destId="{195BDBA5-2596-416F-B6C7-3221EF04E613}" srcOrd="3" destOrd="0" presId="urn:microsoft.com/office/officeart/2005/8/layout/list1"/>
    <dgm:cxn modelId="{9BD6F972-C2BD-4808-B76E-ACEF0B4C9DFF}" type="presParOf" srcId="{C82DE6B7-0A73-493C-A578-CA8E80742015}" destId="{B2FB3060-24B6-4C67-8B88-DCEA13D8BF0F}" srcOrd="4" destOrd="0" presId="urn:microsoft.com/office/officeart/2005/8/layout/list1"/>
    <dgm:cxn modelId="{3C3CDA8D-F582-45E4-91FB-37F2E3024AE7}" type="presParOf" srcId="{B2FB3060-24B6-4C67-8B88-DCEA13D8BF0F}" destId="{C9C40BB2-45DC-4173-944A-8C693621F0FB}" srcOrd="0" destOrd="0" presId="urn:microsoft.com/office/officeart/2005/8/layout/list1"/>
    <dgm:cxn modelId="{C1275D55-48B6-483F-B15E-D4D4097B79E2}" type="presParOf" srcId="{B2FB3060-24B6-4C67-8B88-DCEA13D8BF0F}" destId="{6EB903E6-4222-4939-983F-F8A24F3FF764}" srcOrd="1" destOrd="0" presId="urn:microsoft.com/office/officeart/2005/8/layout/list1"/>
    <dgm:cxn modelId="{AE336309-36B9-4DE3-A55D-8F9EF5F6B95B}" type="presParOf" srcId="{C82DE6B7-0A73-493C-A578-CA8E80742015}" destId="{996E3D6A-B10D-4FF3-B2E3-0EF2077A7A78}" srcOrd="5" destOrd="0" presId="urn:microsoft.com/office/officeart/2005/8/layout/list1"/>
    <dgm:cxn modelId="{4C74BCAD-958E-4F86-8FD3-6D4A292CE9FA}" type="presParOf" srcId="{C82DE6B7-0A73-493C-A578-CA8E80742015}" destId="{1B93E073-14F6-4B36-A3E3-9384FB591B83}" srcOrd="6" destOrd="0" presId="urn:microsoft.com/office/officeart/2005/8/layout/list1"/>
    <dgm:cxn modelId="{2E1576BC-A9CF-4690-A500-4715C65D86EF}" type="presParOf" srcId="{C82DE6B7-0A73-493C-A578-CA8E80742015}" destId="{FA943720-C60E-4205-B46F-475E691BB31F}" srcOrd="7" destOrd="0" presId="urn:microsoft.com/office/officeart/2005/8/layout/list1"/>
    <dgm:cxn modelId="{6CDFECB6-0173-4A57-AC58-03BEC23DF5FF}" type="presParOf" srcId="{C82DE6B7-0A73-493C-A578-CA8E80742015}" destId="{902489AC-1A27-491B-8A38-9C8E9BB799C5}" srcOrd="8" destOrd="0" presId="urn:microsoft.com/office/officeart/2005/8/layout/list1"/>
    <dgm:cxn modelId="{E8074E10-3720-4B3D-AD78-76DB78BC6D89}" type="presParOf" srcId="{902489AC-1A27-491B-8A38-9C8E9BB799C5}" destId="{7A3D051F-415F-4386-A6F3-4D7C00E2C56A}" srcOrd="0" destOrd="0" presId="urn:microsoft.com/office/officeart/2005/8/layout/list1"/>
    <dgm:cxn modelId="{EB471979-6F3B-4E4C-85AF-768D983DDAC7}" type="presParOf" srcId="{902489AC-1A27-491B-8A38-9C8E9BB799C5}" destId="{15AE9B3A-7B63-44FC-93F0-C9C903017287}" srcOrd="1" destOrd="0" presId="urn:microsoft.com/office/officeart/2005/8/layout/list1"/>
    <dgm:cxn modelId="{8CB614EE-24B2-450C-AFC1-5528151F9BA9}" type="presParOf" srcId="{C82DE6B7-0A73-493C-A578-CA8E80742015}" destId="{970E5299-C765-4C85-9F27-4ADB4A2AFB02}" srcOrd="9" destOrd="0" presId="urn:microsoft.com/office/officeart/2005/8/layout/list1"/>
    <dgm:cxn modelId="{1CE77595-86C8-4757-85D4-92F7217DF620}" type="presParOf" srcId="{C82DE6B7-0A73-493C-A578-CA8E80742015}" destId="{171D1DCA-5C6F-42A0-A961-0621EF5D31C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E2D1D2FB-AB0A-4C44-88ED-4B486DE42042}" type="doc">
      <dgm:prSet loTypeId="urn:microsoft.com/office/officeart/2005/8/layout/vList5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1BC1F245-89F2-4D2D-9B5A-B446ED9AE794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</a:rPr>
            <a:t>ผู้รับการฝึก</a:t>
          </a:r>
          <a:endParaRPr lang="en-US" sz="3600" b="1" dirty="0">
            <a:solidFill>
              <a:schemeClr val="tx1"/>
            </a:solidFill>
          </a:endParaRPr>
        </a:p>
      </dgm:t>
    </dgm:pt>
    <dgm:pt modelId="{E90C78E5-451C-4B1E-BF31-F223C143EEAA}" type="parTrans" cxnId="{D15AA0D5-8930-4C6B-A97D-C8F003CC675E}">
      <dgm:prSet/>
      <dgm:spPr/>
      <dgm:t>
        <a:bodyPr/>
        <a:lstStyle/>
        <a:p>
          <a:endParaRPr lang="en-US" sz="2000" b="1"/>
        </a:p>
      </dgm:t>
    </dgm:pt>
    <dgm:pt modelId="{AC0C8713-1610-42B3-8666-9033DE8EE5F2}" type="sibTrans" cxnId="{D15AA0D5-8930-4C6B-A97D-C8F003CC675E}">
      <dgm:prSet/>
      <dgm:spPr/>
      <dgm:t>
        <a:bodyPr/>
        <a:lstStyle/>
        <a:p>
          <a:endParaRPr lang="en-US" sz="2000" b="1"/>
        </a:p>
      </dgm:t>
    </dgm:pt>
    <dgm:pt modelId="{081B331B-E879-4D63-B77E-20EB08D73EB3}">
      <dgm:prSet phldrT="[ข้อความ]" custT="1"/>
      <dgm:spPr/>
      <dgm:t>
        <a:bodyPr/>
        <a:lstStyle/>
        <a:p>
          <a:r>
            <a:rPr lang="th-TH" sz="3200" b="1" dirty="0" smtClean="0"/>
            <a:t>ไม่เกิน 42,000 บาท</a:t>
          </a:r>
          <a:endParaRPr lang="en-US" sz="3200" b="1" dirty="0"/>
        </a:p>
      </dgm:t>
    </dgm:pt>
    <dgm:pt modelId="{4D31A6D7-D2BB-4419-9607-1E465CE01BEA}" type="parTrans" cxnId="{55562026-7514-441C-A76C-2858ACB070CF}">
      <dgm:prSet/>
      <dgm:spPr/>
      <dgm:t>
        <a:bodyPr/>
        <a:lstStyle/>
        <a:p>
          <a:endParaRPr lang="en-US" sz="2000" b="1"/>
        </a:p>
      </dgm:t>
    </dgm:pt>
    <dgm:pt modelId="{0A685FFE-7842-40E8-A7C3-5239A47A530E}" type="sibTrans" cxnId="{55562026-7514-441C-A76C-2858ACB070CF}">
      <dgm:prSet/>
      <dgm:spPr/>
      <dgm:t>
        <a:bodyPr/>
        <a:lstStyle/>
        <a:p>
          <a:endParaRPr lang="en-US" sz="2000" b="1"/>
        </a:p>
      </dgm:t>
    </dgm:pt>
    <dgm:pt modelId="{A2A6EBB7-A4DA-4176-A77E-9FAF7DE05862}">
      <dgm:prSet phldrT="[ข้อความ]" custT="1"/>
      <dgm:spPr>
        <a:solidFill>
          <a:srgbClr val="00B050"/>
        </a:solidFill>
      </dgm:spPr>
      <dgm:t>
        <a:bodyPr/>
        <a:lstStyle/>
        <a:p>
          <a:pPr algn="l">
            <a:spcAft>
              <a:spcPts val="0"/>
            </a:spcAft>
          </a:pPr>
          <a:r>
            <a:rPr lang="en-US" sz="2800" b="0" dirty="0" smtClean="0">
              <a:solidFill>
                <a:schemeClr val="tx1"/>
              </a:solidFill>
            </a:rPr>
            <a:t>O</a:t>
          </a:r>
          <a:r>
            <a:rPr lang="en-US" sz="3600" b="1" dirty="0" smtClean="0">
              <a:solidFill>
                <a:schemeClr val="tx1"/>
              </a:solidFill>
            </a:rPr>
            <a:t> </a:t>
          </a:r>
          <a:r>
            <a:rPr lang="th-TH" sz="3600" b="1" dirty="0" smtClean="0">
              <a:solidFill>
                <a:schemeClr val="tx1"/>
              </a:solidFill>
            </a:rPr>
            <a:t>ผู้ดำเนินการฝึก </a:t>
          </a:r>
          <a:endParaRPr lang="en-US" sz="3600" b="1" dirty="0" smtClean="0">
            <a:solidFill>
              <a:schemeClr val="tx1"/>
            </a:solidFill>
          </a:endParaRPr>
        </a:p>
        <a:p>
          <a:pPr algn="l">
            <a:spcAft>
              <a:spcPts val="0"/>
            </a:spcAft>
          </a:pPr>
          <a:r>
            <a:rPr lang="en-US" sz="2800" b="0" dirty="0" smtClean="0">
              <a:solidFill>
                <a:schemeClr val="tx1"/>
              </a:solidFill>
            </a:rPr>
            <a:t>O </a:t>
          </a:r>
          <a:r>
            <a:rPr lang="th-TH" sz="3600" b="1" dirty="0" smtClean="0">
              <a:solidFill>
                <a:schemeClr val="tx1"/>
              </a:solidFill>
            </a:rPr>
            <a:t>ผู้ดำเนินการทดสอบ</a:t>
          </a:r>
          <a:endParaRPr lang="en-US" sz="3600" b="1" dirty="0" smtClean="0">
            <a:solidFill>
              <a:schemeClr val="tx1"/>
            </a:solidFill>
          </a:endParaRPr>
        </a:p>
        <a:p>
          <a:pPr algn="l">
            <a:spcAft>
              <a:spcPts val="0"/>
            </a:spcAft>
          </a:pPr>
          <a:r>
            <a:rPr lang="en-US" sz="3600" b="1" dirty="0" smtClean="0">
              <a:solidFill>
                <a:schemeClr val="tx1"/>
              </a:solidFill>
            </a:rPr>
            <a:t>   </a:t>
          </a:r>
          <a:r>
            <a:rPr lang="th-TH" sz="3600" b="1" dirty="0" smtClean="0">
              <a:solidFill>
                <a:schemeClr val="tx1"/>
              </a:solidFill>
            </a:rPr>
            <a:t>มาตรฐานฯ </a:t>
          </a:r>
        </a:p>
        <a:p>
          <a:pPr algn="l">
            <a:spcAft>
              <a:spcPts val="0"/>
            </a:spcAft>
          </a:pPr>
          <a:r>
            <a:rPr lang="en-US" sz="2800" b="0" dirty="0" smtClean="0">
              <a:solidFill>
                <a:schemeClr val="tx1"/>
              </a:solidFill>
            </a:rPr>
            <a:t>O </a:t>
          </a:r>
          <a:r>
            <a:rPr lang="th-TH" sz="3600" b="1" dirty="0" smtClean="0">
              <a:solidFill>
                <a:schemeClr val="tx1"/>
              </a:solidFill>
            </a:rPr>
            <a:t>ผู้ประกอบกิจการ</a:t>
          </a:r>
          <a:endParaRPr lang="en-US" sz="3600" b="1" dirty="0">
            <a:solidFill>
              <a:schemeClr val="tx1"/>
            </a:solidFill>
          </a:endParaRPr>
        </a:p>
      </dgm:t>
    </dgm:pt>
    <dgm:pt modelId="{6B67CBE2-4CE3-4FC4-8A59-7A1CC0997F01}" type="parTrans" cxnId="{3935847D-4D7B-4E29-9CBE-5D9D21C2A1DB}">
      <dgm:prSet/>
      <dgm:spPr/>
      <dgm:t>
        <a:bodyPr/>
        <a:lstStyle/>
        <a:p>
          <a:endParaRPr lang="en-US" sz="2000" b="1"/>
        </a:p>
      </dgm:t>
    </dgm:pt>
    <dgm:pt modelId="{9FE25584-4FBC-4C2E-9DF9-13315FADB007}" type="sibTrans" cxnId="{3935847D-4D7B-4E29-9CBE-5D9D21C2A1DB}">
      <dgm:prSet/>
      <dgm:spPr/>
      <dgm:t>
        <a:bodyPr/>
        <a:lstStyle/>
        <a:p>
          <a:endParaRPr lang="en-US" sz="2000" b="1"/>
        </a:p>
      </dgm:t>
    </dgm:pt>
    <dgm:pt modelId="{4B36216A-CBA4-4831-B43A-E01466165ED2}">
      <dgm:prSet phldrT="[ข้อความ]" custT="1"/>
      <dgm:spPr/>
      <dgm:t>
        <a:bodyPr/>
        <a:lstStyle/>
        <a:p>
          <a:r>
            <a:rPr lang="th-TH" sz="3200" b="1" dirty="0" smtClean="0"/>
            <a:t>ไม่เกิน 3,000 บาท ต่อคน / </a:t>
          </a:r>
          <a:br>
            <a:rPr lang="th-TH" sz="3200" b="1" dirty="0" smtClean="0"/>
          </a:br>
          <a:r>
            <a:rPr lang="th-TH" sz="3200" b="1" dirty="0" smtClean="0"/>
            <a:t>ไม่เกิน 300,000 บาท ต่อครั้ง</a:t>
          </a:r>
          <a:endParaRPr lang="en-US" sz="3200" b="1" dirty="0"/>
        </a:p>
      </dgm:t>
    </dgm:pt>
    <dgm:pt modelId="{46B9982D-35B4-41C1-AA42-215FE80F8CB0}" type="parTrans" cxnId="{8A044219-DB17-47B1-A431-EA33995F8BF9}">
      <dgm:prSet/>
      <dgm:spPr/>
      <dgm:t>
        <a:bodyPr/>
        <a:lstStyle/>
        <a:p>
          <a:endParaRPr lang="en-US" sz="2000" b="1"/>
        </a:p>
      </dgm:t>
    </dgm:pt>
    <dgm:pt modelId="{E6B00F30-D2BC-4C7D-BF7A-3744C4C5D702}" type="sibTrans" cxnId="{8A044219-DB17-47B1-A431-EA33995F8BF9}">
      <dgm:prSet/>
      <dgm:spPr/>
      <dgm:t>
        <a:bodyPr/>
        <a:lstStyle/>
        <a:p>
          <a:endParaRPr lang="en-US" sz="2000" b="1"/>
        </a:p>
      </dgm:t>
    </dgm:pt>
    <dgm:pt modelId="{2C475168-1965-4194-8053-2096564229BA}" type="pres">
      <dgm:prSet presAssocID="{E2D1D2FB-AB0A-4C44-88ED-4B486DE4204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066E0F-22A3-4D66-8DB8-6477E5E5731A}" type="pres">
      <dgm:prSet presAssocID="{1BC1F245-89F2-4D2D-9B5A-B446ED9AE794}" presName="linNode" presStyleCnt="0"/>
      <dgm:spPr/>
    </dgm:pt>
    <dgm:pt modelId="{169A1C9A-687A-4179-9551-EFF0CA7C2DEA}" type="pres">
      <dgm:prSet presAssocID="{1BC1F245-89F2-4D2D-9B5A-B446ED9AE794}" presName="parentText" presStyleLbl="node1" presStyleIdx="0" presStyleCnt="2" custScaleX="134087" custScaleY="7136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0874A-DDF6-4838-A586-F4D129EA37A5}" type="pres">
      <dgm:prSet presAssocID="{1BC1F245-89F2-4D2D-9B5A-B446ED9AE794}" presName="descendantText" presStyleLbl="alignAccFollowNode1" presStyleIdx="0" presStyleCnt="2" custScaleY="660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806EFE-3BA4-4833-944D-C1DB7B7CACEC}" type="pres">
      <dgm:prSet presAssocID="{AC0C8713-1610-42B3-8666-9033DE8EE5F2}" presName="sp" presStyleCnt="0"/>
      <dgm:spPr/>
    </dgm:pt>
    <dgm:pt modelId="{881DC5C9-A60E-4168-B445-A34C6A690D5B}" type="pres">
      <dgm:prSet presAssocID="{A2A6EBB7-A4DA-4176-A77E-9FAF7DE05862}" presName="linNode" presStyleCnt="0"/>
      <dgm:spPr/>
    </dgm:pt>
    <dgm:pt modelId="{790A634F-0DFF-4CE6-B725-3E45C80957C0}" type="pres">
      <dgm:prSet presAssocID="{A2A6EBB7-A4DA-4176-A77E-9FAF7DE05862}" presName="parentText" presStyleLbl="node1" presStyleIdx="1" presStyleCnt="2" custScaleX="13408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A36DF9-109F-413E-8B5A-07F9B1BEBCD0}" type="pres">
      <dgm:prSet presAssocID="{A2A6EBB7-A4DA-4176-A77E-9FAF7DE05862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A044219-DB17-47B1-A431-EA33995F8BF9}" srcId="{A2A6EBB7-A4DA-4176-A77E-9FAF7DE05862}" destId="{4B36216A-CBA4-4831-B43A-E01466165ED2}" srcOrd="0" destOrd="0" parTransId="{46B9982D-35B4-41C1-AA42-215FE80F8CB0}" sibTransId="{E6B00F30-D2BC-4C7D-BF7A-3744C4C5D702}"/>
    <dgm:cxn modelId="{55562026-7514-441C-A76C-2858ACB070CF}" srcId="{1BC1F245-89F2-4D2D-9B5A-B446ED9AE794}" destId="{081B331B-E879-4D63-B77E-20EB08D73EB3}" srcOrd="0" destOrd="0" parTransId="{4D31A6D7-D2BB-4419-9607-1E465CE01BEA}" sibTransId="{0A685FFE-7842-40E8-A7C3-5239A47A530E}"/>
    <dgm:cxn modelId="{3935847D-4D7B-4E29-9CBE-5D9D21C2A1DB}" srcId="{E2D1D2FB-AB0A-4C44-88ED-4B486DE42042}" destId="{A2A6EBB7-A4DA-4176-A77E-9FAF7DE05862}" srcOrd="1" destOrd="0" parTransId="{6B67CBE2-4CE3-4FC4-8A59-7A1CC0997F01}" sibTransId="{9FE25584-4FBC-4C2E-9DF9-13315FADB007}"/>
    <dgm:cxn modelId="{14C8D24B-A5F9-4947-971D-9A3DEBA90C97}" type="presOf" srcId="{A2A6EBB7-A4DA-4176-A77E-9FAF7DE05862}" destId="{790A634F-0DFF-4CE6-B725-3E45C80957C0}" srcOrd="0" destOrd="0" presId="urn:microsoft.com/office/officeart/2005/8/layout/vList5"/>
    <dgm:cxn modelId="{BE6E2AFB-05E7-4DB5-B8B7-423E939E760B}" type="presOf" srcId="{081B331B-E879-4D63-B77E-20EB08D73EB3}" destId="{4490874A-DDF6-4838-A586-F4D129EA37A5}" srcOrd="0" destOrd="0" presId="urn:microsoft.com/office/officeart/2005/8/layout/vList5"/>
    <dgm:cxn modelId="{D35F9954-778B-46D0-9EA8-5C6D4721506D}" type="presOf" srcId="{E2D1D2FB-AB0A-4C44-88ED-4B486DE42042}" destId="{2C475168-1965-4194-8053-2096564229BA}" srcOrd="0" destOrd="0" presId="urn:microsoft.com/office/officeart/2005/8/layout/vList5"/>
    <dgm:cxn modelId="{FE3B02FD-14E1-4CDB-9C60-663042CBD987}" type="presOf" srcId="{4B36216A-CBA4-4831-B43A-E01466165ED2}" destId="{15A36DF9-109F-413E-8B5A-07F9B1BEBCD0}" srcOrd="0" destOrd="0" presId="urn:microsoft.com/office/officeart/2005/8/layout/vList5"/>
    <dgm:cxn modelId="{6E5592BB-6E04-41DD-A82F-538A402CAD86}" type="presOf" srcId="{1BC1F245-89F2-4D2D-9B5A-B446ED9AE794}" destId="{169A1C9A-687A-4179-9551-EFF0CA7C2DEA}" srcOrd="0" destOrd="0" presId="urn:microsoft.com/office/officeart/2005/8/layout/vList5"/>
    <dgm:cxn modelId="{D15AA0D5-8930-4C6B-A97D-C8F003CC675E}" srcId="{E2D1D2FB-AB0A-4C44-88ED-4B486DE42042}" destId="{1BC1F245-89F2-4D2D-9B5A-B446ED9AE794}" srcOrd="0" destOrd="0" parTransId="{E90C78E5-451C-4B1E-BF31-F223C143EEAA}" sibTransId="{AC0C8713-1610-42B3-8666-9033DE8EE5F2}"/>
    <dgm:cxn modelId="{0954B3EF-9041-45D1-AF0B-E6F4599AEF8D}" type="presParOf" srcId="{2C475168-1965-4194-8053-2096564229BA}" destId="{D0066E0F-22A3-4D66-8DB8-6477E5E5731A}" srcOrd="0" destOrd="0" presId="urn:microsoft.com/office/officeart/2005/8/layout/vList5"/>
    <dgm:cxn modelId="{3DD59878-6B8C-4C73-9BD6-45A2410D2385}" type="presParOf" srcId="{D0066E0F-22A3-4D66-8DB8-6477E5E5731A}" destId="{169A1C9A-687A-4179-9551-EFF0CA7C2DEA}" srcOrd="0" destOrd="0" presId="urn:microsoft.com/office/officeart/2005/8/layout/vList5"/>
    <dgm:cxn modelId="{95FF58B6-60D5-4DF4-8DE0-264220FF65FB}" type="presParOf" srcId="{D0066E0F-22A3-4D66-8DB8-6477E5E5731A}" destId="{4490874A-DDF6-4838-A586-F4D129EA37A5}" srcOrd="1" destOrd="0" presId="urn:microsoft.com/office/officeart/2005/8/layout/vList5"/>
    <dgm:cxn modelId="{9A3C0342-113C-4E49-A3F7-05BCC01B0A5F}" type="presParOf" srcId="{2C475168-1965-4194-8053-2096564229BA}" destId="{16806EFE-3BA4-4833-944D-C1DB7B7CACEC}" srcOrd="1" destOrd="0" presId="urn:microsoft.com/office/officeart/2005/8/layout/vList5"/>
    <dgm:cxn modelId="{D8445277-403E-4AF0-9079-0B6A64C40F5E}" type="presParOf" srcId="{2C475168-1965-4194-8053-2096564229BA}" destId="{881DC5C9-A60E-4168-B445-A34C6A690D5B}" srcOrd="2" destOrd="0" presId="urn:microsoft.com/office/officeart/2005/8/layout/vList5"/>
    <dgm:cxn modelId="{EEF964FB-BC40-45F2-A264-D628CE71B244}" type="presParOf" srcId="{881DC5C9-A60E-4168-B445-A34C6A690D5B}" destId="{790A634F-0DFF-4CE6-B725-3E45C80957C0}" srcOrd="0" destOrd="0" presId="urn:microsoft.com/office/officeart/2005/8/layout/vList5"/>
    <dgm:cxn modelId="{AC4EA17E-FD6C-4786-9D40-1BF5C38ECABD}" type="presParOf" srcId="{881DC5C9-A60E-4168-B445-A34C6A690D5B}" destId="{15A36DF9-109F-413E-8B5A-07F9B1BEBCD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824F9FE5-2359-4F4B-AB7B-BC775538685A}" type="doc">
      <dgm:prSet loTypeId="urn:microsoft.com/office/officeart/2005/8/layout/radial1" loCatId="relationship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74F2C71E-ED2E-46C4-8072-78A29D7340C5}">
      <dgm:prSet phldrT="[ข้อความ]" custT="1"/>
      <dgm:spPr/>
      <dgm:t>
        <a:bodyPr/>
        <a:lstStyle/>
        <a:p>
          <a:r>
            <a:rPr lang="th-TH" sz="2600" b="1" dirty="0" smtClean="0">
              <a:solidFill>
                <a:srgbClr val="C00000"/>
              </a:solidFill>
            </a:rPr>
            <a:t>กู้ยืมเงินกองทุน 300,000 บาท ฝึกอบรมพนักงาน</a:t>
          </a:r>
          <a:endParaRPr lang="en-US" sz="2600" b="1" dirty="0">
            <a:solidFill>
              <a:srgbClr val="C00000"/>
            </a:solidFill>
          </a:endParaRPr>
        </a:p>
      </dgm:t>
    </dgm:pt>
    <dgm:pt modelId="{A0B275F3-9208-4A19-B61A-127580A5D4F0}" type="parTrans" cxnId="{ACA60057-97B1-4995-BEC8-8D0D7891FF47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A048449-ABA9-4C44-9D34-0CDC067E11F9}" type="sibTrans" cxnId="{ACA60057-97B1-4995-BEC8-8D0D7891FF47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80E9EE9-50F3-4477-A37C-2F927A4FBD83}">
      <dgm:prSet phldrT="[ข้อความ]" custT="1"/>
      <dgm:spPr/>
      <dgm:t>
        <a:bodyPr/>
        <a:lstStyle/>
        <a:p>
          <a:r>
            <a:rPr lang="en-US" sz="2600" b="1" dirty="0" smtClean="0"/>
            <a:t>o</a:t>
          </a:r>
          <a:r>
            <a:rPr lang="th-TH" sz="2600" b="1" dirty="0" smtClean="0"/>
            <a:t>เพิ่มทักษะ</a:t>
          </a:r>
          <a:br>
            <a:rPr lang="th-TH" sz="2600" b="1" dirty="0" smtClean="0"/>
          </a:br>
          <a:r>
            <a:rPr lang="en-US" sz="2600" b="1" dirty="0" smtClean="0"/>
            <a:t>o</a:t>
          </a:r>
          <a:r>
            <a:rPr lang="th-TH" sz="2600" b="1" dirty="0" smtClean="0"/>
            <a:t>เพิ่มผลิตภาพแรงงาน</a:t>
          </a:r>
          <a:br>
            <a:rPr lang="th-TH" sz="2600" b="1" dirty="0" smtClean="0"/>
          </a:br>
          <a:r>
            <a:rPr lang="en-US" sz="2600" b="1" dirty="0" smtClean="0"/>
            <a:t>o</a:t>
          </a:r>
          <a:r>
            <a:rPr lang="th-TH" sz="2600" b="1" dirty="0" smtClean="0"/>
            <a:t>ลดต้นทุนกิจการ</a:t>
          </a:r>
          <a:endParaRPr lang="en-US" sz="2600" b="1" dirty="0"/>
        </a:p>
      </dgm:t>
    </dgm:pt>
    <dgm:pt modelId="{3F598D62-7A96-40CB-A11A-7482F2F02FAB}" type="parTrans" cxnId="{90748BE9-8CFD-4740-862E-2CAD1BFB676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ACFB9E4-8241-4198-AB09-3929D1015100}" type="sibTrans" cxnId="{90748BE9-8CFD-4740-862E-2CAD1BFB6764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460571B-ACB5-49C6-BD47-8529FBFA723D}">
      <dgm:prSet phldrT="[ข้อความ]" custT="1"/>
      <dgm:spPr/>
      <dgm:t>
        <a:bodyPr/>
        <a:lstStyle/>
        <a:p>
          <a:r>
            <a:rPr lang="th-TH" sz="2400" b="1" smtClean="0"/>
            <a:t>ยื่นรับรองหลักสูตรและรายละเอียดค่าใช้จ่ายในการฝึกอบรม</a:t>
          </a:r>
          <a:endParaRPr lang="en-US" sz="2400" b="1" dirty="0"/>
        </a:p>
      </dgm:t>
    </dgm:pt>
    <dgm:pt modelId="{D82C9C8D-6A92-4734-96A3-A6EA340CD73E}" type="parTrans" cxnId="{0B5A7E85-A0C5-4F5C-B048-74BDCB4AFA5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D67ED48-5AD7-47FD-B8AD-6548CA754EAE}" type="sibTrans" cxnId="{0B5A7E85-A0C5-4F5C-B048-74BDCB4AFA59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F2FA7197-CF38-48F6-AB93-7D37CDC320EA}">
      <dgm:prSet phldrT="[ข้อความ]" custT="1"/>
      <dgm:spPr/>
      <dgm:t>
        <a:bodyPr/>
        <a:lstStyle/>
        <a:p>
          <a:r>
            <a:rPr lang="th-TH" sz="2800" b="1" smtClean="0"/>
            <a:t>ยกเว้นภาษีเงินได้นิติบุคคลร้อยละร้อย</a:t>
          </a:r>
          <a:endParaRPr lang="en-US" sz="2800" b="1" dirty="0"/>
        </a:p>
      </dgm:t>
    </dgm:pt>
    <dgm:pt modelId="{C94A2144-2D95-427F-A815-1533208CC56C}" type="parTrans" cxnId="{C055E9CA-FA5E-4078-8362-D1999C5F5FE5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30D1D8E-3D33-41BD-91BD-5DBD4CB7C54A}" type="sibTrans" cxnId="{C055E9CA-FA5E-4078-8362-D1999C5F5FE5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76EE924-1537-4610-8435-6606A8F49E8B}">
      <dgm:prSet phldrT="[ข้อความ]" custT="1"/>
      <dgm:spPr/>
      <dgm:t>
        <a:bodyPr/>
        <a:lstStyle/>
        <a:p>
          <a:r>
            <a:rPr lang="th-TH" sz="2800" b="1" dirty="0" smtClean="0"/>
            <a:t>ผู้รับการฝึกนำไปประเมินเงินสมทบกองทุน</a:t>
          </a:r>
          <a:endParaRPr lang="en-US" sz="2800" b="1" dirty="0"/>
        </a:p>
      </dgm:t>
    </dgm:pt>
    <dgm:pt modelId="{436BD1D4-DF1A-40A0-B328-8437CA0D9746}" type="parTrans" cxnId="{304E6871-8F77-47FE-BC5E-5D853936371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F310312-1AA8-4359-A8FC-7585A8999624}" type="sibTrans" cxnId="{304E6871-8F77-47FE-BC5E-5D853936371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41000E3-9666-45BD-855F-F0CE358FA35B}">
      <dgm:prSet phldrT="[ข้อความ]" custT="1"/>
      <dgm:spPr/>
      <dgm:t>
        <a:bodyPr/>
        <a:lstStyle/>
        <a:p>
          <a:r>
            <a:rPr lang="th-TH" sz="2800" b="1" dirty="0" smtClean="0"/>
            <a:t>ชำระคืนหมดแล้ว </a:t>
          </a:r>
          <a:br>
            <a:rPr lang="th-TH" sz="2800" b="1" dirty="0" smtClean="0"/>
          </a:br>
          <a:r>
            <a:rPr lang="th-TH" sz="2800" b="1" dirty="0" smtClean="0"/>
            <a:t>ขอกู้ใหม่ได้</a:t>
          </a:r>
          <a:endParaRPr lang="en-US" sz="2800" b="1" dirty="0"/>
        </a:p>
      </dgm:t>
    </dgm:pt>
    <dgm:pt modelId="{95DD5F3E-BF88-4CD6-9CCE-0F74B46FE2F0}" type="parTrans" cxnId="{76CF482E-4C9D-4FE8-AC5E-68543BB67B7B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AE6FE2C5-3247-40BE-A8E5-A79A38D8E9F5}" type="sibTrans" cxnId="{76CF482E-4C9D-4FE8-AC5E-68543BB67B7B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51156BE-8700-4F8D-AE08-10D547146859}" type="pres">
      <dgm:prSet presAssocID="{824F9FE5-2359-4F4B-AB7B-BC775538685A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1D250165-6BAE-4875-A01B-A01A59018244}" type="pres">
      <dgm:prSet presAssocID="{74F2C71E-ED2E-46C4-8072-78A29D7340C5}" presName="centerShape" presStyleLbl="node0" presStyleIdx="0" presStyleCnt="1" custScaleX="126654" custScaleY="113434"/>
      <dgm:spPr/>
    </dgm:pt>
    <dgm:pt modelId="{A02A6B55-5FAC-44E3-9F70-5437233F456C}" type="pres">
      <dgm:prSet presAssocID="{3F598D62-7A96-40CB-A11A-7482F2F02FAB}" presName="Name9" presStyleLbl="parChTrans1D2" presStyleIdx="0" presStyleCnt="5"/>
      <dgm:spPr/>
    </dgm:pt>
    <dgm:pt modelId="{95544CFF-291B-4249-8971-5C4C0C489CB8}" type="pres">
      <dgm:prSet presAssocID="{3F598D62-7A96-40CB-A11A-7482F2F02FAB}" presName="connTx" presStyleLbl="parChTrans1D2" presStyleIdx="0" presStyleCnt="5"/>
      <dgm:spPr/>
    </dgm:pt>
    <dgm:pt modelId="{5C4689FE-A980-4A6B-912D-011E529DA6E7}" type="pres">
      <dgm:prSet presAssocID="{280E9EE9-50F3-4477-A37C-2F927A4FBD83}" presName="node" presStyleLbl="node1" presStyleIdx="0" presStyleCnt="5" custScaleX="126654" custScaleY="1134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A23913-6368-4F62-AACB-2A45CE19F3B8}" type="pres">
      <dgm:prSet presAssocID="{D82C9C8D-6A92-4734-96A3-A6EA340CD73E}" presName="Name9" presStyleLbl="parChTrans1D2" presStyleIdx="1" presStyleCnt="5"/>
      <dgm:spPr/>
    </dgm:pt>
    <dgm:pt modelId="{5E90E2DE-FE81-4187-A8ED-DC5C26B32D79}" type="pres">
      <dgm:prSet presAssocID="{D82C9C8D-6A92-4734-96A3-A6EA340CD73E}" presName="connTx" presStyleLbl="parChTrans1D2" presStyleIdx="1" presStyleCnt="5"/>
      <dgm:spPr/>
    </dgm:pt>
    <dgm:pt modelId="{55C03F0F-8469-4B3F-90AE-4486E3D0EF42}" type="pres">
      <dgm:prSet presAssocID="{9460571B-ACB5-49C6-BD47-8529FBFA723D}" presName="node" presStyleLbl="node1" presStyleIdx="1" presStyleCnt="5" custScaleX="126654" custScaleY="113434" custRadScaleRad="110254" custRadScaleInc="478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6A9BEA-1F93-4456-9DE4-F4C39A9B5113}" type="pres">
      <dgm:prSet presAssocID="{C94A2144-2D95-427F-A815-1533208CC56C}" presName="Name9" presStyleLbl="parChTrans1D2" presStyleIdx="2" presStyleCnt="5"/>
      <dgm:spPr/>
    </dgm:pt>
    <dgm:pt modelId="{FA409DB5-432E-4230-8DD4-9E438D3E73F3}" type="pres">
      <dgm:prSet presAssocID="{C94A2144-2D95-427F-A815-1533208CC56C}" presName="connTx" presStyleLbl="parChTrans1D2" presStyleIdx="2" presStyleCnt="5"/>
      <dgm:spPr/>
    </dgm:pt>
    <dgm:pt modelId="{86A8A9C3-7563-4F1D-8327-7EF1E3DC45CE}" type="pres">
      <dgm:prSet presAssocID="{F2FA7197-CF38-48F6-AB93-7D37CDC320EA}" presName="node" presStyleLbl="node1" presStyleIdx="2" presStyleCnt="5" custScaleX="126654" custScaleY="113434" custRadScaleRad="105770" custRadScaleInc="-1259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8EBDD0-6AF5-434A-8FFC-767831643DBD}" type="pres">
      <dgm:prSet presAssocID="{436BD1D4-DF1A-40A0-B328-8437CA0D9746}" presName="Name9" presStyleLbl="parChTrans1D2" presStyleIdx="3" presStyleCnt="5"/>
      <dgm:spPr/>
    </dgm:pt>
    <dgm:pt modelId="{7060DDFB-0FBE-4B11-B4FE-06D263222ADD}" type="pres">
      <dgm:prSet presAssocID="{436BD1D4-DF1A-40A0-B328-8437CA0D9746}" presName="connTx" presStyleLbl="parChTrans1D2" presStyleIdx="3" presStyleCnt="5"/>
      <dgm:spPr/>
    </dgm:pt>
    <dgm:pt modelId="{190AF603-8E41-4289-8229-99EDFED6B937}" type="pres">
      <dgm:prSet presAssocID="{676EE924-1537-4610-8435-6606A8F49E8B}" presName="node" presStyleLbl="node1" presStyleIdx="3" presStyleCnt="5" custScaleX="126654" custScaleY="113434" custRadScaleRad="104830" custRadScaleInc="10912">
        <dgm:presLayoutVars>
          <dgm:bulletEnabled val="1"/>
        </dgm:presLayoutVars>
      </dgm:prSet>
      <dgm:spPr/>
    </dgm:pt>
    <dgm:pt modelId="{870F689E-15F0-4354-B181-9307E6CEC291}" type="pres">
      <dgm:prSet presAssocID="{95DD5F3E-BF88-4CD6-9CCE-0F74B46FE2F0}" presName="Name9" presStyleLbl="parChTrans1D2" presStyleIdx="4" presStyleCnt="5"/>
      <dgm:spPr/>
    </dgm:pt>
    <dgm:pt modelId="{55A5723E-F797-4978-9130-D07588CA1146}" type="pres">
      <dgm:prSet presAssocID="{95DD5F3E-BF88-4CD6-9CCE-0F74B46FE2F0}" presName="connTx" presStyleLbl="parChTrans1D2" presStyleIdx="4" presStyleCnt="5"/>
      <dgm:spPr/>
    </dgm:pt>
    <dgm:pt modelId="{8FE575EC-CB9C-4254-A56B-6C272CB517EC}" type="pres">
      <dgm:prSet presAssocID="{641000E3-9666-45BD-855F-F0CE358FA35B}" presName="node" presStyleLbl="node1" presStyleIdx="4" presStyleCnt="5" custScaleX="126654" custScaleY="113434" custRadScaleRad="109776" custRadScaleInc="107">
        <dgm:presLayoutVars>
          <dgm:bulletEnabled val="1"/>
        </dgm:presLayoutVars>
      </dgm:prSet>
      <dgm:spPr/>
    </dgm:pt>
  </dgm:ptLst>
  <dgm:cxnLst>
    <dgm:cxn modelId="{61D467AE-9992-4C89-8764-DC7832198AD2}" type="presOf" srcId="{F2FA7197-CF38-48F6-AB93-7D37CDC320EA}" destId="{86A8A9C3-7563-4F1D-8327-7EF1E3DC45CE}" srcOrd="0" destOrd="0" presId="urn:microsoft.com/office/officeart/2005/8/layout/radial1"/>
    <dgm:cxn modelId="{0B5A7E85-A0C5-4F5C-B048-74BDCB4AFA59}" srcId="{74F2C71E-ED2E-46C4-8072-78A29D7340C5}" destId="{9460571B-ACB5-49C6-BD47-8529FBFA723D}" srcOrd="1" destOrd="0" parTransId="{D82C9C8D-6A92-4734-96A3-A6EA340CD73E}" sibTransId="{ED67ED48-5AD7-47FD-B8AD-6548CA754EAE}"/>
    <dgm:cxn modelId="{B25CD768-4481-4BBA-96EB-CC1C7993F71A}" type="presOf" srcId="{3F598D62-7A96-40CB-A11A-7482F2F02FAB}" destId="{A02A6B55-5FAC-44E3-9F70-5437233F456C}" srcOrd="0" destOrd="0" presId="urn:microsoft.com/office/officeart/2005/8/layout/radial1"/>
    <dgm:cxn modelId="{C055E9CA-FA5E-4078-8362-D1999C5F5FE5}" srcId="{74F2C71E-ED2E-46C4-8072-78A29D7340C5}" destId="{F2FA7197-CF38-48F6-AB93-7D37CDC320EA}" srcOrd="2" destOrd="0" parTransId="{C94A2144-2D95-427F-A815-1533208CC56C}" sibTransId="{130D1D8E-3D33-41BD-91BD-5DBD4CB7C54A}"/>
    <dgm:cxn modelId="{053909C1-179C-4E6C-8A83-E2A565B23729}" type="presOf" srcId="{D82C9C8D-6A92-4734-96A3-A6EA340CD73E}" destId="{5E90E2DE-FE81-4187-A8ED-DC5C26B32D79}" srcOrd="1" destOrd="0" presId="urn:microsoft.com/office/officeart/2005/8/layout/radial1"/>
    <dgm:cxn modelId="{092F7349-BCCC-49A9-9CE4-6ADE077BE802}" type="presOf" srcId="{280E9EE9-50F3-4477-A37C-2F927A4FBD83}" destId="{5C4689FE-A980-4A6B-912D-011E529DA6E7}" srcOrd="0" destOrd="0" presId="urn:microsoft.com/office/officeart/2005/8/layout/radial1"/>
    <dgm:cxn modelId="{D8DE1610-6C45-4E8A-B098-94845389C8AD}" type="presOf" srcId="{D82C9C8D-6A92-4734-96A3-A6EA340CD73E}" destId="{25A23913-6368-4F62-AACB-2A45CE19F3B8}" srcOrd="0" destOrd="0" presId="urn:microsoft.com/office/officeart/2005/8/layout/radial1"/>
    <dgm:cxn modelId="{9B76EF84-C3EC-4F84-A2C2-18D424C9A2EF}" type="presOf" srcId="{3F598D62-7A96-40CB-A11A-7482F2F02FAB}" destId="{95544CFF-291B-4249-8971-5C4C0C489CB8}" srcOrd="1" destOrd="0" presId="urn:microsoft.com/office/officeart/2005/8/layout/radial1"/>
    <dgm:cxn modelId="{76CF482E-4C9D-4FE8-AC5E-68543BB67B7B}" srcId="{74F2C71E-ED2E-46C4-8072-78A29D7340C5}" destId="{641000E3-9666-45BD-855F-F0CE358FA35B}" srcOrd="4" destOrd="0" parTransId="{95DD5F3E-BF88-4CD6-9CCE-0F74B46FE2F0}" sibTransId="{AE6FE2C5-3247-40BE-A8E5-A79A38D8E9F5}"/>
    <dgm:cxn modelId="{BE747D62-E159-45B2-89E7-34121DC0CA33}" type="presOf" srcId="{C94A2144-2D95-427F-A815-1533208CC56C}" destId="{FA409DB5-432E-4230-8DD4-9E438D3E73F3}" srcOrd="1" destOrd="0" presId="urn:microsoft.com/office/officeart/2005/8/layout/radial1"/>
    <dgm:cxn modelId="{F54BCA96-DD07-4368-AE48-04F7A74D086D}" type="presOf" srcId="{C94A2144-2D95-427F-A815-1533208CC56C}" destId="{166A9BEA-1F93-4456-9DE4-F4C39A9B5113}" srcOrd="0" destOrd="0" presId="urn:microsoft.com/office/officeart/2005/8/layout/radial1"/>
    <dgm:cxn modelId="{90748BE9-8CFD-4740-862E-2CAD1BFB6764}" srcId="{74F2C71E-ED2E-46C4-8072-78A29D7340C5}" destId="{280E9EE9-50F3-4477-A37C-2F927A4FBD83}" srcOrd="0" destOrd="0" parTransId="{3F598D62-7A96-40CB-A11A-7482F2F02FAB}" sibTransId="{1ACFB9E4-8241-4198-AB09-3929D1015100}"/>
    <dgm:cxn modelId="{310EC0A5-FD22-4D03-861C-AA01C188B2EF}" type="presOf" srcId="{95DD5F3E-BF88-4CD6-9CCE-0F74B46FE2F0}" destId="{55A5723E-F797-4978-9130-D07588CA1146}" srcOrd="1" destOrd="0" presId="urn:microsoft.com/office/officeart/2005/8/layout/radial1"/>
    <dgm:cxn modelId="{ACA60057-97B1-4995-BEC8-8D0D7891FF47}" srcId="{824F9FE5-2359-4F4B-AB7B-BC775538685A}" destId="{74F2C71E-ED2E-46C4-8072-78A29D7340C5}" srcOrd="0" destOrd="0" parTransId="{A0B275F3-9208-4A19-B61A-127580A5D4F0}" sibTransId="{AA048449-ABA9-4C44-9D34-0CDC067E11F9}"/>
    <dgm:cxn modelId="{04943B48-76E5-4F8F-A697-89654A9F6662}" type="presOf" srcId="{74F2C71E-ED2E-46C4-8072-78A29D7340C5}" destId="{1D250165-6BAE-4875-A01B-A01A59018244}" srcOrd="0" destOrd="0" presId="urn:microsoft.com/office/officeart/2005/8/layout/radial1"/>
    <dgm:cxn modelId="{94DAB8E0-588E-489B-B7E3-3EE73754E531}" type="presOf" srcId="{436BD1D4-DF1A-40A0-B328-8437CA0D9746}" destId="{7060DDFB-0FBE-4B11-B4FE-06D263222ADD}" srcOrd="1" destOrd="0" presId="urn:microsoft.com/office/officeart/2005/8/layout/radial1"/>
    <dgm:cxn modelId="{D6C7FD42-FE0B-4895-A26D-1476EE1F7BC1}" type="presOf" srcId="{641000E3-9666-45BD-855F-F0CE358FA35B}" destId="{8FE575EC-CB9C-4254-A56B-6C272CB517EC}" srcOrd="0" destOrd="0" presId="urn:microsoft.com/office/officeart/2005/8/layout/radial1"/>
    <dgm:cxn modelId="{F3EC7A48-C7FA-4E30-88A5-B26444958521}" type="presOf" srcId="{95DD5F3E-BF88-4CD6-9CCE-0F74B46FE2F0}" destId="{870F689E-15F0-4354-B181-9307E6CEC291}" srcOrd="0" destOrd="0" presId="urn:microsoft.com/office/officeart/2005/8/layout/radial1"/>
    <dgm:cxn modelId="{304E6871-8F77-47FE-BC5E-5D853936371F}" srcId="{74F2C71E-ED2E-46C4-8072-78A29D7340C5}" destId="{676EE924-1537-4610-8435-6606A8F49E8B}" srcOrd="3" destOrd="0" parTransId="{436BD1D4-DF1A-40A0-B328-8437CA0D9746}" sibTransId="{4F310312-1AA8-4359-A8FC-7585A8999624}"/>
    <dgm:cxn modelId="{184A0160-F7E9-4D7E-AAAA-DEF0A9E0455F}" type="presOf" srcId="{676EE924-1537-4610-8435-6606A8F49E8B}" destId="{190AF603-8E41-4289-8229-99EDFED6B937}" srcOrd="0" destOrd="0" presId="urn:microsoft.com/office/officeart/2005/8/layout/radial1"/>
    <dgm:cxn modelId="{35FB94CD-0FFB-4095-95C1-8BE3F988663B}" type="presOf" srcId="{9460571B-ACB5-49C6-BD47-8529FBFA723D}" destId="{55C03F0F-8469-4B3F-90AE-4486E3D0EF42}" srcOrd="0" destOrd="0" presId="urn:microsoft.com/office/officeart/2005/8/layout/radial1"/>
    <dgm:cxn modelId="{30A63ED6-9922-4197-B19C-2E18448E4D3B}" type="presOf" srcId="{436BD1D4-DF1A-40A0-B328-8437CA0D9746}" destId="{068EBDD0-6AF5-434A-8FFC-767831643DBD}" srcOrd="0" destOrd="0" presId="urn:microsoft.com/office/officeart/2005/8/layout/radial1"/>
    <dgm:cxn modelId="{DE243153-A44F-4BD4-843A-86898D2A8723}" type="presOf" srcId="{824F9FE5-2359-4F4B-AB7B-BC775538685A}" destId="{351156BE-8700-4F8D-AE08-10D547146859}" srcOrd="0" destOrd="0" presId="urn:microsoft.com/office/officeart/2005/8/layout/radial1"/>
    <dgm:cxn modelId="{6AF28F84-3D02-4ABB-8DCC-B12F10DF667F}" type="presParOf" srcId="{351156BE-8700-4F8D-AE08-10D547146859}" destId="{1D250165-6BAE-4875-A01B-A01A59018244}" srcOrd="0" destOrd="0" presId="urn:microsoft.com/office/officeart/2005/8/layout/radial1"/>
    <dgm:cxn modelId="{C563275C-B6B5-4C75-8B24-5AB73B4535F6}" type="presParOf" srcId="{351156BE-8700-4F8D-AE08-10D547146859}" destId="{A02A6B55-5FAC-44E3-9F70-5437233F456C}" srcOrd="1" destOrd="0" presId="urn:microsoft.com/office/officeart/2005/8/layout/radial1"/>
    <dgm:cxn modelId="{117F93CA-2D58-4296-AF41-171AB44CF4C1}" type="presParOf" srcId="{A02A6B55-5FAC-44E3-9F70-5437233F456C}" destId="{95544CFF-291B-4249-8971-5C4C0C489CB8}" srcOrd="0" destOrd="0" presId="urn:microsoft.com/office/officeart/2005/8/layout/radial1"/>
    <dgm:cxn modelId="{4250CCD3-C3D4-415C-8DF7-10E91B26C80D}" type="presParOf" srcId="{351156BE-8700-4F8D-AE08-10D547146859}" destId="{5C4689FE-A980-4A6B-912D-011E529DA6E7}" srcOrd="2" destOrd="0" presId="urn:microsoft.com/office/officeart/2005/8/layout/radial1"/>
    <dgm:cxn modelId="{522E1DBD-E810-46B4-AEF1-0D0CF3FCED69}" type="presParOf" srcId="{351156BE-8700-4F8D-AE08-10D547146859}" destId="{25A23913-6368-4F62-AACB-2A45CE19F3B8}" srcOrd="3" destOrd="0" presId="urn:microsoft.com/office/officeart/2005/8/layout/radial1"/>
    <dgm:cxn modelId="{E13FC996-3EF2-4071-9BD9-D7112EB5245D}" type="presParOf" srcId="{25A23913-6368-4F62-AACB-2A45CE19F3B8}" destId="{5E90E2DE-FE81-4187-A8ED-DC5C26B32D79}" srcOrd="0" destOrd="0" presId="urn:microsoft.com/office/officeart/2005/8/layout/radial1"/>
    <dgm:cxn modelId="{8BA8E6AD-F209-453A-8528-CD1DD3C1B282}" type="presParOf" srcId="{351156BE-8700-4F8D-AE08-10D547146859}" destId="{55C03F0F-8469-4B3F-90AE-4486E3D0EF42}" srcOrd="4" destOrd="0" presId="urn:microsoft.com/office/officeart/2005/8/layout/radial1"/>
    <dgm:cxn modelId="{ACBD3A51-9D2D-4532-A06C-1119B1F38E06}" type="presParOf" srcId="{351156BE-8700-4F8D-AE08-10D547146859}" destId="{166A9BEA-1F93-4456-9DE4-F4C39A9B5113}" srcOrd="5" destOrd="0" presId="urn:microsoft.com/office/officeart/2005/8/layout/radial1"/>
    <dgm:cxn modelId="{721B5A29-CF3F-46A5-ABCB-3920F98D135E}" type="presParOf" srcId="{166A9BEA-1F93-4456-9DE4-F4C39A9B5113}" destId="{FA409DB5-432E-4230-8DD4-9E438D3E73F3}" srcOrd="0" destOrd="0" presId="urn:microsoft.com/office/officeart/2005/8/layout/radial1"/>
    <dgm:cxn modelId="{6359985D-8643-4EB0-816F-94FC509579B1}" type="presParOf" srcId="{351156BE-8700-4F8D-AE08-10D547146859}" destId="{86A8A9C3-7563-4F1D-8327-7EF1E3DC45CE}" srcOrd="6" destOrd="0" presId="urn:microsoft.com/office/officeart/2005/8/layout/radial1"/>
    <dgm:cxn modelId="{C392A3B5-D179-4E0D-9050-B8C43DBAA5C1}" type="presParOf" srcId="{351156BE-8700-4F8D-AE08-10D547146859}" destId="{068EBDD0-6AF5-434A-8FFC-767831643DBD}" srcOrd="7" destOrd="0" presId="urn:microsoft.com/office/officeart/2005/8/layout/radial1"/>
    <dgm:cxn modelId="{9D684FDB-D9A6-4779-ABA2-D050FF7BB5F1}" type="presParOf" srcId="{068EBDD0-6AF5-434A-8FFC-767831643DBD}" destId="{7060DDFB-0FBE-4B11-B4FE-06D263222ADD}" srcOrd="0" destOrd="0" presId="urn:microsoft.com/office/officeart/2005/8/layout/radial1"/>
    <dgm:cxn modelId="{0FC60D56-B2AA-4DE9-B5C7-8FCD93328934}" type="presParOf" srcId="{351156BE-8700-4F8D-AE08-10D547146859}" destId="{190AF603-8E41-4289-8229-99EDFED6B937}" srcOrd="8" destOrd="0" presId="urn:microsoft.com/office/officeart/2005/8/layout/radial1"/>
    <dgm:cxn modelId="{80AD29E6-4CE6-489D-8A60-7D0CB1D7830A}" type="presParOf" srcId="{351156BE-8700-4F8D-AE08-10D547146859}" destId="{870F689E-15F0-4354-B181-9307E6CEC291}" srcOrd="9" destOrd="0" presId="urn:microsoft.com/office/officeart/2005/8/layout/radial1"/>
    <dgm:cxn modelId="{93DE68FC-06F2-4426-AA98-CC6FE03C68D8}" type="presParOf" srcId="{870F689E-15F0-4354-B181-9307E6CEC291}" destId="{55A5723E-F797-4978-9130-D07588CA1146}" srcOrd="0" destOrd="0" presId="urn:microsoft.com/office/officeart/2005/8/layout/radial1"/>
    <dgm:cxn modelId="{BF3F39B3-7F3A-40C3-9C8C-86AC4C735DC7}" type="presParOf" srcId="{351156BE-8700-4F8D-AE08-10D547146859}" destId="{8FE575EC-CB9C-4254-A56B-6C272CB517EC}" srcOrd="10" destOrd="0" presId="urn:microsoft.com/office/officeart/2005/8/layout/radial1"/>
  </dgm:cxnLst>
  <dgm:bg/>
  <dgm:whole/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/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ศูนย์พัฒนาฝีมือแรงงานจังหวัดกรุงเทพมหานคร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/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/>
      <dgm:t>
        <a:bodyPr/>
        <a:lstStyle/>
        <a:p>
          <a:r>
            <a:rPr lang="th-TH" sz="34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</a:t>
          </a:r>
          <a:br>
            <a:rPr lang="th-TH" sz="3400" b="1" dirty="0" smtClean="0">
              <a:latin typeface="FreesiaUPC" pitchFamily="34" charset="-34"/>
              <a:cs typeface="FreesiaUPC" pitchFamily="34" charset="-34"/>
            </a:rPr>
          </a:br>
          <a:r>
            <a:rPr lang="th-TH" sz="3400" b="1" dirty="0" smtClean="0">
              <a:latin typeface="FreesiaUPC" pitchFamily="34" charset="-34"/>
              <a:cs typeface="FreesiaUPC" pitchFamily="34" charset="-34"/>
            </a:rPr>
            <a:t>ศูนย์พัฒนาฝีมือแรงงานจังหวัด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7430B6EB-31F6-450A-980D-CE51F0F7ECBA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AB4CB9-C9C2-45A3-9D8F-9947E1EB2A9C}" type="pres">
      <dgm:prSet presAssocID="{AE243DB2-1B34-4683-808F-F31382478296}" presName="compNode" presStyleCnt="0"/>
      <dgm:spPr/>
      <dgm:t>
        <a:bodyPr/>
        <a:lstStyle/>
        <a:p>
          <a:endParaRPr lang="en-US"/>
        </a:p>
      </dgm:t>
    </dgm:pt>
    <dgm:pt modelId="{8CBA9949-74FD-4379-9416-C73BDF19CEE2}" type="pres">
      <dgm:prSet presAssocID="{AE243DB2-1B34-4683-808F-F31382478296}" presName="aNode" presStyleLbl="bgShp" presStyleIdx="0" presStyleCnt="2"/>
      <dgm:spPr/>
      <dgm:t>
        <a:bodyPr/>
        <a:lstStyle/>
        <a:p>
          <a:endParaRPr lang="en-US"/>
        </a:p>
      </dgm:t>
    </dgm:pt>
    <dgm:pt modelId="{D89BF7D3-64E6-4C07-8ABC-EB73BF1DBA2D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en-US"/>
        </a:p>
      </dgm:t>
    </dgm:pt>
    <dgm:pt modelId="{44398C7F-22A7-4619-8942-0BE97A069147}" type="pres">
      <dgm:prSet presAssocID="{AE243DB2-1B34-4683-808F-F31382478296}" presName="compChildNode" presStyleCnt="0"/>
      <dgm:spPr/>
      <dgm:t>
        <a:bodyPr/>
        <a:lstStyle/>
        <a:p>
          <a:endParaRPr lang="en-US"/>
        </a:p>
      </dgm:t>
    </dgm:pt>
    <dgm:pt modelId="{EDF4FEDA-4E17-4277-BDED-4AFD986B63CA}" type="pres">
      <dgm:prSet presAssocID="{AE243DB2-1B34-4683-808F-F31382478296}" presName="theInnerList" presStyleCnt="0"/>
      <dgm:spPr/>
      <dgm:t>
        <a:bodyPr/>
        <a:lstStyle/>
        <a:p>
          <a:endParaRPr lang="en-US"/>
        </a:p>
      </dgm:t>
    </dgm:pt>
    <dgm:pt modelId="{4BE047D7-02D8-437D-AF44-1B48F7C5A2C9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0804FD-F3BD-4329-9F75-90EA92DB44B4}" type="pres">
      <dgm:prSet presAssocID="{AE243DB2-1B34-4683-808F-F31382478296}" presName="aSpace" presStyleCnt="0"/>
      <dgm:spPr/>
      <dgm:t>
        <a:bodyPr/>
        <a:lstStyle/>
        <a:p>
          <a:endParaRPr lang="en-US"/>
        </a:p>
      </dgm:t>
    </dgm:pt>
    <dgm:pt modelId="{2AC30577-BDE5-4E1F-8291-821145246A96}" type="pres">
      <dgm:prSet presAssocID="{126096BA-D460-4565-80B9-BFA5C8FE2F2B}" presName="compNode" presStyleCnt="0"/>
      <dgm:spPr/>
      <dgm:t>
        <a:bodyPr/>
        <a:lstStyle/>
        <a:p>
          <a:endParaRPr lang="en-US"/>
        </a:p>
      </dgm:t>
    </dgm:pt>
    <dgm:pt modelId="{56B4A76F-9C05-4DA4-8F18-9ECF4F0D9480}" type="pres">
      <dgm:prSet presAssocID="{126096BA-D460-4565-80B9-BFA5C8FE2F2B}" presName="aNode" presStyleLbl="bgShp" presStyleIdx="1" presStyleCnt="2"/>
      <dgm:spPr/>
      <dgm:t>
        <a:bodyPr/>
        <a:lstStyle/>
        <a:p>
          <a:endParaRPr lang="en-US"/>
        </a:p>
      </dgm:t>
    </dgm:pt>
    <dgm:pt modelId="{C2CA18D4-6D46-4A3D-8246-CE0BAA8265DA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en-US"/>
        </a:p>
      </dgm:t>
    </dgm:pt>
    <dgm:pt modelId="{68AA8296-4F27-4501-A962-556035CA799B}" type="pres">
      <dgm:prSet presAssocID="{126096BA-D460-4565-80B9-BFA5C8FE2F2B}" presName="compChildNode" presStyleCnt="0"/>
      <dgm:spPr/>
      <dgm:t>
        <a:bodyPr/>
        <a:lstStyle/>
        <a:p>
          <a:endParaRPr lang="en-US"/>
        </a:p>
      </dgm:t>
    </dgm:pt>
    <dgm:pt modelId="{49AEDCDE-6D00-47E3-909D-2FFB1457EADD}" type="pres">
      <dgm:prSet presAssocID="{126096BA-D460-4565-80B9-BFA5C8FE2F2B}" presName="theInnerList" presStyleCnt="0"/>
      <dgm:spPr/>
      <dgm:t>
        <a:bodyPr/>
        <a:lstStyle/>
        <a:p>
          <a:endParaRPr lang="en-US"/>
        </a:p>
      </dgm:t>
    </dgm:pt>
    <dgm:pt modelId="{A51FB7BD-C471-4098-B02B-0274483F818F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9C35DF0-429B-4647-A271-062FF72F43B6}" type="presOf" srcId="{A56BB8EB-9F0B-4114-84F4-B837B502654A}" destId="{A51FB7BD-C471-4098-B02B-0274483F818F}" srcOrd="0" destOrd="0" presId="urn:microsoft.com/office/officeart/2005/8/layout/lProcess2"/>
    <dgm:cxn modelId="{6351C3B1-E338-49E5-AED9-2E07A7D0A369}" type="presOf" srcId="{126096BA-D460-4565-80B9-BFA5C8FE2F2B}" destId="{56B4A76F-9C05-4DA4-8F18-9ECF4F0D9480}" srcOrd="0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9E6ED4CD-2AE1-40D9-9F56-67B3D1306EB1}" type="presOf" srcId="{88F4C5CB-231C-478C-87C0-144EB6D0735D}" destId="{7430B6EB-31F6-450A-980D-CE51F0F7ECBA}" srcOrd="0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9FBBDFDA-9AC7-41D4-B0B7-A3C3C07F48F7}" type="presOf" srcId="{AE243DB2-1B34-4683-808F-F31382478296}" destId="{8CBA9949-74FD-4379-9416-C73BDF19CEE2}" srcOrd="0" destOrd="0" presId="urn:microsoft.com/office/officeart/2005/8/layout/lProcess2"/>
    <dgm:cxn modelId="{6B1371E5-D161-47D0-881B-8628FD731A4F}" type="presOf" srcId="{0BC1337C-5ECE-4290-8BD2-DF92BA61785B}" destId="{4BE047D7-02D8-437D-AF44-1B48F7C5A2C9}" srcOrd="0" destOrd="0" presId="urn:microsoft.com/office/officeart/2005/8/layout/lProcess2"/>
    <dgm:cxn modelId="{69AB2C2C-7F6E-4B5F-B957-C2DF1C4E85B2}" type="presOf" srcId="{126096BA-D460-4565-80B9-BFA5C8FE2F2B}" destId="{C2CA18D4-6D46-4A3D-8246-CE0BAA8265DA}" srcOrd="1" destOrd="0" presId="urn:microsoft.com/office/officeart/2005/8/layout/lProcess2"/>
    <dgm:cxn modelId="{FD2EEFF5-7851-4591-BA2C-0A2BCF4C417D}" type="presOf" srcId="{AE243DB2-1B34-4683-808F-F31382478296}" destId="{D89BF7D3-64E6-4C07-8ABC-EB73BF1DBA2D}" srcOrd="1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8D53B803-B6DF-455B-8605-D47974C83F58}" type="presParOf" srcId="{7430B6EB-31F6-450A-980D-CE51F0F7ECBA}" destId="{DAAB4CB9-C9C2-45A3-9D8F-9947E1EB2A9C}" srcOrd="0" destOrd="0" presId="urn:microsoft.com/office/officeart/2005/8/layout/lProcess2"/>
    <dgm:cxn modelId="{49BD118C-383C-46EB-AFC4-8A186CACA473}" type="presParOf" srcId="{DAAB4CB9-C9C2-45A3-9D8F-9947E1EB2A9C}" destId="{8CBA9949-74FD-4379-9416-C73BDF19CEE2}" srcOrd="0" destOrd="0" presId="urn:microsoft.com/office/officeart/2005/8/layout/lProcess2"/>
    <dgm:cxn modelId="{04BD2315-850F-4CFE-8FBA-4AF329F7DC47}" type="presParOf" srcId="{DAAB4CB9-C9C2-45A3-9D8F-9947E1EB2A9C}" destId="{D89BF7D3-64E6-4C07-8ABC-EB73BF1DBA2D}" srcOrd="1" destOrd="0" presId="urn:microsoft.com/office/officeart/2005/8/layout/lProcess2"/>
    <dgm:cxn modelId="{365C6FF2-678B-4F02-B085-EAAF88D8F148}" type="presParOf" srcId="{DAAB4CB9-C9C2-45A3-9D8F-9947E1EB2A9C}" destId="{44398C7F-22A7-4619-8942-0BE97A069147}" srcOrd="2" destOrd="0" presId="urn:microsoft.com/office/officeart/2005/8/layout/lProcess2"/>
    <dgm:cxn modelId="{8FC2F540-8F2C-4503-B3D0-0FCC2DAF430B}" type="presParOf" srcId="{44398C7F-22A7-4619-8942-0BE97A069147}" destId="{EDF4FEDA-4E17-4277-BDED-4AFD986B63CA}" srcOrd="0" destOrd="0" presId="urn:microsoft.com/office/officeart/2005/8/layout/lProcess2"/>
    <dgm:cxn modelId="{E934C4E7-850A-4BEB-A173-A0047BB099A5}" type="presParOf" srcId="{EDF4FEDA-4E17-4277-BDED-4AFD986B63CA}" destId="{4BE047D7-02D8-437D-AF44-1B48F7C5A2C9}" srcOrd="0" destOrd="0" presId="urn:microsoft.com/office/officeart/2005/8/layout/lProcess2"/>
    <dgm:cxn modelId="{E27DBBB0-4FE9-493F-B762-4D59989202F2}" type="presParOf" srcId="{7430B6EB-31F6-450A-980D-CE51F0F7ECBA}" destId="{800804FD-F3BD-4329-9F75-90EA92DB44B4}" srcOrd="1" destOrd="0" presId="urn:microsoft.com/office/officeart/2005/8/layout/lProcess2"/>
    <dgm:cxn modelId="{5D782637-7A27-4EC6-B164-CB13403BA3DF}" type="presParOf" srcId="{7430B6EB-31F6-450A-980D-CE51F0F7ECBA}" destId="{2AC30577-BDE5-4E1F-8291-821145246A96}" srcOrd="2" destOrd="0" presId="urn:microsoft.com/office/officeart/2005/8/layout/lProcess2"/>
    <dgm:cxn modelId="{BA2E8BA6-D4EB-4366-9193-CCE80B85D0F8}" type="presParOf" srcId="{2AC30577-BDE5-4E1F-8291-821145246A96}" destId="{56B4A76F-9C05-4DA4-8F18-9ECF4F0D9480}" srcOrd="0" destOrd="0" presId="urn:microsoft.com/office/officeart/2005/8/layout/lProcess2"/>
    <dgm:cxn modelId="{1A861167-01E4-49DF-9707-69A3BD1893B5}" type="presParOf" srcId="{2AC30577-BDE5-4E1F-8291-821145246A96}" destId="{C2CA18D4-6D46-4A3D-8246-CE0BAA8265DA}" srcOrd="1" destOrd="0" presId="urn:microsoft.com/office/officeart/2005/8/layout/lProcess2"/>
    <dgm:cxn modelId="{A5C9CFAD-23A1-4093-A48B-8074CB57B5A7}" type="presParOf" srcId="{2AC30577-BDE5-4E1F-8291-821145246A96}" destId="{68AA8296-4F27-4501-A962-556035CA799B}" srcOrd="2" destOrd="0" presId="urn:microsoft.com/office/officeart/2005/8/layout/lProcess2"/>
    <dgm:cxn modelId="{BBC0B358-40E0-4537-B18C-37A95DB9A68B}" type="presParOf" srcId="{68AA8296-4F27-4501-A962-556035CA799B}" destId="{49AEDCDE-6D00-47E3-909D-2FFB1457EADD}" srcOrd="0" destOrd="0" presId="urn:microsoft.com/office/officeart/2005/8/layout/lProcess2"/>
    <dgm:cxn modelId="{A3690E05-0BA3-4478-AC0D-7B4D5430C29D}" type="presParOf" srcId="{49AEDCDE-6D00-47E3-909D-2FFB1457EADD}" destId="{A51FB7BD-C471-4098-B02B-0274483F818F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0B798DC-4D47-46BE-A260-FBF117AE9727}" type="doc">
      <dgm:prSet loTypeId="urn:microsoft.com/office/officeart/2005/8/layout/process2" loCatId="process" qsTypeId="urn:microsoft.com/office/officeart/2005/8/quickstyle/3d2" qsCatId="3D" csTypeId="urn:microsoft.com/office/officeart/2005/8/colors/colorful2" csCatId="colorful" phldr="1"/>
      <dgm:spPr/>
    </dgm:pt>
    <dgm:pt modelId="{7C581ADC-76A8-4A01-A74E-285155AC2A38}">
      <dgm:prSet phldrT="[ข้อความ]" custT="1"/>
      <dgm:spPr>
        <a:solidFill>
          <a:srgbClr val="FFC00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8388BB3-0C4D-4F78-86FC-BF1FE4FD83F3}" type="parTrans" cxnId="{D2B45470-FF33-42A1-A493-A7B1A06A52DF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BBA7DC8-235C-4B48-BD4E-53E3ABE0CDF5}" type="sibTrans" cxnId="{D2B45470-FF33-42A1-A493-A7B1A06A52DF}">
      <dgm:prSet/>
      <dgm:spPr>
        <a:solidFill>
          <a:srgbClr val="FFC000"/>
        </a:solidFill>
      </dgm:spPr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AAA959D-CD22-43D1-BCDB-EB2ABE2426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ที่ดำเนินการทดสอบมาตรฐานฝีมือแรงงาน</a:t>
          </a:r>
          <a:b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ในปีที่ผ่านมาไม่น้อยกว่า 100 คน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2510B11-6A30-4D1C-9B9A-A1C39E555FA1}" type="parTrans" cxnId="{35091193-298A-4A1B-9934-CAD268E9FDF9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5F824E5-6762-499F-9F7B-22102F0306EC}" type="sibTrans" cxnId="{35091193-298A-4A1B-9934-CAD268E9FDF9}">
      <dgm:prSet/>
      <dgm:spPr>
        <a:solidFill>
          <a:srgbClr val="AA7BC7"/>
        </a:solidFill>
      </dgm:spPr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EA8882C5-0CDC-4B83-BFD4-2201811DBA06}">
      <dgm:prSet phldrT="[ข้อความ]" custT="1"/>
      <dgm:spPr>
        <a:solidFill>
          <a:srgbClr val="AA7BC7"/>
        </a:solidFill>
      </dgm:spPr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ให้เงินอุดหนุน ปีละ 10,000 บาท เพื่อเป็นการส่งเสริมการทดสอบมาตรฐานฝีมือแรงงาน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B2D492A-0A6A-4603-86C6-E96E20DAF9C1}" type="parTrans" cxnId="{62DD8CE9-118F-4122-9575-7007291AD93F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FD5A65B-2F94-42E2-9A8D-8979B4058AA7}" type="sibTrans" cxnId="{62DD8CE9-118F-4122-9575-7007291AD93F}">
      <dgm:prSet/>
      <dgm:spPr/>
      <dgm:t>
        <a:bodyPr/>
        <a:lstStyle/>
        <a:p>
          <a:endParaRPr lang="en-US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1BEC11C-F890-4A3E-A5B2-465DACADA1EF}" type="pres">
      <dgm:prSet presAssocID="{00B798DC-4D47-46BE-A260-FBF117AE9727}" presName="linearFlow" presStyleCnt="0">
        <dgm:presLayoutVars>
          <dgm:resizeHandles val="exact"/>
        </dgm:presLayoutVars>
      </dgm:prSet>
      <dgm:spPr/>
    </dgm:pt>
    <dgm:pt modelId="{0C2F6E76-1B52-4D52-AC73-B0CBF0EA5BBB}" type="pres">
      <dgm:prSet presAssocID="{7C581ADC-76A8-4A01-A74E-285155AC2A38}" presName="node" presStyleLbl="node1" presStyleIdx="0" presStyleCnt="3" custScaleX="1401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4C9576-4F75-4721-AD0E-4B0A398F7DF6}" type="pres">
      <dgm:prSet presAssocID="{3BBA7DC8-235C-4B48-BD4E-53E3ABE0CDF5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A32BBF6-60FA-4E54-90DD-6FF28767E2F8}" type="pres">
      <dgm:prSet presAssocID="{3BBA7DC8-235C-4B48-BD4E-53E3ABE0CDF5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853AE564-DB4E-41E6-BC6F-161EA0D233AD}" type="pres">
      <dgm:prSet presAssocID="{BAAA959D-CD22-43D1-BCDB-EB2ABE2426FE}" presName="node" presStyleLbl="node1" presStyleIdx="1" presStyleCnt="3" custScaleX="1401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A070CB-7AA7-45DA-90A3-CD5E65949B3C}" type="pres">
      <dgm:prSet presAssocID="{65F824E5-6762-499F-9F7B-22102F0306E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B54552EB-809E-417D-9B1B-8461FB833CF4}" type="pres">
      <dgm:prSet presAssocID="{65F824E5-6762-499F-9F7B-22102F0306E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100ABE77-F772-438B-A91C-930D15E1B075}" type="pres">
      <dgm:prSet presAssocID="{EA8882C5-0CDC-4B83-BFD4-2201811DBA06}" presName="node" presStyleLbl="node1" presStyleIdx="2" presStyleCnt="3" custScaleX="143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95FE66-B897-4D6C-B40C-213AE661D2F3}" type="presOf" srcId="{BAAA959D-CD22-43D1-BCDB-EB2ABE2426FE}" destId="{853AE564-DB4E-41E6-BC6F-161EA0D233AD}" srcOrd="0" destOrd="0" presId="urn:microsoft.com/office/officeart/2005/8/layout/process2"/>
    <dgm:cxn modelId="{6E58A7FA-1ED7-4828-99AB-2056F641950B}" type="presOf" srcId="{00B798DC-4D47-46BE-A260-FBF117AE9727}" destId="{71BEC11C-F890-4A3E-A5B2-465DACADA1EF}" srcOrd="0" destOrd="0" presId="urn:microsoft.com/office/officeart/2005/8/layout/process2"/>
    <dgm:cxn modelId="{35091193-298A-4A1B-9934-CAD268E9FDF9}" srcId="{00B798DC-4D47-46BE-A260-FBF117AE9727}" destId="{BAAA959D-CD22-43D1-BCDB-EB2ABE2426FE}" srcOrd="1" destOrd="0" parTransId="{42510B11-6A30-4D1C-9B9A-A1C39E555FA1}" sibTransId="{65F824E5-6762-499F-9F7B-22102F0306EC}"/>
    <dgm:cxn modelId="{7ABA896A-1F1C-451D-A28A-EAD57CB56A6B}" type="presOf" srcId="{EA8882C5-0CDC-4B83-BFD4-2201811DBA06}" destId="{100ABE77-F772-438B-A91C-930D15E1B075}" srcOrd="0" destOrd="0" presId="urn:microsoft.com/office/officeart/2005/8/layout/process2"/>
    <dgm:cxn modelId="{3822D201-6615-4C0F-B4E1-71D27573B523}" type="presOf" srcId="{65F824E5-6762-499F-9F7B-22102F0306EC}" destId="{DCA070CB-7AA7-45DA-90A3-CD5E65949B3C}" srcOrd="0" destOrd="0" presId="urn:microsoft.com/office/officeart/2005/8/layout/process2"/>
    <dgm:cxn modelId="{1FFC0D86-8386-442E-A656-C5C5DC2E4A4E}" type="presOf" srcId="{7C581ADC-76A8-4A01-A74E-285155AC2A38}" destId="{0C2F6E76-1B52-4D52-AC73-B0CBF0EA5BBB}" srcOrd="0" destOrd="0" presId="urn:microsoft.com/office/officeart/2005/8/layout/process2"/>
    <dgm:cxn modelId="{616DD1B2-222C-4B2E-8494-74ED9CA43A89}" type="presOf" srcId="{3BBA7DC8-235C-4B48-BD4E-53E3ABE0CDF5}" destId="{3C4C9576-4F75-4721-AD0E-4B0A398F7DF6}" srcOrd="0" destOrd="0" presId="urn:microsoft.com/office/officeart/2005/8/layout/process2"/>
    <dgm:cxn modelId="{6F08710A-F131-4A87-BA0A-2E23D18E1203}" type="presOf" srcId="{65F824E5-6762-499F-9F7B-22102F0306EC}" destId="{B54552EB-809E-417D-9B1B-8461FB833CF4}" srcOrd="1" destOrd="0" presId="urn:microsoft.com/office/officeart/2005/8/layout/process2"/>
    <dgm:cxn modelId="{56AEF093-165A-463A-903F-B1A5B6792B83}" type="presOf" srcId="{3BBA7DC8-235C-4B48-BD4E-53E3ABE0CDF5}" destId="{7A32BBF6-60FA-4E54-90DD-6FF28767E2F8}" srcOrd="1" destOrd="0" presId="urn:microsoft.com/office/officeart/2005/8/layout/process2"/>
    <dgm:cxn modelId="{D2B45470-FF33-42A1-A493-A7B1A06A52DF}" srcId="{00B798DC-4D47-46BE-A260-FBF117AE9727}" destId="{7C581ADC-76A8-4A01-A74E-285155AC2A38}" srcOrd="0" destOrd="0" parTransId="{88388BB3-0C4D-4F78-86FC-BF1FE4FD83F3}" sibTransId="{3BBA7DC8-235C-4B48-BD4E-53E3ABE0CDF5}"/>
    <dgm:cxn modelId="{62DD8CE9-118F-4122-9575-7007291AD93F}" srcId="{00B798DC-4D47-46BE-A260-FBF117AE9727}" destId="{EA8882C5-0CDC-4B83-BFD4-2201811DBA06}" srcOrd="2" destOrd="0" parTransId="{7B2D492A-0A6A-4603-86C6-E96E20DAF9C1}" sibTransId="{BFD5A65B-2F94-42E2-9A8D-8979B4058AA7}"/>
    <dgm:cxn modelId="{11ECA3C2-8611-4663-955F-44E8FD1D79BC}" type="presParOf" srcId="{71BEC11C-F890-4A3E-A5B2-465DACADA1EF}" destId="{0C2F6E76-1B52-4D52-AC73-B0CBF0EA5BBB}" srcOrd="0" destOrd="0" presId="urn:microsoft.com/office/officeart/2005/8/layout/process2"/>
    <dgm:cxn modelId="{CD644C4D-A661-4B93-BFBF-847FC1635595}" type="presParOf" srcId="{71BEC11C-F890-4A3E-A5B2-465DACADA1EF}" destId="{3C4C9576-4F75-4721-AD0E-4B0A398F7DF6}" srcOrd="1" destOrd="0" presId="urn:microsoft.com/office/officeart/2005/8/layout/process2"/>
    <dgm:cxn modelId="{CAF70C1C-52D4-4191-92ED-681F300FE6A9}" type="presParOf" srcId="{3C4C9576-4F75-4721-AD0E-4B0A398F7DF6}" destId="{7A32BBF6-60FA-4E54-90DD-6FF28767E2F8}" srcOrd="0" destOrd="0" presId="urn:microsoft.com/office/officeart/2005/8/layout/process2"/>
    <dgm:cxn modelId="{95FD763B-8E3F-46A8-94D5-8EBAC5578668}" type="presParOf" srcId="{71BEC11C-F890-4A3E-A5B2-465DACADA1EF}" destId="{853AE564-DB4E-41E6-BC6F-161EA0D233AD}" srcOrd="2" destOrd="0" presId="urn:microsoft.com/office/officeart/2005/8/layout/process2"/>
    <dgm:cxn modelId="{41613A20-CA0E-4584-A531-2297D32A1824}" type="presParOf" srcId="{71BEC11C-F890-4A3E-A5B2-465DACADA1EF}" destId="{DCA070CB-7AA7-45DA-90A3-CD5E65949B3C}" srcOrd="3" destOrd="0" presId="urn:microsoft.com/office/officeart/2005/8/layout/process2"/>
    <dgm:cxn modelId="{BB9DDD58-F89A-4087-86F0-7DB0B12187A5}" type="presParOf" srcId="{DCA070CB-7AA7-45DA-90A3-CD5E65949B3C}" destId="{B54552EB-809E-417D-9B1B-8461FB833CF4}" srcOrd="0" destOrd="0" presId="urn:microsoft.com/office/officeart/2005/8/layout/process2"/>
    <dgm:cxn modelId="{A3101549-C7C8-4634-9FBF-33BE502251E0}" type="presParOf" srcId="{71BEC11C-F890-4A3E-A5B2-465DACADA1EF}" destId="{100ABE77-F772-438B-A91C-930D15E1B075}" srcOrd="4" destOrd="0" presId="urn:microsoft.com/office/officeart/2005/8/layout/process2"/>
  </dgm:cxnLst>
  <dgm:bg>
    <a:noFill/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0B798DC-4D47-46BE-A260-FBF117AE9727}" type="doc">
      <dgm:prSet loTypeId="urn:microsoft.com/office/officeart/2005/8/layout/process2" loCatId="process" qsTypeId="urn:microsoft.com/office/officeart/2005/8/quickstyle/3d2" qsCatId="3D" csTypeId="urn:microsoft.com/office/officeart/2005/8/colors/accent1_5" csCatId="accent1" phldr="1"/>
      <dgm:spPr/>
    </dgm:pt>
    <dgm:pt modelId="{7C581ADC-76A8-4A01-A74E-285155AC2A38}">
      <dgm:prSet phldrT="[ข้อความ]" custT="1"/>
      <dgm:spPr>
        <a:solidFill>
          <a:srgbClr val="33CCFF"/>
        </a:solidFill>
      </dgm:spPr>
      <dgm:t>
        <a:bodyPr/>
        <a:lstStyle/>
        <a:p>
          <a:r>
            <a: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8388BB3-0C4D-4F78-86FC-BF1FE4FD83F3}" type="parTrans" cxnId="{D2B45470-FF33-42A1-A493-A7B1A06A52DF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3BBA7DC8-235C-4B48-BD4E-53E3ABE0CDF5}" type="sibTrans" cxnId="{D2B45470-FF33-42A1-A493-A7B1A06A52DF}">
      <dgm:prSet custT="1"/>
      <dgm:spPr>
        <a:solidFill>
          <a:srgbClr val="33CCFF"/>
        </a:solidFill>
      </dgm:spPr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AAA959D-CD22-43D1-BCDB-EB2ABE2426FE}">
      <dgm:prSet phldrT="[ข้อความ]" custT="1"/>
      <dgm:spPr>
        <a:solidFill>
          <a:srgbClr val="FF7C80"/>
        </a:solidFill>
      </dgm:spPr>
      <dgm:t>
        <a:bodyPr/>
        <a:lstStyle/>
        <a:p>
          <a:pPr algn="l"/>
          <a:r>
            <a:rPr lang="th-TH" sz="2800" b="1" dirty="0" smtClean="0">
              <a:solidFill>
                <a:schemeClr val="tx1"/>
              </a:solidFill>
              <a:latin typeface="TH SarabunPSK" pitchFamily="34" charset="-34"/>
              <a:cs typeface="+mn-cs"/>
            </a:rPr>
            <a:t>ที่ส่งเงินสมทบเข้ากองทุนภายในเวลาที่กำหนดในปีที่ผ่านมา และดำเนินการพัฒนาฝีมือแรงงานครบตามสัดส่วนที่กฎหมายกำหนดในปีถัดมา</a:t>
          </a:r>
          <a:endParaRPr lang="en-US" sz="2800" b="1" dirty="0">
            <a:solidFill>
              <a:schemeClr val="tx1"/>
            </a:solidFill>
            <a:latin typeface="TH SarabunPSK" pitchFamily="34" charset="-34"/>
            <a:cs typeface="+mn-cs"/>
          </a:endParaRPr>
        </a:p>
      </dgm:t>
    </dgm:pt>
    <dgm:pt modelId="{42510B11-6A30-4D1C-9B9A-A1C39E555FA1}" type="parTrans" cxnId="{35091193-298A-4A1B-9934-CAD268E9FDF9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65F824E5-6762-499F-9F7B-22102F0306EC}" type="sibTrans" cxnId="{35091193-298A-4A1B-9934-CAD268E9FDF9}">
      <dgm:prSet custT="1"/>
      <dgm:spPr>
        <a:solidFill>
          <a:srgbClr val="AA7BC7"/>
        </a:solidFill>
      </dgm:spPr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EA8882C5-0CDC-4B83-BFD4-2201811DBA06}">
      <dgm:prSet phldrT="[ข้อความ]" custT="1"/>
      <dgm:spPr>
        <a:solidFill>
          <a:srgbClr val="AA7BC7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ให้เงินอุดหนุนร้อยละ 10 ของเงินสมทบที่นำส่ง เพื่อเป็นการส่งเสริมการพัฒนาฝีมือแรงงานให้แก่ลูกจ้าง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B2D492A-0A6A-4603-86C6-E96E20DAF9C1}" type="parTrans" cxnId="{62DD8CE9-118F-4122-9575-7007291AD93F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BFD5A65B-2F94-42E2-9A8D-8979B4058AA7}" type="sibTrans" cxnId="{62DD8CE9-118F-4122-9575-7007291AD93F}">
      <dgm:prSet/>
      <dgm:spPr/>
      <dgm:t>
        <a:bodyPr/>
        <a:lstStyle/>
        <a:p>
          <a:endParaRPr lang="en-US" sz="2000">
            <a:solidFill>
              <a:schemeClr val="tx1"/>
            </a:solidFill>
          </a:endParaRPr>
        </a:p>
      </dgm:t>
    </dgm:pt>
    <dgm:pt modelId="{71BEC11C-F890-4A3E-A5B2-465DACADA1EF}" type="pres">
      <dgm:prSet presAssocID="{00B798DC-4D47-46BE-A260-FBF117AE9727}" presName="linearFlow" presStyleCnt="0">
        <dgm:presLayoutVars>
          <dgm:resizeHandles val="exact"/>
        </dgm:presLayoutVars>
      </dgm:prSet>
      <dgm:spPr/>
    </dgm:pt>
    <dgm:pt modelId="{0C2F6E76-1B52-4D52-AC73-B0CBF0EA5BBB}" type="pres">
      <dgm:prSet presAssocID="{7C581ADC-76A8-4A01-A74E-285155AC2A38}" presName="node" presStyleLbl="node1" presStyleIdx="0" presStyleCnt="3" custScaleX="1401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4C9576-4F75-4721-AD0E-4B0A398F7DF6}" type="pres">
      <dgm:prSet presAssocID="{3BBA7DC8-235C-4B48-BD4E-53E3ABE0CDF5}" presName="sibTrans" presStyleLbl="sibTrans2D1" presStyleIdx="0" presStyleCnt="2"/>
      <dgm:spPr/>
      <dgm:t>
        <a:bodyPr/>
        <a:lstStyle/>
        <a:p>
          <a:endParaRPr lang="en-US"/>
        </a:p>
      </dgm:t>
    </dgm:pt>
    <dgm:pt modelId="{7A32BBF6-60FA-4E54-90DD-6FF28767E2F8}" type="pres">
      <dgm:prSet presAssocID="{3BBA7DC8-235C-4B48-BD4E-53E3ABE0CDF5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853AE564-DB4E-41E6-BC6F-161EA0D233AD}" type="pres">
      <dgm:prSet presAssocID="{BAAA959D-CD22-43D1-BCDB-EB2ABE2426FE}" presName="node" presStyleLbl="node1" presStyleIdx="1" presStyleCnt="3" custScaleX="1401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A070CB-7AA7-45DA-90A3-CD5E65949B3C}" type="pres">
      <dgm:prSet presAssocID="{65F824E5-6762-499F-9F7B-22102F0306EC}" presName="sibTrans" presStyleLbl="sibTrans2D1" presStyleIdx="1" presStyleCnt="2"/>
      <dgm:spPr/>
      <dgm:t>
        <a:bodyPr/>
        <a:lstStyle/>
        <a:p>
          <a:endParaRPr lang="en-US"/>
        </a:p>
      </dgm:t>
    </dgm:pt>
    <dgm:pt modelId="{B54552EB-809E-417D-9B1B-8461FB833CF4}" type="pres">
      <dgm:prSet presAssocID="{65F824E5-6762-499F-9F7B-22102F0306EC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100ABE77-F772-438B-A91C-930D15E1B075}" type="pres">
      <dgm:prSet presAssocID="{EA8882C5-0CDC-4B83-BFD4-2201811DBA06}" presName="node" presStyleLbl="node1" presStyleIdx="2" presStyleCnt="3" custScaleX="14311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EA9D5A9-06BE-4083-BB1F-8C798CFE1113}" type="presOf" srcId="{BAAA959D-CD22-43D1-BCDB-EB2ABE2426FE}" destId="{853AE564-DB4E-41E6-BC6F-161EA0D233AD}" srcOrd="0" destOrd="0" presId="urn:microsoft.com/office/officeart/2005/8/layout/process2"/>
    <dgm:cxn modelId="{0E63FD1A-0CF1-494D-A14B-DE31176B7B7E}" type="presOf" srcId="{3BBA7DC8-235C-4B48-BD4E-53E3ABE0CDF5}" destId="{7A32BBF6-60FA-4E54-90DD-6FF28767E2F8}" srcOrd="1" destOrd="0" presId="urn:microsoft.com/office/officeart/2005/8/layout/process2"/>
    <dgm:cxn modelId="{35091193-298A-4A1B-9934-CAD268E9FDF9}" srcId="{00B798DC-4D47-46BE-A260-FBF117AE9727}" destId="{BAAA959D-CD22-43D1-BCDB-EB2ABE2426FE}" srcOrd="1" destOrd="0" parTransId="{42510B11-6A30-4D1C-9B9A-A1C39E555FA1}" sibTransId="{65F824E5-6762-499F-9F7B-22102F0306EC}"/>
    <dgm:cxn modelId="{FBEE9B1F-BA1D-466D-A8C1-5E307827CF08}" type="presOf" srcId="{65F824E5-6762-499F-9F7B-22102F0306EC}" destId="{DCA070CB-7AA7-45DA-90A3-CD5E65949B3C}" srcOrd="0" destOrd="0" presId="urn:microsoft.com/office/officeart/2005/8/layout/process2"/>
    <dgm:cxn modelId="{B2A81B78-FCC0-46DB-837C-07B53ADC4CEB}" type="presOf" srcId="{3BBA7DC8-235C-4B48-BD4E-53E3ABE0CDF5}" destId="{3C4C9576-4F75-4721-AD0E-4B0A398F7DF6}" srcOrd="0" destOrd="0" presId="urn:microsoft.com/office/officeart/2005/8/layout/process2"/>
    <dgm:cxn modelId="{EE3180A9-A174-4B7E-932F-C96E3701EEC5}" type="presOf" srcId="{7C581ADC-76A8-4A01-A74E-285155AC2A38}" destId="{0C2F6E76-1B52-4D52-AC73-B0CBF0EA5BBB}" srcOrd="0" destOrd="0" presId="urn:microsoft.com/office/officeart/2005/8/layout/process2"/>
    <dgm:cxn modelId="{2B52F533-8734-44BB-B0B4-2DD28E57AE78}" type="presOf" srcId="{00B798DC-4D47-46BE-A260-FBF117AE9727}" destId="{71BEC11C-F890-4A3E-A5B2-465DACADA1EF}" srcOrd="0" destOrd="0" presId="urn:microsoft.com/office/officeart/2005/8/layout/process2"/>
    <dgm:cxn modelId="{D2B45470-FF33-42A1-A493-A7B1A06A52DF}" srcId="{00B798DC-4D47-46BE-A260-FBF117AE9727}" destId="{7C581ADC-76A8-4A01-A74E-285155AC2A38}" srcOrd="0" destOrd="0" parTransId="{88388BB3-0C4D-4F78-86FC-BF1FE4FD83F3}" sibTransId="{3BBA7DC8-235C-4B48-BD4E-53E3ABE0CDF5}"/>
    <dgm:cxn modelId="{E2825061-9335-4036-A6D3-84112CC39431}" type="presOf" srcId="{EA8882C5-0CDC-4B83-BFD4-2201811DBA06}" destId="{100ABE77-F772-438B-A91C-930D15E1B075}" srcOrd="0" destOrd="0" presId="urn:microsoft.com/office/officeart/2005/8/layout/process2"/>
    <dgm:cxn modelId="{62DD8CE9-118F-4122-9575-7007291AD93F}" srcId="{00B798DC-4D47-46BE-A260-FBF117AE9727}" destId="{EA8882C5-0CDC-4B83-BFD4-2201811DBA06}" srcOrd="2" destOrd="0" parTransId="{7B2D492A-0A6A-4603-86C6-E96E20DAF9C1}" sibTransId="{BFD5A65B-2F94-42E2-9A8D-8979B4058AA7}"/>
    <dgm:cxn modelId="{7FC06707-0F15-4D55-8B53-F5E08D2B9CAC}" type="presOf" srcId="{65F824E5-6762-499F-9F7B-22102F0306EC}" destId="{B54552EB-809E-417D-9B1B-8461FB833CF4}" srcOrd="1" destOrd="0" presId="urn:microsoft.com/office/officeart/2005/8/layout/process2"/>
    <dgm:cxn modelId="{05ECE67E-124F-45A1-A552-24456E35D96A}" type="presParOf" srcId="{71BEC11C-F890-4A3E-A5B2-465DACADA1EF}" destId="{0C2F6E76-1B52-4D52-AC73-B0CBF0EA5BBB}" srcOrd="0" destOrd="0" presId="urn:microsoft.com/office/officeart/2005/8/layout/process2"/>
    <dgm:cxn modelId="{09721270-EF5A-4F52-A274-A333EA3A1AAA}" type="presParOf" srcId="{71BEC11C-F890-4A3E-A5B2-465DACADA1EF}" destId="{3C4C9576-4F75-4721-AD0E-4B0A398F7DF6}" srcOrd="1" destOrd="0" presId="urn:microsoft.com/office/officeart/2005/8/layout/process2"/>
    <dgm:cxn modelId="{63656EA5-1597-4F37-A152-DA114DD2B675}" type="presParOf" srcId="{3C4C9576-4F75-4721-AD0E-4B0A398F7DF6}" destId="{7A32BBF6-60FA-4E54-90DD-6FF28767E2F8}" srcOrd="0" destOrd="0" presId="urn:microsoft.com/office/officeart/2005/8/layout/process2"/>
    <dgm:cxn modelId="{4E4F0D8C-1135-43EA-B452-9B2F52F19ABD}" type="presParOf" srcId="{71BEC11C-F890-4A3E-A5B2-465DACADA1EF}" destId="{853AE564-DB4E-41E6-BC6F-161EA0D233AD}" srcOrd="2" destOrd="0" presId="urn:microsoft.com/office/officeart/2005/8/layout/process2"/>
    <dgm:cxn modelId="{59EAE6A6-B55A-4DE1-B0DD-EDB36ABBA0E1}" type="presParOf" srcId="{71BEC11C-F890-4A3E-A5B2-465DACADA1EF}" destId="{DCA070CB-7AA7-45DA-90A3-CD5E65949B3C}" srcOrd="3" destOrd="0" presId="urn:microsoft.com/office/officeart/2005/8/layout/process2"/>
    <dgm:cxn modelId="{AD1F59AF-8D94-455D-9930-BB7714C365D3}" type="presParOf" srcId="{DCA070CB-7AA7-45DA-90A3-CD5E65949B3C}" destId="{B54552EB-809E-417D-9B1B-8461FB833CF4}" srcOrd="0" destOrd="0" presId="urn:microsoft.com/office/officeart/2005/8/layout/process2"/>
    <dgm:cxn modelId="{D7CE2140-DA6D-4CA1-B9B9-3BDBE20AF970}" type="presParOf" srcId="{71BEC11C-F890-4A3E-A5B2-465DACADA1EF}" destId="{100ABE77-F772-438B-A91C-930D15E1B075}" srcOrd="4" destOrd="0" presId="urn:microsoft.com/office/officeart/2005/8/layout/process2"/>
  </dgm:cxnLst>
  <dgm:bg>
    <a:noFill/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DDBCFC3-BE48-4C76-B0D2-C4E15E0C4242}" type="doc">
      <dgm:prSet loTypeId="urn:microsoft.com/office/officeart/2005/8/layout/hProcess10#1" loCatId="process" qsTypeId="urn:microsoft.com/office/officeart/2005/8/quickstyle/simple1" qsCatId="simple" csTypeId="urn:microsoft.com/office/officeart/2005/8/colors/accent3_5" csCatId="accent3" phldr="1"/>
      <dgm:spPr/>
    </dgm:pt>
    <dgm:pt modelId="{BBFB52A9-C289-45F7-A50F-A4EC41A9C806}">
      <dgm:prSet phldrT="[ข้อความ]" custT="1"/>
      <dgm:spPr/>
      <dgm:t>
        <a:bodyPr/>
        <a:lstStyle/>
        <a:p>
          <a:r>
            <a:rPr lang="th-TH" sz="3600" b="1" dirty="0" smtClean="0">
              <a:solidFill>
                <a:schemeClr val="tx1"/>
              </a:solidFill>
              <a:latin typeface="TH SarabunPSK" pitchFamily="34" charset="-34"/>
              <a:cs typeface="+mn-cs"/>
            </a:rPr>
            <a:t>เริ่มดำเนินการให้เงินช่วยเหลือ</a:t>
          </a:r>
          <a:br>
            <a:rPr lang="th-TH" sz="3600" b="1" dirty="0" smtClean="0">
              <a:solidFill>
                <a:schemeClr val="tx1"/>
              </a:solidFill>
              <a:latin typeface="TH SarabunPSK" pitchFamily="34" charset="-34"/>
              <a:cs typeface="+mn-cs"/>
            </a:rPr>
          </a:br>
          <a:r>
            <a:rPr lang="th-TH" sz="3600" b="1" dirty="0" smtClean="0">
              <a:solidFill>
                <a:schemeClr val="tx1"/>
              </a:solidFill>
              <a:latin typeface="TH SarabunPSK" pitchFamily="34" charset="-34"/>
              <a:cs typeface="+mn-cs"/>
            </a:rPr>
            <a:t>หรืออุดหนุน ตั้งแต่ปี พ.ศ. 2559 </a:t>
          </a:r>
          <a:br>
            <a:rPr lang="th-TH" sz="3600" b="1" dirty="0" smtClean="0">
              <a:solidFill>
                <a:schemeClr val="tx1"/>
              </a:solidFill>
              <a:latin typeface="TH SarabunPSK" pitchFamily="34" charset="-34"/>
              <a:cs typeface="+mn-cs"/>
            </a:rPr>
          </a:br>
          <a:r>
            <a:rPr lang="th-TH" sz="3600" b="1" dirty="0" smtClean="0">
              <a:solidFill>
                <a:schemeClr val="tx1"/>
              </a:solidFill>
              <a:latin typeface="TH SarabunPSK" pitchFamily="34" charset="-34"/>
              <a:cs typeface="+mn-cs"/>
            </a:rPr>
            <a:t>เป็นต้นไป</a:t>
          </a:r>
          <a:endParaRPr lang="en-US" sz="3600" b="1" dirty="0">
            <a:solidFill>
              <a:schemeClr val="tx1"/>
            </a:solidFill>
            <a:latin typeface="TH SarabunPSK" pitchFamily="34" charset="-34"/>
            <a:cs typeface="+mn-cs"/>
          </a:endParaRPr>
        </a:p>
      </dgm:t>
    </dgm:pt>
    <dgm:pt modelId="{373118B7-35B1-4C01-AA65-77C1D09C0E94}" type="parTrans" cxnId="{427D4FA0-4DEF-4AB2-B8FD-C07DC8A065A4}">
      <dgm:prSet/>
      <dgm:spPr/>
      <dgm:t>
        <a:bodyPr/>
        <a:lstStyle/>
        <a:p>
          <a:endParaRPr lang="en-US" sz="1600">
            <a:cs typeface="+mn-cs"/>
          </a:endParaRPr>
        </a:p>
      </dgm:t>
    </dgm:pt>
    <dgm:pt modelId="{F2345F91-7C0D-4B9F-9DF2-794954B862B8}" type="sibTrans" cxnId="{427D4FA0-4DEF-4AB2-B8FD-C07DC8A065A4}">
      <dgm:prSet/>
      <dgm:spPr/>
      <dgm:t>
        <a:bodyPr/>
        <a:lstStyle/>
        <a:p>
          <a:endParaRPr lang="en-US" sz="1600">
            <a:cs typeface="+mn-cs"/>
          </a:endParaRPr>
        </a:p>
      </dgm:t>
    </dgm:pt>
    <dgm:pt modelId="{949C1A82-443E-4369-BA7E-DEB2AC427DA4}" type="pres">
      <dgm:prSet presAssocID="{ADDBCFC3-BE48-4C76-B0D2-C4E15E0C4242}" presName="Name0" presStyleCnt="0">
        <dgm:presLayoutVars>
          <dgm:dir/>
          <dgm:resizeHandles val="exact"/>
        </dgm:presLayoutVars>
      </dgm:prSet>
      <dgm:spPr/>
    </dgm:pt>
    <dgm:pt modelId="{131D4C34-5885-4FFA-ABAF-6E3BB5C30DF8}" type="pres">
      <dgm:prSet presAssocID="{BBFB52A9-C289-45F7-A50F-A4EC41A9C806}" presName="composite" presStyleCnt="0"/>
      <dgm:spPr/>
    </dgm:pt>
    <dgm:pt modelId="{8D2A8016-B485-4AA8-8294-663F7F97FB03}" type="pres">
      <dgm:prSet presAssocID="{BBFB52A9-C289-45F7-A50F-A4EC41A9C806}" presName="imagSh" presStyleLbl="bgImgPlace1" presStyleIdx="0" presStyleCnt="1"/>
      <dgm:spPr/>
    </dgm:pt>
    <dgm:pt modelId="{7CEE0B55-0799-4867-B1A2-867D0811CEB5}" type="pres">
      <dgm:prSet presAssocID="{BBFB52A9-C289-45F7-A50F-A4EC41A9C806}" presName="txNode" presStyleLbl="node1" presStyleIdx="0" presStyleCnt="1" custLinFactNeighborX="-5161" custLinFactNeighborY="-327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7D4FA0-4DEF-4AB2-B8FD-C07DC8A065A4}" srcId="{ADDBCFC3-BE48-4C76-B0D2-C4E15E0C4242}" destId="{BBFB52A9-C289-45F7-A50F-A4EC41A9C806}" srcOrd="0" destOrd="0" parTransId="{373118B7-35B1-4C01-AA65-77C1D09C0E94}" sibTransId="{F2345F91-7C0D-4B9F-9DF2-794954B862B8}"/>
    <dgm:cxn modelId="{43AC0BF7-1AF7-4D85-8546-5D8183566AC5}" type="presOf" srcId="{BBFB52A9-C289-45F7-A50F-A4EC41A9C806}" destId="{7CEE0B55-0799-4867-B1A2-867D0811CEB5}" srcOrd="0" destOrd="0" presId="urn:microsoft.com/office/officeart/2005/8/layout/hProcess10#1"/>
    <dgm:cxn modelId="{E8C84560-8EC9-4C09-BFD1-C4ACA6E19912}" type="presOf" srcId="{ADDBCFC3-BE48-4C76-B0D2-C4E15E0C4242}" destId="{949C1A82-443E-4369-BA7E-DEB2AC427DA4}" srcOrd="0" destOrd="0" presId="urn:microsoft.com/office/officeart/2005/8/layout/hProcess10#1"/>
    <dgm:cxn modelId="{86F49B37-8B05-4D42-B4C4-534110308C6D}" type="presParOf" srcId="{949C1A82-443E-4369-BA7E-DEB2AC427DA4}" destId="{131D4C34-5885-4FFA-ABAF-6E3BB5C30DF8}" srcOrd="0" destOrd="0" presId="urn:microsoft.com/office/officeart/2005/8/layout/hProcess10#1"/>
    <dgm:cxn modelId="{8A8C2ADA-5D57-4C17-AEAC-8649EF1DA6E9}" type="presParOf" srcId="{131D4C34-5885-4FFA-ABAF-6E3BB5C30DF8}" destId="{8D2A8016-B485-4AA8-8294-663F7F97FB03}" srcOrd="0" destOrd="0" presId="urn:microsoft.com/office/officeart/2005/8/layout/hProcess10#1"/>
    <dgm:cxn modelId="{F0AB3297-4B20-46D7-B4C2-43D973D9B097}" type="presParOf" srcId="{131D4C34-5885-4FFA-ABAF-6E3BB5C30DF8}" destId="{7CEE0B55-0799-4867-B1A2-867D0811CEB5}" srcOrd="1" destOrd="0" presId="urn:microsoft.com/office/officeart/2005/8/layout/hProcess10#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vList5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ศูนย์พัฒนาฝีมือแรงงานจังหวัดกรุงเทพมหานคร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400" b="1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หรือศูนย์พัฒนาฝีมือแรงงานจังหวัด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C99AA383-F54F-4710-B03D-0285ADBE010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49D10A-DBFB-43A8-A481-5E0AE65BE16A}" type="pres">
      <dgm:prSet presAssocID="{AE243DB2-1B34-4683-808F-F31382478296}" presName="linNode" presStyleCnt="0"/>
      <dgm:spPr/>
      <dgm:t>
        <a:bodyPr/>
        <a:lstStyle/>
        <a:p>
          <a:endParaRPr lang="en-US"/>
        </a:p>
      </dgm:t>
    </dgm:pt>
    <dgm:pt modelId="{597A3A68-5DC9-4822-8052-C6B23E041B98}" type="pres">
      <dgm:prSet presAssocID="{AE243DB2-1B34-4683-808F-F31382478296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27725E-0851-433D-A4C6-8C968C7149A1}" type="pres">
      <dgm:prSet presAssocID="{AE243DB2-1B34-4683-808F-F31382478296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455C06-289C-4691-B5D1-06DEE7304FE1}" type="pres">
      <dgm:prSet presAssocID="{69A8B9A0-3D6C-467A-BECC-2FEA88BE35D6}" presName="sp" presStyleCnt="0"/>
      <dgm:spPr/>
      <dgm:t>
        <a:bodyPr/>
        <a:lstStyle/>
        <a:p>
          <a:endParaRPr lang="en-US"/>
        </a:p>
      </dgm:t>
    </dgm:pt>
    <dgm:pt modelId="{A04BFB30-3418-47F7-B340-818B2C0EFB2D}" type="pres">
      <dgm:prSet presAssocID="{126096BA-D460-4565-80B9-BFA5C8FE2F2B}" presName="linNode" presStyleCnt="0"/>
      <dgm:spPr/>
      <dgm:t>
        <a:bodyPr/>
        <a:lstStyle/>
        <a:p>
          <a:endParaRPr lang="en-US"/>
        </a:p>
      </dgm:t>
    </dgm:pt>
    <dgm:pt modelId="{CEC946E0-7F1C-43A4-9773-5975D6F58BCD}" type="pres">
      <dgm:prSet presAssocID="{126096BA-D460-4565-80B9-BFA5C8FE2F2B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ACE920-5CAD-4C5D-8962-E2C305426CB8}" type="pres">
      <dgm:prSet presAssocID="{126096BA-D460-4565-80B9-BFA5C8FE2F2B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C4D853-8A85-4683-9CF8-691E3000724E}" type="presOf" srcId="{88F4C5CB-231C-478C-87C0-144EB6D0735D}" destId="{C99AA383-F54F-4710-B03D-0285ADBE010C}" srcOrd="0" destOrd="0" presId="urn:microsoft.com/office/officeart/2005/8/layout/vList5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6B2EB76E-E93D-4BC8-B0EE-20C004D71150}" type="presOf" srcId="{AE243DB2-1B34-4683-808F-F31382478296}" destId="{597A3A68-5DC9-4822-8052-C6B23E041B98}" srcOrd="0" destOrd="0" presId="urn:microsoft.com/office/officeart/2005/8/layout/vList5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A407133D-5CF4-43FB-A2E2-9A5578A29483}" type="presOf" srcId="{0BC1337C-5ECE-4290-8BD2-DF92BA61785B}" destId="{C227725E-0851-433D-A4C6-8C968C7149A1}" srcOrd="0" destOrd="0" presId="urn:microsoft.com/office/officeart/2005/8/layout/vList5"/>
    <dgm:cxn modelId="{26EB6E68-EE5C-4B2A-A72E-AC4939270661}" type="presOf" srcId="{A56BB8EB-9F0B-4114-84F4-B837B502654A}" destId="{77ACE920-5CAD-4C5D-8962-E2C305426CB8}" srcOrd="0" destOrd="0" presId="urn:microsoft.com/office/officeart/2005/8/layout/vList5"/>
    <dgm:cxn modelId="{A197DDB0-87FE-469B-864E-393C845AFE69}" type="presOf" srcId="{126096BA-D460-4565-80B9-BFA5C8FE2F2B}" destId="{CEC946E0-7F1C-43A4-9773-5975D6F58BCD}" srcOrd="0" destOrd="0" presId="urn:microsoft.com/office/officeart/2005/8/layout/vList5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94558015-E4AE-49B8-B60B-4772285162E6}" type="presParOf" srcId="{C99AA383-F54F-4710-B03D-0285ADBE010C}" destId="{D349D10A-DBFB-43A8-A481-5E0AE65BE16A}" srcOrd="0" destOrd="0" presId="urn:microsoft.com/office/officeart/2005/8/layout/vList5"/>
    <dgm:cxn modelId="{ECB40CAE-CFD6-469F-8E10-FA4C8DEE11F4}" type="presParOf" srcId="{D349D10A-DBFB-43A8-A481-5E0AE65BE16A}" destId="{597A3A68-5DC9-4822-8052-C6B23E041B98}" srcOrd="0" destOrd="0" presId="urn:microsoft.com/office/officeart/2005/8/layout/vList5"/>
    <dgm:cxn modelId="{705F38DE-DAFB-4873-A496-9861D0C60C11}" type="presParOf" srcId="{D349D10A-DBFB-43A8-A481-5E0AE65BE16A}" destId="{C227725E-0851-433D-A4C6-8C968C7149A1}" srcOrd="1" destOrd="0" presId="urn:microsoft.com/office/officeart/2005/8/layout/vList5"/>
    <dgm:cxn modelId="{5E47E842-C192-4C6A-B76D-5570A0A1E478}" type="presParOf" srcId="{C99AA383-F54F-4710-B03D-0285ADBE010C}" destId="{02455C06-289C-4691-B5D1-06DEE7304FE1}" srcOrd="1" destOrd="0" presId="urn:microsoft.com/office/officeart/2005/8/layout/vList5"/>
    <dgm:cxn modelId="{0D560909-38BD-4391-BF96-857D19245721}" type="presParOf" srcId="{C99AA383-F54F-4710-B03D-0285ADBE010C}" destId="{A04BFB30-3418-47F7-B340-818B2C0EFB2D}" srcOrd="2" destOrd="0" presId="urn:microsoft.com/office/officeart/2005/8/layout/vList5"/>
    <dgm:cxn modelId="{7ACC4CED-3E60-4255-8BA3-2110E5BE5FC2}" type="presParOf" srcId="{A04BFB30-3418-47F7-B340-818B2C0EFB2D}" destId="{CEC946E0-7F1C-43A4-9773-5975D6F58BCD}" srcOrd="0" destOrd="0" presId="urn:microsoft.com/office/officeart/2005/8/layout/vList5"/>
    <dgm:cxn modelId="{EFA027E9-137A-4DCC-A19E-F759218BDD97}" type="presParOf" srcId="{A04BFB30-3418-47F7-B340-818B2C0EFB2D}" destId="{77ACE920-5CAD-4C5D-8962-E2C305426CB8}" srcOrd="1" destOrd="0" presId="urn:microsoft.com/office/officeart/2005/8/layout/vList5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9BFD38-8138-4859-A7E5-F32B6C5AF8BC}">
      <dsp:nvSpPr>
        <dsp:cNvPr id="0" name=""/>
        <dsp:cNvSpPr/>
      </dsp:nvSpPr>
      <dsp:spPr>
        <a:xfrm>
          <a:off x="0" y="0"/>
          <a:ext cx="8286808" cy="101431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cs typeface="+mj-cs"/>
            </a:rPr>
            <a:t>กำหนดให้พัฒนาทักษะและสมรรถนะของแรงงานอย่างต่อเนื่อง</a:t>
          </a:r>
          <a:endParaRPr lang="en-US" sz="3200" b="1" kern="1200" dirty="0">
            <a:solidFill>
              <a:schemeClr val="tx1"/>
            </a:solidFill>
            <a:cs typeface="+mn-cs"/>
          </a:endParaRPr>
        </a:p>
      </dsp:txBody>
      <dsp:txXfrm>
        <a:off x="49515" y="49515"/>
        <a:ext cx="8187778" cy="915283"/>
      </dsp:txXfrm>
    </dsp:sp>
    <dsp:sp modelId="{71D562C2-CF39-47E7-B0EA-C09E554CF79A}">
      <dsp:nvSpPr>
        <dsp:cNvPr id="0" name=""/>
        <dsp:cNvSpPr/>
      </dsp:nvSpPr>
      <dsp:spPr>
        <a:xfrm>
          <a:off x="0" y="1178005"/>
          <a:ext cx="8286808" cy="1909440"/>
        </a:xfrm>
        <a:prstGeom prst="roundRect">
          <a:avLst/>
        </a:prstGeom>
        <a:solidFill>
          <a:schemeClr val="accent3">
            <a:hueOff val="-808782"/>
            <a:satOff val="20694"/>
            <a:lumOff val="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cs typeface="+mj-cs"/>
            </a:rPr>
            <a:t>สนับสนุนให้ผู้ประกอบการในภาคอุตสาหกรรมและบริการจัดทำกรอบคุณวุฒิวิชาชีพ และมาตรฐานฝีมือแรงงาน  ให้เป็นมาตรฐานที่เชื่อมโยงกัน เพื่อยกระดับทักษะของแรงงานไทย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93211" y="1271216"/>
        <a:ext cx="8100386" cy="1723018"/>
      </dsp:txXfrm>
    </dsp:sp>
    <dsp:sp modelId="{686538EF-ED1D-424B-8BC9-2463C731C399}">
      <dsp:nvSpPr>
        <dsp:cNvPr id="0" name=""/>
        <dsp:cNvSpPr/>
      </dsp:nvSpPr>
      <dsp:spPr>
        <a:xfrm>
          <a:off x="0" y="3335463"/>
          <a:ext cx="8286808" cy="1280565"/>
        </a:xfrm>
        <a:prstGeom prst="roundRect">
          <a:avLst/>
        </a:prstGeom>
        <a:solidFill>
          <a:schemeClr val="accent3">
            <a:hueOff val="-1617565"/>
            <a:satOff val="41387"/>
            <a:lumOff val="156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cs typeface="+mj-cs"/>
            </a:rPr>
            <a:t>สร้างเสริมศักยภาพแก่กำลังแรงงานให้สามารถแข่งขัน</a:t>
          </a:r>
          <a:br>
            <a:rPr lang="th-TH" sz="3200" b="1" kern="1200" dirty="0" smtClean="0">
              <a:solidFill>
                <a:schemeClr val="tx1"/>
              </a:solidFill>
              <a:cs typeface="+mj-cs"/>
            </a:rPr>
          </a:br>
          <a:r>
            <a:rPr lang="th-TH" sz="3200" b="1" kern="1200" dirty="0" smtClean="0">
              <a:solidFill>
                <a:schemeClr val="tx1"/>
              </a:solidFill>
              <a:cs typeface="+mj-cs"/>
            </a:rPr>
            <a:t>ในตลาดแรงงานได้ 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62512" y="3397975"/>
        <a:ext cx="8161784" cy="11555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0572A4-D55F-411B-AC85-52156A0FD902}">
      <dsp:nvSpPr>
        <dsp:cNvPr id="0" name=""/>
        <dsp:cNvSpPr/>
      </dsp:nvSpPr>
      <dsp:spPr>
        <a:xfrm>
          <a:off x="616152" y="0"/>
          <a:ext cx="6983064" cy="442119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623089-DF1A-4DF0-989A-F0F2D19E8DB8}">
      <dsp:nvSpPr>
        <dsp:cNvPr id="0" name=""/>
        <dsp:cNvSpPr/>
      </dsp:nvSpPr>
      <dsp:spPr>
        <a:xfrm>
          <a:off x="4127" y="1326357"/>
          <a:ext cx="1516908" cy="176847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1. </a:t>
          </a:r>
          <a:r>
            <a:rPr lang="th-TH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ภาคสินค้า</a:t>
          </a:r>
          <a:endParaRPr lang="en-US" sz="2900" b="1" i="0" kern="1200" dirty="0">
            <a:solidFill>
              <a:schemeClr val="tx1"/>
            </a:solidFill>
          </a:endParaRPr>
        </a:p>
      </dsp:txBody>
      <dsp:txXfrm>
        <a:off x="78176" y="1400406"/>
        <a:ext cx="1368810" cy="1620378"/>
      </dsp:txXfrm>
    </dsp:sp>
    <dsp:sp modelId="{4733A3AA-6CF2-4C91-BF4C-3E69C8D824FA}">
      <dsp:nvSpPr>
        <dsp:cNvPr id="0" name=""/>
        <dsp:cNvSpPr/>
      </dsp:nvSpPr>
      <dsp:spPr>
        <a:xfrm>
          <a:off x="1676678" y="1326357"/>
          <a:ext cx="1516908" cy="1768476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2. </a:t>
          </a:r>
          <a:r>
            <a:rPr lang="th-TH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ภาคบริการ</a:t>
          </a:r>
          <a:endParaRPr lang="en-US" sz="2900" b="1" i="0" kern="1200" dirty="0">
            <a:solidFill>
              <a:schemeClr val="tx1"/>
            </a:solidFill>
          </a:endParaRPr>
        </a:p>
      </dsp:txBody>
      <dsp:txXfrm>
        <a:off x="1750727" y="1400406"/>
        <a:ext cx="1368810" cy="1620378"/>
      </dsp:txXfrm>
    </dsp:sp>
    <dsp:sp modelId="{73110C96-BE86-4F88-BDF4-F121D07DBF4B}">
      <dsp:nvSpPr>
        <dsp:cNvPr id="0" name=""/>
        <dsp:cNvSpPr/>
      </dsp:nvSpPr>
      <dsp:spPr>
        <a:xfrm>
          <a:off x="3349230" y="1326357"/>
          <a:ext cx="1516908" cy="176847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3.</a:t>
          </a:r>
          <a:r>
            <a:rPr lang="th-TH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ภาค</a:t>
          </a:r>
          <a:br>
            <a:rPr lang="th-TH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th-TH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การลงทุน</a:t>
          </a:r>
          <a:endParaRPr lang="en-US" sz="2900" b="1" i="0" kern="1200" dirty="0">
            <a:solidFill>
              <a:schemeClr val="tx1"/>
            </a:solidFill>
          </a:endParaRPr>
        </a:p>
      </dsp:txBody>
      <dsp:txXfrm>
        <a:off x="3423279" y="1400406"/>
        <a:ext cx="1368810" cy="1620378"/>
      </dsp:txXfrm>
    </dsp:sp>
    <dsp:sp modelId="{A00391EF-A29A-440B-AAD2-20028CB6A668}">
      <dsp:nvSpPr>
        <dsp:cNvPr id="0" name=""/>
        <dsp:cNvSpPr/>
      </dsp:nvSpPr>
      <dsp:spPr>
        <a:xfrm>
          <a:off x="5021782" y="1326357"/>
          <a:ext cx="1516908" cy="1768476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4. </a:t>
          </a:r>
          <a:r>
            <a:rPr lang="th-TH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ภาคเงินทุน</a:t>
          </a:r>
          <a:endParaRPr lang="en-US" sz="2900" b="1" i="0" kern="1200" dirty="0">
            <a:solidFill>
              <a:schemeClr val="tx1"/>
            </a:solidFill>
          </a:endParaRPr>
        </a:p>
      </dsp:txBody>
      <dsp:txXfrm>
        <a:off x="5095831" y="1400406"/>
        <a:ext cx="1368810" cy="1620378"/>
      </dsp:txXfrm>
    </dsp:sp>
    <dsp:sp modelId="{2C60BD29-3341-4C47-A691-F1B774997791}">
      <dsp:nvSpPr>
        <dsp:cNvPr id="0" name=""/>
        <dsp:cNvSpPr/>
      </dsp:nvSpPr>
      <dsp:spPr>
        <a:xfrm>
          <a:off x="6694333" y="1326357"/>
          <a:ext cx="1516908" cy="1768476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5. </a:t>
          </a:r>
          <a:r>
            <a:rPr lang="th-TH" sz="29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ภาคแรงงานฝีมือ</a:t>
          </a:r>
          <a:endParaRPr lang="en-US" sz="2900" b="1" i="0" kern="1200" dirty="0">
            <a:solidFill>
              <a:schemeClr val="tx1"/>
            </a:solidFill>
          </a:endParaRPr>
        </a:p>
      </dsp:txBody>
      <dsp:txXfrm>
        <a:off x="6768382" y="1400406"/>
        <a:ext cx="1368810" cy="16203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B86396-DC99-4654-8D1F-F6AA07C930FA}">
      <dsp:nvSpPr>
        <dsp:cNvPr id="0" name=""/>
        <dsp:cNvSpPr/>
      </dsp:nvSpPr>
      <dsp:spPr>
        <a:xfrm>
          <a:off x="3906" y="1082524"/>
          <a:ext cx="2159883" cy="12830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เร่งยกระดับแรงงาน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1486" y="1120104"/>
        <a:ext cx="2084723" cy="1207929"/>
      </dsp:txXfrm>
    </dsp:sp>
    <dsp:sp modelId="{EB1A170A-7160-44EF-8A51-6B76F9A3765F}">
      <dsp:nvSpPr>
        <dsp:cNvPr id="0" name=""/>
        <dsp:cNvSpPr/>
      </dsp:nvSpPr>
      <dsp:spPr>
        <a:xfrm rot="18337451">
          <a:off x="2000925" y="1378660"/>
          <a:ext cx="780124" cy="56689"/>
        </a:xfrm>
        <a:custGeom>
          <a:avLst/>
          <a:gdLst/>
          <a:ahLst/>
          <a:cxnLst/>
          <a:rect l="0" t="0" r="0" b="0"/>
          <a:pathLst>
            <a:path>
              <a:moveTo>
                <a:pt x="0" y="28344"/>
              </a:moveTo>
              <a:lnTo>
                <a:pt x="780124" y="2834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kern="1200">
            <a:solidFill>
              <a:schemeClr val="tx1"/>
            </a:solidFill>
          </a:endParaRPr>
        </a:p>
      </dsp:txBody>
      <dsp:txXfrm>
        <a:off x="2371485" y="1387502"/>
        <a:ext cx="39006" cy="39006"/>
      </dsp:txXfrm>
    </dsp:sp>
    <dsp:sp modelId="{02D52FD5-6B34-438B-81A6-51F9F3343347}">
      <dsp:nvSpPr>
        <dsp:cNvPr id="0" name=""/>
        <dsp:cNvSpPr/>
      </dsp:nvSpPr>
      <dsp:spPr>
        <a:xfrm>
          <a:off x="2618186" y="514245"/>
          <a:ext cx="2159883" cy="115139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แรงงานไร้ฝีมือ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51909" y="547968"/>
        <a:ext cx="2092437" cy="1083944"/>
      </dsp:txXfrm>
    </dsp:sp>
    <dsp:sp modelId="{2145EAE4-0E90-43A8-B22D-27E4522277D1}">
      <dsp:nvSpPr>
        <dsp:cNvPr id="0" name=""/>
        <dsp:cNvSpPr/>
      </dsp:nvSpPr>
      <dsp:spPr>
        <a:xfrm>
          <a:off x="4778069" y="1061596"/>
          <a:ext cx="1273510" cy="56689"/>
        </a:xfrm>
        <a:custGeom>
          <a:avLst/>
          <a:gdLst/>
          <a:ahLst/>
          <a:cxnLst/>
          <a:rect l="0" t="0" r="0" b="0"/>
          <a:pathLst>
            <a:path>
              <a:moveTo>
                <a:pt x="0" y="28344"/>
              </a:moveTo>
              <a:lnTo>
                <a:pt x="1273510" y="28344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tx1"/>
            </a:solidFill>
          </a:endParaRPr>
        </a:p>
      </dsp:txBody>
      <dsp:txXfrm>
        <a:off x="5382987" y="1058103"/>
        <a:ext cx="63675" cy="63675"/>
      </dsp:txXfrm>
    </dsp:sp>
    <dsp:sp modelId="{69C6F816-914C-4E71-9FEA-87AC2F37B958}">
      <dsp:nvSpPr>
        <dsp:cNvPr id="0" name=""/>
        <dsp:cNvSpPr/>
      </dsp:nvSpPr>
      <dsp:spPr>
        <a:xfrm>
          <a:off x="6051579" y="495130"/>
          <a:ext cx="2159883" cy="118962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แรงงานกึ่งฝีมือ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086422" y="529973"/>
        <a:ext cx="2090197" cy="1119934"/>
      </dsp:txXfrm>
    </dsp:sp>
    <dsp:sp modelId="{5D15F613-422F-45EE-A97E-53884D9D4FDB}">
      <dsp:nvSpPr>
        <dsp:cNvPr id="0" name=""/>
        <dsp:cNvSpPr/>
      </dsp:nvSpPr>
      <dsp:spPr>
        <a:xfrm rot="3190020">
          <a:off x="2002778" y="2017489"/>
          <a:ext cx="804023" cy="56689"/>
        </a:xfrm>
        <a:custGeom>
          <a:avLst/>
          <a:gdLst/>
          <a:ahLst/>
          <a:cxnLst/>
          <a:rect l="0" t="0" r="0" b="0"/>
          <a:pathLst>
            <a:path>
              <a:moveTo>
                <a:pt x="0" y="28344"/>
              </a:moveTo>
              <a:lnTo>
                <a:pt x="804023" y="28344"/>
              </a:lnTo>
            </a:path>
          </a:pathLst>
        </a:custGeom>
        <a:noFill/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tx1"/>
            </a:solidFill>
          </a:endParaRPr>
        </a:p>
      </dsp:txBody>
      <dsp:txXfrm>
        <a:off x="2384689" y="2025733"/>
        <a:ext cx="40201" cy="40201"/>
      </dsp:txXfrm>
    </dsp:sp>
    <dsp:sp modelId="{D56D0541-8004-43C4-B5E2-883B3C7C1AB7}">
      <dsp:nvSpPr>
        <dsp:cNvPr id="0" name=""/>
        <dsp:cNvSpPr/>
      </dsp:nvSpPr>
      <dsp:spPr>
        <a:xfrm>
          <a:off x="2645789" y="1820419"/>
          <a:ext cx="2159883" cy="1094358"/>
        </a:xfrm>
        <a:prstGeom prst="roundRect">
          <a:avLst>
            <a:gd name="adj" fmla="val 10000"/>
          </a:avLst>
        </a:prstGeom>
        <a:solidFill>
          <a:schemeClr val="bg2">
            <a:lumMod val="5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แรงงานกึ่งฝีมือ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677842" y="1852472"/>
        <a:ext cx="2095777" cy="1030252"/>
      </dsp:txXfrm>
    </dsp:sp>
    <dsp:sp modelId="{64A5E191-48B5-41DE-89E6-6A9AB10600EA}">
      <dsp:nvSpPr>
        <dsp:cNvPr id="0" name=""/>
        <dsp:cNvSpPr/>
      </dsp:nvSpPr>
      <dsp:spPr>
        <a:xfrm rot="15922">
          <a:off x="4805666" y="2342148"/>
          <a:ext cx="1249827" cy="56689"/>
        </a:xfrm>
        <a:custGeom>
          <a:avLst/>
          <a:gdLst/>
          <a:ahLst/>
          <a:cxnLst/>
          <a:rect l="0" t="0" r="0" b="0"/>
          <a:pathLst>
            <a:path>
              <a:moveTo>
                <a:pt x="0" y="28344"/>
              </a:moveTo>
              <a:lnTo>
                <a:pt x="1249827" y="28344"/>
              </a:lnTo>
            </a:path>
          </a:pathLst>
        </a:custGeom>
        <a:noFill/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solidFill>
              <a:schemeClr val="tx1"/>
            </a:solidFill>
          </a:endParaRPr>
        </a:p>
      </dsp:txBody>
      <dsp:txXfrm>
        <a:off x="5399334" y="2339247"/>
        <a:ext cx="62491" cy="62491"/>
      </dsp:txXfrm>
    </dsp:sp>
    <dsp:sp modelId="{657EC239-86E3-413F-BCB7-5565B310A0E5}">
      <dsp:nvSpPr>
        <dsp:cNvPr id="0" name=""/>
        <dsp:cNvSpPr/>
      </dsp:nvSpPr>
      <dsp:spPr>
        <a:xfrm>
          <a:off x="6055486" y="1833416"/>
          <a:ext cx="2159883" cy="1079941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แรงงานฝีมือ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087116" y="1865046"/>
        <a:ext cx="2096623" cy="10166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E8529D-C6A6-45EB-AF24-807570B6A6F3}">
      <dsp:nvSpPr>
        <dsp:cNvPr id="0" name=""/>
        <dsp:cNvSpPr/>
      </dsp:nvSpPr>
      <dsp:spPr>
        <a:xfrm>
          <a:off x="959" y="724"/>
          <a:ext cx="8356327" cy="12780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เป้าหมายการพัฒนาฝีมือแรงงาน </a:t>
          </a:r>
          <a:r>
            <a:rPr lang="en-US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3,676,180 </a:t>
          </a: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คน 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8391" y="38156"/>
        <a:ext cx="8281463" cy="1203167"/>
      </dsp:txXfrm>
    </dsp:sp>
    <dsp:sp modelId="{F93A884C-3FF1-4CC0-A833-B391C074D0EB}">
      <dsp:nvSpPr>
        <dsp:cNvPr id="0" name=""/>
        <dsp:cNvSpPr/>
      </dsp:nvSpPr>
      <dsp:spPr>
        <a:xfrm>
          <a:off x="959" y="1357321"/>
          <a:ext cx="2673169" cy="16319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กรมฯ ดำเนินการเอง </a:t>
          </a:r>
          <a:r>
            <a:rPr lang="en-US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195,700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คน</a:t>
          </a: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8756" y="1405118"/>
        <a:ext cx="2577575" cy="1536317"/>
      </dsp:txXfrm>
    </dsp:sp>
    <dsp:sp modelId="{4D1B8F22-5D27-4A25-B2F7-F20E2252A85A}">
      <dsp:nvSpPr>
        <dsp:cNvPr id="0" name=""/>
        <dsp:cNvSpPr/>
      </dsp:nvSpPr>
      <dsp:spPr>
        <a:xfrm>
          <a:off x="959" y="3071829"/>
          <a:ext cx="2673169" cy="1631911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งบประมาณ</a:t>
          </a:r>
          <a:r>
            <a:rPr lang="en-US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ที่รัฐสนับสนุน </a:t>
          </a:r>
          <a:r>
            <a:rPr lang="en-US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714,876,100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บาท </a:t>
          </a: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8756" y="3119626"/>
        <a:ext cx="2577575" cy="1536317"/>
      </dsp:txXfrm>
    </dsp:sp>
    <dsp:sp modelId="{873AF022-BC70-4D07-9553-2B25D0A1CD0E}">
      <dsp:nvSpPr>
        <dsp:cNvPr id="0" name=""/>
        <dsp:cNvSpPr/>
      </dsp:nvSpPr>
      <dsp:spPr>
        <a:xfrm>
          <a:off x="2898674" y="1357321"/>
          <a:ext cx="5458612" cy="1631911"/>
        </a:xfrm>
        <a:prstGeom prst="roundRect">
          <a:avLst>
            <a:gd name="adj" fmla="val 10000"/>
          </a:avLst>
        </a:prstGeom>
        <a:solidFill>
          <a:schemeClr val="tx2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ดำเนินการ </a:t>
          </a:r>
          <a:r>
            <a:rPr lang="en-US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3,480,480</a:t>
          </a:r>
          <a:r>
            <a:rPr lang="th-TH" sz="28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คน</a:t>
          </a:r>
        </a:p>
      </dsp:txBody>
      <dsp:txXfrm>
        <a:off x="2946471" y="1405118"/>
        <a:ext cx="5363018" cy="1536317"/>
      </dsp:txXfrm>
    </dsp:sp>
    <dsp:sp modelId="{B87ACA42-8344-4200-9EFA-8CC2E999A5FA}">
      <dsp:nvSpPr>
        <dsp:cNvPr id="0" name=""/>
        <dsp:cNvSpPr/>
      </dsp:nvSpPr>
      <dsp:spPr>
        <a:xfrm>
          <a:off x="2898674" y="3071829"/>
          <a:ext cx="2673169" cy="1631911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ได้รับการยกเว้นภาษี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ร้อยละร้อยของค่าใช้จ่าย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ที่ใช้ในการฝึกอบรม</a:t>
          </a:r>
        </a:p>
      </dsp:txBody>
      <dsp:txXfrm>
        <a:off x="2946471" y="3119626"/>
        <a:ext cx="2577575" cy="1536317"/>
      </dsp:txXfrm>
    </dsp:sp>
    <dsp:sp modelId="{3F967768-2461-4797-BB58-17C6443D569D}">
      <dsp:nvSpPr>
        <dsp:cNvPr id="0" name=""/>
        <dsp:cNvSpPr/>
      </dsp:nvSpPr>
      <dsp:spPr>
        <a:xfrm>
          <a:off x="5684117" y="3071829"/>
          <a:ext cx="2673169" cy="1631911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กู้ยืมเงินกองทุน 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เพื่อนำไปพัฒนาแรงงาน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อ้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ตราดอกเบี้ยร้อยละ 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ต่อปี</a:t>
          </a:r>
        </a:p>
      </dsp:txBody>
      <dsp:txXfrm>
        <a:off x="5731914" y="3119626"/>
        <a:ext cx="2577575" cy="15363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A48CDE-F783-4D4B-9872-FFA149BB6A67}">
      <dsp:nvSpPr>
        <dsp:cNvPr id="0" name=""/>
        <dsp:cNvSpPr/>
      </dsp:nvSpPr>
      <dsp:spPr>
        <a:xfrm>
          <a:off x="0" y="71449"/>
          <a:ext cx="2926097" cy="11040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รัฐบาลสนับสนุนงบประมาณ 67,500,000 บาท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2335" y="103784"/>
        <a:ext cx="2861427" cy="1039338"/>
      </dsp:txXfrm>
    </dsp:sp>
    <dsp:sp modelId="{F2C461DF-06C0-4A7D-BFC0-69262E07D03C}">
      <dsp:nvSpPr>
        <dsp:cNvPr id="0" name=""/>
        <dsp:cNvSpPr/>
      </dsp:nvSpPr>
      <dsp:spPr>
        <a:xfrm>
          <a:off x="0" y="1214457"/>
          <a:ext cx="2926097" cy="112513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สถานประกอบกิจการเข้าร่วมโครงการ 260 แห่ง  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20 กลุ่มธุรกิจ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32954" y="1247411"/>
        <a:ext cx="2860189" cy="105922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25148"/>
          <a:ext cx="3714776" cy="98455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alt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การปรับปรุงขั้นตอนกระบวนการ</a:t>
          </a:r>
          <a:br>
            <a:rPr lang="th-TH" alt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alt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ทำงาน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8062" y="73210"/>
        <a:ext cx="3618652" cy="888431"/>
      </dsp:txXfrm>
    </dsp:sp>
    <dsp:sp modelId="{851ED845-5C16-4AE3-9BD6-9EF1DA3BB758}">
      <dsp:nvSpPr>
        <dsp:cNvPr id="0" name=""/>
        <dsp:cNvSpPr/>
      </dsp:nvSpPr>
      <dsp:spPr>
        <a:xfrm>
          <a:off x="0" y="1046204"/>
          <a:ext cx="3714776" cy="984555"/>
        </a:xfrm>
        <a:prstGeom prst="roundRect">
          <a:avLst/>
        </a:prstGeom>
        <a:solidFill>
          <a:schemeClr val="accent2">
            <a:hueOff val="915447"/>
            <a:satOff val="-16269"/>
            <a:lumOff val="52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การควบคุมคุณภาพสินค้า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และบริการ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8062" y="1094266"/>
        <a:ext cx="3618652" cy="888431"/>
      </dsp:txXfrm>
    </dsp:sp>
    <dsp:sp modelId="{1A1D2443-4AC1-45D4-A244-2DC73D3001DA}">
      <dsp:nvSpPr>
        <dsp:cNvPr id="0" name=""/>
        <dsp:cNvSpPr/>
      </dsp:nvSpPr>
      <dsp:spPr>
        <a:xfrm>
          <a:off x="0" y="2064460"/>
          <a:ext cx="3714776" cy="984555"/>
        </a:xfrm>
        <a:prstGeom prst="roundRect">
          <a:avLst/>
        </a:prstGeom>
        <a:solidFill>
          <a:schemeClr val="accent2">
            <a:hueOff val="1830893"/>
            <a:satOff val="-32539"/>
            <a:lumOff val="104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การบริหารจัดการระบบโลจิ</a:t>
          </a:r>
          <a:r>
            <a:rPr lang="th-TH" sz="2400" b="1" kern="1200" dirty="0" err="1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สติกส์</a:t>
          </a: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และโซ่อุปทาน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8062" y="2112522"/>
        <a:ext cx="3618652" cy="888431"/>
      </dsp:txXfrm>
    </dsp:sp>
    <dsp:sp modelId="{41C53D65-8866-488D-A5EE-37F65733B3C8}">
      <dsp:nvSpPr>
        <dsp:cNvPr id="0" name=""/>
        <dsp:cNvSpPr/>
      </dsp:nvSpPr>
      <dsp:spPr>
        <a:xfrm>
          <a:off x="0" y="3091926"/>
          <a:ext cx="3714776" cy="984555"/>
        </a:xfrm>
        <a:prstGeom prst="roundRect">
          <a:avLst/>
        </a:prstGeom>
        <a:solidFill>
          <a:schemeClr val="accent2">
            <a:hueOff val="2746340"/>
            <a:satOff val="-48808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4</a:t>
          </a: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. การลดการสูญเสียในวงจรการผลิต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8062" y="3139988"/>
        <a:ext cx="3618652" cy="88843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9F2663-CE84-4F1E-9CCE-4834942B6F47}">
      <dsp:nvSpPr>
        <dsp:cNvPr id="0" name=""/>
        <dsp:cNvSpPr/>
      </dsp:nvSpPr>
      <dsp:spPr>
        <a:xfrm>
          <a:off x="41" y="81398"/>
          <a:ext cx="3939066" cy="7776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สถานประกอบกิจการ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1" y="81398"/>
        <a:ext cx="3939066" cy="777600"/>
      </dsp:txXfrm>
    </dsp:sp>
    <dsp:sp modelId="{FC993E1C-98A7-4ABB-BB84-695F767BCEC8}">
      <dsp:nvSpPr>
        <dsp:cNvPr id="0" name=""/>
        <dsp:cNvSpPr/>
      </dsp:nvSpPr>
      <dsp:spPr>
        <a:xfrm>
          <a:off x="41" y="858998"/>
          <a:ext cx="3939066" cy="3631635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เพิ่มผลิตภาพแรงงาน และ</a:t>
          </a:r>
          <a:b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ลดการสูญเสียในวงจรผลิต</a:t>
          </a:r>
          <a:b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และบริการ เพื่อลดต้นทุน</a:t>
          </a:r>
          <a:b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ที่ไม่ก่อให้เกิดมูลค่าเพิ่ม</a:t>
          </a:r>
          <a:endParaRPr lang="th-TH" sz="27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ำแนวทางวิธีปฏิบัติในการเพิ่มผลิตภาพและลดการสูญเสียในวงจรผลิตและบริการไปเป็นต้นแบบในสายการผลิตอื่น</a:t>
          </a:r>
          <a:endParaRPr lang="th-TH" sz="27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1" y="858998"/>
        <a:ext cx="3939066" cy="3631635"/>
      </dsp:txXfrm>
    </dsp:sp>
    <dsp:sp modelId="{ADD215F3-1878-402A-B623-24199920BFBD}">
      <dsp:nvSpPr>
        <dsp:cNvPr id="0" name=""/>
        <dsp:cNvSpPr/>
      </dsp:nvSpPr>
      <dsp:spPr>
        <a:xfrm>
          <a:off x="4490576" y="81398"/>
          <a:ext cx="3939066" cy="777600"/>
        </a:xfrm>
        <a:prstGeom prst="rect">
          <a:avLst/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accent4">
              <a:hueOff val="7484979"/>
              <a:satOff val="-41387"/>
              <a:lumOff val="-352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2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พนักงาน</a:t>
          </a:r>
          <a:endParaRPr lang="th-TH" sz="32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490576" y="81398"/>
        <a:ext cx="3939066" cy="777600"/>
      </dsp:txXfrm>
    </dsp:sp>
    <dsp:sp modelId="{CF9279C5-2AE2-46D3-B402-DAFEB3631275}">
      <dsp:nvSpPr>
        <dsp:cNvPr id="0" name=""/>
        <dsp:cNvSpPr/>
      </dsp:nvSpPr>
      <dsp:spPr>
        <a:xfrm>
          <a:off x="4490576" y="858998"/>
          <a:ext cx="3939066" cy="3631635"/>
        </a:xfrm>
        <a:prstGeom prst="rect">
          <a:avLst/>
        </a:prstGeom>
        <a:solidFill>
          <a:schemeClr val="accent4">
            <a:tint val="40000"/>
            <a:alpha val="90000"/>
            <a:hueOff val="7701753"/>
            <a:satOff val="-36518"/>
            <a:lumOff val="-1959"/>
            <a:alphaOff val="0"/>
          </a:schemeClr>
        </a:solidFill>
        <a:ln w="19050" cap="flat" cmpd="sng" algn="ctr">
          <a:solidFill>
            <a:schemeClr val="accent4">
              <a:tint val="40000"/>
              <a:alpha val="90000"/>
              <a:hueOff val="7701753"/>
              <a:satOff val="-36518"/>
              <a:lumOff val="-19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4018" tIns="144018" rIns="192024" bIns="216027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27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มีความรู้ทักษะจากการได้รับคำปรึกษาแนะนำแนวทางไปปฏิบัติ เพื่อเพิ่มผลิตภาพแรงงานและลดการสูญเสียในวงจรการผลิตและบริการ</a:t>
          </a:r>
          <a:endParaRPr lang="th-TH" sz="27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490576" y="858998"/>
        <a:ext cx="3939066" cy="363163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3111B9-BF06-4087-B345-655E083F7A8D}">
      <dsp:nvSpPr>
        <dsp:cNvPr id="0" name=""/>
        <dsp:cNvSpPr/>
      </dsp:nvSpPr>
      <dsp:spPr>
        <a:xfrm>
          <a:off x="7095" y="504935"/>
          <a:ext cx="1886000" cy="241915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นายกรัฐมนตรีมุ่งเน้น</a:t>
          </a: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i="0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การพัฒนาฝีมือแรงงาน</a:t>
          </a:r>
          <a:endParaRPr lang="en-US" sz="2400" b="1" i="0" kern="1200" dirty="0">
            <a:solidFill>
              <a:schemeClr val="tx1"/>
            </a:solidFill>
          </a:endParaRPr>
        </a:p>
      </dsp:txBody>
      <dsp:txXfrm>
        <a:off x="62334" y="560174"/>
        <a:ext cx="1775522" cy="2308675"/>
      </dsp:txXfrm>
    </dsp:sp>
    <dsp:sp modelId="{95DDEEAB-35C4-4FAB-BC87-BBB4B43E028F}">
      <dsp:nvSpPr>
        <dsp:cNvPr id="0" name=""/>
        <dsp:cNvSpPr/>
      </dsp:nvSpPr>
      <dsp:spPr>
        <a:xfrm>
          <a:off x="2041965" y="1529913"/>
          <a:ext cx="315603" cy="3691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i="0" kern="1200">
            <a:solidFill>
              <a:schemeClr val="tx1"/>
            </a:solidFill>
          </a:endParaRPr>
        </a:p>
      </dsp:txBody>
      <dsp:txXfrm>
        <a:off x="2041965" y="1603752"/>
        <a:ext cx="220922" cy="221518"/>
      </dsp:txXfrm>
    </dsp:sp>
    <dsp:sp modelId="{38F1B1D3-4F2D-4E64-8F14-57F49FB2C8FB}">
      <dsp:nvSpPr>
        <dsp:cNvPr id="0" name=""/>
        <dsp:cNvSpPr/>
      </dsp:nvSpPr>
      <dsp:spPr>
        <a:xfrm>
          <a:off x="2488574" y="504935"/>
          <a:ext cx="1701729" cy="2419153"/>
        </a:xfrm>
        <a:prstGeom prst="roundRect">
          <a:avLst>
            <a:gd name="adj" fmla="val 10000"/>
          </a:avLst>
        </a:prstGeom>
        <a:solidFill>
          <a:schemeClr val="accent4">
            <a:hueOff val="2494993"/>
            <a:satOff val="-13796"/>
            <a:lumOff val="-11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i="0" kern="1200" dirty="0" smtClean="0">
              <a:solidFill>
                <a:schemeClr val="tx1"/>
              </a:solidFill>
            </a:rPr>
            <a:t>การสื่อสารภาษา</a:t>
          </a:r>
          <a:br>
            <a:rPr lang="th-TH" sz="2800" b="1" i="0" kern="1200" dirty="0" smtClean="0">
              <a:solidFill>
                <a:schemeClr val="tx1"/>
              </a:solidFill>
            </a:rPr>
          </a:br>
          <a:r>
            <a:rPr lang="th-TH" sz="2800" b="1" i="0" kern="1200" dirty="0" smtClean="0">
              <a:solidFill>
                <a:schemeClr val="tx1"/>
              </a:solidFill>
            </a:rPr>
            <a:t>อังกฤษ</a:t>
          </a:r>
          <a:endParaRPr lang="en-US" sz="2800" b="1" i="0" kern="1200" dirty="0">
            <a:solidFill>
              <a:schemeClr val="tx1"/>
            </a:solidFill>
          </a:endParaRPr>
        </a:p>
      </dsp:txBody>
      <dsp:txXfrm>
        <a:off x="2538416" y="554777"/>
        <a:ext cx="1602045" cy="2319469"/>
      </dsp:txXfrm>
    </dsp:sp>
    <dsp:sp modelId="{D4F34C46-FAB2-451C-A79C-A80FD2381FB9}">
      <dsp:nvSpPr>
        <dsp:cNvPr id="0" name=""/>
        <dsp:cNvSpPr/>
      </dsp:nvSpPr>
      <dsp:spPr>
        <a:xfrm>
          <a:off x="4339173" y="1529913"/>
          <a:ext cx="315603" cy="3691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3742489"/>
            <a:satOff val="-20694"/>
            <a:lumOff val="-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i="0" kern="1200">
            <a:solidFill>
              <a:schemeClr val="tx1"/>
            </a:solidFill>
          </a:endParaRPr>
        </a:p>
      </dsp:txBody>
      <dsp:txXfrm>
        <a:off x="4339173" y="1603752"/>
        <a:ext cx="220922" cy="221518"/>
      </dsp:txXfrm>
    </dsp:sp>
    <dsp:sp modelId="{C87D3617-BB95-40DE-AF1D-CC2F72AB4D30}">
      <dsp:nvSpPr>
        <dsp:cNvPr id="0" name=""/>
        <dsp:cNvSpPr/>
      </dsp:nvSpPr>
      <dsp:spPr>
        <a:xfrm>
          <a:off x="4785782" y="504935"/>
          <a:ext cx="1695506" cy="2419153"/>
        </a:xfrm>
        <a:prstGeom prst="roundRect">
          <a:avLst>
            <a:gd name="adj" fmla="val 10000"/>
          </a:avLst>
        </a:prstGeom>
        <a:solidFill>
          <a:schemeClr val="accent4">
            <a:hueOff val="4989986"/>
            <a:satOff val="-27591"/>
            <a:lumOff val="-235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i="0" kern="1200" dirty="0" smtClean="0">
              <a:solidFill>
                <a:schemeClr val="tx1"/>
              </a:solidFill>
            </a:rPr>
            <a:t>กรมฯ สนับสนุนการดำเนินการยกระดับฝีมือแรงงาน</a:t>
          </a:r>
          <a:endParaRPr lang="en-US" sz="2400" b="1" i="0" kern="1200" dirty="0">
            <a:solidFill>
              <a:schemeClr val="tx1"/>
            </a:solidFill>
          </a:endParaRPr>
        </a:p>
      </dsp:txBody>
      <dsp:txXfrm>
        <a:off x="4835442" y="554595"/>
        <a:ext cx="1596186" cy="2319833"/>
      </dsp:txXfrm>
    </dsp:sp>
    <dsp:sp modelId="{4F347F1D-63F9-407D-96C9-EB645BBC2C20}">
      <dsp:nvSpPr>
        <dsp:cNvPr id="0" name=""/>
        <dsp:cNvSpPr/>
      </dsp:nvSpPr>
      <dsp:spPr>
        <a:xfrm>
          <a:off x="6630158" y="1529913"/>
          <a:ext cx="315603" cy="369196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6630158" y="1603752"/>
        <a:ext cx="220922" cy="221518"/>
      </dsp:txXfrm>
    </dsp:sp>
    <dsp:sp modelId="{E0710770-1C7E-4B75-A185-15F875E31CC5}">
      <dsp:nvSpPr>
        <dsp:cNvPr id="0" name=""/>
        <dsp:cNvSpPr/>
      </dsp:nvSpPr>
      <dsp:spPr>
        <a:xfrm>
          <a:off x="7076767" y="504935"/>
          <a:ext cx="1488696" cy="2419153"/>
        </a:xfrm>
        <a:prstGeom prst="roundRect">
          <a:avLst>
            <a:gd name="adj" fmla="val 10000"/>
          </a:avLst>
        </a:prstGeom>
        <a:solidFill>
          <a:schemeClr val="accent4">
            <a:hueOff val="7484979"/>
            <a:satOff val="-41387"/>
            <a:lumOff val="-352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i="0" kern="1200" dirty="0" smtClean="0">
              <a:solidFill>
                <a:schemeClr val="tx1"/>
              </a:solidFill>
            </a:rPr>
            <a:t>จัดทำหลักสูตรตัวอย่างประกอบการพัฒนาฝีมือแรงงาน</a:t>
          </a:r>
          <a:endParaRPr lang="en-US" sz="2400" b="1" i="0" kern="1200" dirty="0">
            <a:solidFill>
              <a:schemeClr val="tx1"/>
            </a:solidFill>
          </a:endParaRPr>
        </a:p>
      </dsp:txBody>
      <dsp:txXfrm>
        <a:off x="7120369" y="548537"/>
        <a:ext cx="1401492" cy="233194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F75765-F2C1-45FF-9C3A-6B25A89D096C}">
      <dsp:nvSpPr>
        <dsp:cNvPr id="0" name=""/>
        <dsp:cNvSpPr/>
      </dsp:nvSpPr>
      <dsp:spPr>
        <a:xfrm>
          <a:off x="6592" y="1243810"/>
          <a:ext cx="3940949" cy="157637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4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ส่งเสริมการพัฒนาฝีมือแรงงาน พ.ศ. 2545 และที่แก้ไขเพิ่มเติม พ.ศ. </a:t>
          </a:r>
          <a:r>
            <a:rPr lang="en-US" sz="2400" b="1" i="0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2557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794782" y="1243810"/>
        <a:ext cx="2364570" cy="1576379"/>
      </dsp:txXfrm>
    </dsp:sp>
    <dsp:sp modelId="{82E5E7C5-11CC-4C8E-9B8F-0C527D484904}">
      <dsp:nvSpPr>
        <dsp:cNvPr id="0" name=""/>
        <dsp:cNvSpPr/>
      </dsp:nvSpPr>
      <dsp:spPr>
        <a:xfrm>
          <a:off x="3553447" y="1243810"/>
          <a:ext cx="3940949" cy="157637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  <a:endParaRPr lang="th-TH" sz="24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341637" y="1243810"/>
        <a:ext cx="2364570" cy="157637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0"/>
          <a:ext cx="8429684" cy="97904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1.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ส่งเสริมให้สถานประกอบกิจการที่มีลูกจ้างตั้งแต่ 1 คนขึ้นไป  ดำเนินการพัฒนาฝีมือ</a:t>
          </a: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แรงงานให้กับลูกจ้างของตน</a:t>
          </a: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</a:t>
          </a:r>
          <a:endParaRPr lang="th-TH" sz="2400" b="1" kern="1200" dirty="0">
            <a:solidFill>
              <a:schemeClr val="tx1"/>
            </a:solidFill>
            <a:cs typeface="+mn-cs"/>
          </a:endParaRPr>
        </a:p>
      </dsp:txBody>
      <dsp:txXfrm>
        <a:off x="47793" y="47793"/>
        <a:ext cx="8334098" cy="883457"/>
      </dsp:txXfrm>
    </dsp:sp>
    <dsp:sp modelId="{A1C085AB-A1C2-47D8-A64B-DEBCE78F5946}">
      <dsp:nvSpPr>
        <dsp:cNvPr id="0" name=""/>
        <dsp:cNvSpPr/>
      </dsp:nvSpPr>
      <dsp:spPr>
        <a:xfrm>
          <a:off x="0" y="901465"/>
          <a:ext cx="8429684" cy="979043"/>
        </a:xfrm>
        <a:prstGeom prst="roundRect">
          <a:avLst/>
        </a:prstGeom>
        <a:solidFill>
          <a:schemeClr val="accent2">
            <a:hueOff val="686585"/>
            <a:satOff val="-12202"/>
            <a:lumOff val="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2.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ให้สิทธิและประโยชน์ในการยกเว้นภาษี จำนวนร้อยละร้อย ของค่าใช้จ่ายที่ใช้ในการ</a:t>
          </a: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พัฒนาฝีมือแรงงาน</a:t>
          </a:r>
          <a:endParaRPr lang="th-TH" sz="2400" b="1" kern="1200" dirty="0">
            <a:solidFill>
              <a:schemeClr val="tx1"/>
            </a:solidFill>
            <a:cs typeface="+mn-cs"/>
          </a:endParaRPr>
        </a:p>
      </dsp:txBody>
      <dsp:txXfrm>
        <a:off x="47793" y="949258"/>
        <a:ext cx="8334098" cy="883457"/>
      </dsp:txXfrm>
    </dsp:sp>
    <dsp:sp modelId="{BEDACB00-D253-4EA5-875D-39D30D70CE24}">
      <dsp:nvSpPr>
        <dsp:cNvPr id="0" name=""/>
        <dsp:cNvSpPr/>
      </dsp:nvSpPr>
      <dsp:spPr>
        <a:xfrm>
          <a:off x="0" y="1748231"/>
          <a:ext cx="8429684" cy="1244335"/>
        </a:xfrm>
        <a:prstGeom prst="roundRect">
          <a:avLst/>
        </a:prstGeom>
        <a:solidFill>
          <a:schemeClr val="accent2">
            <a:hueOff val="1373170"/>
            <a:satOff val="-24404"/>
            <a:lumOff val="78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3.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กำหนดให้สถานประกอบกิจการที่มีลูกจ้าง 100 คนขึ้นไป ต้องส่งเงินสบทบ</a:t>
          </a: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เข้ากองทุนพัฒนาฝีมือแรงงาน </a:t>
          </a:r>
          <a:r>
            <a:rPr lang="th-TH" sz="2400" b="1" kern="1200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ยกเว้น สถานประกอบกิจการที่ดำเนินการพัฒนาฝีมือ</a:t>
          </a:r>
          <a:br>
            <a:rPr lang="th-TH" sz="2400" b="1" kern="1200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</a:br>
          <a:r>
            <a:rPr lang="th-TH" sz="2400" b="1" kern="1200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  แรงงานให้ลูกจ้างร้อยละ </a:t>
          </a:r>
          <a:r>
            <a:rPr lang="en-US" sz="2400" b="1" kern="1200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50 </a:t>
          </a:r>
          <a:r>
            <a:rPr lang="th-TH" sz="2400" b="1" kern="1200" dirty="0" smtClean="0">
              <a:solidFill>
                <a:srgbClr val="C00000"/>
              </a:solidFill>
              <a:latin typeface="AngsanaUPC" panose="02020603050405020304" pitchFamily="18" charset="-34"/>
              <a:cs typeface="+mn-cs"/>
            </a:rPr>
            <a:t>ของจำนวนลูกจ้างทั้งหมด</a:t>
          </a:r>
          <a:endParaRPr lang="th-TH" sz="2400" b="1" kern="1200" dirty="0">
            <a:solidFill>
              <a:srgbClr val="C00000"/>
            </a:solidFill>
            <a:cs typeface="+mn-cs"/>
          </a:endParaRPr>
        </a:p>
      </dsp:txBody>
      <dsp:txXfrm>
        <a:off x="60743" y="1808974"/>
        <a:ext cx="8308198" cy="1122849"/>
      </dsp:txXfrm>
    </dsp:sp>
    <dsp:sp modelId="{798D813B-659D-4D24-AE9E-0347E2FA2544}">
      <dsp:nvSpPr>
        <dsp:cNvPr id="0" name=""/>
        <dsp:cNvSpPr/>
      </dsp:nvSpPr>
      <dsp:spPr>
        <a:xfrm>
          <a:off x="0" y="2976129"/>
          <a:ext cx="8429684" cy="979043"/>
        </a:xfrm>
        <a:prstGeom prst="roundRect">
          <a:avLst/>
        </a:prstGeom>
        <a:solidFill>
          <a:schemeClr val="accent2">
            <a:hueOff val="2059755"/>
            <a:satOff val="-36606"/>
            <a:lumOff val="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4.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ให้เงินกู้ยืมแก่นายจ้าง/ลูกจ้าง เพื่อนำไปดำเนินการฝึกอบรมฝีมือแรงงาน ทดสอบ</a:t>
          </a: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/>
          </a:r>
          <a:b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</a:br>
          <a:r>
            <a:rPr lang="en-US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   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มาตรฐานฝีมือแรงงาน</a:t>
          </a:r>
          <a:endParaRPr lang="th-TH" sz="2400" b="1" kern="1200" dirty="0">
            <a:solidFill>
              <a:schemeClr val="tx1"/>
            </a:solidFill>
            <a:cs typeface="+mn-cs"/>
          </a:endParaRPr>
        </a:p>
      </dsp:txBody>
      <dsp:txXfrm>
        <a:off x="47793" y="3023922"/>
        <a:ext cx="8334098" cy="883457"/>
      </dsp:txXfrm>
    </dsp:sp>
    <dsp:sp modelId="{4069B5E3-679A-42AA-9AD5-D0AC158A63A0}">
      <dsp:nvSpPr>
        <dsp:cNvPr id="0" name=""/>
        <dsp:cNvSpPr/>
      </dsp:nvSpPr>
      <dsp:spPr>
        <a:xfrm>
          <a:off x="0" y="3887717"/>
          <a:ext cx="8429684" cy="506997"/>
        </a:xfrm>
        <a:prstGeom prst="roundRect">
          <a:avLst/>
        </a:prstGeom>
        <a:solidFill>
          <a:schemeClr val="accent2">
            <a:hueOff val="2746340"/>
            <a:satOff val="-48808"/>
            <a:lumOff val="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 smtClean="0">
              <a:solidFill>
                <a:schemeClr val="tx1"/>
              </a:solidFill>
              <a:cs typeface="+mn-cs"/>
            </a:rPr>
            <a:t>5. </a:t>
          </a:r>
          <a:r>
            <a:rPr lang="th-TH" sz="2400" b="1" kern="1200" dirty="0" smtClean="0">
              <a:solidFill>
                <a:schemeClr val="tx1"/>
              </a:solidFill>
              <a:latin typeface="AngsanaUPC" panose="02020603050405020304" pitchFamily="18" charset="-34"/>
              <a:cs typeface="+mn-cs"/>
            </a:rPr>
            <a:t>ให้เงินช่วยเหลือหรืออุดหนุนเพื่อส่งเสริมการพัฒนาฝีมือแรงงาน</a:t>
          </a:r>
          <a:endParaRPr lang="th-TH" sz="2400" b="1" kern="1200" dirty="0">
            <a:solidFill>
              <a:schemeClr val="tx1"/>
            </a:solidFill>
            <a:cs typeface="+mn-cs"/>
          </a:endParaRPr>
        </a:p>
      </dsp:txBody>
      <dsp:txXfrm>
        <a:off x="24750" y="3912467"/>
        <a:ext cx="8380184" cy="457497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145140"/>
          <a:ext cx="8429684" cy="125482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alt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การส่งเสริมให้ผู้ประกอบอาชีพมีความรู้ความสามารถ</a:t>
          </a:r>
          <a:r>
            <a:rPr lang="en-US" alt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alt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en-US" alt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alt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ในการประกอบอาชีพ</a:t>
          </a:r>
          <a:endParaRPr lang="th-TH" sz="30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1256" y="206396"/>
        <a:ext cx="8307172" cy="1132313"/>
      </dsp:txXfrm>
    </dsp:sp>
    <dsp:sp modelId="{A1C085AB-A1C2-47D8-A64B-DEBCE78F5946}">
      <dsp:nvSpPr>
        <dsp:cNvPr id="0" name=""/>
        <dsp:cNvSpPr/>
      </dsp:nvSpPr>
      <dsp:spPr>
        <a:xfrm>
          <a:off x="0" y="1491624"/>
          <a:ext cx="8429684" cy="1254825"/>
        </a:xfrm>
        <a:prstGeom prst="roundRect">
          <a:avLst/>
        </a:prstGeom>
        <a:solidFill>
          <a:schemeClr val="accent5">
            <a:hueOff val="-4990872"/>
            <a:satOff val="-7727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alt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การพัฒนาประสิทธิภาพของสถานประกอบกิจการ</a:t>
          </a:r>
          <a:endParaRPr lang="th-TH" sz="30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1256" y="1552880"/>
        <a:ext cx="8307172" cy="1132313"/>
      </dsp:txXfrm>
    </dsp:sp>
    <dsp:sp modelId="{BEDACB00-D253-4EA5-875D-39D30D70CE24}">
      <dsp:nvSpPr>
        <dsp:cNvPr id="0" name=""/>
        <dsp:cNvSpPr/>
      </dsp:nvSpPr>
      <dsp:spPr>
        <a:xfrm>
          <a:off x="0" y="2828325"/>
          <a:ext cx="8429684" cy="1254825"/>
        </a:xfrm>
        <a:prstGeom prst="roundRect">
          <a:avLst/>
        </a:prstGeom>
        <a:solidFill>
          <a:schemeClr val="accent5">
            <a:hueOff val="-9981745"/>
            <a:satOff val="-15454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altLang="th-TH" sz="3000" b="1" kern="1200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การให้ความคุ้มครองความปลอดภัยสาธารณะจากการทำงาน</a:t>
          </a:r>
          <a:endParaRPr lang="th-TH" sz="30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1256" y="2889581"/>
        <a:ext cx="8307172" cy="113231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2A8016-B485-4AA8-8294-663F7F97FB03}">
      <dsp:nvSpPr>
        <dsp:cNvPr id="0" name=""/>
        <dsp:cNvSpPr/>
      </dsp:nvSpPr>
      <dsp:spPr>
        <a:xfrm>
          <a:off x="3523" y="0"/>
          <a:ext cx="6199045" cy="2589627"/>
        </a:xfrm>
        <a:prstGeom prst="roundRect">
          <a:avLst>
            <a:gd name="adj" fmla="val 1000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EE0B55-0799-4867-B1A2-867D0811CEB5}">
      <dsp:nvSpPr>
        <dsp:cNvPr id="0" name=""/>
        <dsp:cNvSpPr/>
      </dsp:nvSpPr>
      <dsp:spPr>
        <a:xfrm>
          <a:off x="692737" y="705828"/>
          <a:ext cx="6199045" cy="2589627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chemeClr val="tx1"/>
              </a:solidFill>
              <a:latin typeface="TH SarabunPSK" pitchFamily="34" charset="-34"/>
              <a:cs typeface="+mn-cs"/>
            </a:rPr>
            <a:t>เริ่มดำเนินการให้เงินช่วยเหลือ</a:t>
          </a:r>
          <a:br>
            <a:rPr lang="th-TH" sz="3600" b="1" kern="1200" dirty="0" smtClean="0">
              <a:solidFill>
                <a:schemeClr val="tx1"/>
              </a:solidFill>
              <a:latin typeface="TH SarabunPSK" pitchFamily="34" charset="-34"/>
              <a:cs typeface="+mn-cs"/>
            </a:rPr>
          </a:br>
          <a:r>
            <a:rPr lang="th-TH" sz="3600" b="1" kern="1200" dirty="0" smtClean="0">
              <a:solidFill>
                <a:schemeClr val="tx1"/>
              </a:solidFill>
              <a:latin typeface="TH SarabunPSK" pitchFamily="34" charset="-34"/>
              <a:cs typeface="+mn-cs"/>
            </a:rPr>
            <a:t>หรืออุดหนุน ตั้งแต่ปี พ.ศ. 2559 </a:t>
          </a:r>
          <a:br>
            <a:rPr lang="th-TH" sz="3600" b="1" kern="1200" dirty="0" smtClean="0">
              <a:solidFill>
                <a:schemeClr val="tx1"/>
              </a:solidFill>
              <a:latin typeface="TH SarabunPSK" pitchFamily="34" charset="-34"/>
              <a:cs typeface="+mn-cs"/>
            </a:rPr>
          </a:br>
          <a:r>
            <a:rPr lang="th-TH" sz="3600" b="1" kern="1200" dirty="0" smtClean="0">
              <a:solidFill>
                <a:schemeClr val="tx1"/>
              </a:solidFill>
              <a:latin typeface="TH SarabunPSK" pitchFamily="34" charset="-34"/>
              <a:cs typeface="+mn-cs"/>
            </a:rPr>
            <a:t>เป็นต้นไป</a:t>
          </a:r>
          <a:endParaRPr lang="en-US" sz="3600" b="1" kern="1200" dirty="0">
            <a:solidFill>
              <a:schemeClr val="tx1"/>
            </a:solidFill>
            <a:latin typeface="TH SarabunPSK" pitchFamily="34" charset="-34"/>
            <a:cs typeface="+mn-cs"/>
          </a:endParaRPr>
        </a:p>
      </dsp:txBody>
      <dsp:txXfrm>
        <a:off x="768585" y="781676"/>
        <a:ext cx="6047349" cy="2437931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27725E-0851-433D-A4C6-8C968C7149A1}">
      <dsp:nvSpPr>
        <dsp:cNvPr id="0" name=""/>
        <dsp:cNvSpPr/>
      </dsp:nvSpPr>
      <dsp:spPr>
        <a:xfrm rot="5400000">
          <a:off x="4502028" y="-1500512"/>
          <a:ext cx="1585912" cy="4983514"/>
        </a:xfrm>
        <a:prstGeom prst="round2SameRect">
          <a:avLst/>
        </a:prstGeom>
        <a:solidFill>
          <a:srgbClr val="B4E1EA">
            <a:alpha val="90000"/>
          </a:srgbClr>
        </a:solidFill>
        <a:ln w="100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ศูนย์พัฒนาฝีมือแรงงานจังหวัดกรุงเทพมหานคร</a:t>
          </a:r>
        </a:p>
      </dsp:txBody>
      <dsp:txXfrm rot="-5400000">
        <a:off x="2803227" y="275707"/>
        <a:ext cx="4906096" cy="1431076"/>
      </dsp:txXfrm>
    </dsp:sp>
    <dsp:sp modelId="{597A3A68-5DC9-4822-8052-C6B23E041B98}">
      <dsp:nvSpPr>
        <dsp:cNvPr id="0" name=""/>
        <dsp:cNvSpPr/>
      </dsp:nvSpPr>
      <dsp:spPr>
        <a:xfrm>
          <a:off x="0" y="49"/>
          <a:ext cx="2803227" cy="1982390"/>
        </a:xfrm>
        <a:prstGeom prst="roundRect">
          <a:avLst/>
        </a:prstGeom>
        <a:solidFill>
          <a:srgbClr val="72D8CC"/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kern="1200" dirty="0">
            <a:latin typeface="FreesiaUPC" pitchFamily="34" charset="-34"/>
            <a:cs typeface="FreesiaUPC" pitchFamily="34" charset="-34"/>
          </a:endParaRPr>
        </a:p>
      </dsp:txBody>
      <dsp:txXfrm>
        <a:off x="96772" y="96821"/>
        <a:ext cx="2609683" cy="1788846"/>
      </dsp:txXfrm>
    </dsp:sp>
    <dsp:sp modelId="{77ACE920-5CAD-4C5D-8962-E2C305426CB8}">
      <dsp:nvSpPr>
        <dsp:cNvPr id="0" name=""/>
        <dsp:cNvSpPr/>
      </dsp:nvSpPr>
      <dsp:spPr>
        <a:xfrm rot="5400000">
          <a:off x="4502028" y="580997"/>
          <a:ext cx="1585912" cy="4983514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tint val="40000"/>
              <a:alpha val="90000"/>
              <a:hueOff val="7701753"/>
              <a:satOff val="-36518"/>
              <a:lumOff val="-195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511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h-TH" sz="3400" b="1" kern="1200" dirty="0" smtClean="0">
              <a:latin typeface="FreesiaUPC" pitchFamily="34" charset="-34"/>
              <a:cs typeface="FreesiaUPC" pitchFamily="34" charset="-34"/>
            </a:rPr>
            <a:t>สถาบันพัฒนาฝีมือแรงงาน หรือศูนย์พัฒนาฝีมือแรงงานจังหวัด</a:t>
          </a:r>
        </a:p>
      </dsp:txBody>
      <dsp:txXfrm rot="-5400000">
        <a:off x="2803227" y="2357216"/>
        <a:ext cx="4906096" cy="1431076"/>
      </dsp:txXfrm>
    </dsp:sp>
    <dsp:sp modelId="{CEC946E0-7F1C-43A4-9773-5975D6F58BCD}">
      <dsp:nvSpPr>
        <dsp:cNvPr id="0" name=""/>
        <dsp:cNvSpPr/>
      </dsp:nvSpPr>
      <dsp:spPr>
        <a:xfrm>
          <a:off x="0" y="2081559"/>
          <a:ext cx="2803227" cy="1982390"/>
        </a:xfrm>
        <a:prstGeom prst="roundRect">
          <a:avLst/>
        </a:prstGeom>
        <a:solidFill>
          <a:srgbClr val="D1B2E8"/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latin typeface="FreesiaUPC" pitchFamily="34" charset="-34"/>
              <a:cs typeface="FreesiaUPC" pitchFamily="34" charset="-34"/>
            </a:rPr>
            <a:t>จังหวัดอื่น</a:t>
          </a:r>
        </a:p>
      </dsp:txBody>
      <dsp:txXfrm>
        <a:off x="96772" y="2178331"/>
        <a:ext cx="2609683" cy="17888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default#7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Process10#1">
  <dgm:title val=""/>
  <dgm:desc val=""/>
  <dgm:catLst>
    <dgm:cat type="process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5F4D8D-A51D-4DF2-87BF-144879AD45E7}" type="datetimeFigureOut">
              <a:rPr lang="en-US" smtClean="0"/>
              <a:pPr/>
              <a:t>1/29/2016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584826-8B1B-4F2A-AB62-5385F145AB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2719974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F1EEA2-181B-40FB-BF38-C1B669E990EE}" type="datetimeFigureOut">
              <a:rPr lang="en-US" smtClean="0"/>
              <a:pPr/>
              <a:t>1/29/2016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B41021-E0D8-4457-BE7B-E6882826E9F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921887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43822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37B9E-AFBE-4099-961B-77BA7F3E45BE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37B9E-AFBE-4099-961B-77BA7F3E45BE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37B9E-AFBE-4099-961B-77BA7F3E45BE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37B9E-AFBE-4099-961B-77BA7F3E45BE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37B9E-AFBE-4099-961B-77BA7F3E45BE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737B9E-AFBE-4099-961B-77BA7F3E45BE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FB6A52D-D6EA-4F5E-8089-2C7E50B193BD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550A3E-D19A-4041-819D-0CBEC80B795A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สี่เหลี่ยมผืนผ้า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2" name="ตัวยึดวันที่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0315A-88AA-4759-B8CC-B022EF96AD4A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ตัวยึดท้ายกระดาษ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8" name="ตัวยึดวันที่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2AD600A-B55C-4773-B6D0-F05AEBCBA361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ตัวยึดท้ายกระดาษ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0" name="ตัวยึดวันที่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014B6F55-5C7F-4BA9-BED0-1EAE85A531F3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ตัวยึดท้ายกระดาษ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16" name="ตัวยึดข้อความ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15" name="ตัวยึดข้อความ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79E5D-8C41-4CF0-AA91-8738BFA212D2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38969-C4FA-4879-B3B9-E787ADD33476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C11B6-1E42-404B-819E-F923C69745C9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8" name="สี่เหลี่ยมผืนผ้า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ตัวยึดวันที่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14D437-5766-44BD-9DCB-4E4875ECCFB9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13" name="ตัวยึดหมายเลขภาพนิ่ง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ตัวยึดท้ายกระดาษ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BCF6F-A58E-45A3-8244-2B87B7BB31B6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6EF66E4-BE84-4E65-9D01-0EE63BBFF39D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1869677A-6ACD-4D28-A04B-E822708A5EE1}" type="datetime1">
              <a:rPr lang="en-US" smtClean="0"/>
              <a:pPr/>
              <a:t>1/29/2016</a:t>
            </a:fld>
            <a:endParaRPr lang="en-US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  <p:sp>
        <p:nvSpPr>
          <p:cNvPr id="7" name="สี่เหลี่ยมผืนผ้า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B3ADFCA-84E1-4149-B95F-90388375D48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6.xml"/><Relationship Id="rId3" Type="http://schemas.openxmlformats.org/officeDocument/2006/relationships/diagramLayout" Target="../diagrams/layout5.xml"/><Relationship Id="rId7" Type="http://schemas.openxmlformats.org/officeDocument/2006/relationships/diagramLayout" Target="../diagrams/layout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6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microsoft.com/office/2007/relationships/diagramDrawing" Target="../diagrams/drawing5.xml"/><Relationship Id="rId4" Type="http://schemas.openxmlformats.org/officeDocument/2006/relationships/diagramQuickStyle" Target="../diagrams/quickStyle5.xml"/><Relationship Id="rId9" Type="http://schemas.openxmlformats.org/officeDocument/2006/relationships/diagramColors" Target="../diagrams/colors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9.xml"/><Relationship Id="rId3" Type="http://schemas.openxmlformats.org/officeDocument/2006/relationships/image" Target="../media/image10.jpeg"/><Relationship Id="rId7" Type="http://schemas.openxmlformats.org/officeDocument/2006/relationships/diagramLayout" Target="../diagrams/layout9.xml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9.xml"/><Relationship Id="rId5" Type="http://schemas.openxmlformats.org/officeDocument/2006/relationships/image" Target="../media/image6.png"/><Relationship Id="rId10" Type="http://schemas.microsoft.com/office/2007/relationships/diagramDrawing" Target="../diagrams/drawing9.xml"/><Relationship Id="rId4" Type="http://schemas.openxmlformats.org/officeDocument/2006/relationships/image" Target="../media/image11.jpeg"/><Relationship Id="rId9" Type="http://schemas.openxmlformats.org/officeDocument/2006/relationships/diagramColors" Target="../diagrams/colors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 idx="4294967295"/>
          </p:nvPr>
        </p:nvSpPr>
        <p:spPr>
          <a:xfrm>
            <a:off x="928710" y="4010036"/>
            <a:ext cx="6858000" cy="1204914"/>
          </a:xfrm>
        </p:spPr>
        <p:txBody>
          <a:bodyPr>
            <a:noAutofit/>
          </a:bodyPr>
          <a:lstStyle/>
          <a:p>
            <a:pPr algn="ctr"/>
            <a:r>
              <a:rPr lang="th-TH" sz="3600" b="1" dirty="0" smtClean="0">
                <a:solidFill>
                  <a:srgbClr val="002060"/>
                </a:solidFill>
              </a:rPr>
              <a:t>นายวิชัย  คง</a:t>
            </a:r>
            <a:r>
              <a:rPr lang="th-TH" sz="3600" b="1" dirty="0" err="1" smtClean="0">
                <a:solidFill>
                  <a:srgbClr val="002060"/>
                </a:solidFill>
              </a:rPr>
              <a:t>รัตน</a:t>
            </a:r>
            <a:r>
              <a:rPr lang="th-TH" sz="3600" b="1" dirty="0" smtClean="0">
                <a:solidFill>
                  <a:srgbClr val="002060"/>
                </a:solidFill>
              </a:rPr>
              <a:t>ชาติ</a:t>
            </a:r>
            <a:br>
              <a:rPr lang="th-TH" sz="3600" b="1" dirty="0" smtClean="0">
                <a:solidFill>
                  <a:srgbClr val="002060"/>
                </a:solidFill>
              </a:rPr>
            </a:br>
            <a:r>
              <a:rPr lang="th-TH" sz="3600" b="1" dirty="0" smtClean="0">
                <a:solidFill>
                  <a:srgbClr val="002060"/>
                </a:solidFill>
              </a:rPr>
              <a:t>รองอธิบดีกรมพัฒนาฝีมือแรงงาน</a:t>
            </a:r>
            <a:endParaRPr lang="en-US" sz="3600" b="1" dirty="0">
              <a:solidFill>
                <a:srgbClr val="002060"/>
              </a:solidFill>
            </a:endParaRPr>
          </a:p>
        </p:txBody>
      </p:sp>
      <p:pic>
        <p:nvPicPr>
          <p:cNvPr id="4" name="Picture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2989" y="571480"/>
            <a:ext cx="2519143" cy="34196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/>
          <a:srcRect l="5882" t="7500" b="5000"/>
          <a:stretch>
            <a:fillRect/>
          </a:stretch>
        </p:blipFill>
        <p:spPr bwMode="auto">
          <a:xfrm rot="5400000">
            <a:off x="7118619" y="438301"/>
            <a:ext cx="1500195" cy="13379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42C7D-6C81-4492-B06C-02233BA1CD69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285720" y="4286256"/>
            <a:ext cx="8858280" cy="2062170"/>
          </a:xfrm>
          <a:prstGeom prst="rect">
            <a:avLst/>
          </a:prstGeom>
        </p:spPr>
        <p:txBody>
          <a:bodyPr vert="horz" anchor="b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การกู้ยืมเงินกองทุนกับการเพิ่มผลิตภาพแรงงาน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2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ตามพระราชบัญญัติส่งเสริมการพัฒนาฝีมือแรงงาน พ.ศ. 2545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9882" y="214290"/>
            <a:ext cx="907415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th-TH" b="1" dirty="0" smtClean="0">
                <a:solidFill>
                  <a:srgbClr val="0070C0"/>
                </a:solidFill>
                <a:cs typeface="+mj-cs"/>
              </a:rPr>
              <a:t>แผนพัฒนาเศรษฐกิจและสังคมแห่งชาติ  ฉบับที่ 11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th-TH" b="1" dirty="0" smtClean="0">
                <a:solidFill>
                  <a:srgbClr val="0070C0"/>
                </a:solidFill>
                <a:cs typeface="+mj-cs"/>
              </a:rPr>
              <a:t>กำหนดแนวทางการเตรียมการพัฒนาประเทศ เพื่อเข้าสู่ประชาคมอาเซียน</a:t>
            </a:r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571472" y="1785926"/>
          <a:ext cx="8286808" cy="4786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491880" y="630932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987774" y="142852"/>
            <a:ext cx="71561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th-TH" sz="3600" b="1" dirty="0" smtClean="0">
                <a:solidFill>
                  <a:srgbClr val="0070C0"/>
                </a:solidFill>
                <a:cs typeface="+mn-cs"/>
              </a:rPr>
              <a:t>ผลกระทบจากการเข้าสู่ประชาคมเศรษฐกิจอาเซียน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th-TH" sz="3600" b="1" dirty="0" smtClean="0">
                <a:solidFill>
                  <a:srgbClr val="0070C0"/>
                </a:solidFill>
                <a:cs typeface="+mn-cs"/>
              </a:rPr>
              <a:t>ณ 31 ธันวาคม 2558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42976" y="2143116"/>
            <a:ext cx="4357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defRPr/>
            </a:pPr>
            <a:r>
              <a:rPr lang="th-TH" sz="2800" b="1" i="1" dirty="0" smtClean="0">
                <a:solidFill>
                  <a:srgbClr val="FF0000"/>
                </a:solidFill>
                <a:latin typeface="AngsanaUPC" panose="02020603050405020304" pitchFamily="18" charset="-34"/>
              </a:rPr>
              <a:t>เกิดการเคลื่อนย้ายอย่างเสรีใน 5 ภาค</a:t>
            </a:r>
          </a:p>
        </p:txBody>
      </p:sp>
      <p:graphicFrame>
        <p:nvGraphicFramePr>
          <p:cNvPr id="7" name="ไดอะแกรม 6"/>
          <p:cNvGraphicFramePr/>
          <p:nvPr/>
        </p:nvGraphicFramePr>
        <p:xfrm>
          <a:off x="500034" y="1793892"/>
          <a:ext cx="8215370" cy="4421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563888" y="630932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214290"/>
            <a:ext cx="81534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th-TH" b="1" dirty="0" smtClean="0">
                <a:solidFill>
                  <a:srgbClr val="0070C0"/>
                </a:solidFill>
              </a:rPr>
              <a:t>การเตรียมความพร้อมของภาครัฐ</a:t>
            </a:r>
            <a:br>
              <a:rPr lang="th-TH" b="1" dirty="0" smtClean="0">
                <a:solidFill>
                  <a:srgbClr val="0070C0"/>
                </a:solidFill>
              </a:rPr>
            </a:br>
            <a:r>
              <a:rPr lang="th-TH" b="1" dirty="0" smtClean="0">
                <a:solidFill>
                  <a:srgbClr val="0070C0"/>
                </a:solidFill>
              </a:rPr>
              <a:t>รองรับการเข้าสู่ประชาคมเศรษฐกิจอาเซียน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642910" y="1571612"/>
            <a:ext cx="8358246" cy="517064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3000" b="1" dirty="0" smtClean="0"/>
              <a:t>ผลักดันให้ประเทศไทยมีบทบาทเป็นผู้นำในเวทีระหว่างประเทศ</a:t>
            </a:r>
            <a:br>
              <a:rPr lang="th-TH" sz="3000" b="1" dirty="0" smtClean="0"/>
            </a:br>
            <a:r>
              <a:rPr lang="th-TH" sz="3000" b="1" dirty="0" smtClean="0"/>
              <a:t>ในประชาคมเศรษฐกิจอาเซียน โดยการพัฒนาบุคลากรทุกภาคส่วน</a:t>
            </a:r>
          </a:p>
          <a:p>
            <a:pPr marL="342900" indent="-342900">
              <a:buAutoNum type="arabicPeriod"/>
            </a:pPr>
            <a:r>
              <a:rPr lang="th-TH" sz="3000" b="1" dirty="0" smtClean="0"/>
              <a:t>สร้างความเป็นหุ้นส่วนทางเศรษฐกิจในภูมิภาคด้านการพัฒนาทรัพยากรมนุษย์ รองรับการเคลื่อนย้าย แรงงานอย่างเสรี </a:t>
            </a:r>
            <a:br>
              <a:rPr lang="th-TH" sz="3000" b="1" dirty="0" smtClean="0"/>
            </a:br>
            <a:r>
              <a:rPr lang="th-TH" sz="3000" b="1" dirty="0" smtClean="0"/>
              <a:t>และมีประสิทธิภาพ</a:t>
            </a:r>
          </a:p>
          <a:p>
            <a:pPr marL="342900" indent="-342900">
              <a:buAutoNum type="arabicPeriod"/>
            </a:pPr>
            <a:r>
              <a:rPr lang="th-TH" sz="3000" b="1" dirty="0" smtClean="0"/>
              <a:t>เสริมสร้างความเข้มแข็ง ให้สถาบันการศึกษาภาครัฐ และเอกชน </a:t>
            </a:r>
            <a:br>
              <a:rPr lang="th-TH" sz="3000" b="1" dirty="0" smtClean="0"/>
            </a:br>
            <a:r>
              <a:rPr lang="th-TH" sz="3000" b="1" dirty="0" smtClean="0"/>
              <a:t>ให้มีมาตรฐานในระดับสากล ตลอดจน</a:t>
            </a:r>
            <a:r>
              <a:rPr lang="th-TH" sz="3000" b="1" dirty="0" smtClean="0">
                <a:solidFill>
                  <a:srgbClr val="B83B2E"/>
                </a:solidFill>
              </a:rPr>
              <a:t>ยกระดับทักษะฝีมือแรงงาน และทักษะด้านภาษา เพื่อเตรียมความพร้อมของแรงงานไทย </a:t>
            </a:r>
            <a:r>
              <a:rPr lang="th-TH" sz="3000" b="1" dirty="0" smtClean="0">
                <a:solidFill>
                  <a:srgbClr val="FF7C80"/>
                </a:solidFill>
              </a:rPr>
              <a:t/>
            </a:r>
            <a:br>
              <a:rPr lang="th-TH" sz="3000" b="1" dirty="0" smtClean="0">
                <a:solidFill>
                  <a:srgbClr val="FF7C80"/>
                </a:solidFill>
              </a:rPr>
            </a:br>
            <a:r>
              <a:rPr lang="th-TH" sz="3000" b="1" dirty="0" smtClean="0"/>
              <a:t>สร้างภูมิคุ้มกันให้กับคนไทยจากผลกระทบของการเคลื่อนย้าย</a:t>
            </a:r>
            <a:br>
              <a:rPr lang="th-TH" sz="3000" b="1" dirty="0" smtClean="0"/>
            </a:br>
            <a:r>
              <a:rPr lang="th-TH" sz="3000" b="1" dirty="0" smtClean="0"/>
              <a:t>อย่างเสรี</a:t>
            </a:r>
          </a:p>
          <a:p>
            <a:pPr marL="342900" indent="-342900">
              <a:buAutoNum type="arabicPeriod"/>
            </a:pPr>
            <a:endParaRPr lang="en-US" sz="3000" b="1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19872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09600" y="581012"/>
            <a:ext cx="8153400" cy="990600"/>
          </a:xfrm>
        </p:spPr>
        <p:txBody>
          <a:bodyPr>
            <a:noAutofit/>
          </a:bodyPr>
          <a:lstStyle/>
          <a:p>
            <a:pPr algn="ctr"/>
            <a:r>
              <a:rPr lang="th-TH" sz="3600" b="1" dirty="0" smtClean="0">
                <a:solidFill>
                  <a:srgbClr val="0070C0"/>
                </a:solidFill>
              </a:rPr>
              <a:t>นโยบายด้านแรงงาน</a:t>
            </a:r>
            <a:br>
              <a:rPr lang="th-TH" sz="3600" b="1" dirty="0" smtClean="0">
                <a:solidFill>
                  <a:srgbClr val="0070C0"/>
                </a:solidFill>
              </a:rPr>
            </a:b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5</a:t>
            </a:fld>
            <a:endParaRPr lang="en-US"/>
          </a:p>
        </p:txBody>
      </p:sp>
      <p:graphicFrame>
        <p:nvGraphicFramePr>
          <p:cNvPr id="8" name="Diagram 5"/>
          <p:cNvGraphicFramePr/>
          <p:nvPr/>
        </p:nvGraphicFramePr>
        <p:xfrm>
          <a:off x="500034" y="1285860"/>
          <a:ext cx="8215370" cy="342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500694" y="1986592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0070C0"/>
                </a:solidFill>
              </a:rPr>
              <a:t>ให้เป็น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572132" y="3251488"/>
            <a:ext cx="1000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b="1" dirty="0" smtClean="0">
                <a:solidFill>
                  <a:srgbClr val="0070C0"/>
                </a:solidFill>
              </a:rPr>
              <a:t>ให้เป็น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28596" y="4357694"/>
            <a:ext cx="8429684" cy="228147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3200" b="1" dirty="0" smtClean="0"/>
              <a:t>โดยการทำงานร่วมกับภาครัฐ ภาคเอกชน และสถาบันการศึกษา </a:t>
            </a:r>
            <a:br>
              <a:rPr lang="th-TH" sz="3200" b="1" dirty="0" smtClean="0"/>
            </a:br>
            <a:r>
              <a:rPr lang="th-TH" sz="3200" b="1" dirty="0" smtClean="0"/>
              <a:t>ในการวางแผนการผลิตและพัฒนากำลังคนให้มีคุณภาพและ</a:t>
            </a:r>
            <a:br>
              <a:rPr lang="th-TH" sz="3200" b="1" dirty="0" smtClean="0"/>
            </a:br>
            <a:r>
              <a:rPr lang="th-TH" sz="3200" b="1" dirty="0" smtClean="0"/>
              <a:t>ปริมาณเพียงพอ สอดคล้องตามความต้องการของภาคการผลิต</a:t>
            </a:r>
            <a:br>
              <a:rPr lang="th-TH" sz="3200" b="1" dirty="0" smtClean="0"/>
            </a:br>
            <a:r>
              <a:rPr lang="th-TH" sz="3200" b="1" dirty="0" smtClean="0"/>
              <a:t>และบริการ</a:t>
            </a:r>
            <a:endParaRPr lang="en-US" sz="32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70541" y="6350023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9144000" cy="1285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AutoShape 2" descr="http://www.uih.co.th/files/object/AEC_0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1800"/>
          </a:p>
        </p:txBody>
      </p:sp>
      <p:sp>
        <p:nvSpPr>
          <p:cNvPr id="6" name="ชื่อเรื่อง 5"/>
          <p:cNvSpPr>
            <a:spLocks noGrp="1"/>
          </p:cNvSpPr>
          <p:nvPr>
            <p:ph type="ctrTitle"/>
          </p:nvPr>
        </p:nvSpPr>
        <p:spPr>
          <a:xfrm>
            <a:off x="571472" y="1357298"/>
            <a:ext cx="8215370" cy="4572032"/>
          </a:xfrm>
        </p:spPr>
        <p:txBody>
          <a:bodyPr>
            <a:normAutofit fontScale="90000"/>
          </a:bodyPr>
          <a:lstStyle/>
          <a:p>
            <a:r>
              <a:rPr lang="th-TH" sz="4000" b="1" dirty="0" smtClean="0">
                <a:solidFill>
                  <a:srgbClr val="FF7C80"/>
                </a:solidFill>
              </a:rPr>
              <a:t>บทบาทสำคัญ</a:t>
            </a:r>
            <a:br>
              <a:rPr lang="th-TH" sz="4000" b="1" dirty="0" smtClean="0">
                <a:solidFill>
                  <a:srgbClr val="FF7C80"/>
                </a:solidFill>
              </a:rPr>
            </a:br>
            <a:r>
              <a:rPr lang="th-TH" sz="3600" dirty="0" smtClean="0"/>
              <a:t/>
            </a:r>
            <a:br>
              <a:rPr lang="th-TH" sz="3600" dirty="0" smtClean="0"/>
            </a:br>
            <a:r>
              <a:rPr lang="th-TH" sz="3600" dirty="0" smtClean="0"/>
              <a:t>	</a:t>
            </a:r>
            <a:r>
              <a:rPr lang="th-TH" sz="36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ngsanaUPC" pitchFamily="18" charset="-34"/>
              </a:rPr>
              <a:t>พัฒนาฝีมือและศักยภาพของแรงงาน และ ผู้ประกอบกิจการ เพื่อให้กำลังแรงงานมีฝีมือ ได้</a:t>
            </a:r>
            <a:r>
              <a:rPr lang="th-TH" sz="3600" b="1" dirty="0" smtClean="0">
                <a:solidFill>
                  <a:srgbClr val="FFFF00"/>
                </a:solidFill>
                <a:latin typeface="AngsanaUPC" pitchFamily="18" charset="-34"/>
              </a:rPr>
              <a:t>มาตรฐานในระดับสากล </a:t>
            </a:r>
            <a:r>
              <a:rPr lang="th-TH" sz="36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ngsanaUPC" pitchFamily="18" charset="-34"/>
              </a:rPr>
              <a:t/>
            </a:r>
            <a:br>
              <a:rPr lang="th-TH" sz="36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ngsanaUPC" pitchFamily="18" charset="-34"/>
              </a:rPr>
            </a:br>
            <a:r>
              <a:rPr lang="th-TH" sz="3600" b="1" dirty="0" smtClean="0">
                <a:solidFill>
                  <a:srgbClr val="66FF99"/>
                </a:solidFill>
                <a:latin typeface="AngsanaUPC" pitchFamily="18" charset="-34"/>
              </a:rPr>
              <a:t>มีความสามารถในการประกอบอาชีพ</a:t>
            </a:r>
            <a:r>
              <a:rPr lang="th-TH" sz="36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AngsanaUPC" pitchFamily="18" charset="-34"/>
              </a:rPr>
              <a:t>สอดคล้องกับความต้องการของตลาดแรงงาน ทั้งในเชิงปริมาณ และคุณภาพ และเพื่อส่งเสริมการเป็น ผู้ประกอบกิจการให้มีความสามารถแข่งขันได้ในตลาดโลก</a:t>
            </a:r>
            <a:r>
              <a:rPr lang="th-TH" sz="3600" b="1" dirty="0" smtClean="0">
                <a:solidFill>
                  <a:srgbClr val="0000FF"/>
                </a:solidFill>
                <a:latin typeface="AngsanaUPC" pitchFamily="18" charset="-34"/>
              </a:rPr>
              <a:t/>
            </a:r>
            <a:br>
              <a:rPr lang="th-TH" sz="3600" b="1" dirty="0" smtClean="0">
                <a:solidFill>
                  <a:srgbClr val="0000FF"/>
                </a:solidFill>
                <a:latin typeface="AngsanaUPC" pitchFamily="18" charset="-34"/>
              </a:rPr>
            </a:br>
            <a:endParaRPr lang="en-US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059832" y="6309320"/>
            <a:ext cx="5867400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988" y="3205161"/>
            <a:ext cx="1773237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76393" y="2717800"/>
            <a:ext cx="1476375" cy="113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45" name="AutoShape 25"/>
          <p:cNvSpPr>
            <a:spLocks noChangeArrowheads="1"/>
          </p:cNvSpPr>
          <p:nvPr/>
        </p:nvSpPr>
        <p:spPr bwMode="auto">
          <a:xfrm>
            <a:off x="2419995" y="2771240"/>
            <a:ext cx="3744912" cy="565150"/>
          </a:xfrm>
          <a:prstGeom prst="roundRect">
            <a:avLst>
              <a:gd name="adj" fmla="val 16667"/>
            </a:avLst>
          </a:prstGeom>
          <a:solidFill>
            <a:srgbClr val="1A701A"/>
          </a:solidFill>
          <a:ln w="9525">
            <a:noFill/>
            <a:round/>
            <a:headEnd/>
            <a:tailEnd/>
          </a:ln>
          <a:effectLst>
            <a:outerShdw dist="107763" dir="2700000" algn="ctr" rotWithShape="0">
              <a:schemeClr val="tx1">
                <a:alpha val="50000"/>
              </a:schemeClr>
            </a:outerShdw>
          </a:effectLst>
        </p:spPr>
        <p:txBody>
          <a:bodyPr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>
              <a:latin typeface="+mn-lt"/>
              <a:cs typeface="+mn-cs"/>
            </a:endParaRPr>
          </a:p>
        </p:txBody>
      </p:sp>
      <p:sp>
        <p:nvSpPr>
          <p:cNvPr id="8197" name="Oval 26"/>
          <p:cNvSpPr>
            <a:spLocks noChangeArrowheads="1"/>
          </p:cNvSpPr>
          <p:nvPr/>
        </p:nvSpPr>
        <p:spPr bwMode="auto">
          <a:xfrm>
            <a:off x="2967797" y="873896"/>
            <a:ext cx="360363" cy="360362"/>
          </a:xfrm>
          <a:prstGeom prst="ellipse">
            <a:avLst/>
          </a:prstGeom>
          <a:solidFill>
            <a:srgbClr val="66FF66"/>
          </a:solidFill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40161" dir="1106097">
              <a:srgbClr val="990000"/>
            </a:prstShdw>
          </a:effectLst>
        </p:spPr>
        <p:txBody>
          <a:bodyPr wrap="none" anchor="ctr"/>
          <a:lstStyle/>
          <a:p>
            <a:pPr eaLnBrk="1" hangingPunct="1"/>
            <a:endParaRPr lang="en-US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56347" name="Text Box 27"/>
          <p:cNvSpPr txBox="1">
            <a:spLocks noChangeArrowheads="1"/>
          </p:cNvSpPr>
          <p:nvPr/>
        </p:nvSpPr>
        <p:spPr bwMode="auto">
          <a:xfrm>
            <a:off x="142875" y="4643438"/>
            <a:ext cx="3960813" cy="4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h-TH" sz="2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ฝึกอบรมฝีมือแรงงาน</a:t>
            </a:r>
          </a:p>
        </p:txBody>
      </p:sp>
      <p:sp>
        <p:nvSpPr>
          <p:cNvPr id="8199" name="Line 29"/>
          <p:cNvSpPr>
            <a:spLocks noChangeShapeType="1"/>
          </p:cNvSpPr>
          <p:nvPr/>
        </p:nvSpPr>
        <p:spPr bwMode="auto">
          <a:xfrm flipH="1" flipV="1">
            <a:off x="3145587" y="1234258"/>
            <a:ext cx="0" cy="148354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0" name="Line 32"/>
          <p:cNvSpPr>
            <a:spLocks noChangeShapeType="1"/>
          </p:cNvSpPr>
          <p:nvPr/>
        </p:nvSpPr>
        <p:spPr bwMode="auto">
          <a:xfrm flipV="1">
            <a:off x="323850" y="3429000"/>
            <a:ext cx="0" cy="935038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1" name="Line 33"/>
          <p:cNvSpPr>
            <a:spLocks noChangeShapeType="1"/>
          </p:cNvSpPr>
          <p:nvPr/>
        </p:nvSpPr>
        <p:spPr bwMode="auto">
          <a:xfrm>
            <a:off x="323850" y="3429000"/>
            <a:ext cx="268288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354" name="Text Box 34"/>
          <p:cNvSpPr txBox="1">
            <a:spLocks noChangeArrowheads="1"/>
          </p:cNvSpPr>
          <p:nvPr/>
        </p:nvSpPr>
        <p:spPr bwMode="auto">
          <a:xfrm>
            <a:off x="4623643" y="3577970"/>
            <a:ext cx="2952750" cy="637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70000"/>
              </a:lnSpc>
              <a:defRPr/>
            </a:pPr>
            <a:r>
              <a:rPr lang="th-TH" sz="2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ส่งเสริม/พัฒนาเครือข่ายการ</a:t>
            </a:r>
          </a:p>
          <a:p>
            <a:pPr eaLnBrk="1" hangingPunct="1">
              <a:lnSpc>
                <a:spcPct val="70000"/>
              </a:lnSpc>
              <a:defRPr/>
            </a:pPr>
            <a:r>
              <a:rPr lang="th-TH" sz="2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พัฒนาฝีมือแรงงาน</a:t>
            </a:r>
          </a:p>
        </p:txBody>
      </p:sp>
      <p:sp>
        <p:nvSpPr>
          <p:cNvPr id="8203" name="Text Box 35"/>
          <p:cNvSpPr txBox="1">
            <a:spLocks noChangeArrowheads="1"/>
          </p:cNvSpPr>
          <p:nvPr/>
        </p:nvSpPr>
        <p:spPr bwMode="auto">
          <a:xfrm>
            <a:off x="3968384" y="4238625"/>
            <a:ext cx="4929187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Tx/>
              <a:buChar char="-"/>
            </a:pP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พ.ร.บ.ส่งเสริมการพัฒนาฝีมือแรงงาน </a:t>
            </a:r>
            <a:r>
              <a:rPr lang="en-US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2545</a:t>
            </a: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และที่แก้ไข</a:t>
            </a:r>
            <a:r>
              <a:rPr lang="th-TH" sz="22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เพิ่มเติม (ฉบับที่ 2 )พ.ศ. 2557</a:t>
            </a:r>
          </a:p>
          <a:p>
            <a:pPr lvl="1" eaLnBrk="1" hangingPunct="1">
              <a:buFontTx/>
              <a:buChar char="-"/>
            </a:pPr>
            <a:r>
              <a:rPr lang="th-TH" sz="22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ส่งเสริม สปก. จัดฝึกอบรมฝีมือแรงงาน</a:t>
            </a:r>
          </a:p>
          <a:p>
            <a:pPr lvl="1" eaLnBrk="1" hangingPunct="1">
              <a:buFontTx/>
              <a:buChar char="-"/>
            </a:pPr>
            <a:r>
              <a:rPr lang="th-TH" sz="22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กำหนดสาขาอาชีพที่อาจเป็นอันตรายต่อสาธารณะ</a:t>
            </a:r>
          </a:p>
          <a:p>
            <a:pPr lvl="1" eaLnBrk="1" hangingPunct="1">
              <a:buFontTx/>
              <a:buChar char="-"/>
            </a:pP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 ให้สิทธิประโยชน์ด้านภาษี และอื่นๆ</a:t>
            </a:r>
          </a:p>
          <a:p>
            <a:pPr lvl="1" eaLnBrk="1" hangingPunct="1">
              <a:buFontTx/>
              <a:buChar char="-"/>
            </a:pP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กองทุนพัฒนาฝีมือแรงงาน</a:t>
            </a:r>
          </a:p>
          <a:p>
            <a:pPr lvl="1">
              <a:buFontTx/>
              <a:buChar char="-"/>
            </a:pPr>
            <a:r>
              <a:rPr lang="th-TH" sz="22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 err="1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กพร.ปช.</a:t>
            </a:r>
            <a:r>
              <a:rPr lang="th-TH" sz="22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/ </a:t>
            </a:r>
            <a:r>
              <a:rPr lang="th-TH" sz="2200" b="1" dirty="0" smtClean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กพร.ปจ.</a:t>
            </a:r>
            <a:endParaRPr lang="th-TH" sz="2200" b="1" dirty="0">
              <a:solidFill>
                <a:srgbClr val="0033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204" name="Line 36"/>
          <p:cNvSpPr>
            <a:spLocks noChangeShapeType="1"/>
          </p:cNvSpPr>
          <p:nvPr/>
        </p:nvSpPr>
        <p:spPr bwMode="auto">
          <a:xfrm>
            <a:off x="4356100" y="3424239"/>
            <a:ext cx="0" cy="23614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205" name="WordArt 37"/>
          <p:cNvSpPr>
            <a:spLocks noChangeArrowheads="1" noChangeShapeType="1" noTextEdit="1"/>
          </p:cNvSpPr>
          <p:nvPr/>
        </p:nvSpPr>
        <p:spPr bwMode="auto">
          <a:xfrm>
            <a:off x="2771775" y="2837915"/>
            <a:ext cx="31686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th-TH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chemeClr val="tx1">
                      <a:alpha val="79999"/>
                    </a:schemeClr>
                  </a:outerShdw>
                </a:effectLst>
                <a:latin typeface="LilyUPC"/>
                <a:cs typeface="LilyUPC"/>
              </a:rPr>
              <a:t>ภารกิจ</a:t>
            </a:r>
            <a:endParaRPr lang="en-US" sz="36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chemeClr val="tx1">
                    <a:alpha val="79999"/>
                  </a:schemeClr>
                </a:outerShdw>
              </a:effectLst>
              <a:latin typeface="LilyUPC"/>
              <a:cs typeface="LilyUPC"/>
            </a:endParaRPr>
          </a:p>
        </p:txBody>
      </p:sp>
      <p:sp>
        <p:nvSpPr>
          <p:cNvPr id="8206" name="Text Box 38"/>
          <p:cNvSpPr txBox="1">
            <a:spLocks noChangeArrowheads="1"/>
          </p:cNvSpPr>
          <p:nvPr/>
        </p:nvSpPr>
        <p:spPr bwMode="auto">
          <a:xfrm>
            <a:off x="2941615" y="855640"/>
            <a:ext cx="4175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 dirty="0">
                <a:latin typeface="Arial Black" pitchFamily="34" charset="0"/>
                <a:cs typeface="Cordia New" pitchFamily="34" charset="-34"/>
              </a:rPr>
              <a:t>1</a:t>
            </a:r>
            <a:endParaRPr lang="th-TH" sz="2000" dirty="0">
              <a:latin typeface="Arial Black" pitchFamily="34" charset="0"/>
              <a:cs typeface="Cordia New" pitchFamily="34" charset="-34"/>
            </a:endParaRPr>
          </a:p>
        </p:txBody>
      </p:sp>
      <p:sp>
        <p:nvSpPr>
          <p:cNvPr id="8207" name="Oval 39"/>
          <p:cNvSpPr>
            <a:spLocks noChangeArrowheads="1"/>
          </p:cNvSpPr>
          <p:nvPr/>
        </p:nvSpPr>
        <p:spPr bwMode="auto">
          <a:xfrm>
            <a:off x="179388" y="4076700"/>
            <a:ext cx="360362" cy="360363"/>
          </a:xfrm>
          <a:prstGeom prst="ellipse">
            <a:avLst/>
          </a:prstGeom>
          <a:solidFill>
            <a:srgbClr val="66FF66"/>
          </a:solidFill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40161" dir="1106097">
              <a:srgbClr val="990000"/>
            </a:prstShdw>
          </a:effectLst>
        </p:spPr>
        <p:txBody>
          <a:bodyPr wrap="none" anchor="ctr"/>
          <a:lstStyle/>
          <a:p>
            <a:pPr eaLnBrk="1" hangingPunct="1"/>
            <a:endParaRPr lang="en-US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8208" name="Text Box 40"/>
          <p:cNvSpPr txBox="1">
            <a:spLocks noChangeArrowheads="1"/>
          </p:cNvSpPr>
          <p:nvPr/>
        </p:nvSpPr>
        <p:spPr bwMode="auto">
          <a:xfrm>
            <a:off x="179388" y="4076700"/>
            <a:ext cx="43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>
                <a:latin typeface="Arial Black" pitchFamily="34" charset="0"/>
                <a:cs typeface="Cordia New" pitchFamily="34" charset="-34"/>
              </a:rPr>
              <a:t>2</a:t>
            </a:r>
            <a:endParaRPr lang="th-TH" sz="2000">
              <a:latin typeface="Arial Black" pitchFamily="34" charset="0"/>
              <a:cs typeface="Cordia New" pitchFamily="34" charset="-34"/>
            </a:endParaRPr>
          </a:p>
        </p:txBody>
      </p:sp>
      <p:sp>
        <p:nvSpPr>
          <p:cNvPr id="8209" name="Oval 41"/>
          <p:cNvSpPr>
            <a:spLocks noChangeArrowheads="1"/>
          </p:cNvSpPr>
          <p:nvPr/>
        </p:nvSpPr>
        <p:spPr bwMode="auto">
          <a:xfrm>
            <a:off x="4175919" y="3660379"/>
            <a:ext cx="360362" cy="360363"/>
          </a:xfrm>
          <a:prstGeom prst="ellipse">
            <a:avLst/>
          </a:prstGeom>
          <a:solidFill>
            <a:srgbClr val="66FF66"/>
          </a:solidFill>
          <a:ln w="9525">
            <a:solidFill>
              <a:srgbClr val="FF0000"/>
            </a:solidFill>
            <a:round/>
            <a:headEnd/>
            <a:tailEnd/>
          </a:ln>
          <a:effectLst>
            <a:prstShdw prst="shdw17" dist="40161" dir="1106097">
              <a:srgbClr val="990000"/>
            </a:prstShdw>
          </a:effectLst>
        </p:spPr>
        <p:txBody>
          <a:bodyPr wrap="none" anchor="ctr"/>
          <a:lstStyle/>
          <a:p>
            <a:pPr eaLnBrk="1" hangingPunct="1"/>
            <a:endParaRPr lang="en-US">
              <a:latin typeface="Calibri" pitchFamily="34" charset="0"/>
              <a:cs typeface="Cordia New" pitchFamily="34" charset="-34"/>
            </a:endParaRPr>
          </a:p>
        </p:txBody>
      </p:sp>
      <p:sp>
        <p:nvSpPr>
          <p:cNvPr id="8210" name="Text Box 42"/>
          <p:cNvSpPr txBox="1">
            <a:spLocks noChangeArrowheads="1"/>
          </p:cNvSpPr>
          <p:nvPr/>
        </p:nvSpPr>
        <p:spPr bwMode="auto">
          <a:xfrm>
            <a:off x="4103688" y="3672680"/>
            <a:ext cx="43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US" sz="2000" dirty="0">
                <a:latin typeface="Arial Black" pitchFamily="34" charset="0"/>
                <a:cs typeface="Cordia New" pitchFamily="34" charset="-34"/>
              </a:rPr>
              <a:t>3</a:t>
            </a:r>
            <a:endParaRPr lang="th-TH" sz="2000" dirty="0">
              <a:latin typeface="Arial Black" pitchFamily="34" charset="0"/>
              <a:cs typeface="Cordia New" pitchFamily="34" charset="-34"/>
            </a:endParaRPr>
          </a:p>
        </p:txBody>
      </p:sp>
      <p:pic>
        <p:nvPicPr>
          <p:cNvPr id="8211" name="Picture 4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7326" y="1096952"/>
            <a:ext cx="2214562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12" name="Text Box 44"/>
          <p:cNvSpPr txBox="1">
            <a:spLocks noChangeArrowheads="1"/>
          </p:cNvSpPr>
          <p:nvPr/>
        </p:nvSpPr>
        <p:spPr bwMode="auto">
          <a:xfrm>
            <a:off x="541368" y="296609"/>
            <a:ext cx="83883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/>
            <a:r>
              <a:rPr lang="th-TH" sz="3600" b="1" dirty="0" smtClean="0">
                <a:solidFill>
                  <a:srgbClr val="0070C0"/>
                </a:solidFill>
                <a:latin typeface="TH SarabunPSK" pitchFamily="34" charset="-34"/>
                <a:cs typeface="+mj-cs"/>
              </a:rPr>
              <a:t>วิสัยทัศน์ </a:t>
            </a:r>
            <a:r>
              <a:rPr lang="th-TH" sz="3600" dirty="0" smtClean="0">
                <a:solidFill>
                  <a:srgbClr val="0070C0"/>
                </a:solidFill>
                <a:latin typeface="TH SarabunPSK" pitchFamily="34" charset="-34"/>
                <a:cs typeface="+mj-cs"/>
              </a:rPr>
              <a:t> </a:t>
            </a:r>
            <a:r>
              <a:rPr lang="en-US" sz="3200" dirty="0">
                <a:solidFill>
                  <a:srgbClr val="0070C0"/>
                </a:solidFill>
                <a:latin typeface="TH SarabunPSK" pitchFamily="34" charset="-34"/>
                <a:cs typeface="+mj-cs"/>
              </a:rPr>
              <a:t>“</a:t>
            </a:r>
            <a:r>
              <a:rPr lang="th-TH" sz="3200" b="1" dirty="0">
                <a:solidFill>
                  <a:srgbClr val="0070C0"/>
                </a:solidFill>
                <a:latin typeface="TH SarabunPSK" pitchFamily="34" charset="-34"/>
                <a:cs typeface="+mj-cs"/>
              </a:rPr>
              <a:t>กำลังแรงงานไทยมีสมรรถนะได้มาตรฐานสากล</a:t>
            </a:r>
            <a:r>
              <a:rPr lang="en-US" sz="3200" b="1" dirty="0">
                <a:solidFill>
                  <a:srgbClr val="0070C0"/>
                </a:solidFill>
                <a:latin typeface="TH SarabunPSK" pitchFamily="34" charset="-34"/>
                <a:cs typeface="+mj-cs"/>
              </a:rPr>
              <a:t>”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+mj-cs"/>
            </a:endParaRPr>
          </a:p>
        </p:txBody>
      </p:sp>
      <p:sp>
        <p:nvSpPr>
          <p:cNvPr id="8213" name="Text Box 31"/>
          <p:cNvSpPr txBox="1">
            <a:spLocks noChangeArrowheads="1"/>
          </p:cNvSpPr>
          <p:nvPr/>
        </p:nvSpPr>
        <p:spPr bwMode="auto">
          <a:xfrm>
            <a:off x="3423444" y="1324690"/>
            <a:ext cx="487441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buFontTx/>
              <a:buChar char="-"/>
            </a:pP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พัฒนาและทดสอบมาตรฐานฝีมือแรงงานแห่งชาติ</a:t>
            </a:r>
          </a:p>
          <a:p>
            <a:pPr eaLnBrk="1" hangingPunct="1">
              <a:buFontTx/>
              <a:buChar char="-"/>
            </a:pP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กำหนดอัตราค่าจ้างตามมาตรฐานฝีมือ</a:t>
            </a:r>
          </a:p>
          <a:p>
            <a:pPr eaLnBrk="1" hangingPunct="1">
              <a:buFontTx/>
              <a:buChar char="-"/>
            </a:pP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ทดสอบฝีมือคนหางานเพื่อไปทำงานต่างประเทศ</a:t>
            </a:r>
          </a:p>
          <a:p>
            <a:pPr eaLnBrk="1" hangingPunct="1">
              <a:buFontTx/>
              <a:buChar char="-"/>
            </a:pPr>
            <a:r>
              <a:rPr lang="th-TH" sz="22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จัดการแข่งขันฝีมือแรงงาน ระดับชาติ อาเซียน นานาชาติ</a:t>
            </a:r>
          </a:p>
        </p:txBody>
      </p:sp>
      <p:sp>
        <p:nvSpPr>
          <p:cNvPr id="56350" name="Text Box 30"/>
          <p:cNvSpPr txBox="1">
            <a:spLocks noChangeArrowheads="1"/>
          </p:cNvSpPr>
          <p:nvPr/>
        </p:nvSpPr>
        <p:spPr bwMode="auto">
          <a:xfrm>
            <a:off x="3423444" y="942940"/>
            <a:ext cx="3455988" cy="433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th-TH" sz="2400" b="1" dirty="0">
                <a:solidFill>
                  <a:srgbClr val="CC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พัฒนามาตรฐานฝีมือแรงงาน</a:t>
            </a:r>
          </a:p>
        </p:txBody>
      </p:sp>
      <p:sp>
        <p:nvSpPr>
          <p:cNvPr id="8215" name="Text Box 28"/>
          <p:cNvSpPr txBox="1">
            <a:spLocks noChangeArrowheads="1"/>
          </p:cNvSpPr>
          <p:nvPr/>
        </p:nvSpPr>
        <p:spPr bwMode="auto">
          <a:xfrm>
            <a:off x="285750" y="5073650"/>
            <a:ext cx="414337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Tx/>
              <a:buChar char="-"/>
            </a:pPr>
            <a:r>
              <a:rPr lang="th-TH" sz="24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การฝึกเตรียมเข้าทำงาน (แรงงานใหม่)</a:t>
            </a:r>
          </a:p>
          <a:p>
            <a:pPr eaLnBrk="1" hangingPunct="1">
              <a:buFontTx/>
              <a:buChar char="-"/>
            </a:pPr>
            <a:r>
              <a:rPr lang="th-TH" sz="24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การฝึกยกระดับฝีมือ (แรงงานที่ทำงานอยู่แล้ว)</a:t>
            </a:r>
          </a:p>
          <a:p>
            <a:pPr eaLnBrk="1" hangingPunct="1">
              <a:buFontTx/>
              <a:buChar char="-"/>
            </a:pPr>
            <a:r>
              <a:rPr lang="th-TH" sz="24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การฝึกอาชีพเสริม/การประกอบอาชีพอิสระ                  </a:t>
            </a:r>
          </a:p>
          <a:p>
            <a:pPr eaLnBrk="1" hangingPunct="1"/>
            <a:r>
              <a:rPr lang="th-TH" sz="24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 (แรงงานนอกระบบ)</a:t>
            </a:r>
          </a:p>
          <a:p>
            <a:pPr eaLnBrk="1" hangingPunct="1"/>
            <a:r>
              <a:rPr lang="th-TH" sz="1600" b="1" dirty="0">
                <a:solidFill>
                  <a:srgbClr val="0033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508635" y="6350023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solidFill>
                  <a:srgbClr val="0070C0"/>
                </a:solidFill>
              </a:rPr>
              <a:t>เป้าหมายการพัฒนาแรงงาน</a:t>
            </a:r>
            <a:endParaRPr lang="en-US" dirty="0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4" name="รูปภาพ 3" descr="phaaph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8318" y="1571612"/>
            <a:ext cx="8286808" cy="4214842"/>
          </a:xfrm>
          <a:prstGeom prst="rect">
            <a:avLst/>
          </a:prstGeom>
        </p:spPr>
      </p:pic>
      <p:sp>
        <p:nvSpPr>
          <p:cNvPr id="5" name="สี่เหลี่ยมผืนผ้า 4"/>
          <p:cNvSpPr/>
          <p:nvPr/>
        </p:nvSpPr>
        <p:spPr>
          <a:xfrm>
            <a:off x="571472" y="5715016"/>
            <a:ext cx="61702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dirty="0" smtClean="0">
                <a:solidFill>
                  <a:srgbClr val="C00000"/>
                </a:solidFill>
              </a:rPr>
              <a:t>แหล่งที่มาของข้อมูล </a:t>
            </a:r>
            <a:r>
              <a:rPr lang="th-TH" sz="2400" b="1" dirty="0" smtClean="0"/>
              <a:t>: </a:t>
            </a:r>
            <a:r>
              <a:rPr lang="th-TH" sz="2400" b="1" dirty="0" err="1" smtClean="0"/>
              <a:t>ไตรมาส</a:t>
            </a:r>
            <a:r>
              <a:rPr lang="th-TH" sz="2400" b="1" dirty="0" smtClean="0"/>
              <a:t> 3 ปี 2558 สำนักงานสถิติแห่งชาติ</a:t>
            </a:r>
          </a:p>
          <a:p>
            <a:r>
              <a:rPr lang="th-TH" sz="2400" b="1" dirty="0" smtClean="0"/>
              <a:t>ศูนย์ข้อมูลแรงงานแห่งชาติ กระทรวงแรงงาน </a:t>
            </a:r>
            <a:endParaRPr lang="en-US" sz="2400" b="1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42125" y="636345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 smtClean="0">
                <a:solidFill>
                  <a:srgbClr val="0070C0"/>
                </a:solidFill>
              </a:rPr>
              <a:t>แผนการพัฒนาฝีมือแรงงาน ปี 2559</a:t>
            </a:r>
            <a:endParaRPr lang="th-TH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7" name="Diagram 6"/>
          <p:cNvGraphicFramePr/>
          <p:nvPr/>
        </p:nvGraphicFramePr>
        <p:xfrm>
          <a:off x="428596" y="1643050"/>
          <a:ext cx="8358246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ight Arrow 8"/>
          <p:cNvSpPr/>
          <p:nvPr/>
        </p:nvSpPr>
        <p:spPr>
          <a:xfrm rot="5400000">
            <a:off x="1571604" y="4414628"/>
            <a:ext cx="428628" cy="500066"/>
          </a:xfrm>
          <a:prstGeom prst="rightArrow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Right Arrow 9"/>
          <p:cNvSpPr/>
          <p:nvPr/>
        </p:nvSpPr>
        <p:spPr>
          <a:xfrm rot="5400000">
            <a:off x="4607719" y="4409403"/>
            <a:ext cx="428628" cy="50006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Right Arrow 10"/>
          <p:cNvSpPr/>
          <p:nvPr/>
        </p:nvSpPr>
        <p:spPr>
          <a:xfrm rot="5400000">
            <a:off x="7250924" y="4419853"/>
            <a:ext cx="428628" cy="50006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63888" y="6350023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486680" cy="3686196"/>
          </a:xfrm>
        </p:spPr>
        <p:txBody>
          <a:bodyPr>
            <a:noAutofit/>
          </a:bodyPr>
          <a:lstStyle/>
          <a:p>
            <a:pPr algn="l">
              <a:buNone/>
            </a:pP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คณะรัฐมนตรีมีมติอนุมัติหลักการโครงการให้ความช่วยเหลือวิสาหกิจขนาดกลางและขนาดย่อม (</a:t>
            </a:r>
            <a:r>
              <a:rPr lang="en-US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Small and Enterprises : SMEs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) โดยมีเป้าหมายเพื่อส่งเสริมให้ </a:t>
            </a:r>
            <a:r>
              <a:rPr lang="en-US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SMEs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สามารถเข้าถึงแหล่งเงินทุน เพิ่มประสิทธิภาพในการให้บริการของภาครัฐ เพื่อให้ </a:t>
            </a:r>
            <a:r>
              <a:rPr lang="en-US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SMEs </a:t>
            </a:r>
            <a:r>
              <a:rPr lang="th-TH" sz="32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มีความเข้มแข็ง ซึ่งจะส่งผลต่อเศรษฐกิจในภาพรวม และเพื่อเตรียมความพร้อมให้กับสถานประกอบกิจการในการเข้าสู่ประชาคมเศรษฐกิจอาเซียน</a:t>
            </a:r>
            <a:endParaRPr lang="th-TH" sz="36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24000" y="1571612"/>
            <a:ext cx="7620000" cy="990600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tx1"/>
                </a:solidFill>
                <a:latin typeface="TH SarabunPSK" pitchFamily="34" charset="-34"/>
              </a:rPr>
              <a:t>โครงการผลิตภาพแรงงานไทย ประจำปีงบประมาณ 2559</a:t>
            </a:r>
            <a:endParaRPr lang="en-US" sz="3200" b="1" dirty="0">
              <a:solidFill>
                <a:schemeClr val="tx1"/>
              </a:solidFill>
              <a:latin typeface="TH SarabunPSK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1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 l="2286" t="2374" r="43231" b="87207"/>
          <a:stretch>
            <a:fillRect/>
          </a:stretch>
        </p:blipFill>
        <p:spPr bwMode="auto">
          <a:xfrm>
            <a:off x="0" y="0"/>
            <a:ext cx="9144000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>
            <a:off x="3491880" y="6237312"/>
            <a:ext cx="5421083" cy="365125"/>
          </a:xfrm>
        </p:spPr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600" b="1" dirty="0" smtClean="0">
                <a:solidFill>
                  <a:srgbClr val="0070C0"/>
                </a:solidFill>
                <a:latin typeface="TH SarabunPSK" pitchFamily="34" charset="-34"/>
              </a:rPr>
              <a:t>โครงการผลิตภาพแรงงานไทย ประจำปีงบประมาณ 2559</a:t>
            </a:r>
            <a:endParaRPr lang="th-TH" sz="3600" dirty="0">
              <a:solidFill>
                <a:srgbClr val="0070C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11</a:t>
            </a:fld>
            <a:endParaRPr lang="en-US"/>
          </a:p>
        </p:txBody>
      </p:sp>
      <p:graphicFrame>
        <p:nvGraphicFramePr>
          <p:cNvPr id="7" name="Diagram 6"/>
          <p:cNvGraphicFramePr/>
          <p:nvPr/>
        </p:nvGraphicFramePr>
        <p:xfrm>
          <a:off x="357158" y="1714488"/>
          <a:ext cx="2928958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Diagram 8"/>
          <p:cNvGraphicFramePr/>
          <p:nvPr/>
        </p:nvGraphicFramePr>
        <p:xfrm>
          <a:off x="4929190" y="1714488"/>
          <a:ext cx="371477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28596" y="3857628"/>
            <a:ext cx="4357718" cy="2384405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/>
              <a:t>ที่ปรึกษาให้คำปรึกษาแนะนำเชิงลึก</a:t>
            </a:r>
            <a:br>
              <a:rPr lang="th-TH" sz="2400" b="1" dirty="0" smtClean="0"/>
            </a:br>
            <a:r>
              <a:rPr lang="th-TH" sz="2400" b="1" dirty="0" smtClean="0"/>
              <a:t>แก่พนักงานในสถานประกอบกิจการ</a:t>
            </a:r>
            <a:br>
              <a:rPr lang="th-TH" sz="2400" b="1" dirty="0" smtClean="0"/>
            </a:br>
            <a:r>
              <a:rPr lang="th-TH" sz="2400" b="1" dirty="0" smtClean="0"/>
              <a:t>ในกระบวนงานที่สำคัญ</a:t>
            </a:r>
            <a:endParaRPr lang="en-US" sz="24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63888" y="6273766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h-TH" sz="4000" b="1" dirty="0" smtClean="0">
                <a:solidFill>
                  <a:srgbClr val="0070C0"/>
                </a:solidFill>
                <a:latin typeface="TH SarabunPSK" pitchFamily="34" charset="-34"/>
              </a:rPr>
              <a:t>โครงการผลิตภาพแรงงานไทย ประจำปีงบประมาณ 2559</a:t>
            </a:r>
            <a:endParaRPr lang="th-TH" sz="4000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357158" y="2071678"/>
          <a:ext cx="8429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357158" y="1571612"/>
            <a:ext cx="23574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0" indent="0" algn="ctr">
              <a:spcBef>
                <a:spcPct val="0"/>
              </a:spcBef>
              <a:buFontTx/>
              <a:buNone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ประโยชน์ที่ได้รับ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63888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7" name="ชื่อเรื่อง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600" b="1" dirty="0" smtClean="0">
                <a:solidFill>
                  <a:srgbClr val="0070C0"/>
                </a:solidFill>
                <a:latin typeface="TH SarabunPSK" pitchFamily="34" charset="-34"/>
              </a:rPr>
              <a:t>โครงการผลิตภาพแรงงานไทย ประจำปีงบประมาณ 2559</a:t>
            </a:r>
            <a:endParaRPr lang="en-US" sz="3600" dirty="0"/>
          </a:p>
        </p:txBody>
      </p:sp>
      <p:sp>
        <p:nvSpPr>
          <p:cNvPr id="11" name="TextBox 10"/>
          <p:cNvSpPr txBox="1"/>
          <p:nvPr/>
        </p:nvSpPr>
        <p:spPr>
          <a:xfrm>
            <a:off x="214282" y="5572140"/>
            <a:ext cx="8786874" cy="954107"/>
          </a:xfrm>
          <a:prstGeom prst="rect">
            <a:avLst/>
          </a:prstGeom>
          <a:solidFill>
            <a:srgbClr val="FFCCCC"/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ลดการสูญเสียในวงจรการผลิตและบริการ</a:t>
            </a:r>
          </a:p>
          <a:p>
            <a:pPr>
              <a:buFont typeface="Wingdings" pitchFamily="2" charset="2"/>
              <a:buChar char="ü"/>
            </a:pP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ลดต้นทุนที่ไม่ก่อให้เกิดมูลค่าเพิ่มให้กับกิจการ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142844" y="1615754"/>
            <a:ext cx="4214842" cy="2339102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สถานประกอบกิจการที่เข้าร่วมโครงการฯ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en-US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</a:t>
            </a:r>
            <a:r>
              <a:rPr lang="en-US" sz="2400" b="1" dirty="0" smtClean="0">
                <a:latin typeface="FreesiaUPC" pitchFamily="34" charset="-34"/>
                <a:cs typeface="FreesiaUPC" pitchFamily="34" charset="-34"/>
              </a:rPr>
              <a:t>-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งบประมาณที่ได้รับจากกรมฯ ไม่เพียงพอ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-ต้องการปรับปรุงกระบวนการทำงาน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    เพิ่มเติม</a:t>
            </a:r>
            <a:endParaRPr lang="en-US" sz="2400" b="1" dirty="0" smtClean="0"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429124" y="1615754"/>
            <a:ext cx="4572032" cy="233910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lvl="0">
              <a:buFont typeface="Arial" pitchFamily="34" charset="0"/>
              <a:buChar char="•"/>
            </a:pPr>
            <a:r>
              <a:rPr lang="th-TH" sz="2800" b="1" dirty="0" smtClean="0">
                <a:solidFill>
                  <a:srgbClr val="C00000"/>
                </a:solidFill>
              </a:rPr>
              <a:t>สถานประกอบกิจการที่ไม่ได้เข้าร่วมโครงการฯ </a:t>
            </a:r>
            <a:r>
              <a:rPr lang="th-TH" sz="2400" b="1" dirty="0" smtClean="0"/>
              <a:t/>
            </a:r>
            <a:br>
              <a:rPr lang="th-TH" sz="2400" b="1" dirty="0" smtClean="0"/>
            </a:br>
            <a:r>
              <a:rPr lang="th-TH" sz="2400" b="1" dirty="0" smtClean="0"/>
              <a:t>-สนใจจะดำเนินการ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ปรับปรุงกระบวนการ</a:t>
            </a:r>
            <a:br>
              <a:rPr lang="th-TH" sz="24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  ทำงาน </a:t>
            </a:r>
            <a:r>
              <a:rPr lang="th-TH" sz="2400" b="1" dirty="0" smtClean="0"/>
              <a:t>เพื่อเพิ่มผลิตภาพแรงงาน</a:t>
            </a:r>
          </a:p>
          <a:p>
            <a:pPr lvl="0"/>
            <a:endParaRPr lang="th-TH" sz="2400" b="1" dirty="0" smtClean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42844" y="4044646"/>
            <a:ext cx="8858312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กองทุนพัฒนาฝีมือแรงงาน ให้กู้ยืมเงิน ในอัตราดอกเบี้ยร้อยละ </a:t>
            </a:r>
            <a:r>
              <a:rPr lang="en-US" sz="2800" b="1" dirty="0" smtClean="0">
                <a:latin typeface="FreesiaUPC" pitchFamily="34" charset="-34"/>
                <a:cs typeface="FreesiaUPC" pitchFamily="34" charset="-34"/>
              </a:rPr>
              <a:t>3</a:t>
            </a: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 ต่อปี </a:t>
            </a:r>
            <a:br>
              <a:rPr lang="th-TH" sz="28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 smtClean="0">
                <a:latin typeface="FreesiaUPC" pitchFamily="34" charset="-34"/>
                <a:cs typeface="FreesiaUPC" pitchFamily="34" charset="-34"/>
              </a:rPr>
              <a:t>นำไปพัฒนาทักษะเพิ่มผลิตภาพแรงงาน</a:t>
            </a:r>
            <a:endParaRPr lang="en-US" sz="2800" b="1" dirty="0"/>
          </a:p>
        </p:txBody>
      </p:sp>
      <p:sp>
        <p:nvSpPr>
          <p:cNvPr id="9" name="ลูกศรขวา 8"/>
          <p:cNvSpPr/>
          <p:nvPr/>
        </p:nvSpPr>
        <p:spPr>
          <a:xfrm rot="5400000">
            <a:off x="4339826" y="5004849"/>
            <a:ext cx="464347" cy="571504"/>
          </a:xfrm>
          <a:prstGeom prst="rightArrow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580073" y="6394165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>
            <a:spLocks noGrp="1"/>
          </p:cNvSpPr>
          <p:nvPr>
            <p:ph type="body" idx="1"/>
          </p:nvPr>
        </p:nvSpPr>
        <p:spPr>
          <a:xfrm>
            <a:off x="571472" y="2886076"/>
            <a:ext cx="8501122" cy="3686196"/>
          </a:xfrm>
        </p:spPr>
        <p:txBody>
          <a:bodyPr>
            <a:noAutofit/>
          </a:bodyPr>
          <a:lstStyle/>
          <a:p>
            <a:pPr algn="l">
              <a:buNone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	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ืบเนื่องจากข้อสั่งการนายกรัฐมนตรีมอบหมายให้กระทรวงแรงงานพัฒนาความรู้ทักษะแรงงงานให้มีศักยภาพเพื่อการแข่งขันในระดับอาเซียน</a:t>
            </a:r>
          </a:p>
          <a:p>
            <a:pPr algn="l">
              <a:buNone/>
            </a:pP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	กรมพัฒนาฝีมือแรงงานได้เชิญผู้ประกอบกิจการจำนวน 500 คน </a:t>
            </a:r>
            <a:b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เข้าร่วมสัมมนา เพื่อชี้แจงการดำเนินการตามพระราชบัญญัติส่งเสริม</a:t>
            </a:r>
            <a:b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พ.ศ. 2545 ในหลักสูตรที่รองรับการเข้าสู่ประชาคมเศรษฐกิจอาเซียน เช่น ภาษา เทคโนโลยีสารสนเทศ </a:t>
            </a:r>
            <a:r>
              <a:rPr lang="th-TH" b="1" dirty="0" err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โล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จิ</a:t>
            </a:r>
            <a:r>
              <a:rPr lang="th-TH" b="1" dirty="0" err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สติกส์</a:t>
            </a: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เป็นต้น </a:t>
            </a:r>
            <a:b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เพื่อเพิ่มผลิตภาพแรงงาน และเพิ่มขีดความสามารถในการแข่งขันของประเทศ</a:t>
            </a:r>
            <a:endParaRPr lang="th-TH" sz="3200" b="1" dirty="0" smtClean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524000" y="1571612"/>
            <a:ext cx="7620000" cy="990600"/>
          </a:xfrm>
        </p:spPr>
        <p:txBody>
          <a:bodyPr>
            <a:noAutofit/>
          </a:bodyPr>
          <a:lstStyle/>
          <a:p>
            <a:r>
              <a:rPr lang="th-TH" sz="2600" b="1" dirty="0" smtClean="0">
                <a:solidFill>
                  <a:schemeClr val="tx1"/>
                </a:solidFill>
              </a:rPr>
              <a:t>โครงการเพิ่มขีดความสามารถหัวหน้างานเพื่อรองรับประชาคมเศรษฐกิจอาเซียน ภายใต้พระราชบัญญัติส่งเสริมการพัฒนาฝีมือแรงงาน พ.ศ. 2545</a:t>
            </a:r>
            <a:endParaRPr lang="en-US" sz="2600" b="1" dirty="0">
              <a:solidFill>
                <a:schemeClr val="tx1"/>
              </a:solidFill>
              <a:latin typeface="TH SarabunPSK" pitchFamily="34" charset="-34"/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1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 l="2286" t="2374" r="43231" b="87207"/>
          <a:stretch>
            <a:fillRect/>
          </a:stretch>
        </p:blipFill>
        <p:spPr bwMode="auto">
          <a:xfrm>
            <a:off x="0" y="0"/>
            <a:ext cx="9144000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ooter Placeholder 3"/>
          <p:cNvSpPr>
            <a:spLocks noGrp="1"/>
          </p:cNvSpPr>
          <p:nvPr>
            <p:ph type="ftr" sz="quarter" idx="12"/>
          </p:nvPr>
        </p:nvSpPr>
        <p:spPr>
          <a:xfrm>
            <a:off x="3491880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214282" y="187656"/>
            <a:ext cx="8786874" cy="990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th-TH" sz="2800" b="1" dirty="0" smtClean="0">
                <a:solidFill>
                  <a:srgbClr val="0070C0"/>
                </a:solidFill>
              </a:rPr>
              <a:t>โครงการเพิ่มขีดความสามารถหัวหน้างานเพื่อรองรับประชาคมเศรษฐกิจอาเซียน ภายใต้พระราชบัญญัติส่งเสริมการพัฒนาฝีมือแรงงาน พ.ศ. 2545</a:t>
            </a: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15</a:t>
            </a:fld>
            <a:endParaRPr lang="en-US"/>
          </a:p>
        </p:txBody>
      </p:sp>
      <p:graphicFrame>
        <p:nvGraphicFramePr>
          <p:cNvPr id="7" name="ไดอะแกรม 6"/>
          <p:cNvGraphicFramePr/>
          <p:nvPr/>
        </p:nvGraphicFramePr>
        <p:xfrm>
          <a:off x="357158" y="1142984"/>
          <a:ext cx="8572560" cy="34290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1472" y="4572008"/>
            <a:ext cx="4143404" cy="1938992"/>
          </a:xfrm>
          <a:prstGeom prst="rect">
            <a:avLst/>
          </a:prstGeom>
          <a:solidFill>
            <a:srgbClr val="D4F240"/>
          </a:solidFill>
        </p:spPr>
        <p:txBody>
          <a:bodyPr wrap="square" rtlCol="0">
            <a:spAutoFit/>
          </a:bodyPr>
          <a:lstStyle/>
          <a:p>
            <a:r>
              <a:rPr lang="th-TH" sz="3000" b="1" dirty="0" smtClean="0"/>
              <a:t>เพื่อเพิ่มผลิตภาพแรงงาน และ</a:t>
            </a:r>
            <a:br>
              <a:rPr lang="th-TH" sz="3000" b="1" dirty="0" smtClean="0"/>
            </a:br>
            <a:r>
              <a:rPr lang="th-TH" sz="3000" b="1" dirty="0" smtClean="0"/>
              <a:t>เพิ่มขีดความสามารถในการแข่งขันของประเทศ</a:t>
            </a:r>
          </a:p>
          <a:p>
            <a:endParaRPr lang="th-TH" sz="3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357818" y="4071942"/>
            <a:ext cx="314327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2400" b="1" dirty="0" smtClean="0">
                <a:solidFill>
                  <a:srgbClr val="3333CC"/>
                </a:solidFill>
              </a:rPr>
              <a:t>สำหรับหัวหน้างาน</a:t>
            </a:r>
            <a:br>
              <a:rPr lang="th-TH" sz="2400" b="1" dirty="0" smtClean="0">
                <a:solidFill>
                  <a:srgbClr val="3333CC"/>
                </a:solidFill>
              </a:rPr>
            </a:br>
            <a:r>
              <a:rPr lang="th-TH" sz="2400" b="1" dirty="0" smtClean="0">
                <a:solidFill>
                  <a:srgbClr val="3333CC"/>
                </a:solidFill>
              </a:rPr>
              <a:t>ในสถานประกอบกิจการ</a:t>
            </a:r>
            <a:br>
              <a:rPr lang="th-TH" sz="2400" b="1" dirty="0" smtClean="0">
                <a:solidFill>
                  <a:srgbClr val="3333CC"/>
                </a:solidFill>
              </a:rPr>
            </a:br>
            <a:r>
              <a:rPr lang="th-TH" sz="2400" b="1" dirty="0" smtClean="0">
                <a:solidFill>
                  <a:srgbClr val="3333CC"/>
                </a:solidFill>
              </a:rPr>
              <a:t>ให้มีทักษะเพิ่มขึ้น ในหลักสูตร</a:t>
            </a:r>
            <a:br>
              <a:rPr lang="th-TH" sz="2400" b="1" dirty="0" smtClean="0">
                <a:solidFill>
                  <a:srgbClr val="3333CC"/>
                </a:solidFill>
              </a:rPr>
            </a:br>
            <a:r>
              <a:rPr lang="th-TH" sz="2400" b="1" dirty="0" smtClean="0">
                <a:solidFill>
                  <a:srgbClr val="3333CC"/>
                </a:solidFill>
              </a:rPr>
              <a:t>ที่รองรับการเข้าสู่ประชาคม</a:t>
            </a:r>
            <a:br>
              <a:rPr lang="th-TH" sz="2400" b="1" dirty="0" smtClean="0">
                <a:solidFill>
                  <a:srgbClr val="3333CC"/>
                </a:solidFill>
              </a:rPr>
            </a:br>
            <a:r>
              <a:rPr lang="th-TH" sz="2400" b="1" dirty="0" smtClean="0">
                <a:solidFill>
                  <a:srgbClr val="3333CC"/>
                </a:solidFill>
              </a:rPr>
              <a:t>เศรษฐกิจอาเซียน</a:t>
            </a:r>
            <a:endParaRPr lang="en-US" sz="2400" b="1" dirty="0" smtClean="0">
              <a:solidFill>
                <a:srgbClr val="3333CC"/>
              </a:solidFill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63888" y="6145875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EBF9A7"/>
          </a:solidFill>
        </p:spPr>
        <p:txBody>
          <a:bodyPr/>
          <a:lstStyle/>
          <a:p>
            <a:r>
              <a:rPr lang="th-TH" b="1" dirty="0" smtClean="0">
                <a:solidFill>
                  <a:srgbClr val="00B050"/>
                </a:solidFill>
              </a:rPr>
              <a:t>บทบาทของหัวหน้างาน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91880" y="6245699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3203848" y="2756784"/>
            <a:ext cx="2379177" cy="1008112"/>
          </a:xfrm>
          <a:prstGeom prst="ellipse">
            <a:avLst/>
          </a:prstGeom>
          <a:solidFill>
            <a:srgbClr val="33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/>
              <a:t>ห้วหน้างาน</a:t>
            </a:r>
            <a:endParaRPr lang="en-US" sz="3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999484" y="1922702"/>
            <a:ext cx="10759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/>
              <a:t>เจ้าของ</a:t>
            </a:r>
            <a:endParaRPr lang="en-US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564853" y="1828956"/>
            <a:ext cx="16674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/>
              <a:t>ผู้จัดการ</a:t>
            </a:r>
          </a:p>
          <a:p>
            <a:r>
              <a:rPr lang="th-TH" sz="3200" b="1" dirty="0" smtClean="0"/>
              <a:t>ผู้อำนวยการ</a:t>
            </a:r>
            <a:endParaRPr lang="en-US" sz="3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660232" y="3930148"/>
            <a:ext cx="147668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/>
              <a:t>การผลิต</a:t>
            </a:r>
          </a:p>
          <a:p>
            <a:r>
              <a:rPr lang="th-TH" sz="3200" b="1" dirty="0" smtClean="0"/>
              <a:t>การบริการ</a:t>
            </a:r>
            <a:endParaRPr lang="en-US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635895" y="4226203"/>
            <a:ext cx="2214068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/>
              <a:t>เครื่องมือ/</a:t>
            </a:r>
          </a:p>
          <a:p>
            <a:r>
              <a:rPr lang="th-TH" sz="2800" b="1" dirty="0" smtClean="0"/>
              <a:t>เครื่องจักร</a:t>
            </a:r>
          </a:p>
          <a:p>
            <a:r>
              <a:rPr lang="th-TH" sz="2800" b="1" dirty="0" smtClean="0"/>
              <a:t>วัสดุ/อุปกรณ์</a:t>
            </a:r>
          </a:p>
          <a:p>
            <a:r>
              <a:rPr lang="th-TH" sz="2800" b="1" dirty="0" smtClean="0"/>
              <a:t>(</a:t>
            </a:r>
            <a:r>
              <a:rPr lang="th-TH" sz="2800" b="1" dirty="0"/>
              <a:t>จัดหา/ดูแลรักษา)</a:t>
            </a:r>
          </a:p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043608" y="2215089"/>
            <a:ext cx="1018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/>
              <a:t>ผลกำไร</a:t>
            </a:r>
            <a:endParaRPr lang="en-US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419592" y="3617260"/>
            <a:ext cx="2837636" cy="25083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200" b="1" dirty="0" smtClean="0"/>
              <a:t>พนักงาน</a:t>
            </a:r>
          </a:p>
          <a:p>
            <a:r>
              <a:rPr lang="th-TH" sz="2500" b="1" dirty="0" smtClean="0"/>
              <a:t>ฝึกอบรม</a:t>
            </a:r>
            <a:r>
              <a:rPr lang="th-TH" sz="2500" b="1" dirty="0"/>
              <a:t>/สอนงาน</a:t>
            </a:r>
          </a:p>
          <a:p>
            <a:r>
              <a:rPr lang="th-TH" sz="2500" b="1" dirty="0" smtClean="0"/>
              <a:t>ควบคุม/กำกับดูแล</a:t>
            </a:r>
          </a:p>
          <a:p>
            <a:r>
              <a:rPr lang="th-TH" sz="2500" b="1" dirty="0" smtClean="0"/>
              <a:t>ระเบียบวินัย</a:t>
            </a:r>
          </a:p>
          <a:p>
            <a:r>
              <a:rPr lang="th-TH" sz="2500" b="1" dirty="0" smtClean="0"/>
              <a:t>สวัสดิการ/ขวํญกำลังใจ</a:t>
            </a:r>
          </a:p>
          <a:p>
            <a:r>
              <a:rPr lang="th-TH" sz="2500" b="1" dirty="0" smtClean="0"/>
              <a:t>ความปลอดภัยในการทำงาน</a:t>
            </a:r>
            <a:endParaRPr lang="en-US" sz="2500" b="1" dirty="0"/>
          </a:p>
        </p:txBody>
      </p:sp>
      <p:cxnSp>
        <p:nvCxnSpPr>
          <p:cNvPr id="17" name="Straight Connector 16"/>
          <p:cNvCxnSpPr>
            <a:stCxn id="7" idx="6"/>
          </p:cNvCxnSpPr>
          <p:nvPr/>
        </p:nvCxnSpPr>
        <p:spPr>
          <a:xfrm>
            <a:off x="5583025" y="3260840"/>
            <a:ext cx="3309455" cy="0"/>
          </a:xfrm>
          <a:prstGeom prst="line">
            <a:avLst/>
          </a:prstGeom>
          <a:ln w="12700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3203848" y="3695648"/>
            <a:ext cx="380626" cy="2623436"/>
          </a:xfrm>
          <a:prstGeom prst="line">
            <a:avLst/>
          </a:prstGeom>
          <a:ln w="12700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7" idx="2"/>
          </p:cNvCxnSpPr>
          <p:nvPr/>
        </p:nvCxnSpPr>
        <p:spPr>
          <a:xfrm flipH="1">
            <a:off x="179512" y="3260840"/>
            <a:ext cx="3024336" cy="0"/>
          </a:xfrm>
          <a:prstGeom prst="line">
            <a:avLst/>
          </a:prstGeom>
          <a:ln w="12700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>
            <a:stCxn id="7" idx="1"/>
          </p:cNvCxnSpPr>
          <p:nvPr/>
        </p:nvCxnSpPr>
        <p:spPr>
          <a:xfrm flipH="1" flipV="1">
            <a:off x="2699792" y="1556792"/>
            <a:ext cx="852478" cy="1347627"/>
          </a:xfrm>
          <a:prstGeom prst="line">
            <a:avLst/>
          </a:prstGeom>
          <a:ln w="12700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7" idx="7"/>
          </p:cNvCxnSpPr>
          <p:nvPr/>
        </p:nvCxnSpPr>
        <p:spPr>
          <a:xfrm flipV="1">
            <a:off x="5234603" y="1556792"/>
            <a:ext cx="777557" cy="1347627"/>
          </a:xfrm>
          <a:prstGeom prst="line">
            <a:avLst/>
          </a:prstGeom>
          <a:ln w="12700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7" idx="5"/>
          </p:cNvCxnSpPr>
          <p:nvPr/>
        </p:nvCxnSpPr>
        <p:spPr>
          <a:xfrm>
            <a:off x="5234603" y="3617261"/>
            <a:ext cx="779170" cy="2729047"/>
          </a:xfrm>
          <a:prstGeom prst="line">
            <a:avLst/>
          </a:prstGeom>
          <a:ln w="12700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19890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9144000" cy="1214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5157788"/>
            <a:ext cx="320357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157788"/>
            <a:ext cx="3059113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00375" y="5157788"/>
            <a:ext cx="3011488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1"/>
          <p:cNvSpPr>
            <a:spLocks noChangeArrowheads="1"/>
          </p:cNvSpPr>
          <p:nvPr/>
        </p:nvSpPr>
        <p:spPr bwMode="auto">
          <a:xfrm>
            <a:off x="357158" y="1714488"/>
            <a:ext cx="8496300" cy="1323439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endParaRPr lang="th-TH" sz="4000" b="1" dirty="0" smtClean="0">
              <a:latin typeface="TH SarabunPSK" pitchFamily="34" charset="-34"/>
            </a:endParaRPr>
          </a:p>
          <a:p>
            <a:pPr algn="ctr" eaLnBrk="1" hangingPunct="1"/>
            <a:r>
              <a:rPr lang="th-TH" sz="4000" b="1" dirty="0" smtClean="0">
                <a:latin typeface="TH SarabunPSK" pitchFamily="34" charset="-34"/>
              </a:rPr>
              <a:t>การส่งเสริมการพัฒนาฝีมือแรงงาน</a:t>
            </a:r>
            <a:endParaRPr lang="th-TH" sz="4800" b="1" dirty="0">
              <a:latin typeface="TH SarabunPSK" pitchFamily="34" charset="-34"/>
            </a:endParaRPr>
          </a:p>
        </p:txBody>
      </p:sp>
      <p:graphicFrame>
        <p:nvGraphicFramePr>
          <p:cNvPr id="9" name="Diagram 8"/>
          <p:cNvGraphicFramePr/>
          <p:nvPr/>
        </p:nvGraphicFramePr>
        <p:xfrm>
          <a:off x="857224" y="2071678"/>
          <a:ext cx="750099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705777" y="631825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h-TH" sz="4000" b="1" dirty="0" smtClean="0">
                <a:solidFill>
                  <a:srgbClr val="0070C0"/>
                </a:solidFill>
                <a:latin typeface="AngsanaUPC" pitchFamily="18" charset="-34"/>
              </a:rPr>
              <a:t>พระราชบัญญัติส่งเสริมการพัฒนาฝีมือแรงงาน พ.ศ.2545</a:t>
            </a:r>
            <a:endParaRPr lang="th-TH" sz="4000" dirty="0">
              <a:solidFill>
                <a:srgbClr val="0070C0"/>
              </a:solidFill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75526" y="1456032"/>
            <a:ext cx="87868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2400" b="1" dirty="0" smtClean="0">
                <a:solidFill>
                  <a:srgbClr val="0070C0"/>
                </a:solidFill>
                <a:latin typeface="AngsanaUPC" panose="02020603050405020304" pitchFamily="18" charset="-34"/>
              </a:rPr>
              <a:t>จุดประสงค์ </a:t>
            </a:r>
            <a:r>
              <a:rPr lang="en-US" sz="2400" b="1" dirty="0" smtClean="0">
                <a:solidFill>
                  <a:srgbClr val="0070C0"/>
                </a:solidFill>
                <a:latin typeface="AngsanaUPC" panose="02020603050405020304" pitchFamily="18" charset="-34"/>
              </a:rPr>
              <a:t>:</a:t>
            </a:r>
            <a:br>
              <a:rPr lang="en-US" sz="2400" b="1" dirty="0" smtClean="0">
                <a:solidFill>
                  <a:srgbClr val="0070C0"/>
                </a:solidFill>
                <a:latin typeface="AngsanaUPC" panose="02020603050405020304" pitchFamily="18" charset="-34"/>
              </a:rPr>
            </a:br>
            <a:r>
              <a:rPr lang="th-TH" sz="2400" b="1" dirty="0" smtClean="0">
                <a:solidFill>
                  <a:srgbClr val="0070C0"/>
                </a:solidFill>
                <a:latin typeface="AngsanaUPC" panose="02020603050405020304" pitchFamily="18" charset="-34"/>
              </a:rPr>
              <a:t>เพื่อส่งเสริมให้สถานประกอบกิจการ มีส่วนร่วมในการพัฒนาฝีมือแรงงานมากยิ่งขึ้น โดย</a:t>
            </a:r>
          </a:p>
        </p:txBody>
      </p:sp>
      <p:graphicFrame>
        <p:nvGraphicFramePr>
          <p:cNvPr id="8" name="Diagram 5"/>
          <p:cNvGraphicFramePr/>
          <p:nvPr/>
        </p:nvGraphicFramePr>
        <p:xfrm>
          <a:off x="428596" y="2258720"/>
          <a:ext cx="8429684" cy="4714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22917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(ฉบับที่ </a:t>
            </a:r>
            <a:r>
              <a:rPr lang="en-US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)พ.ศ. 25</a:t>
            </a:r>
            <a:r>
              <a:rPr lang="en-US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57</a:t>
            </a:r>
            <a:endParaRPr lang="th-TH" sz="4000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19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428596" y="2428868"/>
          <a:ext cx="8429684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285720" y="1643050"/>
            <a:ext cx="85010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>เนื่องจากพระราชบัญญัติส่งเสริมการพัฒนาฝีมือแรงงาน พ.ศ. </a:t>
            </a:r>
            <a:r>
              <a:rPr lang="en-US" sz="3000" b="1" dirty="0" smtClean="0">
                <a:latin typeface="FreesiaUPC" pitchFamily="34" charset="-34"/>
                <a:cs typeface="FreesiaUPC" pitchFamily="34" charset="-34"/>
              </a:rPr>
              <a:t>2545 </a:t>
            </a:r>
            <a:r>
              <a:rPr lang="th-TH" sz="3000" b="1" dirty="0" smtClean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altLang="th-TH" sz="3000" b="1" dirty="0" smtClean="0">
                <a:latin typeface="FreesiaUPC" pitchFamily="34" charset="-34"/>
                <a:cs typeface="FreesiaUPC" pitchFamily="34" charset="-34"/>
              </a:rPr>
              <a:t>ไม่มีบทบัญญัติในเรื่อง ดังนี้</a:t>
            </a:r>
            <a:endParaRPr lang="th-TH" sz="3000" b="1" dirty="0" smtClean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9082" y="630932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(ฉบับที่ </a:t>
            </a:r>
            <a:r>
              <a:rPr lang="en-US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)พ.ศ. 25</a:t>
            </a:r>
            <a:r>
              <a:rPr lang="en-US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57 </a:t>
            </a:r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(ต่อ)</a:t>
            </a:r>
            <a:endParaRPr lang="th-TH" sz="4000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20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500034" y="1571612"/>
          <a:ext cx="8286808" cy="3500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00034" y="5214950"/>
            <a:ext cx="807249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th-TH" sz="3200" b="1" dirty="0" smtClean="0">
                <a:solidFill>
                  <a:srgbClr val="C00000"/>
                </a:solidFill>
                <a:latin typeface="FreesiaUPC" pitchFamily="34" charset="-34"/>
                <a:cs typeface="+mj-cs"/>
              </a:rPr>
              <a:t>ต้องได้รับหนังสือรับรองความรู้ความสามารถ (</a:t>
            </a:r>
            <a:r>
              <a:rPr lang="en-US" sz="3200" b="1" dirty="0" err="1" smtClean="0">
                <a:solidFill>
                  <a:srgbClr val="C00000"/>
                </a:solidFill>
                <a:latin typeface="FreesiaUPC" pitchFamily="34" charset="-34"/>
                <a:cs typeface="+mj-cs"/>
              </a:rPr>
              <a:t>Licence</a:t>
            </a:r>
            <a:r>
              <a:rPr lang="th-TH" sz="3200" b="1" dirty="0" smtClean="0">
                <a:solidFill>
                  <a:srgbClr val="C00000"/>
                </a:solidFill>
                <a:latin typeface="FreesiaUPC" pitchFamily="34" charset="-34"/>
                <a:cs typeface="+mj-cs"/>
              </a:rPr>
              <a:t>)</a:t>
            </a:r>
            <a:r>
              <a:rPr lang="en-US" sz="3200" b="1" dirty="0" smtClean="0">
                <a:solidFill>
                  <a:srgbClr val="C00000"/>
                </a:solidFill>
                <a:latin typeface="FreesiaUPC" pitchFamily="34" charset="-34"/>
                <a:cs typeface="+mj-cs"/>
              </a:rPr>
              <a:t> ”</a:t>
            </a:r>
            <a:r>
              <a:rPr lang="th-TH" sz="3200" b="1" dirty="0" smtClean="0">
                <a:solidFill>
                  <a:srgbClr val="C00000"/>
                </a:solidFill>
                <a:latin typeface="FreesiaUPC" pitchFamily="34" charset="-34"/>
                <a:cs typeface="+mj-cs"/>
              </a:rPr>
              <a:t/>
            </a:r>
            <a:br>
              <a:rPr lang="th-TH" sz="3200" b="1" dirty="0" smtClean="0">
                <a:solidFill>
                  <a:srgbClr val="C00000"/>
                </a:solidFill>
                <a:latin typeface="FreesiaUPC" pitchFamily="34" charset="-34"/>
                <a:cs typeface="+mj-cs"/>
              </a:rPr>
            </a:br>
            <a:r>
              <a:rPr lang="th-TH" sz="3200" b="1" dirty="0" smtClean="0">
                <a:solidFill>
                  <a:srgbClr val="C00000"/>
                </a:solidFill>
                <a:latin typeface="FreesiaUPC" pitchFamily="34" charset="-34"/>
                <a:cs typeface="+mj-cs"/>
              </a:rPr>
              <a:t>จึงจะปฏิบัติงานในสาขาอาชีพ ตำแหน่งงานหรือลักษณะงาน นั้นได้</a:t>
            </a:r>
            <a:endParaRPr lang="th-TH" sz="3200" b="1" dirty="0" smtClean="0">
              <a:solidFill>
                <a:srgbClr val="C00000"/>
              </a:solidFill>
              <a:cs typeface="+mj-cs"/>
            </a:endParaRPr>
          </a:p>
          <a:p>
            <a:endParaRPr lang="th-TH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93945" y="6296375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(ฉบับที่ </a:t>
            </a:r>
            <a:r>
              <a:rPr lang="en-US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2</a:t>
            </a:r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)พ.ศ. 25</a:t>
            </a:r>
            <a:r>
              <a:rPr lang="en-US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57</a:t>
            </a:r>
            <a:r>
              <a:rPr lang="th-TH" sz="4000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 (ต่อ)</a:t>
            </a:r>
            <a:endParaRPr lang="th-TH" sz="4000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21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357158" y="2071678"/>
          <a:ext cx="8429684" cy="45720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 6"/>
          <p:cNvSpPr/>
          <p:nvPr/>
        </p:nvSpPr>
        <p:spPr>
          <a:xfrm>
            <a:off x="3286148" y="1548458"/>
            <a:ext cx="23574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450" indent="0" algn="ctr">
              <a:spcBef>
                <a:spcPct val="0"/>
              </a:spcBef>
              <a:buFontTx/>
              <a:buNone/>
            </a:pPr>
            <a:r>
              <a:rPr lang="th-TH" sz="3200" b="1" dirty="0" smtClean="0">
                <a:latin typeface="FreesiaUPC" pitchFamily="34" charset="-34"/>
                <a:cs typeface="FreesiaUPC" pitchFamily="34" charset="-34"/>
              </a:rPr>
              <a:t>ผู้ได้รับประโยชน์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0713" y="630932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428596" y="2643182"/>
            <a:ext cx="8286808" cy="3900510"/>
          </a:xfrm>
        </p:spPr>
        <p:txBody>
          <a:bodyPr>
            <a:noAutofit/>
          </a:bodyPr>
          <a:lstStyle/>
          <a:p>
            <a:r>
              <a:rPr lang="th-TH" sz="3200" b="1" dirty="0" smtClean="0">
                <a:solidFill>
                  <a:schemeClr val="tx1"/>
                </a:solidFill>
              </a:rPr>
              <a:t>	กองทุนพัฒนาฝีมือแรงงานจัดตั้งขึ้นตามพระราชบัญญัติส่งเสริมการพัฒนาฝีมือแรงงาน พ.ศ. 2545 มีวัตถุประสงค์เพื่อเป็นทุนหมุนเวียนสำหรับใช้จ่ายเกี่ยวกับการส่งเสริมการพัฒนาฝีมือแรงงาน </a:t>
            </a:r>
          </a:p>
          <a:p>
            <a:r>
              <a:rPr lang="th-TH" sz="3200" b="1" dirty="0" smtClean="0">
                <a:solidFill>
                  <a:schemeClr val="tx1"/>
                </a:solidFill>
              </a:rPr>
              <a:t>	มาตรา 28 บัญญัติให้ใช้จ่ายเงินกองทุนเพื่อให้กู้ยืมเป็นค่าใช้จ่ายในการฝึกอบรมฝีมือแรงงาน หรือการทดสอบมาตรฐานฝีมือแรงงาน และช่วยเหลือหรืออุดหนุนกิจการใดๆ ที่เกี่ยวกับการส่งเสริมการพัฒนาฝีมือแรงงาน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noFill/>
          <a:ln>
            <a:noFill/>
          </a:ln>
        </p:spPr>
        <p:txBody>
          <a:bodyPr>
            <a:normAutofit/>
          </a:bodyPr>
          <a:lstStyle/>
          <a:p>
            <a:r>
              <a:rPr lang="th-TH" sz="3600" b="1" dirty="0" smtClean="0">
                <a:solidFill>
                  <a:schemeClr val="tx1"/>
                </a:solidFill>
                <a:cs typeface="+mn-cs"/>
              </a:rPr>
              <a:t>กองทุนพัฒนาฝีมือแรงงาน</a:t>
            </a:r>
            <a:endParaRPr lang="en-US" sz="3600" b="1" dirty="0">
              <a:solidFill>
                <a:schemeClr val="tx1"/>
              </a:solidFill>
              <a:cs typeface="+mn-cs"/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929058" y="1571612"/>
            <a:ext cx="5786478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endParaRPr lang="en-US" sz="4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B83B2E"/>
              </a:solidFill>
              <a:effectLst/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9144000" cy="135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3491880" y="6309320"/>
            <a:ext cx="5421083" cy="365125"/>
          </a:xfrm>
        </p:spPr>
        <p:txBody>
          <a:bodyPr/>
          <a:lstStyle/>
          <a:p>
            <a:r>
              <a:rPr lang="th-TH" smtClean="0"/>
              <a:t>กองส่งเสริมการพัฒนาฝีมือแรงงาน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00034" y="-71462"/>
            <a:ext cx="8229600" cy="1233503"/>
          </a:xfrm>
        </p:spPr>
        <p:txBody>
          <a:bodyPr>
            <a:normAutofit/>
          </a:bodyPr>
          <a:lstStyle/>
          <a:p>
            <a:pPr algn="ctr"/>
            <a:r>
              <a:rPr lang="th-TH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กองทุนพัฒนาฝีมือแรงงาน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500034" y="1000108"/>
            <a:ext cx="3357586" cy="1357322"/>
          </a:xfrm>
        </p:spPr>
        <p:txBody>
          <a:bodyPr>
            <a:norm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ภารกิจ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23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428596" y="2000240"/>
          <a:ext cx="8429684" cy="24288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56492" y="4572008"/>
            <a:ext cx="8858312" cy="1077218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bg1"/>
                </a:solidFill>
              </a:rPr>
              <a:t>เพื่อส่งเสริมการพัฒนาฝีมือแรงงานให้กับภาคอุตสาหกรรมและ</a:t>
            </a:r>
            <a:br>
              <a:rPr lang="th-TH" sz="3200" b="1" dirty="0" smtClean="0">
                <a:solidFill>
                  <a:schemeClr val="bg1"/>
                </a:solidFill>
              </a:rPr>
            </a:br>
            <a:r>
              <a:rPr lang="th-TH" sz="3200" b="1" dirty="0" smtClean="0">
                <a:solidFill>
                  <a:schemeClr val="bg1"/>
                </a:solidFill>
              </a:rPr>
              <a:t>ภาคบริการให้มีผลิตภาพสูงขึ้น เพิ่มขีดความสามารถแข่งขันของประเทศ</a:t>
            </a:r>
            <a:endParaRPr lang="th-TH" sz="3200" b="1" dirty="0">
              <a:solidFill>
                <a:schemeClr val="bg1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47404" y="6237312"/>
            <a:ext cx="5867400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แผนการดำเนินงานกองทุน</a:t>
            </a:r>
            <a:endParaRPr lang="th-TH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24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357158" y="1785926"/>
          <a:ext cx="8358246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ชื่อเรื่องรอง 2"/>
          <p:cNvSpPr txBox="1">
            <a:spLocks/>
          </p:cNvSpPr>
          <p:nvPr/>
        </p:nvSpPr>
        <p:spPr>
          <a:xfrm>
            <a:off x="500034" y="1643050"/>
            <a:ext cx="7858180" cy="642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การให้กู้ยืมเงินกองทุน</a:t>
            </a:r>
            <a:endParaRPr kumimoji="0" lang="th-TH" sz="36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563888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th-TH" b="1" dirty="0" smtClean="0">
                <a:solidFill>
                  <a:srgbClr val="0070C0"/>
                </a:solidFill>
                <a:latin typeface="FreesiaUPC" pitchFamily="34" charset="-34"/>
                <a:cs typeface="FreesiaUPC" pitchFamily="34" charset="-34"/>
              </a:rPr>
              <a:t>แผนการดำเนินงานกองทุน (ต่อ)</a:t>
            </a:r>
            <a:endParaRPr lang="th-TH" b="1" dirty="0">
              <a:solidFill>
                <a:srgbClr val="0070C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25</a:t>
            </a:fld>
            <a:endParaRPr lang="en-US"/>
          </a:p>
        </p:txBody>
      </p:sp>
      <p:graphicFrame>
        <p:nvGraphicFramePr>
          <p:cNvPr id="6" name="Diagram 5"/>
          <p:cNvGraphicFramePr/>
          <p:nvPr/>
        </p:nvGraphicFramePr>
        <p:xfrm>
          <a:off x="642910" y="1857364"/>
          <a:ext cx="800105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ชื่อเรื่องรอง 2"/>
          <p:cNvSpPr txBox="1">
            <a:spLocks/>
          </p:cNvSpPr>
          <p:nvPr/>
        </p:nvSpPr>
        <p:spPr>
          <a:xfrm>
            <a:off x="500034" y="1643050"/>
            <a:ext cx="7858180" cy="64294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tabLst/>
              <a:defRPr/>
            </a:pP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kumimoji="0" lang="th-TH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FreesiaUPC" pitchFamily="34" charset="-34"/>
              <a:ea typeface="+mn-ea"/>
              <a:cs typeface="FreesiaUPC" pitchFamily="34" charset="-34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491880" y="6165304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571472" y="428604"/>
            <a:ext cx="74382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ngsana New" panose="02020603050405020304" pitchFamily="18" charset="-34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th-TH" sz="3600" b="1" dirty="0" smtClean="0">
                <a:solidFill>
                  <a:srgbClr val="0070C0"/>
                </a:solidFill>
                <a:cs typeface="+mn-cs"/>
              </a:rPr>
              <a:t>โครงการสัมมนา </a:t>
            </a:r>
            <a:r>
              <a:rPr lang="en-US" sz="3600" b="1" dirty="0" smtClean="0">
                <a:solidFill>
                  <a:srgbClr val="0070C0"/>
                </a:solidFill>
                <a:cs typeface="+mn-cs"/>
              </a:rPr>
              <a:t>5 </a:t>
            </a:r>
            <a:r>
              <a:rPr lang="th-TH" sz="3600" b="1" dirty="0" smtClean="0">
                <a:solidFill>
                  <a:srgbClr val="0070C0"/>
                </a:solidFill>
                <a:cs typeface="+mn-cs"/>
              </a:rPr>
              <a:t>จังหวัด</a:t>
            </a:r>
            <a:r>
              <a:rPr lang="en-US" sz="3600" b="1" dirty="0" smtClean="0">
                <a:solidFill>
                  <a:srgbClr val="0070C0"/>
                </a:solidFill>
                <a:cs typeface="+mn-cs"/>
              </a:rPr>
              <a:t> </a:t>
            </a:r>
            <a:r>
              <a:rPr lang="th-TH" sz="3600" b="1" dirty="0" smtClean="0">
                <a:solidFill>
                  <a:srgbClr val="0070C0"/>
                </a:solidFill>
                <a:cs typeface="+mn-cs"/>
              </a:rPr>
              <a:t>พบสถานประกอบกิจการ</a:t>
            </a:r>
            <a:r>
              <a:rPr lang="en-US" sz="3600" b="1" dirty="0" smtClean="0">
                <a:solidFill>
                  <a:srgbClr val="0070C0"/>
                </a:solidFill>
                <a:cs typeface="+mn-cs"/>
              </a:rPr>
              <a:t> </a:t>
            </a:r>
            <a:endParaRPr lang="th-TH" sz="3600" b="1" dirty="0" smtClean="0">
              <a:solidFill>
                <a:srgbClr val="0070C0"/>
              </a:solidFill>
              <a:cs typeface="+mn-cs"/>
            </a:endParaRPr>
          </a:p>
        </p:txBody>
      </p:sp>
      <p:graphicFrame>
        <p:nvGraphicFramePr>
          <p:cNvPr id="7" name="ไดอะแกรม 6"/>
          <p:cNvGraphicFramePr/>
          <p:nvPr/>
        </p:nvGraphicFramePr>
        <p:xfrm>
          <a:off x="571472" y="1357298"/>
          <a:ext cx="8286808" cy="378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2910" y="5357826"/>
            <a:ext cx="8001056" cy="1077218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3200" b="1" dirty="0" smtClean="0"/>
              <a:t>เพื่อประชาสัมพันธ์การกู้ยืมเงินกองทุน และรับฟังความคิดเห็นเกี่ยวกับการให้กู้ยืมเงินและการช่วยเหลือหรืออุดหนุน</a:t>
            </a:r>
            <a:endParaRPr lang="th-TH" sz="3200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563888" y="6252481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500034" y="571480"/>
            <a:ext cx="8229600" cy="1233503"/>
          </a:xfrm>
        </p:spPr>
        <p:txBody>
          <a:bodyPr>
            <a:normAutofit/>
          </a:bodyPr>
          <a:lstStyle/>
          <a:p>
            <a:r>
              <a:rPr lang="th-TH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accent1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571472" y="2143116"/>
            <a:ext cx="8122362" cy="2752740"/>
          </a:xfrm>
        </p:spPr>
        <p:txBody>
          <a:bodyPr>
            <a:normAutofit/>
          </a:bodyPr>
          <a:lstStyle/>
          <a:p>
            <a:pPr algn="l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บัญญัติให้ใช้จ่ายเงินกองทุนพัฒนาฝีมือแรงงาน เพื่อให้กู้ยืมเป็นค่าใช้จ่ายในการอบรมฝีมือแรงงาน หรือการทดสอบมาตรฐานฝีมือแรงงาน</a:t>
            </a: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42270" y="6237312"/>
            <a:ext cx="5867400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tx1"/>
                </a:solidFill>
              </a:rPr>
              <a:t>ผู้มีสิทธิกู้ยืมเงินกองทุนพัฒนาฝีมือแรงงาน</a:t>
            </a:r>
            <a:endParaRPr lang="en-US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ตัวยึดเนื้อหา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8291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63888" y="6346496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4000" b="1" dirty="0" smtClean="0">
                <a:solidFill>
                  <a:schemeClr val="tx1"/>
                </a:solidFill>
              </a:rPr>
              <a:t>วงเงินกู้ยืม</a:t>
            </a:r>
            <a:endParaRPr lang="en-US" sz="4000" b="1" dirty="0">
              <a:solidFill>
                <a:schemeClr val="tx1"/>
              </a:solidFill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29</a:t>
            </a:fld>
            <a:endParaRPr lang="en-US"/>
          </a:p>
        </p:txBody>
      </p:sp>
      <p:graphicFrame>
        <p:nvGraphicFramePr>
          <p:cNvPr id="9" name="ไดอะแกรม 8"/>
          <p:cNvGraphicFramePr/>
          <p:nvPr/>
        </p:nvGraphicFramePr>
        <p:xfrm>
          <a:off x="357158" y="1571612"/>
          <a:ext cx="8501122" cy="5072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63888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h-TH" sz="3600" b="1" dirty="0" smtClean="0">
                <a:solidFill>
                  <a:schemeClr val="tx1"/>
                </a:solidFill>
              </a:rPr>
              <a:t>ดอกเบี้ยและระยะเวลาการชำระคืน</a:t>
            </a:r>
            <a:endParaRPr lang="en-US" sz="3600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/>
        </p:nvGraphicFramePr>
        <p:xfrm>
          <a:off x="255847" y="1643050"/>
          <a:ext cx="8644000" cy="4786346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3357588"/>
                <a:gridCol w="2428892"/>
                <a:gridCol w="2857520"/>
              </a:tblGrid>
              <a:tr h="76297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itchFamily="49" charset="0"/>
                        <a:buNone/>
                      </a:pPr>
                      <a:r>
                        <a:rPr lang="th-TH" sz="3200" dirty="0" smtClean="0">
                          <a:solidFill>
                            <a:schemeClr val="tx1"/>
                          </a:solidFill>
                        </a:rPr>
                        <a:t>ประเภทผู้กู้ยืม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dirty="0" smtClean="0">
                          <a:solidFill>
                            <a:schemeClr val="tx1"/>
                          </a:solidFill>
                        </a:rPr>
                        <a:t>อัตราดอกเบี้ย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smtClean="0">
                          <a:solidFill>
                            <a:schemeClr val="tx1"/>
                          </a:solidFill>
                        </a:rPr>
                        <a:t>ระยะเวลาการชำระคืน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solidFill>
                      <a:srgbClr val="FF9999"/>
                    </a:solidFill>
                  </a:tcPr>
                </a:tc>
              </a:tr>
              <a:tr h="10974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ourier New" pitchFamily="49" charset="0"/>
                        <a:buChar char="o"/>
                      </a:pPr>
                      <a:r>
                        <a:rPr lang="th-TH" sz="3200" b="1" dirty="0" smtClean="0"/>
                        <a:t> ผู้รับการฝึก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+mn-cs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/>
                        <a:t>ร้อยละ 1 ต่อปี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/>
                        <a:t>ไม่เกิน 48 เดือน</a:t>
                      </a:r>
                      <a:endParaRPr lang="en-US" sz="3200" b="1" dirty="0">
                        <a:solidFill>
                          <a:schemeClr val="tx1"/>
                        </a:solidFill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292587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itchFamily="49" charset="0"/>
                        <a:buChar char="o"/>
                        <a:tabLst/>
                        <a:defRPr/>
                      </a:pPr>
                      <a:r>
                        <a:rPr lang="th-TH" sz="3200" b="1" dirty="0" smtClean="0"/>
                        <a:t> ผู้ดำเนินการฝึก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itchFamily="49" charset="0"/>
                        <a:buChar char="o"/>
                        <a:tabLst/>
                        <a:defRPr/>
                      </a:pPr>
                      <a:r>
                        <a:rPr lang="th-TH" sz="3200" b="1" dirty="0" smtClean="0"/>
                        <a:t> ผู้ดำเนินการทดสอบ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itchFamily="49" charset="0"/>
                        <a:buNone/>
                        <a:tabLst/>
                        <a:defRPr/>
                      </a:pPr>
                      <a:r>
                        <a:rPr lang="th-TH" sz="3200" b="1" dirty="0" smtClean="0"/>
                        <a:t>  </a:t>
                      </a:r>
                      <a:r>
                        <a:rPr lang="th-TH" sz="3200" b="1" baseline="0" dirty="0" smtClean="0"/>
                        <a:t> </a:t>
                      </a:r>
                      <a:r>
                        <a:rPr lang="th-TH" sz="3200" b="1" dirty="0" smtClean="0"/>
                        <a:t> มาตรฐานฝีมือแรงงาน</a:t>
                      </a:r>
                      <a:endParaRPr lang="en-US" sz="3200" b="1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Courier New" pitchFamily="49" charset="0"/>
                        <a:buChar char="o"/>
                        <a:tabLst/>
                        <a:defRPr/>
                      </a:pPr>
                      <a:r>
                        <a:rPr lang="th-TH" sz="3200" b="1" dirty="0" smtClean="0"/>
                        <a:t> ผู้ประกอบกิจการ</a:t>
                      </a:r>
                      <a:endParaRPr lang="en-US" sz="3200" b="1" dirty="0" smtClean="0"/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/>
                        <a:t>ร้อยละ</a:t>
                      </a:r>
                      <a:r>
                        <a:rPr lang="th-TH" sz="3200" b="1" baseline="0" dirty="0" smtClean="0"/>
                        <a:t> 3 ต่อปี</a:t>
                      </a:r>
                      <a:endParaRPr lang="en-US" sz="32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200" b="1" dirty="0" smtClean="0"/>
                        <a:t>ไม่เกิน</a:t>
                      </a:r>
                      <a:r>
                        <a:rPr lang="th-TH" sz="3200" b="1" baseline="0" dirty="0" smtClean="0"/>
                        <a:t> 12 เดือน</a:t>
                      </a:r>
                      <a:endParaRPr lang="en-US" sz="3200" b="1" dirty="0">
                        <a:latin typeface="TH SarabunPSK" pitchFamily="34" charset="-34"/>
                        <a:ea typeface="Calibri"/>
                        <a:cs typeface="TH SarabunPSK" pitchFamily="34" charset="-34"/>
                      </a:endParaRPr>
                    </a:p>
                  </a:txBody>
                  <a:tcPr marL="68580" marR="68580" marT="0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B3ADFCA-84E1-4149-B95F-90388375D48F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37197" y="6421461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ท้ายกระดาษ 1"/>
          <p:cNvSpPr>
            <a:spLocks noGrp="1"/>
          </p:cNvSpPr>
          <p:nvPr>
            <p:ph type="ftr" sz="quarter" idx="11"/>
          </p:nvPr>
        </p:nvSpPr>
        <p:spPr>
          <a:xfrm>
            <a:off x="3508635" y="6278585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31</a:t>
            </a:fld>
            <a:endParaRPr lang="en-US"/>
          </a:p>
        </p:txBody>
      </p:sp>
      <p:graphicFrame>
        <p:nvGraphicFramePr>
          <p:cNvPr id="4" name="ไดอะแกรม 3"/>
          <p:cNvGraphicFramePr/>
          <p:nvPr/>
        </p:nvGraphicFramePr>
        <p:xfrm>
          <a:off x="357158" y="285728"/>
          <a:ext cx="8501122" cy="6000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สถานที่ยื่นคำขอกู้ยืมเงิน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0D42C7D-6C81-4492-B06C-02233BA1CD69}" type="slidenum">
              <a:rPr lang="en-US" smtClean="0"/>
              <a:pPr/>
              <a:t>32</a:t>
            </a:fld>
            <a:endParaRPr lang="en-US"/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500034" y="1865330"/>
          <a:ext cx="8143932" cy="4278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63888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ชื่อเรื่อง 6"/>
          <p:cNvSpPr>
            <a:spLocks noGrp="1"/>
          </p:cNvSpPr>
          <p:nvPr>
            <p:ph type="ctrTitle"/>
          </p:nvPr>
        </p:nvSpPr>
        <p:spPr>
          <a:xfrm>
            <a:off x="428596" y="500042"/>
            <a:ext cx="7858180" cy="1828800"/>
          </a:xfrm>
        </p:spPr>
        <p:txBody>
          <a:bodyPr>
            <a:noAutofit/>
          </a:bodyPr>
          <a:lstStyle/>
          <a:p>
            <a:r>
              <a:rPr lang="th-TH" b="1" dirty="0" smtClean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 เพื่อส่งเสริมการพัฒนาฝีมือแรงงาน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ชื่อเรื่องรอง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00D42C7D-6C81-4492-B06C-02233BA1CD69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28596" y="2643182"/>
            <a:ext cx="828680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</a:t>
            </a:r>
            <a:br>
              <a:rPr lang="th-TH" sz="4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พ.ศ. 2545 มาตรา 28 (3) บัญญัติให้ใช้จ่ายเงินกองทุนเพื่อช่วยเหลือหรืออุดหนุนกิจการใดๆ </a:t>
            </a:r>
            <a:br>
              <a:rPr lang="th-TH" sz="4000" b="1" dirty="0" smtClean="0">
                <a:latin typeface="FreesiaUPC" pitchFamily="34" charset="-34"/>
                <a:cs typeface="FreesiaUPC" pitchFamily="34" charset="-34"/>
              </a:rPr>
            </a:br>
            <a:r>
              <a:rPr lang="th-TH" sz="4000" b="1" dirty="0" smtClean="0">
                <a:latin typeface="FreesiaUPC" pitchFamily="34" charset="-34"/>
                <a:cs typeface="FreesiaUPC" pitchFamily="34" charset="-34"/>
              </a:rPr>
              <a:t>ที่เกี่ยวกับการส่งเสริมการพัฒนาฝีมือแรงงาน</a:t>
            </a:r>
            <a:endParaRPr lang="en-US" sz="4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131840" y="6165304"/>
            <a:ext cx="5867400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หลักเกณฑ์การให้เงินช่วยเหลือหรืออุดหนุน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0D42C7D-6C81-4492-B06C-02233BA1CD69}" type="slidenum">
              <a:rPr lang="en-US" smtClean="0"/>
              <a:pPr/>
              <a:t>34</a:t>
            </a:fld>
            <a:endParaRPr lang="en-US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428596" y="1770208"/>
          <a:ext cx="8215370" cy="4746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 rot="16200000">
            <a:off x="823058" y="1591798"/>
            <a:ext cx="738664" cy="649724"/>
          </a:xfrm>
          <a:prstGeom prst="flowChartOffpage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1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722917" y="6466929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31"/>
          <p:cNvGrpSpPr/>
          <p:nvPr/>
        </p:nvGrpSpPr>
        <p:grpSpPr>
          <a:xfrm>
            <a:off x="0" y="1714488"/>
            <a:ext cx="9144000" cy="2389502"/>
            <a:chOff x="0" y="1714488"/>
            <a:chExt cx="9144000" cy="2389502"/>
          </a:xfrm>
        </p:grpSpPr>
        <p:cxnSp>
          <p:nvCxnSpPr>
            <p:cNvPr id="13" name="ตัวเชื่อมต่อตรง 12"/>
            <p:cNvCxnSpPr/>
            <p:nvPr/>
          </p:nvCxnSpPr>
          <p:spPr>
            <a:xfrm>
              <a:off x="500828" y="3284536"/>
              <a:ext cx="8214576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ตัวเชื่อมต่อตรง 18"/>
            <p:cNvCxnSpPr/>
            <p:nvPr/>
          </p:nvCxnSpPr>
          <p:spPr>
            <a:xfrm rot="5400000">
              <a:off x="4179885" y="3178173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" name="Text Box 3"/>
            <p:cNvSpPr txBox="1">
              <a:spLocks noChangeArrowheads="1"/>
            </p:cNvSpPr>
            <p:nvPr/>
          </p:nvSpPr>
          <p:spPr bwMode="auto">
            <a:xfrm>
              <a:off x="0" y="1714488"/>
              <a:ext cx="9144000" cy="1314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H SarabunIT?" charset="0"/>
                  <a:ea typeface="Arial" pitchFamily="34" charset="0"/>
                  <a:cs typeface="Cordia New" pitchFamily="34" charset="-34"/>
                </a:rPr>
                <a:t>       </a:t>
              </a:r>
              <a:r>
                <a:rPr kumimoji="0" lang="th-TH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ดำเนินการทดสอบมาตรฐานฝีมือแรงงาน</a:t>
              </a:r>
              <a:r>
                <a:rPr kumimoji="0" lang="en-US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ยื่นคำขอรับการช่วยเหลือหรืออุดหนุน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จำนวน </a:t>
              </a:r>
              <a:r>
                <a:rPr kumimoji="0" lang="en-US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</a:t>
              </a:r>
              <a:r>
                <a:rPr kumimoji="0" lang="th-TH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 คน		</a:t>
              </a:r>
              <a:r>
                <a:rPr lang="th-TH" sz="2600" b="1" dirty="0" smtClean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</a:t>
              </a:r>
              <a:r>
                <a:rPr kumimoji="0" lang="th-TH" sz="2600" b="1" i="0" u="none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 10</a:t>
              </a:r>
              <a:r>
                <a:rPr kumimoji="0" lang="en-US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kumimoji="0" lang="th-TH" sz="2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</a:t>
              </a:r>
              <a:endParaRPr kumimoji="0" lang="en-US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วงเล็บปีกกาขวา 8"/>
            <p:cNvSpPr/>
            <p:nvPr/>
          </p:nvSpPr>
          <p:spPr>
            <a:xfrm rot="16200000">
              <a:off x="2236617" y="807866"/>
              <a:ext cx="571504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6" name="ตัวเชื่อมต่อตรง 15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8537603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1928794" y="3071810"/>
              <a:ext cx="1143008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6143636" y="3131106"/>
              <a:ext cx="1143008" cy="461665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 smtClean="0">
                  <a:latin typeface="FreesiaUPC" pitchFamily="34" charset="-34"/>
                  <a:cs typeface="FreesiaUPC" pitchFamily="34" charset="-34"/>
                </a:rPr>
                <a:t>2559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2" name="วงเล็บปีกกาขวา 21"/>
            <p:cNvSpPr/>
            <p:nvPr/>
          </p:nvSpPr>
          <p:spPr>
            <a:xfrm rot="16200000">
              <a:off x="6374796" y="785795"/>
              <a:ext cx="571504" cy="400052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8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117578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29" name="Text Box 5"/>
            <p:cNvSpPr txBox="1">
              <a:spLocks noChangeArrowheads="1"/>
            </p:cNvSpPr>
            <p:nvPr/>
          </p:nvSpPr>
          <p:spPr bwMode="auto">
            <a:xfrm>
              <a:off x="3286116" y="3499792"/>
              <a:ext cx="134688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ธ.ค.58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30" name="Text Box 6"/>
            <p:cNvSpPr txBox="1">
              <a:spLocks noChangeArrowheads="1"/>
            </p:cNvSpPr>
            <p:nvPr/>
          </p:nvSpPr>
          <p:spPr bwMode="auto">
            <a:xfrm>
              <a:off x="4544704" y="3503915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31" name="Text Box 7"/>
            <p:cNvSpPr txBox="1">
              <a:spLocks noChangeArrowheads="1"/>
            </p:cNvSpPr>
            <p:nvPr/>
          </p:nvSpPr>
          <p:spPr bwMode="auto">
            <a:xfrm>
              <a:off x="7643834" y="3521686"/>
              <a:ext cx="1327054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</a:t>
              </a:r>
              <a:endPara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357158" y="428604"/>
            <a:ext cx="5643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ผู้ดำเนินการทดสอบมาตรฐาน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0D42C7D-6C81-4492-B06C-02233BA1CD69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549805" y="630932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หลักเกณฑ์การให้เงินช่วยเหลือหรืออุดหนุน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0D42C7D-6C81-4492-B06C-02233BA1CD69}" type="slidenum">
              <a:rPr lang="en-US" smtClean="0"/>
              <a:pPr/>
              <a:t>36</a:t>
            </a:fld>
            <a:endParaRPr lang="en-US"/>
          </a:p>
        </p:txBody>
      </p:sp>
      <p:graphicFrame>
        <p:nvGraphicFramePr>
          <p:cNvPr id="5" name="ไดอะแกรม 4"/>
          <p:cNvGraphicFramePr/>
          <p:nvPr/>
        </p:nvGraphicFramePr>
        <p:xfrm>
          <a:off x="428596" y="1754190"/>
          <a:ext cx="8215370" cy="47466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 rot="16200000">
            <a:off x="823058" y="1591798"/>
            <a:ext cx="738664" cy="649724"/>
          </a:xfrm>
          <a:prstGeom prst="flowChartOffpage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2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704239" y="6309320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ตัวเชื่อมต่อตรง 12"/>
          <p:cNvCxnSpPr/>
          <p:nvPr/>
        </p:nvCxnSpPr>
        <p:spPr>
          <a:xfrm>
            <a:off x="500828" y="3284536"/>
            <a:ext cx="82860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ตัวเชื่อมต่อตรง 18"/>
          <p:cNvCxnSpPr/>
          <p:nvPr/>
        </p:nvCxnSpPr>
        <p:spPr>
          <a:xfrm rot="5400000">
            <a:off x="5678495" y="3463925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วงเล็บปีกกาขวา 8"/>
          <p:cNvSpPr/>
          <p:nvPr/>
        </p:nvSpPr>
        <p:spPr>
          <a:xfrm rot="16200000">
            <a:off x="1665114" y="1379369"/>
            <a:ext cx="428627" cy="267050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ตัวเชื่อมต่อตรง 15"/>
          <p:cNvCxnSpPr/>
          <p:nvPr/>
        </p:nvCxnSpPr>
        <p:spPr>
          <a:xfrm rot="5400000">
            <a:off x="322233" y="3321049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ตัวเชื่อมต่อตรง 16"/>
          <p:cNvCxnSpPr/>
          <p:nvPr/>
        </p:nvCxnSpPr>
        <p:spPr>
          <a:xfrm rot="5400000">
            <a:off x="8607453" y="3334697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1329994" y="3071810"/>
            <a:ext cx="1143008" cy="461665"/>
          </a:xfrm>
          <a:prstGeom prst="rect">
            <a:avLst/>
          </a:prstGeom>
          <a:solidFill>
            <a:srgbClr val="6666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2557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29454" y="3131106"/>
            <a:ext cx="1143008" cy="46166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2559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82588" y="3467094"/>
            <a:ext cx="1189016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ม.ค.57 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2143108" y="3469944"/>
            <a:ext cx="1250951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ธ.ค.57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3286116" y="3469944"/>
            <a:ext cx="12096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ม.ค.58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31" name="Text Box 7"/>
          <p:cNvSpPr txBox="1">
            <a:spLocks noChangeArrowheads="1"/>
          </p:cNvSpPr>
          <p:nvPr/>
        </p:nvSpPr>
        <p:spPr bwMode="auto">
          <a:xfrm>
            <a:off x="7715272" y="3521686"/>
            <a:ext cx="1255616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ธ.ค.59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57158" y="357166"/>
            <a:ext cx="56436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en-US" sz="3600" b="1" dirty="0" smtClean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3600" b="1" dirty="0" smtClean="0"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ตรง 17"/>
          <p:cNvCxnSpPr/>
          <p:nvPr/>
        </p:nvCxnSpPr>
        <p:spPr>
          <a:xfrm rot="5400000">
            <a:off x="2965439" y="3463925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143372" y="3071810"/>
            <a:ext cx="1143008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 smtClean="0">
                <a:latin typeface="FreesiaUPC" pitchFamily="34" charset="-34"/>
                <a:cs typeface="FreesiaUPC" pitchFamily="34" charset="-34"/>
              </a:rPr>
              <a:t>2558</a:t>
            </a:r>
            <a:endParaRPr lang="en-US" sz="20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วงเล็บปีกกาขวา 23"/>
          <p:cNvSpPr/>
          <p:nvPr/>
        </p:nvSpPr>
        <p:spPr>
          <a:xfrm rot="5400000">
            <a:off x="4505789" y="2808128"/>
            <a:ext cx="428627" cy="267050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4929191" y="3473146"/>
            <a:ext cx="1214446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ธ.ค.58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วงเล็บปีกกาขวา 25"/>
          <p:cNvSpPr/>
          <p:nvPr/>
        </p:nvSpPr>
        <p:spPr>
          <a:xfrm rot="5400000">
            <a:off x="7237276" y="2811326"/>
            <a:ext cx="428627" cy="267050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6014408" y="3471867"/>
            <a:ext cx="1209675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ม.ค.59 </a:t>
            </a:r>
            <a:endParaRPr kumimoji="0" lang="en-US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500034" y="1142984"/>
            <a:ext cx="2928958" cy="128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ปี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พ.ศ.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2557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ดำเนินการฝึกอบรม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ไม่ครบตามสัดส่วน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ที่กฎหมายกำหนด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H SarabunIT?" charset="-34"/>
              </a:rPr>
              <a:t>                       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จำนวน 40 คน	                		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               </a:t>
            </a:r>
            <a:r>
              <a:rPr kumimoji="0" lang="th-TH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500430" y="1071546"/>
            <a:ext cx="457203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ส่งเงินสมทบของปี พ.ศ. 2557 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ภายในเวลาที่กฎหมายกำหนด 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(ภายในเดือนมีนาคม 2558)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จำนวน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43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,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200 บาท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(1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,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080 บาท 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H SarabunIT?" charset="-34"/>
              </a:rPr>
              <a:t>X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40 คน)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kumimoji="0" lang="en-US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               </a:t>
            </a:r>
            <a:r>
              <a:rPr kumimoji="0" lang="th-TH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</a:t>
            </a:r>
            <a:endPara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ตัวเชื่อมต่อตรง 31"/>
          <p:cNvCxnSpPr/>
          <p:nvPr/>
        </p:nvCxnSpPr>
        <p:spPr>
          <a:xfrm rot="5400000">
            <a:off x="3356761" y="3071017"/>
            <a:ext cx="714379" cy="1588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500430" y="2357430"/>
            <a:ext cx="1357322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20 ม.ค. 58</a:t>
            </a:r>
            <a:endParaRPr lang="en-US" sz="20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000496" y="4429132"/>
            <a:ext cx="1928826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H SarabunIT?" charset="-34"/>
                <a:ea typeface="Arial" pitchFamily="34" charset="0"/>
                <a:cs typeface="TH SarabunIT?" charset="-34"/>
              </a:rPr>
              <a:t>ปี พ.ศ. 2558 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ดำเนินการพัฒนา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ฝีมือแรงงาน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Arial" pitchFamily="34" charset="0"/>
                <a:cs typeface="TH SarabunIT?" charset="-34"/>
              </a:rPr>
              <a:t>     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ครบตามสัดส่วน</a:t>
            </a:r>
            <a:b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</a:b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ที่กฎหมายกำหนด						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6786578" y="4410092"/>
            <a:ext cx="2000264" cy="18049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ปี พ.ศ.2559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ยื่นคำขอรับเงินช่วยเหลือหรืออุดหนุน</a:t>
            </a:r>
            <a:endParaRPr kumimoji="0" lang="en-US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จำนวน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4</a:t>
            </a:r>
            <a:r>
              <a:rPr kumimoji="0" lang="en-US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,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320</a:t>
            </a:r>
            <a:r>
              <a:rPr kumimoji="0" lang="th-TH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r>
              <a:rPr kumimoji="0" lang="th-TH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บาท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th-TH" b="1" dirty="0" smtClean="0">
                <a:latin typeface="Calibri" pitchFamily="34" charset="0"/>
                <a:ea typeface="Arial" pitchFamily="34" charset="0"/>
                <a:cs typeface="TH SarabunIT?" charset="-34"/>
              </a:rPr>
              <a:t>(43,200 </a:t>
            </a:r>
            <a:r>
              <a:rPr lang="en-US" b="1" dirty="0" smtClean="0">
                <a:latin typeface="Calibri" pitchFamily="34" charset="0"/>
                <a:ea typeface="Arial" pitchFamily="34" charset="0"/>
                <a:cs typeface="TH SarabunIT?" charset="-34"/>
              </a:rPr>
              <a:t>x </a:t>
            </a:r>
            <a:r>
              <a:rPr lang="th-TH" b="1" dirty="0" smtClean="0">
                <a:latin typeface="Calibri" pitchFamily="34" charset="0"/>
                <a:ea typeface="Arial" pitchFamily="34" charset="0"/>
                <a:cs typeface="TH SarabunIT?" charset="-34"/>
              </a:rPr>
              <a:t> 10</a:t>
            </a:r>
            <a:r>
              <a:rPr lang="en-US" b="1" dirty="0" smtClean="0">
                <a:latin typeface="Calibri" pitchFamily="34" charset="0"/>
                <a:ea typeface="Arial" pitchFamily="34" charset="0"/>
                <a:cs typeface="TH SarabunIT?" charset="-34"/>
              </a:rPr>
              <a:t>%</a:t>
            </a:r>
            <a:r>
              <a:rPr lang="th-TH" b="1" dirty="0" smtClean="0">
                <a:latin typeface="Calibri" pitchFamily="34" charset="0"/>
                <a:ea typeface="Arial" pitchFamily="34" charset="0"/>
                <a:cs typeface="TH SarabunIT?" charset="-34"/>
              </a:rPr>
              <a:t>)</a:t>
            </a:r>
            <a:endParaRPr kumimoji="0" lang="th-TH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</a:t>
            </a:r>
            <a:endParaRPr kumimoji="0" lang="en-US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Arial" pitchFamily="34" charset="0"/>
              <a:cs typeface="TH SarabunIT?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                                                                                </a:t>
            </a:r>
            <a:r>
              <a:rPr kumimoji="0" lang="th-TH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TH SarabunIT?" charset="-34"/>
              </a:rPr>
              <a:t> 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D42C7D-6C81-4492-B06C-02233BA1CD69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580073" y="6319529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เริ่มดำเนินการให้เงินอุดหนุน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0D42C7D-6C81-4492-B06C-02233BA1CD69}" type="slidenum">
              <a:rPr lang="en-US" smtClean="0"/>
              <a:pPr/>
              <a:t>38</a:t>
            </a:fld>
            <a:endParaRPr lang="en-US"/>
          </a:p>
        </p:txBody>
      </p:sp>
      <p:graphicFrame>
        <p:nvGraphicFramePr>
          <p:cNvPr id="8" name="ไดอะแกรม 7"/>
          <p:cNvGraphicFramePr/>
          <p:nvPr>
            <p:extLst>
              <p:ext uri="{D42A27DB-BD31-4B8C-83A1-F6EECF244321}">
                <p14:modId xmlns:p14="http://schemas.microsoft.com/office/powerpoint/2010/main" xmlns="" val="623711076"/>
              </p:ext>
            </p:extLst>
          </p:nvPr>
        </p:nvGraphicFramePr>
        <p:xfrm>
          <a:off x="1142976" y="1643050"/>
          <a:ext cx="7215238" cy="4143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721007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th-TH" sz="3600" b="1" dirty="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00D42C7D-6C81-4492-B06C-02233BA1CD69}" type="slidenum">
              <a:rPr lang="en-US" smtClean="0"/>
              <a:pPr/>
              <a:t>39</a:t>
            </a:fld>
            <a:endParaRPr lang="en-US"/>
          </a:p>
        </p:txBody>
      </p:sp>
      <p:graphicFrame>
        <p:nvGraphicFramePr>
          <p:cNvPr id="6" name="ไดอะแกรม 5"/>
          <p:cNvGraphicFramePr/>
          <p:nvPr/>
        </p:nvGraphicFramePr>
        <p:xfrm>
          <a:off x="642910" y="1936768"/>
          <a:ext cx="77867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91880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0" y="1428736"/>
            <a:ext cx="9144000" cy="230832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4800" b="1" dirty="0" smtClean="0">
                <a:solidFill>
                  <a:srgbClr val="0000FF"/>
                </a:solidFill>
                <a:cs typeface="+mj-cs"/>
              </a:rPr>
              <a:t>Our Skills  </a:t>
            </a:r>
            <a:r>
              <a:rPr lang="en-US" sz="4800" b="1" dirty="0">
                <a:solidFill>
                  <a:srgbClr val="0000FF"/>
                </a:solidFill>
                <a:cs typeface="+mj-cs"/>
              </a:rPr>
              <a:t>Our </a:t>
            </a:r>
            <a:r>
              <a:rPr lang="en-US" sz="4800" b="1" dirty="0" smtClean="0">
                <a:solidFill>
                  <a:srgbClr val="0000FF"/>
                </a:solidFill>
                <a:cs typeface="+mj-cs"/>
              </a:rPr>
              <a:t>Future</a:t>
            </a:r>
            <a:br>
              <a:rPr lang="en-US" sz="4800" b="1" dirty="0" smtClean="0">
                <a:solidFill>
                  <a:srgbClr val="0000FF"/>
                </a:solidFill>
                <a:cs typeface="+mj-cs"/>
              </a:rPr>
            </a:br>
            <a:r>
              <a:rPr lang="en-US" sz="4800" b="1" dirty="0" smtClean="0">
                <a:solidFill>
                  <a:srgbClr val="0000FF"/>
                </a:solidFill>
                <a:cs typeface="+mj-cs"/>
              </a:rPr>
              <a:t>www.dsd.go.th</a:t>
            </a:r>
            <a:endParaRPr lang="th-TH" sz="4800" b="1" dirty="0" smtClean="0">
              <a:solidFill>
                <a:srgbClr val="0000FF"/>
              </a:solidFill>
              <a:cs typeface="+mj-cs"/>
            </a:endParaRPr>
          </a:p>
          <a:p>
            <a:pPr eaLnBrk="1" hangingPunct="1"/>
            <a:endParaRPr lang="th-TH" sz="4800" b="1" i="1" dirty="0">
              <a:solidFill>
                <a:srgbClr val="0000FF"/>
              </a:solidFill>
              <a:cs typeface="Arial" charset="0"/>
            </a:endParaRPr>
          </a:p>
        </p:txBody>
      </p:sp>
      <p:pic>
        <p:nvPicPr>
          <p:cNvPr id="29701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914400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2" name="AutoShape 2" descr="http://www.uih.co.th/files/object/AEC_00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0" y="3687901"/>
            <a:ext cx="9144000" cy="3170099"/>
          </a:xfrm>
          <a:prstGeom prst="rect">
            <a:avLst/>
          </a:prstGeom>
          <a:solidFill>
            <a:srgbClr val="FF7C8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cs typeface="+mj-cs"/>
              </a:rPr>
              <a:t>กองส่งเสริมการพัฒนาฝีมือแรงงาน</a:t>
            </a:r>
          </a:p>
          <a:p>
            <a:pPr algn="ctr"/>
            <a:r>
              <a:rPr lang="en-US" sz="4000" b="1" dirty="0" smtClean="0">
                <a:cs typeface="+mj-cs"/>
              </a:rPr>
              <a:t>www.dsd.go.th/sdpaa</a:t>
            </a:r>
          </a:p>
          <a:p>
            <a:pPr algn="ctr"/>
            <a:r>
              <a:rPr lang="th-TH" sz="4000" b="1" dirty="0" smtClean="0">
                <a:cs typeface="+mj-cs"/>
              </a:rPr>
              <a:t>โทร. </a:t>
            </a:r>
            <a:r>
              <a:rPr lang="en-US" sz="4000" b="1" dirty="0" smtClean="0">
                <a:cs typeface="+mj-cs"/>
              </a:rPr>
              <a:t>0 2643 6039</a:t>
            </a:r>
          </a:p>
          <a:p>
            <a:pPr algn="ctr"/>
            <a:endParaRPr lang="en-US" sz="4000" b="1" dirty="0" smtClean="0">
              <a:cs typeface="+mj-cs"/>
            </a:endParaRPr>
          </a:p>
          <a:p>
            <a:pPr algn="ctr"/>
            <a:endParaRPr lang="en-US" sz="4000" b="1" dirty="0" smtClean="0">
              <a:cs typeface="+mj-cs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3491880" y="6237312"/>
            <a:ext cx="5421083" cy="365125"/>
          </a:xfrm>
        </p:spPr>
        <p:txBody>
          <a:bodyPr/>
          <a:lstStyle/>
          <a:p>
            <a:r>
              <a:rPr lang="th-TH" dirty="0" smtClean="0"/>
              <a:t>กองส่งเสริมการพัฒนาฝีมือแรงงาน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3ADFCA-84E1-4149-B95F-90388375D48F}" type="slidenum">
              <a:rPr lang="en-US" smtClean="0"/>
              <a:pPr/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ตรงกลาง">
  <a:themeElements>
    <a:clrScheme name="ตรงกลาง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ตรงกลาง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ตรงกลาง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4405</TotalTime>
  <Words>1992</Words>
  <Application>Microsoft Office PowerPoint</Application>
  <PresentationFormat>นำเสนอทางหน้าจอ (4:3)</PresentationFormat>
  <Paragraphs>368</Paragraphs>
  <Slides>40</Slides>
  <Notes>14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40</vt:i4>
      </vt:variant>
    </vt:vector>
  </HeadingPairs>
  <TitlesOfParts>
    <vt:vector size="41" baseType="lpstr">
      <vt:lpstr>ตรงกลาง</vt:lpstr>
      <vt:lpstr>นายวิชัย  คงรัตนชาติ รองอธิบดีกรมพัฒนาฝีมือแรงงาน</vt:lpstr>
      <vt:lpstr>ภาพนิ่ง 2</vt:lpstr>
      <vt:lpstr>ภาพนิ่ง 3</vt:lpstr>
      <vt:lpstr>การเตรียมความพร้อมของภาครัฐ รองรับการเข้าสู่ประชาคมเศรษฐกิจอาเซียน</vt:lpstr>
      <vt:lpstr>นโยบายด้านแรงงาน </vt:lpstr>
      <vt:lpstr>บทบาทสำคัญ   พัฒนาฝีมือและศักยภาพของแรงงาน และ ผู้ประกอบกิจการ เพื่อให้กำลังแรงงานมีฝีมือ ได้มาตรฐานในระดับสากล  มีความสามารถในการประกอบอาชีพสอดคล้องกับความต้องการของตลาดแรงงาน ทั้งในเชิงปริมาณ และคุณภาพ และเพื่อส่งเสริมการเป็น ผู้ประกอบกิจการให้มีความสามารถแข่งขันได้ในตลาดโลก </vt:lpstr>
      <vt:lpstr>ภาพนิ่ง 7</vt:lpstr>
      <vt:lpstr>เป้าหมายการพัฒนาแรงงาน</vt:lpstr>
      <vt:lpstr>แผนการพัฒนาฝีมือแรงงาน ปี 2559</vt:lpstr>
      <vt:lpstr>โครงการผลิตภาพแรงงานไทย ประจำปีงบประมาณ 2559</vt:lpstr>
      <vt:lpstr>โครงการผลิตภาพแรงงานไทย ประจำปีงบประมาณ 2559</vt:lpstr>
      <vt:lpstr>โครงการผลิตภาพแรงงานไทย ประจำปีงบประมาณ 2559</vt:lpstr>
      <vt:lpstr>โครงการผลิตภาพแรงงานไทย ประจำปีงบประมาณ 2559</vt:lpstr>
      <vt:lpstr>โครงการเพิ่มขีดความสามารถหัวหน้างานเพื่อรองรับประชาคมเศรษฐกิจอาเซียน ภายใต้พระราชบัญญัติส่งเสริมการพัฒนาฝีมือแรงงาน พ.ศ. 2545</vt:lpstr>
      <vt:lpstr>โครงการเพิ่มขีดความสามารถหัวหน้างานเพื่อรองรับประชาคมเศรษฐกิจอาเซียน ภายใต้พระราชบัญญัติส่งเสริมการพัฒนาฝีมือแรงงาน พ.ศ. 2545</vt:lpstr>
      <vt:lpstr>บทบาทของหัวหน้างาน</vt:lpstr>
      <vt:lpstr>ภาพนิ่ง 17</vt:lpstr>
      <vt:lpstr>พระราชบัญญัติส่งเสริมการพัฒนาฝีมือแรงงาน พ.ศ.2545</vt:lpstr>
      <vt:lpstr>พระราชบัญญัติส่งเสริมการพัฒนาฝีมือแรงงาน (ฉบับที่ 2)พ.ศ. 2557</vt:lpstr>
      <vt:lpstr>พระราชบัญญัติส่งเสริมการพัฒนาฝีมือแรงงาน (ฉบับที่ 2)พ.ศ. 2557 (ต่อ)</vt:lpstr>
      <vt:lpstr>พระราชบัญญัติส่งเสริมการพัฒนาฝีมือแรงงาน (ฉบับที่ 2)พ.ศ. 2557 (ต่อ)</vt:lpstr>
      <vt:lpstr>กองทุนพัฒนาฝีมือแรงงาน</vt:lpstr>
      <vt:lpstr>กองทุนพัฒนาฝีมือแรงงาน</vt:lpstr>
      <vt:lpstr>แผนการดำเนินงานกองทุน</vt:lpstr>
      <vt:lpstr>แผนการดำเนินงานกองทุน (ต่อ)</vt:lpstr>
      <vt:lpstr>ภาพนิ่ง 26</vt:lpstr>
      <vt:lpstr>การให้กู้ยืมเงินกองทุนพัฒนาฝีมือแรงงาน</vt:lpstr>
      <vt:lpstr>ผู้มีสิทธิกู้ยืมเงินกองทุนพัฒนาฝีมือแรงงาน</vt:lpstr>
      <vt:lpstr>วงเงินกู้ยืม</vt:lpstr>
      <vt:lpstr>ดอกเบี้ยและระยะเวลาการชำระคืน</vt:lpstr>
      <vt:lpstr>ภาพนิ่ง 31</vt:lpstr>
      <vt:lpstr>สถานที่ยื่นคำขอกู้ยืมเงิน</vt:lpstr>
      <vt:lpstr>การให้เงินช่วยเหลือหรืออุดหนุน เพื่อส่งเสริมการพัฒนาฝีมือแรงงาน</vt:lpstr>
      <vt:lpstr>หลักเกณฑ์การให้เงินช่วยเหลือหรืออุดหนุน</vt:lpstr>
      <vt:lpstr>ภาพนิ่ง 35</vt:lpstr>
      <vt:lpstr>หลักเกณฑ์การให้เงินช่วยเหลือหรืออุดหนุน</vt:lpstr>
      <vt:lpstr>ภาพนิ่ง 37</vt:lpstr>
      <vt:lpstr>เริ่มดำเนินการให้เงินอุดหนุน</vt:lpstr>
      <vt:lpstr>สถานที่ยื่นคำขอรับเงินช่วยเหลือหรืออุดหนุน</vt:lpstr>
      <vt:lpstr>ภาพนิ่ง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การให้กู้ยืมเงินกองทุนพัฒนาฝีมือแรงงาน</dc:title>
  <dc:creator>DS</dc:creator>
  <cp:lastModifiedBy>DS</cp:lastModifiedBy>
  <cp:revision>344</cp:revision>
  <dcterms:created xsi:type="dcterms:W3CDTF">2015-08-17T04:57:28Z</dcterms:created>
  <dcterms:modified xsi:type="dcterms:W3CDTF">2016-01-29T07:55:51Z</dcterms:modified>
</cp:coreProperties>
</file>