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สี่เหลี่ยมผืนผ้า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สี่เหลี่ยมผืนผ้า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ตัวเชื่อมต่อตรง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ตัวเชื่อมต่อตรง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สี่เหลี่ยมผืนผ้า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วงรี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วงรี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วงรี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ตัวเชื่อมต่อตรง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ตัวเชื่อมต่อตรง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วงรี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วงรี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วงรี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ตัวเชื่อมต่อตรง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2" name="ตัวยึดข้อความ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ยึดข้อความ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วงรี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ตัวยึดเนื้อหา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1" name="ตัวยึดวันที่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  <p:sp>
        <p:nvSpPr>
          <p:cNvPr id="23" name="ตัวยึดท้ายกระดาษ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วงรี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ตัวเชื่อมต่อตรง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ตัวยึดวันที่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  <p:sp>
        <p:nvSpPr>
          <p:cNvPr id="21" name="ตัวยึดท้ายกระดา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763C3C-6F19-4864-8887-01F10B603956}" type="datetimeFigureOut">
              <a:rPr lang="th-TH" smtClean="0"/>
              <a:t>17/12/58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วงรี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833AD22-6C0A-4423-9372-68476F5E2E8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285984" y="3071810"/>
            <a:ext cx="6715172" cy="1894362"/>
          </a:xfrm>
        </p:spPr>
        <p:txBody>
          <a:bodyPr>
            <a:normAutofit/>
          </a:bodyPr>
          <a:lstStyle/>
          <a:p>
            <a:r>
              <a:rPr lang="th-TH" sz="3600" b="1" dirty="0"/>
              <a:t>การใช้ </a:t>
            </a:r>
            <a:r>
              <a:rPr lang="en-US" sz="3600" b="1" dirty="0"/>
              <a:t>E – Service </a:t>
            </a:r>
            <a:r>
              <a:rPr lang="th-TH" sz="3600" b="1" dirty="0"/>
              <a:t>สำหรับสถาน</a:t>
            </a:r>
            <a:r>
              <a:rPr lang="th-TH" sz="3600" b="1" dirty="0" smtClean="0"/>
              <a:t>ประกอบการ</a:t>
            </a:r>
            <a:endParaRPr lang="th-TH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13783" t="16666" r="14844" b="6944"/>
          <a:stretch>
            <a:fillRect/>
          </a:stretch>
        </p:blipFill>
        <p:spPr bwMode="auto">
          <a:xfrm>
            <a:off x="142844" y="357166"/>
            <a:ext cx="885831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5825" t="16880" r="15598" b="8096"/>
          <a:stretch>
            <a:fillRect/>
          </a:stretch>
        </p:blipFill>
        <p:spPr bwMode="auto">
          <a:xfrm>
            <a:off x="142845" y="428605"/>
            <a:ext cx="892975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3715" t="16216" r="14705" b="6220"/>
          <a:stretch>
            <a:fillRect/>
          </a:stretch>
        </p:blipFill>
        <p:spPr bwMode="auto">
          <a:xfrm>
            <a:off x="142844" y="571480"/>
            <a:ext cx="879022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5411" t="19178" r="16010" b="6849"/>
          <a:stretch>
            <a:fillRect/>
          </a:stretch>
        </p:blipFill>
        <p:spPr bwMode="auto">
          <a:xfrm>
            <a:off x="133584" y="520911"/>
            <a:ext cx="8796134" cy="5694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15825" t="16880" r="16653" b="8096"/>
          <a:stretch>
            <a:fillRect/>
          </a:stretch>
        </p:blipFill>
        <p:spPr bwMode="auto">
          <a:xfrm>
            <a:off x="214282" y="428604"/>
            <a:ext cx="874401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15825" t="16003" r="15598" b="8096"/>
          <a:stretch>
            <a:fillRect/>
          </a:stretch>
        </p:blipFill>
        <p:spPr bwMode="auto">
          <a:xfrm>
            <a:off x="165495" y="428604"/>
            <a:ext cx="872066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14510" t="15874" r="15167" b="8719"/>
          <a:stretch>
            <a:fillRect/>
          </a:stretch>
        </p:blipFill>
        <p:spPr bwMode="auto">
          <a:xfrm>
            <a:off x="99605" y="357166"/>
            <a:ext cx="8901551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15627" t="15874" r="16284" b="8719"/>
          <a:stretch>
            <a:fillRect/>
          </a:stretch>
        </p:blipFill>
        <p:spPr bwMode="auto">
          <a:xfrm>
            <a:off x="171043" y="428604"/>
            <a:ext cx="883011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14510" t="19843" r="15168" b="10703"/>
          <a:stretch>
            <a:fillRect/>
          </a:stretch>
        </p:blipFill>
        <p:spPr bwMode="auto">
          <a:xfrm>
            <a:off x="142844" y="571480"/>
            <a:ext cx="8744011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500042"/>
            <a:ext cx="900115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14510" t="19843" r="15168" b="8719"/>
          <a:stretch>
            <a:fillRect/>
          </a:stretch>
        </p:blipFill>
        <p:spPr bwMode="auto">
          <a:xfrm>
            <a:off x="142844" y="500042"/>
            <a:ext cx="8876173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9163" y="693751"/>
            <a:ext cx="9722327" cy="5470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14510" t="17859" r="15168" b="10703"/>
          <a:stretch>
            <a:fillRect/>
          </a:stretch>
        </p:blipFill>
        <p:spPr bwMode="auto">
          <a:xfrm>
            <a:off x="142844" y="571481"/>
            <a:ext cx="885831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15627" t="15874" r="15168" b="8719"/>
          <a:stretch>
            <a:fillRect/>
          </a:stretch>
        </p:blipFill>
        <p:spPr bwMode="auto">
          <a:xfrm>
            <a:off x="67645" y="357166"/>
            <a:ext cx="8974869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5" y="571480"/>
            <a:ext cx="9001189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14510" t="17859" r="14052" b="10703"/>
          <a:stretch>
            <a:fillRect/>
          </a:stretch>
        </p:blipFill>
        <p:spPr bwMode="auto">
          <a:xfrm>
            <a:off x="39655" y="357166"/>
            <a:ext cx="9017063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00042"/>
            <a:ext cx="892975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5" y="634116"/>
            <a:ext cx="8929749" cy="558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610262"/>
            <a:ext cx="9001156" cy="563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57970"/>
            <a:ext cx="9001156" cy="554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78382"/>
            <a:ext cx="9001156" cy="550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97727"/>
            <a:ext cx="9001156" cy="5462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1557" y="669897"/>
            <a:ext cx="9807115" cy="551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14510" t="15874" r="14052" b="12688"/>
          <a:stretch>
            <a:fillRect/>
          </a:stretch>
        </p:blipFill>
        <p:spPr bwMode="auto">
          <a:xfrm>
            <a:off x="55531" y="571480"/>
            <a:ext cx="9017063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29532"/>
            <a:ext cx="9001156" cy="539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15627" t="15874" r="14052" b="8719"/>
          <a:stretch>
            <a:fillRect/>
          </a:stretch>
        </p:blipFill>
        <p:spPr bwMode="auto">
          <a:xfrm>
            <a:off x="71406" y="571480"/>
            <a:ext cx="900118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9" y="705678"/>
            <a:ext cx="9001155" cy="565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9" y="689776"/>
            <a:ext cx="9001155" cy="5478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510" t="15875" r="14052" b="6734"/>
          <a:stretch>
            <a:fillRect/>
          </a:stretch>
        </p:blipFill>
        <p:spPr bwMode="auto">
          <a:xfrm>
            <a:off x="36601" y="571479"/>
            <a:ext cx="9026833" cy="5643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89776"/>
            <a:ext cx="9001156" cy="5478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15627" t="15875" r="14052" b="6734"/>
          <a:stretch>
            <a:fillRect/>
          </a:stretch>
        </p:blipFill>
        <p:spPr bwMode="auto">
          <a:xfrm>
            <a:off x="76901" y="571480"/>
            <a:ext cx="900118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14510" t="19843" r="15168" b="8719"/>
          <a:stretch>
            <a:fillRect/>
          </a:stretch>
        </p:blipFill>
        <p:spPr bwMode="auto">
          <a:xfrm>
            <a:off x="53545" y="714356"/>
            <a:ext cx="9001189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4510" t="17859" r="14052" b="8719"/>
          <a:stretch>
            <a:fillRect/>
          </a:stretch>
        </p:blipFill>
        <p:spPr bwMode="auto">
          <a:xfrm>
            <a:off x="63683" y="642918"/>
            <a:ext cx="902049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14510" t="21828" r="15168" b="8719"/>
          <a:stretch>
            <a:fillRect/>
          </a:stretch>
        </p:blipFill>
        <p:spPr bwMode="auto">
          <a:xfrm>
            <a:off x="71406" y="785794"/>
            <a:ext cx="900118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13394" t="19843" r="15168" b="12687"/>
          <a:stretch>
            <a:fillRect/>
          </a:stretch>
        </p:blipFill>
        <p:spPr bwMode="auto">
          <a:xfrm>
            <a:off x="50395" y="714356"/>
            <a:ext cx="900959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52536"/>
            <a:ext cx="9001156" cy="5462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84218"/>
            <a:ext cx="9001156" cy="550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661946"/>
            <a:ext cx="9001157" cy="553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661946"/>
            <a:ext cx="9001157" cy="553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57970"/>
            <a:ext cx="9001156" cy="554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rcRect l="17859" t="15874" r="18517" b="18641"/>
          <a:stretch>
            <a:fillRect/>
          </a:stretch>
        </p:blipFill>
        <p:spPr bwMode="auto">
          <a:xfrm>
            <a:off x="64912" y="714356"/>
            <a:ext cx="900768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15627" t="19843" r="15168" b="10703"/>
          <a:stretch>
            <a:fillRect/>
          </a:stretch>
        </p:blipFill>
        <p:spPr bwMode="auto">
          <a:xfrm>
            <a:off x="71406" y="785794"/>
            <a:ext cx="8984859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14510" t="17859" r="14052" b="6734"/>
          <a:stretch>
            <a:fillRect/>
          </a:stretch>
        </p:blipFill>
        <p:spPr bwMode="auto">
          <a:xfrm>
            <a:off x="48847" y="714356"/>
            <a:ext cx="9023747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769288"/>
            <a:ext cx="9001157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13629"/>
            <a:ext cx="9001156" cy="5572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28682"/>
            <a:ext cx="9001156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9" y="681824"/>
            <a:ext cx="9001155" cy="5494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92416"/>
            <a:ext cx="9001157" cy="535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15627" t="19843" r="16284" b="6734"/>
          <a:stretch>
            <a:fillRect/>
          </a:stretch>
        </p:blipFill>
        <p:spPr bwMode="auto">
          <a:xfrm>
            <a:off x="121605" y="714356"/>
            <a:ext cx="8950989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16743" t="17859" r="16284" b="8719"/>
          <a:stretch>
            <a:fillRect/>
          </a:stretch>
        </p:blipFill>
        <p:spPr bwMode="auto">
          <a:xfrm>
            <a:off x="71406" y="642918"/>
            <a:ext cx="903594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709654"/>
            <a:ext cx="9001157" cy="5438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37483"/>
            <a:ext cx="9001156" cy="538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73873"/>
            <a:ext cx="9001156" cy="551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ฉลียง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เฉลียง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ฉลียง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8</Words>
  <Application>Microsoft Office PowerPoint</Application>
  <PresentationFormat>นำเสนอทางหน้าจอ (4:3)</PresentationFormat>
  <Paragraphs>1</Paragraphs>
  <Slides>54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54</vt:i4>
      </vt:variant>
    </vt:vector>
  </HeadingPairs>
  <TitlesOfParts>
    <vt:vector size="55" baseType="lpstr">
      <vt:lpstr>เฉลียง</vt:lpstr>
      <vt:lpstr>การใช้ E – Service สำหรับสถานประกอบการ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การใช้ E – Service สำหรับสถานประกอบการ</dc:title>
  <dc:creator>com</dc:creator>
  <cp:lastModifiedBy>com</cp:lastModifiedBy>
  <cp:revision>8</cp:revision>
  <dcterms:created xsi:type="dcterms:W3CDTF">2015-12-17T06:39:27Z</dcterms:created>
  <dcterms:modified xsi:type="dcterms:W3CDTF">2015-12-17T07:55:56Z</dcterms:modified>
</cp:coreProperties>
</file>