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</p:sldIdLst>
  <p:sldSz cx="6858000" cy="9144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6" d="100"/>
          <a:sy n="56" d="100"/>
        </p:scale>
        <p:origin x="222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th-TH" smtClean="0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D029C-8136-48EF-9C98-1C4E5D831442}" type="datetimeFigureOut">
              <a:rPr lang="th-TH" smtClean="0"/>
              <a:t>20/01/59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2EBA9-2929-40D0-89CC-6A6C57F3886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90557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D029C-8136-48EF-9C98-1C4E5D831442}" type="datetimeFigureOut">
              <a:rPr lang="th-TH" smtClean="0"/>
              <a:t>20/01/59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2EBA9-2929-40D0-89CC-6A6C57F3886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02199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D029C-8136-48EF-9C98-1C4E5D831442}" type="datetimeFigureOut">
              <a:rPr lang="th-TH" smtClean="0"/>
              <a:t>20/01/59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2EBA9-2929-40D0-89CC-6A6C57F3886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193780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D029C-8136-48EF-9C98-1C4E5D831442}" type="datetimeFigureOut">
              <a:rPr lang="th-TH" smtClean="0"/>
              <a:t>20/01/59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2EBA9-2929-40D0-89CC-6A6C57F3886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660708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D029C-8136-48EF-9C98-1C4E5D831442}" type="datetimeFigureOut">
              <a:rPr lang="th-TH" smtClean="0"/>
              <a:t>20/01/59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2EBA9-2929-40D0-89CC-6A6C57F3886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152591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D029C-8136-48EF-9C98-1C4E5D831442}" type="datetimeFigureOut">
              <a:rPr lang="th-TH" smtClean="0"/>
              <a:t>20/01/59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2EBA9-2929-40D0-89CC-6A6C57F3886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88972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D029C-8136-48EF-9C98-1C4E5D831442}" type="datetimeFigureOut">
              <a:rPr lang="th-TH" smtClean="0"/>
              <a:t>20/01/59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2EBA9-2929-40D0-89CC-6A6C57F3886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471989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D029C-8136-48EF-9C98-1C4E5D831442}" type="datetimeFigureOut">
              <a:rPr lang="th-TH" smtClean="0"/>
              <a:t>20/01/59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2EBA9-2929-40D0-89CC-6A6C57F3886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33009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th-TH" smtClean="0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D029C-8136-48EF-9C98-1C4E5D831442}" type="datetimeFigureOut">
              <a:rPr lang="th-TH" smtClean="0"/>
              <a:t>20/01/59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2EBA9-2929-40D0-89CC-6A6C57F3886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941369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D029C-8136-48EF-9C98-1C4E5D831442}" type="datetimeFigureOut">
              <a:rPr lang="th-TH" smtClean="0"/>
              <a:t>20/01/59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2EBA9-2929-40D0-89CC-6A6C57F3886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995727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D029C-8136-48EF-9C98-1C4E5D831442}" type="datetimeFigureOut">
              <a:rPr lang="th-TH" smtClean="0"/>
              <a:t>20/01/59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2EBA9-2929-40D0-89CC-6A6C57F3886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95670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AD029C-8136-48EF-9C98-1C4E5D831442}" type="datetimeFigureOut">
              <a:rPr lang="th-TH" smtClean="0"/>
              <a:t>20/01/59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42EBA9-2929-40D0-89CC-6A6C57F3886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43296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รูปภาพ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88" y="0"/>
            <a:ext cx="5892023" cy="9144000"/>
          </a:xfrm>
          <a:prstGeom prst="rect">
            <a:avLst/>
          </a:prstGeom>
        </p:spPr>
      </p:pic>
      <p:sp>
        <p:nvSpPr>
          <p:cNvPr id="6" name="กล่องข้อความ 5"/>
          <p:cNvSpPr txBox="1"/>
          <p:nvPr/>
        </p:nvSpPr>
        <p:spPr>
          <a:xfrm>
            <a:off x="2794957" y="2116859"/>
            <a:ext cx="4183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5">
                    <a:lumMod val="50000"/>
                  </a:schemeClr>
                </a:solidFill>
              </a:rPr>
              <a:t>http://www.dsd.go.th/oitt</a:t>
            </a:r>
          </a:p>
        </p:txBody>
      </p:sp>
      <p:sp>
        <p:nvSpPr>
          <p:cNvPr id="8" name="สี่เหลี่ยมผืนผ้ามุมมน 7"/>
          <p:cNvSpPr/>
          <p:nvPr/>
        </p:nvSpPr>
        <p:spPr>
          <a:xfrm>
            <a:off x="1190445" y="5624423"/>
            <a:ext cx="1621766" cy="914400"/>
          </a:xfrm>
          <a:prstGeom prst="roundRect">
            <a:avLst/>
          </a:prstGeom>
          <a:noFill/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>
              <a:noFill/>
            </a:endParaRPr>
          </a:p>
        </p:txBody>
      </p:sp>
      <p:sp>
        <p:nvSpPr>
          <p:cNvPr id="9" name="ลูกศรขวา 8"/>
          <p:cNvSpPr/>
          <p:nvPr/>
        </p:nvSpPr>
        <p:spPr>
          <a:xfrm>
            <a:off x="517494" y="5727941"/>
            <a:ext cx="586687" cy="77637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02740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รูปภาพ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536" y="0"/>
            <a:ext cx="5524927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822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ธีมของ Office">
  <a:themeElements>
    <a:clrScheme name="ธีมของ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ธีมของ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ธีมของ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</TotalTime>
  <Words>3</Words>
  <Application>Microsoft Office PowerPoint</Application>
  <PresentationFormat>นำเสนอทางหน้าจอ (4:3)</PresentationFormat>
  <Paragraphs>1</Paragraphs>
  <Slides>2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</vt:i4>
      </vt:variant>
    </vt:vector>
  </HeadingPairs>
  <TitlesOfParts>
    <vt:vector size="8" baseType="lpstr">
      <vt:lpstr>Angsana New</vt:lpstr>
      <vt:lpstr>Arial</vt:lpstr>
      <vt:lpstr>Calibri</vt:lpstr>
      <vt:lpstr>Calibri Light</vt:lpstr>
      <vt:lpstr>Cordia New</vt:lpstr>
      <vt:lpstr>ธีมของ Office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dsdp-002</dc:creator>
  <cp:lastModifiedBy>dsdp-002</cp:lastModifiedBy>
  <cp:revision>2</cp:revision>
  <dcterms:created xsi:type="dcterms:W3CDTF">2016-01-20T09:55:25Z</dcterms:created>
  <dcterms:modified xsi:type="dcterms:W3CDTF">2016-01-20T10:03:05Z</dcterms:modified>
</cp:coreProperties>
</file>