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notesSlides/notesSlide6.xml" ContentType="application/vnd.openxmlformats-officedocument.presentationml.notesSlid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notesSlides/notesSlide4.xml" ContentType="application/vnd.openxmlformats-officedocument.presentationml.notesSlid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notesSlides/notesSlide10.xml" ContentType="application/vnd.openxmlformats-officedocument.presentationml.notesSlid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notesSlides/notesSlide5.xml" ContentType="application/vnd.openxmlformats-officedocument.presentationml.notesSlide+xml"/>
  <Override PartName="/ppt/diagrams/colors14.xml" ContentType="application/vnd.openxmlformats-officedocument.drawingml.diagramColors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37"/>
  </p:notesMasterIdLst>
  <p:handoutMasterIdLst>
    <p:handoutMasterId r:id="rId38"/>
  </p:handoutMasterIdLst>
  <p:sldIdLst>
    <p:sldId id="401" r:id="rId2"/>
    <p:sldId id="402" r:id="rId3"/>
    <p:sldId id="403" r:id="rId4"/>
    <p:sldId id="404" r:id="rId5"/>
    <p:sldId id="406" r:id="rId6"/>
    <p:sldId id="411" r:id="rId7"/>
    <p:sldId id="369" r:id="rId8"/>
    <p:sldId id="408" r:id="rId9"/>
    <p:sldId id="409" r:id="rId10"/>
    <p:sldId id="370" r:id="rId11"/>
    <p:sldId id="305" r:id="rId12"/>
    <p:sldId id="306" r:id="rId13"/>
    <p:sldId id="308" r:id="rId14"/>
    <p:sldId id="307" r:id="rId15"/>
    <p:sldId id="410" r:id="rId16"/>
    <p:sldId id="311" r:id="rId17"/>
    <p:sldId id="373" r:id="rId18"/>
    <p:sldId id="412" r:id="rId19"/>
    <p:sldId id="380" r:id="rId20"/>
    <p:sldId id="286" r:id="rId21"/>
    <p:sldId id="381" r:id="rId22"/>
    <p:sldId id="383" r:id="rId23"/>
    <p:sldId id="385" r:id="rId24"/>
    <p:sldId id="387" r:id="rId25"/>
    <p:sldId id="389" r:id="rId26"/>
    <p:sldId id="391" r:id="rId27"/>
    <p:sldId id="393" r:id="rId28"/>
    <p:sldId id="394" r:id="rId29"/>
    <p:sldId id="396" r:id="rId30"/>
    <p:sldId id="397" r:id="rId31"/>
    <p:sldId id="398" r:id="rId32"/>
    <p:sldId id="413" r:id="rId33"/>
    <p:sldId id="414" r:id="rId34"/>
    <p:sldId id="363" r:id="rId35"/>
    <p:sldId id="336" r:id="rId36"/>
  </p:sldIdLst>
  <p:sldSz cx="12192000" cy="6858000"/>
  <p:notesSz cx="6794500" cy="9931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00"/>
    <a:srgbClr val="CCFF66"/>
    <a:srgbClr val="9933FF"/>
    <a:srgbClr val="FF9900"/>
    <a:srgbClr val="FF66FF"/>
    <a:srgbClr val="66FFCC"/>
    <a:srgbClr val="FF9933"/>
    <a:srgbClr val="0099FF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>
        <p:scale>
          <a:sx n="70" d="100"/>
          <a:sy n="70" d="100"/>
        </p:scale>
        <p:origin x="-660" y="-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F1E45E-9DFA-4174-A858-A43ABB6A07E9}" type="doc">
      <dgm:prSet loTypeId="urn:microsoft.com/office/officeart/2005/8/layout/chevron1" loCatId="process" qsTypeId="urn:microsoft.com/office/officeart/2005/8/quickstyle/simple1" qsCatId="simple" csTypeId="urn:microsoft.com/office/officeart/2005/8/colors/colorful1#3" csCatId="colorful" phldr="1"/>
      <dgm:spPr/>
    </dgm:pt>
    <dgm:pt modelId="{C1BC2726-D5CF-4D28-972D-5CFA72A1510B}">
      <dgm:prSet phldrT="[Text]" custT="1"/>
      <dgm:spPr/>
      <dgm:t>
        <a:bodyPr/>
        <a:lstStyle/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พ.ศ. 2545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BEFA724-8522-4B3D-B149-D5F4DBE209C1}" type="par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D9FBCE-AC10-4215-A1E9-6B2CEA347637}" type="sib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9CBBCF-720E-40C9-9AA2-E2FE1159C426}">
      <dgm:prSet phldrT="[Text]" custT="1"/>
      <dgm:spPr>
        <a:ln>
          <a:solidFill>
            <a:srgbClr val="FFFF00"/>
          </a:solidFill>
        </a:ln>
      </dgm:spPr>
      <dgm:t>
        <a:bodyPr/>
        <a:lstStyle/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</a:p>
      </dgm:t>
    </dgm:pt>
    <dgm:pt modelId="{355B0BB2-29EF-4207-BF94-230BE7AE75C3}" type="par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7E3EE3F-D167-41A5-9611-50342746288F}" type="sib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6D292EE-4537-4D24-8BBD-70ABB12ECF7F}" type="pres">
      <dgm:prSet presAssocID="{3DF1E45E-9DFA-4174-A858-A43ABB6A07E9}" presName="Name0" presStyleCnt="0">
        <dgm:presLayoutVars>
          <dgm:dir/>
          <dgm:animLvl val="lvl"/>
          <dgm:resizeHandles val="exact"/>
        </dgm:presLayoutVars>
      </dgm:prSet>
      <dgm:spPr/>
    </dgm:pt>
    <dgm:pt modelId="{D8F75765-F2C1-45FF-9C3A-6B25A89D096C}" type="pres">
      <dgm:prSet presAssocID="{C1BC2726-D5CF-4D28-972D-5CFA72A1510B}" presName="parTxOnly" presStyleLbl="node1" presStyleIdx="0" presStyleCnt="2" custLinFactNeighborY="-61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71ECB9-5678-42BB-9BC8-9283BE817D2D}" type="pres">
      <dgm:prSet presAssocID="{5BD9FBCE-AC10-4215-A1E9-6B2CEA347637}" presName="parTxOnlySpace" presStyleCnt="0"/>
      <dgm:spPr/>
    </dgm:pt>
    <dgm:pt modelId="{82E5E7C5-11CC-4C8E-9B8F-0C527D484904}" type="pres">
      <dgm:prSet presAssocID="{FE9CBBCF-720E-40C9-9AA2-E2FE1159C426}" presName="parTxOnly" presStyleLbl="node1" presStyleIdx="1" presStyleCnt="2" custLinFactNeighborY="-61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B78E198-740F-4633-BAD3-2AE2148832B8}" type="presOf" srcId="{3DF1E45E-9DFA-4174-A858-A43ABB6A07E9}" destId="{A6D292EE-4537-4D24-8BBD-70ABB12ECF7F}" srcOrd="0" destOrd="0" presId="urn:microsoft.com/office/officeart/2005/8/layout/chevron1"/>
    <dgm:cxn modelId="{9FEE0FA7-3642-485E-A32C-23B1C55A6B30}" type="presOf" srcId="{FE9CBBCF-720E-40C9-9AA2-E2FE1159C426}" destId="{82E5E7C5-11CC-4C8E-9B8F-0C527D484904}" srcOrd="0" destOrd="0" presId="urn:microsoft.com/office/officeart/2005/8/layout/chevron1"/>
    <dgm:cxn modelId="{6DCB4883-06A4-4CB1-90EE-C45B935D2C77}" srcId="{3DF1E45E-9DFA-4174-A858-A43ABB6A07E9}" destId="{FE9CBBCF-720E-40C9-9AA2-E2FE1159C426}" srcOrd="1" destOrd="0" parTransId="{355B0BB2-29EF-4207-BF94-230BE7AE75C3}" sibTransId="{57E3EE3F-D167-41A5-9611-50342746288F}"/>
    <dgm:cxn modelId="{ACEE799A-C9FE-42AD-A3A1-8C65E1C04B66}" srcId="{3DF1E45E-9DFA-4174-A858-A43ABB6A07E9}" destId="{C1BC2726-D5CF-4D28-972D-5CFA72A1510B}" srcOrd="0" destOrd="0" parTransId="{BBEFA724-8522-4B3D-B149-D5F4DBE209C1}" sibTransId="{5BD9FBCE-AC10-4215-A1E9-6B2CEA347637}"/>
    <dgm:cxn modelId="{F6A76CDA-9AE3-42D9-A563-8C79CFAEA276}" type="presOf" srcId="{C1BC2726-D5CF-4D28-972D-5CFA72A1510B}" destId="{D8F75765-F2C1-45FF-9C3A-6B25A89D096C}" srcOrd="0" destOrd="0" presId="urn:microsoft.com/office/officeart/2005/8/layout/chevron1"/>
    <dgm:cxn modelId="{0CA58164-E16C-43B4-9849-5C39E442828E}" type="presParOf" srcId="{A6D292EE-4537-4D24-8BBD-70ABB12ECF7F}" destId="{D8F75765-F2C1-45FF-9C3A-6B25A89D096C}" srcOrd="0" destOrd="0" presId="urn:microsoft.com/office/officeart/2005/8/layout/chevron1"/>
    <dgm:cxn modelId="{AE8169B0-FA2A-4A60-AB13-5DF2DA7BCD04}" type="presParOf" srcId="{A6D292EE-4537-4D24-8BBD-70ABB12ECF7F}" destId="{1A71ECB9-5678-42BB-9BC8-9283BE817D2D}" srcOrd="1" destOrd="0" presId="urn:microsoft.com/office/officeart/2005/8/layout/chevron1"/>
    <dgm:cxn modelId="{7CBE2BF9-D88B-4DAF-AD8E-C35F16DF674D}" type="presParOf" srcId="{A6D292EE-4537-4D24-8BBD-70ABB12ECF7F}" destId="{82E5E7C5-11CC-4C8E-9B8F-0C527D484904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5C120A63-510B-4C58-A65C-BF63417AC788}">
      <dgm:prSet phldrT="[Text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F1D89EB-B0F5-4006-A69B-9EC9A7652490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 </a:t>
          </a:r>
          <a:b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   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</a:p>
      </dgm:t>
    </dgm:pt>
    <dgm:pt modelId="{0E2D4594-F755-4BC3-9AE8-542732F8EE54}" type="parTrans" cxnId="{02D7668D-DF36-4915-8A40-36187627299F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117B69A9-5027-4F49-A3DF-A88675C22849}" type="sibTrans" cxnId="{02D7668D-DF36-4915-8A40-36187627299F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3AF0E03-E605-43FD-B8AE-BF385CA97B4B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ให้เงินกู้ยืมแก่นายจ้าง/ลูกจ้าง เพื่อนำไปฝึกอบรมฝีมือแรงงาน หรือทดสอบมาตรฐานฝีมือแรงงาน</a:t>
          </a:r>
        </a:p>
      </dgm:t>
    </dgm:pt>
    <dgm:pt modelId="{0ADB1DEB-F077-4953-AF60-BFDFEEFEBD5F}" type="par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C1E22FE9-5630-41EB-A14A-D098130AC850}" type="sib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D8EBC479-EDA4-450E-A8C0-39B7ECC9D324}">
      <dgm:prSet phldrT="[Text]" custT="1"/>
      <dgm:spPr/>
      <dgm:t>
        <a:bodyPr/>
        <a:lstStyle/>
        <a:p>
          <a:r>
            <a:rPr lang="th-TH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</a:p>
      </dgm:t>
    </dgm:pt>
    <dgm:pt modelId="{4507E1AC-8BD1-40CD-A057-14B6E20616A1}" type="parTrans" cxnId="{35D46A42-A927-4F8B-A347-26993BD4360F}">
      <dgm:prSet/>
      <dgm:spPr/>
      <dgm:t>
        <a:bodyPr/>
        <a:lstStyle/>
        <a:p>
          <a:endParaRPr lang="en-US"/>
        </a:p>
      </dgm:t>
    </dgm:pt>
    <dgm:pt modelId="{0F00E257-B7DF-4F93-A5A9-DD20DB0AB7FD}" type="sibTrans" cxnId="{35D46A42-A927-4F8B-A347-26993BD4360F}">
      <dgm:prSet/>
      <dgm:spPr/>
      <dgm:t>
        <a:bodyPr/>
        <a:lstStyle/>
        <a:p>
          <a:endParaRPr lang="en-US"/>
        </a:p>
      </dgm:t>
    </dgm:pt>
    <dgm:pt modelId="{675C93E7-1C90-4998-8175-F7364359BE39}" type="pres">
      <dgm:prSet presAssocID="{493EAE2A-9F57-46C1-ACED-9FF71B33EA0E}" presName="linear" presStyleCnt="0">
        <dgm:presLayoutVars>
          <dgm:animLvl val="lvl"/>
          <dgm:resizeHandles val="exact"/>
        </dgm:presLayoutVars>
      </dgm:prSet>
      <dgm:spPr/>
    </dgm:pt>
    <dgm:pt modelId="{EF937540-1ECA-4C21-A641-EDBD299B450D}" type="pres">
      <dgm:prSet presAssocID="{F04591DB-3B95-4B37-922F-65A9CFEB6FAB}" presName="parentText" presStyleLbl="node1" presStyleIdx="0" presStyleCnt="5" custLinFactY="-18563" custLinFactNeighborX="-2033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87B7FB-7803-4DC8-87BF-BEBA986D11B0}" type="pres">
      <dgm:prSet presAssocID="{0DE89FAA-812A-4211-BD78-736C84963F05}" presName="spacer" presStyleCnt="0"/>
      <dgm:spPr/>
    </dgm:pt>
    <dgm:pt modelId="{A1C085AB-A1C2-47D8-A64B-DEBCE78F5946}" type="pres">
      <dgm:prSet presAssocID="{5C120A63-510B-4C58-A65C-BF63417AC788}" presName="parentText" presStyleLbl="node1" presStyleIdx="1" presStyleCnt="5" custLinFactY="-7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8633C8-A602-4C67-914A-4D187F2447A8}" type="pres">
      <dgm:prSet presAssocID="{44304AF5-61EC-4551-ACCD-8EADF8E132F7}" presName="spacer" presStyleCnt="0"/>
      <dgm:spPr/>
    </dgm:pt>
    <dgm:pt modelId="{BEDACB00-D253-4EA5-875D-39D30D70CE24}" type="pres">
      <dgm:prSet presAssocID="{9F1D89EB-B0F5-4006-A69B-9EC9A7652490}" presName="parentText" presStyleLbl="node1" presStyleIdx="2" presStyleCnt="5" custScaleY="127097" custLinFactY="-221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DAA00A-56BC-4186-9630-14B03383824E}" type="pres">
      <dgm:prSet presAssocID="{117B69A9-5027-4F49-A3DF-A88675C22849}" presName="spacer" presStyleCnt="0"/>
      <dgm:spPr/>
    </dgm:pt>
    <dgm:pt modelId="{798D813B-659D-4D24-AE9E-0347E2FA2544}" type="pres">
      <dgm:prSet presAssocID="{93AF0E03-E605-43FD-B8AE-BF385CA97B4B}" presName="parentText" presStyleLbl="node1" presStyleIdx="3" presStyleCnt="5" custLinFactY="-2446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94A63B-6F73-4837-822C-3556AB82097F}" type="pres">
      <dgm:prSet presAssocID="{C1E22FE9-5630-41EB-A14A-D098130AC850}" presName="spacer" presStyleCnt="0"/>
      <dgm:spPr/>
    </dgm:pt>
    <dgm:pt modelId="{4069B5E3-679A-42AA-9AD5-D0AC158A63A0}" type="pres">
      <dgm:prSet presAssocID="{D8EBC479-EDA4-450E-A8C0-39B7ECC9D324}" presName="parentText" presStyleLbl="node1" presStyleIdx="4" presStyleCnt="5" custScaleY="51785" custLinFactY="-31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26DC5A-F262-4A98-B989-8578533150F7}" srcId="{493EAE2A-9F57-46C1-ACED-9FF71B33EA0E}" destId="{93AF0E03-E605-43FD-B8AE-BF385CA97B4B}" srcOrd="3" destOrd="0" parTransId="{0ADB1DEB-F077-4953-AF60-BFDFEEFEBD5F}" sibTransId="{C1E22FE9-5630-41EB-A14A-D098130AC850}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340217F1-BB90-4A13-87A6-D0A8DE61B260}" type="presOf" srcId="{D8EBC479-EDA4-450E-A8C0-39B7ECC9D324}" destId="{4069B5E3-679A-42AA-9AD5-D0AC158A63A0}" srcOrd="0" destOrd="0" presId="urn:microsoft.com/office/officeart/2005/8/layout/vList2"/>
    <dgm:cxn modelId="{07B2AFB0-3E4B-4BD1-B229-C420F808ECD5}" type="presOf" srcId="{93AF0E03-E605-43FD-B8AE-BF385CA97B4B}" destId="{798D813B-659D-4D24-AE9E-0347E2FA2544}" srcOrd="0" destOrd="0" presId="urn:microsoft.com/office/officeart/2005/8/layout/vList2"/>
    <dgm:cxn modelId="{D7958E62-0B6D-4AD1-9EED-0D3663F3DB1D}" type="presOf" srcId="{493EAE2A-9F57-46C1-ACED-9FF71B33EA0E}" destId="{675C93E7-1C90-4998-8175-F7364359BE39}" srcOrd="0" destOrd="0" presId="urn:microsoft.com/office/officeart/2005/8/layout/vList2"/>
    <dgm:cxn modelId="{CB8AE019-F2C7-4DC8-AE09-CCFD8263AB08}" type="presOf" srcId="{9F1D89EB-B0F5-4006-A69B-9EC9A7652490}" destId="{BEDACB00-D253-4EA5-875D-39D30D70CE24}" srcOrd="0" destOrd="0" presId="urn:microsoft.com/office/officeart/2005/8/layout/vList2"/>
    <dgm:cxn modelId="{A8EF4BBC-9741-4B12-9EA4-E0EF83F85FFC}" type="presOf" srcId="{F04591DB-3B95-4B37-922F-65A9CFEB6FAB}" destId="{EF937540-1ECA-4C21-A641-EDBD299B450D}" srcOrd="0" destOrd="0" presId="urn:microsoft.com/office/officeart/2005/8/layout/vList2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35D46A42-A927-4F8B-A347-26993BD4360F}" srcId="{493EAE2A-9F57-46C1-ACED-9FF71B33EA0E}" destId="{D8EBC479-EDA4-450E-A8C0-39B7ECC9D324}" srcOrd="4" destOrd="0" parTransId="{4507E1AC-8BD1-40CD-A057-14B6E20616A1}" sibTransId="{0F00E257-B7DF-4F93-A5A9-DD20DB0AB7FD}"/>
    <dgm:cxn modelId="{02D7668D-DF36-4915-8A40-36187627299F}" srcId="{493EAE2A-9F57-46C1-ACED-9FF71B33EA0E}" destId="{9F1D89EB-B0F5-4006-A69B-9EC9A7652490}" srcOrd="2" destOrd="0" parTransId="{0E2D4594-F755-4BC3-9AE8-542732F8EE54}" sibTransId="{117B69A9-5027-4F49-A3DF-A88675C22849}"/>
    <dgm:cxn modelId="{B014A9C3-2840-4DD6-BD3B-5DADDDDC4967}" type="presOf" srcId="{5C120A63-510B-4C58-A65C-BF63417AC788}" destId="{A1C085AB-A1C2-47D8-A64B-DEBCE78F5946}" srcOrd="0" destOrd="0" presId="urn:microsoft.com/office/officeart/2005/8/layout/vList2"/>
    <dgm:cxn modelId="{A35FAA39-6197-469C-9576-759A8A9EE672}" type="presParOf" srcId="{675C93E7-1C90-4998-8175-F7364359BE39}" destId="{EF937540-1ECA-4C21-A641-EDBD299B450D}" srcOrd="0" destOrd="0" presId="urn:microsoft.com/office/officeart/2005/8/layout/vList2"/>
    <dgm:cxn modelId="{2C3C73AF-920C-4EE8-9F54-12C52B58432E}" type="presParOf" srcId="{675C93E7-1C90-4998-8175-F7364359BE39}" destId="{2087B7FB-7803-4DC8-87BF-BEBA986D11B0}" srcOrd="1" destOrd="0" presId="urn:microsoft.com/office/officeart/2005/8/layout/vList2"/>
    <dgm:cxn modelId="{82963182-D870-425A-B9F7-1910E14CA55D}" type="presParOf" srcId="{675C93E7-1C90-4998-8175-F7364359BE39}" destId="{A1C085AB-A1C2-47D8-A64B-DEBCE78F5946}" srcOrd="2" destOrd="0" presId="urn:microsoft.com/office/officeart/2005/8/layout/vList2"/>
    <dgm:cxn modelId="{C8691E06-C520-402A-AE95-AAB742687807}" type="presParOf" srcId="{675C93E7-1C90-4998-8175-F7364359BE39}" destId="{7B8633C8-A602-4C67-914A-4D187F2447A8}" srcOrd="3" destOrd="0" presId="urn:microsoft.com/office/officeart/2005/8/layout/vList2"/>
    <dgm:cxn modelId="{4A864429-3CA2-4FA8-A1FE-F6EE1018449F}" type="presParOf" srcId="{675C93E7-1C90-4998-8175-F7364359BE39}" destId="{BEDACB00-D253-4EA5-875D-39D30D70CE24}" srcOrd="4" destOrd="0" presId="urn:microsoft.com/office/officeart/2005/8/layout/vList2"/>
    <dgm:cxn modelId="{23C39B82-C113-4CCE-AEEE-DBC91ADB8318}" type="presParOf" srcId="{675C93E7-1C90-4998-8175-F7364359BE39}" destId="{A5DAA00A-56BC-4186-9630-14B03383824E}" srcOrd="5" destOrd="0" presId="urn:microsoft.com/office/officeart/2005/8/layout/vList2"/>
    <dgm:cxn modelId="{253FD8A7-2FB1-4D04-9A57-2F27758086CD}" type="presParOf" srcId="{675C93E7-1C90-4998-8175-F7364359BE39}" destId="{798D813B-659D-4D24-AE9E-0347E2FA2544}" srcOrd="6" destOrd="0" presId="urn:microsoft.com/office/officeart/2005/8/layout/vList2"/>
    <dgm:cxn modelId="{88205A3A-8D1A-4753-A07C-DC813F550E5B}" type="presParOf" srcId="{675C93E7-1C90-4998-8175-F7364359BE39}" destId="{A394A63B-6F73-4837-822C-3556AB82097F}" srcOrd="7" destOrd="0" presId="urn:microsoft.com/office/officeart/2005/8/layout/vList2"/>
    <dgm:cxn modelId="{55699E3B-47DE-4A44-B1A8-9BB72A912ABC}" type="presParOf" srcId="{675C93E7-1C90-4998-8175-F7364359BE39}" destId="{4069B5E3-679A-42AA-9AD5-D0AC158A63A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default#6" loCatId="list" qsTypeId="urn:microsoft.com/office/officeart/2005/8/quickstyle/simple1" qsCatId="simple" csTypeId="urn:microsoft.com/office/officeart/2005/8/colors/colorful5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pPr algn="ctr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CF5C66-C834-40FD-B8A1-43D0789F48D4}" type="pres">
      <dgm:prSet presAssocID="{493EAE2A-9F57-46C1-ACED-9FF71B33EA0E}" presName="diagram" presStyleCnt="0">
        <dgm:presLayoutVars>
          <dgm:dir/>
          <dgm:resizeHandles val="exact"/>
        </dgm:presLayoutVars>
      </dgm:prSet>
      <dgm:spPr/>
    </dgm:pt>
    <dgm:pt modelId="{6632DCAE-5550-423B-BF78-C150EA09C1F4}" type="pres">
      <dgm:prSet presAssocID="{F04591DB-3B95-4B37-922F-65A9CFEB6FAB}" presName="node" presStyleLbl="node1" presStyleIdx="0" presStyleCnt="2" custLinFactX="4427" custLinFactNeighborX="100000" custLinFactNeighborY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5965CE-6FFE-4BB8-8732-6D5B51C5CE69}" type="pres">
      <dgm:prSet presAssocID="{0DE89FAA-812A-4211-BD78-736C84963F05}" presName="sibTrans" presStyleCnt="0"/>
      <dgm:spPr/>
    </dgm:pt>
    <dgm:pt modelId="{EDE81AAF-CCB2-40EB-A96C-89EEE6579A21}" type="pres">
      <dgm:prSet presAssocID="{5C120A63-510B-4C58-A65C-BF63417AC788}" presName="node" presStyleLbl="node1" presStyleIdx="1" presStyleCnt="2" custLinFactX="-5174" custLinFactNeighborX="-100000" custLinFactNeighborY="-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365E0B-A42D-46B0-BB7C-D4A28978CF12}" type="presOf" srcId="{5C120A63-510B-4C58-A65C-BF63417AC788}" destId="{EDE81AAF-CCB2-40EB-A96C-89EEE6579A21}" srcOrd="0" destOrd="0" presId="urn:microsoft.com/office/officeart/2005/8/layout/default#6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09BC98F1-ADD0-41CF-A87E-83861B294965}" type="presOf" srcId="{F04591DB-3B95-4B37-922F-65A9CFEB6FAB}" destId="{6632DCAE-5550-423B-BF78-C150EA09C1F4}" srcOrd="0" destOrd="0" presId="urn:microsoft.com/office/officeart/2005/8/layout/default#6"/>
    <dgm:cxn modelId="{9497674D-F0F7-4FFD-8C09-E794744C2300}" type="presOf" srcId="{493EAE2A-9F57-46C1-ACED-9FF71B33EA0E}" destId="{20CF5C66-C834-40FD-B8A1-43D0789F48D4}" srcOrd="0" destOrd="0" presId="urn:microsoft.com/office/officeart/2005/8/layout/default#6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E520D643-B5C5-4B3A-90F5-0658E0309222}" type="presParOf" srcId="{20CF5C66-C834-40FD-B8A1-43D0789F48D4}" destId="{6632DCAE-5550-423B-BF78-C150EA09C1F4}" srcOrd="0" destOrd="0" presId="urn:microsoft.com/office/officeart/2005/8/layout/default#6"/>
    <dgm:cxn modelId="{D6B96AD7-473F-4453-953E-9A4D4EE1C1E3}" type="presParOf" srcId="{20CF5C66-C834-40FD-B8A1-43D0789F48D4}" destId="{115965CE-6FFE-4BB8-8732-6D5B51C5CE69}" srcOrd="1" destOrd="0" presId="urn:microsoft.com/office/officeart/2005/8/layout/default#6"/>
    <dgm:cxn modelId="{D1935BC2-C293-4519-8F3A-96B98D377A3C}" type="presParOf" srcId="{20CF5C66-C834-40FD-B8A1-43D0789F48D4}" destId="{EDE81AAF-CCB2-40EB-A96C-89EEE6579A21}" srcOrd="2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chemeClr val="accent3">
            <a:lumMod val="75000"/>
            <a:alpha val="70000"/>
          </a:scheme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tx1"/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chemeClr val="accent4">
            <a:alpha val="70000"/>
          </a:scheme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tx1">
              <a:lumMod val="95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chemeClr val="accent6">
            <a:lumMod val="40000"/>
            <a:lumOff val="60000"/>
            <a:alpha val="70000"/>
          </a:scheme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tx1"/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</dgm:pt>
    <dgm:pt modelId="{15A83DBB-CBBD-430D-9E45-3035B63A7B85}" type="pres">
      <dgm:prSet presAssocID="{AE243DB2-1B34-4683-808F-F31382478296}" presName="LevelOneTextNode" presStyleLbl="node0" presStyleIdx="0" presStyleCnt="1" custScaleX="72036" custLinFactNeighborX="-29131" custLinFactNeighborY="-25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</dgm:pt>
    <dgm:pt modelId="{5288EB78-0929-4F54-8FAE-5B7D0E0840F5}" type="pres">
      <dgm:prSet presAssocID="{7E19F599-6EBD-42D2-BD49-4E8795729A59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</dgm:pt>
    <dgm:pt modelId="{31A12315-732A-42FD-87D9-52C97D636F22}" type="pres">
      <dgm:prSet presAssocID="{E26F7EBB-9CAD-4CA9-BE09-1DE007EDD3A3}" presName="LevelTwoTextNode" presStyleLbl="node2" presStyleIdx="0" presStyleCnt="3" custScaleX="75132" custLinFactNeighborX="-44013" custLinFactNeighborY="178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</dgm:pt>
    <dgm:pt modelId="{5C551FC1-9301-4BAA-8DDE-E19774B8A1EE}" type="pres">
      <dgm:prSet presAssocID="{40BFAF0B-909A-4385-A1BB-00A9698C31DE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1" presStyleCnt="3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</dgm:pt>
    <dgm:pt modelId="{3399F6BD-B571-40AF-899C-021C15D753E5}" type="pres">
      <dgm:prSet presAssocID="{D9365D36-EEFC-4FC5-BF60-0FAA097948C7}" presName="LevelTwoTextNode" presStyleLbl="node2" presStyleIdx="1" presStyleCnt="3" custScaleX="75132" custLinFactNeighborX="-44429" custLinFactNeighborY="92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</dgm:pt>
    <dgm:pt modelId="{7014344C-E580-44E2-ABA6-FC36797442EC}" type="pres">
      <dgm:prSet presAssocID="{1CD9555B-DABD-47A0-B7DB-487FF0C91804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2" presStyleCnt="3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</dgm:pt>
    <dgm:pt modelId="{84967A7B-B05F-4409-8F17-DE9129246B8D}" type="pres">
      <dgm:prSet presAssocID="{80F14E8C-A827-47D5-99A1-54979D17CF86}" presName="LevelTwoTextNode" presStyleLbl="node2" presStyleIdx="2" presStyleCnt="3" custScaleX="75132" custLinFactNeighborX="-44429" custLinFactNeighborY="1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</dgm:pt>
  </dgm:ptLst>
  <dgm:cxnLst>
    <dgm:cxn modelId="{C68677A8-09FA-4580-A4FC-A9F7926EE35D}" srcId="{AE243DB2-1B34-4683-808F-F31382478296}" destId="{E26F7EBB-9CAD-4CA9-BE09-1DE007EDD3A3}" srcOrd="0" destOrd="0" parTransId="{7E19F599-6EBD-42D2-BD49-4E8795729A59}" sibTransId="{749D5492-B064-4C7A-B7DD-FDC1E046EC7F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14C86C0D-022A-4D8C-A012-750557838A2B}" type="presOf" srcId="{AE243DB2-1B34-4683-808F-F31382478296}" destId="{15A83DBB-CBBD-430D-9E45-3035B63A7B85}" srcOrd="0" destOrd="0" presId="urn:microsoft.com/office/officeart/2005/8/layout/hierarchy2"/>
    <dgm:cxn modelId="{3C32548E-F3C1-4FD4-A346-C1FE67C869D2}" type="presOf" srcId="{40BFAF0B-909A-4385-A1BB-00A9698C31DE}" destId="{5C551FC1-9301-4BAA-8DDE-E19774B8A1EE}" srcOrd="0" destOrd="0" presId="urn:microsoft.com/office/officeart/2005/8/layout/hierarchy2"/>
    <dgm:cxn modelId="{8F872F9C-6747-4EB9-8302-13067AC755DA}" type="presOf" srcId="{E26F7EBB-9CAD-4CA9-BE09-1DE007EDD3A3}" destId="{31A12315-732A-42FD-87D9-52C97D636F22}" srcOrd="0" destOrd="0" presId="urn:microsoft.com/office/officeart/2005/8/layout/hierarchy2"/>
    <dgm:cxn modelId="{02A9E25D-D47C-49D2-B531-D8528D9213C9}" type="presOf" srcId="{7E19F599-6EBD-42D2-BD49-4E8795729A59}" destId="{E4A8216F-BBFB-410A-B9D2-8DB3804FA9F9}" srcOrd="1" destOrd="0" presId="urn:microsoft.com/office/officeart/2005/8/layout/hierarchy2"/>
    <dgm:cxn modelId="{ECB9FAFD-8DD6-4C34-9EA1-0F8AE07F05CF}" type="presOf" srcId="{D9365D36-EEFC-4FC5-BF60-0FAA097948C7}" destId="{3399F6BD-B571-40AF-899C-021C15D753E5}" srcOrd="0" destOrd="0" presId="urn:microsoft.com/office/officeart/2005/8/layout/hierarchy2"/>
    <dgm:cxn modelId="{09306CBA-BCE0-492E-B986-CF0F8110BBCC}" type="presOf" srcId="{40BFAF0B-909A-4385-A1BB-00A9698C31DE}" destId="{7CC274F9-B1E6-48DF-8012-86177ACDE0E6}" srcOrd="1" destOrd="0" presId="urn:microsoft.com/office/officeart/2005/8/layout/hierarchy2"/>
    <dgm:cxn modelId="{7B7528E0-0B2B-4391-9EA8-7176D1993CB6}" type="presOf" srcId="{7E19F599-6EBD-42D2-BD49-4E8795729A59}" destId="{5288EB78-0929-4F54-8FAE-5B7D0E0840F5}" srcOrd="0" destOrd="0" presId="urn:microsoft.com/office/officeart/2005/8/layout/hierarchy2"/>
    <dgm:cxn modelId="{6D954FDE-5D8F-47AD-B375-6AA5EC0C6608}" type="presOf" srcId="{1CD9555B-DABD-47A0-B7DB-487FF0C91804}" destId="{B7523621-B154-4939-83C6-AE0A633CECCF}" srcOrd="1" destOrd="0" presId="urn:microsoft.com/office/officeart/2005/8/layout/hierarchy2"/>
    <dgm:cxn modelId="{508D2B06-FDE5-43AA-B051-ED1EB1CEBDBE}" type="presOf" srcId="{88F4C5CB-231C-478C-87C0-144EB6D0735D}" destId="{194CD2B7-F737-46FD-BEDA-49CE620B2271}" srcOrd="0" destOrd="0" presId="urn:microsoft.com/office/officeart/2005/8/layout/hierarchy2"/>
    <dgm:cxn modelId="{CC9161F1-9D6F-46D7-B518-558D7789271C}" type="presOf" srcId="{80F14E8C-A827-47D5-99A1-54979D17CF86}" destId="{84967A7B-B05F-4409-8F17-DE9129246B8D}" srcOrd="0" destOrd="0" presId="urn:microsoft.com/office/officeart/2005/8/layout/hierarchy2"/>
    <dgm:cxn modelId="{F35DFED6-E17E-4456-9B98-899645F1E7A9}" srcId="{AE243DB2-1B34-4683-808F-F31382478296}" destId="{D9365D36-EEFC-4FC5-BF60-0FAA097948C7}" srcOrd="1" destOrd="0" parTransId="{40BFAF0B-909A-4385-A1BB-00A9698C31DE}" sibTransId="{4BB9DDE6-0C4D-49B9-850A-BC800F777E23}"/>
    <dgm:cxn modelId="{AA676A65-7ACE-46E9-AA64-4909BC3E0E14}" type="presOf" srcId="{1CD9555B-DABD-47A0-B7DB-487FF0C91804}" destId="{7014344C-E580-44E2-ABA6-FC36797442EC}" srcOrd="0" destOrd="0" presId="urn:microsoft.com/office/officeart/2005/8/layout/hierarchy2"/>
    <dgm:cxn modelId="{0768A749-1D2B-47B7-91D5-EC72BDDC651A}" srcId="{AE243DB2-1B34-4683-808F-F31382478296}" destId="{80F14E8C-A827-47D5-99A1-54979D17CF86}" srcOrd="2" destOrd="0" parTransId="{1CD9555B-DABD-47A0-B7DB-487FF0C91804}" sibTransId="{5B94099B-6DA5-440A-B6E2-0C6E466FE70C}"/>
    <dgm:cxn modelId="{9EA47848-630E-4F15-B22B-C2F48C49F078}" type="presParOf" srcId="{194CD2B7-F737-46FD-BEDA-49CE620B2271}" destId="{BA96C856-857D-48B7-BB13-4C94F007B35B}" srcOrd="0" destOrd="0" presId="urn:microsoft.com/office/officeart/2005/8/layout/hierarchy2"/>
    <dgm:cxn modelId="{64F7CAAB-CF92-4CFD-8A40-79750797A627}" type="presParOf" srcId="{BA96C856-857D-48B7-BB13-4C94F007B35B}" destId="{15A83DBB-CBBD-430D-9E45-3035B63A7B85}" srcOrd="0" destOrd="0" presId="urn:microsoft.com/office/officeart/2005/8/layout/hierarchy2"/>
    <dgm:cxn modelId="{B274C1B7-20F0-413C-AB09-A7E220526DB4}" type="presParOf" srcId="{BA96C856-857D-48B7-BB13-4C94F007B35B}" destId="{41FE0EDF-ABD8-449F-92BD-ED4A1D7C4BB0}" srcOrd="1" destOrd="0" presId="urn:microsoft.com/office/officeart/2005/8/layout/hierarchy2"/>
    <dgm:cxn modelId="{9E36BD89-6348-40BF-B66C-D1C7461BE051}" type="presParOf" srcId="{41FE0EDF-ABD8-449F-92BD-ED4A1D7C4BB0}" destId="{5288EB78-0929-4F54-8FAE-5B7D0E0840F5}" srcOrd="0" destOrd="0" presId="urn:microsoft.com/office/officeart/2005/8/layout/hierarchy2"/>
    <dgm:cxn modelId="{147AF2A4-EEEC-461C-BE97-76B63BC05319}" type="presParOf" srcId="{5288EB78-0929-4F54-8FAE-5B7D0E0840F5}" destId="{E4A8216F-BBFB-410A-B9D2-8DB3804FA9F9}" srcOrd="0" destOrd="0" presId="urn:microsoft.com/office/officeart/2005/8/layout/hierarchy2"/>
    <dgm:cxn modelId="{A0AC21E4-D952-48F2-A23A-F64EE494902B}" type="presParOf" srcId="{41FE0EDF-ABD8-449F-92BD-ED4A1D7C4BB0}" destId="{7CF43B58-1AE5-4E84-902E-BF7E087EC448}" srcOrd="1" destOrd="0" presId="urn:microsoft.com/office/officeart/2005/8/layout/hierarchy2"/>
    <dgm:cxn modelId="{C9C3EAE0-3453-48AA-A3A5-5FEB79C04466}" type="presParOf" srcId="{7CF43B58-1AE5-4E84-902E-BF7E087EC448}" destId="{31A12315-732A-42FD-87D9-52C97D636F22}" srcOrd="0" destOrd="0" presId="urn:microsoft.com/office/officeart/2005/8/layout/hierarchy2"/>
    <dgm:cxn modelId="{358137A6-D3FB-4616-AA8C-4DF5ECDC3BFE}" type="presParOf" srcId="{7CF43B58-1AE5-4E84-902E-BF7E087EC448}" destId="{9E32016A-4DAD-4F50-AB09-105ACABF792D}" srcOrd="1" destOrd="0" presId="urn:microsoft.com/office/officeart/2005/8/layout/hierarchy2"/>
    <dgm:cxn modelId="{FDCBD52B-23F7-4774-B2A7-75677586DCB0}" type="presParOf" srcId="{41FE0EDF-ABD8-449F-92BD-ED4A1D7C4BB0}" destId="{5C551FC1-9301-4BAA-8DDE-E19774B8A1EE}" srcOrd="2" destOrd="0" presId="urn:microsoft.com/office/officeart/2005/8/layout/hierarchy2"/>
    <dgm:cxn modelId="{B7E6551D-F379-4E6C-927F-FCBC5E972BB0}" type="presParOf" srcId="{5C551FC1-9301-4BAA-8DDE-E19774B8A1EE}" destId="{7CC274F9-B1E6-48DF-8012-86177ACDE0E6}" srcOrd="0" destOrd="0" presId="urn:microsoft.com/office/officeart/2005/8/layout/hierarchy2"/>
    <dgm:cxn modelId="{34ADA4B8-A13B-419F-AB75-D86A45597ED7}" type="presParOf" srcId="{41FE0EDF-ABD8-449F-92BD-ED4A1D7C4BB0}" destId="{1F6E7763-19A4-42A3-B76F-715BD365D74D}" srcOrd="3" destOrd="0" presId="urn:microsoft.com/office/officeart/2005/8/layout/hierarchy2"/>
    <dgm:cxn modelId="{CFF2BB08-061F-473C-9173-E81F0F9A4571}" type="presParOf" srcId="{1F6E7763-19A4-42A3-B76F-715BD365D74D}" destId="{3399F6BD-B571-40AF-899C-021C15D753E5}" srcOrd="0" destOrd="0" presId="urn:microsoft.com/office/officeart/2005/8/layout/hierarchy2"/>
    <dgm:cxn modelId="{3FAFE85A-73BA-41F1-8C40-020951E96E15}" type="presParOf" srcId="{1F6E7763-19A4-42A3-B76F-715BD365D74D}" destId="{58AF719F-C8D0-466E-A454-D200A40041DE}" srcOrd="1" destOrd="0" presId="urn:microsoft.com/office/officeart/2005/8/layout/hierarchy2"/>
    <dgm:cxn modelId="{3642FC2A-2770-45E3-8763-CE473DDDF1BE}" type="presParOf" srcId="{41FE0EDF-ABD8-449F-92BD-ED4A1D7C4BB0}" destId="{7014344C-E580-44E2-ABA6-FC36797442EC}" srcOrd="4" destOrd="0" presId="urn:microsoft.com/office/officeart/2005/8/layout/hierarchy2"/>
    <dgm:cxn modelId="{E3F0CAB3-4700-45CA-B130-959D1E94770A}" type="presParOf" srcId="{7014344C-E580-44E2-ABA6-FC36797442EC}" destId="{B7523621-B154-4939-83C6-AE0A633CECCF}" srcOrd="0" destOrd="0" presId="urn:microsoft.com/office/officeart/2005/8/layout/hierarchy2"/>
    <dgm:cxn modelId="{6C025FD5-D05D-40D0-8360-29FA912A457D}" type="presParOf" srcId="{41FE0EDF-ABD8-449F-92BD-ED4A1D7C4BB0}" destId="{9FBC56CE-A557-4DDB-B893-C2EC78570474}" srcOrd="5" destOrd="0" presId="urn:microsoft.com/office/officeart/2005/8/layout/hierarchy2"/>
    <dgm:cxn modelId="{4796D776-A724-46CD-B08F-DCDEC8DDA6A5}" type="presParOf" srcId="{9FBC56CE-A557-4DDB-B893-C2EC78570474}" destId="{84967A7B-B05F-4409-8F17-DE9129246B8D}" srcOrd="0" destOrd="0" presId="urn:microsoft.com/office/officeart/2005/8/layout/hierarchy2"/>
    <dgm:cxn modelId="{B0D5552D-E409-4582-B460-3EADF4E8D1BA}" type="presParOf" srcId="{9FBC56CE-A557-4DDB-B893-C2EC78570474}" destId="{1B92C24D-E1B7-480E-931A-FF4FAF7A53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AE18F"/>
        </a:solidFill>
        <a:effectLst>
          <a:glow rad="127000">
            <a:srgbClr val="119727"/>
          </a:glow>
        </a:effectLst>
      </dgm:spPr>
      <dgm:t>
        <a:bodyPr/>
        <a:lstStyle/>
        <a:p>
          <a:pPr algn="ctr"/>
          <a:endParaRPr lang="th-TH" sz="4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4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EA84E5"/>
        </a:solidFill>
      </dgm:spPr>
      <dgm:t>
        <a:bodyPr/>
        <a:lstStyle/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</dgm:pt>
    <dgm:pt modelId="{FD972869-3E9A-4231-9EC8-727CD4E60A5C}" type="pres">
      <dgm:prSet presAssocID="{AE243DB2-1B34-4683-808F-F31382478296}" presName="txOne" presStyleLbl="node0" presStyleIdx="0" presStyleCnt="2" custLinFactNeighborY="-25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</dgm:pt>
    <dgm:pt modelId="{6AF0A9A3-BC71-4836-AD84-675891945478}" type="pres">
      <dgm:prSet presAssocID="{69A8B9A0-3D6C-467A-BECC-2FEA88BE35D6}" presName="sibSpaceOne" presStyleCnt="0"/>
      <dgm:spPr/>
    </dgm:pt>
    <dgm:pt modelId="{AB6EA897-A49C-42AA-85A1-AD56DF200D7E}" type="pres">
      <dgm:prSet presAssocID="{5B3DEE10-87F0-4522-86B9-53A6FD839C2C}" presName="vertOne" presStyleCnt="0"/>
      <dgm:spPr/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14C6EF89-F153-4A34-831E-ACF9BDEA00C9}" type="presOf" srcId="{AE243DB2-1B34-4683-808F-F31382478296}" destId="{FD972869-3E9A-4231-9EC8-727CD4E60A5C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3497E7A8-597B-448E-B712-9CEB43A9284E}" type="presOf" srcId="{5B3DEE10-87F0-4522-86B9-53A6FD839C2C}" destId="{7C356384-95C0-4156-A987-AF3B84D024DA}" srcOrd="0" destOrd="0" presId="urn:microsoft.com/office/officeart/2005/8/layout/hierarchy4"/>
    <dgm:cxn modelId="{93F9546D-988A-417F-B93B-A5F68FFAF93B}" type="presOf" srcId="{88F4C5CB-231C-478C-87C0-144EB6D0735D}" destId="{39835313-A990-43E8-989B-B27BDF53066E}" srcOrd="0" destOrd="0" presId="urn:microsoft.com/office/officeart/2005/8/layout/hierarchy4"/>
    <dgm:cxn modelId="{9763AEEF-6232-4866-AA38-92C7704E1FAF}" type="presParOf" srcId="{39835313-A990-43E8-989B-B27BDF53066E}" destId="{C7BA2464-6AA4-450B-B203-E3182DEF357A}" srcOrd="0" destOrd="0" presId="urn:microsoft.com/office/officeart/2005/8/layout/hierarchy4"/>
    <dgm:cxn modelId="{5BD00C6E-3198-49AA-8288-E8E42B576A2B}" type="presParOf" srcId="{C7BA2464-6AA4-450B-B203-E3182DEF357A}" destId="{FD972869-3E9A-4231-9EC8-727CD4E60A5C}" srcOrd="0" destOrd="0" presId="urn:microsoft.com/office/officeart/2005/8/layout/hierarchy4"/>
    <dgm:cxn modelId="{4875CB91-34A7-4F34-9CF4-DF9262C4B543}" type="presParOf" srcId="{C7BA2464-6AA4-450B-B203-E3182DEF357A}" destId="{1948BEA5-5080-4E3E-80B1-176D8CF82057}" srcOrd="1" destOrd="0" presId="urn:microsoft.com/office/officeart/2005/8/layout/hierarchy4"/>
    <dgm:cxn modelId="{E20FA54B-3B50-40AE-8865-C377A5B7EB8C}" type="presParOf" srcId="{39835313-A990-43E8-989B-B27BDF53066E}" destId="{6AF0A9A3-BC71-4836-AD84-675891945478}" srcOrd="1" destOrd="0" presId="urn:microsoft.com/office/officeart/2005/8/layout/hierarchy4"/>
    <dgm:cxn modelId="{AD957DF4-D647-45A6-B864-346B1CCBACE5}" type="presParOf" srcId="{39835313-A990-43E8-989B-B27BDF53066E}" destId="{AB6EA897-A49C-42AA-85A1-AD56DF200D7E}" srcOrd="2" destOrd="0" presId="urn:microsoft.com/office/officeart/2005/8/layout/hierarchy4"/>
    <dgm:cxn modelId="{91E7652D-3DE7-4BA8-B06F-22A13CD7D3E2}" type="presParOf" srcId="{AB6EA897-A49C-42AA-85A1-AD56DF200D7E}" destId="{7C356384-95C0-4156-A987-AF3B84D024DA}" srcOrd="0" destOrd="0" presId="urn:microsoft.com/office/officeart/2005/8/layout/hierarchy4"/>
    <dgm:cxn modelId="{D740C8D1-F819-40EE-A554-1BC7CF20DFEC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FFF00"/>
        </a:solidFill>
      </dgm:spPr>
      <dgm:t>
        <a:bodyPr/>
        <a:lstStyle/>
        <a:p>
          <a:pPr algn="thaiDist"/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 sz="4000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 sz="4000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DB2DD3"/>
        </a:solidFill>
      </dgm:spPr>
      <dgm:t>
        <a:bodyPr/>
        <a:lstStyle/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 sz="4000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 sz="4000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</dgm:pt>
    <dgm:pt modelId="{FD972869-3E9A-4231-9EC8-727CD4E60A5C}" type="pres">
      <dgm:prSet presAssocID="{AE243DB2-1B34-4683-808F-F31382478296}" presName="txOne" presStyleLbl="node0" presStyleIdx="0" presStyleCnt="2" custScaleX="111618" custLinFactNeighborY="-25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</dgm:pt>
    <dgm:pt modelId="{6AF0A9A3-BC71-4836-AD84-675891945478}" type="pres">
      <dgm:prSet presAssocID="{69A8B9A0-3D6C-467A-BECC-2FEA88BE35D6}" presName="sibSpaceOne" presStyleCnt="0"/>
      <dgm:spPr/>
    </dgm:pt>
    <dgm:pt modelId="{AB6EA897-A49C-42AA-85A1-AD56DF200D7E}" type="pres">
      <dgm:prSet presAssocID="{5B3DEE10-87F0-4522-86B9-53A6FD839C2C}" presName="vertOne" presStyleCnt="0"/>
      <dgm:spPr/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</dgm:pt>
  </dgm:ptLst>
  <dgm:cxnLst>
    <dgm:cxn modelId="{9A715138-EDEE-4BF5-8347-40508F5B76E3}" type="presOf" srcId="{88F4C5CB-231C-478C-87C0-144EB6D0735D}" destId="{39835313-A990-43E8-989B-B27BDF53066E}" srcOrd="0" destOrd="0" presId="urn:microsoft.com/office/officeart/2005/8/layout/hierarchy4"/>
    <dgm:cxn modelId="{04501957-EA7F-4AEB-A171-29E8C72E5CFD}" type="presOf" srcId="{5B3DEE10-87F0-4522-86B9-53A6FD839C2C}" destId="{7C356384-95C0-4156-A987-AF3B84D024DA}" srcOrd="0" destOrd="0" presId="urn:microsoft.com/office/officeart/2005/8/layout/hierarchy4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801C860E-6D1D-463A-A2E3-B3B632D9356B}" type="presOf" srcId="{AE243DB2-1B34-4683-808F-F31382478296}" destId="{FD972869-3E9A-4231-9EC8-727CD4E60A5C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F319F956-7AA1-444B-8F06-BA14C9C9BB90}" type="presParOf" srcId="{39835313-A990-43E8-989B-B27BDF53066E}" destId="{C7BA2464-6AA4-450B-B203-E3182DEF357A}" srcOrd="0" destOrd="0" presId="urn:microsoft.com/office/officeart/2005/8/layout/hierarchy4"/>
    <dgm:cxn modelId="{3A10AD03-ACE6-4693-971C-B2C90B521ABC}" type="presParOf" srcId="{C7BA2464-6AA4-450B-B203-E3182DEF357A}" destId="{FD972869-3E9A-4231-9EC8-727CD4E60A5C}" srcOrd="0" destOrd="0" presId="urn:microsoft.com/office/officeart/2005/8/layout/hierarchy4"/>
    <dgm:cxn modelId="{297CBBFA-3DB5-489C-9DA1-F4D0B79BB7A8}" type="presParOf" srcId="{C7BA2464-6AA4-450B-B203-E3182DEF357A}" destId="{1948BEA5-5080-4E3E-80B1-176D8CF82057}" srcOrd="1" destOrd="0" presId="urn:microsoft.com/office/officeart/2005/8/layout/hierarchy4"/>
    <dgm:cxn modelId="{7B3F878D-6608-4675-AFF1-B9B52B4DC8C0}" type="presParOf" srcId="{39835313-A990-43E8-989B-B27BDF53066E}" destId="{6AF0A9A3-BC71-4836-AD84-675891945478}" srcOrd="1" destOrd="0" presId="urn:microsoft.com/office/officeart/2005/8/layout/hierarchy4"/>
    <dgm:cxn modelId="{F665D08C-D1E3-42E9-AAD0-F227FB721B27}" type="presParOf" srcId="{39835313-A990-43E8-989B-B27BDF53066E}" destId="{AB6EA897-A49C-42AA-85A1-AD56DF200D7E}" srcOrd="2" destOrd="0" presId="urn:microsoft.com/office/officeart/2005/8/layout/hierarchy4"/>
    <dgm:cxn modelId="{6D0AC7F4-C75F-4FE0-AC66-032E2EFA085A}" type="presParOf" srcId="{AB6EA897-A49C-42AA-85A1-AD56DF200D7E}" destId="{7C356384-95C0-4156-A987-AF3B84D024DA}" srcOrd="0" destOrd="0" presId="urn:microsoft.com/office/officeart/2005/8/layout/hierarchy4"/>
    <dgm:cxn modelId="{630E09EF-7337-4A67-B129-1BD43EC02E1D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ECCF3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rgbClr val="FFC000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rgbClr val="92D050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X="42134" custScaleY="97758" custLinFactNeighborX="-1320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FlipVert="1" custScaleX="34756" custLinFactY="-187437" custLinFactNeighborX="-23319" custLinFactNeighborY="-200000"/>
      <dgm:spPr>
        <a:solidFill>
          <a:schemeClr val="accent6">
            <a:lumMod val="60000"/>
            <a:lumOff val="40000"/>
          </a:schemeClr>
        </a:solidFill>
      </dgm:spPr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X="44326" custScaleY="97171" custLinFactNeighborX="-94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ScaleX="36943" custScaleY="94391" custLinFactY="-190831" custLinFactNeighborX="-25243" custLinFactNeighborY="-200000"/>
      <dgm:spPr>
        <a:solidFill>
          <a:schemeClr val="accent6">
            <a:lumMod val="60000"/>
            <a:lumOff val="40000"/>
          </a:schemeClr>
        </a:solidFill>
      </dgm:spPr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X="44807" custScaleY="97171" custLinFactNeighborX="-726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4EC378-6C46-47EC-B374-3AE98EB7F4BF}" type="presOf" srcId="{5B3DEE10-87F0-4522-86B9-53A6FD839C2C}" destId="{71BC65EC-F89B-4212-8B8F-2B24433B79CC}" srcOrd="1" destOrd="0" presId="urn:microsoft.com/office/officeart/2005/8/layout/hProcess7#1"/>
    <dgm:cxn modelId="{A86CE132-145F-454A-BE12-45A1FB77B0A9}" type="presOf" srcId="{AE243DB2-1B34-4683-808F-F31382478296}" destId="{9C7BA86B-6915-44D0-BB10-447977816A89}" srcOrd="0" destOrd="0" presId="urn:microsoft.com/office/officeart/2005/8/layout/hProcess7#1"/>
    <dgm:cxn modelId="{58C6211F-7BB4-4764-9AEB-B74E052BB778}" type="presOf" srcId="{2E5E234E-D4EF-490B-9A16-4D17BCA54B22}" destId="{AA009523-53AD-46BB-AB0F-189902322619}" srcOrd="1" destOrd="0" presId="urn:microsoft.com/office/officeart/2005/8/layout/hProcess7#1"/>
    <dgm:cxn modelId="{576B25FD-F305-4CCF-ABBD-85FBA6502617}" type="presOf" srcId="{B853A7DC-0B90-4636-A0F5-CBDA545C641F}" destId="{CE1097FF-4308-4F55-B51E-7A8E10738005}" srcOrd="0" destOrd="0" presId="urn:microsoft.com/office/officeart/2005/8/layout/hProcess7#1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851D6EEC-A381-4D7E-81CF-08818D996812}" type="presOf" srcId="{AE243DB2-1B34-4683-808F-F31382478296}" destId="{D1B14D60-87BB-4367-9C8E-8E51B9D1537A}" srcOrd="1" destOrd="0" presId="urn:microsoft.com/office/officeart/2005/8/layout/hProcess7#1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C0CC800-8EFC-4C2F-BC40-3F31F08818AD}" type="presOf" srcId="{66FC0136-BB4A-4DD6-A2C9-FB78171293FA}" destId="{0500D8E7-2D84-4444-88C5-1E44BF76A750}" srcOrd="0" destOrd="0" presId="urn:microsoft.com/office/officeart/2005/8/layout/hProcess7#1"/>
    <dgm:cxn modelId="{4E7BFA7E-DB6E-4A1C-8111-7924D096DBCF}" type="presOf" srcId="{88F4C5CB-231C-478C-87C0-144EB6D0735D}" destId="{A7A5B73A-3CCD-4141-98AF-633C8A196D4C}" srcOrd="0" destOrd="0" presId="urn:microsoft.com/office/officeart/2005/8/layout/hProcess7#1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CBEC5A2C-1E47-4E7A-9380-503C35C0C8FB}" type="presOf" srcId="{5B3DEE10-87F0-4522-86B9-53A6FD839C2C}" destId="{8EC98005-D844-45C2-9EC5-8C8C4DD738E9}" srcOrd="0" destOrd="0" presId="urn:microsoft.com/office/officeart/2005/8/layout/hProcess7#1"/>
    <dgm:cxn modelId="{28C35578-4C93-4D9E-A3D7-D5F044BC1228}" type="presOf" srcId="{2E5E234E-D4EF-490B-9A16-4D17BCA54B22}" destId="{943585EB-7461-4B5F-9226-91279ADE96E5}" srcOrd="0" destOrd="0" presId="urn:microsoft.com/office/officeart/2005/8/layout/hProcess7#1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2CB83DD2-E793-4C98-AAF9-6164FC73289A}" type="presOf" srcId="{4D1825CB-5740-4700-BDB6-3A61B311E4D3}" destId="{CE24DB23-95D9-4062-B6CF-67125A1E6FDA}" srcOrd="0" destOrd="0" presId="urn:microsoft.com/office/officeart/2005/8/layout/hProcess7#1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4ADDB156-9A4E-4F49-9932-B3659FDA4642}" type="presParOf" srcId="{A7A5B73A-3CCD-4141-98AF-633C8A196D4C}" destId="{9B839E29-6C81-4131-A646-D862AA4A67E6}" srcOrd="0" destOrd="0" presId="urn:microsoft.com/office/officeart/2005/8/layout/hProcess7#1"/>
    <dgm:cxn modelId="{6F622CCF-CF65-4DA3-9B71-096917B6CF32}" type="presParOf" srcId="{9B839E29-6C81-4131-A646-D862AA4A67E6}" destId="{9C7BA86B-6915-44D0-BB10-447977816A89}" srcOrd="0" destOrd="0" presId="urn:microsoft.com/office/officeart/2005/8/layout/hProcess7#1"/>
    <dgm:cxn modelId="{1D11F504-7EB9-4799-BBB9-7AB72E649DFB}" type="presParOf" srcId="{9B839E29-6C81-4131-A646-D862AA4A67E6}" destId="{D1B14D60-87BB-4367-9C8E-8E51B9D1537A}" srcOrd="1" destOrd="0" presId="urn:microsoft.com/office/officeart/2005/8/layout/hProcess7#1"/>
    <dgm:cxn modelId="{8B6C6FCE-EC66-48F5-B064-1983B89E81D2}" type="presParOf" srcId="{9B839E29-6C81-4131-A646-D862AA4A67E6}" destId="{0500D8E7-2D84-4444-88C5-1E44BF76A750}" srcOrd="2" destOrd="0" presId="urn:microsoft.com/office/officeart/2005/8/layout/hProcess7#1"/>
    <dgm:cxn modelId="{FDA781EE-2CB8-44A6-B60A-CCEA8466C5BA}" type="presParOf" srcId="{A7A5B73A-3CCD-4141-98AF-633C8A196D4C}" destId="{24829EE9-B106-4B06-A47E-8BA6C408DAF8}" srcOrd="1" destOrd="0" presId="urn:microsoft.com/office/officeart/2005/8/layout/hProcess7#1"/>
    <dgm:cxn modelId="{F04D98BA-4531-4FEC-A986-7F54573BB7CA}" type="presParOf" srcId="{A7A5B73A-3CCD-4141-98AF-633C8A196D4C}" destId="{FA0E612B-CD2A-47E4-A67F-5AA9FB09EE6D}" srcOrd="2" destOrd="0" presId="urn:microsoft.com/office/officeart/2005/8/layout/hProcess7#1"/>
    <dgm:cxn modelId="{60837C8B-5E8F-4B09-8FC7-94B4DCB937B8}" type="presParOf" srcId="{FA0E612B-CD2A-47E4-A67F-5AA9FB09EE6D}" destId="{AB1868DE-A6B8-4BD7-8EEA-FA53B955E497}" srcOrd="0" destOrd="0" presId="urn:microsoft.com/office/officeart/2005/8/layout/hProcess7#1"/>
    <dgm:cxn modelId="{65DCFBF2-A4F4-46AD-949E-17781562D015}" type="presParOf" srcId="{FA0E612B-CD2A-47E4-A67F-5AA9FB09EE6D}" destId="{FE33D50C-5B90-4029-AA82-64645E17BA4D}" srcOrd="1" destOrd="0" presId="urn:microsoft.com/office/officeart/2005/8/layout/hProcess7#1"/>
    <dgm:cxn modelId="{84D1DF4F-6831-4F49-AE42-76C334716C79}" type="presParOf" srcId="{FA0E612B-CD2A-47E4-A67F-5AA9FB09EE6D}" destId="{21B1AABF-C749-4C5B-B9F7-17609B04961D}" srcOrd="2" destOrd="0" presId="urn:microsoft.com/office/officeart/2005/8/layout/hProcess7#1"/>
    <dgm:cxn modelId="{A60F20DE-02AB-4F03-8C10-40CBEDE635B9}" type="presParOf" srcId="{A7A5B73A-3CCD-4141-98AF-633C8A196D4C}" destId="{4B636B0C-50BD-48D8-860C-F77D034B3847}" srcOrd="3" destOrd="0" presId="urn:microsoft.com/office/officeart/2005/8/layout/hProcess7#1"/>
    <dgm:cxn modelId="{87301A97-C4F6-4C9A-B17C-F44B6C55CD4C}" type="presParOf" srcId="{A7A5B73A-3CCD-4141-98AF-633C8A196D4C}" destId="{F18C10A3-5D7A-4540-9C70-E9DEA7368E2F}" srcOrd="4" destOrd="0" presId="urn:microsoft.com/office/officeart/2005/8/layout/hProcess7#1"/>
    <dgm:cxn modelId="{7957C44E-4597-4802-ABE5-48708E5D1010}" type="presParOf" srcId="{F18C10A3-5D7A-4540-9C70-E9DEA7368E2F}" destId="{8EC98005-D844-45C2-9EC5-8C8C4DD738E9}" srcOrd="0" destOrd="0" presId="urn:microsoft.com/office/officeart/2005/8/layout/hProcess7#1"/>
    <dgm:cxn modelId="{80C11AB8-94A1-4395-88F8-7099102BD3D4}" type="presParOf" srcId="{F18C10A3-5D7A-4540-9C70-E9DEA7368E2F}" destId="{71BC65EC-F89B-4212-8B8F-2B24433B79CC}" srcOrd="1" destOrd="0" presId="urn:microsoft.com/office/officeart/2005/8/layout/hProcess7#1"/>
    <dgm:cxn modelId="{34030C5A-F357-4619-A628-B30D347E223E}" type="presParOf" srcId="{F18C10A3-5D7A-4540-9C70-E9DEA7368E2F}" destId="{CE24DB23-95D9-4062-B6CF-67125A1E6FDA}" srcOrd="2" destOrd="0" presId="urn:microsoft.com/office/officeart/2005/8/layout/hProcess7#1"/>
    <dgm:cxn modelId="{7823F595-6F77-4C77-8892-AA76B1B0D9CB}" type="presParOf" srcId="{A7A5B73A-3CCD-4141-98AF-633C8A196D4C}" destId="{70896ACD-077D-4A32-9D85-E3EF81650CD6}" srcOrd="5" destOrd="0" presId="urn:microsoft.com/office/officeart/2005/8/layout/hProcess7#1"/>
    <dgm:cxn modelId="{56AEBA06-C4F9-44F8-8B8F-8BE7003D3076}" type="presParOf" srcId="{A7A5B73A-3CCD-4141-98AF-633C8A196D4C}" destId="{7F8F3227-556B-4E67-BD60-7129C7212916}" srcOrd="6" destOrd="0" presId="urn:microsoft.com/office/officeart/2005/8/layout/hProcess7#1"/>
    <dgm:cxn modelId="{E82DD221-7668-44EC-A19A-0A866080843B}" type="presParOf" srcId="{7F8F3227-556B-4E67-BD60-7129C7212916}" destId="{8F805DC6-66D2-4EEA-BA64-780EE754A9D3}" srcOrd="0" destOrd="0" presId="urn:microsoft.com/office/officeart/2005/8/layout/hProcess7#1"/>
    <dgm:cxn modelId="{878DC176-5B15-4CA3-B85C-6EAB848E43AF}" type="presParOf" srcId="{7F8F3227-556B-4E67-BD60-7129C7212916}" destId="{D2BE5F59-243B-407F-A563-CE56005E2D0D}" srcOrd="1" destOrd="0" presId="urn:microsoft.com/office/officeart/2005/8/layout/hProcess7#1"/>
    <dgm:cxn modelId="{25E68151-E6F6-4EA2-B693-367D49A79EA4}" type="presParOf" srcId="{7F8F3227-556B-4E67-BD60-7129C7212916}" destId="{9D882568-5157-4BBC-A7FA-B1DF67C5B016}" srcOrd="2" destOrd="0" presId="urn:microsoft.com/office/officeart/2005/8/layout/hProcess7#1"/>
    <dgm:cxn modelId="{8647EB5C-8BED-43D4-8512-000714C3EC76}" type="presParOf" srcId="{A7A5B73A-3CCD-4141-98AF-633C8A196D4C}" destId="{A09FDB7E-5101-4925-99A3-30FD701891A3}" srcOrd="7" destOrd="0" presId="urn:microsoft.com/office/officeart/2005/8/layout/hProcess7#1"/>
    <dgm:cxn modelId="{2E3CFB34-F470-4BC4-B4EF-C7796557307F}" type="presParOf" srcId="{A7A5B73A-3CCD-4141-98AF-633C8A196D4C}" destId="{BC975E61-44D5-4CD7-A0EF-D0823B57BD5A}" srcOrd="8" destOrd="0" presId="urn:microsoft.com/office/officeart/2005/8/layout/hProcess7#1"/>
    <dgm:cxn modelId="{B74B7D39-1D4F-4D57-B9FA-77AA7179D1AC}" type="presParOf" srcId="{BC975E61-44D5-4CD7-A0EF-D0823B57BD5A}" destId="{943585EB-7461-4B5F-9226-91279ADE96E5}" srcOrd="0" destOrd="0" presId="urn:microsoft.com/office/officeart/2005/8/layout/hProcess7#1"/>
    <dgm:cxn modelId="{66095652-B02A-41EC-B7E9-572FE73C41A6}" type="presParOf" srcId="{BC975E61-44D5-4CD7-A0EF-D0823B57BD5A}" destId="{AA009523-53AD-46BB-AB0F-189902322619}" srcOrd="1" destOrd="0" presId="urn:microsoft.com/office/officeart/2005/8/layout/hProcess7#1"/>
    <dgm:cxn modelId="{72CCFCFD-84D9-4EA1-B267-E6E019797D0F}" type="presParOf" srcId="{BC975E61-44D5-4CD7-A0EF-D0823B57BD5A}" destId="{CE1097FF-4308-4F55-B51E-7A8E1073800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1.พันธบัตรรัฐบาลไทย </a:t>
          </a:r>
        </a:p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CAEECFA-5007-45DB-8905-580A54C1F787}">
      <dgm:prSet custT="1"/>
      <dgm:spPr>
        <a:solidFill>
          <a:srgbClr val="92D050"/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</a:t>
          </a:r>
          <a:b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ค้ำประกันไม่น้อยกว่าวงเงินกู้ยืม และต้องมี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ระยะเวลาค้ำประกัน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เกิน</a:t>
          </a:r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กว่าระยะเวลาสิ้นสุดสัญญาไม่น้อยกว่าหนึ่งปี หรือ</a:t>
          </a:r>
          <a:r>
            <a:rPr lang="th-TH" sz="2800" b="1" dirty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8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8DB7E8FF-31B4-43CD-93CA-9D75942DD0F7}">
      <dgm:prSet custT="1"/>
      <dgm:spPr>
        <a:solidFill>
          <a:srgbClr val="C9F5DA"/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8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กรณีผู้กู้ยืมจดทะเบียน</a:t>
          </a:r>
          <a:br>
            <a:rPr lang="th-TH" sz="28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เป็นนิติบุคคล</a:t>
          </a:r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ให้บุคคลใดบุคคลหนึ่งเป็นผู้ค้ำประกันได้แก่ กรรมการบริหารหุ้นส่วนผู้จัดการ หรือผู้แทนอื่น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ของนิติ</a:t>
          </a:r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 แล้วแต่กรณี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BE01277A-7A2E-40D1-8031-C8AE22F4FFA0}">
      <dgm:prSet custT="1"/>
      <dgm:spPr>
        <a:solidFill>
          <a:srgbClr val="EDFCA0"/>
        </a:solidFill>
      </dgm:spPr>
      <dgm:t>
        <a:bodyPr/>
        <a:lstStyle/>
        <a:p>
          <a:pPr algn="thaiDist"/>
          <a:r>
            <a: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</a:t>
          </a:r>
          <a:br>
            <a: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มีคู่สมรสต้องได้รับความยินยอมจาก</a:t>
          </a:r>
          <a:br>
            <a: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</a:t>
          </a: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</a:t>
          </a:r>
          <a:b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</a:t>
          </a:r>
          <a:r>
            <a: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สมรสลง</a:t>
          </a: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นาม</a:t>
          </a:r>
          <a:b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</a:t>
          </a:r>
          <a:r>
            <a: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ความ</a:t>
          </a: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ยินยอม</a:t>
          </a:r>
          <a:b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ในสัญญาค้ำ</a:t>
          </a:r>
          <a:r>
            <a: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ประกัน </a:t>
          </a:r>
          <a:endParaRPr lang="en-US" sz="25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</dgm:pt>
    <dgm:pt modelId="{995191BB-E19A-4F5A-82C3-79451EABC329}" type="pres">
      <dgm:prSet presAssocID="{EC8972F6-8075-4F25-92EA-CEE33F8DDE2E}" presName="horzOne" presStyleCnt="0"/>
      <dgm:spPr/>
    </dgm:pt>
    <dgm:pt modelId="{9575E8C9-31FA-4269-BD1D-C40A3667B0BE}" type="pres">
      <dgm:prSet presAssocID="{AAA59179-C6F0-451A-81A9-93325587F89C}" presName="vertTwo" presStyleCnt="0"/>
      <dgm:spPr/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</dgm:pt>
    <dgm:pt modelId="{C022A451-8F1A-4D7C-AF97-E9CAFFEB1DD2}" type="pres">
      <dgm:prSet presAssocID="{C42309BA-C432-4670-9EF1-DF202083BC14}" presName="sibSpaceTwo" presStyleCnt="0"/>
      <dgm:spPr/>
    </dgm:pt>
    <dgm:pt modelId="{BA8953AC-05A8-4886-8C7D-0D188A25A059}" type="pres">
      <dgm:prSet presAssocID="{3CAEECFA-5007-45DB-8905-580A54C1F787}" presName="vertTwo" presStyleCnt="0"/>
      <dgm:spPr/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</dgm:pt>
    <dgm:pt modelId="{8325E9C3-CC1B-4DB1-A4CD-8C3C0DF95866}" type="pres">
      <dgm:prSet presAssocID="{A2E4633F-92EA-48FC-B698-5FE338C80462}" presName="sibSpaceTwo" presStyleCnt="0"/>
      <dgm:spPr/>
    </dgm:pt>
    <dgm:pt modelId="{D56D7C3F-C217-406D-80A6-F0B293DD89F3}" type="pres">
      <dgm:prSet presAssocID="{8DB7E8FF-31B4-43CD-93CA-9D75942DD0F7}" presName="vertTwo" presStyleCnt="0"/>
      <dgm:spPr/>
    </dgm:pt>
    <dgm:pt modelId="{6D50754A-19BF-4FE9-A0F8-4D03C369B18F}" type="pres">
      <dgm:prSet presAssocID="{8DB7E8FF-31B4-43CD-93CA-9D75942DD0F7}" presName="txTwo" presStyleLbl="node2" presStyleIdx="2" presStyleCnt="4" custScaleX="121472" custScaleY="138741" custLinFactNeighborX="-685" custLinFactNeighborY="-885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</dgm:pt>
    <dgm:pt modelId="{45E623CC-D071-4553-BC49-36EA176D7EDE}" type="pres">
      <dgm:prSet presAssocID="{3E9B1802-B24F-4B71-B490-87CB208CFAA7}" presName="sibSpaceTwo" presStyleCnt="0"/>
      <dgm:spPr/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87804" custScaleY="136279" custLinFactNeighborX="475" custLinFactNeighborY="-597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0A73C3D8-C06B-4048-8F99-EE1D03CD32D7}" type="presOf" srcId="{941E6736-D5EB-4A0B-819A-A31C8052DBB5}" destId="{D7ED0A45-B1CB-4729-BC2F-7EAE0ADF0AE8}" srcOrd="0" destOrd="0" presId="urn:microsoft.com/office/officeart/2005/8/layout/hierarchy4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0A8BACC5-6556-494B-B907-0F2944280A51}" type="presOf" srcId="{8DB7E8FF-31B4-43CD-93CA-9D75942DD0F7}" destId="{6D50754A-19BF-4FE9-A0F8-4D03C369B18F}" srcOrd="0" destOrd="0" presId="urn:microsoft.com/office/officeart/2005/8/layout/hierarchy4"/>
    <dgm:cxn modelId="{2D76167B-E375-4FB7-992A-60695FEE29EA}" type="presOf" srcId="{AAA59179-C6F0-451A-81A9-93325587F89C}" destId="{2360D4D4-750F-48AB-A669-C2375AE9899D}" srcOrd="0" destOrd="0" presId="urn:microsoft.com/office/officeart/2005/8/layout/hierarchy4"/>
    <dgm:cxn modelId="{4199791E-D489-495D-8371-550AC7F9B9F7}" type="presOf" srcId="{3CAEECFA-5007-45DB-8905-580A54C1F787}" destId="{F9387761-1E99-4890-AC9E-DCB9C43D0998}" srcOrd="0" destOrd="0" presId="urn:microsoft.com/office/officeart/2005/8/layout/hierarchy4"/>
    <dgm:cxn modelId="{B9CD1E34-6B96-4FC6-AA5E-5C1110064C22}" type="presOf" srcId="{EC8972F6-8075-4F25-92EA-CEE33F8DDE2E}" destId="{A4DD09D2-DDE8-4113-B639-1F9C0C2A5368}" srcOrd="0" destOrd="0" presId="urn:microsoft.com/office/officeart/2005/8/layout/hierarchy4"/>
    <dgm:cxn modelId="{E62D2B4A-BCCD-4E8A-B99E-F05946B47E09}" type="presOf" srcId="{BE01277A-7A2E-40D1-8031-C8AE22F4FFA0}" destId="{5ED79D52-5B75-4506-8C02-1EA6B30B3EAF}" srcOrd="0" destOrd="0" presId="urn:microsoft.com/office/officeart/2005/8/layout/hierarchy4"/>
    <dgm:cxn modelId="{C05B9952-9A91-4785-ABED-E42E23434BD2}" type="presParOf" srcId="{D7ED0A45-B1CB-4729-BC2F-7EAE0ADF0AE8}" destId="{2AEBC48A-889F-473D-8DD8-3DD190241BA2}" srcOrd="0" destOrd="0" presId="urn:microsoft.com/office/officeart/2005/8/layout/hierarchy4"/>
    <dgm:cxn modelId="{0B605FFB-0B01-4B85-8DED-469C60859760}" type="presParOf" srcId="{2AEBC48A-889F-473D-8DD8-3DD190241BA2}" destId="{A4DD09D2-DDE8-4113-B639-1F9C0C2A5368}" srcOrd="0" destOrd="0" presId="urn:microsoft.com/office/officeart/2005/8/layout/hierarchy4"/>
    <dgm:cxn modelId="{81E9AD76-47A4-451E-BA9F-E204CD9BCB96}" type="presParOf" srcId="{2AEBC48A-889F-473D-8DD8-3DD190241BA2}" destId="{97DDE450-F073-49EA-A2EB-3C9CB492FF09}" srcOrd="1" destOrd="0" presId="urn:microsoft.com/office/officeart/2005/8/layout/hierarchy4"/>
    <dgm:cxn modelId="{CB4D32B1-7266-46C9-87F1-4BC7B6ACCF96}" type="presParOf" srcId="{2AEBC48A-889F-473D-8DD8-3DD190241BA2}" destId="{995191BB-E19A-4F5A-82C3-79451EABC329}" srcOrd="2" destOrd="0" presId="urn:microsoft.com/office/officeart/2005/8/layout/hierarchy4"/>
    <dgm:cxn modelId="{052CF2D0-5F20-45D3-AB8F-F54429A3426F}" type="presParOf" srcId="{995191BB-E19A-4F5A-82C3-79451EABC329}" destId="{9575E8C9-31FA-4269-BD1D-C40A3667B0BE}" srcOrd="0" destOrd="0" presId="urn:microsoft.com/office/officeart/2005/8/layout/hierarchy4"/>
    <dgm:cxn modelId="{33D6A879-0305-43F8-9CE4-09F509A4BF5A}" type="presParOf" srcId="{9575E8C9-31FA-4269-BD1D-C40A3667B0BE}" destId="{2360D4D4-750F-48AB-A669-C2375AE9899D}" srcOrd="0" destOrd="0" presId="urn:microsoft.com/office/officeart/2005/8/layout/hierarchy4"/>
    <dgm:cxn modelId="{D47C4AF9-47F9-4C57-AEC5-73460487ACC8}" type="presParOf" srcId="{9575E8C9-31FA-4269-BD1D-C40A3667B0BE}" destId="{6A0803CC-153C-4B81-99E1-D0A024207860}" srcOrd="1" destOrd="0" presId="urn:microsoft.com/office/officeart/2005/8/layout/hierarchy4"/>
    <dgm:cxn modelId="{F55912AC-6F6A-4136-AD63-55B4623DE2B4}" type="presParOf" srcId="{995191BB-E19A-4F5A-82C3-79451EABC329}" destId="{C022A451-8F1A-4D7C-AF97-E9CAFFEB1DD2}" srcOrd="1" destOrd="0" presId="urn:microsoft.com/office/officeart/2005/8/layout/hierarchy4"/>
    <dgm:cxn modelId="{1A7A451C-D68A-461D-A22C-ECB317814EF5}" type="presParOf" srcId="{995191BB-E19A-4F5A-82C3-79451EABC329}" destId="{BA8953AC-05A8-4886-8C7D-0D188A25A059}" srcOrd="2" destOrd="0" presId="urn:microsoft.com/office/officeart/2005/8/layout/hierarchy4"/>
    <dgm:cxn modelId="{655E5A6B-8B82-4304-BA93-59BA0F0F4392}" type="presParOf" srcId="{BA8953AC-05A8-4886-8C7D-0D188A25A059}" destId="{F9387761-1E99-4890-AC9E-DCB9C43D0998}" srcOrd="0" destOrd="0" presId="urn:microsoft.com/office/officeart/2005/8/layout/hierarchy4"/>
    <dgm:cxn modelId="{EE91C7CD-2FEF-411B-9BFE-2B00AA61E0DE}" type="presParOf" srcId="{BA8953AC-05A8-4886-8C7D-0D188A25A059}" destId="{FD1E0991-9B8A-4602-B128-781CAD2D8024}" srcOrd="1" destOrd="0" presId="urn:microsoft.com/office/officeart/2005/8/layout/hierarchy4"/>
    <dgm:cxn modelId="{3513356E-5D06-41C3-8D6F-AF2BB8EAF23A}" type="presParOf" srcId="{995191BB-E19A-4F5A-82C3-79451EABC329}" destId="{8325E9C3-CC1B-4DB1-A4CD-8C3C0DF95866}" srcOrd="3" destOrd="0" presId="urn:microsoft.com/office/officeart/2005/8/layout/hierarchy4"/>
    <dgm:cxn modelId="{025108A4-09D5-47B2-A361-5E4ECB3A7AD5}" type="presParOf" srcId="{995191BB-E19A-4F5A-82C3-79451EABC329}" destId="{D56D7C3F-C217-406D-80A6-F0B293DD89F3}" srcOrd="4" destOrd="0" presId="urn:microsoft.com/office/officeart/2005/8/layout/hierarchy4"/>
    <dgm:cxn modelId="{16531E72-E488-43B4-A482-843E90988483}" type="presParOf" srcId="{D56D7C3F-C217-406D-80A6-F0B293DD89F3}" destId="{6D50754A-19BF-4FE9-A0F8-4D03C369B18F}" srcOrd="0" destOrd="0" presId="urn:microsoft.com/office/officeart/2005/8/layout/hierarchy4"/>
    <dgm:cxn modelId="{78B7B6C3-B86B-43BA-BE8F-84390D88D06D}" type="presParOf" srcId="{D56D7C3F-C217-406D-80A6-F0B293DD89F3}" destId="{14419D7A-01A8-4761-BFC6-588C347D0E0F}" srcOrd="1" destOrd="0" presId="urn:microsoft.com/office/officeart/2005/8/layout/hierarchy4"/>
    <dgm:cxn modelId="{70894DA6-95E1-4416-A7E6-DCFB09400B62}" type="presParOf" srcId="{995191BB-E19A-4F5A-82C3-79451EABC329}" destId="{45E623CC-D071-4553-BC49-36EA176D7EDE}" srcOrd="5" destOrd="0" presId="urn:microsoft.com/office/officeart/2005/8/layout/hierarchy4"/>
    <dgm:cxn modelId="{AA89C8A9-B4BA-4FA4-ACC5-821621253BE0}" type="presParOf" srcId="{995191BB-E19A-4F5A-82C3-79451EABC329}" destId="{D89BC40F-EC1D-4C7C-A858-1F7983DF8EDD}" srcOrd="6" destOrd="0" presId="urn:microsoft.com/office/officeart/2005/8/layout/hierarchy4"/>
    <dgm:cxn modelId="{5F42CF5F-3810-452A-ABA9-8956FE1C9AA1}" type="presParOf" srcId="{D89BC40F-EC1D-4C7C-A858-1F7983DF8EDD}" destId="{5ED79D52-5B75-4506-8C02-1EA6B30B3EAF}" srcOrd="0" destOrd="0" presId="urn:microsoft.com/office/officeart/2005/8/layout/hierarchy4"/>
    <dgm:cxn modelId="{7FC116DF-F8E2-437B-97B4-5F867C567979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สถาบันพัฒนาฝีมือแรงงาน 13 </a:t>
          </a:r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 หรือ</a:t>
          </a:r>
          <a:r>
            <a:rPr lang="th-TH" sz="3600" b="1" dirty="0" err="1" smtClean="0">
              <a:latin typeface="FreesiaUPC" pitchFamily="34" charset="-34"/>
              <a:cs typeface="FreesiaUPC" pitchFamily="34" charset="-34"/>
            </a:rPr>
            <a:t>สนพ.</a:t>
          </a:r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กรุงเทพมหานครพื้นที่ 1-5</a:t>
          </a:r>
          <a:endParaRPr lang="th-TH" sz="3600" b="1" dirty="0">
            <a:latin typeface="FreesiaUPC" pitchFamily="34" charset="-34"/>
            <a:cs typeface="FreesiaUPC" pitchFamily="34" charset="-34"/>
          </a:endParaRP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F0A6FE6-3E43-4D62-AB4A-9BC72DF77BBC}" type="presOf" srcId="{AE243DB2-1B34-4683-808F-F31382478296}" destId="{7BA58DB8-54E2-44E4-9A16-487FEE8EEC62}" srcOrd="1" destOrd="0" presId="urn:microsoft.com/office/officeart/2005/8/layout/lProcess2"/>
    <dgm:cxn modelId="{5847D9AF-2DBC-4383-8085-809868B5BB1D}" type="presOf" srcId="{0BC1337C-5ECE-4290-8BD2-DF92BA61785B}" destId="{6FEF5A7A-DF43-4A03-83F7-A7AB0ED921C4}" srcOrd="0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C85DDDA5-BA2D-4AFC-A023-DA3F458BB647}" type="presOf" srcId="{A56BB8EB-9F0B-4114-84F4-B837B502654A}" destId="{143CFF9A-4772-4EB4-A2AA-2516A5D6A150}" srcOrd="0" destOrd="0" presId="urn:microsoft.com/office/officeart/2005/8/layout/lProcess2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76DE4F86-D072-4F8C-8679-D7FE141D0EA7}" type="presOf" srcId="{126096BA-D460-4565-80B9-BFA5C8FE2F2B}" destId="{20BAEDAD-CFAF-4A9B-9B6A-37CA41B00FE5}" srcOrd="1" destOrd="0" presId="urn:microsoft.com/office/officeart/2005/8/layout/lProcess2"/>
    <dgm:cxn modelId="{5FF0E550-4E76-4884-822A-1BF5B96B538E}" type="presOf" srcId="{AE243DB2-1B34-4683-808F-F31382478296}" destId="{5B35BA02-5E23-4407-9B32-56DBB0FF60B3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E89C6F5D-AAD7-479C-BAD0-7C42AD79BCCA}" type="presOf" srcId="{88F4C5CB-231C-478C-87C0-144EB6D0735D}" destId="{39B89DAE-B3CF-4D4A-97E3-74B8E1F08C33}" srcOrd="0" destOrd="0" presId="urn:microsoft.com/office/officeart/2005/8/layout/lProcess2"/>
    <dgm:cxn modelId="{01857311-A652-4BEA-82E9-925C4ADC7536}" type="presOf" srcId="{126096BA-D460-4565-80B9-BFA5C8FE2F2B}" destId="{D4AEF2EF-EC3C-41F3-92EC-1D19AAB53E33}" srcOrd="0" destOrd="0" presId="urn:microsoft.com/office/officeart/2005/8/layout/lProcess2"/>
    <dgm:cxn modelId="{05FCE9CB-5A4E-4446-BCA0-ADC7F01D9055}" type="presParOf" srcId="{39B89DAE-B3CF-4D4A-97E3-74B8E1F08C33}" destId="{0F68D127-BB4C-4546-98F0-E0829EFB43E1}" srcOrd="0" destOrd="0" presId="urn:microsoft.com/office/officeart/2005/8/layout/lProcess2"/>
    <dgm:cxn modelId="{95919CFE-704A-4BE6-B9FD-E69D4767D6F6}" type="presParOf" srcId="{0F68D127-BB4C-4546-98F0-E0829EFB43E1}" destId="{5B35BA02-5E23-4407-9B32-56DBB0FF60B3}" srcOrd="0" destOrd="0" presId="urn:microsoft.com/office/officeart/2005/8/layout/lProcess2"/>
    <dgm:cxn modelId="{25067919-C0CC-4D47-957D-FC45F33909AE}" type="presParOf" srcId="{0F68D127-BB4C-4546-98F0-E0829EFB43E1}" destId="{7BA58DB8-54E2-44E4-9A16-487FEE8EEC62}" srcOrd="1" destOrd="0" presId="urn:microsoft.com/office/officeart/2005/8/layout/lProcess2"/>
    <dgm:cxn modelId="{18B4542B-239B-4494-9929-5FA5438EF323}" type="presParOf" srcId="{0F68D127-BB4C-4546-98F0-E0829EFB43E1}" destId="{C049CAAA-BA23-4DD0-9B28-F11B9E488857}" srcOrd="2" destOrd="0" presId="urn:microsoft.com/office/officeart/2005/8/layout/lProcess2"/>
    <dgm:cxn modelId="{2FE08632-6F0B-4A62-AEA7-2940FB34F1BD}" type="presParOf" srcId="{C049CAAA-BA23-4DD0-9B28-F11B9E488857}" destId="{FD4739B5-A422-4768-9443-A226E6424B00}" srcOrd="0" destOrd="0" presId="urn:microsoft.com/office/officeart/2005/8/layout/lProcess2"/>
    <dgm:cxn modelId="{6089B175-F088-41AB-AAAC-61E6A5746B8E}" type="presParOf" srcId="{FD4739B5-A422-4768-9443-A226E6424B00}" destId="{6FEF5A7A-DF43-4A03-83F7-A7AB0ED921C4}" srcOrd="0" destOrd="0" presId="urn:microsoft.com/office/officeart/2005/8/layout/lProcess2"/>
    <dgm:cxn modelId="{056E59F4-FF7C-43F0-938E-2EF43915181E}" type="presParOf" srcId="{39B89DAE-B3CF-4D4A-97E3-74B8E1F08C33}" destId="{B7270587-D61D-4402-ACAF-370C92512FBC}" srcOrd="1" destOrd="0" presId="urn:microsoft.com/office/officeart/2005/8/layout/lProcess2"/>
    <dgm:cxn modelId="{FEF1B22B-4291-423A-9025-FF3FB8998662}" type="presParOf" srcId="{39B89DAE-B3CF-4D4A-97E3-74B8E1F08C33}" destId="{10DACFFF-2CED-4DB2-9BDA-982E0DD70A03}" srcOrd="2" destOrd="0" presId="urn:microsoft.com/office/officeart/2005/8/layout/lProcess2"/>
    <dgm:cxn modelId="{72A99D78-BE61-440F-98AD-EA0B1FE2C466}" type="presParOf" srcId="{10DACFFF-2CED-4DB2-9BDA-982E0DD70A03}" destId="{D4AEF2EF-EC3C-41F3-92EC-1D19AAB53E33}" srcOrd="0" destOrd="0" presId="urn:microsoft.com/office/officeart/2005/8/layout/lProcess2"/>
    <dgm:cxn modelId="{7B6CC3F9-7E2C-42E4-9F09-B05F932EEE85}" type="presParOf" srcId="{10DACFFF-2CED-4DB2-9BDA-982E0DD70A03}" destId="{20BAEDAD-CFAF-4A9B-9B6A-37CA41B00FE5}" srcOrd="1" destOrd="0" presId="urn:microsoft.com/office/officeart/2005/8/layout/lProcess2"/>
    <dgm:cxn modelId="{AA9B419C-7745-4613-BE2B-A3DC4865C0A6}" type="presParOf" srcId="{10DACFFF-2CED-4DB2-9BDA-982E0DD70A03}" destId="{E4B2C860-96AF-4F4D-B9C7-2A79CC395C17}" srcOrd="2" destOrd="0" presId="urn:microsoft.com/office/officeart/2005/8/layout/lProcess2"/>
    <dgm:cxn modelId="{BB99F2A5-E3F7-4CB5-B19E-6CC0A5CAB333}" type="presParOf" srcId="{E4B2C860-96AF-4F4D-B9C7-2A79CC395C17}" destId="{DB22E85D-AFEE-4CEF-B6BF-0F7B7AD4315B}" srcOrd="0" destOrd="0" presId="urn:microsoft.com/office/officeart/2005/8/layout/lProcess2"/>
    <dgm:cxn modelId="{B8EFAE59-8F76-4FF7-A610-3488542652EC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bProcess4" loCatId="process" qsTypeId="urn:microsoft.com/office/officeart/2005/8/quickstyle/simple1" qsCatId="simple" csTypeId="urn:microsoft.com/office/officeart/2005/8/colors/colorful5" csCatId="colorful" phldr="1"/>
      <dgm:spPr/>
    </dgm:pt>
    <dgm:pt modelId="{2132EA17-EFEF-40F0-9E49-1B7048737BFA}">
      <dgm:prSet phldrT="[ข้อความ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ตรวจสอบคุณสมบัติผู้กู้ยืมและหลักฐานให้ถูกต้องตามหลักเกณฑ์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BB879CB-2217-498C-88A4-7AC1B7E4A8EA}">
      <dgm:prSet phldrT="[ข้อความ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ส่งสำเนาคำขอกู้และเอกสารประกอบ ให้กองส่งเสริมฯ ภายในวันที่ 10 ของเดือน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796AA16-3F93-47E1-A4D9-7EFD9B71F5CB}" type="par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7C7EE38-CDD5-403B-ADD4-CF0012B4C036}" type="sib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01B6D19-8996-4EC0-B8A2-B4B7D02F3501}">
      <dgm:prSet phldrT="[ข้อความ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thaiDist">
            <a:spcAft>
              <a:spcPct val="35000"/>
            </a:spcAft>
          </a:pP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กองส่งเสริมฯ เสนอ</a:t>
          </a:r>
        </a:p>
        <a:p>
          <a:pPr algn="thaiDist">
            <a:spcAft>
              <a:spcPts val="500"/>
            </a:spcAft>
          </a:pP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คณะอนุกรรมการพิจารณาการให้กู้ยืมเงินกองทุนพัฒนาฝีมือแรงงาน </a:t>
          </a:r>
          <a:b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เพื่อพิจารณาอนุมัติการให้กู้ยืมเงิน</a:t>
          </a:r>
          <a:b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(วันที่ 15 ของเดือน)</a:t>
          </a:r>
        </a:p>
        <a:p>
          <a:pPr algn="thaiDist">
            <a:spcAft>
              <a:spcPts val="0"/>
            </a:spcAft>
          </a:pP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คณะกรรมการส่งเสริมการพัฒนาฝีมือแรงงาน เพื่อพิจารณาให้ความเห็นชอบการจ่ายเงินกู้ยืม </a:t>
          </a:r>
        </a:p>
        <a:p>
          <a:pPr algn="thaiDist">
            <a:spcAft>
              <a:spcPts val="0"/>
            </a:spcAft>
          </a:pP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(วันที่ 20 ของเดือน)</a:t>
          </a:r>
          <a:endParaRPr lang="en-US" sz="3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8BCC81C-5DEA-4D43-B6BC-4791AB450283}" type="parTrans" cxnId="{E444F3EB-6282-40AD-828C-781407B8A4CB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EFA99800-53B5-4331-91DD-D716BC84DCD2}" type="sibTrans" cxnId="{E444F3EB-6282-40AD-828C-781407B8A4CB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FD1B33DA-CC17-47B6-9EEE-654F49465F66}" type="pres">
      <dgm:prSet presAssocID="{E6574C2E-1118-47EE-8A0C-D37A91EDB819}" presName="Name0" presStyleCnt="0">
        <dgm:presLayoutVars>
          <dgm:dir/>
          <dgm:resizeHandles/>
        </dgm:presLayoutVars>
      </dgm:prSet>
      <dgm:spPr/>
    </dgm:pt>
    <dgm:pt modelId="{453E3AB2-84DC-4E3D-A112-81759EF8B80E}" type="pres">
      <dgm:prSet presAssocID="{2132EA17-EFEF-40F0-9E49-1B7048737BFA}" presName="compNode" presStyleCnt="0"/>
      <dgm:spPr/>
    </dgm:pt>
    <dgm:pt modelId="{D5A98E51-8664-41CC-BD11-B30493CCC8E3}" type="pres">
      <dgm:prSet presAssocID="{2132EA17-EFEF-40F0-9E49-1B7048737BFA}" presName="dummyConnPt" presStyleCnt="0"/>
      <dgm:spPr/>
    </dgm:pt>
    <dgm:pt modelId="{F2228E9C-70D6-4214-A42A-546C73CE89E9}" type="pres">
      <dgm:prSet presAssocID="{2132EA17-EFEF-40F0-9E49-1B7048737BF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9893E4-1D79-4115-9CDB-115B5603FAA1}" type="pres">
      <dgm:prSet presAssocID="{294F0C92-1CF4-479D-8421-69C7714CD338}" presName="sibTrans" presStyleLbl="bgSibTrans2D1" presStyleIdx="0" presStyleCnt="2" custLinFactNeighborX="27405" custLinFactNeighborY="32344"/>
      <dgm:spPr/>
      <dgm:t>
        <a:bodyPr/>
        <a:lstStyle/>
        <a:p>
          <a:endParaRPr lang="en-US"/>
        </a:p>
      </dgm:t>
    </dgm:pt>
    <dgm:pt modelId="{32E84B33-2BD0-4C35-BECB-665891CBFC66}" type="pres">
      <dgm:prSet presAssocID="{ABB879CB-2217-498C-88A4-7AC1B7E4A8EA}" presName="compNode" presStyleCnt="0"/>
      <dgm:spPr/>
    </dgm:pt>
    <dgm:pt modelId="{7723402A-7C99-4337-AEAD-DDDB22B9241E}" type="pres">
      <dgm:prSet presAssocID="{ABB879CB-2217-498C-88A4-7AC1B7E4A8EA}" presName="dummyConnPt" presStyleCnt="0"/>
      <dgm:spPr/>
    </dgm:pt>
    <dgm:pt modelId="{64521388-C356-494A-85A4-F1982092034C}" type="pres">
      <dgm:prSet presAssocID="{ABB879CB-2217-498C-88A4-7AC1B7E4A8E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9EA6FA-E8CF-47DA-B328-BE14691B5F37}" type="pres">
      <dgm:prSet presAssocID="{B7C7EE38-CDD5-403B-ADD4-CF0012B4C036}" presName="sibTrans" presStyleLbl="bgSibTrans2D1" presStyleIdx="1" presStyleCnt="2" custAng="762821" custLinFactY="100000" custLinFactNeighborX="5274" custLinFactNeighborY="118483"/>
      <dgm:spPr/>
      <dgm:t>
        <a:bodyPr/>
        <a:lstStyle/>
        <a:p>
          <a:endParaRPr lang="en-US"/>
        </a:p>
      </dgm:t>
    </dgm:pt>
    <dgm:pt modelId="{77342475-EE6D-4C67-9282-A2F61428CD50}" type="pres">
      <dgm:prSet presAssocID="{301B6D19-8996-4EC0-B8A2-B4B7D02F3501}" presName="compNode" presStyleCnt="0"/>
      <dgm:spPr/>
    </dgm:pt>
    <dgm:pt modelId="{1BB79276-E99F-49C4-AD3D-B0BFE3D9C260}" type="pres">
      <dgm:prSet presAssocID="{301B6D19-8996-4EC0-B8A2-B4B7D02F3501}" presName="dummyConnPt" presStyleCnt="0"/>
      <dgm:spPr/>
    </dgm:pt>
    <dgm:pt modelId="{335D39A1-CADC-47C5-9D95-F73C93BB31F9}" type="pres">
      <dgm:prSet presAssocID="{301B6D19-8996-4EC0-B8A2-B4B7D02F3501}" presName="node" presStyleLbl="node1" presStyleIdx="2" presStyleCnt="3" custScaleX="128980" custScaleY="207486" custLinFactNeighborX="-6309" custLinFactNeighborY="49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4674535-8939-4B07-814F-FE852AC5FD54}" type="presOf" srcId="{B7C7EE38-CDD5-403B-ADD4-CF0012B4C036}" destId="{529EA6FA-E8CF-47DA-B328-BE14691B5F37}" srcOrd="0" destOrd="0" presId="urn:microsoft.com/office/officeart/2005/8/layout/bProcess4"/>
    <dgm:cxn modelId="{E444F3EB-6282-40AD-828C-781407B8A4CB}" srcId="{E6574C2E-1118-47EE-8A0C-D37A91EDB819}" destId="{301B6D19-8996-4EC0-B8A2-B4B7D02F3501}" srcOrd="2" destOrd="0" parTransId="{F8BCC81C-5DEA-4D43-B6BC-4791AB450283}" sibTransId="{EFA99800-53B5-4331-91DD-D716BC84DCD2}"/>
    <dgm:cxn modelId="{C0A91673-2E84-4730-B6A9-109625A9BA3D}" type="presOf" srcId="{294F0C92-1CF4-479D-8421-69C7714CD338}" destId="{9E9893E4-1D79-4115-9CDB-115B5603FAA1}" srcOrd="0" destOrd="0" presId="urn:microsoft.com/office/officeart/2005/8/layout/bProcess4"/>
    <dgm:cxn modelId="{A9302A70-F8F3-4B09-8876-E9DEDA99E713}" type="presOf" srcId="{301B6D19-8996-4EC0-B8A2-B4B7D02F3501}" destId="{335D39A1-CADC-47C5-9D95-F73C93BB31F9}" srcOrd="0" destOrd="0" presId="urn:microsoft.com/office/officeart/2005/8/layout/bProcess4"/>
    <dgm:cxn modelId="{819D9369-9A66-48CE-B6AA-6A20B349A6BA}" type="presOf" srcId="{E6574C2E-1118-47EE-8A0C-D37A91EDB819}" destId="{FD1B33DA-CC17-47B6-9EEE-654F49465F66}" srcOrd="0" destOrd="0" presId="urn:microsoft.com/office/officeart/2005/8/layout/bProcess4"/>
    <dgm:cxn modelId="{E1799FAB-2C33-4AAF-B4C7-7759E5192C4C}" type="presOf" srcId="{2132EA17-EFEF-40F0-9E49-1B7048737BFA}" destId="{F2228E9C-70D6-4214-A42A-546C73CE89E9}" srcOrd="0" destOrd="0" presId="urn:microsoft.com/office/officeart/2005/8/layout/bProcess4"/>
    <dgm:cxn modelId="{EF252192-5041-4ED0-A477-C14B46EB8865}" srcId="{E6574C2E-1118-47EE-8A0C-D37A91EDB819}" destId="{ABB879CB-2217-498C-88A4-7AC1B7E4A8EA}" srcOrd="1" destOrd="0" parTransId="{1796AA16-3F93-47E1-A4D9-7EFD9B71F5CB}" sibTransId="{B7C7EE38-CDD5-403B-ADD4-CF0012B4C036}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43E71B8F-405A-4022-8F96-F033CB98090D}" type="presOf" srcId="{ABB879CB-2217-498C-88A4-7AC1B7E4A8EA}" destId="{64521388-C356-494A-85A4-F1982092034C}" srcOrd="0" destOrd="0" presId="urn:microsoft.com/office/officeart/2005/8/layout/bProcess4"/>
    <dgm:cxn modelId="{ABAB14DA-0CEA-43FE-8B2B-39FE384DFB1D}" type="presParOf" srcId="{FD1B33DA-CC17-47B6-9EEE-654F49465F66}" destId="{453E3AB2-84DC-4E3D-A112-81759EF8B80E}" srcOrd="0" destOrd="0" presId="urn:microsoft.com/office/officeart/2005/8/layout/bProcess4"/>
    <dgm:cxn modelId="{D3854B8B-05CE-409B-817C-A98A68B29BB9}" type="presParOf" srcId="{453E3AB2-84DC-4E3D-A112-81759EF8B80E}" destId="{D5A98E51-8664-41CC-BD11-B30493CCC8E3}" srcOrd="0" destOrd="0" presId="urn:microsoft.com/office/officeart/2005/8/layout/bProcess4"/>
    <dgm:cxn modelId="{7B9F4AD9-E83E-47D4-BB80-D9E03A7158D6}" type="presParOf" srcId="{453E3AB2-84DC-4E3D-A112-81759EF8B80E}" destId="{F2228E9C-70D6-4214-A42A-546C73CE89E9}" srcOrd="1" destOrd="0" presId="urn:microsoft.com/office/officeart/2005/8/layout/bProcess4"/>
    <dgm:cxn modelId="{A637F0C6-2326-46DD-B99F-C146E05DDDD7}" type="presParOf" srcId="{FD1B33DA-CC17-47B6-9EEE-654F49465F66}" destId="{9E9893E4-1D79-4115-9CDB-115B5603FAA1}" srcOrd="1" destOrd="0" presId="urn:microsoft.com/office/officeart/2005/8/layout/bProcess4"/>
    <dgm:cxn modelId="{870B2D27-CA2B-4D5D-9BDA-1745A62B3B81}" type="presParOf" srcId="{FD1B33DA-CC17-47B6-9EEE-654F49465F66}" destId="{32E84B33-2BD0-4C35-BECB-665891CBFC66}" srcOrd="2" destOrd="0" presId="urn:microsoft.com/office/officeart/2005/8/layout/bProcess4"/>
    <dgm:cxn modelId="{D9F90E34-4858-4D31-A0AF-02AD7800B03B}" type="presParOf" srcId="{32E84B33-2BD0-4C35-BECB-665891CBFC66}" destId="{7723402A-7C99-4337-AEAD-DDDB22B9241E}" srcOrd="0" destOrd="0" presId="urn:microsoft.com/office/officeart/2005/8/layout/bProcess4"/>
    <dgm:cxn modelId="{3AAB998F-3B04-483F-A662-2CE88872F7A5}" type="presParOf" srcId="{32E84B33-2BD0-4C35-BECB-665891CBFC66}" destId="{64521388-C356-494A-85A4-F1982092034C}" srcOrd="1" destOrd="0" presId="urn:microsoft.com/office/officeart/2005/8/layout/bProcess4"/>
    <dgm:cxn modelId="{4A42F42D-5E78-438F-9FCE-3EA1C02C3B89}" type="presParOf" srcId="{FD1B33DA-CC17-47B6-9EEE-654F49465F66}" destId="{529EA6FA-E8CF-47DA-B328-BE14691B5F37}" srcOrd="3" destOrd="0" presId="urn:microsoft.com/office/officeart/2005/8/layout/bProcess4"/>
    <dgm:cxn modelId="{3917B964-098A-43C8-A9BF-ACEDF178651A}" type="presParOf" srcId="{FD1B33DA-CC17-47B6-9EEE-654F49465F66}" destId="{77342475-EE6D-4C67-9282-A2F61428CD50}" srcOrd="4" destOrd="0" presId="urn:microsoft.com/office/officeart/2005/8/layout/bProcess4"/>
    <dgm:cxn modelId="{7E8ADAFD-1503-4DC0-AB80-E9677DFB4567}" type="presParOf" srcId="{77342475-EE6D-4C67-9282-A2F61428CD50}" destId="{1BB79276-E99F-49C4-AD3D-B0BFE3D9C260}" srcOrd="0" destOrd="0" presId="urn:microsoft.com/office/officeart/2005/8/layout/bProcess4"/>
    <dgm:cxn modelId="{48765625-50C9-4881-B9D1-C2FEB399C9DC}" type="presParOf" srcId="{77342475-EE6D-4C67-9282-A2F61428CD50}" destId="{335D39A1-CADC-47C5-9D95-F73C93BB31F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process3" loCatId="process" qsTypeId="urn:microsoft.com/office/officeart/2005/8/quickstyle/simple1" qsCatId="simple" csTypeId="urn:microsoft.com/office/officeart/2005/8/colors/colorful5" csCatId="colorful" phldr="1"/>
      <dgm:spPr/>
    </dgm:pt>
    <dgm:pt modelId="{2132EA17-EFEF-40F0-9E49-1B7048737BFA}">
      <dgm:prSet phldrT="[ข้อความ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h-TH" sz="32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32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>
        <a:solidFill>
          <a:srgbClr val="92D050">
            <a:alpha val="80000"/>
          </a:srgbClr>
        </a:solidFill>
        <a:ln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47000">
                <a:srgbClr val="92D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</dgm:spPr>
      <dgm:t>
        <a:bodyPr/>
        <a:lstStyle/>
        <a:p>
          <a:endParaRPr lang="en-US" sz="2800" b="1">
            <a:solidFill>
              <a:srgbClr val="F9A7F3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BB879CB-2217-498C-88A4-7AC1B7E4A8EA}">
      <dgm:prSet phldrT="[ข้อความ]" custT="1"/>
      <dgm:spPr>
        <a:solidFill>
          <a:srgbClr val="C00000"/>
        </a:solidFill>
      </dgm:spPr>
      <dgm:t>
        <a:bodyPr/>
        <a:lstStyle/>
        <a:p>
          <a:r>
            <a:rPr lang="th-TH" sz="32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endParaRPr lang="en-US" sz="32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1796AA16-3F93-47E1-A4D9-7EFD9B71F5CB}" type="par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7C7EE38-CDD5-403B-ADD4-CF0012B4C036}" type="sib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0B4AEEB2-6529-4DEE-AF83-AD2532238C58}">
      <dgm:prSet custT="1"/>
      <dgm:spPr>
        <a:ln>
          <a:solidFill>
            <a:srgbClr val="C00000"/>
          </a:solidFill>
        </a:ln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แจ้งผลการพิจารณาแก่ผู้ได้รับอนุมัติและผู้ไม่ได้รับอนุมัติเงินกู้ยืม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4918E0E2-E336-4856-8AD1-B55C7FFE1B15}" type="parTrans" cxnId="{DF6A3A47-6B6D-4916-BABE-712B263C8D5B}">
      <dgm:prSet/>
      <dgm:spPr/>
      <dgm:t>
        <a:bodyPr/>
        <a:lstStyle/>
        <a:p>
          <a:endParaRPr lang="en-US"/>
        </a:p>
      </dgm:t>
    </dgm:pt>
    <dgm:pt modelId="{5C8DC593-5CF4-4355-830C-54A22E406063}" type="sibTrans" cxnId="{DF6A3A47-6B6D-4916-BABE-712B263C8D5B}">
      <dgm:prSet/>
      <dgm:spPr/>
      <dgm:t>
        <a:bodyPr/>
        <a:lstStyle/>
        <a:p>
          <a:endParaRPr lang="en-US"/>
        </a:p>
      </dgm:t>
    </dgm:pt>
    <dgm:pt modelId="{35B1E1B1-49AD-4212-9E22-747EA587C16F}">
      <dgm:prSet custT="1"/>
      <dgm:spPr>
        <a:ln>
          <a:solidFill>
            <a:srgbClr val="0070C0"/>
          </a:solidFill>
        </a:ln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แจ้งผลการพิจารณาอนุมัติ</a:t>
          </a:r>
          <a:br>
            <a:rPr lang="th-TH" sz="2800" b="1" dirty="0" smtClean="0"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การให้กู้ยืมเงินแก่สพร./สนพ.ภายใน 3 วันทำการ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8AED20C1-7952-4E34-ADF3-2961ABA3A0D0}" type="parTrans" cxnId="{EC9E46AA-61D8-4EDF-83A7-8F49937C4C52}">
      <dgm:prSet/>
      <dgm:spPr/>
      <dgm:t>
        <a:bodyPr/>
        <a:lstStyle/>
        <a:p>
          <a:endParaRPr lang="en-US"/>
        </a:p>
      </dgm:t>
    </dgm:pt>
    <dgm:pt modelId="{B9810D8A-2345-48AE-82D4-3FAB74FA8540}" type="sibTrans" cxnId="{EC9E46AA-61D8-4EDF-83A7-8F49937C4C52}">
      <dgm:prSet/>
      <dgm:spPr/>
      <dgm:t>
        <a:bodyPr/>
        <a:lstStyle/>
        <a:p>
          <a:endParaRPr lang="en-US"/>
        </a:p>
      </dgm:t>
    </dgm:pt>
    <dgm:pt modelId="{E8DC894F-F079-4B40-90B6-5C81E3AF98BA}">
      <dgm:prSet custT="1"/>
      <dgm:spPr>
        <a:ln>
          <a:solidFill>
            <a:srgbClr val="C00000"/>
          </a:solidFill>
        </a:ln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ให้ผู้ที่ได้รับอนุมัติทำสัญญาตามแบบที่กรมฯ กำหนด ภายใน 30 วัน นับแต่วันที่ได้รับแจ้งผลการพิจารณาอนุมัติ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971D3052-A7C2-44FD-8F7C-501C4F5569D4}" type="parTrans" cxnId="{FBB264C9-15DE-4706-A7FC-0803C562A560}">
      <dgm:prSet/>
      <dgm:spPr/>
      <dgm:t>
        <a:bodyPr/>
        <a:lstStyle/>
        <a:p>
          <a:endParaRPr lang="en-US"/>
        </a:p>
      </dgm:t>
    </dgm:pt>
    <dgm:pt modelId="{6B164786-0AA4-45E5-ABB3-7915664BF0E3}" type="sibTrans" cxnId="{FBB264C9-15DE-4706-A7FC-0803C562A560}">
      <dgm:prSet/>
      <dgm:spPr/>
      <dgm:t>
        <a:bodyPr/>
        <a:lstStyle/>
        <a:p>
          <a:endParaRPr lang="en-US"/>
        </a:p>
      </dgm:t>
    </dgm:pt>
    <dgm:pt modelId="{86684BB5-3512-4E15-9150-2E3447AC327F}" type="pres">
      <dgm:prSet presAssocID="{E6574C2E-1118-47EE-8A0C-D37A91EDB819}" presName="linearFlow" presStyleCnt="0">
        <dgm:presLayoutVars>
          <dgm:dir/>
          <dgm:animLvl val="lvl"/>
          <dgm:resizeHandles val="exact"/>
        </dgm:presLayoutVars>
      </dgm:prSet>
      <dgm:spPr/>
    </dgm:pt>
    <dgm:pt modelId="{F456804F-6D70-4A92-92F8-B0AF1790632F}" type="pres">
      <dgm:prSet presAssocID="{2132EA17-EFEF-40F0-9E49-1B7048737BFA}" presName="composite" presStyleCnt="0"/>
      <dgm:spPr/>
    </dgm:pt>
    <dgm:pt modelId="{F0CC4404-65A9-4579-9CFC-8B39804D3F95}" type="pres">
      <dgm:prSet presAssocID="{2132EA17-EFEF-40F0-9E49-1B7048737BFA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56F694-829A-4DCD-8A64-A0BC6F2DE1B4}" type="pres">
      <dgm:prSet presAssocID="{2132EA17-EFEF-40F0-9E49-1B7048737BFA}" presName="parSh" presStyleLbl="node1" presStyleIdx="0" presStyleCnt="2" custScaleY="100000" custLinFactNeighborX="8378" custLinFactNeighborY="8078"/>
      <dgm:spPr/>
      <dgm:t>
        <a:bodyPr/>
        <a:lstStyle/>
        <a:p>
          <a:endParaRPr lang="en-US"/>
        </a:p>
      </dgm:t>
    </dgm:pt>
    <dgm:pt modelId="{84581573-7F9F-4154-8972-EBB50EAA02D1}" type="pres">
      <dgm:prSet presAssocID="{2132EA17-EFEF-40F0-9E49-1B7048737BFA}" presName="desTx" presStyleLbl="fgAcc1" presStyleIdx="0" presStyleCnt="2" custScaleX="139789" custScaleY="95456" custLinFactNeighborY="-3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815848-D24D-4F7F-8BB5-FDC5C10D24D0}" type="pres">
      <dgm:prSet presAssocID="{294F0C92-1CF4-479D-8421-69C7714CD338}" presName="sibTrans" presStyleLbl="sibTrans2D1" presStyleIdx="0" presStyleCnt="1" custScaleX="69592" custLinFactNeighborX="16003"/>
      <dgm:spPr/>
      <dgm:t>
        <a:bodyPr/>
        <a:lstStyle/>
        <a:p>
          <a:endParaRPr lang="en-US"/>
        </a:p>
      </dgm:t>
    </dgm:pt>
    <dgm:pt modelId="{1ABEB1AB-19F1-4230-A315-6127E9467F69}" type="pres">
      <dgm:prSet presAssocID="{294F0C92-1CF4-479D-8421-69C7714CD338}" presName="connTx" presStyleLbl="sibTrans2D1" presStyleIdx="0" presStyleCnt="1"/>
      <dgm:spPr/>
      <dgm:t>
        <a:bodyPr/>
        <a:lstStyle/>
        <a:p>
          <a:endParaRPr lang="en-US"/>
        </a:p>
      </dgm:t>
    </dgm:pt>
    <dgm:pt modelId="{E3CB74D8-F099-4BB4-AEB6-F344BCAFC01C}" type="pres">
      <dgm:prSet presAssocID="{ABB879CB-2217-498C-88A4-7AC1B7E4A8EA}" presName="composite" presStyleCnt="0"/>
      <dgm:spPr/>
    </dgm:pt>
    <dgm:pt modelId="{DA4F446B-8589-46AC-8ED4-9A1C5B704799}" type="pres">
      <dgm:prSet presAssocID="{ABB879CB-2217-498C-88A4-7AC1B7E4A8EA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8F3A47-6297-4537-8B86-0357FD2755BD}" type="pres">
      <dgm:prSet presAssocID="{ABB879CB-2217-498C-88A4-7AC1B7E4A8EA}" presName="parSh" presStyleLbl="node1" presStyleIdx="1" presStyleCnt="2" custLinFactNeighborY="5740"/>
      <dgm:spPr/>
      <dgm:t>
        <a:bodyPr/>
        <a:lstStyle/>
        <a:p>
          <a:endParaRPr lang="en-US"/>
        </a:p>
      </dgm:t>
    </dgm:pt>
    <dgm:pt modelId="{29FA6AF4-113C-4ECA-B11A-5D24BD4C1335}" type="pres">
      <dgm:prSet presAssocID="{ABB879CB-2217-498C-88A4-7AC1B7E4A8EA}" presName="desTx" presStyleLbl="fgAcc1" presStyleIdx="1" presStyleCnt="2" custScaleX="152820" custScaleY="98155" custLinFactNeighborY="-40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666230-D90F-44B3-A2AC-99F1BC0B82BE}" type="presOf" srcId="{ABB879CB-2217-498C-88A4-7AC1B7E4A8EA}" destId="{648F3A47-6297-4537-8B86-0357FD2755BD}" srcOrd="1" destOrd="0" presId="urn:microsoft.com/office/officeart/2005/8/layout/process3"/>
    <dgm:cxn modelId="{D8A4FE33-2D31-45AF-9DE6-6DA49C1B5A24}" type="presOf" srcId="{E8DC894F-F079-4B40-90B6-5C81E3AF98BA}" destId="{29FA6AF4-113C-4ECA-B11A-5D24BD4C1335}" srcOrd="0" destOrd="1" presId="urn:microsoft.com/office/officeart/2005/8/layout/process3"/>
    <dgm:cxn modelId="{FBB264C9-15DE-4706-A7FC-0803C562A560}" srcId="{ABB879CB-2217-498C-88A4-7AC1B7E4A8EA}" destId="{E8DC894F-F079-4B40-90B6-5C81E3AF98BA}" srcOrd="1" destOrd="0" parTransId="{971D3052-A7C2-44FD-8F7C-501C4F5569D4}" sibTransId="{6B164786-0AA4-45E5-ABB3-7915664BF0E3}"/>
    <dgm:cxn modelId="{D55C483D-CCCE-40B9-A348-CDE9A2451B4D}" type="presOf" srcId="{294F0C92-1CF4-479D-8421-69C7714CD338}" destId="{1ABEB1AB-19F1-4230-A315-6127E9467F69}" srcOrd="1" destOrd="0" presId="urn:microsoft.com/office/officeart/2005/8/layout/process3"/>
    <dgm:cxn modelId="{310DD2D3-5B11-4384-AA8C-E8E85609C100}" type="presOf" srcId="{ABB879CB-2217-498C-88A4-7AC1B7E4A8EA}" destId="{DA4F446B-8589-46AC-8ED4-9A1C5B704799}" srcOrd="0" destOrd="0" presId="urn:microsoft.com/office/officeart/2005/8/layout/process3"/>
    <dgm:cxn modelId="{54AD369F-F3EA-4E3F-A641-791ADF59D519}" type="presOf" srcId="{35B1E1B1-49AD-4212-9E22-747EA587C16F}" destId="{84581573-7F9F-4154-8972-EBB50EAA02D1}" srcOrd="0" destOrd="0" presId="urn:microsoft.com/office/officeart/2005/8/layout/process3"/>
    <dgm:cxn modelId="{F0C716CA-499E-46A4-9FB0-9E1E1CD0EB1C}" type="presOf" srcId="{294F0C92-1CF4-479D-8421-69C7714CD338}" destId="{0C815848-D24D-4F7F-8BB5-FDC5C10D24D0}" srcOrd="0" destOrd="0" presId="urn:microsoft.com/office/officeart/2005/8/layout/process3"/>
    <dgm:cxn modelId="{4D7BD083-B541-4585-9BAF-2252DFC70E3B}" type="presOf" srcId="{2132EA17-EFEF-40F0-9E49-1B7048737BFA}" destId="{3E56F694-829A-4DCD-8A64-A0BC6F2DE1B4}" srcOrd="1" destOrd="0" presId="urn:microsoft.com/office/officeart/2005/8/layout/process3"/>
    <dgm:cxn modelId="{EC9E46AA-61D8-4EDF-83A7-8F49937C4C52}" srcId="{2132EA17-EFEF-40F0-9E49-1B7048737BFA}" destId="{35B1E1B1-49AD-4212-9E22-747EA587C16F}" srcOrd="0" destOrd="0" parTransId="{8AED20C1-7952-4E34-ADF3-2961ABA3A0D0}" sibTransId="{B9810D8A-2345-48AE-82D4-3FAB74FA8540}"/>
    <dgm:cxn modelId="{BE7984FE-E57E-4858-B0EF-9323E15DABAC}" type="presOf" srcId="{2132EA17-EFEF-40F0-9E49-1B7048737BFA}" destId="{F0CC4404-65A9-4579-9CFC-8B39804D3F95}" srcOrd="0" destOrd="0" presId="urn:microsoft.com/office/officeart/2005/8/layout/process3"/>
    <dgm:cxn modelId="{A00FDC7A-324A-4F18-A7C3-0541FCF21FB6}" type="presOf" srcId="{0B4AEEB2-6529-4DEE-AF83-AD2532238C58}" destId="{29FA6AF4-113C-4ECA-B11A-5D24BD4C1335}" srcOrd="0" destOrd="0" presId="urn:microsoft.com/office/officeart/2005/8/layout/process3"/>
    <dgm:cxn modelId="{EF252192-5041-4ED0-A477-C14B46EB8865}" srcId="{E6574C2E-1118-47EE-8A0C-D37A91EDB819}" destId="{ABB879CB-2217-498C-88A4-7AC1B7E4A8EA}" srcOrd="1" destOrd="0" parTransId="{1796AA16-3F93-47E1-A4D9-7EFD9B71F5CB}" sibTransId="{B7C7EE38-CDD5-403B-ADD4-CF0012B4C036}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E2CD4281-BE35-48C6-9EE4-336EA8504A28}" type="presOf" srcId="{E6574C2E-1118-47EE-8A0C-D37A91EDB819}" destId="{86684BB5-3512-4E15-9150-2E3447AC327F}" srcOrd="0" destOrd="0" presId="urn:microsoft.com/office/officeart/2005/8/layout/process3"/>
    <dgm:cxn modelId="{DF6A3A47-6B6D-4916-BABE-712B263C8D5B}" srcId="{ABB879CB-2217-498C-88A4-7AC1B7E4A8EA}" destId="{0B4AEEB2-6529-4DEE-AF83-AD2532238C58}" srcOrd="0" destOrd="0" parTransId="{4918E0E2-E336-4856-8AD1-B55C7FFE1B15}" sibTransId="{5C8DC593-5CF4-4355-830C-54A22E406063}"/>
    <dgm:cxn modelId="{81E5223E-0085-48EE-AC2E-3A7AE8568109}" type="presParOf" srcId="{86684BB5-3512-4E15-9150-2E3447AC327F}" destId="{F456804F-6D70-4A92-92F8-B0AF1790632F}" srcOrd="0" destOrd="0" presId="urn:microsoft.com/office/officeart/2005/8/layout/process3"/>
    <dgm:cxn modelId="{990B00D1-9B70-4924-B906-C9487EF05343}" type="presParOf" srcId="{F456804F-6D70-4A92-92F8-B0AF1790632F}" destId="{F0CC4404-65A9-4579-9CFC-8B39804D3F95}" srcOrd="0" destOrd="0" presId="urn:microsoft.com/office/officeart/2005/8/layout/process3"/>
    <dgm:cxn modelId="{2F248973-9541-4D42-A184-4B6725B674EE}" type="presParOf" srcId="{F456804F-6D70-4A92-92F8-B0AF1790632F}" destId="{3E56F694-829A-4DCD-8A64-A0BC6F2DE1B4}" srcOrd="1" destOrd="0" presId="urn:microsoft.com/office/officeart/2005/8/layout/process3"/>
    <dgm:cxn modelId="{1A0A20CB-B633-4A17-B118-D86DEABF7A70}" type="presParOf" srcId="{F456804F-6D70-4A92-92F8-B0AF1790632F}" destId="{84581573-7F9F-4154-8972-EBB50EAA02D1}" srcOrd="2" destOrd="0" presId="urn:microsoft.com/office/officeart/2005/8/layout/process3"/>
    <dgm:cxn modelId="{FAA8F0CE-B8A1-4F8F-9E43-F57C7AB5DB94}" type="presParOf" srcId="{86684BB5-3512-4E15-9150-2E3447AC327F}" destId="{0C815848-D24D-4F7F-8BB5-FDC5C10D24D0}" srcOrd="1" destOrd="0" presId="urn:microsoft.com/office/officeart/2005/8/layout/process3"/>
    <dgm:cxn modelId="{92E40ECC-D983-4B77-AD58-9B4BAAA23E31}" type="presParOf" srcId="{0C815848-D24D-4F7F-8BB5-FDC5C10D24D0}" destId="{1ABEB1AB-19F1-4230-A315-6127E9467F69}" srcOrd="0" destOrd="0" presId="urn:microsoft.com/office/officeart/2005/8/layout/process3"/>
    <dgm:cxn modelId="{AE10F613-BE53-48B4-BE22-713D86A25867}" type="presParOf" srcId="{86684BB5-3512-4E15-9150-2E3447AC327F}" destId="{E3CB74D8-F099-4BB4-AEB6-F344BCAFC01C}" srcOrd="2" destOrd="0" presId="urn:microsoft.com/office/officeart/2005/8/layout/process3"/>
    <dgm:cxn modelId="{D600E0CE-B373-4377-9062-9D4D49269E82}" type="presParOf" srcId="{E3CB74D8-F099-4BB4-AEB6-F344BCAFC01C}" destId="{DA4F446B-8589-46AC-8ED4-9A1C5B704799}" srcOrd="0" destOrd="0" presId="urn:microsoft.com/office/officeart/2005/8/layout/process3"/>
    <dgm:cxn modelId="{C851C757-A37F-414D-B7BA-41A6A198DA1D}" type="presParOf" srcId="{E3CB74D8-F099-4BB4-AEB6-F344BCAFC01C}" destId="{648F3A47-6297-4537-8B86-0357FD2755BD}" srcOrd="1" destOrd="0" presId="urn:microsoft.com/office/officeart/2005/8/layout/process3"/>
    <dgm:cxn modelId="{BA1C7B69-826A-4407-9125-A3743A68E234}" type="presParOf" srcId="{E3CB74D8-F099-4BB4-AEB6-F344BCAFC01C}" destId="{29FA6AF4-113C-4ECA-B11A-5D24BD4C1335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1D628521-C9A8-4323-B82D-187604D43913}">
      <dgm:prSet phldrT="[ข้อความ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 </a:t>
          </a:r>
          <a:r>
            <a:rPr lang="th-TH" sz="36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พื้นที่ 1-5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6CD3195-BDBB-46E2-8656-CEB824E99CDE}" type="parTrans" cxnId="{F7C0E530-20BA-41C1-BA55-1F0B4A2140AC}">
      <dgm:prSet/>
      <dgm:spPr/>
      <dgm:t>
        <a:bodyPr/>
        <a:lstStyle/>
        <a:p>
          <a:endParaRPr lang="th-TH"/>
        </a:p>
      </dgm:t>
    </dgm:pt>
    <dgm:pt modelId="{FFC9F50E-F232-402B-A0E4-DA00D78B2B17}" type="sibTrans" cxnId="{F7C0E530-20BA-41C1-BA55-1F0B4A2140AC}">
      <dgm:prSet/>
      <dgm:spPr/>
      <dgm:t>
        <a:bodyPr/>
        <a:lstStyle/>
        <a:p>
          <a:endParaRPr lang="th-TH"/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 custScaleY="98014" custLinFactNeighborX="-26" custLinFactNeighborY="-94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ScaleY="99284" custLinFactNeighborX="26" custLinFactNeighborY="-95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F7C0E530-20BA-41C1-BA55-1F0B4A2140AC}" srcId="{AC07D216-EC9B-4E39-A00D-FF36CC804FFE}" destId="{1D628521-C9A8-4323-B82D-187604D43913}" srcOrd="1" destOrd="0" parTransId="{16CD3195-BDBB-46E2-8656-CEB824E99CDE}" sibTransId="{FFC9F50E-F232-402B-A0E4-DA00D78B2B17}"/>
    <dgm:cxn modelId="{BAB1619F-7A1A-4FC8-9889-E590B05D079D}" type="presOf" srcId="{44EDD3EF-1A50-4AF6-8158-C490030B7557}" destId="{0652FE6A-9186-4E07-AB68-88003CC4C504}" srcOrd="0" destOrd="1" presId="urn:microsoft.com/office/officeart/2005/8/layout/default#1"/>
    <dgm:cxn modelId="{2F6FCE84-D54C-456A-A89F-DB013366F30F}" type="presOf" srcId="{82DAA30C-8116-438A-BC6D-923738F32EA9}" destId="{D31BA57C-2B57-4E61-8D2B-7C2F7F31B424}" srcOrd="0" destOrd="1" presId="urn:microsoft.com/office/officeart/2005/8/layout/default#1"/>
    <dgm:cxn modelId="{0CCE0CA0-4C03-48FD-9899-067310558EE6}" type="presOf" srcId="{1D628521-C9A8-4323-B82D-187604D43913}" destId="{D31BA57C-2B57-4E61-8D2B-7C2F7F31B424}" srcOrd="0" destOrd="2" presId="urn:microsoft.com/office/officeart/2005/8/layout/default#1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66D9190C-494C-4376-8927-0E903FE962D1}" type="presOf" srcId="{AC07D216-EC9B-4E39-A00D-FF36CC804FFE}" destId="{D31BA57C-2B57-4E61-8D2B-7C2F7F31B424}" srcOrd="0" destOrd="0" presId="urn:microsoft.com/office/officeart/2005/8/layout/default#1"/>
    <dgm:cxn modelId="{737A808E-AA60-4608-94A7-EC15E85D20F2}" type="presOf" srcId="{64CA0FE2-6833-4C18-9077-D4FD0D428C3D}" destId="{B681CF3B-4E7E-45BC-B9C9-9424CE00C691}" srcOrd="0" destOrd="0" presId="urn:microsoft.com/office/officeart/2005/8/layout/default#1"/>
    <dgm:cxn modelId="{02AC90C1-AB0E-4940-AF12-F71E8637E455}" type="presOf" srcId="{8C0FD829-47F3-479A-A222-6DE9C3EDA3D7}" destId="{0652FE6A-9186-4E07-AB68-88003CC4C504}" srcOrd="0" destOrd="0" presId="urn:microsoft.com/office/officeart/2005/8/layout/default#1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714B99AF-BBEB-490B-B2DB-D2BADC5A1D36}" type="presParOf" srcId="{B681CF3B-4E7E-45BC-B9C9-9424CE00C691}" destId="{D31BA57C-2B57-4E61-8D2B-7C2F7F31B424}" srcOrd="0" destOrd="0" presId="urn:microsoft.com/office/officeart/2005/8/layout/default#1"/>
    <dgm:cxn modelId="{04E2B69F-41C5-4F85-8F51-17FEE777004D}" type="presParOf" srcId="{B681CF3B-4E7E-45BC-B9C9-9424CE00C691}" destId="{05EBC6B2-5F43-4C3E-A0B0-3B5F05A560FA}" srcOrd="1" destOrd="0" presId="urn:microsoft.com/office/officeart/2005/8/layout/default#1"/>
    <dgm:cxn modelId="{95EF5B3B-9CBE-46E1-8FF8-B869BA5FF9FB}" type="presParOf" srcId="{B681CF3B-4E7E-45BC-B9C9-9424CE00C691}" destId="{0652FE6A-9186-4E07-AB68-88003CC4C504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ส่งเสริมให้มีการทดสอบมาตรฐานฝีมือแรงานแห่งขาติ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05BBC4D3-1D5E-4779-8B60-F3850CAB1CD7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800" b="1" dirty="0"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latin typeface="FreesiaUPC" pitchFamily="34" charset="-34"/>
              <a:cs typeface="FreesiaUPC" pitchFamily="34" charset="-34"/>
            </a:rPr>
            <a:t>ตรงตามความต้องการของตลาดแรงงาน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D0419012-92EC-45B8-81AF-94DA1500115A}" type="par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A0C1125C-CC34-4456-A865-95DC3B9C8437}" type="sib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 </a:t>
          </a:r>
          <a:b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ผู้ประกอบอาชีพ  </a:t>
          </a:r>
          <a:b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กลุ่มผู้ประกอบกิจการ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ส่งเสริมให้มีการพัฒนาฝีมือแรงงานให้แก่ลูกจ้าง </a:t>
          </a:r>
          <a:br>
            <a:rPr lang="th-TH" sz="2800" b="1" dirty="0"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latin typeface="FreesiaUPC" pitchFamily="34" charset="-34"/>
              <a:cs typeface="FreesiaUPC" pitchFamily="34" charset="-34"/>
            </a:rPr>
            <a:t>เพื่อเพิ่มผลิตภาพแรงงาน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3523D35C-AD27-4BF2-A102-7620F99144AA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ส่งเสริมให้มีการฝึกอบรมหลักสูตรนวัตกรรม หรือหลักสูตรการนำเทคโนโลยีมาใช้ในการผลิตสินค้าหรือบริการ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3FEE56EB-23CD-4363-8457-5B187D4A0050}" type="parTrans" cxnId="{D8AF1EF1-052D-4EB6-AA28-34F133BD29CB}">
      <dgm:prSet/>
      <dgm:spPr/>
      <dgm:t>
        <a:bodyPr/>
        <a:lstStyle/>
        <a:p>
          <a:endParaRPr lang="en-US"/>
        </a:p>
      </dgm:t>
    </dgm:pt>
    <dgm:pt modelId="{9E8A22C4-CCF9-4A1F-AC99-5B59EF9BFA3D}" type="sibTrans" cxnId="{D8AF1EF1-052D-4EB6-AA28-34F133BD29CB}">
      <dgm:prSet/>
      <dgm:spPr/>
      <dgm:t>
        <a:bodyPr/>
        <a:lstStyle/>
        <a:p>
          <a:endParaRPr lang="en-US"/>
        </a:p>
      </dgm:t>
    </dgm:pt>
    <dgm:pt modelId="{18F68CE7-2F16-4E7F-921D-B3A0F2C4E404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ส่งเสริมให้มีการจ่ายค่าจ้างตามมาตรฐานฝีมือ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E03A98AB-5512-4841-987D-CB0C119A9473}" type="parTrans" cxnId="{2680D3E3-9480-4D31-8ED8-438670C5E9D3}">
      <dgm:prSet/>
      <dgm:spPr/>
      <dgm:t>
        <a:bodyPr/>
        <a:lstStyle/>
        <a:p>
          <a:endParaRPr lang="en-US"/>
        </a:p>
      </dgm:t>
    </dgm:pt>
    <dgm:pt modelId="{B051167E-9429-4DE4-A29B-2B96B512F40F}" type="sibTrans" cxnId="{2680D3E3-9480-4D31-8ED8-438670C5E9D3}">
      <dgm:prSet/>
      <dgm:spPr/>
      <dgm:t>
        <a:bodyPr/>
        <a:lstStyle/>
        <a:p>
          <a:endParaRPr lang="en-US"/>
        </a:p>
      </dgm:t>
    </dgm:pt>
    <dgm:pt modelId="{DEFEE101-8EBB-45FD-B1AD-DAFAC2FC93C5}">
      <dgm:prSet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จัดทำมาตรฐานฝีมือแรงงานของตนและนำมาตรฐานฝีมือแรงงานนั้นไปใช้ทดสอบให้แก่ลูกจ้างของต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0E58E7BE-72D4-4D63-9C46-1643FC9687DB}" type="parTrans" cxnId="{10F860D6-0C44-4249-B46E-D23365957F98}">
      <dgm:prSet/>
      <dgm:spPr/>
      <dgm:t>
        <a:bodyPr/>
        <a:lstStyle/>
        <a:p>
          <a:endParaRPr lang="en-US"/>
        </a:p>
      </dgm:t>
    </dgm:pt>
    <dgm:pt modelId="{9216A3A0-84BD-48B4-9952-60FFDAC46BE9}" type="sibTrans" cxnId="{10F860D6-0C44-4249-B46E-D23365957F98}">
      <dgm:prSet/>
      <dgm:spPr/>
      <dgm:t>
        <a:bodyPr/>
        <a:lstStyle/>
        <a:p>
          <a:endParaRPr lang="en-US"/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</dgm:pt>
    <dgm:pt modelId="{666A3243-9270-4EBD-B85E-A2DB8EB77436}" type="pres">
      <dgm:prSet presAssocID="{BCEAB928-4A71-4906-8544-92FBAA998389}" presName="linNode" presStyleCnt="0"/>
      <dgm:spPr/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 custScaleY="1989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661BE18-90E9-46E0-A776-70B3DD70DE4C}" type="presOf" srcId="{61376519-6B3C-4462-A709-7380888E8163}" destId="{1774A59A-35CA-4F04-AAFC-63AAE466666C}" srcOrd="0" destOrd="0" presId="urn:microsoft.com/office/officeart/2005/8/layout/vList5"/>
    <dgm:cxn modelId="{35157113-B52C-4B98-B336-0BDF25C2DCF5}" type="presOf" srcId="{05BBC4D3-1D5E-4779-8B60-F3850CAB1CD7}" destId="{1774A59A-35CA-4F04-AAFC-63AAE466666C}" srcOrd="0" destOrd="1" presId="urn:microsoft.com/office/officeart/2005/8/layout/vList5"/>
    <dgm:cxn modelId="{DE1D1A10-786B-4E17-A7FB-8CD994DC06F6}" type="presOf" srcId="{7C778515-7FF0-4A9A-A540-B51193D5F4BB}" destId="{4972F737-1FE1-448E-8347-0D30E713CEB0}" srcOrd="0" destOrd="0" presId="urn:microsoft.com/office/officeart/2005/8/layout/vList5"/>
    <dgm:cxn modelId="{2680D3E3-9480-4D31-8ED8-438670C5E9D3}" srcId="{BCEAB928-4A71-4906-8544-92FBAA998389}" destId="{18F68CE7-2F16-4E7F-921D-B3A0F2C4E404}" srcOrd="2" destOrd="0" parTransId="{E03A98AB-5512-4841-987D-CB0C119A9473}" sibTransId="{B051167E-9429-4DE4-A29B-2B96B512F40F}"/>
    <dgm:cxn modelId="{CD2E2F4D-4199-482E-80EE-2CFB6B9A3AA1}" type="presOf" srcId="{589E9DE5-B59C-4B2B-B758-62CB91E822E3}" destId="{579CF5CD-1B63-4E64-84EF-50325D9398A5}" srcOrd="0" destOrd="0" presId="urn:microsoft.com/office/officeart/2005/8/layout/vList5"/>
    <dgm:cxn modelId="{C0B214AD-2B28-44F8-9FD7-D1C4575E643A}" type="presOf" srcId="{DEFEE101-8EBB-45FD-B1AD-DAFAC2FC93C5}" destId="{DF7AD686-29C0-4F13-B30C-2CDE12035BE3}" srcOrd="0" destOrd="3" presId="urn:microsoft.com/office/officeart/2005/8/layout/vList5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F6A8982D-83ED-49FC-9050-924D68D54B7A}" srcId="{589E9DE5-B59C-4B2B-B758-62CB91E822E3}" destId="{05BBC4D3-1D5E-4779-8B60-F3850CAB1CD7}" srcOrd="1" destOrd="0" parTransId="{D0419012-92EC-45B8-81AF-94DA1500115A}" sibTransId="{A0C1125C-CC34-4456-A865-95DC3B9C8437}"/>
    <dgm:cxn modelId="{D8AF1EF1-052D-4EB6-AA28-34F133BD29CB}" srcId="{BCEAB928-4A71-4906-8544-92FBAA998389}" destId="{3523D35C-AD27-4BF2-A102-7620F99144AA}" srcOrd="1" destOrd="0" parTransId="{3FEE56EB-23CD-4363-8457-5B187D4A0050}" sibTransId="{9E8A22C4-CCF9-4A1F-AC99-5B59EF9BFA3D}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367B6FDA-8F33-4EAA-A2DB-F423340643DA}" type="presOf" srcId="{18F68CE7-2F16-4E7F-921D-B3A0F2C4E404}" destId="{DF7AD686-29C0-4F13-B30C-2CDE12035BE3}" srcOrd="0" destOrd="2" presId="urn:microsoft.com/office/officeart/2005/8/layout/vList5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10F860D6-0C44-4249-B46E-D23365957F98}" srcId="{BCEAB928-4A71-4906-8544-92FBAA998389}" destId="{DEFEE101-8EBB-45FD-B1AD-DAFAC2FC93C5}" srcOrd="3" destOrd="0" parTransId="{0E58E7BE-72D4-4D63-9C46-1643FC9687DB}" sibTransId="{9216A3A0-84BD-48B4-9952-60FFDAC46BE9}"/>
    <dgm:cxn modelId="{E8EECD7D-8FF8-4810-BB21-C4EC85E1B225}" type="presOf" srcId="{3523D35C-AD27-4BF2-A102-7620F99144AA}" destId="{DF7AD686-29C0-4F13-B30C-2CDE12035BE3}" srcOrd="0" destOrd="1" presId="urn:microsoft.com/office/officeart/2005/8/layout/vList5"/>
    <dgm:cxn modelId="{2B69CD21-117E-4C66-87C2-5168EFEECE59}" type="presOf" srcId="{DDE62520-226E-4854-A457-D004032F3141}" destId="{DF7AD686-29C0-4F13-B30C-2CDE12035BE3}" srcOrd="0" destOrd="0" presId="urn:microsoft.com/office/officeart/2005/8/layout/vList5"/>
    <dgm:cxn modelId="{39ABBFFF-AC2E-434D-AA4B-318B4A548BC0}" type="presOf" srcId="{BCEAB928-4A71-4906-8544-92FBAA998389}" destId="{2B98B868-C851-4A99-9124-F4AB1D71B8AD}" srcOrd="0" destOrd="0" presId="urn:microsoft.com/office/officeart/2005/8/layout/vList5"/>
    <dgm:cxn modelId="{A8FCB638-E2F2-4709-B39A-EA4EDC65F7BA}" type="presParOf" srcId="{4972F737-1FE1-448E-8347-0D30E713CEB0}" destId="{D6053A25-BCB3-4F46-A908-7FB9D021F4F6}" srcOrd="0" destOrd="0" presId="urn:microsoft.com/office/officeart/2005/8/layout/vList5"/>
    <dgm:cxn modelId="{9A0B4415-6F3D-43DE-8862-0B71EB11C619}" type="presParOf" srcId="{D6053A25-BCB3-4F46-A908-7FB9D021F4F6}" destId="{579CF5CD-1B63-4E64-84EF-50325D9398A5}" srcOrd="0" destOrd="0" presId="urn:microsoft.com/office/officeart/2005/8/layout/vList5"/>
    <dgm:cxn modelId="{E1EAFBD3-C645-4B80-8C2B-EFB8C7AFEE6D}" type="presParOf" srcId="{D6053A25-BCB3-4F46-A908-7FB9D021F4F6}" destId="{1774A59A-35CA-4F04-AAFC-63AAE466666C}" srcOrd="1" destOrd="0" presId="urn:microsoft.com/office/officeart/2005/8/layout/vList5"/>
    <dgm:cxn modelId="{A70C94D0-F483-4E68-B87F-C55E38947347}" type="presParOf" srcId="{4972F737-1FE1-448E-8347-0D30E713CEB0}" destId="{F47154A8-1315-4F72-9322-0AAF54AD2D5F}" srcOrd="1" destOrd="0" presId="urn:microsoft.com/office/officeart/2005/8/layout/vList5"/>
    <dgm:cxn modelId="{379A2C5F-A59A-4458-8A44-52FB81AD377A}" type="presParOf" srcId="{4972F737-1FE1-448E-8347-0D30E713CEB0}" destId="{666A3243-9270-4EBD-B85E-A2DB8EB77436}" srcOrd="2" destOrd="0" presId="urn:microsoft.com/office/officeart/2005/8/layout/vList5"/>
    <dgm:cxn modelId="{8C910860-1734-4930-9E05-0CAC6E4A1872}" type="presParOf" srcId="{666A3243-9270-4EBD-B85E-A2DB8EB77436}" destId="{2B98B868-C851-4A99-9124-F4AB1D71B8AD}" srcOrd="0" destOrd="0" presId="urn:microsoft.com/office/officeart/2005/8/layout/vList5"/>
    <dgm:cxn modelId="{76FEB31E-3399-4580-8888-87060C457D5C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6000" b="1" dirty="0">
              <a:latin typeface="FreesiaUPC" pitchFamily="34" charset="-34"/>
              <a:cs typeface="FreesiaUPC" pitchFamily="34" charset="-34"/>
            </a:rPr>
            <a:t>ลูกจ้าง</a:t>
          </a:r>
          <a:endParaRPr lang="en-US" sz="6000" b="1" dirty="0">
            <a:latin typeface="FreesiaUPC" pitchFamily="34" charset="-34"/>
            <a:cs typeface="FreesiaUPC" pitchFamily="34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ได้รับการพัฒนาศักยภาพของตนเอง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6000" b="1" dirty="0">
              <a:latin typeface="FreesiaUPC" pitchFamily="34" charset="-34"/>
              <a:cs typeface="FreesiaUPC" pitchFamily="34" charset="-34"/>
            </a:rPr>
            <a:t>ผู้บริโภค</a:t>
          </a:r>
          <a:endParaRPr lang="en-US" sz="6000" b="1" dirty="0">
            <a:latin typeface="FreesiaUPC" pitchFamily="34" charset="-34"/>
            <a:cs typeface="FreesiaUPC" pitchFamily="34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ได้รับสินค้าและบริการที่มีคุณภาพ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245BFE44-86C6-4E2C-BA40-EC6951231175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ได้รับค่าจ้างตามมาตรฐานฝีมือแรงงาน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027A12C9-BEFD-461F-8331-10EE746568A4}" type="parTrans" cxnId="{0A1A4D13-8018-4824-B35E-90092BEB16E4}">
      <dgm:prSet/>
      <dgm:spPr/>
      <dgm:t>
        <a:bodyPr/>
        <a:lstStyle/>
        <a:p>
          <a:endParaRPr lang="en-US"/>
        </a:p>
      </dgm:t>
    </dgm:pt>
    <dgm:pt modelId="{A3651885-601F-48A7-BBEE-0F3A4D3A930D}" type="sibTrans" cxnId="{0A1A4D13-8018-4824-B35E-90092BEB16E4}">
      <dgm:prSet/>
      <dgm:spPr/>
      <dgm:t>
        <a:bodyPr/>
        <a:lstStyle/>
        <a:p>
          <a:endParaRPr lang="en-US"/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</dgm:pt>
    <dgm:pt modelId="{666A3243-9270-4EBD-B85E-A2DB8EB77436}" type="pres">
      <dgm:prSet presAssocID="{BCEAB928-4A71-4906-8544-92FBAA998389}" presName="linNode" presStyleCnt="0"/>
      <dgm:spPr/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5D28118-E3AE-438C-BB82-67859384DCBE}" type="presOf" srcId="{7C778515-7FF0-4A9A-A540-B51193D5F4BB}" destId="{4972F737-1FE1-448E-8347-0D30E713CEB0}" srcOrd="0" destOrd="0" presId="urn:microsoft.com/office/officeart/2005/8/layout/vList5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0F04A11C-95CA-4904-A84F-B49AEF022CB6}" type="presOf" srcId="{245BFE44-86C6-4E2C-BA40-EC6951231175}" destId="{1774A59A-35CA-4F04-AAFC-63AAE466666C}" srcOrd="0" destOrd="1" presId="urn:microsoft.com/office/officeart/2005/8/layout/vList5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0DA221C6-7DA7-4D58-93E3-077360F13C74}" type="presOf" srcId="{61376519-6B3C-4462-A709-7380888E8163}" destId="{1774A59A-35CA-4F04-AAFC-63AAE466666C}" srcOrd="0" destOrd="0" presId="urn:microsoft.com/office/officeart/2005/8/layout/vList5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50392CE1-E914-44DB-BD75-21F0293CEAFD}" type="presOf" srcId="{589E9DE5-B59C-4B2B-B758-62CB91E822E3}" destId="{579CF5CD-1B63-4E64-84EF-50325D9398A5}" srcOrd="0" destOrd="0" presId="urn:microsoft.com/office/officeart/2005/8/layout/vList5"/>
    <dgm:cxn modelId="{0A1A4D13-8018-4824-B35E-90092BEB16E4}" srcId="{589E9DE5-B59C-4B2B-B758-62CB91E822E3}" destId="{245BFE44-86C6-4E2C-BA40-EC6951231175}" srcOrd="1" destOrd="0" parTransId="{027A12C9-BEFD-461F-8331-10EE746568A4}" sibTransId="{A3651885-601F-48A7-BBEE-0F3A4D3A930D}"/>
    <dgm:cxn modelId="{3C4D2468-6666-4ECE-A889-F2DC398CE426}" type="presOf" srcId="{BCEAB928-4A71-4906-8544-92FBAA998389}" destId="{2B98B868-C851-4A99-9124-F4AB1D71B8AD}" srcOrd="0" destOrd="0" presId="urn:microsoft.com/office/officeart/2005/8/layout/vList5"/>
    <dgm:cxn modelId="{F42ED8EC-29BA-48F9-B32D-3C64B33A1EF4}" type="presOf" srcId="{DDE62520-226E-4854-A457-D004032F3141}" destId="{DF7AD686-29C0-4F13-B30C-2CDE12035BE3}" srcOrd="0" destOrd="0" presId="urn:microsoft.com/office/officeart/2005/8/layout/vList5"/>
    <dgm:cxn modelId="{FF8BBDDE-BD6E-4FE6-A20D-68B7FC9C81A7}" type="presParOf" srcId="{4972F737-1FE1-448E-8347-0D30E713CEB0}" destId="{D6053A25-BCB3-4F46-A908-7FB9D021F4F6}" srcOrd="0" destOrd="0" presId="urn:microsoft.com/office/officeart/2005/8/layout/vList5"/>
    <dgm:cxn modelId="{2CAEE9D8-289E-43B0-B2CA-344FA867B343}" type="presParOf" srcId="{D6053A25-BCB3-4F46-A908-7FB9D021F4F6}" destId="{579CF5CD-1B63-4E64-84EF-50325D9398A5}" srcOrd="0" destOrd="0" presId="urn:microsoft.com/office/officeart/2005/8/layout/vList5"/>
    <dgm:cxn modelId="{E726EADE-94BF-40B3-8158-68D0325D8823}" type="presParOf" srcId="{D6053A25-BCB3-4F46-A908-7FB9D021F4F6}" destId="{1774A59A-35CA-4F04-AAFC-63AAE466666C}" srcOrd="1" destOrd="0" presId="urn:microsoft.com/office/officeart/2005/8/layout/vList5"/>
    <dgm:cxn modelId="{73881DC6-F213-448C-8319-84C34B291F67}" type="presParOf" srcId="{4972F737-1FE1-448E-8347-0D30E713CEB0}" destId="{F47154A8-1315-4F72-9322-0AAF54AD2D5F}" srcOrd="1" destOrd="0" presId="urn:microsoft.com/office/officeart/2005/8/layout/vList5"/>
    <dgm:cxn modelId="{4F0562F2-AAF7-4E43-85C2-121BE9185140}" type="presParOf" srcId="{4972F737-1FE1-448E-8347-0D30E713CEB0}" destId="{666A3243-9270-4EBD-B85E-A2DB8EB77436}" srcOrd="2" destOrd="0" presId="urn:microsoft.com/office/officeart/2005/8/layout/vList5"/>
    <dgm:cxn modelId="{AB14F642-C543-4E44-B18F-13EDA089C955}" type="presParOf" srcId="{666A3243-9270-4EBD-B85E-A2DB8EB77436}" destId="{2B98B868-C851-4A99-9124-F4AB1D71B8AD}" srcOrd="0" destOrd="0" presId="urn:microsoft.com/office/officeart/2005/8/layout/vList5"/>
    <dgm:cxn modelId="{45B8FC85-FB95-4E3B-9A61-BEC12CA444B4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F75765-F2C1-45FF-9C3A-6B25A89D096C}">
      <dsp:nvSpPr>
        <dsp:cNvPr id="0" name=""/>
        <dsp:cNvSpPr/>
      </dsp:nvSpPr>
      <dsp:spPr>
        <a:xfrm>
          <a:off x="8790" y="852657"/>
          <a:ext cx="5254599" cy="210183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พ.ศ. 2545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790" y="852657"/>
        <a:ext cx="5254599" cy="2101839"/>
      </dsp:txXfrm>
    </dsp:sp>
    <dsp:sp modelId="{82E5E7C5-11CC-4C8E-9B8F-0C527D484904}">
      <dsp:nvSpPr>
        <dsp:cNvPr id="0" name=""/>
        <dsp:cNvSpPr/>
      </dsp:nvSpPr>
      <dsp:spPr>
        <a:xfrm>
          <a:off x="4737930" y="852657"/>
          <a:ext cx="5254599" cy="210183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</a:p>
      </dsp:txBody>
      <dsp:txXfrm>
        <a:off x="4737930" y="852657"/>
        <a:ext cx="5254599" cy="210183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937540-1ECA-4C21-A641-EDBD299B450D}">
      <dsp:nvSpPr>
        <dsp:cNvPr id="0" name=""/>
        <dsp:cNvSpPr/>
      </dsp:nvSpPr>
      <dsp:spPr>
        <a:xfrm>
          <a:off x="0" y="0"/>
          <a:ext cx="11239579" cy="978551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kern="1200" dirty="0">
            <a:solidFill>
              <a:schemeClr val="tx2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0"/>
        <a:ext cx="11239579" cy="978551"/>
      </dsp:txXfrm>
    </dsp:sp>
    <dsp:sp modelId="{A1C085AB-A1C2-47D8-A64B-DEBCE78F5946}">
      <dsp:nvSpPr>
        <dsp:cNvPr id="0" name=""/>
        <dsp:cNvSpPr/>
      </dsp:nvSpPr>
      <dsp:spPr>
        <a:xfrm>
          <a:off x="0" y="901281"/>
          <a:ext cx="11239579" cy="978551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</a:p>
      </dsp:txBody>
      <dsp:txXfrm>
        <a:off x="0" y="901281"/>
        <a:ext cx="11239579" cy="978551"/>
      </dsp:txXfrm>
    </dsp:sp>
    <dsp:sp modelId="{BEDACB00-D253-4EA5-875D-39D30D70CE24}">
      <dsp:nvSpPr>
        <dsp:cNvPr id="0" name=""/>
        <dsp:cNvSpPr/>
      </dsp:nvSpPr>
      <dsp:spPr>
        <a:xfrm>
          <a:off x="0" y="1748079"/>
          <a:ext cx="11239579" cy="124371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 </a:t>
          </a:r>
          <a:b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   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</a:p>
      </dsp:txBody>
      <dsp:txXfrm>
        <a:off x="0" y="1748079"/>
        <a:ext cx="11239579" cy="1243710"/>
      </dsp:txXfrm>
    </dsp:sp>
    <dsp:sp modelId="{798D813B-659D-4D24-AE9E-0347E2FA2544}">
      <dsp:nvSpPr>
        <dsp:cNvPr id="0" name=""/>
        <dsp:cNvSpPr/>
      </dsp:nvSpPr>
      <dsp:spPr>
        <a:xfrm>
          <a:off x="0" y="2975818"/>
          <a:ext cx="11239579" cy="978551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ให้เงินกู้ยืมแก่นายจ้าง/ลูกจ้าง เพื่อนำไปฝึกอบรมฝีมือแรงงาน หรือทดสอบมาตรฐานฝีมือแรงงาน</a:t>
          </a:r>
        </a:p>
      </dsp:txBody>
      <dsp:txXfrm>
        <a:off x="0" y="2975818"/>
        <a:ext cx="11239579" cy="978551"/>
      </dsp:txXfrm>
    </dsp:sp>
    <dsp:sp modelId="{4069B5E3-679A-42AA-9AD5-D0AC158A63A0}">
      <dsp:nvSpPr>
        <dsp:cNvPr id="0" name=""/>
        <dsp:cNvSpPr/>
      </dsp:nvSpPr>
      <dsp:spPr>
        <a:xfrm>
          <a:off x="0" y="3887406"/>
          <a:ext cx="11239579" cy="506743"/>
        </a:xfrm>
        <a:prstGeom prst="roundRect">
          <a:avLst/>
        </a:prstGeom>
        <a:solidFill>
          <a:schemeClr val="accent2">
            <a:hueOff val="-6555403"/>
            <a:satOff val="-7776"/>
            <a:lumOff val="-411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</a:p>
      </dsp:txBody>
      <dsp:txXfrm>
        <a:off x="0" y="3887406"/>
        <a:ext cx="11239579" cy="50674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32DCAE-5550-423B-BF78-C150EA09C1F4}">
      <dsp:nvSpPr>
        <dsp:cNvPr id="0" name=""/>
        <dsp:cNvSpPr/>
      </dsp:nvSpPr>
      <dsp:spPr>
        <a:xfrm>
          <a:off x="5596613" y="1178"/>
          <a:ext cx="4044711" cy="24268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</a:p>
      </dsp:txBody>
      <dsp:txXfrm>
        <a:off x="5596613" y="1178"/>
        <a:ext cx="4044711" cy="2426827"/>
      </dsp:txXfrm>
    </dsp:sp>
    <dsp:sp modelId="{EDE81AAF-CCB2-40EB-A96C-89EEE6579A21}">
      <dsp:nvSpPr>
        <dsp:cNvPr id="0" name=""/>
        <dsp:cNvSpPr/>
      </dsp:nvSpPr>
      <dsp:spPr>
        <a:xfrm>
          <a:off x="1568039" y="886"/>
          <a:ext cx="4044711" cy="2426827"/>
        </a:xfrm>
        <a:prstGeom prst="rect">
          <a:avLst/>
        </a:prstGeom>
        <a:solidFill>
          <a:schemeClr val="accent5">
            <a:hueOff val="-1031223"/>
            <a:satOff val="-12017"/>
            <a:lumOff val="-215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</a:p>
      </dsp:txBody>
      <dsp:txXfrm>
        <a:off x="1568039" y="886"/>
        <a:ext cx="4044711" cy="242682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A83DBB-CBBD-430D-9E45-3035B63A7B85}">
      <dsp:nvSpPr>
        <dsp:cNvPr id="0" name=""/>
        <dsp:cNvSpPr/>
      </dsp:nvSpPr>
      <dsp:spPr>
        <a:xfrm>
          <a:off x="455621" y="1823206"/>
          <a:ext cx="2333164" cy="1619443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sp:txBody>
      <dsp:txXfrm>
        <a:off x="455621" y="1823206"/>
        <a:ext cx="2333164" cy="1619443"/>
      </dsp:txXfrm>
    </dsp:sp>
    <dsp:sp modelId="{5288EB78-0929-4F54-8FAE-5B7D0E0840F5}">
      <dsp:nvSpPr>
        <dsp:cNvPr id="0" name=""/>
        <dsp:cNvSpPr/>
      </dsp:nvSpPr>
      <dsp:spPr>
        <a:xfrm rot="17878044">
          <a:off x="2328184" y="1839604"/>
          <a:ext cx="173474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734749" y="27246"/>
              </a:lnTo>
            </a:path>
          </a:pathLst>
        </a:custGeom>
        <a:noFill/>
        <a:ln w="15875" cap="flat" cmpd="sng" algn="ctr">
          <a:solidFill>
            <a:schemeClr val="tx1"/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878044">
        <a:off x="3152189" y="1823482"/>
        <a:ext cx="86737" cy="86737"/>
      </dsp:txXfrm>
    </dsp:sp>
    <dsp:sp modelId="{31A12315-732A-42FD-87D9-52C97D636F22}">
      <dsp:nvSpPr>
        <dsp:cNvPr id="0" name=""/>
        <dsp:cNvSpPr/>
      </dsp:nvSpPr>
      <dsp:spPr>
        <a:xfrm>
          <a:off x="3602330" y="291051"/>
          <a:ext cx="2433440" cy="1619443"/>
        </a:xfrm>
        <a:prstGeom prst="roundRect">
          <a:avLst>
            <a:gd name="adj" fmla="val 10000"/>
          </a:avLst>
        </a:prstGeom>
        <a:solidFill>
          <a:schemeClr val="accent3">
            <a:lumMod val="75000"/>
            <a:alpha val="7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sp:txBody>
      <dsp:txXfrm>
        <a:off x="3602330" y="291051"/>
        <a:ext cx="2433440" cy="1619443"/>
      </dsp:txXfrm>
    </dsp:sp>
    <dsp:sp modelId="{5C551FC1-9301-4BAA-8DDE-E19774B8A1EE}">
      <dsp:nvSpPr>
        <dsp:cNvPr id="0" name=""/>
        <dsp:cNvSpPr/>
      </dsp:nvSpPr>
      <dsp:spPr>
        <a:xfrm rot="807246">
          <a:off x="2777498" y="2701383"/>
          <a:ext cx="82264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822646" y="27246"/>
              </a:lnTo>
            </a:path>
          </a:pathLst>
        </a:custGeom>
        <a:noFill/>
        <a:ln w="15875" cap="flat" cmpd="sng" algn="ctr">
          <a:solidFill>
            <a:schemeClr val="tx1">
              <a:lumMod val="95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807246">
        <a:off x="3168255" y="2708063"/>
        <a:ext cx="41132" cy="41132"/>
      </dsp:txXfrm>
    </dsp:sp>
    <dsp:sp modelId="{3399F6BD-B571-40AF-899C-021C15D753E5}">
      <dsp:nvSpPr>
        <dsp:cNvPr id="0" name=""/>
        <dsp:cNvSpPr/>
      </dsp:nvSpPr>
      <dsp:spPr>
        <a:xfrm>
          <a:off x="3588856" y="2014608"/>
          <a:ext cx="2433440" cy="1619443"/>
        </a:xfrm>
        <a:prstGeom prst="roundRect">
          <a:avLst>
            <a:gd name="adj" fmla="val 10000"/>
          </a:avLst>
        </a:prstGeom>
        <a:solidFill>
          <a:schemeClr val="accent4">
            <a:alpha val="7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sp:txBody>
      <dsp:txXfrm>
        <a:off x="3588856" y="2014608"/>
        <a:ext cx="2433440" cy="1619443"/>
      </dsp:txXfrm>
    </dsp:sp>
    <dsp:sp modelId="{7014344C-E580-44E2-ABA6-FC36797442EC}">
      <dsp:nvSpPr>
        <dsp:cNvPr id="0" name=""/>
        <dsp:cNvSpPr/>
      </dsp:nvSpPr>
      <dsp:spPr>
        <a:xfrm rot="4034217">
          <a:off x="2154928" y="3559048"/>
          <a:ext cx="206778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067786" y="27246"/>
              </a:lnTo>
            </a:path>
          </a:pathLst>
        </a:custGeom>
        <a:noFill/>
        <a:ln w="15875" cap="flat" cmpd="sng" algn="ctr">
          <a:solidFill>
            <a:schemeClr val="tx1"/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4034217">
        <a:off x="3137127" y="3534600"/>
        <a:ext cx="103389" cy="103389"/>
      </dsp:txXfrm>
    </dsp:sp>
    <dsp:sp modelId="{84967A7B-B05F-4409-8F17-DE9129246B8D}">
      <dsp:nvSpPr>
        <dsp:cNvPr id="0" name=""/>
        <dsp:cNvSpPr/>
      </dsp:nvSpPr>
      <dsp:spPr>
        <a:xfrm>
          <a:off x="3588856" y="3729939"/>
          <a:ext cx="2433440" cy="1619443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7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sp:txBody>
      <dsp:txXfrm>
        <a:off x="3588856" y="3729939"/>
        <a:ext cx="2433440" cy="1619443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3110" y="0"/>
          <a:ext cx="4170937" cy="1404186"/>
        </a:xfrm>
        <a:prstGeom prst="roundRect">
          <a:avLst>
            <a:gd name="adj" fmla="val 10000"/>
          </a:avLst>
        </a:prstGeom>
        <a:solidFill>
          <a:srgbClr val="BAE18F"/>
        </a:solidFill>
        <a:ln>
          <a:noFill/>
        </a:ln>
        <a:effectLst>
          <a:glow rad="127000">
            <a:srgbClr val="119727"/>
          </a:glow>
        </a:effectLst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40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40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10" y="0"/>
        <a:ext cx="4170937" cy="1404186"/>
      </dsp:txXfrm>
    </dsp:sp>
    <dsp:sp modelId="{7C356384-95C0-4156-A987-AF3B84D024DA}">
      <dsp:nvSpPr>
        <dsp:cNvPr id="0" name=""/>
        <dsp:cNvSpPr/>
      </dsp:nvSpPr>
      <dsp:spPr>
        <a:xfrm>
          <a:off x="4874765" y="0"/>
          <a:ext cx="4170937" cy="1404186"/>
        </a:xfrm>
        <a:prstGeom prst="roundRect">
          <a:avLst>
            <a:gd name="adj" fmla="val 10000"/>
          </a:avLst>
        </a:prstGeom>
        <a:solidFill>
          <a:srgbClr val="EA84E5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4874765" y="0"/>
        <a:ext cx="4170937" cy="1404186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3037" y="0"/>
          <a:ext cx="4418795" cy="1547886"/>
        </a:xfrm>
        <a:prstGeom prst="roundRect">
          <a:avLst>
            <a:gd name="adj" fmla="val 10000"/>
          </a:avLst>
        </a:prstGeom>
        <a:solidFill>
          <a:srgbClr val="FFFF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thaiDi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037" y="0"/>
        <a:ext cx="4418795" cy="1547886"/>
      </dsp:txXfrm>
    </dsp:sp>
    <dsp:sp modelId="{7C356384-95C0-4156-A987-AF3B84D024DA}">
      <dsp:nvSpPr>
        <dsp:cNvPr id="0" name=""/>
        <dsp:cNvSpPr/>
      </dsp:nvSpPr>
      <dsp:spPr>
        <a:xfrm>
          <a:off x="5086920" y="0"/>
          <a:ext cx="3958855" cy="1547886"/>
        </a:xfrm>
        <a:prstGeom prst="roundRect">
          <a:avLst>
            <a:gd name="adj" fmla="val 10000"/>
          </a:avLst>
        </a:prstGeom>
        <a:solidFill>
          <a:srgbClr val="DB2DD3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5086920" y="0"/>
        <a:ext cx="3958855" cy="154788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7BA86B-6915-44D0-BB10-447977816A89}">
      <dsp:nvSpPr>
        <dsp:cNvPr id="0" name=""/>
        <dsp:cNvSpPr/>
      </dsp:nvSpPr>
      <dsp:spPr>
        <a:xfrm>
          <a:off x="0" y="714"/>
          <a:ext cx="2603073" cy="3026223"/>
        </a:xfrm>
        <a:prstGeom prst="roundRect">
          <a:avLst>
            <a:gd name="adj" fmla="val 5000"/>
          </a:avLst>
        </a:prstGeom>
        <a:solidFill>
          <a:srgbClr val="FECCF3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-980444" y="981158"/>
        <a:ext cx="2481502" cy="520614"/>
      </dsp:txXfrm>
    </dsp:sp>
    <dsp:sp modelId="{0500D8E7-2D84-4444-88C5-1E44BF76A750}">
      <dsp:nvSpPr>
        <dsp:cNvPr id="0" name=""/>
        <dsp:cNvSpPr/>
      </dsp:nvSpPr>
      <dsp:spPr>
        <a:xfrm>
          <a:off x="779802" y="714"/>
          <a:ext cx="1939289" cy="3026223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79802" y="714"/>
        <a:ext cx="1939289" cy="3026223"/>
      </dsp:txXfrm>
    </dsp:sp>
    <dsp:sp modelId="{8EC98005-D844-45C2-9EC5-8C8C4DD738E9}">
      <dsp:nvSpPr>
        <dsp:cNvPr id="0" name=""/>
        <dsp:cNvSpPr/>
      </dsp:nvSpPr>
      <dsp:spPr>
        <a:xfrm>
          <a:off x="2881419" y="714"/>
          <a:ext cx="2738497" cy="3008051"/>
        </a:xfrm>
        <a:prstGeom prst="roundRect">
          <a:avLst>
            <a:gd name="adj" fmla="val 5000"/>
          </a:avLst>
        </a:prstGeom>
        <a:solidFill>
          <a:srgbClr val="FFC0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 rot="16200000">
        <a:off x="1921967" y="960166"/>
        <a:ext cx="2466602" cy="547699"/>
      </dsp:txXfrm>
    </dsp:sp>
    <dsp:sp modelId="{FE33D50C-5B90-4029-AA82-64645E17BA4D}">
      <dsp:nvSpPr>
        <dsp:cNvPr id="0" name=""/>
        <dsp:cNvSpPr/>
      </dsp:nvSpPr>
      <dsp:spPr>
        <a:xfrm rot="16200000" flipV="1">
          <a:off x="2526885" y="1216089"/>
          <a:ext cx="454919" cy="322088"/>
        </a:xfrm>
        <a:prstGeom prst="flowChartExtract">
          <a:avLst/>
        </a:prstGeom>
        <a:solidFill>
          <a:schemeClr val="accent6">
            <a:lumMod val="60000"/>
            <a:lumOff val="4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4DB23-95D9-4062-B6CF-67125A1E6FDA}">
      <dsp:nvSpPr>
        <dsp:cNvPr id="0" name=""/>
        <dsp:cNvSpPr/>
      </dsp:nvSpPr>
      <dsp:spPr>
        <a:xfrm>
          <a:off x="3678488" y="714"/>
          <a:ext cx="2040180" cy="3008051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678488" y="714"/>
        <a:ext cx="2040180" cy="3008051"/>
      </dsp:txXfrm>
    </dsp:sp>
    <dsp:sp modelId="{943585EB-7461-4B5F-9226-91279ADE96E5}">
      <dsp:nvSpPr>
        <dsp:cNvPr id="0" name=""/>
        <dsp:cNvSpPr/>
      </dsp:nvSpPr>
      <dsp:spPr>
        <a:xfrm>
          <a:off x="5948185" y="714"/>
          <a:ext cx="2768213" cy="3008051"/>
        </a:xfrm>
        <a:prstGeom prst="roundRect">
          <a:avLst>
            <a:gd name="adj" fmla="val 5000"/>
          </a:avLst>
        </a:prstGeom>
        <a:solidFill>
          <a:srgbClr val="92D05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4991705" y="957194"/>
        <a:ext cx="2466602" cy="553642"/>
      </dsp:txXfrm>
    </dsp:sp>
    <dsp:sp modelId="{D2BE5F59-243B-407F-A563-CE56005E2D0D}">
      <dsp:nvSpPr>
        <dsp:cNvPr id="0" name=""/>
        <dsp:cNvSpPr/>
      </dsp:nvSpPr>
      <dsp:spPr>
        <a:xfrm rot="5400000">
          <a:off x="5573459" y="1189297"/>
          <a:ext cx="433078" cy="342355"/>
        </a:xfrm>
        <a:prstGeom prst="flowChartExtract">
          <a:avLst/>
        </a:prstGeom>
        <a:solidFill>
          <a:schemeClr val="accent6">
            <a:lumMod val="60000"/>
            <a:lumOff val="40000"/>
          </a:schemeClr>
        </a:solidFill>
        <a:ln w="9525" cap="flat" cmpd="sng" algn="ctr">
          <a:solidFill>
            <a:schemeClr val="accent4">
              <a:hueOff val="-8271860"/>
              <a:satOff val="46445"/>
              <a:lumOff val="-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097FF-4308-4F55-B51E-7A8E10738005}">
      <dsp:nvSpPr>
        <dsp:cNvPr id="0" name=""/>
        <dsp:cNvSpPr/>
      </dsp:nvSpPr>
      <dsp:spPr>
        <a:xfrm>
          <a:off x="6749043" y="714"/>
          <a:ext cx="2062319" cy="3008051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749043" y="714"/>
        <a:ext cx="2062319" cy="3008051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1796" y="1365"/>
          <a:ext cx="11116547" cy="62988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796" y="1365"/>
        <a:ext cx="11116547" cy="629881"/>
      </dsp:txXfrm>
    </dsp:sp>
    <dsp:sp modelId="{2360D4D4-750F-48AB-A669-C2375AE9899D}">
      <dsp:nvSpPr>
        <dsp:cNvPr id="0" name=""/>
        <dsp:cNvSpPr/>
      </dsp:nvSpPr>
      <dsp:spPr>
        <a:xfrm>
          <a:off x="9717" y="779864"/>
          <a:ext cx="1795448" cy="3768490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1.พันธบัตรรัฐบาลไทย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717" y="779864"/>
        <a:ext cx="1795448" cy="3768490"/>
      </dsp:txXfrm>
    </dsp:sp>
    <dsp:sp modelId="{F9387761-1E99-4890-AC9E-DCB9C43D0998}">
      <dsp:nvSpPr>
        <dsp:cNvPr id="0" name=""/>
        <dsp:cNvSpPr/>
      </dsp:nvSpPr>
      <dsp:spPr>
        <a:xfrm>
          <a:off x="2053086" y="778280"/>
          <a:ext cx="3054093" cy="3810137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</a:t>
          </a:r>
          <a:b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ค้ำประกันไม่น้อยกว่าวงเงินกู้ยืม และต้องมี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ระยะเวลาค้ำประกัน</a:t>
          </a:r>
          <a:b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เกิน</a:t>
          </a: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กว่าระยะเวลาสิ้นสุดสัญญาไม่น้อยกว่าหนึ่งปี หรือ</a:t>
          </a:r>
          <a:r>
            <a:rPr lang="th-TH" sz="2800" b="1" kern="1200" dirty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8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2053086" y="778280"/>
        <a:ext cx="3054093" cy="3810137"/>
      </dsp:txXfrm>
    </dsp:sp>
    <dsp:sp modelId="{6D50754A-19BF-4FE9-A0F8-4D03C369B18F}">
      <dsp:nvSpPr>
        <dsp:cNvPr id="0" name=""/>
        <dsp:cNvSpPr/>
      </dsp:nvSpPr>
      <dsp:spPr>
        <a:xfrm>
          <a:off x="5291414" y="741122"/>
          <a:ext cx="3235425" cy="3664016"/>
        </a:xfrm>
        <a:prstGeom prst="roundRect">
          <a:avLst>
            <a:gd name="adj" fmla="val 10000"/>
          </a:avLst>
        </a:prstGeom>
        <a:solidFill>
          <a:srgbClr val="C9F5DA"/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800" b="1" u="sng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กรณีผู้กู้ยืมจดทะเบียน</a:t>
          </a:r>
          <a:br>
            <a:rPr lang="th-TH" sz="2800" b="1" u="sng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เป็นนิติบุคคล</a:t>
          </a: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ให้บุคคลใดบุคคลหนึ่งเป็นผู้ค้ำประกันได้แก่ กรรมการบริหารหุ้นส่วนผู้จัดการ หรือผู้แทนอื่น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ของนิติ</a:t>
          </a: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 แล้วแต่กรณี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291414" y="741122"/>
        <a:ext cx="3235425" cy="3664016"/>
      </dsp:txXfrm>
    </dsp:sp>
    <dsp:sp modelId="{5ED79D52-5B75-4506-8C02-1EA6B30B3EAF}">
      <dsp:nvSpPr>
        <dsp:cNvPr id="0" name=""/>
        <dsp:cNvSpPr/>
      </dsp:nvSpPr>
      <dsp:spPr>
        <a:xfrm>
          <a:off x="8781467" y="816995"/>
          <a:ext cx="2338672" cy="3598997"/>
        </a:xfrm>
        <a:prstGeom prst="roundRect">
          <a:avLst>
            <a:gd name="adj" fmla="val 10000"/>
          </a:avLst>
        </a:prstGeom>
        <a:solidFill>
          <a:srgbClr val="EDFCA0"/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thaiDist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5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</a:t>
          </a:r>
          <a:br>
            <a:rPr lang="th-TH" sz="25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มีคู่สมรสต้องได้รับความยินยอมจาก</a:t>
          </a:r>
          <a:br>
            <a:rPr lang="th-TH" sz="25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</a:t>
          </a:r>
          <a: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</a:t>
          </a:r>
          <a:b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</a:t>
          </a:r>
          <a:r>
            <a:rPr lang="th-TH" sz="25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สมรสลง</a:t>
          </a:r>
          <a: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นาม</a:t>
          </a:r>
          <a:b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</a:t>
          </a:r>
          <a:r>
            <a:rPr lang="th-TH" sz="25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ความ</a:t>
          </a:r>
          <a: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ยินยอม</a:t>
          </a:r>
          <a:b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5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ในสัญญาค้ำ</a:t>
          </a:r>
          <a:r>
            <a:rPr lang="th-TH" sz="25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ประกัน </a:t>
          </a:r>
          <a:endParaRPr lang="en-US" sz="25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781467" y="816995"/>
        <a:ext cx="2338672" cy="3598997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35BA02-5E23-4407-9B32-56DBB0FF60B3}">
      <dsp:nvSpPr>
        <dsp:cNvPr id="0" name=""/>
        <dsp:cNvSpPr/>
      </dsp:nvSpPr>
      <dsp:spPr>
        <a:xfrm>
          <a:off x="5196" y="0"/>
          <a:ext cx="4998520" cy="4064000"/>
        </a:xfrm>
        <a:prstGeom prst="roundRect">
          <a:avLst>
            <a:gd name="adj" fmla="val 10000"/>
          </a:avLst>
        </a:prstGeom>
        <a:solidFill>
          <a:srgbClr val="72D8CC"/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5196" y="0"/>
        <a:ext cx="4998520" cy="1219200"/>
      </dsp:txXfrm>
    </dsp:sp>
    <dsp:sp modelId="{6FEF5A7A-DF43-4A03-83F7-A7AB0ED921C4}">
      <dsp:nvSpPr>
        <dsp:cNvPr id="0" name=""/>
        <dsp:cNvSpPr/>
      </dsp:nvSpPr>
      <dsp:spPr>
        <a:xfrm>
          <a:off x="505048" y="1219200"/>
          <a:ext cx="3998816" cy="2641600"/>
        </a:xfrm>
        <a:prstGeom prst="roundRect">
          <a:avLst>
            <a:gd name="adj" fmla="val 10000"/>
          </a:avLst>
        </a:prstGeom>
        <a:solidFill>
          <a:srgbClr val="B4E1EA">
            <a:alpha val="90000"/>
          </a:srgb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สถาบันพัฒนาฝีมือแรงงาน 13 </a:t>
          </a: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 หรือ</a:t>
          </a:r>
          <a:r>
            <a:rPr lang="th-TH" sz="3600" b="1" kern="1200" dirty="0" err="1" smtClean="0">
              <a:latin typeface="FreesiaUPC" pitchFamily="34" charset="-34"/>
              <a:cs typeface="FreesiaUPC" pitchFamily="34" charset="-34"/>
            </a:rPr>
            <a:t>สนพ.</a:t>
          </a: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กรุงเทพมหานครพื้นที่ 1-5</a:t>
          </a:r>
          <a:endParaRPr lang="th-TH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505048" y="1219200"/>
        <a:ext cx="3998816" cy="2641600"/>
      </dsp:txXfrm>
    </dsp:sp>
    <dsp:sp modelId="{D4AEF2EF-EC3C-41F3-92EC-1D19AAB53E33}">
      <dsp:nvSpPr>
        <dsp:cNvPr id="0" name=""/>
        <dsp:cNvSpPr/>
      </dsp:nvSpPr>
      <dsp:spPr>
        <a:xfrm>
          <a:off x="5378605" y="0"/>
          <a:ext cx="4998520" cy="4064000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จังหวัดอื่น</a:t>
          </a:r>
        </a:p>
      </dsp:txBody>
      <dsp:txXfrm>
        <a:off x="5378605" y="0"/>
        <a:ext cx="4998520" cy="1219200"/>
      </dsp:txXfrm>
    </dsp:sp>
    <dsp:sp modelId="{143CFF9A-4772-4EB4-A2AA-2516A5D6A150}">
      <dsp:nvSpPr>
        <dsp:cNvPr id="0" name=""/>
        <dsp:cNvSpPr/>
      </dsp:nvSpPr>
      <dsp:spPr>
        <a:xfrm>
          <a:off x="5878457" y="1219200"/>
          <a:ext cx="3998816" cy="264160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sp:txBody>
      <dsp:txXfrm>
        <a:off x="5878457" y="1219200"/>
        <a:ext cx="3998816" cy="2641600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9893E4-1D79-4115-9CDB-115B5603FAA1}">
      <dsp:nvSpPr>
        <dsp:cNvPr id="0" name=""/>
        <dsp:cNvSpPr/>
      </dsp:nvSpPr>
      <dsp:spPr>
        <a:xfrm rot="5400000">
          <a:off x="390521" y="1915502"/>
          <a:ext cx="2825226" cy="34059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228E9C-70D6-4214-A42A-546C73CE89E9}">
      <dsp:nvSpPr>
        <dsp:cNvPr id="0" name=""/>
        <dsp:cNvSpPr/>
      </dsp:nvSpPr>
      <dsp:spPr>
        <a:xfrm>
          <a:off x="265487" y="1249"/>
          <a:ext cx="3784359" cy="2270615"/>
        </a:xfrm>
        <a:prstGeom prst="roundRect">
          <a:avLst>
            <a:gd name="adj" fmla="val 10000"/>
          </a:avLst>
        </a:prstGeom>
        <a:gradFill rotWithShape="1">
          <a:gsLst>
            <a:gs pos="28000">
              <a:schemeClr val="accent6">
                <a:tint val="18000"/>
                <a:satMod val="120000"/>
                <a:lumMod val="88000"/>
              </a:schemeClr>
            </a:gs>
            <a:gs pos="100000">
              <a:schemeClr val="accent6"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ตรวจสอบคุณสมบัติผู้กู้ยืมและหลักฐานให้ถูกต้องตามหลักเกณฑ์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5487" y="1249"/>
        <a:ext cx="3784359" cy="2270615"/>
      </dsp:txXfrm>
    </dsp:sp>
    <dsp:sp modelId="{529EA6FA-E8CF-47DA-B328-BE14691B5F37}">
      <dsp:nvSpPr>
        <dsp:cNvPr id="0" name=""/>
        <dsp:cNvSpPr/>
      </dsp:nvSpPr>
      <dsp:spPr>
        <a:xfrm rot="21599022">
          <a:off x="1256692" y="3365854"/>
          <a:ext cx="5470749" cy="340592"/>
        </a:xfrm>
        <a:prstGeom prst="rect">
          <a:avLst/>
        </a:prstGeom>
        <a:solidFill>
          <a:schemeClr val="accent5">
            <a:hueOff val="-1031223"/>
            <a:satOff val="-12017"/>
            <a:lumOff val="-21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521388-C356-494A-85A4-F1982092034C}">
      <dsp:nvSpPr>
        <dsp:cNvPr id="0" name=""/>
        <dsp:cNvSpPr/>
      </dsp:nvSpPr>
      <dsp:spPr>
        <a:xfrm>
          <a:off x="265487" y="2839518"/>
          <a:ext cx="3784359" cy="2270615"/>
        </a:xfrm>
        <a:prstGeom prst="roundRect">
          <a:avLst>
            <a:gd name="adj" fmla="val 10000"/>
          </a:avLst>
        </a:prstGeom>
        <a:solidFill>
          <a:schemeClr val="accent3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ส่งสำเนาคำขอกู้และเอกสารประกอบ ให้กองส่งเสริมฯ ภายในวันที่ 10 ของเดือน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5487" y="2839518"/>
        <a:ext cx="3784359" cy="2270615"/>
      </dsp:txXfrm>
    </dsp:sp>
    <dsp:sp modelId="{335D39A1-CADC-47C5-9D95-F73C93BB31F9}">
      <dsp:nvSpPr>
        <dsp:cNvPr id="0" name=""/>
        <dsp:cNvSpPr/>
      </dsp:nvSpPr>
      <dsp:spPr>
        <a:xfrm>
          <a:off x="5059930" y="400174"/>
          <a:ext cx="4881066" cy="4711209"/>
        </a:xfrm>
        <a:prstGeom prst="roundRect">
          <a:avLst>
            <a:gd name="adj" fmla="val 10000"/>
          </a:avLst>
        </a:prstGeom>
        <a:solidFill>
          <a:schemeClr val="accent2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กองส่งเสริมฯ เสนอ</a:t>
          </a:r>
        </a:p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ts val="5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คณะอนุกรรมการพิจารณาการให้กู้ยืมเงินกองทุนพัฒนาฝีมือแรงงาน </a:t>
          </a:r>
          <a:b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เพื่อพิจารณาอนุมัติการให้กู้ยืมเงิน</a:t>
          </a:r>
          <a:b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(วันที่ 15 ของเดือน)</a:t>
          </a:r>
        </a:p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คณะกรรมการส่งเสริมการพัฒนาฝีมือแรงงาน เพื่อพิจารณาให้ความเห็นชอบการจ่ายเงินกู้ยืม </a:t>
          </a:r>
        </a:p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(วันที่ 20 ของเดือน)</a:t>
          </a:r>
          <a:endParaRPr lang="en-US" sz="30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059930" y="400174"/>
        <a:ext cx="4881066" cy="4711209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56F694-829A-4DCD-8A64-A0BC6F2DE1B4}">
      <dsp:nvSpPr>
        <dsp:cNvPr id="0" name=""/>
        <dsp:cNvSpPr/>
      </dsp:nvSpPr>
      <dsp:spPr>
        <a:xfrm>
          <a:off x="267059" y="558938"/>
          <a:ext cx="3170814" cy="2808000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solidFill>
            <a:schemeClr val="lt1"/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3200" b="1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7059" y="558938"/>
        <a:ext cx="3170814" cy="1268325"/>
      </dsp:txXfrm>
    </dsp:sp>
    <dsp:sp modelId="{84581573-7F9F-4154-8972-EBB50EAA02D1}">
      <dsp:nvSpPr>
        <dsp:cNvPr id="0" name=""/>
        <dsp:cNvSpPr/>
      </dsp:nvSpPr>
      <dsp:spPr>
        <a:xfrm>
          <a:off x="20034" y="1567233"/>
          <a:ext cx="4432450" cy="29480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แจ้งผลการพิจารณาอนุมัติ</a:t>
          </a:r>
          <a:br>
            <a:rPr lang="th-TH" sz="28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การให้กู้ยืมเงินแก่สพร./สนพ.ภายใน 3 วันทำการ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20034" y="1567233"/>
        <a:ext cx="4432450" cy="2948090"/>
      </dsp:txXfrm>
    </dsp:sp>
    <dsp:sp modelId="{0C815848-D24D-4F7F-8BB5-FDC5C10D24D0}">
      <dsp:nvSpPr>
        <dsp:cNvPr id="0" name=""/>
        <dsp:cNvSpPr/>
      </dsp:nvSpPr>
      <dsp:spPr>
        <a:xfrm rot="21571138">
          <a:off x="4466334" y="774364"/>
          <a:ext cx="913226" cy="789441"/>
        </a:xfrm>
        <a:prstGeom prst="rightArrow">
          <a:avLst>
            <a:gd name="adj1" fmla="val 60000"/>
            <a:gd name="adj2" fmla="val 50000"/>
          </a:avLst>
        </a:prstGeom>
        <a:solidFill>
          <a:srgbClr val="92D050">
            <a:alpha val="80000"/>
          </a:srgbClr>
        </a:solidFill>
        <a:ln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47000">
                <a:srgbClr val="92D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900" b="1" kern="1200">
            <a:solidFill>
              <a:srgbClr val="F9A7F3"/>
            </a:solidFill>
            <a:latin typeface="TH Chakra Petch" pitchFamily="2" charset="-34"/>
            <a:cs typeface="TH Chakra Petch" pitchFamily="2" charset="-34"/>
          </a:endParaRPr>
        </a:p>
      </dsp:txBody>
      <dsp:txXfrm rot="21571138">
        <a:off x="4466334" y="774364"/>
        <a:ext cx="913226" cy="789441"/>
      </dsp:txXfrm>
    </dsp:sp>
    <dsp:sp modelId="{648F3A47-6297-4537-8B86-0357FD2755BD}">
      <dsp:nvSpPr>
        <dsp:cNvPr id="0" name=""/>
        <dsp:cNvSpPr/>
      </dsp:nvSpPr>
      <dsp:spPr>
        <a:xfrm>
          <a:off x="5913744" y="511530"/>
          <a:ext cx="3170814" cy="2808000"/>
        </a:xfrm>
        <a:prstGeom prst="roundRect">
          <a:avLst>
            <a:gd name="adj" fmla="val 10000"/>
          </a:avLst>
        </a:prstGeom>
        <a:solidFill>
          <a:srgbClr val="C0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สพร./สนพ.</a:t>
          </a:r>
          <a:endParaRPr lang="en-US" sz="3200" b="1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913744" y="511530"/>
        <a:ext cx="3170814" cy="1268325"/>
      </dsp:txXfrm>
    </dsp:sp>
    <dsp:sp modelId="{29FA6AF4-113C-4ECA-B11A-5D24BD4C1335}">
      <dsp:nvSpPr>
        <dsp:cNvPr id="0" name=""/>
        <dsp:cNvSpPr/>
      </dsp:nvSpPr>
      <dsp:spPr>
        <a:xfrm>
          <a:off x="5725776" y="1495250"/>
          <a:ext cx="4845639" cy="29817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แจ้งผลการพิจารณาแก่ผู้ได้รับอนุมัติและผู้ไม่ได้รับอนุมัติเงินกู้ยืม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ให้ผู้ที่ได้รับอนุมัติทำสัญญาตามแบบที่กรมฯ กำหนด ภายใน 30 วัน นับแต่วันที่ได้รับแจ้งผลการพิจารณาอนุมัติ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5725776" y="1495250"/>
        <a:ext cx="4845639" cy="2981774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0" y="0"/>
          <a:ext cx="5074932" cy="2984486"/>
        </a:xfrm>
        <a:prstGeom prst="rect">
          <a:avLst/>
        </a:prstGeom>
        <a:solidFill>
          <a:schemeClr val="accent2">
            <a:lumMod val="5000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 </a:t>
          </a:r>
          <a:r>
            <a:rPr lang="th-TH" sz="36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สนพ.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พื้นที่ 1-5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0"/>
        <a:ext cx="5074932" cy="2984486"/>
      </dsp:txXfrm>
    </dsp:sp>
    <dsp:sp modelId="{0652FE6A-9186-4E07-AB68-88003CC4C504}">
      <dsp:nvSpPr>
        <dsp:cNvPr id="0" name=""/>
        <dsp:cNvSpPr/>
      </dsp:nvSpPr>
      <dsp:spPr>
        <a:xfrm>
          <a:off x="5585027" y="0"/>
          <a:ext cx="5074932" cy="302315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85027" y="0"/>
        <a:ext cx="5074932" cy="3023157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6918560" y="-2615321"/>
          <a:ext cx="1639989" cy="728334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ส่งเสริมให้มีการทดสอบมาตรฐานฝีมือแรงานแห่งขาติ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800" b="1" kern="1200" dirty="0"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ตรงตามความต้องการของตลาดแรงงาน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6918560" y="-2615321"/>
        <a:ext cx="1639989" cy="7283345"/>
      </dsp:txXfrm>
    </dsp:sp>
    <dsp:sp modelId="{579CF5CD-1B63-4E64-84EF-50325D9398A5}">
      <dsp:nvSpPr>
        <dsp:cNvPr id="0" name=""/>
        <dsp:cNvSpPr/>
      </dsp:nvSpPr>
      <dsp:spPr>
        <a:xfrm>
          <a:off x="0" y="1357"/>
          <a:ext cx="4096882" cy="204998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1357"/>
        <a:ext cx="4096882" cy="2049987"/>
      </dsp:txXfrm>
    </dsp:sp>
    <dsp:sp modelId="{DF7AD686-29C0-4F13-B30C-2CDE12035BE3}">
      <dsp:nvSpPr>
        <dsp:cNvPr id="0" name=""/>
        <dsp:cNvSpPr/>
      </dsp:nvSpPr>
      <dsp:spPr>
        <a:xfrm rot="5400000">
          <a:off x="6099970" y="146754"/>
          <a:ext cx="3262054" cy="7276233"/>
        </a:xfrm>
        <a:prstGeom prst="round2SameRect">
          <a:avLst/>
        </a:prstGeom>
        <a:solidFill>
          <a:schemeClr val="accent2">
            <a:tint val="40000"/>
            <a:alpha val="90000"/>
            <a:hueOff val="-6418922"/>
            <a:satOff val="-10726"/>
            <a:lumOff val="-98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6418922"/>
              <a:satOff val="-10726"/>
              <a:lumOff val="-983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ส่งเสริมให้มีการพัฒนาฝีมือแรงงานให้แก่ลูกจ้าง </a:t>
          </a:r>
          <a:br>
            <a:rPr lang="th-TH" sz="2800" b="1" kern="1200" dirty="0"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เพื่อเพิ่มผลิตภาพแรงงาน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ส่งเสริมให้มีการฝึกอบรมหลักสูตรนวัตกรรม หรือหลักสูตรการนำเทคโนโลยีมาใช้ในการผลิตสินค้าหรือบริการ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ส่งเสริมให้มีการจ่ายค่าจ้างตามมาตรฐานฝีมือ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>
              <a:latin typeface="FreesiaUPC" pitchFamily="34" charset="-34"/>
              <a:cs typeface="FreesiaUPC" pitchFamily="34" charset="-34"/>
            </a:rPr>
            <a:t>ส่งเสริมให้มีการจัดทำมาตรฐานฝีมือแรงงานของตนและนำมาตรฐานฝีมือแรงงานนั้นไปใช้ทดสอบให้แก่ลูกจ้างของตน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6099970" y="146754"/>
        <a:ext cx="3262054" cy="7276233"/>
      </dsp:txXfrm>
    </dsp:sp>
    <dsp:sp modelId="{2B98B868-C851-4A99-9124-F4AB1D71B8AD}">
      <dsp:nvSpPr>
        <dsp:cNvPr id="0" name=""/>
        <dsp:cNvSpPr/>
      </dsp:nvSpPr>
      <dsp:spPr>
        <a:xfrm>
          <a:off x="0" y="2759877"/>
          <a:ext cx="4092881" cy="2049987"/>
        </a:xfrm>
        <a:prstGeom prst="roundRect">
          <a:avLst/>
        </a:prstGeom>
        <a:gradFill rotWithShape="0">
          <a:gsLst>
            <a:gs pos="0">
              <a:schemeClr val="accent2">
                <a:hueOff val="-6555403"/>
                <a:satOff val="-7776"/>
                <a:lumOff val="-4117"/>
                <a:alphaOff val="0"/>
                <a:lumMod val="95000"/>
              </a:schemeClr>
            </a:gs>
            <a:gs pos="100000">
              <a:schemeClr val="accent2">
                <a:hueOff val="-6555403"/>
                <a:satOff val="-7776"/>
                <a:lumOff val="-4117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 </a:t>
          </a:r>
          <a:b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ผู้ประกอบอาชีพ  </a:t>
          </a:r>
          <a:b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กลุ่มผู้ประกอบกิจการ</a:t>
          </a:r>
          <a:endParaRPr lang="en-US" sz="3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2759877"/>
        <a:ext cx="4092881" cy="2049987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6681555" y="-2320357"/>
          <a:ext cx="2113999" cy="728334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ได้รับการพัฒนาศักยภาพของตนเอง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ได้รับค่าจ้างตามมาตรฐานฝีมือแรงงาน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6681555" y="-2320357"/>
        <a:ext cx="2113999" cy="7283345"/>
      </dsp:txXfrm>
    </dsp:sp>
    <dsp:sp modelId="{579CF5CD-1B63-4E64-84EF-50325D9398A5}">
      <dsp:nvSpPr>
        <dsp:cNvPr id="0" name=""/>
        <dsp:cNvSpPr/>
      </dsp:nvSpPr>
      <dsp:spPr>
        <a:xfrm>
          <a:off x="0" y="66"/>
          <a:ext cx="4096882" cy="264249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000" b="1" kern="1200" dirty="0">
              <a:latin typeface="FreesiaUPC" pitchFamily="34" charset="-34"/>
              <a:cs typeface="FreesiaUPC" pitchFamily="34" charset="-34"/>
            </a:rPr>
            <a:t>ลูกจ้าง</a:t>
          </a:r>
          <a:endParaRPr lang="en-US" sz="60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66"/>
        <a:ext cx="4096882" cy="2642499"/>
      </dsp:txXfrm>
    </dsp:sp>
    <dsp:sp modelId="{DF7AD686-29C0-4F13-B30C-2CDE12035BE3}">
      <dsp:nvSpPr>
        <dsp:cNvPr id="0" name=""/>
        <dsp:cNvSpPr/>
      </dsp:nvSpPr>
      <dsp:spPr>
        <a:xfrm rot="5400000">
          <a:off x="6681555" y="454267"/>
          <a:ext cx="2113999" cy="7283345"/>
        </a:xfrm>
        <a:prstGeom prst="round2SameRect">
          <a:avLst/>
        </a:prstGeom>
        <a:solidFill>
          <a:schemeClr val="accent4">
            <a:tint val="40000"/>
            <a:alpha val="90000"/>
            <a:hueOff val="-8704081"/>
            <a:satOff val="57049"/>
            <a:lumOff val="2439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8704081"/>
              <a:satOff val="57049"/>
              <a:lumOff val="2439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>
              <a:latin typeface="FreesiaUPC" pitchFamily="34" charset="-34"/>
              <a:cs typeface="FreesiaUPC" pitchFamily="34" charset="-34"/>
            </a:rPr>
            <a:t>ได้รับสินค้าและบริการที่มีคุณภาพ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6681555" y="454267"/>
        <a:ext cx="2113999" cy="7283345"/>
      </dsp:txXfrm>
    </dsp:sp>
    <dsp:sp modelId="{2B98B868-C851-4A99-9124-F4AB1D71B8AD}">
      <dsp:nvSpPr>
        <dsp:cNvPr id="0" name=""/>
        <dsp:cNvSpPr/>
      </dsp:nvSpPr>
      <dsp:spPr>
        <a:xfrm>
          <a:off x="0" y="2774690"/>
          <a:ext cx="4096882" cy="2642499"/>
        </a:xfrm>
        <a:prstGeom prst="roundRect">
          <a:avLst/>
        </a:prstGeom>
        <a:gradFill rotWithShape="0">
          <a:gsLst>
            <a:gs pos="0">
              <a:schemeClr val="accent4">
                <a:hueOff val="-8271860"/>
                <a:satOff val="46445"/>
                <a:lumOff val="-2156"/>
                <a:alphaOff val="0"/>
                <a:lumMod val="95000"/>
              </a:schemeClr>
            </a:gs>
            <a:gs pos="100000">
              <a:schemeClr val="accent4">
                <a:hueOff val="-8271860"/>
                <a:satOff val="46445"/>
                <a:lumOff val="-2156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114300" rIns="228600" bIns="1143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000" b="1" kern="1200" dirty="0">
              <a:latin typeface="FreesiaUPC" pitchFamily="34" charset="-34"/>
              <a:cs typeface="FreesiaUPC" pitchFamily="34" charset="-34"/>
            </a:rPr>
            <a:t>ผู้บริโภค</a:t>
          </a:r>
          <a:endParaRPr lang="en-US" sz="60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2774690"/>
        <a:ext cx="4096882" cy="26424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48646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C285B2-5E30-4E56-BC81-8EB6F4FE122D}" type="datetimeFigureOut">
              <a:rPr lang="th-TH" smtClean="0"/>
              <a:pPr/>
              <a:t>08/11/61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8646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54424-AD41-41C9-8198-08E665F6808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6" y="1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9040B0A-B8C0-416F-B88E-0DFA0AD038A9}" type="datetimeFigureOut">
              <a:rPr lang="en-US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7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6" y="9433108"/>
            <a:ext cx="2944283" cy="49829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99640BC6-25CB-4ACB-93F0-AA471AC4AB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00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6923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7313" y="746125"/>
            <a:ext cx="6619875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1317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05836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1. ผู้ดำเนินการทดสอบมาตรฐานฝีมือแรงงาน ซึ่งดำเนินการทดสอบมาตรฐานฝีมือแรงงานตั้งแต่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100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คนขึ้นไป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ให้เงินช่วยเหลือหรืออุดหนุนปีละ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10,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000 บาทต่อผู้ผ่านการทดสอบทุก 100 คน ส่วนที่เกิน 100 คน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ถ้ามีจำนวนตั้งแต่ 75 คนขึ้นไป ให้เงินอุดหนุนอีก 10,000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72329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2.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ผู้ดำเนินการทดสอบมาตรฐานฝีมือแรงงาน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ซึ่งดำเนินการทดสอบให้แก่ผู้เข้ารับการทดสอบที่กรมพัฒนาฝีมือแรงงาน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ส่งไปทดสอบมาตรฐานฝีมือแรงงานแห่งชาติ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ให้เงินช่วยเหลือหรืออุดหนุนเป็นค่าทดสอบ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1497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3.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ผู้ประกอบกิจการที่ส่งเงินสมทบเข้ากองทุนภายในเวลาที่กำหนดในปีที่ผ่านมา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และได้ดำเนินการพัฒนาฝีมือแรงงาน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ครบตามสัดส่วนที่กฎหมายกำหนดในปีถัดมา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ให้เงินช่วยเหลือหรืออุดหนุนร้อยละ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ของเงินสมทบที่นำส่ง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43235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4. นำผลการพัฒนาฝีมือแรงงาน (ฝึกอบรม+ทดสอบ+ประเมินความรู้ความสามารถ) ปี พ.ศ. 2560 รวมกัน ส่วนที่เกินกว่าร้อยละ 70</a:t>
            </a:r>
          </a:p>
          <a:p>
            <a:pPr defTabSz="1226524">
              <a:defRPr/>
            </a:pP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     นำมาขอรับเงินอุดหนุน ในปี พ.ศ. 2561 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5251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5.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ผู้ประกอบกิจการที่ได้รับการรับรองมาตรฐานฝีมือแรงงานของตน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และได้นำมาตรฐานฝีมือแรงงานดังกล่าวไปใช้ในการทดสอบ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ให้แก่ลูกจ้างของตน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ให้เงินช่วยเหลือหรืออุดหนุนในแต่ละสาขาระดับละ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10,000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บาท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137209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6. ผู้ประกอบกิจการที่ส่งลูกจ้างเข้ารับการทดสอบและผ่านการทดสอบมาตรฐานฝีมือแรงงานแห่งชาติ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และได้จ่ายค่าจ้างให้แก่ลูกจ้างดังกล่าวตามมาตรฐานฝีมือ ไม่น้อยกว่า 180 วัน ให้เงินช่วยเหลือหรืออุดหนุน 1,000 บาทต่อลูกจ้าง 1 คน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ทั้งนี้ ไม่เกินปีละ 100,000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331750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7.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ผู้ประกอบกิจการเป็นค่าใช้จ่ายในการฝึกอบรมฝีมือแรงงานเพื่อพัฒนาทักษะความรู้ให้แก่ลูกจ้าง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เพื่อเป็นการสร้างสรรค์นวัตกรรมหรือนำเทคโนโลยีมาใช้ในการผลิตสินค้าหรือบริการ ให้เงินช่วยเหลือหรืออุดหนุนเท่าที่จ่ายจริง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ไม่เกินปีละ 100,000 บาท ทั้งนี้ หลักสูตรการฝึกอบรมให้เป็นไปตามหลักเกณฑ์ที่คณะกรรมการส่งเสริมการพัฒนาฝีมือแรงงานประกาศกำหนด 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4347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8. ผู้ดำเนินการทดสอบมาตรฐานฝีมือแรงงานตามมาตรา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24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หรือศูนย์ประเมินความรู้ความสามารถตามมาตรา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26/4 (2)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ที่เป็นหน่วยงานของรัฐ ซึ่งส่งเงินค่าทดสอบหรือค่าธรรมเนียมเข้ากองทุน ให้เงินช่วยเหลือหรืออุดหนุนเท่ากับจำนวนเงินที่ส่งเข้ากองทุน 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374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9.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ศูนย์ประเมินความรู้ความสามารถกลาง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เป็นค่าตอบแทนและค่าใช้จ่ายอื่นของผู้ประเมิน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และค่าใช้จ่ายในการดำเนินการรับรองความรู้ความสามารถ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275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747713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10. กรมพัฒนาฝีมือแรงงาน เป็นค่าใช้จ่ายในการดำเนินการทดสอบมาตรฐานฝีมือแรงงานแห่งชาติ ในสาขาอาชีพ ตำแหน่งงาน หรือลักษณะงาน 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ที่อาจเป็นอันตรายต่อสาธารณะหรือต้องใช้ผู้มีความรู้ความสามารถ ในกรณีที่งบประมาณมีจำนวนไม่เพียงพอและจำเป็นต้องดำเนินการเพิ่มเติม</a:t>
            </a:r>
          </a:p>
          <a:p>
            <a:pPr defTabSz="122652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จากเป้าหมายที่ได้รับงบประมาณรายจ่ายประจำปี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 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08/11/61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2607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5D8274E-6F3E-4866-AFA4-D9DB2516A0D5}" type="datetimeFigureOut">
              <a:rPr lang="en-US" smtClean="0"/>
              <a:pPr>
                <a:defRPr/>
              </a:pPr>
              <a:t>11/8/2018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36FCC52-8ED2-4513-AB63-85B2A4A672D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jpe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th/url?sa=i&amp;rct=j&amp;q=&amp;esrc=s&amp;source=images&amp;cd=&amp;cad=rja&amp;uact=8&amp;ved=2ahUKEwi7k7npn-zcAhUZT30KHdjGAi0QjRx6BAgBEAU&amp;url=https://ppttemplate.net/free-sun-color-ppt-template/&amp;psig=AOvVaw0kd9nIzU1U3D6jRTlv6i0P&amp;ust=1534320776065411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hyperlink" Target="https://www.google.co.th/url?sa=i&amp;rct=j&amp;q=&amp;esrc=s&amp;source=images&amp;cd=&amp;ved=2ahUKEwiT9LPNyuzcAhVacCsKHQuZCzgQjRx6BAgBEAU&amp;url=https://th.pngtree.com/freepng/ppt-cartoon-characters_1860185.html&amp;psig=AOvVaw1Ej2XJ6nWhHJfS7IOuq7JD&amp;ust=1534337461621894" TargetMode="Externa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th/url?sa=i&amp;rct=j&amp;q=&amp;esrc=s&amp;source=images&amp;cd=&amp;cad=rja&amp;uact=8&amp;ved=2ahUKEwi7k7npn-zcAhUZT30KHdjGAi0QjRx6BAgBEAU&amp;url=https://ppttemplate.net/free-sun-color-ppt-template/&amp;psig=AOvVaw0kd9nIzU1U3D6jRTlv6i0P&amp;ust=1534320776065411" TargetMode="Externa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12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2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mailto:E-mail%20:%20contact.dsd421@gmail.com" TargetMode="External"/><Relationship Id="rId2" Type="http://schemas.openxmlformats.org/officeDocument/2006/relationships/hyperlink" Target="http://www.dsd.go.th/sdpaa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9B3ADFCA-84E1-4149-B95F-90388375D48F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0" y="0"/>
            <a:ext cx="12192000" cy="135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0568" y="5157789"/>
            <a:ext cx="4271433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5181602"/>
            <a:ext cx="407881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500" y="5157789"/>
            <a:ext cx="401531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1"/>
          <p:cNvSpPr>
            <a:spLocks noChangeArrowheads="1"/>
          </p:cNvSpPr>
          <p:nvPr/>
        </p:nvSpPr>
        <p:spPr bwMode="auto">
          <a:xfrm>
            <a:off x="476211" y="1485234"/>
            <a:ext cx="11328400" cy="848363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square" lIns="108832" tIns="54416" rIns="108832" bIns="54416">
            <a:spAutoFit/>
          </a:bodyPr>
          <a:lstStyle/>
          <a:p>
            <a:pPr algn="ctr" eaLnBrk="1" hangingPunct="1"/>
            <a:r>
              <a:rPr lang="th-TH" sz="4800" b="1" dirty="0">
                <a:solidFill>
                  <a:srgbClr val="0070C0"/>
                </a:solidFill>
                <a:latin typeface="TH SarabunPSK" pitchFamily="34" charset="-34"/>
              </a:rPr>
              <a:t>การส่งเสริมการพัฒนาฝีมือแรงงาน</a:t>
            </a:r>
            <a:endParaRPr lang="th-TH" sz="5700" b="1" dirty="0">
              <a:solidFill>
                <a:srgbClr val="0070C0"/>
              </a:solidFill>
              <a:latin typeface="TH SarabunPSK" pitchFamily="34" charset="-34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xmlns="" val="1192854528"/>
              </p:ext>
            </p:extLst>
          </p:nvPr>
        </p:nvGraphicFramePr>
        <p:xfrm>
          <a:off x="1142966" y="1845191"/>
          <a:ext cx="1000132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941037" y="6447467"/>
            <a:ext cx="7228110" cy="365125"/>
          </a:xfrm>
        </p:spPr>
        <p:txBody>
          <a:bodyPr/>
          <a:lstStyle/>
          <a:p>
            <a:pPr algn="ctr"/>
            <a:r>
              <a:rPr lang="th-TH" dirty="0"/>
              <a:t>                                                                                                                   กองส่งเสริมการพัฒนาฝีมือแรงงาน</a:t>
            </a:r>
            <a:endParaRPr lang="en-US" dirty="0"/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221240" y="6380645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6084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45408"/>
            <a:ext cx="12192000" cy="705219"/>
          </a:xfr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>
            <a:normAutofit fontScale="90000"/>
          </a:bodyPr>
          <a:lstStyle/>
          <a:p>
            <a:pPr lvl="0" algn="ctr">
              <a:buNone/>
            </a:pPr>
            <a:r>
              <a:rPr lang="th-TH" sz="48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พ.ศ. 2545</a:t>
            </a:r>
            <a:endParaRPr lang="th-TH" sz="4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/>
              <a:latin typeface="Eras Bold ITC" pitchFamily="34" charset="0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9255" y="887673"/>
            <a:ext cx="11160775" cy="1002215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pPr>
              <a:defRPr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จุดประสงค์ </a:t>
            </a:r>
            <a:r>
              <a:rPr lang="en-US" sz="2900" b="1" dirty="0">
                <a:latin typeface="FreesiaUPC" pitchFamily="34" charset="-34"/>
                <a:cs typeface="FreesiaUPC" pitchFamily="34" charset="-34"/>
              </a:rPr>
              <a:t>:</a:t>
            </a:r>
            <a:br>
              <a:rPr lang="en-US" sz="2900" b="1" dirty="0"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เพื่อส่งเสริมให้สถานประกอบกิจการ มีส่วนร่วมในการพัฒนาฝีมือแรงงานมากยิ่งขึ้น โดย</a:t>
            </a:r>
          </a:p>
        </p:txBody>
      </p:sp>
      <p:graphicFrame>
        <p:nvGraphicFramePr>
          <p:cNvPr id="8" name="Diagram 5"/>
          <p:cNvGraphicFramePr/>
          <p:nvPr>
            <p:extLst>
              <p:ext uri="{D42A27DB-BD31-4B8C-83A1-F6EECF244321}">
                <p14:modId xmlns:p14="http://schemas.microsoft.com/office/powerpoint/2010/main" xmlns="" val="2609262665"/>
              </p:ext>
            </p:extLst>
          </p:nvPr>
        </p:nvGraphicFramePr>
        <p:xfrm>
          <a:off x="619312" y="1989174"/>
          <a:ext cx="11239579" cy="4714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327669" y="6380645"/>
            <a:ext cx="7040905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2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159771" y="6303545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6933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ข้อความ 1"/>
          <p:cNvSpPr>
            <a:spLocks noGrp="1"/>
          </p:cNvSpPr>
          <p:nvPr>
            <p:ph type="body" idx="1"/>
          </p:nvPr>
        </p:nvSpPr>
        <p:spPr>
          <a:xfrm>
            <a:off x="571461" y="1413243"/>
            <a:ext cx="11049078" cy="4175497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กองทุนพัฒนาฝีมือแรงงานจัดตั้งขึ้นตามพระราชบัญญัติส่งเสริม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พ.ศ. 2545 มีวัตถุประสงค์เพื่อเป็นทุนหมุนเวียนสำหรับใช้จ่ายเกี่ยวกับการส่งเสริมการพัฒนาฝีมือแรงงาน </a:t>
            </a:r>
          </a:p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มาตรา 28 บัญญัติให้ใช้จ่ายเงินกองทุน เพื่อให้กู้ยืมเป็นค่าใช้จ่าย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ในการฝึกอบรมฝีมือแรงงาน หรือการทดสอบมาตรฐานฝีมือแรงงาน 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และช่วยเหลือหรืออุดหนุนกิจการใดๆ ที่เกี่ยวกับการส่งเสริมการพัฒนาฝีมือแรงงาน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0" y="163773"/>
            <a:ext cx="12192000" cy="817522"/>
          </a:xfr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th-TH" sz="4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กองทุน</a:t>
            </a: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3946145" y="6309320"/>
            <a:ext cx="722811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156817" y="6221655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5851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7750"/>
            <a:ext cx="12192000" cy="874890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>
              <a:buNone/>
            </a:pP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980616" y="1078173"/>
            <a:ext cx="1489634" cy="873457"/>
          </a:xfrm>
        </p:spPr>
        <p:txBody>
          <a:bodyPr>
            <a:normAutofit/>
          </a:bodyPr>
          <a:lstStyle/>
          <a:p>
            <a:pPr algn="l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ภารกิจ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746990907"/>
              </p:ext>
            </p:extLst>
          </p:nvPr>
        </p:nvGraphicFramePr>
        <p:xfrm>
          <a:off x="571462" y="2000240"/>
          <a:ext cx="11239579" cy="2428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25507" y="4940818"/>
            <a:ext cx="10085059" cy="1279150"/>
          </a:xfrm>
          <a:prstGeom prst="rect">
            <a:avLst/>
          </a:prstGeom>
          <a:solidFill>
            <a:srgbClr val="CCFF66"/>
          </a:solidFill>
        </p:spPr>
        <p:txBody>
          <a:bodyPr wrap="square" lIns="108832" tIns="54416" rIns="108832" bIns="54416" rtlCol="0">
            <a:spAutoFit/>
          </a:bodyPr>
          <a:lstStyle/>
          <a:p>
            <a:pPr algn="ctr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เพื่อส่งเสริมการพัฒนาฝีมือแรงงาน ให้แรงงานมีผลิตภาพสูงขึ้น </a:t>
            </a:r>
          </a:p>
          <a:p>
            <a:pPr algn="ctr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เพิ่มขีดความสามารถในการแข่งขันของประเทศ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55083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211406" y="6379418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8012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 txBox="1">
            <a:spLocks/>
          </p:cNvSpPr>
          <p:nvPr/>
        </p:nvSpPr>
        <p:spPr>
          <a:xfrm>
            <a:off x="0" y="332657"/>
            <a:ext cx="12191999" cy="93660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vert="horz" lIns="121899" tIns="60949" rIns="121899" bIns="60949">
            <a:noAutofit/>
          </a:bodyPr>
          <a:lstStyle/>
          <a:p>
            <a:pPr marL="365696" indent="-365696" algn="ctr">
              <a:spcBef>
                <a:spcPts val="800"/>
              </a:spcBef>
              <a:buClr>
                <a:schemeClr val="accent1"/>
              </a:buClr>
              <a:buSzPct val="70000"/>
              <a:defRPr/>
            </a:pP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งบประมาณปี พ.ศ. 2561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6771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9A5EA60-D322-42AA-91E5-FC27F980AF1D}"/>
              </a:ext>
            </a:extLst>
          </p:cNvPr>
          <p:cNvSpPr txBox="1"/>
          <p:nvPr/>
        </p:nvSpPr>
        <p:spPr>
          <a:xfrm>
            <a:off x="1279087" y="1876058"/>
            <a:ext cx="3242452" cy="861774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5B73DE6-459C-4D63-9796-B8303B408B28}"/>
              </a:ext>
            </a:extLst>
          </p:cNvPr>
          <p:cNvSpPr txBox="1"/>
          <p:nvPr/>
        </p:nvSpPr>
        <p:spPr>
          <a:xfrm>
            <a:off x="895044" y="2721899"/>
            <a:ext cx="3951738" cy="1903813"/>
          </a:xfrm>
          <a:prstGeom prst="ellipse">
            <a:avLst/>
          </a:prstGeom>
          <a:solidFill>
            <a:srgbClr val="92D050"/>
          </a:solidFill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70 ล้านบาท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สี่เหลี่ยมมุมมน 14">
            <a:extLst>
              <a:ext uri="{FF2B5EF4-FFF2-40B4-BE49-F238E27FC236}">
                <a16:creationId xmlns="" xmlns:a16="http://schemas.microsoft.com/office/drawing/2014/main" id="{74CE67B9-EE56-4B53-B2D2-D55CDDC8AE7C}"/>
              </a:ext>
            </a:extLst>
          </p:cNvPr>
          <p:cNvSpPr/>
          <p:nvPr/>
        </p:nvSpPr>
        <p:spPr>
          <a:xfrm>
            <a:off x="607011" y="1763104"/>
            <a:ext cx="4661025" cy="3599766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572688" y="1917001"/>
            <a:ext cx="6144683" cy="861774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00746" y="2778776"/>
            <a:ext cx="5088566" cy="190381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15 ล้านบาท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มุมมน 15"/>
          <p:cNvSpPr/>
          <p:nvPr/>
        </p:nvSpPr>
        <p:spPr>
          <a:xfrm>
            <a:off x="5524682" y="1844991"/>
            <a:ext cx="6048672" cy="3599766"/>
          </a:xfrm>
          <a:prstGeom prst="round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7168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4" name="Picture 6" descr="รูปภาพที่เกี่ยวข้อง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1" y="1323833"/>
            <a:ext cx="12191999" cy="309805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2400" b="1" dirty="0" smtClean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6000" b="1" dirty="0" smtClean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การ</a:t>
            </a:r>
            <a:r>
              <a:rPr lang="th-TH" sz="60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ให้กู้ยืมเงินกองทุนพัฒนาฝีมือแรงงาน</a:t>
            </a:r>
            <a:endParaRPr lang="en-US" sz="60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</a:t>
            </a:r>
            <a:r>
              <a:rPr lang="th-TH" sz="5400" b="1" dirty="0" smtClean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แรงงาน พ.ศ. </a:t>
            </a: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2545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941037" y="6447467"/>
            <a:ext cx="7228110" cy="365125"/>
          </a:xfrm>
        </p:spPr>
        <p:txBody>
          <a:bodyPr/>
          <a:lstStyle/>
          <a:p>
            <a:pPr algn="ctr"/>
            <a:r>
              <a:rPr lang="th-TH" dirty="0"/>
              <a:t>                                                                                                                   กองส่งเสริมการพัฒนาฝีมือแรงงาน</a:t>
            </a:r>
            <a:endParaRPr lang="en-US" dirty="0"/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:p14="http://schemas.microsoft.com/office/powerpoint/2010/main" xmlns="" val="607384511"/>
              </p:ext>
            </p:extLst>
          </p:nvPr>
        </p:nvGraphicFramePr>
        <p:xfrm>
          <a:off x="549217" y="1031256"/>
          <a:ext cx="8860445" cy="5349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สี่เหลี่ยมมุมมน 5"/>
          <p:cNvSpPr/>
          <p:nvPr/>
        </p:nvSpPr>
        <p:spPr>
          <a:xfrm>
            <a:off x="7450263" y="2033875"/>
            <a:ext cx="3601807" cy="342814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21157" tIns="21157" rIns="21157" bIns="21157" numCol="1" spcCol="1512" anchor="ctr" anchorCtr="0">
            <a:noAutofit/>
          </a:bodyPr>
          <a:lstStyle/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9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เพี่อเป็นค่าใช้จ่าย</a:t>
            </a:r>
            <a:br>
              <a:rPr lang="th-TH" sz="29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ในการ</a:t>
            </a:r>
            <a:r>
              <a:rPr lang="th-TH" sz="29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ฝึกอบรมฝีมือแรงงานหรือทดสอบมาตรฐานฝีมือแรงงาน </a:t>
            </a:r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9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55075"/>
            <a:ext cx="12192000" cy="800169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4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9" name="ตัวเชื่อมต่อตรง 8"/>
          <p:cNvCxnSpPr>
            <a:endCxn id="6" idx="1"/>
          </p:cNvCxnSpPr>
          <p:nvPr/>
        </p:nvCxnSpPr>
        <p:spPr>
          <a:xfrm>
            <a:off x="6589986" y="2144110"/>
            <a:ext cx="860277" cy="16038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/>
          <p:cNvCxnSpPr>
            <a:endCxn id="6" idx="1"/>
          </p:cNvCxnSpPr>
          <p:nvPr/>
        </p:nvCxnSpPr>
        <p:spPr>
          <a:xfrm flipV="1">
            <a:off x="6526924" y="3747946"/>
            <a:ext cx="923339" cy="673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>
            <a:endCxn id="6" idx="1"/>
          </p:cNvCxnSpPr>
          <p:nvPr/>
        </p:nvCxnSpPr>
        <p:spPr>
          <a:xfrm flipV="1">
            <a:off x="6558455" y="3747946"/>
            <a:ext cx="891808" cy="18015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ไดอะแกรม 16"/>
          <p:cNvGraphicFramePr/>
          <p:nvPr>
            <p:extLst>
              <p:ext uri="{D42A27DB-BD31-4B8C-83A1-F6EECF244321}">
                <p14:modId xmlns:p14="http://schemas.microsoft.com/office/powerpoint/2010/main" xmlns="" val="3823673192"/>
              </p:ext>
            </p:extLst>
          </p:nvPr>
        </p:nvGraphicFramePr>
        <p:xfrm>
          <a:off x="1428718" y="981011"/>
          <a:ext cx="9048813" cy="14041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มุมมน 22"/>
          <p:cNvSpPr/>
          <p:nvPr/>
        </p:nvSpPr>
        <p:spPr>
          <a:xfrm>
            <a:off x="1197543" y="2493113"/>
            <a:ext cx="4610313" cy="4031514"/>
          </a:xfrm>
          <a:prstGeom prst="roundRect">
            <a:avLst/>
          </a:prstGeom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21162" tIns="21162" rIns="21162" bIns="21162" numCol="1" spcCol="1512" anchor="ctr" anchorCtr="0">
            <a:noAutofit/>
          </a:bodyPr>
          <a:lstStyle/>
          <a:p>
            <a:pPr lvl="0" algn="thaiDist" defTabSz="14813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200" b="1" u="sng" dirty="0">
                <a:solidFill>
                  <a:schemeClr val="tx1"/>
                </a:solidFill>
                <a:latin typeface="FreesiaUPC" pitchFamily="34" charset="-34"/>
                <a:ea typeface="+mj-ea"/>
                <a:cs typeface="FreesiaUPC" pitchFamily="34" charset="-34"/>
              </a:rPr>
              <a:t>ฝึกอบรมฝีมือแรงงาน</a:t>
            </a: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ต้องเป็นสาขาอาชีพที่จะส่งเสริม</a:t>
            </a:r>
            <a:b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ตามที่รัฐมนตรีประกาศกำหนดตามมาตรา 7 (1) แห่งพระราชบัญญัติส่งเสริมการพัฒนาฝีมือแรงงาน พ.ศ. 25</a:t>
            </a:r>
            <a:r>
              <a:rPr lang="en-US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45</a:t>
            </a:r>
          </a:p>
        </p:txBody>
      </p:sp>
      <p:pic>
        <p:nvPicPr>
          <p:cNvPr id="6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99989" y="1053003"/>
            <a:ext cx="1824203" cy="1224136"/>
          </a:xfrm>
          <a:prstGeom prst="rect">
            <a:avLst/>
          </a:prstGeom>
          <a:noFill/>
        </p:spPr>
      </p:pic>
      <p:pic>
        <p:nvPicPr>
          <p:cNvPr id="7" name="Picture 1" descr="D:\บรรยาย สปก.60\New folder (3)\silhouette_man_presentation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B050">
                <a:tint val="45000"/>
                <a:satMod val="400000"/>
              </a:srgbClr>
            </a:duotone>
            <a:lum bright="10000"/>
          </a:blip>
          <a:srcRect/>
          <a:stretch>
            <a:fillRect/>
          </a:stretch>
        </p:blipFill>
        <p:spPr bwMode="auto">
          <a:xfrm>
            <a:off x="1391477" y="1053003"/>
            <a:ext cx="1632182" cy="1224136"/>
          </a:xfrm>
          <a:prstGeom prst="rect">
            <a:avLst/>
          </a:prstGeom>
          <a:noFill/>
        </p:spPr>
      </p:pic>
      <p:grpSp>
        <p:nvGrpSpPr>
          <p:cNvPr id="2" name="Group 7"/>
          <p:cNvGrpSpPr/>
          <p:nvPr/>
        </p:nvGrpSpPr>
        <p:grpSpPr>
          <a:xfrm>
            <a:off x="5807856" y="2220139"/>
            <a:ext cx="5546782" cy="4637861"/>
            <a:chOff x="3200422" y="2267"/>
            <a:chExt cx="4800633" cy="4638935"/>
          </a:xfrm>
        </p:grpSpPr>
        <p:sp>
          <p:nvSpPr>
            <p:cNvPr id="9" name="Right Arrow 8"/>
            <p:cNvSpPr/>
            <p:nvPr/>
          </p:nvSpPr>
          <p:spPr>
            <a:xfrm>
              <a:off x="3200422" y="2267"/>
              <a:ext cx="4800633" cy="4638935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chemeClr val="accent1">
                <a:lumMod val="75000"/>
                <a:alpha val="90000"/>
              </a:schemeClr>
            </a:solidFill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ight Arrow 4"/>
            <p:cNvSpPr/>
            <p:nvPr/>
          </p:nvSpPr>
          <p:spPr>
            <a:xfrm>
              <a:off x="3200422" y="582134"/>
              <a:ext cx="3740753" cy="34792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15240" rIns="15240" bIns="15240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สาขาอาชีพช่างก่อสร้าง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</a:t>
              </a:r>
              <a:r>
                <a:rPr lang="th-TH" sz="2800" b="1" kern="1200" dirty="0" err="1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อุตสาหการ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สาขาอาชีพช่างเครื่องกล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สาขาอาชีพช่างไฟฟ้า อิเล็กทรอนิกส์และคอมพิวเตอร์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สาขาอาชีพช่างอุตสาหกรรมศิลป์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สาขาอาชีพเกษตรอุตสาหกรรม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สาขาอาชีพภาคบริการ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" y="45407"/>
            <a:ext cx="12192000" cy="800169"/>
          </a:xfrm>
          <a:prstGeom prst="rect">
            <a:avLst/>
          </a:prstGeom>
          <a:solidFill>
            <a:srgbClr val="00B0F0"/>
          </a:solidFill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กู้เพื่อ</a:t>
            </a: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ฝึกอบรมฝีมือแรงงาน</a:t>
            </a: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19394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2877885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ไดอะแกรม 16"/>
          <p:cNvGraphicFramePr/>
          <p:nvPr>
            <p:extLst>
              <p:ext uri="{D42A27DB-BD31-4B8C-83A1-F6EECF244321}">
                <p14:modId xmlns:p14="http://schemas.microsoft.com/office/powerpoint/2010/main" xmlns="" val="3263147358"/>
              </p:ext>
            </p:extLst>
          </p:nvPr>
        </p:nvGraphicFramePr>
        <p:xfrm>
          <a:off x="1751710" y="1269260"/>
          <a:ext cx="9048813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มุมมน 22"/>
          <p:cNvSpPr/>
          <p:nvPr/>
        </p:nvSpPr>
        <p:spPr>
          <a:xfrm>
            <a:off x="1701796" y="2997052"/>
            <a:ext cx="4573560" cy="3381932"/>
          </a:xfrm>
          <a:prstGeom prst="roundRect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21162" tIns="21162" rIns="21162" bIns="21162" numCol="1" spcCol="1512" anchor="ctr" anchorCtr="0">
            <a:noAutofit/>
          </a:bodyPr>
          <a:lstStyle/>
          <a:p>
            <a:pPr algn="thaiDist" defTabSz="14813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defTabSz="14813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ตามพระราชบัญญัติส่งเสริมการพัฒนาฝีมือแรงงาน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2545</a:t>
            </a:r>
          </a:p>
          <a:p>
            <a:pPr algn="thaiDist" defTabSz="14813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44325" y="1352261"/>
            <a:ext cx="1368687" cy="1223853"/>
          </a:xfrm>
          <a:prstGeom prst="rect">
            <a:avLst/>
          </a:prstGeom>
          <a:noFill/>
        </p:spPr>
      </p:pic>
      <p:pic>
        <p:nvPicPr>
          <p:cNvPr id="7" name="Picture 1" descr="D:\บรรยาย สปก.60\New folder (3)\silhouette_construction_man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B0F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flipH="1">
            <a:off x="755474" y="1269260"/>
            <a:ext cx="1368687" cy="1295844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0" y="119770"/>
            <a:ext cx="12191999" cy="861525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กู้เพื่อ</a:t>
            </a: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6312109" y="3500991"/>
            <a:ext cx="4538278" cy="2591688"/>
            <a:chOff x="3200422" y="2267"/>
            <a:chExt cx="4800633" cy="4638935"/>
          </a:xfrm>
          <a:solidFill>
            <a:schemeClr val="accent1">
              <a:lumMod val="75000"/>
            </a:schemeClr>
          </a:solidFill>
        </p:grpSpPr>
        <p:sp>
          <p:nvSpPr>
            <p:cNvPr id="10" name="Right Arrow 9"/>
            <p:cNvSpPr/>
            <p:nvPr/>
          </p:nvSpPr>
          <p:spPr>
            <a:xfrm>
              <a:off x="3200422" y="2267"/>
              <a:ext cx="4800633" cy="4638935"/>
            </a:xfrm>
            <a:prstGeom prst="rightArrow">
              <a:avLst>
                <a:gd name="adj1" fmla="val 75000"/>
                <a:gd name="adj2" fmla="val 50000"/>
              </a:avLst>
            </a:prstGeom>
            <a:grpFill/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ight Arrow 4"/>
            <p:cNvSpPr/>
            <p:nvPr/>
          </p:nvSpPr>
          <p:spPr>
            <a:xfrm>
              <a:off x="3200422" y="582134"/>
              <a:ext cx="3740753" cy="347920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15240" rIns="15240" bIns="15240" numCol="1" spcCol="1270" anchor="t" anchorCtr="0">
              <a:noAutofit/>
            </a:bodyPr>
            <a:lstStyle/>
            <a:p>
              <a:pPr marL="0" lvl="1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32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6312109" y="4311124"/>
            <a:ext cx="4538277" cy="142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ต้องเป็นมาตรฐานฝีมือแรงงาน </a:t>
            </a:r>
            <a:b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ตามมาตรา 22 หรือ มาตรา 26 </a:t>
            </a:r>
            <a:b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849126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0" y="210541"/>
            <a:ext cx="12192000" cy="132200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ผู้ดำเนินการทดสอบมาตรฐานฝีมือแรงงาน ผู้ประกอบกิจการ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ไดอะแกรม 5"/>
          <p:cNvGraphicFramePr/>
          <p:nvPr>
            <p:extLst>
              <p:ext uri="{D42A27DB-BD31-4B8C-83A1-F6EECF244321}">
                <p14:modId xmlns:p14="http://schemas.microsoft.com/office/powerpoint/2010/main" xmlns="" val="2848664712"/>
              </p:ext>
            </p:extLst>
          </p:nvPr>
        </p:nvGraphicFramePr>
        <p:xfrm>
          <a:off x="1629759" y="1741115"/>
          <a:ext cx="8860445" cy="3095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1647464" y="4967456"/>
            <a:ext cx="8640960" cy="1440160"/>
          </a:xfrm>
          <a:prstGeom prst="rect">
            <a:avLst/>
          </a:prstGeom>
          <a:solidFill>
            <a:schemeClr val="accent2"/>
          </a:solidFill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algn="l">
              <a:buFont typeface="Wingdings" pitchFamily="2" charset="2"/>
              <a:buChar char="v"/>
            </a:pP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กรณีเคยกู้แล้ว ถ้าจะกู้ใหม่ต้องดำเนินการ ดังนี้</a:t>
            </a:r>
          </a:p>
          <a:p>
            <a:pPr marL="457200" indent="-457200" algn="l"/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 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ฝึกอบรมให้เสร็จสิ้น และปิดบัญชีสัญญาเดิมก่อน</a:t>
            </a:r>
          </a:p>
          <a:p>
            <a:pPr marL="457200" indent="-457200" algn="l"/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 </a:t>
            </a:r>
            <a:r>
              <a:rPr lang="th-TH" sz="2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รายงานผลติดตามการให้กู้ยืมเงินกองทุนพัฒนาฝีมือแรงงาน (แบบ กย.6)</a:t>
            </a:r>
            <a:endParaRPr lang="en-US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:p14="http://schemas.microsoft.com/office/powerpoint/2010/main" xmlns="" val="3851648110"/>
              </p:ext>
            </p:extLst>
          </p:nvPr>
        </p:nvGraphicFramePr>
        <p:xfrm>
          <a:off x="666715" y="1666290"/>
          <a:ext cx="11120140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9194750" y="4219710"/>
            <a:ext cx="285752" cy="288144"/>
          </a:xfrm>
          <a:prstGeom prst="triangle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23394" y="1001788"/>
            <a:ext cx="3391806" cy="771411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pPr lvl="0"/>
            <a:r>
              <a:rPr lang="th-TH" sz="43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4300" b="1" dirty="0">
              <a:solidFill>
                <a:schemeClr val="accent6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91762"/>
            <a:ext cx="12192000" cy="8001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การค้ำประกัน</a:t>
            </a: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90843" y="6380645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178204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0" y="283952"/>
            <a:ext cx="12192000" cy="84132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lIns="91419" tIns="45708" rIns="91419" bIns="45708">
            <a:normAutofit lnSpcReduction="10000"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90843" y="6380645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7452112"/>
              </p:ext>
            </p:extLst>
          </p:nvPr>
        </p:nvGraphicFramePr>
        <p:xfrm>
          <a:off x="882869" y="1597722"/>
          <a:ext cx="10450609" cy="410498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1802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2703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5118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วงเงินกู้ยืม</a:t>
                      </a:r>
                      <a:endParaRPr lang="en-US" sz="36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endParaRPr lang="en-US" sz="36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66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600" dirty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6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6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271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6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600" baseline="0" dirty="0">
                          <a:latin typeface="FreesiaUPC" pitchFamily="34" charset="-34"/>
                          <a:cs typeface="FreesiaUPC" pitchFamily="34" charset="-34"/>
                        </a:rPr>
                        <a:t> 3 ต่อปี</a:t>
                      </a:r>
                      <a:endParaRPr lang="en-US" sz="36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4432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ผลการค้นหารูปภาพสำหรับ 0%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3872" y="2949637"/>
            <a:ext cx="2628864" cy="1656184"/>
          </a:xfrm>
          <a:prstGeom prst="rect">
            <a:avLst/>
          </a:prstGeom>
          <a:noFill/>
        </p:spPr>
      </p:pic>
      <p:sp>
        <p:nvSpPr>
          <p:cNvPr id="6" name="สี่เหลี่ยมผืนผ้า 5"/>
          <p:cNvSpPr/>
          <p:nvPr/>
        </p:nvSpPr>
        <p:spPr>
          <a:xfrm>
            <a:off x="6812771" y="5261398"/>
            <a:ext cx="5379229" cy="940867"/>
          </a:xfrm>
          <a:prstGeom prst="rect">
            <a:avLst/>
          </a:prstGeom>
        </p:spPr>
        <p:txBody>
          <a:bodyPr wrap="square" lIns="108808" tIns="54404" rIns="108808" bIns="54404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(ฉบับที่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43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) ลงวันที่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6 กรกฎาคม 2561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54014" y="1391768"/>
            <a:ext cx="9080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ยื่นคำขอกู้พร้อมเอกสาร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ครบถ้วนตั้งแต่ 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1 ส.ค. 61 – 15 ก.ค.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62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14"/>
          <p:cNvGrpSpPr/>
          <p:nvPr/>
        </p:nvGrpSpPr>
        <p:grpSpPr>
          <a:xfrm>
            <a:off x="202345" y="95153"/>
            <a:ext cx="9966372" cy="3297850"/>
            <a:chOff x="223767" y="2518647"/>
            <a:chExt cx="7474778" cy="3297849"/>
          </a:xfrm>
        </p:grpSpPr>
        <p:pic>
          <p:nvPicPr>
            <p:cNvPr id="5" name="รูปภาพ 4" descr="ผลการค้นหารูปภาพสำหรับ พิเศษ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23767" y="2518647"/>
              <a:ext cx="1110113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2051720" y="4554903"/>
              <a:ext cx="5646825" cy="1261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800" b="1" dirty="0" smtClean="0">
                  <a:latin typeface="FreesiaUPC" pitchFamily="34" charset="-34"/>
                  <a:cs typeface="FreesiaUPC" pitchFamily="34" charset="-34"/>
                </a:rPr>
                <a:t>ทำ</a:t>
              </a:r>
              <a:r>
                <a:rPr lang="th-TH" sz="3800" b="1" dirty="0">
                  <a:latin typeface="FreesiaUPC" pitchFamily="34" charset="-34"/>
                  <a:cs typeface="FreesiaUPC" pitchFamily="34" charset="-34"/>
                </a:rPr>
                <a:t>สัญญาตั้งแต่ </a:t>
              </a:r>
              <a:r>
                <a:rPr lang="th-TH" sz="3800" b="1" dirty="0" smtClean="0">
                  <a:solidFill>
                    <a:schemeClr val="accent6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1 ส.ค. 61 </a:t>
              </a:r>
              <a:r>
                <a:rPr lang="th-TH" sz="3800" b="1" dirty="0">
                  <a:solidFill>
                    <a:schemeClr val="accent6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– </a:t>
              </a:r>
              <a:r>
                <a:rPr lang="th-TH" sz="3800" b="1" dirty="0" smtClean="0">
                  <a:solidFill>
                    <a:schemeClr val="accent6">
                      <a:lumMod val="7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30 ส.ค. 62</a:t>
              </a:r>
              <a:endParaRPr lang="th-TH" sz="38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endParaRPr>
            </a:p>
            <a:p>
              <a:r>
                <a:rPr lang="th-TH" sz="3800" b="1" dirty="0">
                  <a:latin typeface="FreesiaUPC" pitchFamily="34" charset="-34"/>
                  <a:cs typeface="FreesiaUPC" pitchFamily="34" charset="-34"/>
                </a:rPr>
                <a:t>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639616" y="2877630"/>
            <a:ext cx="2784310" cy="155642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จะได้รับอัตรา</a:t>
            </a:r>
            <a:br>
              <a:rPr lang="th-TH" sz="3800" b="1" dirty="0">
                <a:latin typeface="FreesiaUPC" pitchFamily="34" charset="-34"/>
                <a:cs typeface="FreesiaUPC" pitchFamily="34" charset="-34"/>
              </a:rPr>
            </a:b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 ดอกเบี้ย</a:t>
            </a:r>
            <a:endParaRPr lang="en-US" sz="3800" b="1" dirty="0">
              <a:latin typeface="FreesiaUPC" pitchFamily="34" charset="-34"/>
              <a:cs typeface="FreesiaUPC" pitchFamily="34" charset="-34"/>
            </a:endParaRPr>
          </a:p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536160" y="2877632"/>
            <a:ext cx="2976331" cy="1712939"/>
          </a:xfrm>
          <a:prstGeom prst="cloudCallout">
            <a:avLst>
              <a:gd name="adj1" fmla="val -46630"/>
              <a:gd name="adj2" fmla="val 17395"/>
            </a:avLst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ตลอดอายุสัญญา</a:t>
            </a:r>
            <a:endParaRPr lang="en-US" sz="3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65027" y="333373"/>
            <a:ext cx="10526973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ผู้ดำเนินการทดสอบมาตรฐานฝีมือแรงงาน และผู้ประกอบกิจการ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380645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pic>
        <p:nvPicPr>
          <p:cNvPr id="20" name="Picture 2" descr="ผลการค้นหารูปภาพสำหรับ รูปการ์ตูน พาวเวอร์พ้อย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107976"/>
            <a:ext cx="2333625" cy="2750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3247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63776"/>
            <a:ext cx="12192000" cy="859809"/>
          </a:xfrm>
          <a:solidFill>
            <a:schemeClr val="bg2">
              <a:lumMod val="90000"/>
            </a:schemeClr>
          </a:solidFill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th-TH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การปรับลดอัตราดอกเบี้ยเงินกู้ยืมร้อยละ 0 ต่อปี</a:t>
            </a:r>
            <a:endParaRPr lang="en-US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90843" y="6380645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29400682"/>
              </p:ext>
            </p:extLst>
          </p:nvPr>
        </p:nvGraphicFramePr>
        <p:xfrm>
          <a:off x="341194" y="1271505"/>
          <a:ext cx="11532356" cy="4965650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42987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806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529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224547">
                <a:tc>
                  <a:txBody>
                    <a:bodyPr/>
                    <a:lstStyle/>
                    <a:p>
                      <a:pPr algn="thaiDist"/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ประกาศคณะกรรมการส่งเสริม</a:t>
                      </a:r>
                      <a:b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การพัฒนาฝีมือแรงงาน</a:t>
                      </a:r>
                      <a:r>
                        <a:rPr lang="th-TH" sz="2800" b="1" baseline="0" dirty="0">
                          <a:latin typeface="FreesiaUPC" pitchFamily="34" charset="-34"/>
                          <a:cs typeface="FreesiaUPC" pitchFamily="34" charset="-34"/>
                        </a:rPr>
                        <a:t> เรื่อง กำหนดวงเงินกู้ยืมและการชำระเงินคืนกองทุนพัฒนาฝีมือแรงงาน ลงวันที่ 13 กรกฎาคม  2559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. ผู้ดำเนินการ</a:t>
                      </a:r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ฝึก</a:t>
                      </a:r>
                    </a:p>
                    <a:p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ผู้ดำเนินการทดสอบ</a:t>
                      </a:r>
                      <a:b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มาตรฐานฝีมือแรงงาน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ผู้ประกอบกิจการ</a:t>
                      </a:r>
                      <a:endParaRPr kumimoji="0" lang="en-US" sz="2800" b="1" kern="1200" dirty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</a:t>
                      </a:r>
                      <a:b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2800" b="1" baseline="0" dirty="0">
                          <a:latin typeface="FreesiaUPC" pitchFamily="34" charset="-34"/>
                          <a:cs typeface="FreesiaUPC" pitchFamily="34" charset="-34"/>
                        </a:rPr>
                        <a:t> 3 ต่อปี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4061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ประกาศคณะกรรมการส่งเสริม</a:t>
                      </a:r>
                      <a:b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การพัฒนาฝีมือแรงงาน</a:t>
                      </a:r>
                      <a:r>
                        <a:rPr kumimoji="0" lang="th-TH" sz="2800" b="1" kern="1200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เรื่อง กำหนดวงเงินกู้ยืมและการชำระเงินคืนกองทุนพัฒนาฝีมือแรงงาน (ฉบับที่ </a:t>
                      </a:r>
                      <a:r>
                        <a:rPr kumimoji="0" lang="th-TH" sz="2800" b="1" kern="1200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4) </a:t>
                      </a:r>
                      <a:r>
                        <a:rPr kumimoji="0" lang="th-TH" sz="2800" b="1" kern="1200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ลงวันที่ </a:t>
                      </a:r>
                      <a:r>
                        <a:rPr kumimoji="0" lang="th-TH" sz="2800" b="1" kern="1200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6 กรกฎาคม  2561</a:t>
                      </a:r>
                      <a:endParaRPr lang="en-US" sz="2800" b="1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920" marR="12192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2800" b="1" dirty="0">
                        <a:latin typeface="FreesiaUPC" pitchFamily="34" charset="-34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อัตราดอกเบี้ยร้อยละ 0</a:t>
                      </a:r>
                      <a:r>
                        <a:rPr lang="th-TH" sz="2800" b="1" baseline="0" dirty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ต่อปี </a:t>
                      </a:r>
                      <a:endParaRPr lang="th-TH" sz="2800" b="1" baseline="0" dirty="0" smtClean="0"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800" b="1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ยื่นคำขอกู้พร้อมเอกสารครบถ้วน </a:t>
                      </a:r>
                      <a:r>
                        <a:rPr lang="th-TH" sz="2600" b="1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ตั้งแต่ 1 ส.ค. 61 </a:t>
                      </a:r>
                      <a:r>
                        <a:rPr lang="th-TH" sz="2600" b="1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– </a:t>
                      </a:r>
                      <a:r>
                        <a:rPr lang="th-TH" sz="2600" b="1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15 ก.ค. 62</a:t>
                      </a:r>
                    </a:p>
                    <a:p>
                      <a:r>
                        <a:rPr lang="th-TH" sz="2600" b="1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ทำสัญญากู้ยืมเงินให้เสร็จสิ้นภายใน 30 ส.ค. 2562</a:t>
                      </a:r>
                    </a:p>
                  </a:txBody>
                  <a:tcPr marL="121920" marR="121920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Left-Right Arrow 7"/>
          <p:cNvSpPr/>
          <p:nvPr/>
        </p:nvSpPr>
        <p:spPr>
          <a:xfrm>
            <a:off x="4787157" y="4726590"/>
            <a:ext cx="2953482" cy="143983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Left-Right Arrow 8"/>
          <p:cNvSpPr/>
          <p:nvPr/>
        </p:nvSpPr>
        <p:spPr>
          <a:xfrm>
            <a:off x="4785192" y="2421121"/>
            <a:ext cx="2953482" cy="143983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5936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0" y="357166"/>
            <a:ext cx="12192000" cy="83724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ขอและ</a:t>
            </a: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ทำ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สัญญา</a:t>
            </a: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กู้ยืมเงิน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:p14="http://schemas.microsoft.com/office/powerpoint/2010/main" xmlns="" val="1677188572"/>
              </p:ext>
            </p:extLst>
          </p:nvPr>
        </p:nvGraphicFramePr>
        <p:xfrm>
          <a:off x="857215" y="1557228"/>
          <a:ext cx="1038232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2699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97047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63773"/>
            <a:ext cx="12192000" cy="844906"/>
          </a:xfrm>
          <a:solidFill>
            <a:srgbClr val="0070C0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4400" b="1" dirty="0" smtClean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การพิจารณาคำขอกู้ยืมเงินและการอนุมัติให้กู้ยืมเงิน</a:t>
            </a:r>
            <a:endParaRPr lang="en-US" sz="4400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:p14="http://schemas.microsoft.com/office/powerpoint/2010/main" xmlns="" val="858520085"/>
              </p:ext>
            </p:extLst>
          </p:nvPr>
        </p:nvGraphicFramePr>
        <p:xfrm>
          <a:off x="837362" y="1269260"/>
          <a:ext cx="10445240" cy="5111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808877" y="6375476"/>
            <a:ext cx="2545761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85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988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ไดอะแกรม 19"/>
          <p:cNvGraphicFramePr/>
          <p:nvPr>
            <p:extLst>
              <p:ext uri="{D42A27DB-BD31-4B8C-83A1-F6EECF244321}">
                <p14:modId xmlns:p14="http://schemas.microsoft.com/office/powerpoint/2010/main" xmlns="" val="2924206213"/>
              </p:ext>
            </p:extLst>
          </p:nvPr>
        </p:nvGraphicFramePr>
        <p:xfrm>
          <a:off x="857214" y="1285860"/>
          <a:ext cx="10572824" cy="4950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259307"/>
            <a:ext cx="12192000" cy="809698"/>
          </a:xfrm>
          <a:solidFill>
            <a:schemeClr val="accent2">
              <a:lumMod val="75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4400" b="1" dirty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การแจ้งผลการพิจารณาคำขอกู้ยืมเงิน</a:t>
            </a:r>
            <a:endParaRPr lang="en-US" sz="4400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6"/>
          <p:cNvGrpSpPr/>
          <p:nvPr/>
        </p:nvGrpSpPr>
        <p:grpSpPr>
          <a:xfrm>
            <a:off x="819375" y="859807"/>
            <a:ext cx="10572824" cy="1840755"/>
            <a:chOff x="825806" y="1195146"/>
            <a:chExt cx="7929618" cy="2133821"/>
          </a:xfrm>
        </p:grpSpPr>
        <p:sp>
          <p:nvSpPr>
            <p:cNvPr id="12" name="TextBox 11"/>
            <p:cNvSpPr txBox="1"/>
            <p:nvPr/>
          </p:nvSpPr>
          <p:spPr>
            <a:xfrm>
              <a:off x="825806" y="1195146"/>
              <a:ext cx="7929618" cy="2133821"/>
            </a:xfrm>
            <a:prstGeom prst="doubleWave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th-TH" sz="3800" i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      </a:t>
              </a:r>
              <a:r>
                <a:rPr lang="th-TH" sz="3300" b="1" i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ยกเว้นภาษี</a:t>
              </a:r>
            </a:p>
            <a:p>
              <a:r>
                <a:rPr lang="th-TH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	</a:t>
              </a:r>
              <a:r>
                <a:rPr lang="th-TH" sz="2800" b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ค่าใช้จ่ายที่ใช้ในการฝึกอบรมสามารถนำไปยกเว้นภาษีเงินได้ร้อยละร้อย</a:t>
              </a:r>
            </a:p>
            <a:p>
              <a:endParaRPr lang="en-US" sz="2800" dirty="0"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50" y="1454224"/>
              <a:ext cx="437810" cy="447220"/>
            </a:xfrm>
            <a:prstGeom prst="rect">
              <a:avLst/>
            </a:prstGeom>
          </p:spPr>
        </p:pic>
      </p:grpSp>
      <p:grpSp>
        <p:nvGrpSpPr>
          <p:cNvPr id="3" name="กลุ่ม 15"/>
          <p:cNvGrpSpPr/>
          <p:nvPr/>
        </p:nvGrpSpPr>
        <p:grpSpPr>
          <a:xfrm>
            <a:off x="819375" y="3972967"/>
            <a:ext cx="10572824" cy="1343751"/>
            <a:chOff x="4129227" y="2273196"/>
            <a:chExt cx="8001056" cy="1238674"/>
          </a:xfrm>
        </p:grpSpPr>
        <p:sp>
          <p:nvSpPr>
            <p:cNvPr id="14" name="TextBox 13"/>
            <p:cNvSpPr txBox="1"/>
            <p:nvPr/>
          </p:nvSpPr>
          <p:spPr>
            <a:xfrm>
              <a:off x="4129227" y="2273196"/>
              <a:ext cx="8001056" cy="1238674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800" i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      </a:t>
              </a:r>
              <a:r>
                <a:rPr lang="th-TH" sz="3300" b="1" i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ลดต้นทุน</a:t>
              </a:r>
              <a:endParaRPr lang="th-TH" sz="3600" b="1" i="1" dirty="0"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  <a:p>
              <a:r>
                <a:rPr lang="th-TH" sz="2900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	</a:t>
              </a:r>
              <a:r>
                <a:rPr lang="th-TH" sz="2800" b="1" dirty="0"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ลูกจ้างได้รับการพัฒนาทักษะฝีมือ เพิ่มผลิตภาพแรงงาน ลดต้นทุนการผลิต</a:t>
              </a:r>
              <a:endParaRPr lang="en-US" sz="2800" b="1" dirty="0"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72103" y="2422146"/>
              <a:ext cx="400731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806269" y="2232536"/>
            <a:ext cx="10572824" cy="2088684"/>
          </a:xfrm>
          <a:prstGeom prst="doubleWave">
            <a:avLst/>
          </a:prstGeom>
          <a:solidFill>
            <a:srgbClr val="FF99CC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</a:t>
            </a:r>
            <a:r>
              <a:rPr lang="th-TH" sz="3300" b="1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ประเมินเงินสมทบกองทุน</a:t>
            </a:r>
            <a:endParaRPr lang="th-TH" sz="3800" b="1" i="1" dirty="0"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  <a:p>
            <a:r>
              <a:rPr lang="th-TH" sz="2900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	</a:t>
            </a:r>
            <a:r>
              <a:rPr lang="th-TH" sz="2800" b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พัฒนาฝีมือแรงงานให้แก่ลูกจ้างครบตามสัดส่วนที่กฎหมายกำหนด</a:t>
            </a:r>
          </a:p>
          <a:p>
            <a:r>
              <a:rPr lang="th-TH" sz="2800" b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“ไม่ต้องส่งเงินสมทบเข้ากองทุน”</a:t>
            </a:r>
            <a:endParaRPr lang="en-US" sz="2800" b="1" dirty="0"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8934" y="2784524"/>
            <a:ext cx="527836" cy="42905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17349" y="5153721"/>
            <a:ext cx="10572824" cy="1433474"/>
          </a:xfrm>
          <a:prstGeom prst="doubleWave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3800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</a:t>
            </a:r>
            <a:r>
              <a:rPr lang="th-TH" sz="3300" b="1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กู้ใหม่</a:t>
            </a:r>
            <a:endParaRPr lang="th-TH" sz="3600" b="1" i="1" dirty="0"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  <a:p>
            <a:pPr lvl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900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	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ชำระคืนหมดแล้ว ขอกู้ใหม่ได้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1" name="รูปภาพ 8" descr="fb_fan_15_lik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6150" y="5444758"/>
            <a:ext cx="529538" cy="538838"/>
          </a:xfrm>
          <a:prstGeom prst="rect">
            <a:avLst/>
          </a:prstGeom>
        </p:spPr>
      </p:pic>
      <p:sp>
        <p:nvSpPr>
          <p:cNvPr id="13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ชื่อเรื่อง 2"/>
          <p:cNvSpPr txBox="1">
            <a:spLocks/>
          </p:cNvSpPr>
          <p:nvPr/>
        </p:nvSpPr>
        <p:spPr>
          <a:xfrm>
            <a:off x="0" y="0"/>
            <a:ext cx="12192000" cy="74033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sz="44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ประโยชน์ที่ได้รับจากการกู้ยืมเงินกองทุนพัฒนาฝีมือแรงงาน</a:t>
            </a:r>
            <a:endParaRPr lang="en-US" sz="4400" b="1" i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41584" y="6524627"/>
            <a:ext cx="7823200" cy="365125"/>
          </a:xfrm>
        </p:spPr>
        <p:txBody>
          <a:bodyPr/>
          <a:lstStyle/>
          <a:p>
            <a:pPr algn="r"/>
            <a:r>
              <a:rPr lang="th-TH" sz="1600" b="1" dirty="0">
                <a:solidFill>
                  <a:schemeClr val="tx1"/>
                </a:solidFill>
              </a:rPr>
              <a:t>กองส่งเสริมการพัฒนาฝีมือแรงงาน</a:t>
            </a:r>
            <a:endParaRPr 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51115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4" name="Picture 6" descr="รูปภาพที่เกี่ยวข้อง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9" name="ชื่อเรื่องรอง 2"/>
          <p:cNvSpPr txBox="1">
            <a:spLocks/>
          </p:cNvSpPr>
          <p:nvPr/>
        </p:nvSpPr>
        <p:spPr>
          <a:xfrm>
            <a:off x="0" y="1198179"/>
            <a:ext cx="12192000" cy="300027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91388" tIns="45692" rIns="91388" bIns="45692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0" algn="ctr">
              <a:buNone/>
            </a:pP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การให้เงินช่วยเหลือหรืออุดหนุนกองทุนพัฒนาฝีมือแรงงาน</a:t>
            </a: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0" algn="ctr">
              <a:buNone/>
            </a:pP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</a:t>
            </a:r>
            <a:r>
              <a:rPr lang="th-TH" sz="44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แรงงาน พ.ศ. </a:t>
            </a:r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2545</a:t>
            </a: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ชื่อเรื่อง 1"/>
          <p:cNvSpPr txBox="1">
            <a:spLocks/>
          </p:cNvSpPr>
          <p:nvPr/>
        </p:nvSpPr>
        <p:spPr>
          <a:xfrm>
            <a:off x="0" y="188640"/>
            <a:ext cx="12191999" cy="711081"/>
          </a:xfrm>
          <a:prstGeom prst="rect">
            <a:avLst/>
          </a:prstGeom>
          <a:solidFill>
            <a:srgbClr val="0070C0"/>
          </a:solidFill>
        </p:spPr>
        <p:txBody>
          <a:bodyPr lIns="121832" tIns="60916" rIns="121832" bIns="60916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17" name="รูปภาพ 16" descr="silhouette_saleman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143339" y="2348880"/>
            <a:ext cx="1646325" cy="122413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75521" y="1268762"/>
            <a:ext cx="9409045" cy="676863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9" name="รูปภาพ 18" descr="silhouette_construction_ma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7328" y="1117541"/>
            <a:ext cx="1824206" cy="1087322"/>
          </a:xfrm>
          <a:prstGeom prst="rect">
            <a:avLst/>
          </a:prstGeom>
        </p:spPr>
      </p:pic>
      <p:pic>
        <p:nvPicPr>
          <p:cNvPr id="20" name="รูปภาพ 19" descr="silhouette_salema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935633" y="2348880"/>
            <a:ext cx="1646325" cy="122413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206048" y="2348881"/>
            <a:ext cx="9840416" cy="676863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ผู้ประกอบกิจการ/ผู้ประกอบอาชีพ/กลุ่มผู้ประกอบกิจการ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2" name="Picture 2" descr="D:\บรรยาย สปก.60\New folder (3)\real-estate-icon-64x6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328" y="3429000"/>
            <a:ext cx="2160803" cy="2736304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2242041" y="4508870"/>
            <a:ext cx="9313035" cy="676863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59563" y="5301215"/>
            <a:ext cx="8139024" cy="676863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10164625" y="1341252"/>
            <a:ext cx="1686647" cy="5040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3 เรื่อง</a:t>
            </a: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10147168" y="4537628"/>
            <a:ext cx="1704104" cy="5040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10164626" y="5372655"/>
            <a:ext cx="1686646" cy="5040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34012" y="3645026"/>
            <a:ext cx="7419723" cy="676863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 ตามม. 26/4(2)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10147169" y="3716970"/>
            <a:ext cx="1704103" cy="50405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10164626" y="2421122"/>
            <a:ext cx="1686646" cy="5040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5 เรื่อง</a:t>
            </a:r>
          </a:p>
        </p:txBody>
      </p:sp>
      <p:sp>
        <p:nvSpPr>
          <p:cNvPr id="31" name="ตัวยึดหมายเลขภาพนิ่ง 1"/>
          <p:cNvSpPr txBox="1">
            <a:spLocks/>
          </p:cNvSpPr>
          <p:nvPr/>
        </p:nvSpPr>
        <p:spPr bwMode="auto">
          <a:xfrm>
            <a:off x="11115870" y="6328447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966871" y="6431325"/>
            <a:ext cx="232965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05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/>
          <p:nvPr/>
        </p:nvSpPr>
        <p:spPr>
          <a:xfrm>
            <a:off x="693297" y="261387"/>
            <a:ext cx="10157094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>
          <a:xfrm>
            <a:off x="10838688" y="5734056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/>
          <a:p>
            <a:pPr algn="ctr">
              <a:defRPr/>
            </a:pPr>
            <a:endParaRPr lang="en-US" sz="3600" b="1" dirty="0">
              <a:solidFill>
                <a:srgbClr val="FFFFFF"/>
              </a:solidFill>
              <a:latin typeface="Centaur" pitchFamily="18" charset="0"/>
              <a:cs typeface="FreesiaUPC" pitchFamily="34" charset="-34"/>
            </a:endParaRPr>
          </a:p>
        </p:txBody>
      </p:sp>
      <p:grpSp>
        <p:nvGrpSpPr>
          <p:cNvPr id="2" name="กลุ่ม 9"/>
          <p:cNvGrpSpPr/>
          <p:nvPr/>
        </p:nvGrpSpPr>
        <p:grpSpPr>
          <a:xfrm>
            <a:off x="693297" y="1588556"/>
            <a:ext cx="10157094" cy="3991284"/>
            <a:chOff x="2320058" y="651817"/>
            <a:chExt cx="9331473" cy="429674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7" name="Rounded Rectangle 51"/>
            <p:cNvSpPr/>
            <p:nvPr/>
          </p:nvSpPr>
          <p:spPr>
            <a:xfrm>
              <a:off x="2320058" y="651817"/>
              <a:ext cx="9331473" cy="4296749"/>
            </a:xfrm>
            <a:prstGeom prst="roundRect">
              <a:avLst>
                <a:gd name="adj" fmla="val 10000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9" name="Content Placeholder 4"/>
            <p:cNvSpPr txBox="1">
              <a:spLocks/>
            </p:cNvSpPr>
            <p:nvPr/>
          </p:nvSpPr>
          <p:spPr>
            <a:xfrm>
              <a:off x="3203430" y="916232"/>
              <a:ext cx="8249558" cy="3701815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noAutofit/>
            </a:bodyPr>
            <a:lstStyle/>
            <a:p>
              <a:pPr algn="thaiDist" defTabSz="1624114">
                <a:spcBef>
                  <a:spcPct val="20000"/>
                </a:spcBef>
                <a:defRPr/>
              </a:pPr>
              <a:r>
                <a:rPr lang="th-TH" sz="3600" b="1" dirty="0">
                  <a:latin typeface="FreesiaUPC" pitchFamily="34" charset="-34"/>
                  <a:cs typeface="FreesiaUPC" pitchFamily="34" charset="-34"/>
                </a:rPr>
                <a:t>อุดหนุนแก่ผู้ดำเนินการทดสอบมาตรฐานฝีมือแรงงานที่ได้รับอนุญาตตามมาตรา 24 ซึ่งดำเนินการทดสอบมาตรฐานฝีมือแรงงาน และ</a:t>
              </a: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มีผู้ผ่านการทดสอบในปีที่ผ่านมา ตั้งแต่</a:t>
              </a:r>
              <a:r>
                <a:rPr lang="en-US" sz="3600" b="1" u="sng" dirty="0">
                  <a:latin typeface="FreesiaUPC" pitchFamily="34" charset="-34"/>
                  <a:cs typeface="FreesiaUPC" pitchFamily="34" charset="-34"/>
                </a:rPr>
                <a:t> 100 </a:t>
              </a: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คน</a:t>
              </a:r>
              <a:br>
                <a:rPr lang="th-TH" sz="3600" b="1" u="sng" dirty="0"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ขึ้นไป</a:t>
              </a:r>
              <a:r>
                <a:rPr lang="th-TH" sz="3600" b="1" dirty="0">
                  <a:latin typeface="FreesiaUPC" pitchFamily="34" charset="-34"/>
                  <a:cs typeface="FreesiaUPC" pitchFamily="34" charset="-34"/>
                </a:rPr>
                <a:t> ให้เงิน</a:t>
              </a: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อุดหนุนปีละ </a:t>
              </a:r>
              <a:r>
                <a:rPr lang="en-US" sz="3600" b="1" u="sng" dirty="0">
                  <a:latin typeface="FreesiaUPC" pitchFamily="34" charset="-34"/>
                  <a:cs typeface="FreesiaUPC" pitchFamily="34" charset="-34"/>
                </a:rPr>
                <a:t>10</a:t>
              </a: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,000 บาทต่อผู้ผ่านการทดสอบ</a:t>
              </a:r>
              <a:br>
                <a:rPr lang="th-TH" sz="3600" b="1" u="sng" dirty="0"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latin typeface="FreesiaUPC" pitchFamily="34" charset="-34"/>
                  <a:cs typeface="FreesiaUPC" pitchFamily="34" charset="-34"/>
                </a:rPr>
                <a:t>ทุก 100 คน</a:t>
              </a:r>
              <a:r>
                <a:rPr lang="th-TH" sz="3600" b="1" dirty="0"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4" dirty="0">
                  <a:latin typeface="FreesiaUPC" pitchFamily="34" charset="-34"/>
                  <a:cs typeface="FreesiaUPC" pitchFamily="34" charset="-34"/>
                </a:rPr>
                <a:t>ส่วนที่เกิน</a:t>
              </a:r>
              <a:r>
                <a:rPr lang="en-US" sz="3600" b="1" spc="-54" dirty="0"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4" dirty="0">
                  <a:latin typeface="FreesiaUPC" pitchFamily="34" charset="-34"/>
                  <a:cs typeface="FreesiaUPC" pitchFamily="34" charset="-34"/>
                </a:rPr>
                <a:t>100 คน ถ้ามีจำนวนตั้งแต่ 75 คนขึ้นไป</a:t>
              </a:r>
              <a:br>
                <a:rPr lang="th-TH" sz="3600" b="1" spc="-54" dirty="0"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spc="-54" dirty="0">
                  <a:latin typeface="FreesiaUPC" pitchFamily="34" charset="-34"/>
                  <a:cs typeface="FreesiaUPC" pitchFamily="34" charset="-34"/>
                </a:rPr>
                <a:t>ให้ปัดเป็น 100 คน</a:t>
              </a:r>
              <a:endParaRPr lang="th-TH" sz="36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170465" y="6297399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Oval 47"/>
          <p:cNvSpPr/>
          <p:nvPr/>
        </p:nvSpPr>
        <p:spPr>
          <a:xfrm>
            <a:off x="693292" y="1557225"/>
            <a:ext cx="792396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1</a:t>
            </a:r>
          </a:p>
        </p:txBody>
      </p:sp>
      <p:sp>
        <p:nvSpPr>
          <p:cNvPr id="10" name="สี่เหลี่ยมมุมมน 3"/>
          <p:cNvSpPr/>
          <p:nvPr/>
        </p:nvSpPr>
        <p:spPr>
          <a:xfrm>
            <a:off x="8401157" y="5516748"/>
            <a:ext cx="2161083" cy="57593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4 </a:t>
            </a:r>
          </a:p>
        </p:txBody>
      </p:sp>
      <p:sp>
        <p:nvSpPr>
          <p:cNvPr id="14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442914" y="6431325"/>
            <a:ext cx="280940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837362" y="45408"/>
            <a:ext cx="1008505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12" name="Rounded Rectangle 45"/>
          <p:cNvSpPr/>
          <p:nvPr/>
        </p:nvSpPr>
        <p:spPr>
          <a:xfrm>
            <a:off x="765332" y="1263561"/>
            <a:ext cx="10229132" cy="3101326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1413650" y="1623518"/>
            <a:ext cx="9292662" cy="2741369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อุดหนุนเป็นค่าทดสอบแก่ผู้ดำเนินการทดสอบมาตรฐานฝีมือแรงงานที่ได้รับอนุญาตตามมาตรา 24 ซึ่ง</a:t>
            </a:r>
            <a:r>
              <a:rPr lang="th-TH" sz="2800" b="1" u="sng" dirty="0">
                <a:latin typeface="FreesiaUPC" pitchFamily="34" charset="-34"/>
                <a:cs typeface="FreesiaUPC" pitchFamily="34" charset="-34"/>
              </a:rPr>
              <a:t>ดำเนินการทดสอบให้แก่ผู้เข้ารับการทดสอบที่กรมพัฒนาฝีมือแรงงานส่งไปทดสอบมาตรฐานฝีมือแรงงานแห่งชาติ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u="sng" dirty="0">
                <a:latin typeface="FreesiaUPC" pitchFamily="34" charset="-34"/>
                <a:cs typeface="FreesiaUPC" pitchFamily="34" charset="-34"/>
              </a:rPr>
              <a:t>ในสาขาอาชีพที่จำเป็นต้องให้การส่งเสริม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หรือสนับสนุนให้มีผู้ประกอบอาชีพที่มีทักษะฝีมือได้มาตรฐานเพียงพอต่อความต้องการของตลาดแรงงาน หรือเป็นสาขาอาชีพที่ต้องอาศัยความเชี่ยวชาญ เครื่องมืออุปกรณ์หรือเทคโนโลยีเฉพาะด้าน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lvl="0">
              <a:spcBef>
                <a:spcPct val="20000"/>
              </a:spcBef>
              <a:defRPr/>
            </a:pPr>
            <a:endParaRPr lang="th-TH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Oval 47"/>
          <p:cNvSpPr/>
          <p:nvPr/>
        </p:nvSpPr>
        <p:spPr>
          <a:xfrm>
            <a:off x="765327" y="1053286"/>
            <a:ext cx="792396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2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156817" y="6348919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65326" y="4508870"/>
            <a:ext cx="10229137" cy="1511818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5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5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5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สาขา</a:t>
            </a:r>
            <a:r>
              <a:rPr lang="th-TH" sz="25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อาชีพที่จำเป็นต้องให้การส่งเสริมหรือสนับสนุน </a:t>
            </a:r>
            <a:r>
              <a:rPr lang="th-TH" sz="2500" b="1" dirty="0">
                <a:solidFill>
                  <a:schemeClr val="tx1"/>
                </a:solidFill>
              </a:rPr>
              <a:t>กรมพัฒนาฝีมือแรงงานไม่สามารถดำเนินการทดสอบได้ </a:t>
            </a:r>
            <a:endParaRPr lang="th-TH" sz="25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sz="25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5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. สาขาช่างเครื่องประดับ (ประดับอัญมนี) 2. สาขาช่างเครื่องประดับ (รูปพรรณ) 3. สาขาช่างเจียระไนพลอย</a:t>
            </a:r>
            <a:endParaRPr lang="en-US" sz="25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5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4. สาขาช่างหล่อเครื่องประดับ 5. สาขาช่างตกแต่งเครื่องประดับ 6. สาขาช่างฝังอัญมณีบนเครื่องประดับ</a:t>
            </a:r>
            <a:endParaRPr lang="en-US" sz="25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25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049482" y="3932939"/>
            <a:ext cx="1944982" cy="57593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5 </a:t>
            </a:r>
          </a:p>
        </p:txBody>
      </p:sp>
      <p:sp>
        <p:nvSpPr>
          <p:cNvPr id="16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546042" y="6431325"/>
            <a:ext cx="266533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362" y="117399"/>
            <a:ext cx="1008505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9" name="Rounded Rectangle 45"/>
          <p:cNvSpPr/>
          <p:nvPr/>
        </p:nvSpPr>
        <p:spPr>
          <a:xfrm>
            <a:off x="837370" y="1451500"/>
            <a:ext cx="10157094" cy="2865198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1269579" y="1701208"/>
            <a:ext cx="9508769" cy="3095627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ส่งเงินสมทบเข้ากองทุนพัฒนาฝีมือแรงงานภายในเวลาที่กำหนดในปีที่ผ่านมา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และได้ดำเนินการพัฒนาฝีมือแรงงานตามมาตรา 29 วรรคสองครบ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ครบตามสัดส่วนที่กฎหมาย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กำหนด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ให้เงินอุดหนุน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Oval 47"/>
          <p:cNvSpPr/>
          <p:nvPr/>
        </p:nvSpPr>
        <p:spPr>
          <a:xfrm>
            <a:off x="698990" y="1097242"/>
            <a:ext cx="7866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3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1105" y="5180594"/>
            <a:ext cx="8656703" cy="1200329"/>
          </a:xfrm>
          <a:prstGeom prst="rect">
            <a:avLst/>
          </a:prstGeom>
          <a:noFill/>
          <a:ln w="15875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1. ผู้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ประกอบกิจการที่จัดให้มีการฝึกอบรมฝีมือแรงงานให้แก่ลูกจ้างของตน หรือ 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2. ส่ง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ลูกจ้างเข้า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รับการ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ทดสอบและผ่านการทดสอบมาตรฐานฝีมือแรงงานแห่งชาติ หรือ 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3. ลูกจ้าง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ผ่านการ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รับรองความรู้ความสามารถ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69067" y="4719036"/>
            <a:ext cx="548711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8768398" y="4220904"/>
            <a:ext cx="2226060" cy="57593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6 </a:t>
            </a:r>
          </a:p>
        </p:txBody>
      </p:sp>
      <p:sp>
        <p:nvSpPr>
          <p:cNvPr id="1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8586986" y="6431325"/>
            <a:ext cx="266533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4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180544" y="6400438"/>
            <a:ext cx="609600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19403" y="1623518"/>
            <a:ext cx="10369152" cy="295164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อุดหนุนแก่ผู้ประกอบกิจการที่ดำเนินการพัฒนาฝีมือแรงงาน</a:t>
            </a:r>
            <a:b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ตามมาตรา 29 วรรคสอง </a:t>
            </a:r>
            <a:r>
              <a:rPr lang="th-TH" sz="40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ส่วนที่</a:t>
            </a:r>
            <a:r>
              <a:rPr lang="th-TH" sz="40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เกินกว่าร้อยละ 70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ของลูกจ้างทั้งหมด ให้เงินอุดหนุน </a:t>
            </a:r>
            <a:r>
              <a:rPr lang="th-TH" sz="40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200 บาทต่อลูกจ้าง 1 คน </a:t>
            </a:r>
            <a:endParaRPr lang="en-US" sz="40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719403" y="261387"/>
            <a:ext cx="10369151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7" name="Oval 47"/>
          <p:cNvSpPr/>
          <p:nvPr/>
        </p:nvSpPr>
        <p:spPr>
          <a:xfrm>
            <a:off x="698990" y="1269260"/>
            <a:ext cx="7866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4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0927701" y="6163314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pPr/>
              <a:t>24</a:t>
            </a:fld>
            <a:endParaRPr lang="en-US" sz="2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9220" y="5252585"/>
            <a:ext cx="8068045" cy="1200329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 ผู้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ประกอบกิจการที่จัดให้มีการฝึกอบรมฝีมือแรงงานให้แก่ลูกจ้างของตน หรือ 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2. ส่ง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ลูกจ้างเข้า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รับการ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ทดสอบและผ่านการทดสอบมาตรฐานฝีมือแรงงานแห่งชาติ หรือ 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3. ลูกจ้าง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ผ่านการ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รับรองความรู้ความสามารถ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7181" y="4796836"/>
            <a:ext cx="542679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056544" y="4436880"/>
            <a:ext cx="2009950" cy="64792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7</a:t>
            </a:r>
            <a:endParaRPr lang="en-US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19002" y="6284534"/>
            <a:ext cx="2264048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691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65325" y="1556876"/>
            <a:ext cx="10369152" cy="381589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ได้รับการรับรองมาตรฐานฝีมือแรงงาน</a:t>
            </a:r>
            <a:b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ของตน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ตามมาตรา 26 และได้นำมาตรฐานฝีมือแรงงานดังกล่าวไปใช้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ในการทดสอบ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ให้แก่ลูกจ้างของตน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ให้เงินอุดหนุนในแต่ละ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สาขาระดับละ</a:t>
            </a:r>
            <a:r>
              <a:rPr lang="en-US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10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,000 บาท</a:t>
            </a:r>
          </a:p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ให้ใช้บังคับกับมาตรฐานฝีมือแรงงานที่ได้รับการรับรองตั้งแต่</a:t>
            </a:r>
            <a:r>
              <a:rPr lang="en-US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ปี พ.ศ. 2560 เป็นต้นไป</a:t>
            </a:r>
            <a:endParaRPr lang="en-US" sz="36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718453" y="189390"/>
            <a:ext cx="10416024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6" name="Oval 47"/>
          <p:cNvSpPr/>
          <p:nvPr/>
        </p:nvSpPr>
        <p:spPr>
          <a:xfrm>
            <a:off x="698990" y="1197274"/>
            <a:ext cx="7866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5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0861774" y="6242808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977445" y="4940818"/>
            <a:ext cx="2089048" cy="64792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8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646832" y="6327709"/>
            <a:ext cx="2276417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362" y="261387"/>
            <a:ext cx="10085059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837370" y="1695504"/>
            <a:ext cx="10157094" cy="3743549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698990" y="1341251"/>
            <a:ext cx="786697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6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269585" y="1983469"/>
            <a:ext cx="9508769" cy="3167619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ส่งลูกจ้างเข้ารับการทดสอบ</a:t>
            </a:r>
            <a:r>
              <a:rPr lang="th-TH" sz="3600" b="1" u="sng" spc="-40" dirty="0">
                <a:latin typeface="FreesiaUPC" pitchFamily="34" charset="-34"/>
                <a:cs typeface="FreesiaUPC" pitchFamily="34" charset="-34"/>
              </a:rPr>
              <a:t>และผ่านการทดสอบ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มาตรฐานฝีมือแรงงานแห่งชาติ และได้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จ่ายค่าจ้างให้แก่ลูกจ้างดังกล่าว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ตามประกาศคณะกรรมการค่าจ้าง 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เรื่อง อัตราค่าจ้างตามมาตรฐานฝีมือ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เป็นเวลา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ไม่น้อยกว่า 180 วัน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ก่อนวันยื่นขอรับเงินอุดหนุน ให้เงิน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อุดหนุน 1,000 บาทต่อลูกจ้าง1 คน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ทั้งนี้ไม่เกิน</a:t>
            </a:r>
            <a:br>
              <a:rPr lang="th-TH" sz="3600" b="1" dirty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ปีละ 100,000 บาท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115870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429304" y="5439059"/>
            <a:ext cx="2305157" cy="65362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9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861105" y="6447467"/>
            <a:ext cx="3439034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14"/>
          <p:cNvSpPr/>
          <p:nvPr/>
        </p:nvSpPr>
        <p:spPr>
          <a:xfrm>
            <a:off x="719403" y="1766702"/>
            <a:ext cx="10614834" cy="267017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อุดหนุนแก่</a:t>
            </a:r>
            <a:r>
              <a:rPr lang="en-US" sz="3000" b="1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ผู้ประกอบกิจการเป็นค่าใช้จ่ายในการฝึกอบรมฝีมือแรงงาน</a:t>
            </a:r>
            <a:r>
              <a:rPr lang="th-TH" sz="3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เพื่อพัฒนาทักษะความรู้ให้แก่ลูกจ้าง</a:t>
            </a:r>
            <a:r>
              <a:rPr lang="th-TH" sz="3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3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en-US" sz="3000" b="1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เงินอุดหนุนเท่าที่จ่ายจริงแต่</a:t>
            </a:r>
            <a:r>
              <a:rPr lang="en-US" sz="3000" b="1" u="sng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ไม่เกินปีละ</a:t>
            </a:r>
            <a:r>
              <a:rPr lang="th-TH" sz="30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100,000 </a:t>
            </a:r>
            <a:r>
              <a:rPr lang="en-US" sz="3000" b="1" u="sng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r>
              <a:rPr lang="th-TH" sz="3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ทั้งนี้</a:t>
            </a:r>
            <a:r>
              <a:rPr lang="en-US" sz="3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หลักสูตรการฝึกอบรมให้เป็นไปตามหลักเกณฑ์ที่คณะกรรมการส่งเสริมการพัฒนาฝีมือแรงงานประกาศกำหนด</a:t>
            </a: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719403" y="261387"/>
            <a:ext cx="10614834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8" name="Oval 47"/>
          <p:cNvSpPr/>
          <p:nvPr/>
        </p:nvSpPr>
        <p:spPr>
          <a:xfrm>
            <a:off x="698990" y="1269260"/>
            <a:ext cx="786697" cy="71421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7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037020" y="6252164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19403" y="4724844"/>
            <a:ext cx="10614834" cy="1295844"/>
          </a:xfrm>
          <a:prstGeom prst="roundRect">
            <a:avLst/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มุมมน 3"/>
          <p:cNvSpPr/>
          <p:nvPr/>
        </p:nvSpPr>
        <p:spPr>
          <a:xfrm>
            <a:off x="8977446" y="4148913"/>
            <a:ext cx="2233120" cy="57593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10</a:t>
            </a: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661282" y="6447467"/>
            <a:ext cx="2420489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9403" y="1767500"/>
            <a:ext cx="10369152" cy="302933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อุดหนุนแก่ผู้ดำเนินการทดสอบมาตรฐานฝีมือแรงงานตามมาตรา</a:t>
            </a:r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24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หรือศูนย์ประเมินความรู้ความสามารถตามมาตรา</a:t>
            </a:r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26/4 (2) 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ที่เป็นหน่วยงานของรัฐ ซึ่ง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ส่งเงินค่าทดสอบหรือค่าธรรมเนียมเข้ากองทุน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ให้เงินอุดหนุน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เท่ากับจำนวนเงินที่ส่งเข้ากองทุน</a:t>
            </a:r>
            <a:endParaRPr lang="en-US" sz="36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Oval 47"/>
          <p:cNvSpPr/>
          <p:nvPr/>
        </p:nvSpPr>
        <p:spPr>
          <a:xfrm>
            <a:off x="698990" y="1413243"/>
            <a:ext cx="786697" cy="71421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8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837362" y="261387"/>
            <a:ext cx="10251193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/ศูนย์ประเมินฯ ตามมาตรา 26/4(2)</a:t>
            </a: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061995" y="6307425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473193" y="4796835"/>
            <a:ext cx="2305156" cy="71991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11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527061" y="6392875"/>
            <a:ext cx="2564562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59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693290" y="261387"/>
            <a:ext cx="10445240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693290" y="1629222"/>
            <a:ext cx="10373204" cy="3959523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693290" y="1346955"/>
            <a:ext cx="786697" cy="714215"/>
          </a:xfrm>
          <a:prstGeom prst="ellipse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9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413659" y="1989173"/>
            <a:ext cx="9508769" cy="3527575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อุดหนุนแก่ศูนย์ประเมินความรู้ความสามารถกลาง </a:t>
            </a:r>
            <a:r>
              <a:rPr lang="th-TH" sz="3600" b="1" u="sng" dirty="0">
                <a:latin typeface="FreesiaUPC" pitchFamily="34" charset="-34"/>
                <a:cs typeface="FreesiaUPC" pitchFamily="34" charset="-34"/>
              </a:rPr>
              <a:t>เป็นค่าตอบแทนและค่าใช้จ่ายอื่นของผู้ประเมิน และค่าใช้จ่ายในการดำเนินการรับรองความรู้ความสามารถ</a:t>
            </a: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ทั้งนี้ตามระเบียบของทางราชการ เพื่อประโยชน์ในการพัฒนาฝีมือแรงงานในกรณีที่ศูนย์ประเมินความรู้ความสามารถตามมาตรา 26/4 (2) มีจำนวนไม่เพียงพอต่อการรับรองความรู้ความสามารถ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096463" y="6290097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617264" y="5372766"/>
            <a:ext cx="2305157" cy="70264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12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869798" y="6380645"/>
            <a:ext cx="234845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9410" y="1689482"/>
            <a:ext cx="10275054" cy="39598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อุดหนุนแก่กรมพัฒนาฝีมือแรงงาน เป็น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ค่าใช้จ่ายในการ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ดำเนินการ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ทดสอบมาตรฐานฝีมือแรงงานแห่งชาติ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ในสาขาอาชีพ ตำแหน่งงาน หรือลักษณะงาน ที่อาจเป็นอันตรายต่อสาธารณะหรือต้องใช้ผู้มีความรู้ความสามารถ ในกรณีที่</a:t>
            </a:r>
            <a:r>
              <a:rPr lang="th-TH" sz="3600" b="1" u="sng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งบประมาณมีจำนวนไม่เพียงพอ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และจำเป็นต้องดำเนินการเพิ่มเติมจากเป้าหมายที่ได้รับงบประมาณรายจ่ายประจำปี </a:t>
            </a:r>
            <a:endParaRPr lang="en-US" sz="3600" b="1" u="sng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Oval 47"/>
          <p:cNvSpPr/>
          <p:nvPr/>
        </p:nvSpPr>
        <p:spPr>
          <a:xfrm>
            <a:off x="698992" y="1557225"/>
            <a:ext cx="858732" cy="714215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10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719410" y="261387"/>
            <a:ext cx="10275054" cy="935887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187145" y="6318979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8545230" y="5444757"/>
            <a:ext cx="2161084" cy="67816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tx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13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740817" y="6379227"/>
            <a:ext cx="2492526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Footer Placeholder 3"/>
          <p:cNvSpPr txBox="1">
            <a:spLocks/>
          </p:cNvSpPr>
          <p:nvPr/>
        </p:nvSpPr>
        <p:spPr>
          <a:xfrm>
            <a:off x="1557724" y="5660732"/>
            <a:ext cx="5474745" cy="62573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r" defTabSz="1218297" rtl="0" eaLnBrk="1" latinLnBrk="0" hangingPunct="1">
              <a:defRPr kumimoji="0"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***เฉพาะสาขาช่างไฟฟ้าภายในอาคาร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963075" y="6447467"/>
            <a:ext cx="2348453" cy="365125"/>
          </a:xfrm>
        </p:spPr>
        <p:txBody>
          <a:bodyPr/>
          <a:lstStyle/>
          <a:p>
            <a:pPr algn="r"/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</a:t>
            </a:r>
            <a:endParaRPr lang="en-US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0566" y="6400438"/>
            <a:ext cx="879835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7"/>
          <p:cNvSpPr/>
          <p:nvPr/>
        </p:nvSpPr>
        <p:spPr>
          <a:xfrm>
            <a:off x="0" y="261387"/>
            <a:ext cx="12192000" cy="719908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aphicFrame>
        <p:nvGraphicFramePr>
          <p:cNvPr id="5" name="ไดอะแกรม 3"/>
          <p:cNvGraphicFramePr/>
          <p:nvPr>
            <p:extLst>
              <p:ext uri="{D42A27DB-BD31-4B8C-83A1-F6EECF244321}">
                <p14:modId xmlns:p14="http://schemas.microsoft.com/office/powerpoint/2010/main" xmlns="" val="1363982156"/>
              </p:ext>
            </p:extLst>
          </p:nvPr>
        </p:nvGraphicFramePr>
        <p:xfrm>
          <a:off x="794009" y="1355237"/>
          <a:ext cx="10659960" cy="30666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5"/>
          <p:cNvSpPr/>
          <p:nvPr/>
        </p:nvSpPr>
        <p:spPr>
          <a:xfrm>
            <a:off x="950342" y="4672967"/>
            <a:ext cx="10301167" cy="9093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</a:t>
            </a:r>
            <a:r>
              <a:rPr lang="th-TH" sz="24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อุดหนุนซ้ำซ้อนเกิน</a:t>
            </a:r>
            <a:r>
              <a:rPr lang="th-TH" sz="24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วงเงินที่กำหนด </a:t>
            </a:r>
          </a:p>
        </p:txBody>
      </p:sp>
    </p:spTree>
    <p:extLst>
      <p:ext uri="{BB962C8B-B14F-4D97-AF65-F5344CB8AC3E}">
        <p14:creationId xmlns:p14="http://schemas.microsoft.com/office/powerpoint/2010/main" xmlns="" val="1830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xmlns="" val="3684901087"/>
              </p:ext>
            </p:extLst>
          </p:nvPr>
        </p:nvGraphicFramePr>
        <p:xfrm>
          <a:off x="405886" y="1036080"/>
          <a:ext cx="11380228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0" y="129982"/>
            <a:ext cx="12192000" cy="71108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48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ประโยชน์ที่</a:t>
            </a:r>
            <a:r>
              <a:rPr lang="th-TH" sz="4800" b="1" dirty="0" smtClean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ได้รับจากเงินช่วยเหลือหรืออุดหนุน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5" name="รูปภาพ 4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295" y="150126"/>
            <a:ext cx="936348" cy="677073"/>
          </a:xfrm>
          <a:prstGeom prst="rect">
            <a:avLst/>
          </a:prstGeom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81508" y="6447467"/>
            <a:ext cx="609600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90843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1502229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xmlns="" val="1777779393"/>
              </p:ext>
            </p:extLst>
          </p:nvPr>
        </p:nvGraphicFramePr>
        <p:xfrm>
          <a:off x="405886" y="1036080"/>
          <a:ext cx="11380228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81508" y="6447467"/>
            <a:ext cx="609600" cy="365125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90843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0" y="129982"/>
            <a:ext cx="12192000" cy="71108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48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ประโยชน์ที่</a:t>
            </a:r>
            <a:r>
              <a:rPr lang="th-TH" sz="4800" b="1" dirty="0" smtClean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ได้รับจากเงินช่วยเหลือหรืออุดหนุน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12" name="รูปภาพ 11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295" y="150126"/>
            <a:ext cx="936348" cy="677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04390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4" name="Picture 6" descr="ผลการค้นหารูปภาพสำหรับ รูปพื้นหลัง พาวเวอร์พอยท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</p:spPr>
      </p:pic>
      <p:sp>
        <p:nvSpPr>
          <p:cNvPr id="4" name="สี่เหลี่ยมผืนผ้า 3"/>
          <p:cNvSpPr/>
          <p:nvPr/>
        </p:nvSpPr>
        <p:spPr>
          <a:xfrm>
            <a:off x="3696331" y="1893182"/>
            <a:ext cx="515718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8800" b="1" i="1" dirty="0" smtClean="0">
                <a:solidFill>
                  <a:srgbClr val="0000FF"/>
                </a:solidFill>
                <a:latin typeface="FreesiaUPC" pitchFamily="34" charset="-34"/>
                <a:cs typeface="FreesiaUPC" pitchFamily="34" charset="-34"/>
              </a:rPr>
              <a:t>จบการนำเสนอ</a:t>
            </a:r>
            <a:endParaRPr lang="th-TH" sz="8800" dirty="0">
              <a:solidFill>
                <a:srgbClr val="0000FF"/>
              </a:solidFill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4295097" y="4119020"/>
            <a:ext cx="6843433" cy="842292"/>
          </a:xfrm>
          <a:prstGeom prst="rect">
            <a:avLst/>
          </a:prstGeom>
        </p:spPr>
        <p:txBody>
          <a:bodyPr>
            <a:norm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ctr">
              <a:buNone/>
            </a:pPr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800" b="1" dirty="0" smtClean="0">
                <a:latin typeface="FreesiaUPC" pitchFamily="34" charset="-34"/>
                <a:cs typeface="FreesiaUPC" pitchFamily="34" charset="-34"/>
              </a:rPr>
              <a:t>0 2643 6039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50121" y="406084"/>
            <a:ext cx="5184576" cy="2015038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FFC00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3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300" b="1" spc="200" dirty="0">
                <a:ln w="29210">
                  <a:solidFill>
                    <a:srgbClr val="FF66FF"/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01796" y="4817329"/>
            <a:ext cx="9121014" cy="1448699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43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en-US" sz="4300" b="1" dirty="0" smtClean="0">
                <a:latin typeface="FreesiaUPC" pitchFamily="34" charset="-34"/>
                <a:cs typeface="FreesiaUPC" pitchFamily="34" charset="-34"/>
                <a:hlinkClick r:id="rId2"/>
              </a:rPr>
              <a:t>www.dsd.go.th/sdpaa</a:t>
            </a:r>
            <a:endParaRPr lang="th-TH" sz="43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4400" b="1" u="sng" spc="-50" dirty="0" smtClean="0">
                <a:latin typeface="FreesiaUPC" pitchFamily="34" charset="-34"/>
                <a:cs typeface="FreesiaUPC" pitchFamily="34" charset="-34"/>
                <a:hlinkClick r:id="rId3"/>
              </a:rPr>
              <a:t>ส่งข้อมูลได้</a:t>
            </a:r>
            <a:r>
              <a:rPr lang="th-TH" sz="4400" b="1" u="sng" spc="-50" smtClean="0">
                <a:latin typeface="FreesiaUPC" pitchFamily="34" charset="-34"/>
                <a:cs typeface="FreesiaUPC" pitchFamily="34" charset="-34"/>
                <a:hlinkClick r:id="rId3"/>
              </a:rPr>
              <a:t>ที่ </a:t>
            </a:r>
            <a:r>
              <a:rPr lang="en-US" sz="4400" b="1" u="sng" spc="-50" smtClean="0">
                <a:latin typeface="FreesiaUPC" pitchFamily="34" charset="-34"/>
                <a:cs typeface="FreesiaUPC" pitchFamily="34" charset="-34"/>
                <a:hlinkClick r:id="rId3"/>
              </a:rPr>
              <a:t>E-mail </a:t>
            </a:r>
            <a:r>
              <a:rPr lang="en-US" sz="4400" b="1" u="sng" spc="-50" dirty="0">
                <a:latin typeface="FreesiaUPC" pitchFamily="34" charset="-34"/>
                <a:cs typeface="FreesiaUPC" pitchFamily="34" charset="-34"/>
                <a:hlinkClick r:id="rId3"/>
              </a:rPr>
              <a:t>: contact.dsd421@gmail.com</a:t>
            </a:r>
            <a:r>
              <a:rPr lang="th-TH" sz="4400" b="1" spc="-50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43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ผลการค้นหารูปภาพสำหรับ customer icon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7362" y="1579130"/>
            <a:ext cx="2946434" cy="2209826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4078988" y="2513606"/>
            <a:ext cx="64832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กอง</a:t>
            </a:r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ส่งเสริมการพัฒนาฝีมือ</a:t>
            </a:r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แรงงาน</a:t>
            </a:r>
          </a:p>
          <a:p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r>
              <a:rPr lang="th-TH" sz="48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800" b="1" dirty="0">
                <a:latin typeface="FreesiaUPC" pitchFamily="34" charset="-34"/>
                <a:cs typeface="FreesiaUPC" pitchFamily="34" charset="-34"/>
              </a:rPr>
            </a:br>
            <a:endParaRPr lang="en-US" sz="4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4105" y="6140496"/>
            <a:ext cx="2133600" cy="58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34238" y="6291390"/>
            <a:ext cx="812800" cy="521208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8807" y="6447467"/>
            <a:ext cx="7823200" cy="365125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228823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3012</TotalTime>
  <Words>2447</Words>
  <Application>Microsoft Office PowerPoint</Application>
  <PresentationFormat>กำหนดเอง</PresentationFormat>
  <Paragraphs>343</Paragraphs>
  <Slides>35</Slides>
  <Notes>14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35</vt:i4>
      </vt:variant>
    </vt:vector>
  </HeadingPairs>
  <TitlesOfParts>
    <vt:vector size="36" baseType="lpstr">
      <vt:lpstr>Slipstream</vt:lpstr>
      <vt:lpstr>ภาพนิ่ง 1</vt:lpstr>
      <vt:lpstr>พระราชบัญญัติส่งเสริมการพัฒนาฝีมือแรงงาน พ.ศ. 2545</vt:lpstr>
      <vt:lpstr>กองทุนพัฒนาฝีมือแรงงาน</vt:lpstr>
      <vt:lpstr>กองทุนพัฒนาฝีมือแรงงาน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การปรับลดอัตราดอกเบี้ยเงินกู้ยืมร้อยละ 0 ต่อปี</vt:lpstr>
      <vt:lpstr>ภาพนิ่ง 15</vt:lpstr>
      <vt:lpstr>การพิจารณาคำขอกู้ยืมเงินและการอนุมัติให้กู้ยืมเงิน</vt:lpstr>
      <vt:lpstr>การแจ้งผลการพิจารณาคำขอกู้ยืมเงิน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DSD-001</dc:creator>
  <cp:lastModifiedBy>DSD-001</cp:lastModifiedBy>
  <cp:revision>653</cp:revision>
  <dcterms:created xsi:type="dcterms:W3CDTF">2017-06-26T11:46:28Z</dcterms:created>
  <dcterms:modified xsi:type="dcterms:W3CDTF">2018-11-08T05:11:57Z</dcterms:modified>
</cp:coreProperties>
</file>