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2012864" y="48491"/>
            <a:ext cx="8915399" cy="2262781"/>
          </a:xfrm>
        </p:spPr>
        <p:txBody>
          <a:bodyPr>
            <a:normAutofit/>
          </a:bodyPr>
          <a:lstStyle/>
          <a:p>
            <a:r>
              <a:rPr lang="th-TH" sz="9600" b="1" dirty="0" smtClean="0"/>
              <a:t>กลุ่มหลักสูตร</a:t>
            </a:r>
            <a:endParaRPr lang="th-TH" sz="9600" b="1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741315" y="2311272"/>
            <a:ext cx="10123718" cy="4205906"/>
          </a:xfrm>
        </p:spPr>
        <p:txBody>
          <a:bodyPr>
            <a:normAutofit fontScale="92500" lnSpcReduction="20000"/>
          </a:bodyPr>
          <a:lstStyle/>
          <a:p>
            <a:r>
              <a:rPr lang="th-TH" sz="4800" b="1" dirty="0" smtClean="0"/>
              <a:t>กลุ่มหลักสูตรที่ </a:t>
            </a:r>
            <a:r>
              <a:rPr lang="en-SG" sz="4800" b="1" dirty="0" smtClean="0"/>
              <a:t> 1</a:t>
            </a:r>
            <a:r>
              <a:rPr lang="th-TH" sz="4800" b="1" dirty="0" smtClean="0"/>
              <a:t> </a:t>
            </a:r>
            <a:r>
              <a:rPr lang="en-SG" sz="4800" b="1" dirty="0" smtClean="0"/>
              <a:t>: </a:t>
            </a:r>
            <a:r>
              <a:rPr lang="th-TH" sz="4800" b="1" dirty="0" smtClean="0"/>
              <a:t>พัฒนาความรู้</a:t>
            </a:r>
          </a:p>
          <a:p>
            <a:r>
              <a:rPr lang="th-TH" sz="4800" b="1" dirty="0"/>
              <a:t>กลุ่มหลักสูตรที่  </a:t>
            </a:r>
            <a:r>
              <a:rPr lang="en-SG" sz="4800" b="1" dirty="0" smtClean="0"/>
              <a:t>2 : </a:t>
            </a:r>
            <a:r>
              <a:rPr lang="th-TH" sz="4800" b="1" dirty="0" smtClean="0"/>
              <a:t>พัฒนาทักษะการปฏิบัติงาน</a:t>
            </a:r>
          </a:p>
          <a:p>
            <a:r>
              <a:rPr lang="th-TH" sz="4800" b="1" dirty="0"/>
              <a:t>กลุ่มหลักสูตรที่  </a:t>
            </a:r>
            <a:r>
              <a:rPr lang="en-US" sz="4800" b="1" dirty="0" smtClean="0"/>
              <a:t>3 </a:t>
            </a:r>
            <a:r>
              <a:rPr lang="en-SG" sz="4800" b="1" dirty="0" smtClean="0"/>
              <a:t>: </a:t>
            </a:r>
            <a:r>
              <a:rPr lang="th-TH" sz="4800" b="1" dirty="0" smtClean="0"/>
              <a:t>เสริมสร้างทัศนคติที่ดีในการปฏิบัติงาน</a:t>
            </a:r>
          </a:p>
          <a:p>
            <a:r>
              <a:rPr lang="th-TH" sz="4800" b="1" dirty="0"/>
              <a:t>กลุ่มหลักสูตรที่  </a:t>
            </a:r>
            <a:r>
              <a:rPr lang="en-SG" sz="4800" b="1" dirty="0" smtClean="0"/>
              <a:t>4 : </a:t>
            </a:r>
            <a:r>
              <a:rPr lang="th-TH" sz="4800" b="1" dirty="0" smtClean="0"/>
              <a:t>การบริหารจัดการระบบงาน</a:t>
            </a:r>
          </a:p>
          <a:p>
            <a:r>
              <a:rPr lang="th-TH" sz="4800" b="1" dirty="0"/>
              <a:t>กลุ่มหลักสูตรที่  </a:t>
            </a:r>
            <a:r>
              <a:rPr lang="en-SG" sz="4800" b="1" dirty="0" smtClean="0"/>
              <a:t>5 : </a:t>
            </a:r>
            <a:r>
              <a:rPr lang="th-TH" sz="4800" b="1" dirty="0" smtClean="0"/>
              <a:t>โปรแกรมคอมพิวเตอร์และระบบสารสนเทศ</a:t>
            </a:r>
          </a:p>
          <a:p>
            <a:r>
              <a:rPr lang="en-SG" sz="4800" b="1" dirty="0" smtClean="0"/>
              <a:t> </a:t>
            </a:r>
            <a:endParaRPr lang="th-TH" sz="4800" b="1" dirty="0"/>
          </a:p>
        </p:txBody>
      </p:sp>
    </p:spTree>
    <p:extLst>
      <p:ext uri="{BB962C8B-B14F-4D97-AF65-F5344CB8AC3E}">
        <p14:creationId xmlns:p14="http://schemas.microsoft.com/office/powerpoint/2010/main" val="2338148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sz="7200" b="1" dirty="0"/>
              <a:t>กลุ่มหลักสูตรที่ </a:t>
            </a:r>
            <a:r>
              <a:rPr lang="en-SG" sz="7200" b="1" dirty="0"/>
              <a:t> 1</a:t>
            </a:r>
            <a:r>
              <a:rPr lang="th-TH" sz="7200" b="1" dirty="0"/>
              <a:t> </a:t>
            </a:r>
            <a:r>
              <a:rPr lang="en-SG" sz="7200" b="1" dirty="0"/>
              <a:t>: </a:t>
            </a:r>
            <a:r>
              <a:rPr lang="th-TH" sz="7200" b="1" dirty="0"/>
              <a:t>พัฒนาความรู้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sz="4400" dirty="0" smtClean="0"/>
              <a:t>หลักสูตรที่เกี่ยวกับ ภาษา ความรู้ที่สามารถนำไปใช้ในงาน</a:t>
            </a:r>
          </a:p>
          <a:p>
            <a:r>
              <a:rPr lang="th-TH" sz="4400" dirty="0" smtClean="0"/>
              <a:t>เช่น อบรมภาษาอังกฤษ จีน เกาหลีฯ</a:t>
            </a:r>
          </a:p>
          <a:p>
            <a:r>
              <a:rPr lang="th-TH" sz="4400" dirty="0" smtClean="0"/>
              <a:t>ตัวอย่าง เจ้าหน้าที่ฝ่ายบุคคลอบรมเรื่องกฎหมายแรงงาน การทำเงินเดือน ฯลฯ</a:t>
            </a:r>
            <a:endParaRPr lang="th-TH" sz="4400" dirty="0"/>
          </a:p>
        </p:txBody>
      </p:sp>
    </p:spTree>
    <p:extLst>
      <p:ext uri="{BB962C8B-B14F-4D97-AF65-F5344CB8AC3E}">
        <p14:creationId xmlns:p14="http://schemas.microsoft.com/office/powerpoint/2010/main" val="2805824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sz="6000" b="1" dirty="0"/>
              <a:t>กลุ่มหลักสูตรที่  </a:t>
            </a:r>
            <a:r>
              <a:rPr lang="en-SG" sz="6000" b="1" dirty="0"/>
              <a:t>2 : </a:t>
            </a:r>
            <a:r>
              <a:rPr lang="th-TH" sz="6000" b="1" dirty="0"/>
              <a:t>พัฒนา</a:t>
            </a:r>
            <a:r>
              <a:rPr lang="th-TH" sz="6000" b="1" dirty="0" smtClean="0"/>
              <a:t>ทักษะการปฏิบัติงาน</a:t>
            </a:r>
            <a:endParaRPr lang="th-TH" sz="6000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4400" dirty="0"/>
              <a:t>หลักสูตรที่</a:t>
            </a:r>
            <a:r>
              <a:rPr lang="th-TH" sz="4400" dirty="0" smtClean="0"/>
              <a:t>เกี่ยวกับงานที่ใช้ฝีมือ การใช้เครื่องมือเครื่องจักรหรืออุปกรณ์อย่างถูกต้อง</a:t>
            </a:r>
          </a:p>
          <a:p>
            <a:r>
              <a:rPr lang="th-TH" sz="4400" dirty="0" smtClean="0"/>
              <a:t>เช่น อบรมการใช้เครื่องปั๊มขึ้นรูป เครื่องฉีดโม</a:t>
            </a:r>
            <a:r>
              <a:rPr lang="th-TH" sz="4400" dirty="0" err="1" smtClean="0"/>
              <a:t>ลด์พ</a:t>
            </a:r>
            <a:r>
              <a:rPr lang="th-TH" sz="4400" dirty="0" smtClean="0"/>
              <a:t>ลา</a:t>
            </a:r>
            <a:r>
              <a:rPr lang="th-TH" sz="4400" dirty="0" err="1" smtClean="0"/>
              <a:t>สติก</a:t>
            </a:r>
            <a:endParaRPr lang="th-TH" sz="4400" dirty="0" smtClean="0"/>
          </a:p>
          <a:p>
            <a:r>
              <a:rPr lang="th-TH" sz="4400" dirty="0" smtClean="0"/>
              <a:t>ตัวอย่าง ช่างอบรมการใช้เครื่อง </a:t>
            </a:r>
            <a:r>
              <a:rPr lang="en-SG" sz="4400" dirty="0" smtClean="0"/>
              <a:t>CNC</a:t>
            </a:r>
            <a:endParaRPr lang="th-TH" sz="4400" dirty="0" smtClean="0"/>
          </a:p>
          <a:p>
            <a:endParaRPr lang="th-TH" sz="4400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876059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623107" y="227215"/>
            <a:ext cx="10036878" cy="1749829"/>
          </a:xfrm>
        </p:spPr>
        <p:txBody>
          <a:bodyPr>
            <a:normAutofit fontScale="90000"/>
          </a:bodyPr>
          <a:lstStyle/>
          <a:p>
            <a:r>
              <a:rPr lang="th-TH" sz="5300" b="1" dirty="0"/>
              <a:t>กลุ่มหลักสูตรที่  </a:t>
            </a:r>
            <a:r>
              <a:rPr lang="en-US" sz="5300" b="1" dirty="0"/>
              <a:t>3 </a:t>
            </a:r>
            <a:r>
              <a:rPr lang="en-SG" sz="5300" b="1" dirty="0"/>
              <a:t>: </a:t>
            </a:r>
            <a:r>
              <a:rPr lang="th-TH" sz="5300" b="1" dirty="0"/>
              <a:t>เสริมสร้างทัศนคติที่ดีในการปฏิบัติงาน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4400" dirty="0"/>
              <a:t>หลักสูตร</a:t>
            </a:r>
            <a:r>
              <a:rPr lang="th-TH" sz="4400" dirty="0" smtClean="0"/>
              <a:t>ที่เสริมสร้างทัศนคติที่ดีในการปฏิบัติงาน ซึ่งจะสะท้อนออกมาในรูปของวุฒิภาวะทางอารมณ์และพฤติกรรมที่ส่งผลต่อการปฏิบัติงาน</a:t>
            </a:r>
          </a:p>
          <a:p>
            <a:r>
              <a:rPr lang="th-TH" sz="4400" dirty="0" smtClean="0"/>
              <a:t>เช่น หลักสูตร </a:t>
            </a:r>
            <a:r>
              <a:rPr lang="en-SG" sz="4400" dirty="0" smtClean="0"/>
              <a:t>Service mind</a:t>
            </a:r>
            <a:endParaRPr lang="th-TH" sz="4400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352923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sz="6000" b="1" dirty="0"/>
              <a:t>กลุ่มหลักสูตรที่  </a:t>
            </a:r>
            <a:r>
              <a:rPr lang="en-SG" sz="6000" b="1" dirty="0"/>
              <a:t>4 : </a:t>
            </a:r>
            <a:r>
              <a:rPr lang="th-TH" sz="6000" b="1" dirty="0"/>
              <a:t>การบริหารจัดการระบบงาน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h-TH" sz="4400" dirty="0"/>
              <a:t>หลักสูตรที่</a:t>
            </a:r>
            <a:r>
              <a:rPr lang="th-TH" sz="4400" dirty="0" smtClean="0"/>
              <a:t>เกี่ยวกับด้านการบริหารจัดการ ด้านมาตรฐานที่ใช้ประกันคุณภาพสินค้าหรือบริการ หรือกระบวนการทำงานของสถานประกอบกิจการ / เกี่ยวกับเครื่องมือที่สนับสนุนการแก้ปัญหาและปรับปรุงงาน</a:t>
            </a:r>
          </a:p>
          <a:p>
            <a:r>
              <a:rPr lang="th-TH" sz="4400" dirty="0" smtClean="0"/>
              <a:t>ตัวอย่าง เช่น </a:t>
            </a:r>
            <a:r>
              <a:rPr lang="en-SG" sz="4400" dirty="0" smtClean="0"/>
              <a:t>TPM  ISO HACCP  RISK ASSESSED</a:t>
            </a:r>
            <a:endParaRPr lang="th-TH" sz="4400" dirty="0" smtClean="0"/>
          </a:p>
          <a:p>
            <a:endParaRPr lang="th-TH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133316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834342" y="624110"/>
            <a:ext cx="10063941" cy="1280890"/>
          </a:xfrm>
        </p:spPr>
        <p:txBody>
          <a:bodyPr>
            <a:normAutofit fontScale="90000"/>
          </a:bodyPr>
          <a:lstStyle/>
          <a:p>
            <a:r>
              <a:rPr lang="th-TH" sz="5300" b="1" dirty="0"/>
              <a:t>กลุ่มหลักสูตรที่  </a:t>
            </a:r>
            <a:r>
              <a:rPr lang="en-SG" sz="5300" b="1" dirty="0" smtClean="0"/>
              <a:t>5 </a:t>
            </a:r>
            <a:r>
              <a:rPr lang="en-SG" sz="5300" b="1" dirty="0"/>
              <a:t>: </a:t>
            </a:r>
            <a:r>
              <a:rPr lang="th-TH" sz="5300" b="1" dirty="0"/>
              <a:t>โปรแกรมคอมพิวเตอร์</a:t>
            </a:r>
            <a:r>
              <a:rPr lang="th-TH" sz="5300" b="1" dirty="0" smtClean="0"/>
              <a:t>และระบบสารสนเทศ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4400" dirty="0"/>
              <a:t>หลักสูตรที่</a:t>
            </a:r>
            <a:r>
              <a:rPr lang="th-TH" sz="4400" dirty="0" smtClean="0"/>
              <a:t>เกี่ยวกับโปรแกรมคอมพิวเตอร์ทั่วไป หรือโปรแกรมที่ช่วยในการปฏิบัติการ รวมถึงการนำเทคโนโลยีต่างๆ มาใช้ในสถานประกอบกิจการ</a:t>
            </a:r>
          </a:p>
          <a:p>
            <a:r>
              <a:rPr lang="th-TH" sz="4400" dirty="0" smtClean="0"/>
              <a:t>ตัวอย่าง เช่น </a:t>
            </a:r>
            <a:r>
              <a:rPr lang="en-SG" sz="4400" dirty="0" err="1" smtClean="0"/>
              <a:t>Ms.Office</a:t>
            </a:r>
            <a:r>
              <a:rPr lang="en-SG" sz="4400" dirty="0" smtClean="0"/>
              <a:t> / </a:t>
            </a:r>
            <a:r>
              <a:rPr lang="en-SG" sz="4400" smtClean="0"/>
              <a:t>Solidworks    / sap</a:t>
            </a:r>
            <a:endParaRPr lang="th-TH" sz="4400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08359447"/>
      </p:ext>
    </p:extLst>
  </p:cSld>
  <p:clrMapOvr>
    <a:masterClrMapping/>
  </p:clrMapOvr>
</p:sld>
</file>

<file path=ppt/theme/theme1.xml><?xml version="1.0" encoding="utf-8"?>
<a:theme xmlns:a="http://schemas.openxmlformats.org/drawingml/2006/main" name="ช่อ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36</TotalTime>
  <Words>263</Words>
  <Application>Microsoft Office PowerPoint</Application>
  <PresentationFormat>แบบจอกว้าง</PresentationFormat>
  <Paragraphs>24</Paragraphs>
  <Slides>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6</vt:i4>
      </vt:variant>
    </vt:vector>
  </HeadingPairs>
  <TitlesOfParts>
    <vt:vector size="11" baseType="lpstr">
      <vt:lpstr>Arial</vt:lpstr>
      <vt:lpstr>Century Gothic</vt:lpstr>
      <vt:lpstr>DilleniaUPC</vt:lpstr>
      <vt:lpstr>Wingdings 3</vt:lpstr>
      <vt:lpstr>ช่อ</vt:lpstr>
      <vt:lpstr>กลุ่มหลักสูตร</vt:lpstr>
      <vt:lpstr>กลุ่มหลักสูตรที่  1 : พัฒนาความรู้ </vt:lpstr>
      <vt:lpstr>กลุ่มหลักสูตรที่  2 : พัฒนาทักษะการปฏิบัติงาน</vt:lpstr>
      <vt:lpstr>กลุ่มหลักสูตรที่  3 : เสริมสร้างทัศนคติที่ดีในการปฏิบัติงาน </vt:lpstr>
      <vt:lpstr>กลุ่มหลักสูตรที่  4 : การบริหารจัดการระบบงาน </vt:lpstr>
      <vt:lpstr>กลุ่มหลักสูตรที่  5 : โปรแกรมคอมพิวเตอร์และระบบสารสนเทศ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กลุ่มหลักสูตร</dc:title>
  <dc:creator>Kanogwan Srisuwan</dc:creator>
  <cp:lastModifiedBy>Kanogwan Srisuwan</cp:lastModifiedBy>
  <cp:revision>9</cp:revision>
  <dcterms:created xsi:type="dcterms:W3CDTF">2018-11-01T01:40:38Z</dcterms:created>
  <dcterms:modified xsi:type="dcterms:W3CDTF">2018-11-08T12:48:06Z</dcterms:modified>
</cp:coreProperties>
</file>