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2" r:id="rId1"/>
  </p:sldMasterIdLst>
  <p:notesMasterIdLst>
    <p:notesMasterId r:id="rId20"/>
  </p:notesMasterIdLst>
  <p:handoutMasterIdLst>
    <p:handoutMasterId r:id="rId21"/>
  </p:handoutMasterIdLst>
  <p:sldIdLst>
    <p:sldId id="824" r:id="rId2"/>
    <p:sldId id="258" r:id="rId3"/>
    <p:sldId id="467" r:id="rId4"/>
    <p:sldId id="822" r:id="rId5"/>
    <p:sldId id="616" r:id="rId6"/>
    <p:sldId id="617" r:id="rId7"/>
    <p:sldId id="810" r:id="rId8"/>
    <p:sldId id="665" r:id="rId9"/>
    <p:sldId id="811" r:id="rId10"/>
    <p:sldId id="626" r:id="rId11"/>
    <p:sldId id="560" r:id="rId12"/>
    <p:sldId id="561" r:id="rId13"/>
    <p:sldId id="563" r:id="rId14"/>
    <p:sldId id="564" r:id="rId15"/>
    <p:sldId id="627" r:id="rId16"/>
    <p:sldId id="628" r:id="rId17"/>
    <p:sldId id="823" r:id="rId18"/>
    <p:sldId id="799" r:id="rId19"/>
  </p:sldIdLst>
  <p:sldSz cx="9144000" cy="6858000" type="screen4x3"/>
  <p:notesSz cx="6781800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u="sng" kern="1200">
        <a:solidFill>
          <a:schemeClr val="tx1"/>
        </a:solidFill>
        <a:latin typeface="Times New Roman" pitchFamily="18" charset="0"/>
        <a:ea typeface="+mn-ea"/>
        <a:cs typeface="JasmineUPC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u="sng" kern="1200">
        <a:solidFill>
          <a:schemeClr val="tx1"/>
        </a:solidFill>
        <a:latin typeface="Times New Roman" pitchFamily="18" charset="0"/>
        <a:ea typeface="+mn-ea"/>
        <a:cs typeface="JasmineUPC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u="sng" kern="1200">
        <a:solidFill>
          <a:schemeClr val="tx1"/>
        </a:solidFill>
        <a:latin typeface="Times New Roman" pitchFamily="18" charset="0"/>
        <a:ea typeface="+mn-ea"/>
        <a:cs typeface="JasmineUPC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u="sng" kern="1200">
        <a:solidFill>
          <a:schemeClr val="tx1"/>
        </a:solidFill>
        <a:latin typeface="Times New Roman" pitchFamily="18" charset="0"/>
        <a:ea typeface="+mn-ea"/>
        <a:cs typeface="JasmineUPC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u="sng" kern="1200">
        <a:solidFill>
          <a:schemeClr val="tx1"/>
        </a:solidFill>
        <a:latin typeface="Times New Roman" pitchFamily="18" charset="0"/>
        <a:ea typeface="+mn-ea"/>
        <a:cs typeface="JasmineUPC" pitchFamily="18" charset="-34"/>
      </a:defRPr>
    </a:lvl5pPr>
    <a:lvl6pPr marL="2286000" algn="l" defTabSz="914400" rtl="0" eaLnBrk="1" latinLnBrk="0" hangingPunct="1">
      <a:defRPr kumimoji="1" sz="2400" u="sng" kern="1200">
        <a:solidFill>
          <a:schemeClr val="tx1"/>
        </a:solidFill>
        <a:latin typeface="Times New Roman" pitchFamily="18" charset="0"/>
        <a:ea typeface="+mn-ea"/>
        <a:cs typeface="JasmineUPC" pitchFamily="18" charset="-34"/>
      </a:defRPr>
    </a:lvl6pPr>
    <a:lvl7pPr marL="2743200" algn="l" defTabSz="914400" rtl="0" eaLnBrk="1" latinLnBrk="0" hangingPunct="1">
      <a:defRPr kumimoji="1" sz="2400" u="sng" kern="1200">
        <a:solidFill>
          <a:schemeClr val="tx1"/>
        </a:solidFill>
        <a:latin typeface="Times New Roman" pitchFamily="18" charset="0"/>
        <a:ea typeface="+mn-ea"/>
        <a:cs typeface="JasmineUPC" pitchFamily="18" charset="-34"/>
      </a:defRPr>
    </a:lvl7pPr>
    <a:lvl8pPr marL="3200400" algn="l" defTabSz="914400" rtl="0" eaLnBrk="1" latinLnBrk="0" hangingPunct="1">
      <a:defRPr kumimoji="1" sz="2400" u="sng" kern="1200">
        <a:solidFill>
          <a:schemeClr val="tx1"/>
        </a:solidFill>
        <a:latin typeface="Times New Roman" pitchFamily="18" charset="0"/>
        <a:ea typeface="+mn-ea"/>
        <a:cs typeface="JasmineUPC" pitchFamily="18" charset="-34"/>
      </a:defRPr>
    </a:lvl8pPr>
    <a:lvl9pPr marL="3657600" algn="l" defTabSz="914400" rtl="0" eaLnBrk="1" latinLnBrk="0" hangingPunct="1">
      <a:defRPr kumimoji="1" sz="2400" u="sng" kern="1200">
        <a:solidFill>
          <a:schemeClr val="tx1"/>
        </a:solidFill>
        <a:latin typeface="Times New Roman" pitchFamily="18" charset="0"/>
        <a:ea typeface="+mn-ea"/>
        <a:cs typeface="JasmineUPC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171BAF"/>
    <a:srgbClr val="0EB84F"/>
    <a:srgbClr val="008000"/>
    <a:srgbClr val="1D11B5"/>
    <a:srgbClr val="FF3399"/>
    <a:srgbClr val="FF0066"/>
    <a:srgbClr val="2BAC1A"/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34587" autoAdjust="0"/>
    <p:restoredTop sz="91667" autoAdjust="0"/>
  </p:normalViewPr>
  <p:slideViewPr>
    <p:cSldViewPr>
      <p:cViewPr varScale="1">
        <p:scale>
          <a:sx n="106" d="100"/>
          <a:sy n="106" d="100"/>
        </p:scale>
        <p:origin x="-11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1220"/>
    </p:cViewPr>
  </p:sorterViewPr>
  <p:notesViewPr>
    <p:cSldViewPr>
      <p:cViewPr varScale="1">
        <p:scale>
          <a:sx n="52" d="100"/>
          <a:sy n="52" d="100"/>
        </p:scale>
        <p:origin x="-1950" y="-90"/>
      </p:cViewPr>
      <p:guideLst>
        <p:guide orient="horz" pos="3126"/>
        <p:guide pos="213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855663" y="492125"/>
            <a:ext cx="2936875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166" tIns="45583" rIns="91166" bIns="45583" numCol="1" anchor="t" anchorCtr="0" compatLnSpc="1">
            <a:prstTxWarp prst="textNoShape">
              <a:avLst/>
            </a:prstTxWarp>
          </a:bodyPr>
          <a:lstStyle>
            <a:lvl1pPr defTabSz="911225" eaLnBrk="1" hangingPunct="1">
              <a:defRPr sz="1600" u="none">
                <a:latin typeface="Angsana New" pitchFamily="18" charset="-34"/>
                <a:cs typeface="Angsana New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372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3338" y="0"/>
            <a:ext cx="2938462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166" tIns="45583" rIns="91166" bIns="45583" numCol="1" anchor="t" anchorCtr="0" compatLnSpc="1">
            <a:prstTxWarp prst="textNoShape">
              <a:avLst/>
            </a:prstTxWarp>
          </a:bodyPr>
          <a:lstStyle>
            <a:lvl1pPr algn="r" defTabSz="911225" eaLnBrk="1" hangingPunct="1">
              <a:defRPr sz="1200" u="none"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372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855663" y="8974138"/>
            <a:ext cx="2936875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166" tIns="45583" rIns="91166" bIns="45583" numCol="1" anchor="b" anchorCtr="0" compatLnSpc="1">
            <a:prstTxWarp prst="textNoShape">
              <a:avLst/>
            </a:prstTxWarp>
          </a:bodyPr>
          <a:lstStyle>
            <a:lvl1pPr defTabSz="911225" eaLnBrk="1" hangingPunct="1">
              <a:defRPr sz="1600" u="none">
                <a:latin typeface="Angsana New" pitchFamily="18" charset="-34"/>
                <a:cs typeface="Angsana New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372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3338" y="9431338"/>
            <a:ext cx="2938462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166" tIns="45583" rIns="91166" bIns="45583" numCol="1" anchor="b" anchorCtr="0" compatLnSpc="1">
            <a:prstTxWarp prst="textNoShape">
              <a:avLst/>
            </a:prstTxWarp>
          </a:bodyPr>
          <a:lstStyle>
            <a:lvl1pPr algn="r" defTabSz="911225" eaLnBrk="1" hangingPunct="1">
              <a:defRPr sz="1200" u="none">
                <a:cs typeface="Angsana New" pitchFamily="18" charset="-34"/>
              </a:defRPr>
            </a:lvl1pPr>
          </a:lstStyle>
          <a:p>
            <a:fld id="{8CAE73CA-FE5A-4041-A41B-3526A578493C}" type="slidenum">
              <a:rPr lang="en-US" altLang="th-TH"/>
              <a:pPr/>
              <a:t>‹#›</a:t>
            </a:fld>
            <a:endParaRPr lang="th-TH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8463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166" tIns="45583" rIns="91166" bIns="45583" numCol="1" anchor="t" anchorCtr="0" compatLnSpc="1">
            <a:prstTxWarp prst="textNoShape">
              <a:avLst/>
            </a:prstTxWarp>
          </a:bodyPr>
          <a:lstStyle>
            <a:lvl1pPr defTabSz="911225" eaLnBrk="1" hangingPunct="1">
              <a:defRPr sz="1200" u="none">
                <a:cs typeface="Angsana New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67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3338" y="0"/>
            <a:ext cx="2938462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166" tIns="45583" rIns="91166" bIns="45583" numCol="1" anchor="t" anchorCtr="0" compatLnSpc="1">
            <a:prstTxWarp prst="textNoShape">
              <a:avLst/>
            </a:prstTxWarp>
          </a:bodyPr>
          <a:lstStyle>
            <a:lvl1pPr algn="r" defTabSz="911225" eaLnBrk="1" hangingPunct="1">
              <a:defRPr sz="1200" u="none"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07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909638" y="744538"/>
            <a:ext cx="4964112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7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3288" y="4714875"/>
            <a:ext cx="4975225" cy="44672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166" tIns="45583" rIns="91166" bIns="4558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  <a:endParaRPr lang="en-US" noProof="0" smtClean="0"/>
          </a:p>
          <a:p>
            <a:pPr lvl="1"/>
            <a:r>
              <a:rPr lang="th-TH" noProof="0" smtClean="0"/>
              <a:t>ระดับที่สอง</a:t>
            </a:r>
            <a:endParaRPr lang="en-US" noProof="0" smtClean="0"/>
          </a:p>
          <a:p>
            <a:pPr lvl="2"/>
            <a:r>
              <a:rPr lang="th-TH" noProof="0" smtClean="0"/>
              <a:t>ระดับที่สาม</a:t>
            </a:r>
            <a:endParaRPr lang="en-US" noProof="0" smtClean="0"/>
          </a:p>
          <a:p>
            <a:pPr lvl="3"/>
            <a:r>
              <a:rPr lang="th-TH" noProof="0" smtClean="0"/>
              <a:t>ระดับที่สี่</a:t>
            </a:r>
            <a:endParaRPr lang="en-US" noProof="0" smtClean="0"/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567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338"/>
            <a:ext cx="2938463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166" tIns="45583" rIns="91166" bIns="45583" numCol="1" anchor="b" anchorCtr="0" compatLnSpc="1">
            <a:prstTxWarp prst="textNoShape">
              <a:avLst/>
            </a:prstTxWarp>
          </a:bodyPr>
          <a:lstStyle>
            <a:lvl1pPr defTabSz="911225" eaLnBrk="1" hangingPunct="1">
              <a:defRPr sz="1200" u="none">
                <a:cs typeface="Angsana New" pitchFamily="18" charset="-34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67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3338" y="9431338"/>
            <a:ext cx="2938462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166" tIns="45583" rIns="91166" bIns="45583" numCol="1" anchor="b" anchorCtr="0" compatLnSpc="1">
            <a:prstTxWarp prst="textNoShape">
              <a:avLst/>
            </a:prstTxWarp>
          </a:bodyPr>
          <a:lstStyle>
            <a:lvl1pPr algn="r" defTabSz="911225" eaLnBrk="1" hangingPunct="1">
              <a:defRPr sz="1200" u="none">
                <a:cs typeface="Angsana New" pitchFamily="18" charset="-34"/>
              </a:defRPr>
            </a:lvl1pPr>
          </a:lstStyle>
          <a:p>
            <a:fld id="{20D6E610-0E70-4F15-B7F4-6A7A65F39A60}" type="slidenum">
              <a:rPr lang="en-US" altLang="th-TH"/>
              <a:pPr/>
              <a:t>‹#›</a:t>
            </a:fld>
            <a:endParaRPr lang="th-TH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Tahoma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 Narrow" pitchFamily="34" charset="0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 Narrow" pitchFamily="34" charset="0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 Narrow" pitchFamily="34" charset="0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 Narrow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6E610-0E70-4F15-B7F4-6A7A65F39A60}" type="slidenum">
              <a:rPr lang="en-US" altLang="th-TH" smtClean="0"/>
              <a:pPr/>
              <a:t>1</a:t>
            </a:fld>
            <a:endParaRPr lang="th-TH" altLang="th-TH"/>
          </a:p>
        </p:txBody>
      </p:sp>
      <p:sp>
        <p:nvSpPr>
          <p:cNvPr id="7" name="ตัวยึดท้ายกระดาษ 6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ตัวยึดหัวกระดาษ 7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C4E1690-F219-48F9-AD2E-89111D1518F1}" type="slidenum">
              <a:rPr lang="en-US" altLang="th-TH"/>
              <a:pPr/>
              <a:t>2</a:t>
            </a:fld>
            <a:endParaRPr lang="th-TH" altLang="th-TH"/>
          </a:p>
        </p:txBody>
      </p:sp>
      <p:sp>
        <p:nvSpPr>
          <p:cNvPr id="8197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198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th-TH" altLang="th-TH" smtClean="0"/>
          </a:p>
        </p:txBody>
      </p:sp>
      <p:sp>
        <p:nvSpPr>
          <p:cNvPr id="7" name="ตัวยึดท้ายกระดาษ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ตัวยึดหัวกระดาษ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1B9326C-CF4B-46B3-A0E7-72955138D06C}" type="slidenum">
              <a:rPr lang="en-US" altLang="th-TH"/>
              <a:pPr/>
              <a:t>8</a:t>
            </a:fld>
            <a:endParaRPr lang="th-TH" altLang="th-TH"/>
          </a:p>
        </p:txBody>
      </p:sp>
      <p:sp>
        <p:nvSpPr>
          <p:cNvPr id="15365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911225" y="0"/>
            <a:ext cx="4960938" cy="3721100"/>
          </a:xfrm>
          <a:ln/>
        </p:spPr>
      </p:sp>
      <p:sp>
        <p:nvSpPr>
          <p:cNvPr id="153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7175" y="3797300"/>
            <a:ext cx="6524625" cy="6210300"/>
          </a:xfrm>
          <a:noFill/>
        </p:spPr>
        <p:txBody>
          <a:bodyPr/>
          <a:lstStyle/>
          <a:p>
            <a:pPr eaLnBrk="1" hangingPunct="1"/>
            <a:endParaRPr lang="th-TH" altLang="th-TH" sz="1600" b="1" smtClean="0">
              <a:latin typeface="Angsana New" pitchFamily="18" charset="-34"/>
            </a:endParaRPr>
          </a:p>
        </p:txBody>
      </p:sp>
      <p:sp>
        <p:nvSpPr>
          <p:cNvPr id="7" name="ตัวยึดท้ายกระดาษ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ตัวยึดหัวกระดาษ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ตัวแทนรูปบนสไลด์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ตัวแทนบันทึกย่อ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 altLang="th-TH" smtClean="0"/>
          </a:p>
        </p:txBody>
      </p:sp>
      <p:sp>
        <p:nvSpPr>
          <p:cNvPr id="24582" name="ตัวแทนหมายเลขสไลด์ 5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5BF881F-43D6-443E-A31D-2ACB2CB6C32C}" type="slidenum">
              <a:rPr lang="en-US" altLang="th-TH"/>
              <a:pPr/>
              <a:t>16</a:t>
            </a:fld>
            <a:endParaRPr lang="th-TH" altLang="th-TH"/>
          </a:p>
        </p:txBody>
      </p:sp>
      <p:sp>
        <p:nvSpPr>
          <p:cNvPr id="7" name="ตัวยึดท้ายกระดาษ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ตัวยึดหัวกระดาษ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D3A3A05-E169-40F7-BCD0-2886791A9554}" type="slidenum">
              <a:rPr lang="en-US" altLang="th-TH"/>
              <a:pPr/>
              <a:t>18</a:t>
            </a:fld>
            <a:endParaRPr lang="th-TH" altLang="th-TH"/>
          </a:p>
        </p:txBody>
      </p:sp>
      <p:sp>
        <p:nvSpPr>
          <p:cNvPr id="2765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th-TH" altLang="th-TH" smtClean="0"/>
          </a:p>
        </p:txBody>
      </p:sp>
      <p:sp>
        <p:nvSpPr>
          <p:cNvPr id="7" name="ตัวยึดท้ายกระดาษ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ตัวยึดหัวกระดาษ 7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5"/>
          <p:cNvGrpSpPr>
            <a:grpSpLocks/>
          </p:cNvGrpSpPr>
          <p:nvPr/>
        </p:nvGrpSpPr>
        <p:grpSpPr bwMode="auto">
          <a:xfrm>
            <a:off x="19050" y="1109663"/>
            <a:ext cx="9156700" cy="757237"/>
            <a:chOff x="0" y="0"/>
            <a:chExt cx="5768" cy="477"/>
          </a:xfrm>
        </p:grpSpPr>
        <p:sp>
          <p:nvSpPr>
            <p:cNvPr id="5" name="Freeform 36"/>
            <p:cNvSpPr>
              <a:spLocks/>
            </p:cNvSpPr>
            <p:nvPr userDrawn="1"/>
          </p:nvSpPr>
          <p:spPr bwMode="auto">
            <a:xfrm>
              <a:off x="5" y="0"/>
              <a:ext cx="5763" cy="477"/>
            </a:xfrm>
            <a:custGeom>
              <a:avLst/>
              <a:gdLst>
                <a:gd name="T0" fmla="*/ 0 w 5763"/>
                <a:gd name="T1" fmla="*/ 450 h 477"/>
                <a:gd name="T2" fmla="*/ 3 w 5763"/>
                <a:gd name="T3" fmla="*/ 0 h 477"/>
                <a:gd name="T4" fmla="*/ 5763 w 5763"/>
                <a:gd name="T5" fmla="*/ 0 h 477"/>
                <a:gd name="T6" fmla="*/ 5763 w 5763"/>
                <a:gd name="T7" fmla="*/ 465 h 477"/>
                <a:gd name="T8" fmla="*/ 4821 w 5763"/>
                <a:gd name="T9" fmla="*/ 477 h 477"/>
                <a:gd name="T10" fmla="*/ 4326 w 5763"/>
                <a:gd name="T11" fmla="*/ 447 h 477"/>
                <a:gd name="T12" fmla="*/ 3783 w 5763"/>
                <a:gd name="T13" fmla="*/ 465 h 477"/>
                <a:gd name="T14" fmla="*/ 3417 w 5763"/>
                <a:gd name="T15" fmla="*/ 456 h 477"/>
                <a:gd name="T16" fmla="*/ 2973 w 5763"/>
                <a:gd name="T17" fmla="*/ 459 h 477"/>
                <a:gd name="T18" fmla="*/ 2451 w 5763"/>
                <a:gd name="T19" fmla="*/ 453 h 477"/>
                <a:gd name="T20" fmla="*/ 2289 w 5763"/>
                <a:gd name="T21" fmla="*/ 441 h 477"/>
                <a:gd name="T22" fmla="*/ 2010 w 5763"/>
                <a:gd name="T23" fmla="*/ 453 h 477"/>
                <a:gd name="T24" fmla="*/ 1827 w 5763"/>
                <a:gd name="T25" fmla="*/ 450 h 477"/>
                <a:gd name="T26" fmla="*/ 1215 w 5763"/>
                <a:gd name="T27" fmla="*/ 465 h 477"/>
                <a:gd name="T28" fmla="*/ 660 w 5763"/>
                <a:gd name="T29" fmla="*/ 456 h 477"/>
                <a:gd name="T30" fmla="*/ 0 w 5763"/>
                <a:gd name="T31" fmla="*/ 450 h 47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5763" h="477">
                  <a:moveTo>
                    <a:pt x="0" y="450"/>
                  </a:moveTo>
                  <a:lnTo>
                    <a:pt x="3" y="0"/>
                  </a:lnTo>
                  <a:lnTo>
                    <a:pt x="5763" y="0"/>
                  </a:lnTo>
                  <a:lnTo>
                    <a:pt x="5763" y="465"/>
                  </a:lnTo>
                  <a:lnTo>
                    <a:pt x="4821" y="477"/>
                  </a:lnTo>
                  <a:lnTo>
                    <a:pt x="4326" y="447"/>
                  </a:lnTo>
                  <a:lnTo>
                    <a:pt x="3783" y="465"/>
                  </a:lnTo>
                  <a:lnTo>
                    <a:pt x="3417" y="456"/>
                  </a:lnTo>
                  <a:lnTo>
                    <a:pt x="2973" y="459"/>
                  </a:lnTo>
                  <a:lnTo>
                    <a:pt x="2451" y="453"/>
                  </a:lnTo>
                  <a:lnTo>
                    <a:pt x="2289" y="441"/>
                  </a:lnTo>
                  <a:lnTo>
                    <a:pt x="2010" y="453"/>
                  </a:lnTo>
                  <a:lnTo>
                    <a:pt x="1827" y="450"/>
                  </a:lnTo>
                  <a:lnTo>
                    <a:pt x="1215" y="465"/>
                  </a:lnTo>
                  <a:lnTo>
                    <a:pt x="660" y="456"/>
                  </a:lnTo>
                  <a:lnTo>
                    <a:pt x="0" y="450"/>
                  </a:ln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" name="Freeform 37"/>
            <p:cNvSpPr>
              <a:spLocks/>
            </p:cNvSpPr>
            <p:nvPr userDrawn="1"/>
          </p:nvSpPr>
          <p:spPr bwMode="auto">
            <a:xfrm>
              <a:off x="0" y="98"/>
              <a:ext cx="256" cy="253"/>
            </a:xfrm>
            <a:custGeom>
              <a:avLst/>
              <a:gdLst>
                <a:gd name="T0" fmla="*/ 8 w 256"/>
                <a:gd name="T1" fmla="*/ 190 h 253"/>
                <a:gd name="T2" fmla="*/ 71 w 256"/>
                <a:gd name="T3" fmla="*/ 115 h 253"/>
                <a:gd name="T4" fmla="*/ 203 w 256"/>
                <a:gd name="T5" fmla="*/ 16 h 253"/>
                <a:gd name="T6" fmla="*/ 251 w 256"/>
                <a:gd name="T7" fmla="*/ 19 h 253"/>
                <a:gd name="T8" fmla="*/ 236 w 256"/>
                <a:gd name="T9" fmla="*/ 46 h 253"/>
                <a:gd name="T10" fmla="*/ 176 w 256"/>
                <a:gd name="T11" fmla="*/ 82 h 253"/>
                <a:gd name="T12" fmla="*/ 92 w 256"/>
                <a:gd name="T13" fmla="*/ 154 h 253"/>
                <a:gd name="T14" fmla="*/ 23 w 256"/>
                <a:gd name="T15" fmla="*/ 247 h 253"/>
                <a:gd name="T16" fmla="*/ 8 w 256"/>
                <a:gd name="T17" fmla="*/ 190 h 25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56" h="253">
                  <a:moveTo>
                    <a:pt x="8" y="190"/>
                  </a:moveTo>
                  <a:cubicBezTo>
                    <a:pt x="16" y="168"/>
                    <a:pt x="38" y="144"/>
                    <a:pt x="71" y="115"/>
                  </a:cubicBezTo>
                  <a:cubicBezTo>
                    <a:pt x="104" y="86"/>
                    <a:pt x="173" y="32"/>
                    <a:pt x="203" y="16"/>
                  </a:cubicBezTo>
                  <a:cubicBezTo>
                    <a:pt x="233" y="0"/>
                    <a:pt x="246" y="14"/>
                    <a:pt x="251" y="19"/>
                  </a:cubicBezTo>
                  <a:cubicBezTo>
                    <a:pt x="256" y="24"/>
                    <a:pt x="249" y="35"/>
                    <a:pt x="236" y="46"/>
                  </a:cubicBezTo>
                  <a:cubicBezTo>
                    <a:pt x="223" y="57"/>
                    <a:pt x="200" y="64"/>
                    <a:pt x="176" y="82"/>
                  </a:cubicBezTo>
                  <a:cubicBezTo>
                    <a:pt x="152" y="100"/>
                    <a:pt x="118" y="126"/>
                    <a:pt x="92" y="154"/>
                  </a:cubicBezTo>
                  <a:cubicBezTo>
                    <a:pt x="66" y="182"/>
                    <a:pt x="36" y="241"/>
                    <a:pt x="23" y="247"/>
                  </a:cubicBezTo>
                  <a:cubicBezTo>
                    <a:pt x="10" y="253"/>
                    <a:pt x="0" y="212"/>
                    <a:pt x="8" y="19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7" name="Freeform 38"/>
            <p:cNvSpPr>
              <a:spLocks/>
            </p:cNvSpPr>
            <p:nvPr userDrawn="1"/>
          </p:nvSpPr>
          <p:spPr bwMode="auto">
            <a:xfrm>
              <a:off x="56" y="0"/>
              <a:ext cx="708" cy="459"/>
            </a:xfrm>
            <a:custGeom>
              <a:avLst/>
              <a:gdLst>
                <a:gd name="T0" fmla="*/ 0 w 708"/>
                <a:gd name="T1" fmla="*/ 432 h 459"/>
                <a:gd name="T2" fmla="*/ 0 w 708"/>
                <a:gd name="T3" fmla="*/ 453 h 459"/>
                <a:gd name="T4" fmla="*/ 72 w 708"/>
                <a:gd name="T5" fmla="*/ 324 h 459"/>
                <a:gd name="T6" fmla="*/ 198 w 708"/>
                <a:gd name="T7" fmla="*/ 201 h 459"/>
                <a:gd name="T8" fmla="*/ 366 w 708"/>
                <a:gd name="T9" fmla="*/ 102 h 459"/>
                <a:gd name="T10" fmla="*/ 531 w 708"/>
                <a:gd name="T11" fmla="*/ 36 h 459"/>
                <a:gd name="T12" fmla="*/ 609 w 708"/>
                <a:gd name="T13" fmla="*/ 0 h 459"/>
                <a:gd name="T14" fmla="*/ 708 w 708"/>
                <a:gd name="T15" fmla="*/ 3 h 459"/>
                <a:gd name="T16" fmla="*/ 591 w 708"/>
                <a:gd name="T17" fmla="*/ 66 h 459"/>
                <a:gd name="T18" fmla="*/ 417 w 708"/>
                <a:gd name="T19" fmla="*/ 126 h 459"/>
                <a:gd name="T20" fmla="*/ 237 w 708"/>
                <a:gd name="T21" fmla="*/ 231 h 459"/>
                <a:gd name="T22" fmla="*/ 117 w 708"/>
                <a:gd name="T23" fmla="*/ 345 h 459"/>
                <a:gd name="T24" fmla="*/ 51 w 708"/>
                <a:gd name="T25" fmla="*/ 459 h 459"/>
                <a:gd name="T26" fmla="*/ 0 w 708"/>
                <a:gd name="T27" fmla="*/ 453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08" h="459">
                  <a:moveTo>
                    <a:pt x="0" y="432"/>
                  </a:moveTo>
                  <a:lnTo>
                    <a:pt x="0" y="453"/>
                  </a:lnTo>
                  <a:cubicBezTo>
                    <a:pt x="12" y="435"/>
                    <a:pt x="39" y="366"/>
                    <a:pt x="72" y="324"/>
                  </a:cubicBezTo>
                  <a:cubicBezTo>
                    <a:pt x="105" y="282"/>
                    <a:pt x="149" y="238"/>
                    <a:pt x="198" y="201"/>
                  </a:cubicBezTo>
                  <a:cubicBezTo>
                    <a:pt x="247" y="164"/>
                    <a:pt x="311" y="129"/>
                    <a:pt x="366" y="102"/>
                  </a:cubicBezTo>
                  <a:cubicBezTo>
                    <a:pt x="421" y="75"/>
                    <a:pt x="490" y="53"/>
                    <a:pt x="531" y="36"/>
                  </a:cubicBezTo>
                  <a:cubicBezTo>
                    <a:pt x="572" y="19"/>
                    <a:pt x="580" y="5"/>
                    <a:pt x="609" y="0"/>
                  </a:cubicBezTo>
                  <a:lnTo>
                    <a:pt x="708" y="3"/>
                  </a:lnTo>
                  <a:cubicBezTo>
                    <a:pt x="705" y="14"/>
                    <a:pt x="640" y="45"/>
                    <a:pt x="591" y="66"/>
                  </a:cubicBezTo>
                  <a:cubicBezTo>
                    <a:pt x="542" y="87"/>
                    <a:pt x="476" y="98"/>
                    <a:pt x="417" y="126"/>
                  </a:cubicBezTo>
                  <a:cubicBezTo>
                    <a:pt x="358" y="154"/>
                    <a:pt x="287" y="195"/>
                    <a:pt x="237" y="231"/>
                  </a:cubicBezTo>
                  <a:cubicBezTo>
                    <a:pt x="187" y="267"/>
                    <a:pt x="148" y="307"/>
                    <a:pt x="117" y="345"/>
                  </a:cubicBezTo>
                  <a:cubicBezTo>
                    <a:pt x="86" y="383"/>
                    <a:pt x="70" y="441"/>
                    <a:pt x="51" y="459"/>
                  </a:cubicBezTo>
                  <a:lnTo>
                    <a:pt x="0" y="453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/>
            </a:p>
          </p:txBody>
        </p:sp>
        <p:sp>
          <p:nvSpPr>
            <p:cNvPr id="8" name="Freeform 39"/>
            <p:cNvSpPr>
              <a:spLocks/>
            </p:cNvSpPr>
            <p:nvPr userDrawn="1"/>
          </p:nvSpPr>
          <p:spPr bwMode="auto">
            <a:xfrm>
              <a:off x="131" y="269"/>
              <a:ext cx="251" cy="194"/>
            </a:xfrm>
            <a:custGeom>
              <a:avLst/>
              <a:gdLst>
                <a:gd name="T0" fmla="*/ 21 w 251"/>
                <a:gd name="T1" fmla="*/ 163 h 194"/>
                <a:gd name="T2" fmla="*/ 9 w 251"/>
                <a:gd name="T3" fmla="*/ 184 h 194"/>
                <a:gd name="T4" fmla="*/ 75 w 251"/>
                <a:gd name="T5" fmla="*/ 103 h 194"/>
                <a:gd name="T6" fmla="*/ 165 w 251"/>
                <a:gd name="T7" fmla="*/ 28 h 194"/>
                <a:gd name="T8" fmla="*/ 207 w 251"/>
                <a:gd name="T9" fmla="*/ 7 h 194"/>
                <a:gd name="T10" fmla="*/ 246 w 251"/>
                <a:gd name="T11" fmla="*/ 4 h 194"/>
                <a:gd name="T12" fmla="*/ 237 w 251"/>
                <a:gd name="T13" fmla="*/ 34 h 194"/>
                <a:gd name="T14" fmla="*/ 183 w 251"/>
                <a:gd name="T15" fmla="*/ 61 h 194"/>
                <a:gd name="T16" fmla="*/ 108 w 251"/>
                <a:gd name="T17" fmla="*/ 124 h 194"/>
                <a:gd name="T18" fmla="*/ 54 w 251"/>
                <a:gd name="T19" fmla="*/ 190 h 194"/>
                <a:gd name="T20" fmla="*/ 6 w 251"/>
                <a:gd name="T21" fmla="*/ 184 h 19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51" h="194">
                  <a:moveTo>
                    <a:pt x="21" y="163"/>
                  </a:moveTo>
                  <a:cubicBezTo>
                    <a:pt x="10" y="178"/>
                    <a:pt x="0" y="194"/>
                    <a:pt x="9" y="184"/>
                  </a:cubicBezTo>
                  <a:cubicBezTo>
                    <a:pt x="18" y="174"/>
                    <a:pt x="49" y="129"/>
                    <a:pt x="75" y="103"/>
                  </a:cubicBezTo>
                  <a:cubicBezTo>
                    <a:pt x="101" y="77"/>
                    <a:pt x="143" y="44"/>
                    <a:pt x="165" y="28"/>
                  </a:cubicBezTo>
                  <a:cubicBezTo>
                    <a:pt x="187" y="12"/>
                    <a:pt x="194" y="11"/>
                    <a:pt x="207" y="7"/>
                  </a:cubicBezTo>
                  <a:cubicBezTo>
                    <a:pt x="220" y="3"/>
                    <a:pt x="241" y="0"/>
                    <a:pt x="246" y="4"/>
                  </a:cubicBezTo>
                  <a:cubicBezTo>
                    <a:pt x="251" y="8"/>
                    <a:pt x="247" y="25"/>
                    <a:pt x="237" y="34"/>
                  </a:cubicBezTo>
                  <a:cubicBezTo>
                    <a:pt x="227" y="43"/>
                    <a:pt x="204" y="46"/>
                    <a:pt x="183" y="61"/>
                  </a:cubicBezTo>
                  <a:cubicBezTo>
                    <a:pt x="162" y="76"/>
                    <a:pt x="129" y="103"/>
                    <a:pt x="108" y="124"/>
                  </a:cubicBezTo>
                  <a:cubicBezTo>
                    <a:pt x="87" y="145"/>
                    <a:pt x="71" y="180"/>
                    <a:pt x="54" y="190"/>
                  </a:cubicBezTo>
                  <a:lnTo>
                    <a:pt x="6" y="18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9" name="Freeform 40"/>
            <p:cNvSpPr>
              <a:spLocks/>
            </p:cNvSpPr>
            <p:nvPr userDrawn="1"/>
          </p:nvSpPr>
          <p:spPr bwMode="auto">
            <a:xfrm>
              <a:off x="341" y="0"/>
              <a:ext cx="159" cy="72"/>
            </a:xfrm>
            <a:custGeom>
              <a:avLst/>
              <a:gdLst>
                <a:gd name="T0" fmla="*/ 99 w 159"/>
                <a:gd name="T1" fmla="*/ 0 h 72"/>
                <a:gd name="T2" fmla="*/ 15 w 159"/>
                <a:gd name="T3" fmla="*/ 36 h 72"/>
                <a:gd name="T4" fmla="*/ 6 w 159"/>
                <a:gd name="T5" fmla="*/ 60 h 72"/>
                <a:gd name="T6" fmla="*/ 36 w 159"/>
                <a:gd name="T7" fmla="*/ 69 h 72"/>
                <a:gd name="T8" fmla="*/ 87 w 159"/>
                <a:gd name="T9" fmla="*/ 42 h 72"/>
                <a:gd name="T10" fmla="*/ 159 w 159"/>
                <a:gd name="T11" fmla="*/ 0 h 72"/>
                <a:gd name="T12" fmla="*/ 99 w 159"/>
                <a:gd name="T13" fmla="*/ 0 h 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9" h="72">
                  <a:moveTo>
                    <a:pt x="99" y="0"/>
                  </a:moveTo>
                  <a:cubicBezTo>
                    <a:pt x="75" y="6"/>
                    <a:pt x="30" y="26"/>
                    <a:pt x="15" y="36"/>
                  </a:cubicBezTo>
                  <a:cubicBezTo>
                    <a:pt x="0" y="46"/>
                    <a:pt x="3" y="55"/>
                    <a:pt x="6" y="60"/>
                  </a:cubicBezTo>
                  <a:cubicBezTo>
                    <a:pt x="9" y="65"/>
                    <a:pt x="23" y="72"/>
                    <a:pt x="36" y="69"/>
                  </a:cubicBezTo>
                  <a:cubicBezTo>
                    <a:pt x="49" y="66"/>
                    <a:pt x="67" y="53"/>
                    <a:pt x="87" y="42"/>
                  </a:cubicBezTo>
                  <a:cubicBezTo>
                    <a:pt x="107" y="31"/>
                    <a:pt x="158" y="6"/>
                    <a:pt x="159" y="0"/>
                  </a:cubicBezTo>
                  <a:lnTo>
                    <a:pt x="99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" name="Freeform 41"/>
            <p:cNvSpPr>
              <a:spLocks/>
            </p:cNvSpPr>
            <p:nvPr userDrawn="1"/>
          </p:nvSpPr>
          <p:spPr bwMode="auto">
            <a:xfrm>
              <a:off x="488" y="0"/>
              <a:ext cx="455" cy="216"/>
            </a:xfrm>
            <a:custGeom>
              <a:avLst/>
              <a:gdLst>
                <a:gd name="T0" fmla="*/ 395 w 455"/>
                <a:gd name="T1" fmla="*/ 0 h 216"/>
                <a:gd name="T2" fmla="*/ 338 w 455"/>
                <a:gd name="T3" fmla="*/ 48 h 216"/>
                <a:gd name="T4" fmla="*/ 242 w 455"/>
                <a:gd name="T5" fmla="*/ 102 h 216"/>
                <a:gd name="T6" fmla="*/ 104 w 455"/>
                <a:gd name="T7" fmla="*/ 147 h 216"/>
                <a:gd name="T8" fmla="*/ 35 w 455"/>
                <a:gd name="T9" fmla="*/ 168 h 216"/>
                <a:gd name="T10" fmla="*/ 8 w 455"/>
                <a:gd name="T11" fmla="*/ 192 h 216"/>
                <a:gd name="T12" fmla="*/ 8 w 455"/>
                <a:gd name="T13" fmla="*/ 213 h 216"/>
                <a:gd name="T14" fmla="*/ 59 w 455"/>
                <a:gd name="T15" fmla="*/ 213 h 216"/>
                <a:gd name="T16" fmla="*/ 86 w 455"/>
                <a:gd name="T17" fmla="*/ 192 h 216"/>
                <a:gd name="T18" fmla="*/ 173 w 455"/>
                <a:gd name="T19" fmla="*/ 159 h 216"/>
                <a:gd name="T20" fmla="*/ 299 w 455"/>
                <a:gd name="T21" fmla="*/ 126 h 216"/>
                <a:gd name="T22" fmla="*/ 392 w 455"/>
                <a:gd name="T23" fmla="*/ 72 h 216"/>
                <a:gd name="T24" fmla="*/ 455 w 455"/>
                <a:gd name="T25" fmla="*/ 0 h 216"/>
                <a:gd name="T26" fmla="*/ 395 w 455"/>
                <a:gd name="T27" fmla="*/ 0 h 21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55" h="216">
                  <a:moveTo>
                    <a:pt x="395" y="0"/>
                  </a:moveTo>
                  <a:cubicBezTo>
                    <a:pt x="376" y="8"/>
                    <a:pt x="364" y="31"/>
                    <a:pt x="338" y="48"/>
                  </a:cubicBezTo>
                  <a:cubicBezTo>
                    <a:pt x="312" y="65"/>
                    <a:pt x="281" y="86"/>
                    <a:pt x="242" y="102"/>
                  </a:cubicBezTo>
                  <a:cubicBezTo>
                    <a:pt x="203" y="118"/>
                    <a:pt x="138" y="136"/>
                    <a:pt x="104" y="147"/>
                  </a:cubicBezTo>
                  <a:cubicBezTo>
                    <a:pt x="70" y="158"/>
                    <a:pt x="51" y="161"/>
                    <a:pt x="35" y="168"/>
                  </a:cubicBezTo>
                  <a:cubicBezTo>
                    <a:pt x="19" y="175"/>
                    <a:pt x="12" y="185"/>
                    <a:pt x="8" y="192"/>
                  </a:cubicBezTo>
                  <a:cubicBezTo>
                    <a:pt x="4" y="199"/>
                    <a:pt x="0" y="210"/>
                    <a:pt x="8" y="213"/>
                  </a:cubicBezTo>
                  <a:cubicBezTo>
                    <a:pt x="16" y="216"/>
                    <a:pt x="46" y="216"/>
                    <a:pt x="59" y="213"/>
                  </a:cubicBezTo>
                  <a:cubicBezTo>
                    <a:pt x="72" y="210"/>
                    <a:pt x="67" y="201"/>
                    <a:pt x="86" y="192"/>
                  </a:cubicBezTo>
                  <a:cubicBezTo>
                    <a:pt x="105" y="183"/>
                    <a:pt x="138" y="170"/>
                    <a:pt x="173" y="159"/>
                  </a:cubicBezTo>
                  <a:cubicBezTo>
                    <a:pt x="208" y="148"/>
                    <a:pt x="263" y="140"/>
                    <a:pt x="299" y="126"/>
                  </a:cubicBezTo>
                  <a:cubicBezTo>
                    <a:pt x="335" y="112"/>
                    <a:pt x="366" y="93"/>
                    <a:pt x="392" y="72"/>
                  </a:cubicBezTo>
                  <a:cubicBezTo>
                    <a:pt x="418" y="51"/>
                    <a:pt x="454" y="12"/>
                    <a:pt x="455" y="0"/>
                  </a:cubicBezTo>
                  <a:lnTo>
                    <a:pt x="39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" name="Freeform 42"/>
            <p:cNvSpPr>
              <a:spLocks/>
            </p:cNvSpPr>
            <p:nvPr userDrawn="1"/>
          </p:nvSpPr>
          <p:spPr bwMode="auto">
            <a:xfrm>
              <a:off x="1448" y="37"/>
              <a:ext cx="414" cy="108"/>
            </a:xfrm>
            <a:custGeom>
              <a:avLst/>
              <a:gdLst>
                <a:gd name="T0" fmla="*/ 0 w 414"/>
                <a:gd name="T1" fmla="*/ 11 h 108"/>
                <a:gd name="T2" fmla="*/ 24 w 414"/>
                <a:gd name="T3" fmla="*/ 11 h 108"/>
                <a:gd name="T4" fmla="*/ 156 w 414"/>
                <a:gd name="T5" fmla="*/ 2 h 108"/>
                <a:gd name="T6" fmla="*/ 288 w 414"/>
                <a:gd name="T7" fmla="*/ 23 h 108"/>
                <a:gd name="T8" fmla="*/ 384 w 414"/>
                <a:gd name="T9" fmla="*/ 53 h 108"/>
                <a:gd name="T10" fmla="*/ 411 w 414"/>
                <a:gd name="T11" fmla="*/ 74 h 108"/>
                <a:gd name="T12" fmla="*/ 405 w 414"/>
                <a:gd name="T13" fmla="*/ 104 h 108"/>
                <a:gd name="T14" fmla="*/ 363 w 414"/>
                <a:gd name="T15" fmla="*/ 101 h 108"/>
                <a:gd name="T16" fmla="*/ 294 w 414"/>
                <a:gd name="T17" fmla="*/ 77 h 108"/>
                <a:gd name="T18" fmla="*/ 174 w 414"/>
                <a:gd name="T19" fmla="*/ 50 h 108"/>
                <a:gd name="T20" fmla="*/ 72 w 414"/>
                <a:gd name="T21" fmla="*/ 62 h 108"/>
                <a:gd name="T22" fmla="*/ 36 w 414"/>
                <a:gd name="T23" fmla="*/ 59 h 108"/>
                <a:gd name="T24" fmla="*/ 0 w 414"/>
                <a:gd name="T25" fmla="*/ 11 h 10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14" h="108">
                  <a:moveTo>
                    <a:pt x="0" y="11"/>
                  </a:moveTo>
                  <a:lnTo>
                    <a:pt x="24" y="11"/>
                  </a:lnTo>
                  <a:cubicBezTo>
                    <a:pt x="50" y="9"/>
                    <a:pt x="112" y="0"/>
                    <a:pt x="156" y="2"/>
                  </a:cubicBezTo>
                  <a:cubicBezTo>
                    <a:pt x="200" y="4"/>
                    <a:pt x="250" y="15"/>
                    <a:pt x="288" y="23"/>
                  </a:cubicBezTo>
                  <a:cubicBezTo>
                    <a:pt x="326" y="31"/>
                    <a:pt x="363" y="44"/>
                    <a:pt x="384" y="53"/>
                  </a:cubicBezTo>
                  <a:cubicBezTo>
                    <a:pt x="405" y="62"/>
                    <a:pt x="408" y="66"/>
                    <a:pt x="411" y="74"/>
                  </a:cubicBezTo>
                  <a:cubicBezTo>
                    <a:pt x="414" y="82"/>
                    <a:pt x="413" y="100"/>
                    <a:pt x="405" y="104"/>
                  </a:cubicBezTo>
                  <a:cubicBezTo>
                    <a:pt x="397" y="108"/>
                    <a:pt x="381" y="105"/>
                    <a:pt x="363" y="101"/>
                  </a:cubicBezTo>
                  <a:cubicBezTo>
                    <a:pt x="345" y="97"/>
                    <a:pt x="325" y="85"/>
                    <a:pt x="294" y="77"/>
                  </a:cubicBezTo>
                  <a:cubicBezTo>
                    <a:pt x="263" y="69"/>
                    <a:pt x="211" y="53"/>
                    <a:pt x="174" y="50"/>
                  </a:cubicBezTo>
                  <a:cubicBezTo>
                    <a:pt x="137" y="47"/>
                    <a:pt x="95" y="61"/>
                    <a:pt x="72" y="62"/>
                  </a:cubicBezTo>
                  <a:cubicBezTo>
                    <a:pt x="49" y="63"/>
                    <a:pt x="48" y="66"/>
                    <a:pt x="36" y="59"/>
                  </a:cubicBezTo>
                  <a:cubicBezTo>
                    <a:pt x="24" y="52"/>
                    <a:pt x="13" y="36"/>
                    <a:pt x="0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2" name="Freeform 43"/>
            <p:cNvSpPr>
              <a:spLocks/>
            </p:cNvSpPr>
            <p:nvPr userDrawn="1"/>
          </p:nvSpPr>
          <p:spPr bwMode="auto">
            <a:xfrm>
              <a:off x="1790" y="0"/>
              <a:ext cx="520" cy="225"/>
            </a:xfrm>
            <a:custGeom>
              <a:avLst/>
              <a:gdLst>
                <a:gd name="T0" fmla="*/ 42 w 520"/>
                <a:gd name="T1" fmla="*/ 0 h 225"/>
                <a:gd name="T2" fmla="*/ 12 w 520"/>
                <a:gd name="T3" fmla="*/ 24 h 225"/>
                <a:gd name="T4" fmla="*/ 114 w 520"/>
                <a:gd name="T5" fmla="*/ 54 h 225"/>
                <a:gd name="T6" fmla="*/ 240 w 520"/>
                <a:gd name="T7" fmla="*/ 117 h 225"/>
                <a:gd name="T8" fmla="*/ 333 w 520"/>
                <a:gd name="T9" fmla="*/ 153 h 225"/>
                <a:gd name="T10" fmla="*/ 438 w 520"/>
                <a:gd name="T11" fmla="*/ 219 h 225"/>
                <a:gd name="T12" fmla="*/ 426 w 520"/>
                <a:gd name="T13" fmla="*/ 192 h 225"/>
                <a:gd name="T14" fmla="*/ 441 w 520"/>
                <a:gd name="T15" fmla="*/ 180 h 225"/>
                <a:gd name="T16" fmla="*/ 519 w 520"/>
                <a:gd name="T17" fmla="*/ 216 h 225"/>
                <a:gd name="T18" fmla="*/ 450 w 520"/>
                <a:gd name="T19" fmla="*/ 162 h 225"/>
                <a:gd name="T20" fmla="*/ 381 w 520"/>
                <a:gd name="T21" fmla="*/ 135 h 225"/>
                <a:gd name="T22" fmla="*/ 285 w 520"/>
                <a:gd name="T23" fmla="*/ 84 h 225"/>
                <a:gd name="T24" fmla="*/ 186 w 520"/>
                <a:gd name="T25" fmla="*/ 18 h 225"/>
                <a:gd name="T26" fmla="*/ 123 w 520"/>
                <a:gd name="T27" fmla="*/ 0 h 225"/>
                <a:gd name="T28" fmla="*/ 42 w 520"/>
                <a:gd name="T29" fmla="*/ 0 h 22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20" h="225">
                  <a:moveTo>
                    <a:pt x="42" y="0"/>
                  </a:moveTo>
                  <a:cubicBezTo>
                    <a:pt x="24" y="4"/>
                    <a:pt x="0" y="15"/>
                    <a:pt x="12" y="24"/>
                  </a:cubicBezTo>
                  <a:cubicBezTo>
                    <a:pt x="24" y="33"/>
                    <a:pt x="76" y="39"/>
                    <a:pt x="114" y="54"/>
                  </a:cubicBezTo>
                  <a:cubicBezTo>
                    <a:pt x="152" y="69"/>
                    <a:pt x="203" y="100"/>
                    <a:pt x="240" y="117"/>
                  </a:cubicBezTo>
                  <a:cubicBezTo>
                    <a:pt x="277" y="134"/>
                    <a:pt x="300" y="136"/>
                    <a:pt x="333" y="153"/>
                  </a:cubicBezTo>
                  <a:cubicBezTo>
                    <a:pt x="366" y="170"/>
                    <a:pt x="423" y="213"/>
                    <a:pt x="438" y="219"/>
                  </a:cubicBezTo>
                  <a:cubicBezTo>
                    <a:pt x="453" y="225"/>
                    <a:pt x="426" y="198"/>
                    <a:pt x="426" y="192"/>
                  </a:cubicBezTo>
                  <a:cubicBezTo>
                    <a:pt x="426" y="186"/>
                    <a:pt x="426" y="176"/>
                    <a:pt x="441" y="180"/>
                  </a:cubicBezTo>
                  <a:cubicBezTo>
                    <a:pt x="456" y="184"/>
                    <a:pt x="518" y="219"/>
                    <a:pt x="519" y="216"/>
                  </a:cubicBezTo>
                  <a:cubicBezTo>
                    <a:pt x="520" y="213"/>
                    <a:pt x="473" y="176"/>
                    <a:pt x="450" y="162"/>
                  </a:cubicBezTo>
                  <a:cubicBezTo>
                    <a:pt x="427" y="148"/>
                    <a:pt x="408" y="148"/>
                    <a:pt x="381" y="135"/>
                  </a:cubicBezTo>
                  <a:cubicBezTo>
                    <a:pt x="354" y="122"/>
                    <a:pt x="318" y="104"/>
                    <a:pt x="285" y="84"/>
                  </a:cubicBezTo>
                  <a:cubicBezTo>
                    <a:pt x="252" y="64"/>
                    <a:pt x="213" y="32"/>
                    <a:pt x="186" y="18"/>
                  </a:cubicBezTo>
                  <a:cubicBezTo>
                    <a:pt x="159" y="4"/>
                    <a:pt x="147" y="2"/>
                    <a:pt x="123" y="0"/>
                  </a:cubicBezTo>
                  <a:lnTo>
                    <a:pt x="4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3" name="Freeform 44"/>
            <p:cNvSpPr>
              <a:spLocks/>
            </p:cNvSpPr>
            <p:nvPr userDrawn="1"/>
          </p:nvSpPr>
          <p:spPr bwMode="auto">
            <a:xfrm>
              <a:off x="1943" y="154"/>
              <a:ext cx="431" cy="233"/>
            </a:xfrm>
            <a:custGeom>
              <a:avLst/>
              <a:gdLst>
                <a:gd name="T0" fmla="*/ 6 w 431"/>
                <a:gd name="T1" fmla="*/ 38 h 233"/>
                <a:gd name="T2" fmla="*/ 9 w 431"/>
                <a:gd name="T3" fmla="*/ 20 h 233"/>
                <a:gd name="T4" fmla="*/ 42 w 431"/>
                <a:gd name="T5" fmla="*/ 2 h 233"/>
                <a:gd name="T6" fmla="*/ 90 w 431"/>
                <a:gd name="T7" fmla="*/ 35 h 233"/>
                <a:gd name="T8" fmla="*/ 189 w 431"/>
                <a:gd name="T9" fmla="*/ 89 h 233"/>
                <a:gd name="T10" fmla="*/ 288 w 431"/>
                <a:gd name="T11" fmla="*/ 140 h 233"/>
                <a:gd name="T12" fmla="*/ 375 w 431"/>
                <a:gd name="T13" fmla="*/ 176 h 233"/>
                <a:gd name="T14" fmla="*/ 396 w 431"/>
                <a:gd name="T15" fmla="*/ 176 h 233"/>
                <a:gd name="T16" fmla="*/ 429 w 431"/>
                <a:gd name="T17" fmla="*/ 212 h 233"/>
                <a:gd name="T18" fmla="*/ 408 w 431"/>
                <a:gd name="T19" fmla="*/ 233 h 233"/>
                <a:gd name="T20" fmla="*/ 333 w 431"/>
                <a:gd name="T21" fmla="*/ 212 h 233"/>
                <a:gd name="T22" fmla="*/ 186 w 431"/>
                <a:gd name="T23" fmla="*/ 143 h 233"/>
                <a:gd name="T24" fmla="*/ 48 w 431"/>
                <a:gd name="T25" fmla="*/ 68 h 233"/>
                <a:gd name="T26" fmla="*/ 6 w 431"/>
                <a:gd name="T27" fmla="*/ 38 h 23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31" h="233">
                  <a:moveTo>
                    <a:pt x="6" y="38"/>
                  </a:moveTo>
                  <a:cubicBezTo>
                    <a:pt x="0" y="26"/>
                    <a:pt x="3" y="26"/>
                    <a:pt x="9" y="20"/>
                  </a:cubicBezTo>
                  <a:cubicBezTo>
                    <a:pt x="15" y="14"/>
                    <a:pt x="29" y="0"/>
                    <a:pt x="42" y="2"/>
                  </a:cubicBezTo>
                  <a:cubicBezTo>
                    <a:pt x="55" y="4"/>
                    <a:pt x="66" y="21"/>
                    <a:pt x="90" y="35"/>
                  </a:cubicBezTo>
                  <a:cubicBezTo>
                    <a:pt x="114" y="49"/>
                    <a:pt x="156" y="72"/>
                    <a:pt x="189" y="89"/>
                  </a:cubicBezTo>
                  <a:cubicBezTo>
                    <a:pt x="222" y="106"/>
                    <a:pt x="257" y="126"/>
                    <a:pt x="288" y="140"/>
                  </a:cubicBezTo>
                  <a:cubicBezTo>
                    <a:pt x="319" y="154"/>
                    <a:pt x="357" y="170"/>
                    <a:pt x="375" y="176"/>
                  </a:cubicBezTo>
                  <a:cubicBezTo>
                    <a:pt x="393" y="182"/>
                    <a:pt x="387" y="170"/>
                    <a:pt x="396" y="176"/>
                  </a:cubicBezTo>
                  <a:cubicBezTo>
                    <a:pt x="405" y="182"/>
                    <a:pt x="427" y="203"/>
                    <a:pt x="429" y="212"/>
                  </a:cubicBezTo>
                  <a:cubicBezTo>
                    <a:pt x="431" y="221"/>
                    <a:pt x="424" y="233"/>
                    <a:pt x="408" y="233"/>
                  </a:cubicBezTo>
                  <a:cubicBezTo>
                    <a:pt x="392" y="233"/>
                    <a:pt x="370" y="227"/>
                    <a:pt x="333" y="212"/>
                  </a:cubicBezTo>
                  <a:cubicBezTo>
                    <a:pt x="296" y="197"/>
                    <a:pt x="234" y="167"/>
                    <a:pt x="186" y="143"/>
                  </a:cubicBezTo>
                  <a:cubicBezTo>
                    <a:pt x="138" y="119"/>
                    <a:pt x="78" y="86"/>
                    <a:pt x="48" y="68"/>
                  </a:cubicBezTo>
                  <a:cubicBezTo>
                    <a:pt x="18" y="50"/>
                    <a:pt x="12" y="50"/>
                    <a:pt x="6" y="3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4" name="Freeform 45"/>
            <p:cNvSpPr>
              <a:spLocks/>
            </p:cNvSpPr>
            <p:nvPr userDrawn="1"/>
          </p:nvSpPr>
          <p:spPr bwMode="auto">
            <a:xfrm>
              <a:off x="2262" y="87"/>
              <a:ext cx="396" cy="227"/>
            </a:xfrm>
            <a:custGeom>
              <a:avLst/>
              <a:gdLst>
                <a:gd name="T0" fmla="*/ 2 w 396"/>
                <a:gd name="T1" fmla="*/ 9 h 227"/>
                <a:gd name="T2" fmla="*/ 53 w 396"/>
                <a:gd name="T3" fmla="*/ 66 h 227"/>
                <a:gd name="T4" fmla="*/ 176 w 396"/>
                <a:gd name="T5" fmla="*/ 132 h 227"/>
                <a:gd name="T6" fmla="*/ 293 w 396"/>
                <a:gd name="T7" fmla="*/ 189 h 227"/>
                <a:gd name="T8" fmla="*/ 341 w 396"/>
                <a:gd name="T9" fmla="*/ 222 h 227"/>
                <a:gd name="T10" fmla="*/ 377 w 396"/>
                <a:gd name="T11" fmla="*/ 219 h 227"/>
                <a:gd name="T12" fmla="*/ 377 w 396"/>
                <a:gd name="T13" fmla="*/ 180 h 227"/>
                <a:gd name="T14" fmla="*/ 260 w 396"/>
                <a:gd name="T15" fmla="*/ 126 h 227"/>
                <a:gd name="T16" fmla="*/ 113 w 396"/>
                <a:gd name="T17" fmla="*/ 51 h 227"/>
                <a:gd name="T18" fmla="*/ 41 w 396"/>
                <a:gd name="T19" fmla="*/ 9 h 227"/>
                <a:gd name="T20" fmla="*/ 2 w 396"/>
                <a:gd name="T21" fmla="*/ 9 h 22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96" h="227">
                  <a:moveTo>
                    <a:pt x="2" y="9"/>
                  </a:moveTo>
                  <a:cubicBezTo>
                    <a:pt x="4" y="18"/>
                    <a:pt x="24" y="45"/>
                    <a:pt x="53" y="66"/>
                  </a:cubicBezTo>
                  <a:cubicBezTo>
                    <a:pt x="82" y="87"/>
                    <a:pt x="136" y="111"/>
                    <a:pt x="176" y="132"/>
                  </a:cubicBezTo>
                  <a:cubicBezTo>
                    <a:pt x="216" y="153"/>
                    <a:pt x="266" y="174"/>
                    <a:pt x="293" y="189"/>
                  </a:cubicBezTo>
                  <a:cubicBezTo>
                    <a:pt x="320" y="204"/>
                    <a:pt x="327" y="217"/>
                    <a:pt x="341" y="222"/>
                  </a:cubicBezTo>
                  <a:cubicBezTo>
                    <a:pt x="355" y="227"/>
                    <a:pt x="371" y="226"/>
                    <a:pt x="377" y="219"/>
                  </a:cubicBezTo>
                  <a:cubicBezTo>
                    <a:pt x="383" y="212"/>
                    <a:pt x="396" y="195"/>
                    <a:pt x="377" y="180"/>
                  </a:cubicBezTo>
                  <a:cubicBezTo>
                    <a:pt x="358" y="165"/>
                    <a:pt x="304" y="147"/>
                    <a:pt x="260" y="126"/>
                  </a:cubicBezTo>
                  <a:cubicBezTo>
                    <a:pt x="216" y="105"/>
                    <a:pt x="149" y="70"/>
                    <a:pt x="113" y="51"/>
                  </a:cubicBezTo>
                  <a:cubicBezTo>
                    <a:pt x="77" y="32"/>
                    <a:pt x="60" y="17"/>
                    <a:pt x="41" y="9"/>
                  </a:cubicBezTo>
                  <a:cubicBezTo>
                    <a:pt x="22" y="1"/>
                    <a:pt x="0" y="0"/>
                    <a:pt x="2" y="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5" name="Freeform 46"/>
            <p:cNvSpPr>
              <a:spLocks/>
            </p:cNvSpPr>
            <p:nvPr userDrawn="1"/>
          </p:nvSpPr>
          <p:spPr bwMode="auto">
            <a:xfrm>
              <a:off x="2264" y="240"/>
              <a:ext cx="516" cy="223"/>
            </a:xfrm>
            <a:custGeom>
              <a:avLst/>
              <a:gdLst>
                <a:gd name="T0" fmla="*/ 3 w 516"/>
                <a:gd name="T1" fmla="*/ 10 h 223"/>
                <a:gd name="T2" fmla="*/ 105 w 516"/>
                <a:gd name="T3" fmla="*/ 97 h 223"/>
                <a:gd name="T4" fmla="*/ 243 w 516"/>
                <a:gd name="T5" fmla="*/ 178 h 223"/>
                <a:gd name="T6" fmla="*/ 357 w 516"/>
                <a:gd name="T7" fmla="*/ 217 h 223"/>
                <a:gd name="T8" fmla="*/ 498 w 516"/>
                <a:gd name="T9" fmla="*/ 214 h 223"/>
                <a:gd name="T10" fmla="*/ 468 w 516"/>
                <a:gd name="T11" fmla="*/ 187 h 223"/>
                <a:gd name="T12" fmla="*/ 309 w 516"/>
                <a:gd name="T13" fmla="*/ 136 h 223"/>
                <a:gd name="T14" fmla="*/ 123 w 516"/>
                <a:gd name="T15" fmla="*/ 34 h 223"/>
                <a:gd name="T16" fmla="*/ 3 w 516"/>
                <a:gd name="T17" fmla="*/ 10 h 2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516" h="223">
                  <a:moveTo>
                    <a:pt x="3" y="10"/>
                  </a:moveTo>
                  <a:cubicBezTo>
                    <a:pt x="0" y="20"/>
                    <a:pt x="65" y="69"/>
                    <a:pt x="105" y="97"/>
                  </a:cubicBezTo>
                  <a:cubicBezTo>
                    <a:pt x="145" y="125"/>
                    <a:pt x="201" y="158"/>
                    <a:pt x="243" y="178"/>
                  </a:cubicBezTo>
                  <a:cubicBezTo>
                    <a:pt x="285" y="198"/>
                    <a:pt x="315" y="211"/>
                    <a:pt x="357" y="217"/>
                  </a:cubicBezTo>
                  <a:cubicBezTo>
                    <a:pt x="399" y="223"/>
                    <a:pt x="480" y="219"/>
                    <a:pt x="498" y="214"/>
                  </a:cubicBezTo>
                  <a:cubicBezTo>
                    <a:pt x="516" y="209"/>
                    <a:pt x="499" y="200"/>
                    <a:pt x="468" y="187"/>
                  </a:cubicBezTo>
                  <a:cubicBezTo>
                    <a:pt x="437" y="174"/>
                    <a:pt x="366" y="161"/>
                    <a:pt x="309" y="136"/>
                  </a:cubicBezTo>
                  <a:cubicBezTo>
                    <a:pt x="252" y="111"/>
                    <a:pt x="172" y="54"/>
                    <a:pt x="123" y="34"/>
                  </a:cubicBezTo>
                  <a:cubicBezTo>
                    <a:pt x="74" y="14"/>
                    <a:pt x="6" y="0"/>
                    <a:pt x="3" y="1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6" name="Freeform 47"/>
            <p:cNvSpPr>
              <a:spLocks/>
            </p:cNvSpPr>
            <p:nvPr userDrawn="1"/>
          </p:nvSpPr>
          <p:spPr bwMode="auto">
            <a:xfrm>
              <a:off x="2723" y="324"/>
              <a:ext cx="414" cy="100"/>
            </a:xfrm>
            <a:custGeom>
              <a:avLst/>
              <a:gdLst>
                <a:gd name="T0" fmla="*/ 69 w 414"/>
                <a:gd name="T1" fmla="*/ 60 h 100"/>
                <a:gd name="T2" fmla="*/ 12 w 414"/>
                <a:gd name="T3" fmla="*/ 42 h 100"/>
                <a:gd name="T4" fmla="*/ 3 w 414"/>
                <a:gd name="T5" fmla="*/ 15 h 100"/>
                <a:gd name="T6" fmla="*/ 30 w 414"/>
                <a:gd name="T7" fmla="*/ 0 h 100"/>
                <a:gd name="T8" fmla="*/ 117 w 414"/>
                <a:gd name="T9" fmla="*/ 18 h 100"/>
                <a:gd name="T10" fmla="*/ 243 w 414"/>
                <a:gd name="T11" fmla="*/ 48 h 100"/>
                <a:gd name="T12" fmla="*/ 387 w 414"/>
                <a:gd name="T13" fmla="*/ 48 h 100"/>
                <a:gd name="T14" fmla="*/ 408 w 414"/>
                <a:gd name="T15" fmla="*/ 54 h 100"/>
                <a:gd name="T16" fmla="*/ 381 w 414"/>
                <a:gd name="T17" fmla="*/ 87 h 100"/>
                <a:gd name="T18" fmla="*/ 318 w 414"/>
                <a:gd name="T19" fmla="*/ 99 h 100"/>
                <a:gd name="T20" fmla="*/ 195 w 414"/>
                <a:gd name="T21" fmla="*/ 93 h 100"/>
                <a:gd name="T22" fmla="*/ 69 w 414"/>
                <a:gd name="T23" fmla="*/ 60 h 10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4" h="100">
                  <a:moveTo>
                    <a:pt x="69" y="60"/>
                  </a:moveTo>
                  <a:cubicBezTo>
                    <a:pt x="39" y="52"/>
                    <a:pt x="23" y="49"/>
                    <a:pt x="12" y="42"/>
                  </a:cubicBezTo>
                  <a:cubicBezTo>
                    <a:pt x="1" y="35"/>
                    <a:pt x="0" y="22"/>
                    <a:pt x="3" y="15"/>
                  </a:cubicBezTo>
                  <a:cubicBezTo>
                    <a:pt x="6" y="8"/>
                    <a:pt x="11" y="0"/>
                    <a:pt x="30" y="0"/>
                  </a:cubicBezTo>
                  <a:cubicBezTo>
                    <a:pt x="49" y="0"/>
                    <a:pt x="82" y="10"/>
                    <a:pt x="117" y="18"/>
                  </a:cubicBezTo>
                  <a:cubicBezTo>
                    <a:pt x="152" y="26"/>
                    <a:pt x="198" y="43"/>
                    <a:pt x="243" y="48"/>
                  </a:cubicBezTo>
                  <a:cubicBezTo>
                    <a:pt x="288" y="53"/>
                    <a:pt x="360" y="47"/>
                    <a:pt x="387" y="48"/>
                  </a:cubicBezTo>
                  <a:cubicBezTo>
                    <a:pt x="414" y="49"/>
                    <a:pt x="409" y="48"/>
                    <a:pt x="408" y="54"/>
                  </a:cubicBezTo>
                  <a:cubicBezTo>
                    <a:pt x="407" y="60"/>
                    <a:pt x="396" y="80"/>
                    <a:pt x="381" y="87"/>
                  </a:cubicBezTo>
                  <a:cubicBezTo>
                    <a:pt x="366" y="94"/>
                    <a:pt x="349" y="98"/>
                    <a:pt x="318" y="99"/>
                  </a:cubicBezTo>
                  <a:cubicBezTo>
                    <a:pt x="287" y="100"/>
                    <a:pt x="237" y="99"/>
                    <a:pt x="195" y="93"/>
                  </a:cubicBezTo>
                  <a:cubicBezTo>
                    <a:pt x="153" y="87"/>
                    <a:pt x="99" y="68"/>
                    <a:pt x="69" y="6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7" name="Freeform 48"/>
            <p:cNvSpPr>
              <a:spLocks/>
            </p:cNvSpPr>
            <p:nvPr userDrawn="1"/>
          </p:nvSpPr>
          <p:spPr bwMode="auto">
            <a:xfrm>
              <a:off x="3165" y="375"/>
              <a:ext cx="150" cy="72"/>
            </a:xfrm>
            <a:custGeom>
              <a:avLst/>
              <a:gdLst>
                <a:gd name="T0" fmla="*/ 3 w 150"/>
                <a:gd name="T1" fmla="*/ 67 h 72"/>
                <a:gd name="T2" fmla="*/ 84 w 150"/>
                <a:gd name="T3" fmla="*/ 19 h 72"/>
                <a:gd name="T4" fmla="*/ 123 w 150"/>
                <a:gd name="T5" fmla="*/ 1 h 72"/>
                <a:gd name="T6" fmla="*/ 150 w 150"/>
                <a:gd name="T7" fmla="*/ 22 h 72"/>
                <a:gd name="T8" fmla="*/ 123 w 150"/>
                <a:gd name="T9" fmla="*/ 55 h 72"/>
                <a:gd name="T10" fmla="*/ 90 w 150"/>
                <a:gd name="T11" fmla="*/ 70 h 72"/>
                <a:gd name="T12" fmla="*/ 0 w 150"/>
                <a:gd name="T13" fmla="*/ 67 h 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0" h="72">
                  <a:moveTo>
                    <a:pt x="3" y="67"/>
                  </a:moveTo>
                  <a:cubicBezTo>
                    <a:pt x="16" y="59"/>
                    <a:pt x="64" y="30"/>
                    <a:pt x="84" y="19"/>
                  </a:cubicBezTo>
                  <a:cubicBezTo>
                    <a:pt x="104" y="8"/>
                    <a:pt x="112" y="0"/>
                    <a:pt x="123" y="1"/>
                  </a:cubicBezTo>
                  <a:cubicBezTo>
                    <a:pt x="134" y="2"/>
                    <a:pt x="150" y="13"/>
                    <a:pt x="150" y="22"/>
                  </a:cubicBezTo>
                  <a:cubicBezTo>
                    <a:pt x="150" y="31"/>
                    <a:pt x="133" y="47"/>
                    <a:pt x="123" y="55"/>
                  </a:cubicBezTo>
                  <a:cubicBezTo>
                    <a:pt x="113" y="63"/>
                    <a:pt x="110" y="68"/>
                    <a:pt x="90" y="70"/>
                  </a:cubicBezTo>
                  <a:cubicBezTo>
                    <a:pt x="70" y="72"/>
                    <a:pt x="35" y="69"/>
                    <a:pt x="0" y="67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8" name="Freeform 49"/>
            <p:cNvSpPr>
              <a:spLocks/>
            </p:cNvSpPr>
            <p:nvPr userDrawn="1"/>
          </p:nvSpPr>
          <p:spPr bwMode="auto">
            <a:xfrm>
              <a:off x="3463" y="267"/>
              <a:ext cx="148" cy="91"/>
            </a:xfrm>
            <a:custGeom>
              <a:avLst/>
              <a:gdLst>
                <a:gd name="T0" fmla="*/ 1 w 148"/>
                <a:gd name="T1" fmla="*/ 69 h 91"/>
                <a:gd name="T2" fmla="*/ 25 w 148"/>
                <a:gd name="T3" fmla="*/ 51 h 91"/>
                <a:gd name="T4" fmla="*/ 100 w 148"/>
                <a:gd name="T5" fmla="*/ 9 h 91"/>
                <a:gd name="T6" fmla="*/ 133 w 148"/>
                <a:gd name="T7" fmla="*/ 3 h 91"/>
                <a:gd name="T8" fmla="*/ 136 w 148"/>
                <a:gd name="T9" fmla="*/ 27 h 91"/>
                <a:gd name="T10" fmla="*/ 61 w 148"/>
                <a:gd name="T11" fmla="*/ 75 h 91"/>
                <a:gd name="T12" fmla="*/ 19 w 148"/>
                <a:gd name="T13" fmla="*/ 90 h 91"/>
                <a:gd name="T14" fmla="*/ 1 w 148"/>
                <a:gd name="T15" fmla="*/ 69 h 9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8" h="91">
                  <a:moveTo>
                    <a:pt x="1" y="69"/>
                  </a:moveTo>
                  <a:cubicBezTo>
                    <a:pt x="2" y="63"/>
                    <a:pt x="9" y="61"/>
                    <a:pt x="25" y="51"/>
                  </a:cubicBezTo>
                  <a:cubicBezTo>
                    <a:pt x="41" y="41"/>
                    <a:pt x="82" y="17"/>
                    <a:pt x="100" y="9"/>
                  </a:cubicBezTo>
                  <a:cubicBezTo>
                    <a:pt x="118" y="1"/>
                    <a:pt x="127" y="0"/>
                    <a:pt x="133" y="3"/>
                  </a:cubicBezTo>
                  <a:cubicBezTo>
                    <a:pt x="139" y="6"/>
                    <a:pt x="148" y="15"/>
                    <a:pt x="136" y="27"/>
                  </a:cubicBezTo>
                  <a:cubicBezTo>
                    <a:pt x="124" y="39"/>
                    <a:pt x="80" y="65"/>
                    <a:pt x="61" y="75"/>
                  </a:cubicBezTo>
                  <a:cubicBezTo>
                    <a:pt x="42" y="85"/>
                    <a:pt x="29" y="91"/>
                    <a:pt x="19" y="90"/>
                  </a:cubicBezTo>
                  <a:cubicBezTo>
                    <a:pt x="9" y="89"/>
                    <a:pt x="0" y="75"/>
                    <a:pt x="1" y="6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9" name="Freeform 50"/>
            <p:cNvSpPr>
              <a:spLocks/>
            </p:cNvSpPr>
            <p:nvPr userDrawn="1"/>
          </p:nvSpPr>
          <p:spPr bwMode="auto">
            <a:xfrm>
              <a:off x="3580" y="58"/>
              <a:ext cx="938" cy="158"/>
            </a:xfrm>
            <a:custGeom>
              <a:avLst/>
              <a:gdLst>
                <a:gd name="T0" fmla="*/ 172 w 938"/>
                <a:gd name="T1" fmla="*/ 86 h 158"/>
                <a:gd name="T2" fmla="*/ 61 w 938"/>
                <a:gd name="T3" fmla="*/ 137 h 158"/>
                <a:gd name="T4" fmla="*/ 16 w 938"/>
                <a:gd name="T5" fmla="*/ 155 h 158"/>
                <a:gd name="T6" fmla="*/ 7 w 938"/>
                <a:gd name="T7" fmla="*/ 122 h 158"/>
                <a:gd name="T8" fmla="*/ 58 w 938"/>
                <a:gd name="T9" fmla="*/ 80 h 158"/>
                <a:gd name="T10" fmla="*/ 172 w 938"/>
                <a:gd name="T11" fmla="*/ 38 h 158"/>
                <a:gd name="T12" fmla="*/ 304 w 938"/>
                <a:gd name="T13" fmla="*/ 11 h 158"/>
                <a:gd name="T14" fmla="*/ 463 w 938"/>
                <a:gd name="T15" fmla="*/ 2 h 158"/>
                <a:gd name="T16" fmla="*/ 631 w 938"/>
                <a:gd name="T17" fmla="*/ 23 h 158"/>
                <a:gd name="T18" fmla="*/ 796 w 938"/>
                <a:gd name="T19" fmla="*/ 53 h 158"/>
                <a:gd name="T20" fmla="*/ 841 w 938"/>
                <a:gd name="T21" fmla="*/ 47 h 158"/>
                <a:gd name="T22" fmla="*/ 907 w 938"/>
                <a:gd name="T23" fmla="*/ 71 h 158"/>
                <a:gd name="T24" fmla="*/ 919 w 938"/>
                <a:gd name="T25" fmla="*/ 101 h 158"/>
                <a:gd name="T26" fmla="*/ 793 w 938"/>
                <a:gd name="T27" fmla="*/ 98 h 158"/>
                <a:gd name="T28" fmla="*/ 634 w 938"/>
                <a:gd name="T29" fmla="*/ 62 h 158"/>
                <a:gd name="T30" fmla="*/ 439 w 938"/>
                <a:gd name="T31" fmla="*/ 38 h 158"/>
                <a:gd name="T32" fmla="*/ 238 w 938"/>
                <a:gd name="T33" fmla="*/ 59 h 158"/>
                <a:gd name="T34" fmla="*/ 172 w 938"/>
                <a:gd name="T35" fmla="*/ 86 h 15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938" h="158">
                  <a:moveTo>
                    <a:pt x="172" y="86"/>
                  </a:moveTo>
                  <a:cubicBezTo>
                    <a:pt x="142" y="99"/>
                    <a:pt x="87" y="126"/>
                    <a:pt x="61" y="137"/>
                  </a:cubicBezTo>
                  <a:cubicBezTo>
                    <a:pt x="35" y="148"/>
                    <a:pt x="25" y="158"/>
                    <a:pt x="16" y="155"/>
                  </a:cubicBezTo>
                  <a:cubicBezTo>
                    <a:pt x="7" y="152"/>
                    <a:pt x="0" y="134"/>
                    <a:pt x="7" y="122"/>
                  </a:cubicBezTo>
                  <a:cubicBezTo>
                    <a:pt x="14" y="110"/>
                    <a:pt x="31" y="94"/>
                    <a:pt x="58" y="80"/>
                  </a:cubicBezTo>
                  <a:cubicBezTo>
                    <a:pt x="85" y="66"/>
                    <a:pt x="131" y="49"/>
                    <a:pt x="172" y="38"/>
                  </a:cubicBezTo>
                  <a:cubicBezTo>
                    <a:pt x="213" y="27"/>
                    <a:pt x="256" y="17"/>
                    <a:pt x="304" y="11"/>
                  </a:cubicBezTo>
                  <a:cubicBezTo>
                    <a:pt x="352" y="5"/>
                    <a:pt x="409" y="0"/>
                    <a:pt x="463" y="2"/>
                  </a:cubicBezTo>
                  <a:cubicBezTo>
                    <a:pt x="517" y="4"/>
                    <a:pt x="576" y="15"/>
                    <a:pt x="631" y="23"/>
                  </a:cubicBezTo>
                  <a:cubicBezTo>
                    <a:pt x="686" y="31"/>
                    <a:pt x="761" y="49"/>
                    <a:pt x="796" y="53"/>
                  </a:cubicBezTo>
                  <a:cubicBezTo>
                    <a:pt x="831" y="57"/>
                    <a:pt x="823" y="44"/>
                    <a:pt x="841" y="47"/>
                  </a:cubicBezTo>
                  <a:cubicBezTo>
                    <a:pt x="859" y="50"/>
                    <a:pt x="894" y="62"/>
                    <a:pt x="907" y="71"/>
                  </a:cubicBezTo>
                  <a:cubicBezTo>
                    <a:pt x="920" y="80"/>
                    <a:pt x="938" y="97"/>
                    <a:pt x="919" y="101"/>
                  </a:cubicBezTo>
                  <a:cubicBezTo>
                    <a:pt x="900" y="105"/>
                    <a:pt x="840" y="104"/>
                    <a:pt x="793" y="98"/>
                  </a:cubicBezTo>
                  <a:cubicBezTo>
                    <a:pt x="746" y="92"/>
                    <a:pt x="693" y="72"/>
                    <a:pt x="634" y="62"/>
                  </a:cubicBezTo>
                  <a:cubicBezTo>
                    <a:pt x="575" y="52"/>
                    <a:pt x="505" y="38"/>
                    <a:pt x="439" y="38"/>
                  </a:cubicBezTo>
                  <a:cubicBezTo>
                    <a:pt x="373" y="38"/>
                    <a:pt x="284" y="51"/>
                    <a:pt x="238" y="59"/>
                  </a:cubicBezTo>
                  <a:cubicBezTo>
                    <a:pt x="192" y="67"/>
                    <a:pt x="202" y="73"/>
                    <a:pt x="172" y="8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0" name="Freeform 51"/>
            <p:cNvSpPr>
              <a:spLocks/>
            </p:cNvSpPr>
            <p:nvPr userDrawn="1"/>
          </p:nvSpPr>
          <p:spPr bwMode="auto">
            <a:xfrm>
              <a:off x="3686" y="145"/>
              <a:ext cx="372" cy="98"/>
            </a:xfrm>
            <a:custGeom>
              <a:avLst/>
              <a:gdLst>
                <a:gd name="T0" fmla="*/ 18 w 372"/>
                <a:gd name="T1" fmla="*/ 47 h 98"/>
                <a:gd name="T2" fmla="*/ 141 w 372"/>
                <a:gd name="T3" fmla="*/ 17 h 98"/>
                <a:gd name="T4" fmla="*/ 246 w 372"/>
                <a:gd name="T5" fmla="*/ 2 h 98"/>
                <a:gd name="T6" fmla="*/ 351 w 372"/>
                <a:gd name="T7" fmla="*/ 5 h 98"/>
                <a:gd name="T8" fmla="*/ 372 w 372"/>
                <a:gd name="T9" fmla="*/ 23 h 98"/>
                <a:gd name="T10" fmla="*/ 354 w 372"/>
                <a:gd name="T11" fmla="*/ 44 h 98"/>
                <a:gd name="T12" fmla="*/ 264 w 372"/>
                <a:gd name="T13" fmla="*/ 50 h 98"/>
                <a:gd name="T14" fmla="*/ 168 w 372"/>
                <a:gd name="T15" fmla="*/ 53 h 98"/>
                <a:gd name="T16" fmla="*/ 72 w 372"/>
                <a:gd name="T17" fmla="*/ 77 h 98"/>
                <a:gd name="T18" fmla="*/ 15 w 372"/>
                <a:gd name="T19" fmla="*/ 95 h 98"/>
                <a:gd name="T20" fmla="*/ 0 w 372"/>
                <a:gd name="T21" fmla="*/ 56 h 9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72" h="98">
                  <a:moveTo>
                    <a:pt x="18" y="47"/>
                  </a:moveTo>
                  <a:cubicBezTo>
                    <a:pt x="60" y="36"/>
                    <a:pt x="103" y="25"/>
                    <a:pt x="141" y="17"/>
                  </a:cubicBezTo>
                  <a:cubicBezTo>
                    <a:pt x="179" y="9"/>
                    <a:pt x="211" y="4"/>
                    <a:pt x="246" y="2"/>
                  </a:cubicBezTo>
                  <a:cubicBezTo>
                    <a:pt x="281" y="0"/>
                    <a:pt x="330" y="1"/>
                    <a:pt x="351" y="5"/>
                  </a:cubicBezTo>
                  <a:cubicBezTo>
                    <a:pt x="372" y="9"/>
                    <a:pt x="372" y="17"/>
                    <a:pt x="372" y="23"/>
                  </a:cubicBezTo>
                  <a:cubicBezTo>
                    <a:pt x="372" y="29"/>
                    <a:pt x="372" y="40"/>
                    <a:pt x="354" y="44"/>
                  </a:cubicBezTo>
                  <a:cubicBezTo>
                    <a:pt x="336" y="48"/>
                    <a:pt x="295" y="49"/>
                    <a:pt x="264" y="50"/>
                  </a:cubicBezTo>
                  <a:cubicBezTo>
                    <a:pt x="233" y="51"/>
                    <a:pt x="200" y="49"/>
                    <a:pt x="168" y="53"/>
                  </a:cubicBezTo>
                  <a:cubicBezTo>
                    <a:pt x="136" y="57"/>
                    <a:pt x="98" y="70"/>
                    <a:pt x="72" y="77"/>
                  </a:cubicBezTo>
                  <a:cubicBezTo>
                    <a:pt x="46" y="84"/>
                    <a:pt x="27" y="98"/>
                    <a:pt x="15" y="95"/>
                  </a:cubicBezTo>
                  <a:cubicBezTo>
                    <a:pt x="3" y="92"/>
                    <a:pt x="1" y="74"/>
                    <a:pt x="0" y="56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1" name="Freeform 52"/>
            <p:cNvSpPr>
              <a:spLocks/>
            </p:cNvSpPr>
            <p:nvPr userDrawn="1"/>
          </p:nvSpPr>
          <p:spPr bwMode="auto">
            <a:xfrm>
              <a:off x="3618" y="308"/>
              <a:ext cx="318" cy="158"/>
            </a:xfrm>
            <a:custGeom>
              <a:avLst/>
              <a:gdLst>
                <a:gd name="T0" fmla="*/ 0 w 318"/>
                <a:gd name="T1" fmla="*/ 158 h 158"/>
                <a:gd name="T2" fmla="*/ 12 w 318"/>
                <a:gd name="T3" fmla="*/ 137 h 158"/>
                <a:gd name="T4" fmla="*/ 162 w 318"/>
                <a:gd name="T5" fmla="*/ 71 h 158"/>
                <a:gd name="T6" fmla="*/ 249 w 318"/>
                <a:gd name="T7" fmla="*/ 20 h 158"/>
                <a:gd name="T8" fmla="*/ 285 w 318"/>
                <a:gd name="T9" fmla="*/ 2 h 158"/>
                <a:gd name="T10" fmla="*/ 309 w 318"/>
                <a:gd name="T11" fmla="*/ 11 h 158"/>
                <a:gd name="T12" fmla="*/ 303 w 318"/>
                <a:gd name="T13" fmla="*/ 47 h 158"/>
                <a:gd name="T14" fmla="*/ 219 w 318"/>
                <a:gd name="T15" fmla="*/ 89 h 158"/>
                <a:gd name="T16" fmla="*/ 108 w 318"/>
                <a:gd name="T17" fmla="*/ 140 h 158"/>
                <a:gd name="T18" fmla="*/ 57 w 318"/>
                <a:gd name="T19" fmla="*/ 152 h 158"/>
                <a:gd name="T20" fmla="*/ 0 w 318"/>
                <a:gd name="T21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8" h="158">
                  <a:moveTo>
                    <a:pt x="0" y="158"/>
                  </a:moveTo>
                  <a:lnTo>
                    <a:pt x="12" y="137"/>
                  </a:lnTo>
                  <a:cubicBezTo>
                    <a:pt x="39" y="123"/>
                    <a:pt x="122" y="90"/>
                    <a:pt x="162" y="71"/>
                  </a:cubicBezTo>
                  <a:cubicBezTo>
                    <a:pt x="202" y="52"/>
                    <a:pt x="229" y="31"/>
                    <a:pt x="249" y="20"/>
                  </a:cubicBezTo>
                  <a:cubicBezTo>
                    <a:pt x="269" y="9"/>
                    <a:pt x="275" y="4"/>
                    <a:pt x="285" y="2"/>
                  </a:cubicBezTo>
                  <a:cubicBezTo>
                    <a:pt x="295" y="0"/>
                    <a:pt x="306" y="4"/>
                    <a:pt x="309" y="11"/>
                  </a:cubicBezTo>
                  <a:cubicBezTo>
                    <a:pt x="312" y="18"/>
                    <a:pt x="318" y="34"/>
                    <a:pt x="303" y="47"/>
                  </a:cubicBezTo>
                  <a:cubicBezTo>
                    <a:pt x="288" y="60"/>
                    <a:pt x="252" y="74"/>
                    <a:pt x="219" y="89"/>
                  </a:cubicBezTo>
                  <a:cubicBezTo>
                    <a:pt x="186" y="104"/>
                    <a:pt x="135" y="130"/>
                    <a:pt x="108" y="140"/>
                  </a:cubicBezTo>
                  <a:cubicBezTo>
                    <a:pt x="81" y="150"/>
                    <a:pt x="74" y="150"/>
                    <a:pt x="57" y="152"/>
                  </a:cubicBezTo>
                  <a:cubicBezTo>
                    <a:pt x="40" y="154"/>
                    <a:pt x="23" y="154"/>
                    <a:pt x="0" y="15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/>
            </a:p>
          </p:txBody>
        </p:sp>
        <p:sp>
          <p:nvSpPr>
            <p:cNvPr id="22" name="Freeform 53"/>
            <p:cNvSpPr>
              <a:spLocks/>
            </p:cNvSpPr>
            <p:nvPr userDrawn="1"/>
          </p:nvSpPr>
          <p:spPr bwMode="auto">
            <a:xfrm>
              <a:off x="3413" y="291"/>
              <a:ext cx="380" cy="174"/>
            </a:xfrm>
            <a:custGeom>
              <a:avLst/>
              <a:gdLst>
                <a:gd name="T0" fmla="*/ 3 w 380"/>
                <a:gd name="T1" fmla="*/ 165 h 174"/>
                <a:gd name="T2" fmla="*/ 129 w 380"/>
                <a:gd name="T3" fmla="*/ 93 h 174"/>
                <a:gd name="T4" fmla="*/ 261 w 380"/>
                <a:gd name="T5" fmla="*/ 30 h 174"/>
                <a:gd name="T6" fmla="*/ 351 w 380"/>
                <a:gd name="T7" fmla="*/ 0 h 174"/>
                <a:gd name="T8" fmla="*/ 378 w 380"/>
                <a:gd name="T9" fmla="*/ 27 h 174"/>
                <a:gd name="T10" fmla="*/ 336 w 380"/>
                <a:gd name="T11" fmla="*/ 51 h 174"/>
                <a:gd name="T12" fmla="*/ 291 w 380"/>
                <a:gd name="T13" fmla="*/ 60 h 174"/>
                <a:gd name="T14" fmla="*/ 240 w 380"/>
                <a:gd name="T15" fmla="*/ 75 h 174"/>
                <a:gd name="T16" fmla="*/ 189 w 380"/>
                <a:gd name="T17" fmla="*/ 120 h 174"/>
                <a:gd name="T18" fmla="*/ 102 w 380"/>
                <a:gd name="T19" fmla="*/ 174 h 174"/>
                <a:gd name="T20" fmla="*/ 0 w 380"/>
                <a:gd name="T21" fmla="*/ 162 h 17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80" h="174">
                  <a:moveTo>
                    <a:pt x="3" y="165"/>
                  </a:moveTo>
                  <a:cubicBezTo>
                    <a:pt x="24" y="153"/>
                    <a:pt x="86" y="115"/>
                    <a:pt x="129" y="93"/>
                  </a:cubicBezTo>
                  <a:cubicBezTo>
                    <a:pt x="172" y="71"/>
                    <a:pt x="224" y="45"/>
                    <a:pt x="261" y="30"/>
                  </a:cubicBezTo>
                  <a:cubicBezTo>
                    <a:pt x="298" y="15"/>
                    <a:pt x="332" y="0"/>
                    <a:pt x="351" y="0"/>
                  </a:cubicBezTo>
                  <a:cubicBezTo>
                    <a:pt x="370" y="0"/>
                    <a:pt x="380" y="19"/>
                    <a:pt x="378" y="27"/>
                  </a:cubicBezTo>
                  <a:cubicBezTo>
                    <a:pt x="376" y="35"/>
                    <a:pt x="350" y="46"/>
                    <a:pt x="336" y="51"/>
                  </a:cubicBezTo>
                  <a:cubicBezTo>
                    <a:pt x="322" y="56"/>
                    <a:pt x="307" y="56"/>
                    <a:pt x="291" y="60"/>
                  </a:cubicBezTo>
                  <a:cubicBezTo>
                    <a:pt x="275" y="64"/>
                    <a:pt x="257" y="65"/>
                    <a:pt x="240" y="75"/>
                  </a:cubicBezTo>
                  <a:cubicBezTo>
                    <a:pt x="223" y="85"/>
                    <a:pt x="212" y="104"/>
                    <a:pt x="189" y="120"/>
                  </a:cubicBezTo>
                  <a:cubicBezTo>
                    <a:pt x="166" y="136"/>
                    <a:pt x="133" y="167"/>
                    <a:pt x="102" y="174"/>
                  </a:cubicBezTo>
                  <a:lnTo>
                    <a:pt x="0" y="162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3" name="Freeform 54"/>
            <p:cNvSpPr>
              <a:spLocks/>
            </p:cNvSpPr>
            <p:nvPr userDrawn="1"/>
          </p:nvSpPr>
          <p:spPr bwMode="auto">
            <a:xfrm>
              <a:off x="4178" y="187"/>
              <a:ext cx="523" cy="69"/>
            </a:xfrm>
            <a:custGeom>
              <a:avLst/>
              <a:gdLst>
                <a:gd name="T0" fmla="*/ 84 w 523"/>
                <a:gd name="T1" fmla="*/ 11 h 69"/>
                <a:gd name="T2" fmla="*/ 27 w 523"/>
                <a:gd name="T3" fmla="*/ 5 h 69"/>
                <a:gd name="T4" fmla="*/ 9 w 523"/>
                <a:gd name="T5" fmla="*/ 35 h 69"/>
                <a:gd name="T6" fmla="*/ 81 w 523"/>
                <a:gd name="T7" fmla="*/ 56 h 69"/>
                <a:gd name="T8" fmla="*/ 255 w 523"/>
                <a:gd name="T9" fmla="*/ 68 h 69"/>
                <a:gd name="T10" fmla="*/ 432 w 523"/>
                <a:gd name="T11" fmla="*/ 50 h 69"/>
                <a:gd name="T12" fmla="*/ 513 w 523"/>
                <a:gd name="T13" fmla="*/ 5 h 69"/>
                <a:gd name="T14" fmla="*/ 372 w 523"/>
                <a:gd name="T15" fmla="*/ 20 h 69"/>
                <a:gd name="T16" fmla="*/ 141 w 523"/>
                <a:gd name="T17" fmla="*/ 14 h 69"/>
                <a:gd name="T18" fmla="*/ 84 w 523"/>
                <a:gd name="T19" fmla="*/ 11 h 6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23" h="69">
                  <a:moveTo>
                    <a:pt x="84" y="11"/>
                  </a:moveTo>
                  <a:cubicBezTo>
                    <a:pt x="65" y="9"/>
                    <a:pt x="40" y="1"/>
                    <a:pt x="27" y="5"/>
                  </a:cubicBezTo>
                  <a:cubicBezTo>
                    <a:pt x="14" y="9"/>
                    <a:pt x="0" y="27"/>
                    <a:pt x="9" y="35"/>
                  </a:cubicBezTo>
                  <a:cubicBezTo>
                    <a:pt x="18" y="43"/>
                    <a:pt x="40" y="51"/>
                    <a:pt x="81" y="56"/>
                  </a:cubicBezTo>
                  <a:cubicBezTo>
                    <a:pt x="122" y="61"/>
                    <a:pt x="197" y="69"/>
                    <a:pt x="255" y="68"/>
                  </a:cubicBezTo>
                  <a:cubicBezTo>
                    <a:pt x="313" y="67"/>
                    <a:pt x="389" y="60"/>
                    <a:pt x="432" y="50"/>
                  </a:cubicBezTo>
                  <a:cubicBezTo>
                    <a:pt x="475" y="40"/>
                    <a:pt x="523" y="10"/>
                    <a:pt x="513" y="5"/>
                  </a:cubicBezTo>
                  <a:cubicBezTo>
                    <a:pt x="503" y="0"/>
                    <a:pt x="434" y="19"/>
                    <a:pt x="372" y="20"/>
                  </a:cubicBezTo>
                  <a:cubicBezTo>
                    <a:pt x="310" y="21"/>
                    <a:pt x="189" y="15"/>
                    <a:pt x="141" y="14"/>
                  </a:cubicBezTo>
                  <a:cubicBezTo>
                    <a:pt x="93" y="13"/>
                    <a:pt x="103" y="13"/>
                    <a:pt x="84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4" name="Freeform 55"/>
            <p:cNvSpPr>
              <a:spLocks/>
            </p:cNvSpPr>
            <p:nvPr userDrawn="1"/>
          </p:nvSpPr>
          <p:spPr bwMode="auto">
            <a:xfrm>
              <a:off x="4689" y="186"/>
              <a:ext cx="537" cy="120"/>
            </a:xfrm>
            <a:custGeom>
              <a:avLst/>
              <a:gdLst>
                <a:gd name="T0" fmla="*/ 23 w 537"/>
                <a:gd name="T1" fmla="*/ 6 h 120"/>
                <a:gd name="T2" fmla="*/ 188 w 537"/>
                <a:gd name="T3" fmla="*/ 3 h 120"/>
                <a:gd name="T4" fmla="*/ 323 w 537"/>
                <a:gd name="T5" fmla="*/ 27 h 120"/>
                <a:gd name="T6" fmla="*/ 464 w 537"/>
                <a:gd name="T7" fmla="*/ 69 h 120"/>
                <a:gd name="T8" fmla="*/ 521 w 537"/>
                <a:gd name="T9" fmla="*/ 90 h 120"/>
                <a:gd name="T10" fmla="*/ 533 w 537"/>
                <a:gd name="T11" fmla="*/ 105 h 120"/>
                <a:gd name="T12" fmla="*/ 497 w 537"/>
                <a:gd name="T13" fmla="*/ 120 h 120"/>
                <a:gd name="T14" fmla="*/ 452 w 537"/>
                <a:gd name="T15" fmla="*/ 108 h 120"/>
                <a:gd name="T16" fmla="*/ 350 w 537"/>
                <a:gd name="T17" fmla="*/ 72 h 120"/>
                <a:gd name="T18" fmla="*/ 158 w 537"/>
                <a:gd name="T19" fmla="*/ 39 h 120"/>
                <a:gd name="T20" fmla="*/ 50 w 537"/>
                <a:gd name="T21" fmla="*/ 39 h 120"/>
                <a:gd name="T22" fmla="*/ 23 w 537"/>
                <a:gd name="T23" fmla="*/ 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7" h="120">
                  <a:moveTo>
                    <a:pt x="23" y="6"/>
                  </a:moveTo>
                  <a:cubicBezTo>
                    <a:pt x="46" y="0"/>
                    <a:pt x="138" y="0"/>
                    <a:pt x="188" y="3"/>
                  </a:cubicBezTo>
                  <a:cubicBezTo>
                    <a:pt x="238" y="6"/>
                    <a:pt x="277" y="16"/>
                    <a:pt x="323" y="27"/>
                  </a:cubicBezTo>
                  <a:cubicBezTo>
                    <a:pt x="369" y="38"/>
                    <a:pt x="431" y="59"/>
                    <a:pt x="464" y="69"/>
                  </a:cubicBezTo>
                  <a:cubicBezTo>
                    <a:pt x="497" y="79"/>
                    <a:pt x="509" y="84"/>
                    <a:pt x="521" y="90"/>
                  </a:cubicBezTo>
                  <a:cubicBezTo>
                    <a:pt x="533" y="96"/>
                    <a:pt x="537" y="100"/>
                    <a:pt x="533" y="105"/>
                  </a:cubicBezTo>
                  <a:cubicBezTo>
                    <a:pt x="529" y="110"/>
                    <a:pt x="510" y="120"/>
                    <a:pt x="497" y="120"/>
                  </a:cubicBezTo>
                  <a:cubicBezTo>
                    <a:pt x="484" y="120"/>
                    <a:pt x="476" y="116"/>
                    <a:pt x="452" y="108"/>
                  </a:cubicBezTo>
                  <a:cubicBezTo>
                    <a:pt x="428" y="100"/>
                    <a:pt x="399" y="84"/>
                    <a:pt x="350" y="72"/>
                  </a:cubicBezTo>
                  <a:cubicBezTo>
                    <a:pt x="301" y="60"/>
                    <a:pt x="208" y="45"/>
                    <a:pt x="158" y="39"/>
                  </a:cubicBezTo>
                  <a:cubicBezTo>
                    <a:pt x="108" y="33"/>
                    <a:pt x="72" y="43"/>
                    <a:pt x="50" y="39"/>
                  </a:cubicBezTo>
                  <a:cubicBezTo>
                    <a:pt x="28" y="35"/>
                    <a:pt x="0" y="12"/>
                    <a:pt x="23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/>
            </a:p>
          </p:txBody>
        </p:sp>
        <p:sp>
          <p:nvSpPr>
            <p:cNvPr id="25" name="Freeform 56"/>
            <p:cNvSpPr>
              <a:spLocks/>
            </p:cNvSpPr>
            <p:nvPr userDrawn="1"/>
          </p:nvSpPr>
          <p:spPr bwMode="auto">
            <a:xfrm>
              <a:off x="4968" y="312"/>
              <a:ext cx="800" cy="143"/>
            </a:xfrm>
            <a:custGeom>
              <a:avLst/>
              <a:gdLst>
                <a:gd name="T0" fmla="*/ 800 w 800"/>
                <a:gd name="T1" fmla="*/ 24 h 143"/>
                <a:gd name="T2" fmla="*/ 782 w 800"/>
                <a:gd name="T3" fmla="*/ 15 h 143"/>
                <a:gd name="T4" fmla="*/ 659 w 800"/>
                <a:gd name="T5" fmla="*/ 63 h 143"/>
                <a:gd name="T6" fmla="*/ 500 w 800"/>
                <a:gd name="T7" fmla="*/ 84 h 143"/>
                <a:gd name="T8" fmla="*/ 326 w 800"/>
                <a:gd name="T9" fmla="*/ 69 h 143"/>
                <a:gd name="T10" fmla="*/ 98 w 800"/>
                <a:gd name="T11" fmla="*/ 21 h 143"/>
                <a:gd name="T12" fmla="*/ 11 w 800"/>
                <a:gd name="T13" fmla="*/ 6 h 143"/>
                <a:gd name="T14" fmla="*/ 32 w 800"/>
                <a:gd name="T15" fmla="*/ 60 h 143"/>
                <a:gd name="T16" fmla="*/ 155 w 800"/>
                <a:gd name="T17" fmla="*/ 96 h 143"/>
                <a:gd name="T18" fmla="*/ 410 w 800"/>
                <a:gd name="T19" fmla="*/ 138 h 143"/>
                <a:gd name="T20" fmla="*/ 596 w 800"/>
                <a:gd name="T21" fmla="*/ 129 h 143"/>
                <a:gd name="T22" fmla="*/ 737 w 800"/>
                <a:gd name="T23" fmla="*/ 90 h 143"/>
                <a:gd name="T24" fmla="*/ 788 w 800"/>
                <a:gd name="T25" fmla="*/ 69 h 143"/>
                <a:gd name="T26" fmla="*/ 800 w 800"/>
                <a:gd name="T27" fmla="*/ 2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0" h="143">
                  <a:moveTo>
                    <a:pt x="800" y="24"/>
                  </a:moveTo>
                  <a:lnTo>
                    <a:pt x="782" y="15"/>
                  </a:lnTo>
                  <a:cubicBezTo>
                    <a:pt x="759" y="21"/>
                    <a:pt x="706" y="51"/>
                    <a:pt x="659" y="63"/>
                  </a:cubicBezTo>
                  <a:cubicBezTo>
                    <a:pt x="612" y="75"/>
                    <a:pt x="555" y="83"/>
                    <a:pt x="500" y="84"/>
                  </a:cubicBezTo>
                  <a:cubicBezTo>
                    <a:pt x="445" y="85"/>
                    <a:pt x="393" y="79"/>
                    <a:pt x="326" y="69"/>
                  </a:cubicBezTo>
                  <a:cubicBezTo>
                    <a:pt x="259" y="59"/>
                    <a:pt x="150" y="31"/>
                    <a:pt x="98" y="21"/>
                  </a:cubicBezTo>
                  <a:cubicBezTo>
                    <a:pt x="46" y="11"/>
                    <a:pt x="22" y="0"/>
                    <a:pt x="11" y="6"/>
                  </a:cubicBezTo>
                  <a:cubicBezTo>
                    <a:pt x="0" y="12"/>
                    <a:pt x="8" y="45"/>
                    <a:pt x="32" y="60"/>
                  </a:cubicBezTo>
                  <a:cubicBezTo>
                    <a:pt x="56" y="75"/>
                    <a:pt x="92" y="83"/>
                    <a:pt x="155" y="96"/>
                  </a:cubicBezTo>
                  <a:cubicBezTo>
                    <a:pt x="218" y="109"/>
                    <a:pt x="337" y="133"/>
                    <a:pt x="410" y="138"/>
                  </a:cubicBezTo>
                  <a:cubicBezTo>
                    <a:pt x="483" y="143"/>
                    <a:pt x="542" y="137"/>
                    <a:pt x="596" y="129"/>
                  </a:cubicBezTo>
                  <a:cubicBezTo>
                    <a:pt x="650" y="121"/>
                    <a:pt x="705" y="100"/>
                    <a:pt x="737" y="90"/>
                  </a:cubicBezTo>
                  <a:cubicBezTo>
                    <a:pt x="769" y="80"/>
                    <a:pt x="780" y="80"/>
                    <a:pt x="788" y="69"/>
                  </a:cubicBezTo>
                  <a:cubicBezTo>
                    <a:pt x="796" y="58"/>
                    <a:pt x="792" y="39"/>
                    <a:pt x="800" y="2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/>
            </a:p>
          </p:txBody>
        </p:sp>
        <p:sp>
          <p:nvSpPr>
            <p:cNvPr id="26" name="Freeform 57"/>
            <p:cNvSpPr>
              <a:spLocks/>
            </p:cNvSpPr>
            <p:nvPr userDrawn="1"/>
          </p:nvSpPr>
          <p:spPr bwMode="auto">
            <a:xfrm>
              <a:off x="5318" y="240"/>
              <a:ext cx="402" cy="115"/>
            </a:xfrm>
            <a:custGeom>
              <a:avLst/>
              <a:gdLst>
                <a:gd name="T0" fmla="*/ 402 w 402"/>
                <a:gd name="T1" fmla="*/ 0 h 115"/>
                <a:gd name="T2" fmla="*/ 384 w 402"/>
                <a:gd name="T3" fmla="*/ 12 h 115"/>
                <a:gd name="T4" fmla="*/ 276 w 402"/>
                <a:gd name="T5" fmla="*/ 51 h 115"/>
                <a:gd name="T6" fmla="*/ 165 w 402"/>
                <a:gd name="T7" fmla="*/ 66 h 115"/>
                <a:gd name="T8" fmla="*/ 51 w 402"/>
                <a:gd name="T9" fmla="*/ 57 h 115"/>
                <a:gd name="T10" fmla="*/ 15 w 402"/>
                <a:gd name="T11" fmla="*/ 54 h 115"/>
                <a:gd name="T12" fmla="*/ 3 w 402"/>
                <a:gd name="T13" fmla="*/ 69 h 115"/>
                <a:gd name="T14" fmla="*/ 9 w 402"/>
                <a:gd name="T15" fmla="*/ 93 h 115"/>
                <a:gd name="T16" fmla="*/ 54 w 402"/>
                <a:gd name="T17" fmla="*/ 102 h 115"/>
                <a:gd name="T18" fmla="*/ 198 w 402"/>
                <a:gd name="T19" fmla="*/ 111 h 115"/>
                <a:gd name="T20" fmla="*/ 336 w 402"/>
                <a:gd name="T21" fmla="*/ 75 h 115"/>
                <a:gd name="T22" fmla="*/ 375 w 402"/>
                <a:gd name="T23" fmla="*/ 54 h 115"/>
                <a:gd name="T24" fmla="*/ 402 w 402"/>
                <a:gd name="T25" fmla="*/ 0 h 11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02" h="115">
                  <a:moveTo>
                    <a:pt x="402" y="0"/>
                  </a:moveTo>
                  <a:lnTo>
                    <a:pt x="384" y="12"/>
                  </a:lnTo>
                  <a:cubicBezTo>
                    <a:pt x="363" y="20"/>
                    <a:pt x="312" y="42"/>
                    <a:pt x="276" y="51"/>
                  </a:cubicBezTo>
                  <a:cubicBezTo>
                    <a:pt x="240" y="60"/>
                    <a:pt x="202" y="65"/>
                    <a:pt x="165" y="66"/>
                  </a:cubicBezTo>
                  <a:cubicBezTo>
                    <a:pt x="128" y="67"/>
                    <a:pt x="76" y="59"/>
                    <a:pt x="51" y="57"/>
                  </a:cubicBezTo>
                  <a:cubicBezTo>
                    <a:pt x="26" y="55"/>
                    <a:pt x="23" y="52"/>
                    <a:pt x="15" y="54"/>
                  </a:cubicBezTo>
                  <a:cubicBezTo>
                    <a:pt x="7" y="56"/>
                    <a:pt x="4" y="63"/>
                    <a:pt x="3" y="69"/>
                  </a:cubicBezTo>
                  <a:cubicBezTo>
                    <a:pt x="2" y="75"/>
                    <a:pt x="0" y="88"/>
                    <a:pt x="9" y="93"/>
                  </a:cubicBezTo>
                  <a:cubicBezTo>
                    <a:pt x="18" y="98"/>
                    <a:pt x="22" y="99"/>
                    <a:pt x="54" y="102"/>
                  </a:cubicBezTo>
                  <a:cubicBezTo>
                    <a:pt x="86" y="105"/>
                    <a:pt x="151" y="115"/>
                    <a:pt x="198" y="111"/>
                  </a:cubicBezTo>
                  <a:cubicBezTo>
                    <a:pt x="245" y="107"/>
                    <a:pt x="307" y="84"/>
                    <a:pt x="336" y="75"/>
                  </a:cubicBezTo>
                  <a:cubicBezTo>
                    <a:pt x="365" y="66"/>
                    <a:pt x="365" y="65"/>
                    <a:pt x="375" y="54"/>
                  </a:cubicBezTo>
                  <a:cubicBezTo>
                    <a:pt x="385" y="43"/>
                    <a:pt x="392" y="26"/>
                    <a:pt x="402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</p:grpSp>
      <p:grpSp>
        <p:nvGrpSpPr>
          <p:cNvPr id="27" name="Group 58"/>
          <p:cNvGrpSpPr>
            <a:grpSpLocks/>
          </p:cNvGrpSpPr>
          <p:nvPr/>
        </p:nvGrpSpPr>
        <p:grpSpPr bwMode="auto">
          <a:xfrm>
            <a:off x="20638" y="6161088"/>
            <a:ext cx="9169400" cy="138112"/>
            <a:chOff x="0" y="4032"/>
            <a:chExt cx="5776" cy="87"/>
          </a:xfrm>
        </p:grpSpPr>
        <p:sp>
          <p:nvSpPr>
            <p:cNvPr id="28" name="Freeform 59"/>
            <p:cNvSpPr>
              <a:spLocks/>
            </p:cNvSpPr>
            <p:nvPr userDrawn="1"/>
          </p:nvSpPr>
          <p:spPr bwMode="auto">
            <a:xfrm>
              <a:off x="4041" y="4047"/>
              <a:ext cx="1735" cy="72"/>
            </a:xfrm>
            <a:custGeom>
              <a:avLst/>
              <a:gdLst>
                <a:gd name="T0" fmla="*/ 165 w 1735"/>
                <a:gd name="T1" fmla="*/ 6 h 72"/>
                <a:gd name="T2" fmla="*/ 450 w 1735"/>
                <a:gd name="T3" fmla="*/ 3 h 72"/>
                <a:gd name="T4" fmla="*/ 714 w 1735"/>
                <a:gd name="T5" fmla="*/ 12 h 72"/>
                <a:gd name="T6" fmla="*/ 957 w 1735"/>
                <a:gd name="T7" fmla="*/ 24 h 72"/>
                <a:gd name="T8" fmla="*/ 1173 w 1735"/>
                <a:gd name="T9" fmla="*/ 24 h 72"/>
                <a:gd name="T10" fmla="*/ 1473 w 1735"/>
                <a:gd name="T11" fmla="*/ 15 h 72"/>
                <a:gd name="T12" fmla="*/ 1617 w 1735"/>
                <a:gd name="T13" fmla="*/ 0 h 72"/>
                <a:gd name="T14" fmla="*/ 1719 w 1735"/>
                <a:gd name="T15" fmla="*/ 15 h 72"/>
                <a:gd name="T16" fmla="*/ 1716 w 1735"/>
                <a:gd name="T17" fmla="*/ 66 h 72"/>
                <a:gd name="T18" fmla="*/ 1632 w 1735"/>
                <a:gd name="T19" fmla="*/ 51 h 72"/>
                <a:gd name="T20" fmla="*/ 1407 w 1735"/>
                <a:gd name="T21" fmla="*/ 51 h 72"/>
                <a:gd name="T22" fmla="*/ 1191 w 1735"/>
                <a:gd name="T23" fmla="*/ 48 h 72"/>
                <a:gd name="T24" fmla="*/ 870 w 1735"/>
                <a:gd name="T25" fmla="*/ 60 h 72"/>
                <a:gd name="T26" fmla="*/ 492 w 1735"/>
                <a:gd name="T27" fmla="*/ 48 h 72"/>
                <a:gd name="T28" fmla="*/ 291 w 1735"/>
                <a:gd name="T29" fmla="*/ 27 h 72"/>
                <a:gd name="T30" fmla="*/ 21 w 1735"/>
                <a:gd name="T31" fmla="*/ 36 h 72"/>
                <a:gd name="T32" fmla="*/ 165 w 1735"/>
                <a:gd name="T33" fmla="*/ 6 h 7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9" name="Freeform 60"/>
            <p:cNvSpPr>
              <a:spLocks/>
            </p:cNvSpPr>
            <p:nvPr userDrawn="1"/>
          </p:nvSpPr>
          <p:spPr bwMode="auto">
            <a:xfrm>
              <a:off x="1727" y="4038"/>
              <a:ext cx="2655" cy="60"/>
            </a:xfrm>
            <a:custGeom>
              <a:avLst/>
              <a:gdLst>
                <a:gd name="T0" fmla="*/ 2641 w 2655"/>
                <a:gd name="T1" fmla="*/ 6 h 60"/>
                <a:gd name="T2" fmla="*/ 2620 w 2655"/>
                <a:gd name="T3" fmla="*/ 30 h 60"/>
                <a:gd name="T4" fmla="*/ 2368 w 2655"/>
                <a:gd name="T5" fmla="*/ 45 h 60"/>
                <a:gd name="T6" fmla="*/ 2023 w 2655"/>
                <a:gd name="T7" fmla="*/ 60 h 60"/>
                <a:gd name="T8" fmla="*/ 1786 w 2655"/>
                <a:gd name="T9" fmla="*/ 48 h 60"/>
                <a:gd name="T10" fmla="*/ 1525 w 2655"/>
                <a:gd name="T11" fmla="*/ 36 h 60"/>
                <a:gd name="T12" fmla="*/ 1195 w 2655"/>
                <a:gd name="T13" fmla="*/ 45 h 60"/>
                <a:gd name="T14" fmla="*/ 817 w 2655"/>
                <a:gd name="T15" fmla="*/ 39 h 60"/>
                <a:gd name="T16" fmla="*/ 499 w 2655"/>
                <a:gd name="T17" fmla="*/ 27 h 60"/>
                <a:gd name="T18" fmla="*/ 136 w 2655"/>
                <a:gd name="T19" fmla="*/ 39 h 60"/>
                <a:gd name="T20" fmla="*/ 10 w 2655"/>
                <a:gd name="T21" fmla="*/ 33 h 60"/>
                <a:gd name="T22" fmla="*/ 76 w 2655"/>
                <a:gd name="T23" fmla="*/ 24 h 60"/>
                <a:gd name="T24" fmla="*/ 310 w 2655"/>
                <a:gd name="T25" fmla="*/ 18 h 60"/>
                <a:gd name="T26" fmla="*/ 544 w 2655"/>
                <a:gd name="T27" fmla="*/ 0 h 60"/>
                <a:gd name="T28" fmla="*/ 853 w 2655"/>
                <a:gd name="T29" fmla="*/ 21 h 60"/>
                <a:gd name="T30" fmla="*/ 1114 w 2655"/>
                <a:gd name="T31" fmla="*/ 21 h 60"/>
                <a:gd name="T32" fmla="*/ 1399 w 2655"/>
                <a:gd name="T33" fmla="*/ 3 h 60"/>
                <a:gd name="T34" fmla="*/ 1588 w 2655"/>
                <a:gd name="T35" fmla="*/ 9 h 60"/>
                <a:gd name="T36" fmla="*/ 1807 w 2655"/>
                <a:gd name="T37" fmla="*/ 21 h 60"/>
                <a:gd name="T38" fmla="*/ 2035 w 2655"/>
                <a:gd name="T39" fmla="*/ 12 h 60"/>
                <a:gd name="T40" fmla="*/ 2290 w 2655"/>
                <a:gd name="T41" fmla="*/ 18 h 60"/>
                <a:gd name="T42" fmla="*/ 2596 w 2655"/>
                <a:gd name="T43" fmla="*/ 3 h 60"/>
                <a:gd name="T44" fmla="*/ 2641 w 2655"/>
                <a:gd name="T45" fmla="*/ 6 h 6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0" name="Freeform 61"/>
            <p:cNvSpPr>
              <a:spLocks/>
            </p:cNvSpPr>
            <p:nvPr userDrawn="1"/>
          </p:nvSpPr>
          <p:spPr bwMode="auto">
            <a:xfrm>
              <a:off x="0" y="4032"/>
              <a:ext cx="2041" cy="62"/>
            </a:xfrm>
            <a:custGeom>
              <a:avLst/>
              <a:gdLst>
                <a:gd name="T0" fmla="*/ 1893 w 2041"/>
                <a:gd name="T1" fmla="*/ 39 h 62"/>
                <a:gd name="T2" fmla="*/ 1578 w 2041"/>
                <a:gd name="T3" fmla="*/ 45 h 62"/>
                <a:gd name="T4" fmla="*/ 1011 w 2041"/>
                <a:gd name="T5" fmla="*/ 60 h 62"/>
                <a:gd name="T6" fmla="*/ 438 w 2041"/>
                <a:gd name="T7" fmla="*/ 57 h 62"/>
                <a:gd name="T8" fmla="*/ 0 w 2041"/>
                <a:gd name="T9" fmla="*/ 36 h 62"/>
                <a:gd name="T10" fmla="*/ 0 w 2041"/>
                <a:gd name="T11" fmla="*/ 3 h 62"/>
                <a:gd name="T12" fmla="*/ 210 w 2041"/>
                <a:gd name="T13" fmla="*/ 18 h 62"/>
                <a:gd name="T14" fmla="*/ 474 w 2041"/>
                <a:gd name="T15" fmla="*/ 21 h 62"/>
                <a:gd name="T16" fmla="*/ 678 w 2041"/>
                <a:gd name="T17" fmla="*/ 9 h 62"/>
                <a:gd name="T18" fmla="*/ 897 w 2041"/>
                <a:gd name="T19" fmla="*/ 9 h 62"/>
                <a:gd name="T20" fmla="*/ 1167 w 2041"/>
                <a:gd name="T21" fmla="*/ 30 h 62"/>
                <a:gd name="T22" fmla="*/ 1500 w 2041"/>
                <a:gd name="T23" fmla="*/ 24 h 62"/>
                <a:gd name="T24" fmla="*/ 1758 w 2041"/>
                <a:gd name="T25" fmla="*/ 3 h 62"/>
                <a:gd name="T26" fmla="*/ 1938 w 2041"/>
                <a:gd name="T27" fmla="*/ 18 h 62"/>
                <a:gd name="T28" fmla="*/ 2034 w 2041"/>
                <a:gd name="T29" fmla="*/ 33 h 62"/>
                <a:gd name="T30" fmla="*/ 1893 w 2041"/>
                <a:gd name="T31" fmla="*/ 39 h 6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537662" name="Rectangle 6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68488"/>
            <a:ext cx="7772400" cy="1600200"/>
          </a:xfrm>
        </p:spPr>
        <p:txBody>
          <a:bodyPr anchorCtr="1"/>
          <a:lstStyle>
            <a:lvl1pPr>
              <a:defRPr/>
            </a:lvl1pPr>
          </a:lstStyle>
          <a:p>
            <a:pPr lvl="0"/>
            <a:r>
              <a:rPr lang="th-TH" noProof="0" smtClean="0"/>
              <a:t>คลิกเพื่อแก้ไขลักษณะต้นแบบชื่อเรื่อง</a:t>
            </a:r>
          </a:p>
        </p:txBody>
      </p:sp>
      <p:sp>
        <p:nvSpPr>
          <p:cNvPr id="537663" name="Rectangle 6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273175" y="3729038"/>
            <a:ext cx="6400800" cy="1371600"/>
          </a:xfrm>
        </p:spPr>
        <p:txBody>
          <a:bodyPr anchorCtr="1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th-TH" noProof="0" smtClean="0"/>
              <a:t>คลิกเพื่อแก้ไขลักษณะต้นแบบหัวข้อย่อย</a:t>
            </a:r>
          </a:p>
        </p:txBody>
      </p:sp>
      <p:sp>
        <p:nvSpPr>
          <p:cNvPr id="31" name="Rectangle 64"/>
          <p:cNvSpPr>
            <a:spLocks noGrp="1" noChangeArrowheads="1"/>
          </p:cNvSpPr>
          <p:nvPr>
            <p:ph type="dt" sz="quarter" idx="10"/>
          </p:nvPr>
        </p:nvSpPr>
        <p:spPr>
          <a:xfrm>
            <a:off x="685800" y="63484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2" name="Rectangle 6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34841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3" name="Rectangle 6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3484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ED402F1-95D8-4058-8320-00A1DAC9CAE6}" type="slidenum">
              <a:rPr lang="en-US" altLang="th-TH"/>
              <a:pPr/>
              <a:t>‹#›</a:t>
            </a:fld>
            <a:endParaRPr lang="th-TH" altLang="th-TH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6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7F3CB9-577C-486E-9CA8-335BED5E09CC}" type="slidenum">
              <a:rPr lang="en-US" altLang="th-TH"/>
              <a:pPr/>
              <a:t>‹#›</a:t>
            </a:fld>
            <a:endParaRPr lang="th-TH" altLang="th-TH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BC0FD4-7253-491E-ADB0-9F15F8E31AC9}" type="slidenum">
              <a:rPr lang="en-US" altLang="th-TH"/>
              <a:pPr/>
              <a:t>‹#›</a:t>
            </a:fld>
            <a:endParaRPr lang="th-TH" altLang="th-TH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6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33298E-D2AE-4300-9B68-1BBBB4F4D8D2}" type="slidenum">
              <a:rPr lang="en-US" altLang="th-TH"/>
              <a:pPr/>
              <a:t>‹#›</a:t>
            </a:fld>
            <a:endParaRPr lang="th-TH" altLang="th-TH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6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4AC817-F4CB-4EBF-98D1-DA0C3FAB4F1F}" type="slidenum">
              <a:rPr lang="en-US" altLang="th-TH"/>
              <a:pPr/>
              <a:t>‹#›</a:t>
            </a:fld>
            <a:endParaRPr lang="th-TH" altLang="th-TH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6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CAD6AF-8063-4D3D-B492-EEBE5C6E8C34}" type="slidenum">
              <a:rPr lang="en-US" altLang="th-TH"/>
              <a:pPr/>
              <a:t>‹#›</a:t>
            </a:fld>
            <a:endParaRPr lang="th-TH" altLang="th-TH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6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19BC04-E2C4-4BBB-9260-03DB27C080E3}" type="slidenum">
              <a:rPr lang="en-US" altLang="th-TH"/>
              <a:pPr/>
              <a:t>‹#›</a:t>
            </a:fld>
            <a:endParaRPr lang="th-TH" altLang="th-TH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3FC1BC-5AD7-4CB3-A93F-D001175A06B7}" type="slidenum">
              <a:rPr lang="en-US" altLang="th-TH"/>
              <a:pPr/>
              <a:t>‹#›</a:t>
            </a:fld>
            <a:endParaRPr lang="th-TH" altLang="th-TH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5C5B65-172E-4363-93CA-FEE69F8C3A01}" type="slidenum">
              <a:rPr lang="en-US" altLang="th-TH"/>
              <a:pPr/>
              <a:t>‹#›</a:t>
            </a:fld>
            <a:endParaRPr lang="th-TH" altLang="th-TH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6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9A604C-A013-47DF-A576-E150C1EBE7A5}" type="slidenum">
              <a:rPr lang="en-US" altLang="th-TH"/>
              <a:pPr/>
              <a:t>‹#›</a:t>
            </a:fld>
            <a:endParaRPr lang="th-TH" altLang="th-TH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768350"/>
            <a:ext cx="1943100" cy="53276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768350"/>
            <a:ext cx="5676900" cy="53276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6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6D7C4F-05BC-4255-884B-A33F69D5406F}" type="slidenum">
              <a:rPr lang="en-US" altLang="th-TH"/>
              <a:pPr/>
              <a:t>‹#›</a:t>
            </a:fld>
            <a:endParaRPr lang="th-TH" altLang="th-TH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835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6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271DFE-186A-45F1-B6AC-F954382402D0}" type="slidenum">
              <a:rPr lang="en-US" altLang="th-TH"/>
              <a:pPr/>
              <a:t>‹#›</a:t>
            </a:fld>
            <a:endParaRPr lang="th-TH" altLang="th-TH"/>
          </a:p>
        </p:txBody>
      </p:sp>
    </p:spTree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835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4" name="Rectangle 6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18D17E-7089-4786-AC76-A3A69515D5A4}" type="slidenum">
              <a:rPr lang="en-US" altLang="th-TH"/>
              <a:pPr/>
              <a:t>‹#›</a:t>
            </a:fld>
            <a:endParaRPr lang="th-TH" altLang="th-TH"/>
          </a:p>
        </p:txBody>
      </p:sp>
    </p:spTree>
  </p:cSld>
  <p:clrMapOvr>
    <a:masterClrMapping/>
  </p:clrMapOvr>
  <p:transition spd="slow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85800" y="768350"/>
            <a:ext cx="7772400" cy="53276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3" name="Rectangle 6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6B64EC-7E59-42E9-97F1-D55A48C20358}" type="slidenum">
              <a:rPr lang="en-US" altLang="th-TH"/>
              <a:pPr/>
              <a:t>‹#›</a:t>
            </a:fld>
            <a:endParaRPr lang="th-TH" altLang="th-TH"/>
          </a:p>
        </p:txBody>
      </p:sp>
    </p:spTree>
  </p:cSld>
  <p:clrMapOvr>
    <a:masterClrMapping/>
  </p:clrMapOvr>
  <p:transition spd="slow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835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6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A5B1A3-12C6-49F0-8012-A253B08ED743}" type="slidenum">
              <a:rPr lang="en-US" altLang="th-TH"/>
              <a:pPr/>
              <a:t>‹#›</a:t>
            </a:fld>
            <a:endParaRPr lang="th-TH" altLang="th-TH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5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0"/>
          <p:cNvGrpSpPr>
            <a:grpSpLocks/>
          </p:cNvGrpSpPr>
          <p:nvPr/>
        </p:nvGrpSpPr>
        <p:grpSpPr bwMode="auto">
          <a:xfrm>
            <a:off x="0" y="0"/>
            <a:ext cx="9156700" cy="757238"/>
            <a:chOff x="0" y="0"/>
            <a:chExt cx="5768" cy="477"/>
          </a:xfrm>
        </p:grpSpPr>
        <p:sp>
          <p:nvSpPr>
            <p:cNvPr id="1036" name="Freeform 34"/>
            <p:cNvSpPr>
              <a:spLocks/>
            </p:cNvSpPr>
            <p:nvPr userDrawn="1"/>
          </p:nvSpPr>
          <p:spPr bwMode="auto">
            <a:xfrm>
              <a:off x="5" y="0"/>
              <a:ext cx="5763" cy="477"/>
            </a:xfrm>
            <a:custGeom>
              <a:avLst/>
              <a:gdLst>
                <a:gd name="T0" fmla="*/ 0 w 5763"/>
                <a:gd name="T1" fmla="*/ 450 h 477"/>
                <a:gd name="T2" fmla="*/ 3 w 5763"/>
                <a:gd name="T3" fmla="*/ 0 h 477"/>
                <a:gd name="T4" fmla="*/ 5763 w 5763"/>
                <a:gd name="T5" fmla="*/ 0 h 477"/>
                <a:gd name="T6" fmla="*/ 5763 w 5763"/>
                <a:gd name="T7" fmla="*/ 465 h 477"/>
                <a:gd name="T8" fmla="*/ 4821 w 5763"/>
                <a:gd name="T9" fmla="*/ 477 h 477"/>
                <a:gd name="T10" fmla="*/ 4326 w 5763"/>
                <a:gd name="T11" fmla="*/ 447 h 477"/>
                <a:gd name="T12" fmla="*/ 3783 w 5763"/>
                <a:gd name="T13" fmla="*/ 465 h 477"/>
                <a:gd name="T14" fmla="*/ 3417 w 5763"/>
                <a:gd name="T15" fmla="*/ 456 h 477"/>
                <a:gd name="T16" fmla="*/ 2973 w 5763"/>
                <a:gd name="T17" fmla="*/ 459 h 477"/>
                <a:gd name="T18" fmla="*/ 2451 w 5763"/>
                <a:gd name="T19" fmla="*/ 453 h 477"/>
                <a:gd name="T20" fmla="*/ 2289 w 5763"/>
                <a:gd name="T21" fmla="*/ 441 h 477"/>
                <a:gd name="T22" fmla="*/ 2010 w 5763"/>
                <a:gd name="T23" fmla="*/ 453 h 477"/>
                <a:gd name="T24" fmla="*/ 1827 w 5763"/>
                <a:gd name="T25" fmla="*/ 450 h 477"/>
                <a:gd name="T26" fmla="*/ 1215 w 5763"/>
                <a:gd name="T27" fmla="*/ 465 h 477"/>
                <a:gd name="T28" fmla="*/ 660 w 5763"/>
                <a:gd name="T29" fmla="*/ 456 h 477"/>
                <a:gd name="T30" fmla="*/ 0 w 5763"/>
                <a:gd name="T31" fmla="*/ 450 h 47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5763" h="477">
                  <a:moveTo>
                    <a:pt x="0" y="450"/>
                  </a:moveTo>
                  <a:lnTo>
                    <a:pt x="3" y="0"/>
                  </a:lnTo>
                  <a:lnTo>
                    <a:pt x="5763" y="0"/>
                  </a:lnTo>
                  <a:lnTo>
                    <a:pt x="5763" y="465"/>
                  </a:lnTo>
                  <a:lnTo>
                    <a:pt x="4821" y="477"/>
                  </a:lnTo>
                  <a:lnTo>
                    <a:pt x="4326" y="447"/>
                  </a:lnTo>
                  <a:lnTo>
                    <a:pt x="3783" y="465"/>
                  </a:lnTo>
                  <a:lnTo>
                    <a:pt x="3417" y="456"/>
                  </a:lnTo>
                  <a:lnTo>
                    <a:pt x="2973" y="459"/>
                  </a:lnTo>
                  <a:lnTo>
                    <a:pt x="2451" y="453"/>
                  </a:lnTo>
                  <a:lnTo>
                    <a:pt x="2289" y="441"/>
                  </a:lnTo>
                  <a:lnTo>
                    <a:pt x="2010" y="453"/>
                  </a:lnTo>
                  <a:lnTo>
                    <a:pt x="1827" y="450"/>
                  </a:lnTo>
                  <a:lnTo>
                    <a:pt x="1215" y="465"/>
                  </a:lnTo>
                  <a:lnTo>
                    <a:pt x="660" y="456"/>
                  </a:lnTo>
                  <a:lnTo>
                    <a:pt x="0" y="450"/>
                  </a:ln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37" name="Freeform 35"/>
            <p:cNvSpPr>
              <a:spLocks/>
            </p:cNvSpPr>
            <p:nvPr userDrawn="1"/>
          </p:nvSpPr>
          <p:spPr bwMode="auto">
            <a:xfrm>
              <a:off x="0" y="98"/>
              <a:ext cx="256" cy="253"/>
            </a:xfrm>
            <a:custGeom>
              <a:avLst/>
              <a:gdLst>
                <a:gd name="T0" fmla="*/ 8 w 256"/>
                <a:gd name="T1" fmla="*/ 190 h 253"/>
                <a:gd name="T2" fmla="*/ 71 w 256"/>
                <a:gd name="T3" fmla="*/ 115 h 253"/>
                <a:gd name="T4" fmla="*/ 203 w 256"/>
                <a:gd name="T5" fmla="*/ 16 h 253"/>
                <a:gd name="T6" fmla="*/ 251 w 256"/>
                <a:gd name="T7" fmla="*/ 19 h 253"/>
                <a:gd name="T8" fmla="*/ 236 w 256"/>
                <a:gd name="T9" fmla="*/ 46 h 253"/>
                <a:gd name="T10" fmla="*/ 176 w 256"/>
                <a:gd name="T11" fmla="*/ 82 h 253"/>
                <a:gd name="T12" fmla="*/ 92 w 256"/>
                <a:gd name="T13" fmla="*/ 154 h 253"/>
                <a:gd name="T14" fmla="*/ 23 w 256"/>
                <a:gd name="T15" fmla="*/ 247 h 253"/>
                <a:gd name="T16" fmla="*/ 8 w 256"/>
                <a:gd name="T17" fmla="*/ 190 h 25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56" h="253">
                  <a:moveTo>
                    <a:pt x="8" y="190"/>
                  </a:moveTo>
                  <a:cubicBezTo>
                    <a:pt x="16" y="168"/>
                    <a:pt x="38" y="144"/>
                    <a:pt x="71" y="115"/>
                  </a:cubicBezTo>
                  <a:cubicBezTo>
                    <a:pt x="104" y="86"/>
                    <a:pt x="173" y="32"/>
                    <a:pt x="203" y="16"/>
                  </a:cubicBezTo>
                  <a:cubicBezTo>
                    <a:pt x="233" y="0"/>
                    <a:pt x="246" y="14"/>
                    <a:pt x="251" y="19"/>
                  </a:cubicBezTo>
                  <a:cubicBezTo>
                    <a:pt x="256" y="24"/>
                    <a:pt x="249" y="35"/>
                    <a:pt x="236" y="46"/>
                  </a:cubicBezTo>
                  <a:cubicBezTo>
                    <a:pt x="223" y="57"/>
                    <a:pt x="200" y="64"/>
                    <a:pt x="176" y="82"/>
                  </a:cubicBezTo>
                  <a:cubicBezTo>
                    <a:pt x="152" y="100"/>
                    <a:pt x="118" y="126"/>
                    <a:pt x="92" y="154"/>
                  </a:cubicBezTo>
                  <a:cubicBezTo>
                    <a:pt x="66" y="182"/>
                    <a:pt x="36" y="241"/>
                    <a:pt x="23" y="247"/>
                  </a:cubicBezTo>
                  <a:cubicBezTo>
                    <a:pt x="10" y="253"/>
                    <a:pt x="0" y="212"/>
                    <a:pt x="8" y="19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536612" name="Freeform 36"/>
            <p:cNvSpPr>
              <a:spLocks/>
            </p:cNvSpPr>
            <p:nvPr userDrawn="1"/>
          </p:nvSpPr>
          <p:spPr bwMode="auto">
            <a:xfrm>
              <a:off x="56" y="0"/>
              <a:ext cx="708" cy="459"/>
            </a:xfrm>
            <a:custGeom>
              <a:avLst/>
              <a:gdLst>
                <a:gd name="T0" fmla="*/ 0 w 708"/>
                <a:gd name="T1" fmla="*/ 432 h 459"/>
                <a:gd name="T2" fmla="*/ 0 w 708"/>
                <a:gd name="T3" fmla="*/ 453 h 459"/>
                <a:gd name="T4" fmla="*/ 72 w 708"/>
                <a:gd name="T5" fmla="*/ 324 h 459"/>
                <a:gd name="T6" fmla="*/ 198 w 708"/>
                <a:gd name="T7" fmla="*/ 201 h 459"/>
                <a:gd name="T8" fmla="*/ 366 w 708"/>
                <a:gd name="T9" fmla="*/ 102 h 459"/>
                <a:gd name="T10" fmla="*/ 531 w 708"/>
                <a:gd name="T11" fmla="*/ 36 h 459"/>
                <a:gd name="T12" fmla="*/ 609 w 708"/>
                <a:gd name="T13" fmla="*/ 0 h 459"/>
                <a:gd name="T14" fmla="*/ 708 w 708"/>
                <a:gd name="T15" fmla="*/ 3 h 459"/>
                <a:gd name="T16" fmla="*/ 591 w 708"/>
                <a:gd name="T17" fmla="*/ 66 h 459"/>
                <a:gd name="T18" fmla="*/ 417 w 708"/>
                <a:gd name="T19" fmla="*/ 126 h 459"/>
                <a:gd name="T20" fmla="*/ 237 w 708"/>
                <a:gd name="T21" fmla="*/ 231 h 459"/>
                <a:gd name="T22" fmla="*/ 117 w 708"/>
                <a:gd name="T23" fmla="*/ 345 h 459"/>
                <a:gd name="T24" fmla="*/ 51 w 708"/>
                <a:gd name="T25" fmla="*/ 459 h 459"/>
                <a:gd name="T26" fmla="*/ 0 w 708"/>
                <a:gd name="T27" fmla="*/ 453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08" h="459">
                  <a:moveTo>
                    <a:pt x="0" y="432"/>
                  </a:moveTo>
                  <a:lnTo>
                    <a:pt x="0" y="453"/>
                  </a:lnTo>
                  <a:cubicBezTo>
                    <a:pt x="12" y="435"/>
                    <a:pt x="39" y="366"/>
                    <a:pt x="72" y="324"/>
                  </a:cubicBezTo>
                  <a:cubicBezTo>
                    <a:pt x="105" y="282"/>
                    <a:pt x="149" y="238"/>
                    <a:pt x="198" y="201"/>
                  </a:cubicBezTo>
                  <a:cubicBezTo>
                    <a:pt x="247" y="164"/>
                    <a:pt x="311" y="129"/>
                    <a:pt x="366" y="102"/>
                  </a:cubicBezTo>
                  <a:cubicBezTo>
                    <a:pt x="421" y="75"/>
                    <a:pt x="490" y="53"/>
                    <a:pt x="531" y="36"/>
                  </a:cubicBezTo>
                  <a:cubicBezTo>
                    <a:pt x="572" y="19"/>
                    <a:pt x="580" y="5"/>
                    <a:pt x="609" y="0"/>
                  </a:cubicBezTo>
                  <a:lnTo>
                    <a:pt x="708" y="3"/>
                  </a:lnTo>
                  <a:cubicBezTo>
                    <a:pt x="705" y="14"/>
                    <a:pt x="640" y="45"/>
                    <a:pt x="591" y="66"/>
                  </a:cubicBezTo>
                  <a:cubicBezTo>
                    <a:pt x="542" y="87"/>
                    <a:pt x="476" y="98"/>
                    <a:pt x="417" y="126"/>
                  </a:cubicBezTo>
                  <a:cubicBezTo>
                    <a:pt x="358" y="154"/>
                    <a:pt x="287" y="195"/>
                    <a:pt x="237" y="231"/>
                  </a:cubicBezTo>
                  <a:cubicBezTo>
                    <a:pt x="187" y="267"/>
                    <a:pt x="148" y="307"/>
                    <a:pt x="117" y="345"/>
                  </a:cubicBezTo>
                  <a:cubicBezTo>
                    <a:pt x="86" y="383"/>
                    <a:pt x="70" y="441"/>
                    <a:pt x="51" y="459"/>
                  </a:cubicBezTo>
                  <a:lnTo>
                    <a:pt x="0" y="453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/>
            </a:p>
          </p:txBody>
        </p:sp>
        <p:sp>
          <p:nvSpPr>
            <p:cNvPr id="1039" name="Freeform 37"/>
            <p:cNvSpPr>
              <a:spLocks/>
            </p:cNvSpPr>
            <p:nvPr userDrawn="1"/>
          </p:nvSpPr>
          <p:spPr bwMode="auto">
            <a:xfrm>
              <a:off x="131" y="269"/>
              <a:ext cx="251" cy="194"/>
            </a:xfrm>
            <a:custGeom>
              <a:avLst/>
              <a:gdLst>
                <a:gd name="T0" fmla="*/ 21 w 251"/>
                <a:gd name="T1" fmla="*/ 163 h 194"/>
                <a:gd name="T2" fmla="*/ 9 w 251"/>
                <a:gd name="T3" fmla="*/ 184 h 194"/>
                <a:gd name="T4" fmla="*/ 75 w 251"/>
                <a:gd name="T5" fmla="*/ 103 h 194"/>
                <a:gd name="T6" fmla="*/ 165 w 251"/>
                <a:gd name="T7" fmla="*/ 28 h 194"/>
                <a:gd name="T8" fmla="*/ 207 w 251"/>
                <a:gd name="T9" fmla="*/ 7 h 194"/>
                <a:gd name="T10" fmla="*/ 246 w 251"/>
                <a:gd name="T11" fmla="*/ 4 h 194"/>
                <a:gd name="T12" fmla="*/ 237 w 251"/>
                <a:gd name="T13" fmla="*/ 34 h 194"/>
                <a:gd name="T14" fmla="*/ 183 w 251"/>
                <a:gd name="T15" fmla="*/ 61 h 194"/>
                <a:gd name="T16" fmla="*/ 108 w 251"/>
                <a:gd name="T17" fmla="*/ 124 h 194"/>
                <a:gd name="T18" fmla="*/ 54 w 251"/>
                <a:gd name="T19" fmla="*/ 190 h 194"/>
                <a:gd name="T20" fmla="*/ 6 w 251"/>
                <a:gd name="T21" fmla="*/ 184 h 19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51" h="194">
                  <a:moveTo>
                    <a:pt x="21" y="163"/>
                  </a:moveTo>
                  <a:cubicBezTo>
                    <a:pt x="10" y="178"/>
                    <a:pt x="0" y="194"/>
                    <a:pt x="9" y="184"/>
                  </a:cubicBezTo>
                  <a:cubicBezTo>
                    <a:pt x="18" y="174"/>
                    <a:pt x="49" y="129"/>
                    <a:pt x="75" y="103"/>
                  </a:cubicBezTo>
                  <a:cubicBezTo>
                    <a:pt x="101" y="77"/>
                    <a:pt x="143" y="44"/>
                    <a:pt x="165" y="28"/>
                  </a:cubicBezTo>
                  <a:cubicBezTo>
                    <a:pt x="187" y="12"/>
                    <a:pt x="194" y="11"/>
                    <a:pt x="207" y="7"/>
                  </a:cubicBezTo>
                  <a:cubicBezTo>
                    <a:pt x="220" y="3"/>
                    <a:pt x="241" y="0"/>
                    <a:pt x="246" y="4"/>
                  </a:cubicBezTo>
                  <a:cubicBezTo>
                    <a:pt x="251" y="8"/>
                    <a:pt x="247" y="25"/>
                    <a:pt x="237" y="34"/>
                  </a:cubicBezTo>
                  <a:cubicBezTo>
                    <a:pt x="227" y="43"/>
                    <a:pt x="204" y="46"/>
                    <a:pt x="183" y="61"/>
                  </a:cubicBezTo>
                  <a:cubicBezTo>
                    <a:pt x="162" y="76"/>
                    <a:pt x="129" y="103"/>
                    <a:pt x="108" y="124"/>
                  </a:cubicBezTo>
                  <a:cubicBezTo>
                    <a:pt x="87" y="145"/>
                    <a:pt x="71" y="180"/>
                    <a:pt x="54" y="190"/>
                  </a:cubicBezTo>
                  <a:lnTo>
                    <a:pt x="6" y="18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40" name="Freeform 38"/>
            <p:cNvSpPr>
              <a:spLocks/>
            </p:cNvSpPr>
            <p:nvPr userDrawn="1"/>
          </p:nvSpPr>
          <p:spPr bwMode="auto">
            <a:xfrm>
              <a:off x="341" y="0"/>
              <a:ext cx="159" cy="72"/>
            </a:xfrm>
            <a:custGeom>
              <a:avLst/>
              <a:gdLst>
                <a:gd name="T0" fmla="*/ 99 w 159"/>
                <a:gd name="T1" fmla="*/ 0 h 72"/>
                <a:gd name="T2" fmla="*/ 15 w 159"/>
                <a:gd name="T3" fmla="*/ 36 h 72"/>
                <a:gd name="T4" fmla="*/ 6 w 159"/>
                <a:gd name="T5" fmla="*/ 60 h 72"/>
                <a:gd name="T6" fmla="*/ 36 w 159"/>
                <a:gd name="T7" fmla="*/ 69 h 72"/>
                <a:gd name="T8" fmla="*/ 87 w 159"/>
                <a:gd name="T9" fmla="*/ 42 h 72"/>
                <a:gd name="T10" fmla="*/ 159 w 159"/>
                <a:gd name="T11" fmla="*/ 0 h 72"/>
                <a:gd name="T12" fmla="*/ 99 w 159"/>
                <a:gd name="T13" fmla="*/ 0 h 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9" h="72">
                  <a:moveTo>
                    <a:pt x="99" y="0"/>
                  </a:moveTo>
                  <a:cubicBezTo>
                    <a:pt x="75" y="6"/>
                    <a:pt x="30" y="26"/>
                    <a:pt x="15" y="36"/>
                  </a:cubicBezTo>
                  <a:cubicBezTo>
                    <a:pt x="0" y="46"/>
                    <a:pt x="3" y="55"/>
                    <a:pt x="6" y="60"/>
                  </a:cubicBezTo>
                  <a:cubicBezTo>
                    <a:pt x="9" y="65"/>
                    <a:pt x="23" y="72"/>
                    <a:pt x="36" y="69"/>
                  </a:cubicBezTo>
                  <a:cubicBezTo>
                    <a:pt x="49" y="66"/>
                    <a:pt x="67" y="53"/>
                    <a:pt x="87" y="42"/>
                  </a:cubicBezTo>
                  <a:cubicBezTo>
                    <a:pt x="107" y="31"/>
                    <a:pt x="158" y="6"/>
                    <a:pt x="159" y="0"/>
                  </a:cubicBezTo>
                  <a:lnTo>
                    <a:pt x="99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41" name="Freeform 39"/>
            <p:cNvSpPr>
              <a:spLocks/>
            </p:cNvSpPr>
            <p:nvPr userDrawn="1"/>
          </p:nvSpPr>
          <p:spPr bwMode="auto">
            <a:xfrm>
              <a:off x="488" y="0"/>
              <a:ext cx="455" cy="216"/>
            </a:xfrm>
            <a:custGeom>
              <a:avLst/>
              <a:gdLst>
                <a:gd name="T0" fmla="*/ 395 w 455"/>
                <a:gd name="T1" fmla="*/ 0 h 216"/>
                <a:gd name="T2" fmla="*/ 338 w 455"/>
                <a:gd name="T3" fmla="*/ 48 h 216"/>
                <a:gd name="T4" fmla="*/ 242 w 455"/>
                <a:gd name="T5" fmla="*/ 102 h 216"/>
                <a:gd name="T6" fmla="*/ 104 w 455"/>
                <a:gd name="T7" fmla="*/ 147 h 216"/>
                <a:gd name="T8" fmla="*/ 35 w 455"/>
                <a:gd name="T9" fmla="*/ 168 h 216"/>
                <a:gd name="T10" fmla="*/ 8 w 455"/>
                <a:gd name="T11" fmla="*/ 192 h 216"/>
                <a:gd name="T12" fmla="*/ 8 w 455"/>
                <a:gd name="T13" fmla="*/ 213 h 216"/>
                <a:gd name="T14" fmla="*/ 59 w 455"/>
                <a:gd name="T15" fmla="*/ 213 h 216"/>
                <a:gd name="T16" fmla="*/ 86 w 455"/>
                <a:gd name="T17" fmla="*/ 192 h 216"/>
                <a:gd name="T18" fmla="*/ 173 w 455"/>
                <a:gd name="T19" fmla="*/ 159 h 216"/>
                <a:gd name="T20" fmla="*/ 299 w 455"/>
                <a:gd name="T21" fmla="*/ 126 h 216"/>
                <a:gd name="T22" fmla="*/ 392 w 455"/>
                <a:gd name="T23" fmla="*/ 72 h 216"/>
                <a:gd name="T24" fmla="*/ 455 w 455"/>
                <a:gd name="T25" fmla="*/ 0 h 216"/>
                <a:gd name="T26" fmla="*/ 395 w 455"/>
                <a:gd name="T27" fmla="*/ 0 h 21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55" h="216">
                  <a:moveTo>
                    <a:pt x="395" y="0"/>
                  </a:moveTo>
                  <a:cubicBezTo>
                    <a:pt x="376" y="8"/>
                    <a:pt x="364" y="31"/>
                    <a:pt x="338" y="48"/>
                  </a:cubicBezTo>
                  <a:cubicBezTo>
                    <a:pt x="312" y="65"/>
                    <a:pt x="281" y="86"/>
                    <a:pt x="242" y="102"/>
                  </a:cubicBezTo>
                  <a:cubicBezTo>
                    <a:pt x="203" y="118"/>
                    <a:pt x="138" y="136"/>
                    <a:pt x="104" y="147"/>
                  </a:cubicBezTo>
                  <a:cubicBezTo>
                    <a:pt x="70" y="158"/>
                    <a:pt x="51" y="161"/>
                    <a:pt x="35" y="168"/>
                  </a:cubicBezTo>
                  <a:cubicBezTo>
                    <a:pt x="19" y="175"/>
                    <a:pt x="12" y="185"/>
                    <a:pt x="8" y="192"/>
                  </a:cubicBezTo>
                  <a:cubicBezTo>
                    <a:pt x="4" y="199"/>
                    <a:pt x="0" y="210"/>
                    <a:pt x="8" y="213"/>
                  </a:cubicBezTo>
                  <a:cubicBezTo>
                    <a:pt x="16" y="216"/>
                    <a:pt x="46" y="216"/>
                    <a:pt x="59" y="213"/>
                  </a:cubicBezTo>
                  <a:cubicBezTo>
                    <a:pt x="72" y="210"/>
                    <a:pt x="67" y="201"/>
                    <a:pt x="86" y="192"/>
                  </a:cubicBezTo>
                  <a:cubicBezTo>
                    <a:pt x="105" y="183"/>
                    <a:pt x="138" y="170"/>
                    <a:pt x="173" y="159"/>
                  </a:cubicBezTo>
                  <a:cubicBezTo>
                    <a:pt x="208" y="148"/>
                    <a:pt x="263" y="140"/>
                    <a:pt x="299" y="126"/>
                  </a:cubicBezTo>
                  <a:cubicBezTo>
                    <a:pt x="335" y="112"/>
                    <a:pt x="366" y="93"/>
                    <a:pt x="392" y="72"/>
                  </a:cubicBezTo>
                  <a:cubicBezTo>
                    <a:pt x="418" y="51"/>
                    <a:pt x="454" y="12"/>
                    <a:pt x="455" y="0"/>
                  </a:cubicBezTo>
                  <a:lnTo>
                    <a:pt x="39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42" name="Freeform 40"/>
            <p:cNvSpPr>
              <a:spLocks/>
            </p:cNvSpPr>
            <p:nvPr userDrawn="1"/>
          </p:nvSpPr>
          <p:spPr bwMode="auto">
            <a:xfrm>
              <a:off x="1448" y="37"/>
              <a:ext cx="414" cy="108"/>
            </a:xfrm>
            <a:custGeom>
              <a:avLst/>
              <a:gdLst>
                <a:gd name="T0" fmla="*/ 0 w 414"/>
                <a:gd name="T1" fmla="*/ 11 h 108"/>
                <a:gd name="T2" fmla="*/ 24 w 414"/>
                <a:gd name="T3" fmla="*/ 11 h 108"/>
                <a:gd name="T4" fmla="*/ 156 w 414"/>
                <a:gd name="T5" fmla="*/ 2 h 108"/>
                <a:gd name="T6" fmla="*/ 288 w 414"/>
                <a:gd name="T7" fmla="*/ 23 h 108"/>
                <a:gd name="T8" fmla="*/ 384 w 414"/>
                <a:gd name="T9" fmla="*/ 53 h 108"/>
                <a:gd name="T10" fmla="*/ 411 w 414"/>
                <a:gd name="T11" fmla="*/ 74 h 108"/>
                <a:gd name="T12" fmla="*/ 405 w 414"/>
                <a:gd name="T13" fmla="*/ 104 h 108"/>
                <a:gd name="T14" fmla="*/ 363 w 414"/>
                <a:gd name="T15" fmla="*/ 101 h 108"/>
                <a:gd name="T16" fmla="*/ 294 w 414"/>
                <a:gd name="T17" fmla="*/ 77 h 108"/>
                <a:gd name="T18" fmla="*/ 174 w 414"/>
                <a:gd name="T19" fmla="*/ 50 h 108"/>
                <a:gd name="T20" fmla="*/ 72 w 414"/>
                <a:gd name="T21" fmla="*/ 62 h 108"/>
                <a:gd name="T22" fmla="*/ 36 w 414"/>
                <a:gd name="T23" fmla="*/ 59 h 108"/>
                <a:gd name="T24" fmla="*/ 0 w 414"/>
                <a:gd name="T25" fmla="*/ 11 h 10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14" h="108">
                  <a:moveTo>
                    <a:pt x="0" y="11"/>
                  </a:moveTo>
                  <a:lnTo>
                    <a:pt x="24" y="11"/>
                  </a:lnTo>
                  <a:cubicBezTo>
                    <a:pt x="50" y="9"/>
                    <a:pt x="112" y="0"/>
                    <a:pt x="156" y="2"/>
                  </a:cubicBezTo>
                  <a:cubicBezTo>
                    <a:pt x="200" y="4"/>
                    <a:pt x="250" y="15"/>
                    <a:pt x="288" y="23"/>
                  </a:cubicBezTo>
                  <a:cubicBezTo>
                    <a:pt x="326" y="31"/>
                    <a:pt x="363" y="44"/>
                    <a:pt x="384" y="53"/>
                  </a:cubicBezTo>
                  <a:cubicBezTo>
                    <a:pt x="405" y="62"/>
                    <a:pt x="408" y="66"/>
                    <a:pt x="411" y="74"/>
                  </a:cubicBezTo>
                  <a:cubicBezTo>
                    <a:pt x="414" y="82"/>
                    <a:pt x="413" y="100"/>
                    <a:pt x="405" y="104"/>
                  </a:cubicBezTo>
                  <a:cubicBezTo>
                    <a:pt x="397" y="108"/>
                    <a:pt x="381" y="105"/>
                    <a:pt x="363" y="101"/>
                  </a:cubicBezTo>
                  <a:cubicBezTo>
                    <a:pt x="345" y="97"/>
                    <a:pt x="325" y="85"/>
                    <a:pt x="294" y="77"/>
                  </a:cubicBezTo>
                  <a:cubicBezTo>
                    <a:pt x="263" y="69"/>
                    <a:pt x="211" y="53"/>
                    <a:pt x="174" y="50"/>
                  </a:cubicBezTo>
                  <a:cubicBezTo>
                    <a:pt x="137" y="47"/>
                    <a:pt x="95" y="61"/>
                    <a:pt x="72" y="62"/>
                  </a:cubicBezTo>
                  <a:cubicBezTo>
                    <a:pt x="49" y="63"/>
                    <a:pt x="48" y="66"/>
                    <a:pt x="36" y="59"/>
                  </a:cubicBezTo>
                  <a:cubicBezTo>
                    <a:pt x="24" y="52"/>
                    <a:pt x="13" y="36"/>
                    <a:pt x="0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43" name="Freeform 41"/>
            <p:cNvSpPr>
              <a:spLocks/>
            </p:cNvSpPr>
            <p:nvPr userDrawn="1"/>
          </p:nvSpPr>
          <p:spPr bwMode="auto">
            <a:xfrm>
              <a:off x="1790" y="0"/>
              <a:ext cx="520" cy="225"/>
            </a:xfrm>
            <a:custGeom>
              <a:avLst/>
              <a:gdLst>
                <a:gd name="T0" fmla="*/ 42 w 520"/>
                <a:gd name="T1" fmla="*/ 0 h 225"/>
                <a:gd name="T2" fmla="*/ 12 w 520"/>
                <a:gd name="T3" fmla="*/ 24 h 225"/>
                <a:gd name="T4" fmla="*/ 114 w 520"/>
                <a:gd name="T5" fmla="*/ 54 h 225"/>
                <a:gd name="T6" fmla="*/ 240 w 520"/>
                <a:gd name="T7" fmla="*/ 117 h 225"/>
                <a:gd name="T8" fmla="*/ 333 w 520"/>
                <a:gd name="T9" fmla="*/ 153 h 225"/>
                <a:gd name="T10" fmla="*/ 438 w 520"/>
                <a:gd name="T11" fmla="*/ 219 h 225"/>
                <a:gd name="T12" fmla="*/ 426 w 520"/>
                <a:gd name="T13" fmla="*/ 192 h 225"/>
                <a:gd name="T14" fmla="*/ 441 w 520"/>
                <a:gd name="T15" fmla="*/ 180 h 225"/>
                <a:gd name="T16" fmla="*/ 519 w 520"/>
                <a:gd name="T17" fmla="*/ 216 h 225"/>
                <a:gd name="T18" fmla="*/ 450 w 520"/>
                <a:gd name="T19" fmla="*/ 162 h 225"/>
                <a:gd name="T20" fmla="*/ 381 w 520"/>
                <a:gd name="T21" fmla="*/ 135 h 225"/>
                <a:gd name="T22" fmla="*/ 285 w 520"/>
                <a:gd name="T23" fmla="*/ 84 h 225"/>
                <a:gd name="T24" fmla="*/ 186 w 520"/>
                <a:gd name="T25" fmla="*/ 18 h 225"/>
                <a:gd name="T26" fmla="*/ 123 w 520"/>
                <a:gd name="T27" fmla="*/ 0 h 225"/>
                <a:gd name="T28" fmla="*/ 42 w 520"/>
                <a:gd name="T29" fmla="*/ 0 h 22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20" h="225">
                  <a:moveTo>
                    <a:pt x="42" y="0"/>
                  </a:moveTo>
                  <a:cubicBezTo>
                    <a:pt x="24" y="4"/>
                    <a:pt x="0" y="15"/>
                    <a:pt x="12" y="24"/>
                  </a:cubicBezTo>
                  <a:cubicBezTo>
                    <a:pt x="24" y="33"/>
                    <a:pt x="76" y="39"/>
                    <a:pt x="114" y="54"/>
                  </a:cubicBezTo>
                  <a:cubicBezTo>
                    <a:pt x="152" y="69"/>
                    <a:pt x="203" y="100"/>
                    <a:pt x="240" y="117"/>
                  </a:cubicBezTo>
                  <a:cubicBezTo>
                    <a:pt x="277" y="134"/>
                    <a:pt x="300" y="136"/>
                    <a:pt x="333" y="153"/>
                  </a:cubicBezTo>
                  <a:cubicBezTo>
                    <a:pt x="366" y="170"/>
                    <a:pt x="423" y="213"/>
                    <a:pt x="438" y="219"/>
                  </a:cubicBezTo>
                  <a:cubicBezTo>
                    <a:pt x="453" y="225"/>
                    <a:pt x="426" y="198"/>
                    <a:pt x="426" y="192"/>
                  </a:cubicBezTo>
                  <a:cubicBezTo>
                    <a:pt x="426" y="186"/>
                    <a:pt x="426" y="176"/>
                    <a:pt x="441" y="180"/>
                  </a:cubicBezTo>
                  <a:cubicBezTo>
                    <a:pt x="456" y="184"/>
                    <a:pt x="518" y="219"/>
                    <a:pt x="519" y="216"/>
                  </a:cubicBezTo>
                  <a:cubicBezTo>
                    <a:pt x="520" y="213"/>
                    <a:pt x="473" y="176"/>
                    <a:pt x="450" y="162"/>
                  </a:cubicBezTo>
                  <a:cubicBezTo>
                    <a:pt x="427" y="148"/>
                    <a:pt x="408" y="148"/>
                    <a:pt x="381" y="135"/>
                  </a:cubicBezTo>
                  <a:cubicBezTo>
                    <a:pt x="354" y="122"/>
                    <a:pt x="318" y="104"/>
                    <a:pt x="285" y="84"/>
                  </a:cubicBezTo>
                  <a:cubicBezTo>
                    <a:pt x="252" y="64"/>
                    <a:pt x="213" y="32"/>
                    <a:pt x="186" y="18"/>
                  </a:cubicBezTo>
                  <a:cubicBezTo>
                    <a:pt x="159" y="4"/>
                    <a:pt x="147" y="2"/>
                    <a:pt x="123" y="0"/>
                  </a:cubicBezTo>
                  <a:lnTo>
                    <a:pt x="4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44" name="Freeform 42"/>
            <p:cNvSpPr>
              <a:spLocks/>
            </p:cNvSpPr>
            <p:nvPr userDrawn="1"/>
          </p:nvSpPr>
          <p:spPr bwMode="auto">
            <a:xfrm>
              <a:off x="1943" y="154"/>
              <a:ext cx="431" cy="233"/>
            </a:xfrm>
            <a:custGeom>
              <a:avLst/>
              <a:gdLst>
                <a:gd name="T0" fmla="*/ 6 w 431"/>
                <a:gd name="T1" fmla="*/ 38 h 233"/>
                <a:gd name="T2" fmla="*/ 9 w 431"/>
                <a:gd name="T3" fmla="*/ 20 h 233"/>
                <a:gd name="T4" fmla="*/ 42 w 431"/>
                <a:gd name="T5" fmla="*/ 2 h 233"/>
                <a:gd name="T6" fmla="*/ 90 w 431"/>
                <a:gd name="T7" fmla="*/ 35 h 233"/>
                <a:gd name="T8" fmla="*/ 189 w 431"/>
                <a:gd name="T9" fmla="*/ 89 h 233"/>
                <a:gd name="T10" fmla="*/ 288 w 431"/>
                <a:gd name="T11" fmla="*/ 140 h 233"/>
                <a:gd name="T12" fmla="*/ 375 w 431"/>
                <a:gd name="T13" fmla="*/ 176 h 233"/>
                <a:gd name="T14" fmla="*/ 396 w 431"/>
                <a:gd name="T15" fmla="*/ 176 h 233"/>
                <a:gd name="T16" fmla="*/ 429 w 431"/>
                <a:gd name="T17" fmla="*/ 212 h 233"/>
                <a:gd name="T18" fmla="*/ 408 w 431"/>
                <a:gd name="T19" fmla="*/ 233 h 233"/>
                <a:gd name="T20" fmla="*/ 333 w 431"/>
                <a:gd name="T21" fmla="*/ 212 h 233"/>
                <a:gd name="T22" fmla="*/ 186 w 431"/>
                <a:gd name="T23" fmla="*/ 143 h 233"/>
                <a:gd name="T24" fmla="*/ 48 w 431"/>
                <a:gd name="T25" fmla="*/ 68 h 233"/>
                <a:gd name="T26" fmla="*/ 6 w 431"/>
                <a:gd name="T27" fmla="*/ 38 h 23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31" h="233">
                  <a:moveTo>
                    <a:pt x="6" y="38"/>
                  </a:moveTo>
                  <a:cubicBezTo>
                    <a:pt x="0" y="26"/>
                    <a:pt x="3" y="26"/>
                    <a:pt x="9" y="20"/>
                  </a:cubicBezTo>
                  <a:cubicBezTo>
                    <a:pt x="15" y="14"/>
                    <a:pt x="29" y="0"/>
                    <a:pt x="42" y="2"/>
                  </a:cubicBezTo>
                  <a:cubicBezTo>
                    <a:pt x="55" y="4"/>
                    <a:pt x="66" y="21"/>
                    <a:pt x="90" y="35"/>
                  </a:cubicBezTo>
                  <a:cubicBezTo>
                    <a:pt x="114" y="49"/>
                    <a:pt x="156" y="72"/>
                    <a:pt x="189" y="89"/>
                  </a:cubicBezTo>
                  <a:cubicBezTo>
                    <a:pt x="222" y="106"/>
                    <a:pt x="257" y="126"/>
                    <a:pt x="288" y="140"/>
                  </a:cubicBezTo>
                  <a:cubicBezTo>
                    <a:pt x="319" y="154"/>
                    <a:pt x="357" y="170"/>
                    <a:pt x="375" y="176"/>
                  </a:cubicBezTo>
                  <a:cubicBezTo>
                    <a:pt x="393" y="182"/>
                    <a:pt x="387" y="170"/>
                    <a:pt x="396" y="176"/>
                  </a:cubicBezTo>
                  <a:cubicBezTo>
                    <a:pt x="405" y="182"/>
                    <a:pt x="427" y="203"/>
                    <a:pt x="429" y="212"/>
                  </a:cubicBezTo>
                  <a:cubicBezTo>
                    <a:pt x="431" y="221"/>
                    <a:pt x="424" y="233"/>
                    <a:pt x="408" y="233"/>
                  </a:cubicBezTo>
                  <a:cubicBezTo>
                    <a:pt x="392" y="233"/>
                    <a:pt x="370" y="227"/>
                    <a:pt x="333" y="212"/>
                  </a:cubicBezTo>
                  <a:cubicBezTo>
                    <a:pt x="296" y="197"/>
                    <a:pt x="234" y="167"/>
                    <a:pt x="186" y="143"/>
                  </a:cubicBezTo>
                  <a:cubicBezTo>
                    <a:pt x="138" y="119"/>
                    <a:pt x="78" y="86"/>
                    <a:pt x="48" y="68"/>
                  </a:cubicBezTo>
                  <a:cubicBezTo>
                    <a:pt x="18" y="50"/>
                    <a:pt x="12" y="50"/>
                    <a:pt x="6" y="3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45" name="Freeform 43"/>
            <p:cNvSpPr>
              <a:spLocks/>
            </p:cNvSpPr>
            <p:nvPr userDrawn="1"/>
          </p:nvSpPr>
          <p:spPr bwMode="auto">
            <a:xfrm>
              <a:off x="2262" y="87"/>
              <a:ext cx="396" cy="227"/>
            </a:xfrm>
            <a:custGeom>
              <a:avLst/>
              <a:gdLst>
                <a:gd name="T0" fmla="*/ 2 w 396"/>
                <a:gd name="T1" fmla="*/ 9 h 227"/>
                <a:gd name="T2" fmla="*/ 53 w 396"/>
                <a:gd name="T3" fmla="*/ 66 h 227"/>
                <a:gd name="T4" fmla="*/ 176 w 396"/>
                <a:gd name="T5" fmla="*/ 132 h 227"/>
                <a:gd name="T6" fmla="*/ 293 w 396"/>
                <a:gd name="T7" fmla="*/ 189 h 227"/>
                <a:gd name="T8" fmla="*/ 341 w 396"/>
                <a:gd name="T9" fmla="*/ 222 h 227"/>
                <a:gd name="T10" fmla="*/ 377 w 396"/>
                <a:gd name="T11" fmla="*/ 219 h 227"/>
                <a:gd name="T12" fmla="*/ 377 w 396"/>
                <a:gd name="T13" fmla="*/ 180 h 227"/>
                <a:gd name="T14" fmla="*/ 260 w 396"/>
                <a:gd name="T15" fmla="*/ 126 h 227"/>
                <a:gd name="T16" fmla="*/ 113 w 396"/>
                <a:gd name="T17" fmla="*/ 51 h 227"/>
                <a:gd name="T18" fmla="*/ 41 w 396"/>
                <a:gd name="T19" fmla="*/ 9 h 227"/>
                <a:gd name="T20" fmla="*/ 2 w 396"/>
                <a:gd name="T21" fmla="*/ 9 h 22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96" h="227">
                  <a:moveTo>
                    <a:pt x="2" y="9"/>
                  </a:moveTo>
                  <a:cubicBezTo>
                    <a:pt x="4" y="18"/>
                    <a:pt x="24" y="45"/>
                    <a:pt x="53" y="66"/>
                  </a:cubicBezTo>
                  <a:cubicBezTo>
                    <a:pt x="82" y="87"/>
                    <a:pt x="136" y="111"/>
                    <a:pt x="176" y="132"/>
                  </a:cubicBezTo>
                  <a:cubicBezTo>
                    <a:pt x="216" y="153"/>
                    <a:pt x="266" y="174"/>
                    <a:pt x="293" y="189"/>
                  </a:cubicBezTo>
                  <a:cubicBezTo>
                    <a:pt x="320" y="204"/>
                    <a:pt x="327" y="217"/>
                    <a:pt x="341" y="222"/>
                  </a:cubicBezTo>
                  <a:cubicBezTo>
                    <a:pt x="355" y="227"/>
                    <a:pt x="371" y="226"/>
                    <a:pt x="377" y="219"/>
                  </a:cubicBezTo>
                  <a:cubicBezTo>
                    <a:pt x="383" y="212"/>
                    <a:pt x="396" y="195"/>
                    <a:pt x="377" y="180"/>
                  </a:cubicBezTo>
                  <a:cubicBezTo>
                    <a:pt x="358" y="165"/>
                    <a:pt x="304" y="147"/>
                    <a:pt x="260" y="126"/>
                  </a:cubicBezTo>
                  <a:cubicBezTo>
                    <a:pt x="216" y="105"/>
                    <a:pt x="149" y="70"/>
                    <a:pt x="113" y="51"/>
                  </a:cubicBezTo>
                  <a:cubicBezTo>
                    <a:pt x="77" y="32"/>
                    <a:pt x="60" y="17"/>
                    <a:pt x="41" y="9"/>
                  </a:cubicBezTo>
                  <a:cubicBezTo>
                    <a:pt x="22" y="1"/>
                    <a:pt x="0" y="0"/>
                    <a:pt x="2" y="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46" name="Freeform 44"/>
            <p:cNvSpPr>
              <a:spLocks/>
            </p:cNvSpPr>
            <p:nvPr userDrawn="1"/>
          </p:nvSpPr>
          <p:spPr bwMode="auto">
            <a:xfrm>
              <a:off x="2264" y="240"/>
              <a:ext cx="516" cy="223"/>
            </a:xfrm>
            <a:custGeom>
              <a:avLst/>
              <a:gdLst>
                <a:gd name="T0" fmla="*/ 3 w 516"/>
                <a:gd name="T1" fmla="*/ 10 h 223"/>
                <a:gd name="T2" fmla="*/ 105 w 516"/>
                <a:gd name="T3" fmla="*/ 97 h 223"/>
                <a:gd name="T4" fmla="*/ 243 w 516"/>
                <a:gd name="T5" fmla="*/ 178 h 223"/>
                <a:gd name="T6" fmla="*/ 357 w 516"/>
                <a:gd name="T7" fmla="*/ 217 h 223"/>
                <a:gd name="T8" fmla="*/ 498 w 516"/>
                <a:gd name="T9" fmla="*/ 214 h 223"/>
                <a:gd name="T10" fmla="*/ 468 w 516"/>
                <a:gd name="T11" fmla="*/ 187 h 223"/>
                <a:gd name="T12" fmla="*/ 309 w 516"/>
                <a:gd name="T13" fmla="*/ 136 h 223"/>
                <a:gd name="T14" fmla="*/ 123 w 516"/>
                <a:gd name="T15" fmla="*/ 34 h 223"/>
                <a:gd name="T16" fmla="*/ 3 w 516"/>
                <a:gd name="T17" fmla="*/ 10 h 2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516" h="223">
                  <a:moveTo>
                    <a:pt x="3" y="10"/>
                  </a:moveTo>
                  <a:cubicBezTo>
                    <a:pt x="0" y="20"/>
                    <a:pt x="65" y="69"/>
                    <a:pt x="105" y="97"/>
                  </a:cubicBezTo>
                  <a:cubicBezTo>
                    <a:pt x="145" y="125"/>
                    <a:pt x="201" y="158"/>
                    <a:pt x="243" y="178"/>
                  </a:cubicBezTo>
                  <a:cubicBezTo>
                    <a:pt x="285" y="198"/>
                    <a:pt x="315" y="211"/>
                    <a:pt x="357" y="217"/>
                  </a:cubicBezTo>
                  <a:cubicBezTo>
                    <a:pt x="399" y="223"/>
                    <a:pt x="480" y="219"/>
                    <a:pt x="498" y="214"/>
                  </a:cubicBezTo>
                  <a:cubicBezTo>
                    <a:pt x="516" y="209"/>
                    <a:pt x="499" y="200"/>
                    <a:pt x="468" y="187"/>
                  </a:cubicBezTo>
                  <a:cubicBezTo>
                    <a:pt x="437" y="174"/>
                    <a:pt x="366" y="161"/>
                    <a:pt x="309" y="136"/>
                  </a:cubicBezTo>
                  <a:cubicBezTo>
                    <a:pt x="252" y="111"/>
                    <a:pt x="172" y="54"/>
                    <a:pt x="123" y="34"/>
                  </a:cubicBezTo>
                  <a:cubicBezTo>
                    <a:pt x="74" y="14"/>
                    <a:pt x="6" y="0"/>
                    <a:pt x="3" y="1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47" name="Freeform 45"/>
            <p:cNvSpPr>
              <a:spLocks/>
            </p:cNvSpPr>
            <p:nvPr userDrawn="1"/>
          </p:nvSpPr>
          <p:spPr bwMode="auto">
            <a:xfrm>
              <a:off x="2723" y="324"/>
              <a:ext cx="414" cy="100"/>
            </a:xfrm>
            <a:custGeom>
              <a:avLst/>
              <a:gdLst>
                <a:gd name="T0" fmla="*/ 69 w 414"/>
                <a:gd name="T1" fmla="*/ 60 h 100"/>
                <a:gd name="T2" fmla="*/ 12 w 414"/>
                <a:gd name="T3" fmla="*/ 42 h 100"/>
                <a:gd name="T4" fmla="*/ 3 w 414"/>
                <a:gd name="T5" fmla="*/ 15 h 100"/>
                <a:gd name="T6" fmla="*/ 30 w 414"/>
                <a:gd name="T7" fmla="*/ 0 h 100"/>
                <a:gd name="T8" fmla="*/ 117 w 414"/>
                <a:gd name="T9" fmla="*/ 18 h 100"/>
                <a:gd name="T10" fmla="*/ 243 w 414"/>
                <a:gd name="T11" fmla="*/ 48 h 100"/>
                <a:gd name="T12" fmla="*/ 387 w 414"/>
                <a:gd name="T13" fmla="*/ 48 h 100"/>
                <a:gd name="T14" fmla="*/ 408 w 414"/>
                <a:gd name="T15" fmla="*/ 54 h 100"/>
                <a:gd name="T16" fmla="*/ 381 w 414"/>
                <a:gd name="T17" fmla="*/ 87 h 100"/>
                <a:gd name="T18" fmla="*/ 318 w 414"/>
                <a:gd name="T19" fmla="*/ 99 h 100"/>
                <a:gd name="T20" fmla="*/ 195 w 414"/>
                <a:gd name="T21" fmla="*/ 93 h 100"/>
                <a:gd name="T22" fmla="*/ 69 w 414"/>
                <a:gd name="T23" fmla="*/ 60 h 10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4" h="100">
                  <a:moveTo>
                    <a:pt x="69" y="60"/>
                  </a:moveTo>
                  <a:cubicBezTo>
                    <a:pt x="39" y="52"/>
                    <a:pt x="23" y="49"/>
                    <a:pt x="12" y="42"/>
                  </a:cubicBezTo>
                  <a:cubicBezTo>
                    <a:pt x="1" y="35"/>
                    <a:pt x="0" y="22"/>
                    <a:pt x="3" y="15"/>
                  </a:cubicBezTo>
                  <a:cubicBezTo>
                    <a:pt x="6" y="8"/>
                    <a:pt x="11" y="0"/>
                    <a:pt x="30" y="0"/>
                  </a:cubicBezTo>
                  <a:cubicBezTo>
                    <a:pt x="49" y="0"/>
                    <a:pt x="82" y="10"/>
                    <a:pt x="117" y="18"/>
                  </a:cubicBezTo>
                  <a:cubicBezTo>
                    <a:pt x="152" y="26"/>
                    <a:pt x="198" y="43"/>
                    <a:pt x="243" y="48"/>
                  </a:cubicBezTo>
                  <a:cubicBezTo>
                    <a:pt x="288" y="53"/>
                    <a:pt x="360" y="47"/>
                    <a:pt x="387" y="48"/>
                  </a:cubicBezTo>
                  <a:cubicBezTo>
                    <a:pt x="414" y="49"/>
                    <a:pt x="409" y="48"/>
                    <a:pt x="408" y="54"/>
                  </a:cubicBezTo>
                  <a:cubicBezTo>
                    <a:pt x="407" y="60"/>
                    <a:pt x="396" y="80"/>
                    <a:pt x="381" y="87"/>
                  </a:cubicBezTo>
                  <a:cubicBezTo>
                    <a:pt x="366" y="94"/>
                    <a:pt x="349" y="98"/>
                    <a:pt x="318" y="99"/>
                  </a:cubicBezTo>
                  <a:cubicBezTo>
                    <a:pt x="287" y="100"/>
                    <a:pt x="237" y="99"/>
                    <a:pt x="195" y="93"/>
                  </a:cubicBezTo>
                  <a:cubicBezTo>
                    <a:pt x="153" y="87"/>
                    <a:pt x="99" y="68"/>
                    <a:pt x="69" y="6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48" name="Freeform 46"/>
            <p:cNvSpPr>
              <a:spLocks/>
            </p:cNvSpPr>
            <p:nvPr userDrawn="1"/>
          </p:nvSpPr>
          <p:spPr bwMode="auto">
            <a:xfrm>
              <a:off x="3165" y="375"/>
              <a:ext cx="150" cy="72"/>
            </a:xfrm>
            <a:custGeom>
              <a:avLst/>
              <a:gdLst>
                <a:gd name="T0" fmla="*/ 3 w 150"/>
                <a:gd name="T1" fmla="*/ 67 h 72"/>
                <a:gd name="T2" fmla="*/ 84 w 150"/>
                <a:gd name="T3" fmla="*/ 19 h 72"/>
                <a:gd name="T4" fmla="*/ 123 w 150"/>
                <a:gd name="T5" fmla="*/ 1 h 72"/>
                <a:gd name="T6" fmla="*/ 150 w 150"/>
                <a:gd name="T7" fmla="*/ 22 h 72"/>
                <a:gd name="T8" fmla="*/ 123 w 150"/>
                <a:gd name="T9" fmla="*/ 55 h 72"/>
                <a:gd name="T10" fmla="*/ 90 w 150"/>
                <a:gd name="T11" fmla="*/ 70 h 72"/>
                <a:gd name="T12" fmla="*/ 0 w 150"/>
                <a:gd name="T13" fmla="*/ 67 h 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0" h="72">
                  <a:moveTo>
                    <a:pt x="3" y="67"/>
                  </a:moveTo>
                  <a:cubicBezTo>
                    <a:pt x="16" y="59"/>
                    <a:pt x="64" y="30"/>
                    <a:pt x="84" y="19"/>
                  </a:cubicBezTo>
                  <a:cubicBezTo>
                    <a:pt x="104" y="8"/>
                    <a:pt x="112" y="0"/>
                    <a:pt x="123" y="1"/>
                  </a:cubicBezTo>
                  <a:cubicBezTo>
                    <a:pt x="134" y="2"/>
                    <a:pt x="150" y="13"/>
                    <a:pt x="150" y="22"/>
                  </a:cubicBezTo>
                  <a:cubicBezTo>
                    <a:pt x="150" y="31"/>
                    <a:pt x="133" y="47"/>
                    <a:pt x="123" y="55"/>
                  </a:cubicBezTo>
                  <a:cubicBezTo>
                    <a:pt x="113" y="63"/>
                    <a:pt x="110" y="68"/>
                    <a:pt x="90" y="70"/>
                  </a:cubicBezTo>
                  <a:cubicBezTo>
                    <a:pt x="70" y="72"/>
                    <a:pt x="35" y="69"/>
                    <a:pt x="0" y="67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49" name="Freeform 47"/>
            <p:cNvSpPr>
              <a:spLocks/>
            </p:cNvSpPr>
            <p:nvPr userDrawn="1"/>
          </p:nvSpPr>
          <p:spPr bwMode="auto">
            <a:xfrm>
              <a:off x="3463" y="267"/>
              <a:ext cx="148" cy="91"/>
            </a:xfrm>
            <a:custGeom>
              <a:avLst/>
              <a:gdLst>
                <a:gd name="T0" fmla="*/ 1 w 148"/>
                <a:gd name="T1" fmla="*/ 69 h 91"/>
                <a:gd name="T2" fmla="*/ 25 w 148"/>
                <a:gd name="T3" fmla="*/ 51 h 91"/>
                <a:gd name="T4" fmla="*/ 100 w 148"/>
                <a:gd name="T5" fmla="*/ 9 h 91"/>
                <a:gd name="T6" fmla="*/ 133 w 148"/>
                <a:gd name="T7" fmla="*/ 3 h 91"/>
                <a:gd name="T8" fmla="*/ 136 w 148"/>
                <a:gd name="T9" fmla="*/ 27 h 91"/>
                <a:gd name="T10" fmla="*/ 61 w 148"/>
                <a:gd name="T11" fmla="*/ 75 h 91"/>
                <a:gd name="T12" fmla="*/ 19 w 148"/>
                <a:gd name="T13" fmla="*/ 90 h 91"/>
                <a:gd name="T14" fmla="*/ 1 w 148"/>
                <a:gd name="T15" fmla="*/ 69 h 9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8" h="91">
                  <a:moveTo>
                    <a:pt x="1" y="69"/>
                  </a:moveTo>
                  <a:cubicBezTo>
                    <a:pt x="2" y="63"/>
                    <a:pt x="9" y="61"/>
                    <a:pt x="25" y="51"/>
                  </a:cubicBezTo>
                  <a:cubicBezTo>
                    <a:pt x="41" y="41"/>
                    <a:pt x="82" y="17"/>
                    <a:pt x="100" y="9"/>
                  </a:cubicBezTo>
                  <a:cubicBezTo>
                    <a:pt x="118" y="1"/>
                    <a:pt x="127" y="0"/>
                    <a:pt x="133" y="3"/>
                  </a:cubicBezTo>
                  <a:cubicBezTo>
                    <a:pt x="139" y="6"/>
                    <a:pt x="148" y="15"/>
                    <a:pt x="136" y="27"/>
                  </a:cubicBezTo>
                  <a:cubicBezTo>
                    <a:pt x="124" y="39"/>
                    <a:pt x="80" y="65"/>
                    <a:pt x="61" y="75"/>
                  </a:cubicBezTo>
                  <a:cubicBezTo>
                    <a:pt x="42" y="85"/>
                    <a:pt x="29" y="91"/>
                    <a:pt x="19" y="90"/>
                  </a:cubicBezTo>
                  <a:cubicBezTo>
                    <a:pt x="9" y="89"/>
                    <a:pt x="0" y="75"/>
                    <a:pt x="1" y="6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50" name="Freeform 48"/>
            <p:cNvSpPr>
              <a:spLocks/>
            </p:cNvSpPr>
            <p:nvPr userDrawn="1"/>
          </p:nvSpPr>
          <p:spPr bwMode="auto">
            <a:xfrm>
              <a:off x="3580" y="58"/>
              <a:ext cx="938" cy="158"/>
            </a:xfrm>
            <a:custGeom>
              <a:avLst/>
              <a:gdLst>
                <a:gd name="T0" fmla="*/ 172 w 938"/>
                <a:gd name="T1" fmla="*/ 86 h 158"/>
                <a:gd name="T2" fmla="*/ 61 w 938"/>
                <a:gd name="T3" fmla="*/ 137 h 158"/>
                <a:gd name="T4" fmla="*/ 16 w 938"/>
                <a:gd name="T5" fmla="*/ 155 h 158"/>
                <a:gd name="T6" fmla="*/ 7 w 938"/>
                <a:gd name="T7" fmla="*/ 122 h 158"/>
                <a:gd name="T8" fmla="*/ 58 w 938"/>
                <a:gd name="T9" fmla="*/ 80 h 158"/>
                <a:gd name="T10" fmla="*/ 172 w 938"/>
                <a:gd name="T11" fmla="*/ 38 h 158"/>
                <a:gd name="T12" fmla="*/ 304 w 938"/>
                <a:gd name="T13" fmla="*/ 11 h 158"/>
                <a:gd name="T14" fmla="*/ 463 w 938"/>
                <a:gd name="T15" fmla="*/ 2 h 158"/>
                <a:gd name="T16" fmla="*/ 631 w 938"/>
                <a:gd name="T17" fmla="*/ 23 h 158"/>
                <a:gd name="T18" fmla="*/ 796 w 938"/>
                <a:gd name="T19" fmla="*/ 53 h 158"/>
                <a:gd name="T20" fmla="*/ 841 w 938"/>
                <a:gd name="T21" fmla="*/ 47 h 158"/>
                <a:gd name="T22" fmla="*/ 907 w 938"/>
                <a:gd name="T23" fmla="*/ 71 h 158"/>
                <a:gd name="T24" fmla="*/ 919 w 938"/>
                <a:gd name="T25" fmla="*/ 101 h 158"/>
                <a:gd name="T26" fmla="*/ 793 w 938"/>
                <a:gd name="T27" fmla="*/ 98 h 158"/>
                <a:gd name="T28" fmla="*/ 634 w 938"/>
                <a:gd name="T29" fmla="*/ 62 h 158"/>
                <a:gd name="T30" fmla="*/ 439 w 938"/>
                <a:gd name="T31" fmla="*/ 38 h 158"/>
                <a:gd name="T32" fmla="*/ 238 w 938"/>
                <a:gd name="T33" fmla="*/ 59 h 158"/>
                <a:gd name="T34" fmla="*/ 172 w 938"/>
                <a:gd name="T35" fmla="*/ 86 h 15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938" h="158">
                  <a:moveTo>
                    <a:pt x="172" y="86"/>
                  </a:moveTo>
                  <a:cubicBezTo>
                    <a:pt x="142" y="99"/>
                    <a:pt x="87" y="126"/>
                    <a:pt x="61" y="137"/>
                  </a:cubicBezTo>
                  <a:cubicBezTo>
                    <a:pt x="35" y="148"/>
                    <a:pt x="25" y="158"/>
                    <a:pt x="16" y="155"/>
                  </a:cubicBezTo>
                  <a:cubicBezTo>
                    <a:pt x="7" y="152"/>
                    <a:pt x="0" y="134"/>
                    <a:pt x="7" y="122"/>
                  </a:cubicBezTo>
                  <a:cubicBezTo>
                    <a:pt x="14" y="110"/>
                    <a:pt x="31" y="94"/>
                    <a:pt x="58" y="80"/>
                  </a:cubicBezTo>
                  <a:cubicBezTo>
                    <a:pt x="85" y="66"/>
                    <a:pt x="131" y="49"/>
                    <a:pt x="172" y="38"/>
                  </a:cubicBezTo>
                  <a:cubicBezTo>
                    <a:pt x="213" y="27"/>
                    <a:pt x="256" y="17"/>
                    <a:pt x="304" y="11"/>
                  </a:cubicBezTo>
                  <a:cubicBezTo>
                    <a:pt x="352" y="5"/>
                    <a:pt x="409" y="0"/>
                    <a:pt x="463" y="2"/>
                  </a:cubicBezTo>
                  <a:cubicBezTo>
                    <a:pt x="517" y="4"/>
                    <a:pt x="576" y="15"/>
                    <a:pt x="631" y="23"/>
                  </a:cubicBezTo>
                  <a:cubicBezTo>
                    <a:pt x="686" y="31"/>
                    <a:pt x="761" y="49"/>
                    <a:pt x="796" y="53"/>
                  </a:cubicBezTo>
                  <a:cubicBezTo>
                    <a:pt x="831" y="57"/>
                    <a:pt x="823" y="44"/>
                    <a:pt x="841" y="47"/>
                  </a:cubicBezTo>
                  <a:cubicBezTo>
                    <a:pt x="859" y="50"/>
                    <a:pt x="894" y="62"/>
                    <a:pt x="907" y="71"/>
                  </a:cubicBezTo>
                  <a:cubicBezTo>
                    <a:pt x="920" y="80"/>
                    <a:pt x="938" y="97"/>
                    <a:pt x="919" y="101"/>
                  </a:cubicBezTo>
                  <a:cubicBezTo>
                    <a:pt x="900" y="105"/>
                    <a:pt x="840" y="104"/>
                    <a:pt x="793" y="98"/>
                  </a:cubicBezTo>
                  <a:cubicBezTo>
                    <a:pt x="746" y="92"/>
                    <a:pt x="693" y="72"/>
                    <a:pt x="634" y="62"/>
                  </a:cubicBezTo>
                  <a:cubicBezTo>
                    <a:pt x="575" y="52"/>
                    <a:pt x="505" y="38"/>
                    <a:pt x="439" y="38"/>
                  </a:cubicBezTo>
                  <a:cubicBezTo>
                    <a:pt x="373" y="38"/>
                    <a:pt x="284" y="51"/>
                    <a:pt x="238" y="59"/>
                  </a:cubicBezTo>
                  <a:cubicBezTo>
                    <a:pt x="192" y="67"/>
                    <a:pt x="202" y="73"/>
                    <a:pt x="172" y="8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51" name="Freeform 49"/>
            <p:cNvSpPr>
              <a:spLocks/>
            </p:cNvSpPr>
            <p:nvPr userDrawn="1"/>
          </p:nvSpPr>
          <p:spPr bwMode="auto">
            <a:xfrm>
              <a:off x="3686" y="145"/>
              <a:ext cx="372" cy="98"/>
            </a:xfrm>
            <a:custGeom>
              <a:avLst/>
              <a:gdLst>
                <a:gd name="T0" fmla="*/ 18 w 372"/>
                <a:gd name="T1" fmla="*/ 47 h 98"/>
                <a:gd name="T2" fmla="*/ 141 w 372"/>
                <a:gd name="T3" fmla="*/ 17 h 98"/>
                <a:gd name="T4" fmla="*/ 246 w 372"/>
                <a:gd name="T5" fmla="*/ 2 h 98"/>
                <a:gd name="T6" fmla="*/ 351 w 372"/>
                <a:gd name="T7" fmla="*/ 5 h 98"/>
                <a:gd name="T8" fmla="*/ 372 w 372"/>
                <a:gd name="T9" fmla="*/ 23 h 98"/>
                <a:gd name="T10" fmla="*/ 354 w 372"/>
                <a:gd name="T11" fmla="*/ 44 h 98"/>
                <a:gd name="T12" fmla="*/ 264 w 372"/>
                <a:gd name="T13" fmla="*/ 50 h 98"/>
                <a:gd name="T14" fmla="*/ 168 w 372"/>
                <a:gd name="T15" fmla="*/ 53 h 98"/>
                <a:gd name="T16" fmla="*/ 72 w 372"/>
                <a:gd name="T17" fmla="*/ 77 h 98"/>
                <a:gd name="T18" fmla="*/ 15 w 372"/>
                <a:gd name="T19" fmla="*/ 95 h 98"/>
                <a:gd name="T20" fmla="*/ 0 w 372"/>
                <a:gd name="T21" fmla="*/ 56 h 9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72" h="98">
                  <a:moveTo>
                    <a:pt x="18" y="47"/>
                  </a:moveTo>
                  <a:cubicBezTo>
                    <a:pt x="60" y="36"/>
                    <a:pt x="103" y="25"/>
                    <a:pt x="141" y="17"/>
                  </a:cubicBezTo>
                  <a:cubicBezTo>
                    <a:pt x="179" y="9"/>
                    <a:pt x="211" y="4"/>
                    <a:pt x="246" y="2"/>
                  </a:cubicBezTo>
                  <a:cubicBezTo>
                    <a:pt x="281" y="0"/>
                    <a:pt x="330" y="1"/>
                    <a:pt x="351" y="5"/>
                  </a:cubicBezTo>
                  <a:cubicBezTo>
                    <a:pt x="372" y="9"/>
                    <a:pt x="372" y="17"/>
                    <a:pt x="372" y="23"/>
                  </a:cubicBezTo>
                  <a:cubicBezTo>
                    <a:pt x="372" y="29"/>
                    <a:pt x="372" y="40"/>
                    <a:pt x="354" y="44"/>
                  </a:cubicBezTo>
                  <a:cubicBezTo>
                    <a:pt x="336" y="48"/>
                    <a:pt x="295" y="49"/>
                    <a:pt x="264" y="50"/>
                  </a:cubicBezTo>
                  <a:cubicBezTo>
                    <a:pt x="233" y="51"/>
                    <a:pt x="200" y="49"/>
                    <a:pt x="168" y="53"/>
                  </a:cubicBezTo>
                  <a:cubicBezTo>
                    <a:pt x="136" y="57"/>
                    <a:pt x="98" y="70"/>
                    <a:pt x="72" y="77"/>
                  </a:cubicBezTo>
                  <a:cubicBezTo>
                    <a:pt x="46" y="84"/>
                    <a:pt x="27" y="98"/>
                    <a:pt x="15" y="95"/>
                  </a:cubicBezTo>
                  <a:cubicBezTo>
                    <a:pt x="3" y="92"/>
                    <a:pt x="1" y="74"/>
                    <a:pt x="0" y="56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536626" name="Freeform 50"/>
            <p:cNvSpPr>
              <a:spLocks/>
            </p:cNvSpPr>
            <p:nvPr userDrawn="1"/>
          </p:nvSpPr>
          <p:spPr bwMode="auto">
            <a:xfrm>
              <a:off x="3618" y="308"/>
              <a:ext cx="318" cy="158"/>
            </a:xfrm>
            <a:custGeom>
              <a:avLst/>
              <a:gdLst>
                <a:gd name="T0" fmla="*/ 0 w 318"/>
                <a:gd name="T1" fmla="*/ 158 h 158"/>
                <a:gd name="T2" fmla="*/ 12 w 318"/>
                <a:gd name="T3" fmla="*/ 137 h 158"/>
                <a:gd name="T4" fmla="*/ 162 w 318"/>
                <a:gd name="T5" fmla="*/ 71 h 158"/>
                <a:gd name="T6" fmla="*/ 249 w 318"/>
                <a:gd name="T7" fmla="*/ 20 h 158"/>
                <a:gd name="T8" fmla="*/ 285 w 318"/>
                <a:gd name="T9" fmla="*/ 2 h 158"/>
                <a:gd name="T10" fmla="*/ 309 w 318"/>
                <a:gd name="T11" fmla="*/ 11 h 158"/>
                <a:gd name="T12" fmla="*/ 303 w 318"/>
                <a:gd name="T13" fmla="*/ 47 h 158"/>
                <a:gd name="T14" fmla="*/ 219 w 318"/>
                <a:gd name="T15" fmla="*/ 89 h 158"/>
                <a:gd name="T16" fmla="*/ 108 w 318"/>
                <a:gd name="T17" fmla="*/ 140 h 158"/>
                <a:gd name="T18" fmla="*/ 57 w 318"/>
                <a:gd name="T19" fmla="*/ 152 h 158"/>
                <a:gd name="T20" fmla="*/ 0 w 318"/>
                <a:gd name="T21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8" h="158">
                  <a:moveTo>
                    <a:pt x="0" y="158"/>
                  </a:moveTo>
                  <a:lnTo>
                    <a:pt x="12" y="137"/>
                  </a:lnTo>
                  <a:cubicBezTo>
                    <a:pt x="39" y="123"/>
                    <a:pt x="122" y="90"/>
                    <a:pt x="162" y="71"/>
                  </a:cubicBezTo>
                  <a:cubicBezTo>
                    <a:pt x="202" y="52"/>
                    <a:pt x="229" y="31"/>
                    <a:pt x="249" y="20"/>
                  </a:cubicBezTo>
                  <a:cubicBezTo>
                    <a:pt x="269" y="9"/>
                    <a:pt x="275" y="4"/>
                    <a:pt x="285" y="2"/>
                  </a:cubicBezTo>
                  <a:cubicBezTo>
                    <a:pt x="295" y="0"/>
                    <a:pt x="306" y="4"/>
                    <a:pt x="309" y="11"/>
                  </a:cubicBezTo>
                  <a:cubicBezTo>
                    <a:pt x="312" y="18"/>
                    <a:pt x="318" y="34"/>
                    <a:pt x="303" y="47"/>
                  </a:cubicBezTo>
                  <a:cubicBezTo>
                    <a:pt x="288" y="60"/>
                    <a:pt x="252" y="74"/>
                    <a:pt x="219" y="89"/>
                  </a:cubicBezTo>
                  <a:cubicBezTo>
                    <a:pt x="186" y="104"/>
                    <a:pt x="135" y="130"/>
                    <a:pt x="108" y="140"/>
                  </a:cubicBezTo>
                  <a:cubicBezTo>
                    <a:pt x="81" y="150"/>
                    <a:pt x="74" y="150"/>
                    <a:pt x="57" y="152"/>
                  </a:cubicBezTo>
                  <a:cubicBezTo>
                    <a:pt x="40" y="154"/>
                    <a:pt x="23" y="154"/>
                    <a:pt x="0" y="15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/>
            </a:p>
          </p:txBody>
        </p:sp>
        <p:sp>
          <p:nvSpPr>
            <p:cNvPr id="1053" name="Freeform 51"/>
            <p:cNvSpPr>
              <a:spLocks/>
            </p:cNvSpPr>
            <p:nvPr userDrawn="1"/>
          </p:nvSpPr>
          <p:spPr bwMode="auto">
            <a:xfrm>
              <a:off x="3413" y="291"/>
              <a:ext cx="380" cy="174"/>
            </a:xfrm>
            <a:custGeom>
              <a:avLst/>
              <a:gdLst>
                <a:gd name="T0" fmla="*/ 3 w 380"/>
                <a:gd name="T1" fmla="*/ 165 h 174"/>
                <a:gd name="T2" fmla="*/ 129 w 380"/>
                <a:gd name="T3" fmla="*/ 93 h 174"/>
                <a:gd name="T4" fmla="*/ 261 w 380"/>
                <a:gd name="T5" fmla="*/ 30 h 174"/>
                <a:gd name="T6" fmla="*/ 351 w 380"/>
                <a:gd name="T7" fmla="*/ 0 h 174"/>
                <a:gd name="T8" fmla="*/ 378 w 380"/>
                <a:gd name="T9" fmla="*/ 27 h 174"/>
                <a:gd name="T10" fmla="*/ 336 w 380"/>
                <a:gd name="T11" fmla="*/ 51 h 174"/>
                <a:gd name="T12" fmla="*/ 291 w 380"/>
                <a:gd name="T13" fmla="*/ 60 h 174"/>
                <a:gd name="T14" fmla="*/ 240 w 380"/>
                <a:gd name="T15" fmla="*/ 75 h 174"/>
                <a:gd name="T16" fmla="*/ 189 w 380"/>
                <a:gd name="T17" fmla="*/ 120 h 174"/>
                <a:gd name="T18" fmla="*/ 102 w 380"/>
                <a:gd name="T19" fmla="*/ 174 h 174"/>
                <a:gd name="T20" fmla="*/ 0 w 380"/>
                <a:gd name="T21" fmla="*/ 162 h 17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80" h="174">
                  <a:moveTo>
                    <a:pt x="3" y="165"/>
                  </a:moveTo>
                  <a:cubicBezTo>
                    <a:pt x="24" y="153"/>
                    <a:pt x="86" y="115"/>
                    <a:pt x="129" y="93"/>
                  </a:cubicBezTo>
                  <a:cubicBezTo>
                    <a:pt x="172" y="71"/>
                    <a:pt x="224" y="45"/>
                    <a:pt x="261" y="30"/>
                  </a:cubicBezTo>
                  <a:cubicBezTo>
                    <a:pt x="298" y="15"/>
                    <a:pt x="332" y="0"/>
                    <a:pt x="351" y="0"/>
                  </a:cubicBezTo>
                  <a:cubicBezTo>
                    <a:pt x="370" y="0"/>
                    <a:pt x="380" y="19"/>
                    <a:pt x="378" y="27"/>
                  </a:cubicBezTo>
                  <a:cubicBezTo>
                    <a:pt x="376" y="35"/>
                    <a:pt x="350" y="46"/>
                    <a:pt x="336" y="51"/>
                  </a:cubicBezTo>
                  <a:cubicBezTo>
                    <a:pt x="322" y="56"/>
                    <a:pt x="307" y="56"/>
                    <a:pt x="291" y="60"/>
                  </a:cubicBezTo>
                  <a:cubicBezTo>
                    <a:pt x="275" y="64"/>
                    <a:pt x="257" y="65"/>
                    <a:pt x="240" y="75"/>
                  </a:cubicBezTo>
                  <a:cubicBezTo>
                    <a:pt x="223" y="85"/>
                    <a:pt x="212" y="104"/>
                    <a:pt x="189" y="120"/>
                  </a:cubicBezTo>
                  <a:cubicBezTo>
                    <a:pt x="166" y="136"/>
                    <a:pt x="133" y="167"/>
                    <a:pt x="102" y="174"/>
                  </a:cubicBezTo>
                  <a:lnTo>
                    <a:pt x="0" y="162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54" name="Freeform 52"/>
            <p:cNvSpPr>
              <a:spLocks/>
            </p:cNvSpPr>
            <p:nvPr userDrawn="1"/>
          </p:nvSpPr>
          <p:spPr bwMode="auto">
            <a:xfrm>
              <a:off x="4178" y="187"/>
              <a:ext cx="523" cy="69"/>
            </a:xfrm>
            <a:custGeom>
              <a:avLst/>
              <a:gdLst>
                <a:gd name="T0" fmla="*/ 84 w 523"/>
                <a:gd name="T1" fmla="*/ 11 h 69"/>
                <a:gd name="T2" fmla="*/ 27 w 523"/>
                <a:gd name="T3" fmla="*/ 5 h 69"/>
                <a:gd name="T4" fmla="*/ 9 w 523"/>
                <a:gd name="T5" fmla="*/ 35 h 69"/>
                <a:gd name="T6" fmla="*/ 81 w 523"/>
                <a:gd name="T7" fmla="*/ 56 h 69"/>
                <a:gd name="T8" fmla="*/ 255 w 523"/>
                <a:gd name="T9" fmla="*/ 68 h 69"/>
                <a:gd name="T10" fmla="*/ 432 w 523"/>
                <a:gd name="T11" fmla="*/ 50 h 69"/>
                <a:gd name="T12" fmla="*/ 513 w 523"/>
                <a:gd name="T13" fmla="*/ 5 h 69"/>
                <a:gd name="T14" fmla="*/ 372 w 523"/>
                <a:gd name="T15" fmla="*/ 20 h 69"/>
                <a:gd name="T16" fmla="*/ 141 w 523"/>
                <a:gd name="T17" fmla="*/ 14 h 69"/>
                <a:gd name="T18" fmla="*/ 84 w 523"/>
                <a:gd name="T19" fmla="*/ 11 h 6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23" h="69">
                  <a:moveTo>
                    <a:pt x="84" y="11"/>
                  </a:moveTo>
                  <a:cubicBezTo>
                    <a:pt x="65" y="9"/>
                    <a:pt x="40" y="1"/>
                    <a:pt x="27" y="5"/>
                  </a:cubicBezTo>
                  <a:cubicBezTo>
                    <a:pt x="14" y="9"/>
                    <a:pt x="0" y="27"/>
                    <a:pt x="9" y="35"/>
                  </a:cubicBezTo>
                  <a:cubicBezTo>
                    <a:pt x="18" y="43"/>
                    <a:pt x="40" y="51"/>
                    <a:pt x="81" y="56"/>
                  </a:cubicBezTo>
                  <a:cubicBezTo>
                    <a:pt x="122" y="61"/>
                    <a:pt x="197" y="69"/>
                    <a:pt x="255" y="68"/>
                  </a:cubicBezTo>
                  <a:cubicBezTo>
                    <a:pt x="313" y="67"/>
                    <a:pt x="389" y="60"/>
                    <a:pt x="432" y="50"/>
                  </a:cubicBezTo>
                  <a:cubicBezTo>
                    <a:pt x="475" y="40"/>
                    <a:pt x="523" y="10"/>
                    <a:pt x="513" y="5"/>
                  </a:cubicBezTo>
                  <a:cubicBezTo>
                    <a:pt x="503" y="0"/>
                    <a:pt x="434" y="19"/>
                    <a:pt x="372" y="20"/>
                  </a:cubicBezTo>
                  <a:cubicBezTo>
                    <a:pt x="310" y="21"/>
                    <a:pt x="189" y="15"/>
                    <a:pt x="141" y="14"/>
                  </a:cubicBezTo>
                  <a:cubicBezTo>
                    <a:pt x="93" y="13"/>
                    <a:pt x="103" y="13"/>
                    <a:pt x="84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536629" name="Freeform 53"/>
            <p:cNvSpPr>
              <a:spLocks/>
            </p:cNvSpPr>
            <p:nvPr userDrawn="1"/>
          </p:nvSpPr>
          <p:spPr bwMode="auto">
            <a:xfrm>
              <a:off x="4689" y="186"/>
              <a:ext cx="537" cy="120"/>
            </a:xfrm>
            <a:custGeom>
              <a:avLst/>
              <a:gdLst>
                <a:gd name="T0" fmla="*/ 23 w 537"/>
                <a:gd name="T1" fmla="*/ 6 h 120"/>
                <a:gd name="T2" fmla="*/ 188 w 537"/>
                <a:gd name="T3" fmla="*/ 3 h 120"/>
                <a:gd name="T4" fmla="*/ 323 w 537"/>
                <a:gd name="T5" fmla="*/ 27 h 120"/>
                <a:gd name="T6" fmla="*/ 464 w 537"/>
                <a:gd name="T7" fmla="*/ 69 h 120"/>
                <a:gd name="T8" fmla="*/ 521 w 537"/>
                <a:gd name="T9" fmla="*/ 90 h 120"/>
                <a:gd name="T10" fmla="*/ 533 w 537"/>
                <a:gd name="T11" fmla="*/ 105 h 120"/>
                <a:gd name="T12" fmla="*/ 497 w 537"/>
                <a:gd name="T13" fmla="*/ 120 h 120"/>
                <a:gd name="T14" fmla="*/ 452 w 537"/>
                <a:gd name="T15" fmla="*/ 108 h 120"/>
                <a:gd name="T16" fmla="*/ 350 w 537"/>
                <a:gd name="T17" fmla="*/ 72 h 120"/>
                <a:gd name="T18" fmla="*/ 158 w 537"/>
                <a:gd name="T19" fmla="*/ 39 h 120"/>
                <a:gd name="T20" fmla="*/ 50 w 537"/>
                <a:gd name="T21" fmla="*/ 39 h 120"/>
                <a:gd name="T22" fmla="*/ 23 w 537"/>
                <a:gd name="T23" fmla="*/ 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7" h="120">
                  <a:moveTo>
                    <a:pt x="23" y="6"/>
                  </a:moveTo>
                  <a:cubicBezTo>
                    <a:pt x="46" y="0"/>
                    <a:pt x="138" y="0"/>
                    <a:pt x="188" y="3"/>
                  </a:cubicBezTo>
                  <a:cubicBezTo>
                    <a:pt x="238" y="6"/>
                    <a:pt x="277" y="16"/>
                    <a:pt x="323" y="27"/>
                  </a:cubicBezTo>
                  <a:cubicBezTo>
                    <a:pt x="369" y="38"/>
                    <a:pt x="431" y="59"/>
                    <a:pt x="464" y="69"/>
                  </a:cubicBezTo>
                  <a:cubicBezTo>
                    <a:pt x="497" y="79"/>
                    <a:pt x="509" y="84"/>
                    <a:pt x="521" y="90"/>
                  </a:cubicBezTo>
                  <a:cubicBezTo>
                    <a:pt x="533" y="96"/>
                    <a:pt x="537" y="100"/>
                    <a:pt x="533" y="105"/>
                  </a:cubicBezTo>
                  <a:cubicBezTo>
                    <a:pt x="529" y="110"/>
                    <a:pt x="510" y="120"/>
                    <a:pt x="497" y="120"/>
                  </a:cubicBezTo>
                  <a:cubicBezTo>
                    <a:pt x="484" y="120"/>
                    <a:pt x="476" y="116"/>
                    <a:pt x="452" y="108"/>
                  </a:cubicBezTo>
                  <a:cubicBezTo>
                    <a:pt x="428" y="100"/>
                    <a:pt x="399" y="84"/>
                    <a:pt x="350" y="72"/>
                  </a:cubicBezTo>
                  <a:cubicBezTo>
                    <a:pt x="301" y="60"/>
                    <a:pt x="208" y="45"/>
                    <a:pt x="158" y="39"/>
                  </a:cubicBezTo>
                  <a:cubicBezTo>
                    <a:pt x="108" y="33"/>
                    <a:pt x="72" y="43"/>
                    <a:pt x="50" y="39"/>
                  </a:cubicBezTo>
                  <a:cubicBezTo>
                    <a:pt x="28" y="35"/>
                    <a:pt x="0" y="12"/>
                    <a:pt x="23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/>
            </a:p>
          </p:txBody>
        </p:sp>
        <p:sp>
          <p:nvSpPr>
            <p:cNvPr id="536630" name="Freeform 54"/>
            <p:cNvSpPr>
              <a:spLocks/>
            </p:cNvSpPr>
            <p:nvPr userDrawn="1"/>
          </p:nvSpPr>
          <p:spPr bwMode="auto">
            <a:xfrm>
              <a:off x="4968" y="312"/>
              <a:ext cx="800" cy="143"/>
            </a:xfrm>
            <a:custGeom>
              <a:avLst/>
              <a:gdLst>
                <a:gd name="T0" fmla="*/ 800 w 800"/>
                <a:gd name="T1" fmla="*/ 24 h 143"/>
                <a:gd name="T2" fmla="*/ 782 w 800"/>
                <a:gd name="T3" fmla="*/ 15 h 143"/>
                <a:gd name="T4" fmla="*/ 659 w 800"/>
                <a:gd name="T5" fmla="*/ 63 h 143"/>
                <a:gd name="T6" fmla="*/ 500 w 800"/>
                <a:gd name="T7" fmla="*/ 84 h 143"/>
                <a:gd name="T8" fmla="*/ 326 w 800"/>
                <a:gd name="T9" fmla="*/ 69 h 143"/>
                <a:gd name="T10" fmla="*/ 98 w 800"/>
                <a:gd name="T11" fmla="*/ 21 h 143"/>
                <a:gd name="T12" fmla="*/ 11 w 800"/>
                <a:gd name="T13" fmla="*/ 6 h 143"/>
                <a:gd name="T14" fmla="*/ 32 w 800"/>
                <a:gd name="T15" fmla="*/ 60 h 143"/>
                <a:gd name="T16" fmla="*/ 155 w 800"/>
                <a:gd name="T17" fmla="*/ 96 h 143"/>
                <a:gd name="T18" fmla="*/ 410 w 800"/>
                <a:gd name="T19" fmla="*/ 138 h 143"/>
                <a:gd name="T20" fmla="*/ 596 w 800"/>
                <a:gd name="T21" fmla="*/ 129 h 143"/>
                <a:gd name="T22" fmla="*/ 737 w 800"/>
                <a:gd name="T23" fmla="*/ 90 h 143"/>
                <a:gd name="T24" fmla="*/ 788 w 800"/>
                <a:gd name="T25" fmla="*/ 69 h 143"/>
                <a:gd name="T26" fmla="*/ 800 w 800"/>
                <a:gd name="T27" fmla="*/ 2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0" h="143">
                  <a:moveTo>
                    <a:pt x="800" y="24"/>
                  </a:moveTo>
                  <a:lnTo>
                    <a:pt x="782" y="15"/>
                  </a:lnTo>
                  <a:cubicBezTo>
                    <a:pt x="759" y="21"/>
                    <a:pt x="706" y="51"/>
                    <a:pt x="659" y="63"/>
                  </a:cubicBezTo>
                  <a:cubicBezTo>
                    <a:pt x="612" y="75"/>
                    <a:pt x="555" y="83"/>
                    <a:pt x="500" y="84"/>
                  </a:cubicBezTo>
                  <a:cubicBezTo>
                    <a:pt x="445" y="85"/>
                    <a:pt x="393" y="79"/>
                    <a:pt x="326" y="69"/>
                  </a:cubicBezTo>
                  <a:cubicBezTo>
                    <a:pt x="259" y="59"/>
                    <a:pt x="150" y="31"/>
                    <a:pt x="98" y="21"/>
                  </a:cubicBezTo>
                  <a:cubicBezTo>
                    <a:pt x="46" y="11"/>
                    <a:pt x="22" y="0"/>
                    <a:pt x="11" y="6"/>
                  </a:cubicBezTo>
                  <a:cubicBezTo>
                    <a:pt x="0" y="12"/>
                    <a:pt x="8" y="45"/>
                    <a:pt x="32" y="60"/>
                  </a:cubicBezTo>
                  <a:cubicBezTo>
                    <a:pt x="56" y="75"/>
                    <a:pt x="92" y="83"/>
                    <a:pt x="155" y="96"/>
                  </a:cubicBezTo>
                  <a:cubicBezTo>
                    <a:pt x="218" y="109"/>
                    <a:pt x="337" y="133"/>
                    <a:pt x="410" y="138"/>
                  </a:cubicBezTo>
                  <a:cubicBezTo>
                    <a:pt x="483" y="143"/>
                    <a:pt x="542" y="137"/>
                    <a:pt x="596" y="129"/>
                  </a:cubicBezTo>
                  <a:cubicBezTo>
                    <a:pt x="650" y="121"/>
                    <a:pt x="705" y="100"/>
                    <a:pt x="737" y="90"/>
                  </a:cubicBezTo>
                  <a:cubicBezTo>
                    <a:pt x="769" y="80"/>
                    <a:pt x="780" y="80"/>
                    <a:pt x="788" y="69"/>
                  </a:cubicBezTo>
                  <a:cubicBezTo>
                    <a:pt x="796" y="58"/>
                    <a:pt x="792" y="39"/>
                    <a:pt x="800" y="2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/>
            </a:p>
          </p:txBody>
        </p:sp>
        <p:sp>
          <p:nvSpPr>
            <p:cNvPr id="1057" name="Freeform 55"/>
            <p:cNvSpPr>
              <a:spLocks/>
            </p:cNvSpPr>
            <p:nvPr userDrawn="1"/>
          </p:nvSpPr>
          <p:spPr bwMode="auto">
            <a:xfrm>
              <a:off x="5318" y="240"/>
              <a:ext cx="402" cy="115"/>
            </a:xfrm>
            <a:custGeom>
              <a:avLst/>
              <a:gdLst>
                <a:gd name="T0" fmla="*/ 402 w 402"/>
                <a:gd name="T1" fmla="*/ 0 h 115"/>
                <a:gd name="T2" fmla="*/ 384 w 402"/>
                <a:gd name="T3" fmla="*/ 12 h 115"/>
                <a:gd name="T4" fmla="*/ 276 w 402"/>
                <a:gd name="T5" fmla="*/ 51 h 115"/>
                <a:gd name="T6" fmla="*/ 165 w 402"/>
                <a:gd name="T7" fmla="*/ 66 h 115"/>
                <a:gd name="T8" fmla="*/ 51 w 402"/>
                <a:gd name="T9" fmla="*/ 57 h 115"/>
                <a:gd name="T10" fmla="*/ 15 w 402"/>
                <a:gd name="T11" fmla="*/ 54 h 115"/>
                <a:gd name="T12" fmla="*/ 3 w 402"/>
                <a:gd name="T13" fmla="*/ 69 h 115"/>
                <a:gd name="T14" fmla="*/ 9 w 402"/>
                <a:gd name="T15" fmla="*/ 93 h 115"/>
                <a:gd name="T16" fmla="*/ 54 w 402"/>
                <a:gd name="T17" fmla="*/ 102 h 115"/>
                <a:gd name="T18" fmla="*/ 198 w 402"/>
                <a:gd name="T19" fmla="*/ 111 h 115"/>
                <a:gd name="T20" fmla="*/ 336 w 402"/>
                <a:gd name="T21" fmla="*/ 75 h 115"/>
                <a:gd name="T22" fmla="*/ 375 w 402"/>
                <a:gd name="T23" fmla="*/ 54 h 115"/>
                <a:gd name="T24" fmla="*/ 402 w 402"/>
                <a:gd name="T25" fmla="*/ 0 h 11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02" h="115">
                  <a:moveTo>
                    <a:pt x="402" y="0"/>
                  </a:moveTo>
                  <a:lnTo>
                    <a:pt x="384" y="12"/>
                  </a:lnTo>
                  <a:cubicBezTo>
                    <a:pt x="363" y="20"/>
                    <a:pt x="312" y="42"/>
                    <a:pt x="276" y="51"/>
                  </a:cubicBezTo>
                  <a:cubicBezTo>
                    <a:pt x="240" y="60"/>
                    <a:pt x="202" y="65"/>
                    <a:pt x="165" y="66"/>
                  </a:cubicBezTo>
                  <a:cubicBezTo>
                    <a:pt x="128" y="67"/>
                    <a:pt x="76" y="59"/>
                    <a:pt x="51" y="57"/>
                  </a:cubicBezTo>
                  <a:cubicBezTo>
                    <a:pt x="26" y="55"/>
                    <a:pt x="23" y="52"/>
                    <a:pt x="15" y="54"/>
                  </a:cubicBezTo>
                  <a:cubicBezTo>
                    <a:pt x="7" y="56"/>
                    <a:pt x="4" y="63"/>
                    <a:pt x="3" y="69"/>
                  </a:cubicBezTo>
                  <a:cubicBezTo>
                    <a:pt x="2" y="75"/>
                    <a:pt x="0" y="88"/>
                    <a:pt x="9" y="93"/>
                  </a:cubicBezTo>
                  <a:cubicBezTo>
                    <a:pt x="18" y="98"/>
                    <a:pt x="22" y="99"/>
                    <a:pt x="54" y="102"/>
                  </a:cubicBezTo>
                  <a:cubicBezTo>
                    <a:pt x="86" y="105"/>
                    <a:pt x="151" y="115"/>
                    <a:pt x="198" y="111"/>
                  </a:cubicBezTo>
                  <a:cubicBezTo>
                    <a:pt x="245" y="107"/>
                    <a:pt x="307" y="84"/>
                    <a:pt x="336" y="75"/>
                  </a:cubicBezTo>
                  <a:cubicBezTo>
                    <a:pt x="365" y="66"/>
                    <a:pt x="365" y="65"/>
                    <a:pt x="375" y="54"/>
                  </a:cubicBezTo>
                  <a:cubicBezTo>
                    <a:pt x="385" y="43"/>
                    <a:pt x="392" y="26"/>
                    <a:pt x="402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</p:grpSp>
      <p:grpSp>
        <p:nvGrpSpPr>
          <p:cNvPr id="1027" name="Group 61"/>
          <p:cNvGrpSpPr>
            <a:grpSpLocks/>
          </p:cNvGrpSpPr>
          <p:nvPr/>
        </p:nvGrpSpPr>
        <p:grpSpPr bwMode="auto">
          <a:xfrm>
            <a:off x="0" y="6180138"/>
            <a:ext cx="9169400" cy="138112"/>
            <a:chOff x="0" y="4032"/>
            <a:chExt cx="5776" cy="87"/>
          </a:xfrm>
        </p:grpSpPr>
        <p:sp>
          <p:nvSpPr>
            <p:cNvPr id="1033" name="Freeform 57"/>
            <p:cNvSpPr>
              <a:spLocks/>
            </p:cNvSpPr>
            <p:nvPr userDrawn="1"/>
          </p:nvSpPr>
          <p:spPr bwMode="auto">
            <a:xfrm>
              <a:off x="4041" y="4047"/>
              <a:ext cx="1735" cy="72"/>
            </a:xfrm>
            <a:custGeom>
              <a:avLst/>
              <a:gdLst>
                <a:gd name="T0" fmla="*/ 165 w 1735"/>
                <a:gd name="T1" fmla="*/ 6 h 72"/>
                <a:gd name="T2" fmla="*/ 450 w 1735"/>
                <a:gd name="T3" fmla="*/ 3 h 72"/>
                <a:gd name="T4" fmla="*/ 714 w 1735"/>
                <a:gd name="T5" fmla="*/ 12 h 72"/>
                <a:gd name="T6" fmla="*/ 957 w 1735"/>
                <a:gd name="T7" fmla="*/ 24 h 72"/>
                <a:gd name="T8" fmla="*/ 1173 w 1735"/>
                <a:gd name="T9" fmla="*/ 24 h 72"/>
                <a:gd name="T10" fmla="*/ 1473 w 1735"/>
                <a:gd name="T11" fmla="*/ 15 h 72"/>
                <a:gd name="T12" fmla="*/ 1617 w 1735"/>
                <a:gd name="T13" fmla="*/ 0 h 72"/>
                <a:gd name="T14" fmla="*/ 1719 w 1735"/>
                <a:gd name="T15" fmla="*/ 15 h 72"/>
                <a:gd name="T16" fmla="*/ 1716 w 1735"/>
                <a:gd name="T17" fmla="*/ 66 h 72"/>
                <a:gd name="T18" fmla="*/ 1632 w 1735"/>
                <a:gd name="T19" fmla="*/ 51 h 72"/>
                <a:gd name="T20" fmla="*/ 1407 w 1735"/>
                <a:gd name="T21" fmla="*/ 51 h 72"/>
                <a:gd name="T22" fmla="*/ 1191 w 1735"/>
                <a:gd name="T23" fmla="*/ 48 h 72"/>
                <a:gd name="T24" fmla="*/ 870 w 1735"/>
                <a:gd name="T25" fmla="*/ 60 h 72"/>
                <a:gd name="T26" fmla="*/ 492 w 1735"/>
                <a:gd name="T27" fmla="*/ 48 h 72"/>
                <a:gd name="T28" fmla="*/ 291 w 1735"/>
                <a:gd name="T29" fmla="*/ 27 h 72"/>
                <a:gd name="T30" fmla="*/ 21 w 1735"/>
                <a:gd name="T31" fmla="*/ 36 h 72"/>
                <a:gd name="T32" fmla="*/ 165 w 1735"/>
                <a:gd name="T33" fmla="*/ 6 h 7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34" name="Freeform 58"/>
            <p:cNvSpPr>
              <a:spLocks/>
            </p:cNvSpPr>
            <p:nvPr userDrawn="1"/>
          </p:nvSpPr>
          <p:spPr bwMode="auto">
            <a:xfrm>
              <a:off x="1727" y="4038"/>
              <a:ext cx="2655" cy="60"/>
            </a:xfrm>
            <a:custGeom>
              <a:avLst/>
              <a:gdLst>
                <a:gd name="T0" fmla="*/ 2641 w 2655"/>
                <a:gd name="T1" fmla="*/ 6 h 60"/>
                <a:gd name="T2" fmla="*/ 2620 w 2655"/>
                <a:gd name="T3" fmla="*/ 30 h 60"/>
                <a:gd name="T4" fmla="*/ 2368 w 2655"/>
                <a:gd name="T5" fmla="*/ 45 h 60"/>
                <a:gd name="T6" fmla="*/ 2023 w 2655"/>
                <a:gd name="T7" fmla="*/ 60 h 60"/>
                <a:gd name="T8" fmla="*/ 1786 w 2655"/>
                <a:gd name="T9" fmla="*/ 48 h 60"/>
                <a:gd name="T10" fmla="*/ 1525 w 2655"/>
                <a:gd name="T11" fmla="*/ 36 h 60"/>
                <a:gd name="T12" fmla="*/ 1195 w 2655"/>
                <a:gd name="T13" fmla="*/ 45 h 60"/>
                <a:gd name="T14" fmla="*/ 817 w 2655"/>
                <a:gd name="T15" fmla="*/ 39 h 60"/>
                <a:gd name="T16" fmla="*/ 499 w 2655"/>
                <a:gd name="T17" fmla="*/ 27 h 60"/>
                <a:gd name="T18" fmla="*/ 136 w 2655"/>
                <a:gd name="T19" fmla="*/ 39 h 60"/>
                <a:gd name="T20" fmla="*/ 10 w 2655"/>
                <a:gd name="T21" fmla="*/ 33 h 60"/>
                <a:gd name="T22" fmla="*/ 76 w 2655"/>
                <a:gd name="T23" fmla="*/ 24 h 60"/>
                <a:gd name="T24" fmla="*/ 310 w 2655"/>
                <a:gd name="T25" fmla="*/ 18 h 60"/>
                <a:gd name="T26" fmla="*/ 544 w 2655"/>
                <a:gd name="T27" fmla="*/ 0 h 60"/>
                <a:gd name="T28" fmla="*/ 853 w 2655"/>
                <a:gd name="T29" fmla="*/ 21 h 60"/>
                <a:gd name="T30" fmla="*/ 1114 w 2655"/>
                <a:gd name="T31" fmla="*/ 21 h 60"/>
                <a:gd name="T32" fmla="*/ 1399 w 2655"/>
                <a:gd name="T33" fmla="*/ 3 h 60"/>
                <a:gd name="T34" fmla="*/ 1588 w 2655"/>
                <a:gd name="T35" fmla="*/ 9 h 60"/>
                <a:gd name="T36" fmla="*/ 1807 w 2655"/>
                <a:gd name="T37" fmla="*/ 21 h 60"/>
                <a:gd name="T38" fmla="*/ 2035 w 2655"/>
                <a:gd name="T39" fmla="*/ 12 h 60"/>
                <a:gd name="T40" fmla="*/ 2290 w 2655"/>
                <a:gd name="T41" fmla="*/ 18 h 60"/>
                <a:gd name="T42" fmla="*/ 2596 w 2655"/>
                <a:gd name="T43" fmla="*/ 3 h 60"/>
                <a:gd name="T44" fmla="*/ 2641 w 2655"/>
                <a:gd name="T45" fmla="*/ 6 h 6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35" name="Freeform 59"/>
            <p:cNvSpPr>
              <a:spLocks/>
            </p:cNvSpPr>
            <p:nvPr userDrawn="1"/>
          </p:nvSpPr>
          <p:spPr bwMode="auto">
            <a:xfrm>
              <a:off x="0" y="4032"/>
              <a:ext cx="2041" cy="62"/>
            </a:xfrm>
            <a:custGeom>
              <a:avLst/>
              <a:gdLst>
                <a:gd name="T0" fmla="*/ 1893 w 2041"/>
                <a:gd name="T1" fmla="*/ 39 h 62"/>
                <a:gd name="T2" fmla="*/ 1578 w 2041"/>
                <a:gd name="T3" fmla="*/ 45 h 62"/>
                <a:gd name="T4" fmla="*/ 1011 w 2041"/>
                <a:gd name="T5" fmla="*/ 60 h 62"/>
                <a:gd name="T6" fmla="*/ 438 w 2041"/>
                <a:gd name="T7" fmla="*/ 57 h 62"/>
                <a:gd name="T8" fmla="*/ 0 w 2041"/>
                <a:gd name="T9" fmla="*/ 36 h 62"/>
                <a:gd name="T10" fmla="*/ 0 w 2041"/>
                <a:gd name="T11" fmla="*/ 3 h 62"/>
                <a:gd name="T12" fmla="*/ 210 w 2041"/>
                <a:gd name="T13" fmla="*/ 18 h 62"/>
                <a:gd name="T14" fmla="*/ 474 w 2041"/>
                <a:gd name="T15" fmla="*/ 21 h 62"/>
                <a:gd name="T16" fmla="*/ 678 w 2041"/>
                <a:gd name="T17" fmla="*/ 9 h 62"/>
                <a:gd name="T18" fmla="*/ 897 w 2041"/>
                <a:gd name="T19" fmla="*/ 9 h 62"/>
                <a:gd name="T20" fmla="*/ 1167 w 2041"/>
                <a:gd name="T21" fmla="*/ 30 h 62"/>
                <a:gd name="T22" fmla="*/ 1500 w 2041"/>
                <a:gd name="T23" fmla="*/ 24 h 62"/>
                <a:gd name="T24" fmla="*/ 1758 w 2041"/>
                <a:gd name="T25" fmla="*/ 3 h 62"/>
                <a:gd name="T26" fmla="*/ 1938 w 2041"/>
                <a:gd name="T27" fmla="*/ 18 h 62"/>
                <a:gd name="T28" fmla="*/ 2034 w 2041"/>
                <a:gd name="T29" fmla="*/ 33 h 62"/>
                <a:gd name="T30" fmla="*/ 1893 w 2041"/>
                <a:gd name="T31" fmla="*/ 39 h 6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1028" name="Rectangle 6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76835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029" name="Rectangle 6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th-TH" smtClean="0"/>
              <a:t>ระดับที่สอง</a:t>
            </a:r>
          </a:p>
          <a:p>
            <a:pPr lvl="2"/>
            <a:r>
              <a:rPr lang="th-TH" altLang="th-TH" smtClean="0"/>
              <a:t>ระดับที่สาม</a:t>
            </a:r>
          </a:p>
          <a:p>
            <a:pPr lvl="3"/>
            <a:r>
              <a:rPr lang="th-TH" altLang="th-TH" smtClean="0"/>
              <a:t>ระดับที่สี่</a:t>
            </a:r>
          </a:p>
          <a:p>
            <a:pPr lvl="4"/>
            <a:r>
              <a:rPr lang="th-TH" altLang="th-TH" smtClean="0"/>
              <a:t>ระดับที่ห้า</a:t>
            </a:r>
          </a:p>
        </p:txBody>
      </p:sp>
      <p:sp>
        <p:nvSpPr>
          <p:cNvPr id="536640" name="Rectangle 6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163" y="6367463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0" sz="1400" u="none"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36641" name="Rectangle 6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03563" y="6367463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400" u="none"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36642" name="Rectangle 6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367463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400" u="none">
                <a:cs typeface="Angsana New" pitchFamily="18" charset="-34"/>
              </a:defRPr>
            </a:lvl1pPr>
          </a:lstStyle>
          <a:p>
            <a:fld id="{AFBEB292-CEB5-4708-A79B-291749466443}" type="slidenum">
              <a:rPr lang="en-US" altLang="th-TH"/>
              <a:pPr/>
              <a:t>‹#›</a:t>
            </a:fld>
            <a:endParaRPr lang="th-TH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9" r:id="rId1"/>
    <p:sldLayoutId id="2147484005" r:id="rId2"/>
    <p:sldLayoutId id="2147484006" r:id="rId3"/>
    <p:sldLayoutId id="2147484007" r:id="rId4"/>
    <p:sldLayoutId id="2147484008" r:id="rId5"/>
    <p:sldLayoutId id="2147484009" r:id="rId6"/>
    <p:sldLayoutId id="2147484010" r:id="rId7"/>
    <p:sldLayoutId id="2147484011" r:id="rId8"/>
    <p:sldLayoutId id="2147484012" r:id="rId9"/>
    <p:sldLayoutId id="2147484013" r:id="rId10"/>
    <p:sldLayoutId id="2147484014" r:id="rId11"/>
    <p:sldLayoutId id="2147484015" r:id="rId12"/>
    <p:sldLayoutId id="2147484016" r:id="rId13"/>
    <p:sldLayoutId id="2147484017" r:id="rId14"/>
    <p:sldLayoutId id="2147484018" r:id="rId15"/>
  </p:sldLayoutIdLst>
  <p:transition spd="slow">
    <p:zoom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90000"/>
        <a:buBlip>
          <a:blip r:embed="rId18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Blip>
          <a:blip r:embed="rId19"/>
        </a:buBlip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70000"/>
        <a:buBlip>
          <a:blip r:embed="rId20"/>
        </a:buBlip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70000"/>
        <a:buBlip>
          <a:blip r:embed="rId21"/>
        </a:buBlip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70000"/>
        <a:buBlip>
          <a:blip r:embed="rId22"/>
        </a:buBlip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SzPct val="70000"/>
        <a:buBlip>
          <a:blip r:embed="rId22"/>
        </a:buBlip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SzPct val="70000"/>
        <a:buBlip>
          <a:blip r:embed="rId22"/>
        </a:buBlip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SzPct val="70000"/>
        <a:buBlip>
          <a:blip r:embed="rId22"/>
        </a:buBlip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SzPct val="70000"/>
        <a:buBlip>
          <a:blip r:embed="rId22"/>
        </a:buBlip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8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3.png"/><Relationship Id="rId7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http://catalog.pantip.com/koykonka/12764-pp0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F3CB9-577C-486E-9CA8-335BED5E09CC}" type="slidenum">
              <a:rPr lang="en-US" altLang="th-TH" smtClean="0"/>
              <a:pPr/>
              <a:t>1</a:t>
            </a:fld>
            <a:endParaRPr lang="th-TH" altLang="th-TH"/>
          </a:p>
        </p:txBody>
      </p:sp>
      <p:pic>
        <p:nvPicPr>
          <p:cNvPr id="5" name="Picture 5" descr="00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214290"/>
            <a:ext cx="1090613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สี่เหลี่ยมผืนผ้า 7"/>
          <p:cNvSpPr/>
          <p:nvPr/>
        </p:nvSpPr>
        <p:spPr>
          <a:xfrm>
            <a:off x="928662" y="3000372"/>
            <a:ext cx="8072494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kumimoji="0" lang="th-TH" sz="4400" u="none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ของหน่วยงานตรวจสอบภายใน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kumimoji="0" lang="th-TH" sz="3600" b="1" u="none" dirty="0">
                <a:solidFill>
                  <a:schemeClr val="tx2"/>
                </a:solidFill>
              </a:rPr>
              <a:t>โดย</a:t>
            </a:r>
          </a:p>
          <a:p>
            <a:pPr algn="r" eaLnBrk="1" hangingPunct="1">
              <a:spcBef>
                <a:spcPct val="50000"/>
              </a:spcBef>
              <a:defRPr/>
            </a:pPr>
            <a:r>
              <a:rPr kumimoji="0" lang="th-TH" b="1" u="none" dirty="0">
                <a:solidFill>
                  <a:schemeClr val="tx2"/>
                </a:solidFill>
              </a:rPr>
              <a:t>นางสาวมณี  หัสชู</a:t>
            </a:r>
          </a:p>
          <a:p>
            <a:pPr algn="r" eaLnBrk="1" hangingPunct="1">
              <a:spcBef>
                <a:spcPct val="50000"/>
              </a:spcBef>
              <a:defRPr/>
            </a:pPr>
            <a:r>
              <a:rPr kumimoji="0" lang="th-TH" b="1" u="none" dirty="0">
                <a:solidFill>
                  <a:schemeClr val="tx2"/>
                </a:solidFill>
              </a:rPr>
              <a:t>นักวิชาการตรวจสอบภายในชำนาญการพิเศษ</a:t>
            </a:r>
            <a:endParaRPr kumimoji="0" lang="th-TH" b="1" u="none" dirty="0">
              <a:solidFill>
                <a:schemeClr val="tx2"/>
              </a:solidFill>
            </a:endParaRPr>
          </a:p>
        </p:txBody>
      </p:sp>
      <p:sp>
        <p:nvSpPr>
          <p:cNvPr id="9" name="WordArt 4"/>
          <p:cNvSpPr>
            <a:spLocks noChangeArrowheads="1" noChangeShapeType="1" noTextEdit="1"/>
          </p:cNvSpPr>
          <p:nvPr/>
        </p:nvSpPr>
        <p:spPr bwMode="auto">
          <a:xfrm>
            <a:off x="1142976" y="571480"/>
            <a:ext cx="7803008" cy="141606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>
              <a:defRPr/>
            </a:pPr>
            <a:r>
              <a:rPr lang="th-TH" sz="32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Batang"/>
                <a:ea typeface="Batang"/>
              </a:rPr>
              <a:t>ประเด็นปัญหาที่ตรวจพบจากการตรวจสอบ</a:t>
            </a:r>
            <a:endParaRPr lang="th-TH" sz="3200" b="1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/>
                </a:outerShdw>
              </a:effectLst>
              <a:latin typeface="Batang"/>
              <a:ea typeface="Batang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D8065DD-4617-4DE0-B90A-582C55D53051}" type="slidenum">
              <a:rPr lang="en-US" altLang="th-TH"/>
              <a:pPr/>
              <a:t>2</a:t>
            </a:fld>
            <a:endParaRPr lang="th-TH" altLang="th-TH"/>
          </a:p>
        </p:txBody>
      </p:sp>
      <p:sp>
        <p:nvSpPr>
          <p:cNvPr id="7171" name="Line 2"/>
          <p:cNvSpPr>
            <a:spLocks noChangeShapeType="1"/>
          </p:cNvSpPr>
          <p:nvPr/>
        </p:nvSpPr>
        <p:spPr bwMode="auto">
          <a:xfrm>
            <a:off x="0" y="838200"/>
            <a:ext cx="9144000" cy="0"/>
          </a:xfrm>
          <a:prstGeom prst="line">
            <a:avLst/>
          </a:prstGeom>
          <a:noFill/>
          <a:ln w="76200" cmpd="tri">
            <a:solidFill>
              <a:schemeClr val="hlink"/>
            </a:solidFill>
            <a:round/>
            <a:headEnd/>
            <a:tailEnd/>
          </a:ln>
        </p:spPr>
        <p:txBody>
          <a:bodyPr wrap="none"/>
          <a:lstStyle/>
          <a:p>
            <a:endParaRPr lang="th-TH"/>
          </a:p>
        </p:txBody>
      </p:sp>
      <p:sp>
        <p:nvSpPr>
          <p:cNvPr id="4100" name="Rectangle 3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107950" y="1781175"/>
            <a:ext cx="8712200" cy="4960938"/>
          </a:xfrm>
          <a:prstGeom prst="rect">
            <a:avLst/>
          </a:prstGeom>
          <a:ln/>
          <a:ex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>
            <a:lvl1pPr marL="342900" indent="-342900" eaLnBrk="0" hangingPunct="0">
              <a:defRPr kumimoji="1" sz="2400" u="sng">
                <a:solidFill>
                  <a:schemeClr val="tx1"/>
                </a:solidFill>
                <a:latin typeface="Times New Roman" panose="02020603050405020304" pitchFamily="18" charset="0"/>
                <a:cs typeface="JasmineUPC" panose="02020603050405020304" pitchFamily="18" charset="-34"/>
              </a:defRPr>
            </a:lvl1pPr>
            <a:lvl2pPr marL="742950" indent="-285750" eaLnBrk="0" hangingPunct="0">
              <a:defRPr kumimoji="1" sz="2400" u="sng">
                <a:solidFill>
                  <a:schemeClr val="tx1"/>
                </a:solidFill>
                <a:latin typeface="Times New Roman" panose="02020603050405020304" pitchFamily="18" charset="0"/>
                <a:cs typeface="JasmineUPC" panose="02020603050405020304" pitchFamily="18" charset="-34"/>
              </a:defRPr>
            </a:lvl2pPr>
            <a:lvl3pPr marL="1143000" indent="-228600" eaLnBrk="0" hangingPunct="0">
              <a:defRPr kumimoji="1" sz="2400" u="sng">
                <a:solidFill>
                  <a:schemeClr val="tx1"/>
                </a:solidFill>
                <a:latin typeface="Times New Roman" panose="02020603050405020304" pitchFamily="18" charset="0"/>
                <a:cs typeface="JasmineUPC" panose="02020603050405020304" pitchFamily="18" charset="-34"/>
              </a:defRPr>
            </a:lvl3pPr>
            <a:lvl4pPr marL="1600200" indent="-228600" eaLnBrk="0" hangingPunct="0">
              <a:defRPr kumimoji="1" sz="2400" u="sng">
                <a:solidFill>
                  <a:schemeClr val="tx1"/>
                </a:solidFill>
                <a:latin typeface="Times New Roman" panose="02020603050405020304" pitchFamily="18" charset="0"/>
                <a:cs typeface="JasmineUPC" panose="02020603050405020304" pitchFamily="18" charset="-34"/>
              </a:defRPr>
            </a:lvl4pPr>
            <a:lvl5pPr marL="2057400" indent="-228600" eaLnBrk="0" hangingPunct="0">
              <a:defRPr kumimoji="1" sz="2400" u="sng">
                <a:solidFill>
                  <a:schemeClr val="tx1"/>
                </a:solidFill>
                <a:latin typeface="Times New Roman" panose="02020603050405020304" pitchFamily="18" charset="0"/>
                <a:cs typeface="JasmineUPC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u="sng">
                <a:solidFill>
                  <a:schemeClr val="tx1"/>
                </a:solidFill>
                <a:latin typeface="Times New Roman" panose="02020603050405020304" pitchFamily="18" charset="0"/>
                <a:cs typeface="JasmineUPC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u="sng">
                <a:solidFill>
                  <a:schemeClr val="tx1"/>
                </a:solidFill>
                <a:latin typeface="Times New Roman" panose="02020603050405020304" pitchFamily="18" charset="0"/>
                <a:cs typeface="JasmineUPC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u="sng">
                <a:solidFill>
                  <a:schemeClr val="tx1"/>
                </a:solidFill>
                <a:latin typeface="Times New Roman" panose="02020603050405020304" pitchFamily="18" charset="0"/>
                <a:cs typeface="JasmineUPC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u="sng">
                <a:solidFill>
                  <a:schemeClr val="tx1"/>
                </a:solidFill>
                <a:latin typeface="Times New Roman" panose="02020603050405020304" pitchFamily="18" charset="0"/>
                <a:cs typeface="JasmineUPC" panose="02020603050405020304" pitchFamily="18" charset="-34"/>
              </a:defRPr>
            </a:lvl9pPr>
          </a:lstStyle>
          <a:p>
            <a:pPr marL="0" indent="0" eaLnBrk="1" hangingPunct="1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110000"/>
              <a:defRPr/>
            </a:pPr>
            <a:r>
              <a:rPr lang="th-TH" sz="54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๑</a:t>
            </a:r>
            <a:r>
              <a:rPr lang="en-US" sz="54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. </a:t>
            </a:r>
            <a:r>
              <a:rPr lang="th-TH" sz="54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การ</a:t>
            </a:r>
            <a:r>
              <a:rPr lang="th-TH" sz="5400" b="1" u="none" dirty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เก็บรักษา</a:t>
            </a:r>
            <a:r>
              <a:rPr lang="th-TH" sz="54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เงิน</a:t>
            </a:r>
          </a:p>
          <a:p>
            <a:pPr marL="0" indent="0" eaLnBrk="1" hangingPunct="1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110000"/>
              <a:defRPr/>
            </a:pPr>
            <a:r>
              <a:rPr kumimoji="0" lang="th-TH" altLang="th-TH" sz="54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๒</a:t>
            </a:r>
            <a:r>
              <a:rPr kumimoji="0" lang="en-US" altLang="th-TH" sz="54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. </a:t>
            </a:r>
            <a:r>
              <a:rPr lang="th-TH" sz="5400" b="1" u="none" dirty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การตรวจสอบการรับจ่ายเงินประจำวัน </a:t>
            </a:r>
            <a:endParaRPr lang="en-US" sz="5400" u="none" dirty="0">
              <a:solidFill>
                <a:schemeClr val="tx1">
                  <a:lumMod val="50000"/>
                </a:schemeClr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 marL="0" indent="0" eaLnBrk="1" hangingPunct="1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110000"/>
              <a:defRPr/>
            </a:pPr>
            <a:r>
              <a:rPr lang="th-TH" sz="54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๓</a:t>
            </a:r>
            <a:r>
              <a:rPr lang="en-US" sz="54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. </a:t>
            </a:r>
            <a:r>
              <a:rPr lang="th-TH" sz="54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การ</a:t>
            </a:r>
            <a:r>
              <a:rPr lang="th-TH" sz="5400" b="1" u="none" dirty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รับเงิน</a:t>
            </a:r>
            <a:endParaRPr lang="en-US" sz="5400" u="none" dirty="0">
              <a:solidFill>
                <a:schemeClr val="tx1">
                  <a:lumMod val="50000"/>
                </a:schemeClr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 marL="0" indent="0" eaLnBrk="1" hangingPunct="1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110000"/>
              <a:defRPr/>
            </a:pPr>
            <a:r>
              <a:rPr lang="th-TH" sz="54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๔</a:t>
            </a:r>
            <a:r>
              <a:rPr lang="en-US" sz="54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. </a:t>
            </a:r>
            <a:r>
              <a:rPr lang="th-TH" sz="54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การ</a:t>
            </a:r>
            <a:r>
              <a:rPr lang="th-TH" sz="5400" b="1" u="none" dirty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จ่ายเงิน</a:t>
            </a:r>
            <a:endParaRPr lang="en-US" sz="5400" u="none" dirty="0">
              <a:solidFill>
                <a:schemeClr val="tx1">
                  <a:lumMod val="50000"/>
                </a:schemeClr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 marL="0" indent="0" eaLnBrk="1" hangingPunct="1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110000"/>
              <a:defRPr/>
            </a:pPr>
            <a:endParaRPr kumimoji="0" lang="th-TH" altLang="th-TH" sz="4000" b="1" u="none" dirty="0" smtClean="0">
              <a:solidFill>
                <a:srgbClr val="333333"/>
              </a:solidFill>
              <a:latin typeface="Tahoma" panose="020B0604030504040204" pitchFamily="34" charset="0"/>
            </a:endParaRPr>
          </a:p>
        </p:txBody>
      </p:sp>
      <p:sp>
        <p:nvSpPr>
          <p:cNvPr id="7173" name="Text Box 4"/>
          <p:cNvSpPr txBox="1">
            <a:spLocks noChangeArrowheads="1"/>
          </p:cNvSpPr>
          <p:nvPr/>
        </p:nvSpPr>
        <p:spPr bwMode="auto">
          <a:xfrm>
            <a:off x="107950" y="792163"/>
            <a:ext cx="8712200" cy="922337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90000"/>
              <a:buBlip>
                <a:blip r:embed="rId4"/>
              </a:buBlip>
              <a:defRPr sz="32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SzPct val="80000"/>
              <a:buBlip>
                <a:blip r:embed="rId5"/>
              </a:buBlip>
              <a:defRPr sz="28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SzPct val="70000"/>
              <a:buBlip>
                <a:blip r:embed="rId6"/>
              </a:buBlip>
              <a:defRPr sz="24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SzPct val="70000"/>
              <a:buBlip>
                <a:blip r:embed="rId7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SzPct val="70000"/>
              <a:buBlip>
                <a:blip r:embed="rId8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8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8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8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8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  <a:buSzTx/>
              <a:buFontTx/>
              <a:buNone/>
              <a:defRPr/>
            </a:pPr>
            <a:r>
              <a:rPr lang="th-TH" sz="5400" b="1" u="none" dirty="0" smtClean="0">
                <a:solidFill>
                  <a:srgbClr val="0070C0"/>
                </a:solidFill>
              </a:rPr>
              <a:t>การเงินและบัญชีกองทุนพัฒนาฝีมือแรงงาน</a:t>
            </a:r>
            <a:endParaRPr kumimoji="0" lang="th-TH" altLang="th-TH" sz="5400" b="1" u="none" dirty="0" smtClean="0">
              <a:solidFill>
                <a:srgbClr val="0070C0"/>
              </a:solidFill>
              <a:latin typeface="Times New Roman" panose="02020603050405020304" pitchFamily="18" charset="0"/>
              <a:cs typeface="JasmineUPC" panose="02020603050405020304" pitchFamily="18" charset="-34"/>
            </a:endParaRPr>
          </a:p>
        </p:txBody>
      </p:sp>
      <p:pic>
        <p:nvPicPr>
          <p:cNvPr id="7174" name="Picture 8" descr="001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8509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  <p:bldP spid="717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B1014F3-CB8E-44CB-A03B-3F75899731AD}" type="slidenum">
              <a:rPr lang="en-US" altLang="th-TH"/>
              <a:pPr/>
              <a:t>3</a:t>
            </a:fld>
            <a:endParaRPr lang="th-TH" altLang="th-TH"/>
          </a:p>
        </p:txBody>
      </p:sp>
      <p:sp>
        <p:nvSpPr>
          <p:cNvPr id="5127" name="Rectangle 3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 flipH="1">
            <a:off x="107950" y="1071546"/>
            <a:ext cx="9036050" cy="5600700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marL="342900" indent="-342900">
              <a:spcBef>
                <a:spcPct val="20000"/>
              </a:spcBef>
              <a:buSzPct val="90000"/>
              <a:buBlip>
                <a:blip r:embed="rId2"/>
              </a:buBlip>
              <a:defRPr sz="32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SzPct val="80000"/>
              <a:buBlip>
                <a:blip r:embed="rId3"/>
              </a:buBlip>
              <a:defRPr sz="28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SzPct val="70000"/>
              <a:buBlip>
                <a:blip r:embed="rId4"/>
              </a:buBlip>
              <a:defRPr sz="24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SzPct val="70000"/>
              <a:buBlip>
                <a:blip r:embed="rId5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SzPct val="70000"/>
              <a:buBlip>
                <a:blip r:embed="rId6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6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6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6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6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marL="0" indent="0">
              <a:spcBef>
                <a:spcPct val="0"/>
              </a:spcBef>
              <a:buSzTx/>
              <a:buFontTx/>
              <a:buNone/>
              <a:defRPr/>
            </a:pPr>
            <a:r>
              <a:rPr lang="th-TH" altLang="th-TH" sz="6000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๕</a:t>
            </a:r>
            <a:r>
              <a:rPr lang="en-US" altLang="th-TH" sz="6000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. </a:t>
            </a:r>
            <a:r>
              <a:rPr lang="th-TH" sz="60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การจัดเก็บหลักฐานทางการเงิน </a:t>
            </a:r>
          </a:p>
          <a:p>
            <a:pPr marL="0" indent="0">
              <a:spcBef>
                <a:spcPct val="0"/>
              </a:spcBef>
              <a:buSzTx/>
              <a:buFontTx/>
              <a:buNone/>
              <a:defRPr/>
            </a:pPr>
            <a:endParaRPr lang="th-TH" altLang="th-TH" sz="6000" u="none" dirty="0" smtClean="0">
              <a:solidFill>
                <a:schemeClr val="tx1">
                  <a:lumMod val="50000"/>
                </a:schemeClr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 marL="0" indent="0">
              <a:spcBef>
                <a:spcPct val="0"/>
              </a:spcBef>
              <a:buSzTx/>
              <a:buFontTx/>
              <a:buNone/>
              <a:defRPr/>
            </a:pPr>
            <a:r>
              <a:rPr lang="th-TH" altLang="th-TH" sz="6000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๖</a:t>
            </a:r>
            <a:r>
              <a:rPr lang="en-US" altLang="th-TH" sz="6000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. </a:t>
            </a:r>
            <a:r>
              <a:rPr lang="th-TH" sz="60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การยืมเงินราชการ</a:t>
            </a:r>
          </a:p>
          <a:p>
            <a:pPr marL="0" indent="0">
              <a:spcBef>
                <a:spcPct val="0"/>
              </a:spcBef>
              <a:buSzTx/>
              <a:buFontTx/>
              <a:buNone/>
              <a:defRPr/>
            </a:pPr>
            <a:endParaRPr lang="th-TH" sz="6000" b="1" u="none" dirty="0" smtClean="0">
              <a:solidFill>
                <a:schemeClr val="tx1">
                  <a:lumMod val="50000"/>
                </a:schemeClr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 marL="0" indent="0">
              <a:spcBef>
                <a:spcPct val="0"/>
              </a:spcBef>
              <a:buSzTx/>
              <a:buFontTx/>
              <a:buNone/>
              <a:defRPr/>
            </a:pPr>
            <a:r>
              <a:rPr lang="th-TH" sz="60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๗</a:t>
            </a:r>
            <a:r>
              <a:rPr lang="en-US" sz="60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. </a:t>
            </a:r>
            <a:r>
              <a:rPr lang="th-TH" sz="60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การบัญชี </a:t>
            </a:r>
            <a:endParaRPr lang="en-US" sz="6000" u="none" dirty="0" smtClean="0">
              <a:solidFill>
                <a:schemeClr val="tx1">
                  <a:lumMod val="50000"/>
                </a:schemeClr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 eaLnBrk="1" hangingPunct="1">
              <a:lnSpc>
                <a:spcPct val="120000"/>
              </a:lnSpc>
              <a:buClr>
                <a:schemeClr val="hlink"/>
              </a:buClr>
              <a:buSzPct val="110000"/>
              <a:buFont typeface="Wingdings" panose="05000000000000000000" pitchFamily="2" charset="2"/>
              <a:buNone/>
              <a:defRPr/>
            </a:pPr>
            <a:endParaRPr kumimoji="0" lang="th-TH" altLang="th-TH" sz="4000" b="1" u="none" dirty="0" smtClean="0">
              <a:solidFill>
                <a:srgbClr val="333333"/>
              </a:solidFill>
              <a:cs typeface="JasmineUPC" panose="02020603050405020304" pitchFamily="18" charset="-34"/>
            </a:endParaRPr>
          </a:p>
        </p:txBody>
      </p:sp>
      <p:pic>
        <p:nvPicPr>
          <p:cNvPr id="9221" name="Picture 20" descr="001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8509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5" descr="j023099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19700" y="4076700"/>
            <a:ext cx="3351213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สี่เหลี่ยมผืนผ้า 6"/>
          <p:cNvSpPr/>
          <p:nvPr/>
        </p:nvSpPr>
        <p:spPr bwMode="auto">
          <a:xfrm>
            <a:off x="1000068" y="142852"/>
            <a:ext cx="8001088" cy="785818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spcBef>
                <a:spcPct val="50000"/>
              </a:spcBef>
              <a:buSzTx/>
              <a:buFontTx/>
              <a:buNone/>
              <a:defRPr/>
            </a:pPr>
            <a:r>
              <a:rPr lang="th-TH" sz="5200" b="1" u="none" dirty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การเงินและบัญชีกองทุนพัฒนาฝีมือแรงงาน</a:t>
            </a:r>
            <a:endParaRPr kumimoji="0" lang="th-TH" altLang="th-TH" sz="5200" b="1" u="none" dirty="0">
              <a:solidFill>
                <a:schemeClr val="tx1">
                  <a:lumMod val="50000"/>
                </a:schemeClr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052012B-F0AC-4CAB-B747-D060FD343525}" type="slidenum">
              <a:rPr lang="en-US" altLang="th-TH"/>
              <a:pPr/>
              <a:t>4</a:t>
            </a:fld>
            <a:endParaRPr lang="th-TH" altLang="th-TH"/>
          </a:p>
        </p:txBody>
      </p:sp>
      <p:pic>
        <p:nvPicPr>
          <p:cNvPr id="10243" name="Picture 5" descr="0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509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Rectangle 3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 flipH="1">
            <a:off x="55563" y="1279525"/>
            <a:ext cx="9088437" cy="3416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SzPct val="90000"/>
              <a:buBlip>
                <a:blip r:embed="rId3"/>
              </a:buBlip>
              <a:defRPr sz="32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SzPct val="80000"/>
              <a:buBlip>
                <a:blip r:embed="rId4"/>
              </a:buBlip>
              <a:defRPr sz="28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SzPct val="70000"/>
              <a:buBlip>
                <a:blip r:embed="rId5"/>
              </a:buBlip>
              <a:defRPr sz="24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SzPct val="70000"/>
              <a:buBlip>
                <a:blip r:embed="rId6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SzPct val="70000"/>
              <a:buBlip>
                <a:blip r:embed="rId7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7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7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7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7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  <a:defRPr/>
            </a:pPr>
            <a:r>
              <a:rPr lang="th-TH" altLang="th-TH" sz="4000" u="none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th-TH" sz="54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๑.๑) ไม่ได้จัดทำรายงานเงินคงเหลือประจำวันทุกวันที่มีการรับ – จ่ายเงิน</a:t>
            </a:r>
          </a:p>
          <a:p>
            <a:pPr>
              <a:spcBef>
                <a:spcPct val="0"/>
              </a:spcBef>
              <a:buSzTx/>
              <a:buFontTx/>
              <a:buNone/>
              <a:defRPr/>
            </a:pPr>
            <a:r>
              <a:rPr lang="th-TH" altLang="th-TH" sz="5400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๑</a:t>
            </a:r>
            <a:r>
              <a:rPr lang="en-US" altLang="th-TH" sz="5400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.</a:t>
            </a:r>
            <a:r>
              <a:rPr lang="th-TH" altLang="th-TH" sz="5400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๒) </a:t>
            </a:r>
            <a:r>
              <a:rPr lang="th-TH" sz="5400" b="1" u="none" dirty="0" smtClean="0">
                <a:solidFill>
                  <a:schemeClr val="tx1">
                    <a:lumMod val="50000"/>
                  </a:schemeClr>
                </a:solidFill>
              </a:rPr>
              <a:t>กรรมการเก็บรักษาเงินลงลายมือชื่อ         ในรายงานเงินคงเหลือประจำวันไม่ครบถ้วน </a:t>
            </a:r>
            <a:endParaRPr lang="en-US" altLang="th-TH" sz="5400" b="1" u="none" dirty="0" smtClean="0">
              <a:solidFill>
                <a:schemeClr val="tx1">
                  <a:lumMod val="50000"/>
                </a:schemeClr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pic>
        <p:nvPicPr>
          <p:cNvPr id="10245" name="Picture 3" descr="j021743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10438" y="5138738"/>
            <a:ext cx="1365250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642910" y="-285776"/>
            <a:ext cx="8172450" cy="1554272"/>
          </a:xfrm>
          <a:prstGeom prst="rect">
            <a:avLst/>
          </a:prstGeom>
          <a:noFill/>
          <a:ln w="9525">
            <a:solidFill>
              <a:srgbClr val="FF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tIns="0" bIns="0" anchor="ctr" anchorCtr="1">
            <a:spAutoFit/>
          </a:bodyPr>
          <a:lstStyle>
            <a:lvl1pPr>
              <a:spcBef>
                <a:spcPct val="20000"/>
              </a:spcBef>
              <a:buSzPct val="90000"/>
              <a:buBlip>
                <a:blip r:embed="rId3"/>
              </a:buBlip>
              <a:defRPr sz="32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SzPct val="80000"/>
              <a:buBlip>
                <a:blip r:embed="rId4"/>
              </a:buBlip>
              <a:defRPr sz="28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SzPct val="70000"/>
              <a:buBlip>
                <a:blip r:embed="rId5"/>
              </a:buBlip>
              <a:defRPr sz="24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SzPct val="70000"/>
              <a:buBlip>
                <a:blip r:embed="rId6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SzPct val="70000"/>
              <a:buBlip>
                <a:blip r:embed="rId7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7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7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7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7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  <a:buSzTx/>
              <a:buFontTx/>
              <a:buNone/>
              <a:defRPr/>
            </a:pPr>
            <a:endParaRPr kumimoji="0" lang="th-TH" altLang="th-TH" sz="800" b="1" u="none" dirty="0" smtClean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JasmineUPC" panose="02020603050405020304" pitchFamily="18" charset="-34"/>
            </a:endParaRPr>
          </a:p>
          <a:p>
            <a:pPr algn="ctr" eaLnBrk="1" hangingPunct="1">
              <a:spcBef>
                <a:spcPct val="50000"/>
              </a:spcBef>
              <a:buSzTx/>
              <a:buFontTx/>
              <a:buNone/>
              <a:defRPr/>
            </a:pPr>
            <a:r>
              <a:rPr kumimoji="0" lang="th-TH" altLang="th-TH" sz="5400" b="1" u="none" dirty="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JasmineUPC" panose="02020603050405020304" pitchFamily="18" charset="-34"/>
              </a:rPr>
              <a:t>๑</a:t>
            </a:r>
            <a:r>
              <a:rPr kumimoji="0" lang="en-US" altLang="th-TH" sz="5400" b="1" u="none" dirty="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JasmineUPC" panose="02020603050405020304" pitchFamily="18" charset="-34"/>
              </a:rPr>
              <a:t>.</a:t>
            </a:r>
            <a:r>
              <a:rPr lang="th-TH" sz="54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การเก็บรักษาเงิน</a:t>
            </a:r>
          </a:p>
          <a:p>
            <a:pPr algn="ctr" eaLnBrk="1" hangingPunct="1">
              <a:spcBef>
                <a:spcPct val="50000"/>
              </a:spcBef>
              <a:buSzTx/>
              <a:buFontTx/>
              <a:buNone/>
              <a:defRPr/>
            </a:pPr>
            <a:r>
              <a:rPr kumimoji="0" lang="en-US" altLang="th-TH" sz="800" b="1" u="none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endParaRPr kumimoji="0" lang="th-TH" altLang="th-TH" sz="800" b="1" u="none" dirty="0" smtClean="0">
              <a:solidFill>
                <a:schemeClr val="tx1">
                  <a:lumMod val="50000"/>
                </a:schemeClr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24A8D6B-B76B-4DF1-8180-CCC26C4221CB}" type="slidenum">
              <a:rPr lang="en-US" altLang="th-TH"/>
              <a:pPr/>
              <a:t>5</a:t>
            </a:fld>
            <a:endParaRPr lang="th-TH" altLang="th-TH"/>
          </a:p>
        </p:txBody>
      </p:sp>
      <p:sp>
        <p:nvSpPr>
          <p:cNvPr id="11267" name="Text Box 3"/>
          <p:cNvSpPr>
            <a:spLocks noGrp="1" noChangeArrowheads="1"/>
          </p:cNvSpPr>
          <p:nvPr>
            <p:ph type="body" idx="1"/>
          </p:nvPr>
        </p:nvSpPr>
        <p:spPr>
          <a:xfrm>
            <a:off x="12700" y="763588"/>
            <a:ext cx="9144000" cy="5761037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pPr>
              <a:defRPr/>
            </a:pPr>
            <a:r>
              <a:rPr lang="th-TH" sz="5400" b="1" dirty="0">
                <a:solidFill>
                  <a:schemeClr val="tx1">
                    <a:lumMod val="50000"/>
                  </a:schemeClr>
                </a:solidFill>
              </a:rPr>
              <a:t>๒.๑) ไม่ได้แต่งตั้งเจ้าหน้าที่ตรวจสอบการรับและจ่ายเงินกองทุนพัฒนาฝีมือแรงงาน หรือการแต่งตั้งไม่ได้อ้างอิงระเบียบการเบิกจ่ายเงินจากคลังฯ ข้อ ๓๘ และ </a:t>
            </a:r>
            <a:r>
              <a:rPr lang="th-TH" sz="5400" b="1" dirty="0" smtClean="0">
                <a:solidFill>
                  <a:schemeClr val="tx1">
                    <a:lumMod val="50000"/>
                  </a:schemeClr>
                </a:solidFill>
              </a:rPr>
              <a:t>๗๘</a:t>
            </a:r>
          </a:p>
          <a:p>
            <a:pPr>
              <a:defRPr/>
            </a:pPr>
            <a:r>
              <a:rPr lang="th-TH" sz="5400" b="1" dirty="0">
                <a:solidFill>
                  <a:schemeClr val="tx1">
                    <a:lumMod val="50000"/>
                  </a:schemeClr>
                </a:solidFill>
              </a:rPr>
              <a:t>๒.๒) เจ้าหน้าที่ตรวจสอบการรับและจ่ายเงินกองทุนพัฒนาฝีมือ</a:t>
            </a:r>
            <a:r>
              <a:rPr lang="th-TH" sz="5400" b="1" dirty="0" smtClean="0">
                <a:solidFill>
                  <a:schemeClr val="tx1">
                    <a:lumMod val="50000"/>
                  </a:schemeClr>
                </a:solidFill>
              </a:rPr>
              <a:t>แรงงานปฏิบัติ</a:t>
            </a:r>
            <a:r>
              <a:rPr lang="th-TH" sz="5400" b="1" dirty="0">
                <a:solidFill>
                  <a:schemeClr val="tx1">
                    <a:lumMod val="50000"/>
                  </a:schemeClr>
                </a:solidFill>
              </a:rPr>
              <a:t>หน้าที่ตามคำสั่งไม่ครบถ้วน</a:t>
            </a:r>
            <a:endParaRPr lang="th-TH" altLang="th-TH" sz="5400" b="1" i="1" dirty="0" smtClean="0">
              <a:solidFill>
                <a:schemeClr val="tx1">
                  <a:lumMod val="50000"/>
                </a:schemeClr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11268" name="Title 6"/>
          <p:cNvSpPr>
            <a:spLocks noGrp="1"/>
          </p:cNvSpPr>
          <p:nvPr>
            <p:ph type="title"/>
          </p:nvPr>
        </p:nvSpPr>
        <p:spPr>
          <a:xfrm>
            <a:off x="850900" y="25400"/>
            <a:ext cx="8107363" cy="803275"/>
          </a:xfrm>
        </p:spPr>
        <p:txBody>
          <a:bodyPr/>
          <a:lstStyle/>
          <a:p>
            <a:pPr>
              <a:defRPr/>
            </a:pPr>
            <a:r>
              <a:rPr lang="en-US" sz="5400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en-US" sz="5400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en-US" sz="5400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en-US" sz="5400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en-US" sz="5400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en-US" sz="5400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altLang="th-TH" sz="5400" b="1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๒</a:t>
            </a:r>
            <a:r>
              <a:rPr lang="en-US" altLang="th-TH" sz="5400" b="1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. </a:t>
            </a:r>
            <a:r>
              <a:rPr lang="th-TH" sz="5400" b="1" dirty="0" smtClean="0">
                <a:solidFill>
                  <a:schemeClr val="tx1">
                    <a:lumMod val="5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การตรวจสอบการรับจ่ายเงินประจำวัน</a:t>
            </a:r>
            <a:endParaRPr lang="th-TH" altLang="th-TH" sz="5400" dirty="0" smtClean="0"/>
          </a:p>
        </p:txBody>
      </p:sp>
      <p:pic>
        <p:nvPicPr>
          <p:cNvPr id="11269" name="Picture 4" descr="0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509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98CE6EF-3646-4A95-83A9-733259147A4B}" type="slidenum">
              <a:rPr lang="en-US" altLang="th-TH"/>
              <a:pPr/>
              <a:t>6</a:t>
            </a:fld>
            <a:endParaRPr lang="th-TH" altLang="th-TH"/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0" y="0"/>
            <a:ext cx="94488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th-TH" altLang="th-TH"/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>
          <a:xfrm>
            <a:off x="857250" y="963613"/>
            <a:ext cx="7786688" cy="5370512"/>
          </a:xfrm>
          <a:prstGeom prst="rect">
            <a:avLst/>
          </a:prstGeom>
          <a:noFill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SzPct val="90000"/>
              <a:defRPr/>
            </a:pPr>
            <a:endParaRPr kumimoji="0" lang="th-TH" sz="3600" b="1" i="1" u="none" kern="0" dirty="0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7" name="Title 6"/>
          <p:cNvSpPr txBox="1">
            <a:spLocks/>
          </p:cNvSpPr>
          <p:nvPr/>
        </p:nvSpPr>
        <p:spPr>
          <a:xfrm>
            <a:off x="1116013" y="0"/>
            <a:ext cx="7170737" cy="963613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kumimoji="0" lang="th-TH" sz="5400" b="1" u="none" kern="0" dirty="0">
                <a:solidFill>
                  <a:srgbClr val="008000"/>
                </a:solidFill>
                <a:latin typeface="JasmineUPC" panose="02020603050405020304" pitchFamily="18" charset="-34"/>
                <a:ea typeface="+mj-ea"/>
              </a:rPr>
              <a:t>๓</a:t>
            </a:r>
            <a:r>
              <a:rPr kumimoji="0" lang="en-US" sz="5400" b="1" u="none" kern="0" dirty="0">
                <a:solidFill>
                  <a:srgbClr val="008000"/>
                </a:solidFill>
                <a:latin typeface="JasmineUPC" panose="02020603050405020304" pitchFamily="18" charset="-34"/>
                <a:ea typeface="+mj-ea"/>
              </a:rPr>
              <a:t>. </a:t>
            </a:r>
            <a:r>
              <a:rPr kumimoji="0" lang="th-TH" sz="5400" b="1" u="none" kern="0" dirty="0">
                <a:solidFill>
                  <a:srgbClr val="008000"/>
                </a:solidFill>
                <a:latin typeface="JasmineUPC" panose="02020603050405020304" pitchFamily="18" charset="-34"/>
                <a:ea typeface="+mj-ea"/>
              </a:rPr>
              <a:t>การรับเงิน</a:t>
            </a:r>
            <a:endParaRPr kumimoji="0" lang="th-TH" sz="5400" u="none" kern="0" dirty="0">
              <a:solidFill>
                <a:srgbClr val="008000"/>
              </a:solidFill>
              <a:latin typeface="JasmineUPC" panose="02020603050405020304" pitchFamily="18" charset="-34"/>
              <a:ea typeface="+mj-ea"/>
            </a:endParaRPr>
          </a:p>
        </p:txBody>
      </p:sp>
      <p:pic>
        <p:nvPicPr>
          <p:cNvPr id="12295" name="รูปภาพ 123" descr="BOYBOOK.WM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488" y="4643446"/>
            <a:ext cx="1714512" cy="1551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8" descr="0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509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0" y="1000108"/>
            <a:ext cx="9448800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th-TH" altLang="th-TH" sz="4800" b="1" u="none" dirty="0">
                <a:solidFill>
                  <a:srgbClr val="008000"/>
                </a:solidFill>
                <a:latin typeface="AngsanaUPC" pitchFamily="18" charset="-34"/>
                <a:cs typeface="AngsanaUPC" pitchFamily="18" charset="-34"/>
              </a:rPr>
              <a:t>๓</a:t>
            </a:r>
            <a:r>
              <a:rPr lang="en-US" altLang="th-TH" sz="4800" b="1" u="none" dirty="0">
                <a:solidFill>
                  <a:srgbClr val="008000"/>
                </a:solidFill>
                <a:latin typeface="AngsanaUPC" pitchFamily="18" charset="-34"/>
                <a:cs typeface="AngsanaUPC" pitchFamily="18" charset="-34"/>
              </a:rPr>
              <a:t>.</a:t>
            </a:r>
            <a:r>
              <a:rPr lang="th-TH" altLang="th-TH" sz="4800" b="1" u="none" dirty="0">
                <a:solidFill>
                  <a:srgbClr val="008000"/>
                </a:solidFill>
                <a:latin typeface="AngsanaUPC" pitchFamily="18" charset="-34"/>
                <a:cs typeface="AngsanaUPC" pitchFamily="18" charset="-34"/>
              </a:rPr>
              <a:t>๑ </a:t>
            </a:r>
            <a:r>
              <a:rPr lang="th-TH" sz="4800" b="1" u="none" dirty="0">
                <a:solidFill>
                  <a:srgbClr val="008000"/>
                </a:solidFill>
                <a:latin typeface="AngsanaUPC" pitchFamily="18" charset="-34"/>
                <a:cs typeface="AngsanaUPC" pitchFamily="18" charset="-34"/>
              </a:rPr>
              <a:t>กรณียกเลิกใบเสร็จรับเงิน พบว่า บางฉบับไม่ได้      ขีดฆ่ายกเลิก บางฉบับไม่มีต้นฉบับแนบ หรือได้ออกใบเสร็จรับเงินกรณีโอนผ่านธนาคารบัญชีซ้ำซ้อน </a:t>
            </a:r>
          </a:p>
          <a:p>
            <a:pPr eaLnBrk="1" hangingPunct="1"/>
            <a:r>
              <a:rPr lang="th-TH" sz="4800" b="1" u="none" dirty="0">
                <a:solidFill>
                  <a:srgbClr val="008000"/>
                </a:solidFill>
                <a:latin typeface="AngsanaUPC" pitchFamily="18" charset="-34"/>
                <a:cs typeface="AngsanaUPC" pitchFamily="18" charset="-34"/>
              </a:rPr>
              <a:t>๓.๒ การรับธนาณัติจากลูกหนี้เงินกู้ตาม </a:t>
            </a:r>
            <a:r>
              <a:rPr lang="th-TH" sz="4800" b="1" u="none" dirty="0" err="1">
                <a:solidFill>
                  <a:srgbClr val="008000"/>
                </a:solidFill>
                <a:latin typeface="AngsanaUPC" pitchFamily="18" charset="-34"/>
                <a:cs typeface="AngsanaUPC" pitchFamily="18" charset="-34"/>
              </a:rPr>
              <a:t>พรบ.</a:t>
            </a:r>
            <a:r>
              <a:rPr lang="th-TH" sz="4800" b="1" u="none" dirty="0">
                <a:solidFill>
                  <a:srgbClr val="008000"/>
                </a:solidFill>
                <a:latin typeface="AngsanaUPC" pitchFamily="18" charset="-34"/>
                <a:cs typeface="AngsanaUPC" pitchFamily="18" charset="-34"/>
              </a:rPr>
              <a:t>ฯ 2539 โดยงานธุรการจะส่งมอบธนาณัติให้งานการเงินกองทุนฯ โดยไม่มีหลักฐานส่งมอบระหว่างกัน</a:t>
            </a:r>
            <a:endParaRPr lang="en-US" altLang="th-TH" sz="4800" b="1" u="none" dirty="0">
              <a:solidFill>
                <a:srgbClr val="008000"/>
              </a:solidFill>
              <a:latin typeface="AngsanaUPC" pitchFamily="18" charset="-34"/>
              <a:cs typeface="AngsanaUPC" pitchFamily="18" charset="-34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1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BB49134-66B3-449C-BFB9-9997B3CF68A4}" type="slidenum">
              <a:rPr lang="en-US" altLang="th-TH"/>
              <a:pPr/>
              <a:t>7</a:t>
            </a:fld>
            <a:endParaRPr lang="th-TH" altLang="th-TH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50" y="115888"/>
            <a:ext cx="7672388" cy="792162"/>
          </a:xfrm>
        </p:spPr>
        <p:txBody>
          <a:bodyPr/>
          <a:lstStyle/>
          <a:p>
            <a:pPr eaLnBrk="1" hangingPunct="1"/>
            <a:r>
              <a:rPr lang="th-TH" sz="5400" b="1" smtClean="0">
                <a:solidFill>
                  <a:srgbClr val="008000"/>
                </a:solidFill>
                <a:latin typeface="JasmineUPC" pitchFamily="18" charset="-34"/>
              </a:rPr>
              <a:t>การรับเงิน (ต่อ)</a:t>
            </a:r>
            <a:endParaRPr lang="th-TH" altLang="th-TH" sz="5400" b="1" smtClean="0">
              <a:solidFill>
                <a:srgbClr val="008000"/>
              </a:solidFill>
              <a:latin typeface="Angsana New" pitchFamily="18" charset="-34"/>
            </a:endParaRP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3588"/>
            <a:ext cx="9144000" cy="5603875"/>
          </a:xfrm>
          <a:solidFill>
            <a:schemeClr val="accent1"/>
          </a:solidFill>
          <a:ln>
            <a:solidFill>
              <a:schemeClr val="bg1"/>
            </a:solidFill>
          </a:ln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th-TH" altLang="th-TH" sz="48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๓</a:t>
            </a:r>
            <a:r>
              <a:rPr lang="en-US" altLang="th-TH" sz="48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.</a:t>
            </a:r>
            <a:r>
              <a:rPr lang="th-TH" altLang="th-TH" sz="48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๓  </a:t>
            </a:r>
            <a:r>
              <a:rPr lang="th-TH" sz="50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การออกใบเสร็จรับเงินบางรายการคำนวณ</a:t>
            </a:r>
            <a:r>
              <a:rPr lang="th-TH" sz="50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รายละเอียดไม่</a:t>
            </a:r>
            <a:r>
              <a:rPr lang="th-TH" sz="50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ตรงกับยอด</a:t>
            </a:r>
            <a:r>
              <a:rPr lang="th-TH" sz="50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รวม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th-TH" altLang="th-TH" sz="50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</a:rPr>
              <a:t>๓</a:t>
            </a:r>
            <a:r>
              <a:rPr lang="en-US" altLang="th-TH" sz="50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</a:rPr>
              <a:t>.</a:t>
            </a:r>
            <a:r>
              <a:rPr lang="th-TH" altLang="th-TH" sz="50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</a:rPr>
              <a:t>๔ </a:t>
            </a:r>
            <a:r>
              <a:rPr lang="th-TH" sz="5000" b="1" dirty="0" smtClean="0">
                <a:solidFill>
                  <a:schemeClr val="accent5">
                    <a:lumMod val="10000"/>
                  </a:schemeClr>
                </a:solidFill>
              </a:rPr>
              <a:t>การ</a:t>
            </a:r>
            <a:r>
              <a:rPr lang="th-TH" sz="5000" b="1" dirty="0">
                <a:solidFill>
                  <a:schemeClr val="accent5">
                    <a:lumMod val="10000"/>
                  </a:schemeClr>
                </a:solidFill>
              </a:rPr>
              <a:t>ออก</a:t>
            </a:r>
            <a:r>
              <a:rPr lang="th-TH" sz="5000" b="1" dirty="0" smtClean="0">
                <a:solidFill>
                  <a:schemeClr val="accent5">
                    <a:lumMod val="10000"/>
                  </a:schemeClr>
                </a:solidFill>
              </a:rPr>
              <a:t>ใบเสร็จรับเงินไม่</a:t>
            </a:r>
            <a:r>
              <a:rPr lang="th-TH" sz="5000" b="1" dirty="0">
                <a:solidFill>
                  <a:schemeClr val="accent5">
                    <a:lumMod val="10000"/>
                  </a:schemeClr>
                </a:solidFill>
              </a:rPr>
              <a:t>เป็นไปตามลำดับก่อนหลัง มีการหลงลืมออกใบเสร็จรับเงิน    </a:t>
            </a:r>
            <a:r>
              <a:rPr lang="th-TH" sz="5000" b="1" dirty="0" smtClean="0">
                <a:solidFill>
                  <a:schemeClr val="accent5">
                    <a:lumMod val="10000"/>
                  </a:schemeClr>
                </a:solidFill>
              </a:rPr>
              <a:t>         </a:t>
            </a:r>
            <a:r>
              <a:rPr lang="th-TH" sz="5000" b="1" dirty="0">
                <a:solidFill>
                  <a:schemeClr val="accent5">
                    <a:lumMod val="10000"/>
                  </a:schemeClr>
                </a:solidFill>
              </a:rPr>
              <a:t>ไม่ครบถ้วน (</a:t>
            </a:r>
            <a:r>
              <a:rPr lang="th-TH" sz="5000" b="1" dirty="0" smtClean="0">
                <a:solidFill>
                  <a:schemeClr val="accent5">
                    <a:lumMod val="10000"/>
                  </a:schemeClr>
                </a:solidFill>
              </a:rPr>
              <a:t>ออก</a:t>
            </a:r>
            <a:r>
              <a:rPr lang="th-TH" sz="5000" b="1" dirty="0">
                <a:solidFill>
                  <a:schemeClr val="accent5">
                    <a:lumMod val="10000"/>
                  </a:schemeClr>
                </a:solidFill>
              </a:rPr>
              <a:t>ใบเสร็จรับเงินจาก</a:t>
            </a:r>
            <a:r>
              <a:rPr lang="th-TH" sz="5000" b="1" dirty="0" smtClean="0">
                <a:solidFill>
                  <a:schemeClr val="accent5">
                    <a:lumMod val="10000"/>
                  </a:schemeClr>
                </a:solidFill>
              </a:rPr>
              <a:t>เล่มใบเสร็จรับเงิน</a:t>
            </a:r>
            <a:r>
              <a:rPr lang="th-TH" sz="5000" b="1" dirty="0">
                <a:solidFill>
                  <a:schemeClr val="accent5">
                    <a:lumMod val="10000"/>
                  </a:schemeClr>
                </a:solidFill>
              </a:rPr>
              <a:t>เล่มใหม่จำนวน </a:t>
            </a:r>
            <a:r>
              <a:rPr lang="th-TH" sz="5000" b="1" dirty="0" smtClean="0">
                <a:solidFill>
                  <a:schemeClr val="accent5">
                    <a:lumMod val="10000"/>
                  </a:schemeClr>
                </a:solidFill>
              </a:rPr>
              <a:t>๒ </a:t>
            </a:r>
            <a:r>
              <a:rPr lang="th-TH" sz="5000" b="1" dirty="0">
                <a:solidFill>
                  <a:schemeClr val="accent5">
                    <a:lumMod val="10000"/>
                  </a:schemeClr>
                </a:solidFill>
              </a:rPr>
              <a:t>ฉบับแล้วยกเลิกส่วนที่เหลือ</a:t>
            </a:r>
            <a:r>
              <a:rPr lang="th-TH" sz="5000" b="1" dirty="0" smtClean="0">
                <a:solidFill>
                  <a:schemeClr val="accent5">
                    <a:lumMod val="10000"/>
                  </a:schemeClr>
                </a:solidFill>
              </a:rPr>
              <a:t>ทั้งหมด) </a:t>
            </a:r>
            <a:endParaRPr lang="th-TH" altLang="th-TH" sz="5000" b="1" dirty="0" smtClean="0">
              <a:solidFill>
                <a:schemeClr val="accent5">
                  <a:lumMod val="10000"/>
                </a:schemeClr>
              </a:solidFill>
              <a:latin typeface="AngsanaUPC" panose="02020603050405020304" pitchFamily="18" charset="-34"/>
            </a:endParaRPr>
          </a:p>
        </p:txBody>
      </p:sp>
      <p:pic>
        <p:nvPicPr>
          <p:cNvPr id="13317" name="Picture 4" descr="0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509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4" descr="MMj01864960000[1]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91325" y="5084763"/>
            <a:ext cx="1928813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A121903-5885-4BA6-A202-E86CBB1C501A}" type="slidenum">
              <a:rPr lang="en-US" altLang="th-TH"/>
              <a:pPr/>
              <a:t>8</a:t>
            </a:fld>
            <a:endParaRPr lang="th-TH" altLang="th-TH"/>
          </a:p>
        </p:txBody>
      </p:sp>
      <p:sp>
        <p:nvSpPr>
          <p:cNvPr id="10244" name="Text Placeholder 5"/>
          <p:cNvSpPr>
            <a:spLocks noGrp="1"/>
          </p:cNvSpPr>
          <p:nvPr>
            <p:ph type="body" sz="half" idx="1"/>
          </p:nvPr>
        </p:nvSpPr>
        <p:spPr>
          <a:xfrm>
            <a:off x="0" y="858838"/>
            <a:ext cx="9001125" cy="5713412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pPr>
              <a:buFontTx/>
              <a:buNone/>
              <a:defRPr/>
            </a:pPr>
            <a:r>
              <a:rPr lang="th-TH" sz="48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๓.๕ </a:t>
            </a:r>
            <a:r>
              <a:rPr lang="th-TH" sz="54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บันทึกทะเบียนคุมใบเสร็จรับเงิน</a:t>
            </a:r>
            <a:r>
              <a:rPr lang="th-TH" sz="54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โดย   </a:t>
            </a:r>
          </a:p>
          <a:p>
            <a:pPr>
              <a:buFontTx/>
              <a:buNone/>
              <a:defRPr/>
            </a:pPr>
            <a:r>
              <a:rPr lang="th-TH" sz="54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th-TH" sz="54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     ไม่ได้แยก</a:t>
            </a:r>
            <a:r>
              <a:rPr lang="th-TH" sz="54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ประเภทใบเสร็จรับเงินเป็นเงิน</a:t>
            </a:r>
            <a:r>
              <a:rPr lang="th-TH" sz="54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รับ </a:t>
            </a:r>
          </a:p>
          <a:p>
            <a:pPr>
              <a:buFontTx/>
              <a:buNone/>
              <a:defRPr/>
            </a:pPr>
            <a:r>
              <a:rPr lang="th-TH" sz="54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th-TH" sz="54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     ชำระ</a:t>
            </a:r>
            <a:r>
              <a:rPr lang="th-TH" sz="54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หนี้และเงินสมทบ และได้จัดทำรวม</a:t>
            </a:r>
            <a:r>
              <a:rPr lang="th-TH" sz="54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กับ</a:t>
            </a:r>
          </a:p>
          <a:p>
            <a:pPr>
              <a:buFontTx/>
              <a:buNone/>
              <a:defRPr/>
            </a:pPr>
            <a:r>
              <a:rPr lang="th-TH" sz="54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th-TH" sz="54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     ใบ</a:t>
            </a:r>
            <a:r>
              <a:rPr lang="th-TH" sz="54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รับ</a:t>
            </a:r>
            <a:r>
              <a:rPr lang="th-TH" sz="54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ใบสำคัญ</a:t>
            </a:r>
          </a:p>
          <a:p>
            <a:pPr>
              <a:buFontTx/>
              <a:buNone/>
              <a:defRPr/>
            </a:pPr>
            <a:r>
              <a:rPr lang="th-TH" sz="48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th-TH" sz="54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๓</a:t>
            </a:r>
            <a:r>
              <a:rPr lang="en-US" sz="54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.</a:t>
            </a:r>
            <a:r>
              <a:rPr lang="th-TH" sz="54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๖ </a:t>
            </a:r>
            <a:r>
              <a:rPr lang="th-TH" sz="54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ไม่พบรายงานการใช้ใบเสร็จรับเงิน</a:t>
            </a:r>
            <a:r>
              <a:rPr lang="th-TH" sz="54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สิ้น</a:t>
            </a:r>
          </a:p>
          <a:p>
            <a:pPr>
              <a:buFontTx/>
              <a:buNone/>
              <a:defRPr/>
            </a:pPr>
            <a:r>
              <a:rPr lang="th-TH" sz="54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th-TH" sz="54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       ปีงบประมาณ</a:t>
            </a:r>
          </a:p>
        </p:txBody>
      </p:sp>
      <p:sp>
        <p:nvSpPr>
          <p:cNvPr id="8" name="Title 6"/>
          <p:cNvSpPr txBox="1">
            <a:spLocks/>
          </p:cNvSpPr>
          <p:nvPr/>
        </p:nvSpPr>
        <p:spPr>
          <a:xfrm>
            <a:off x="868363" y="0"/>
            <a:ext cx="7600950" cy="10668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kumimoji="0" lang="th-TH" sz="4400" b="1" u="none" kern="0" dirty="0">
                <a:solidFill>
                  <a:srgbClr val="008000"/>
                </a:solidFill>
                <a:latin typeface="JasmineUPC" panose="02020603050405020304" pitchFamily="18" charset="-34"/>
              </a:rPr>
              <a:t>การรับเงิน (ต่อ</a:t>
            </a:r>
            <a:r>
              <a:rPr kumimoji="0" lang="th-TH" sz="4400" b="1" u="none" kern="0" dirty="0">
                <a:solidFill>
                  <a:srgbClr val="008000"/>
                </a:solidFill>
                <a:latin typeface="JasmineUPC" panose="02020603050405020304" pitchFamily="18" charset="-34"/>
              </a:rPr>
              <a:t>)</a:t>
            </a:r>
            <a:endParaRPr kumimoji="0" lang="th-TH" sz="4400" u="none" kern="0" dirty="0">
              <a:solidFill>
                <a:srgbClr val="008000"/>
              </a:solidFill>
              <a:latin typeface="JasmineUPC" panose="02020603050405020304" pitchFamily="18" charset="-34"/>
              <a:ea typeface="+mj-ea"/>
            </a:endParaRPr>
          </a:p>
        </p:txBody>
      </p:sp>
      <p:pic>
        <p:nvPicPr>
          <p:cNvPr id="14341" name="Picture 5" descr="0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509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C3DBBA7-67FC-40FA-905A-01C37D0D6CD1}" type="slidenum">
              <a:rPr lang="en-US" altLang="th-TH"/>
              <a:pPr/>
              <a:t>9</a:t>
            </a:fld>
            <a:endParaRPr lang="th-TH" altLang="th-TH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1000125" y="0"/>
            <a:ext cx="7772400" cy="763588"/>
          </a:xfrm>
        </p:spPr>
        <p:txBody>
          <a:bodyPr/>
          <a:lstStyle/>
          <a:p>
            <a:r>
              <a:rPr lang="th-TH" altLang="th-TH" b="1" smtClean="0">
                <a:latin typeface="JasmineUPC" pitchFamily="18" charset="-34"/>
                <a:cs typeface="JasmineUPC" pitchFamily="18" charset="-34"/>
              </a:rPr>
              <a:t>การรับเงิน (ต่อ) </a:t>
            </a:r>
            <a:endParaRPr lang="en-US" altLang="th-TH" smtClean="0">
              <a:latin typeface="JasmineUPC" pitchFamily="18" charset="-34"/>
              <a:cs typeface="JasmineUPC" pitchFamily="18" charset="-34"/>
            </a:endParaRP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3338" y="763588"/>
            <a:ext cx="9144000" cy="6061075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th-TH" sz="5400" b="1" dirty="0" smtClean="0">
                <a:solidFill>
                  <a:schemeClr val="accent5">
                    <a:lumMod val="10000"/>
                  </a:schemeClr>
                </a:solidFill>
              </a:rPr>
              <a:t>๓.๗ </a:t>
            </a:r>
            <a:r>
              <a:rPr lang="th-TH" sz="5400" b="1" dirty="0">
                <a:solidFill>
                  <a:schemeClr val="accent5">
                    <a:lumMod val="10000"/>
                  </a:schemeClr>
                </a:solidFill>
              </a:rPr>
              <a:t>ใช้ใบเสร็จรับเงินจากเล่มใบเสร็จรับเงินเดิมต่อเนื่องจากปีงบประมาณ</a:t>
            </a:r>
            <a:r>
              <a:rPr lang="th-TH" sz="5400" b="1" dirty="0" smtClean="0">
                <a:solidFill>
                  <a:schemeClr val="accent5">
                    <a:lumMod val="10000"/>
                  </a:schemeClr>
                </a:solidFill>
              </a:rPr>
              <a:t>ก่อน</a:t>
            </a:r>
          </a:p>
          <a:p>
            <a:pPr>
              <a:buFontTx/>
              <a:buNone/>
              <a:defRPr/>
            </a:pPr>
            <a:r>
              <a:rPr lang="th-TH" sz="5400" b="1" dirty="0" smtClean="0">
                <a:solidFill>
                  <a:schemeClr val="accent5">
                    <a:lumMod val="10000"/>
                  </a:schemeClr>
                </a:solidFill>
              </a:rPr>
              <a:t>๓.๘ </a:t>
            </a:r>
            <a:r>
              <a:rPr lang="th-TH" sz="5400" b="1" dirty="0">
                <a:solidFill>
                  <a:schemeClr val="accent5">
                    <a:lumMod val="10000"/>
                  </a:schemeClr>
                </a:solidFill>
              </a:rPr>
              <a:t>การระบุรายละเอียดการรับเงินไม่ชัดเจน เช่น การรับเงินรายได้ค่าธรรมเนียมทดสอบมาตรฐานไม่ได้ระบุสาขา และระดับที่ทำการทดสอบมาตรฐาน</a:t>
            </a:r>
            <a:endParaRPr lang="en-US" altLang="th-TH" sz="5400" b="1" dirty="0" smtClean="0">
              <a:solidFill>
                <a:schemeClr val="accent5">
                  <a:lumMod val="10000"/>
                </a:schemeClr>
              </a:solidFill>
              <a:latin typeface="Angsana New" panose="02020603050405020304" pitchFamily="18" charset="-34"/>
            </a:endParaRPr>
          </a:p>
        </p:txBody>
      </p:sp>
      <p:pic>
        <p:nvPicPr>
          <p:cNvPr id="16389" name="Picture 5" descr="0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509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1E456DB-906A-43A4-AEAD-4CDEA810E567}" type="slidenum">
              <a:rPr lang="en-US" altLang="th-TH"/>
              <a:pPr/>
              <a:t>10</a:t>
            </a:fld>
            <a:endParaRPr lang="th-TH" altLang="th-TH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1500166" y="142852"/>
            <a:ext cx="6981825" cy="811194"/>
          </a:xfrm>
          <a:solidFill>
            <a:srgbClr val="66FFFF"/>
          </a:solidFill>
        </p:spPr>
        <p:txBody>
          <a:bodyPr/>
          <a:lstStyle/>
          <a:p>
            <a:pPr eaLnBrk="1" hangingPunct="1">
              <a:defRPr/>
            </a:pPr>
            <a:r>
              <a:rPr lang="th-TH" sz="5400" dirty="0" smtClean="0">
                <a:solidFill>
                  <a:srgbClr val="008000"/>
                </a:solidFill>
                <a:latin typeface="JasmineUPC" panose="02020603050405020304" pitchFamily="18" charset="-34"/>
              </a:rPr>
              <a:t/>
            </a:r>
            <a:br>
              <a:rPr lang="th-TH" sz="5400" dirty="0" smtClean="0">
                <a:solidFill>
                  <a:srgbClr val="008000"/>
                </a:solidFill>
                <a:latin typeface="JasmineUPC" panose="02020603050405020304" pitchFamily="18" charset="-34"/>
              </a:rPr>
            </a:br>
            <a:r>
              <a:rPr lang="th-TH" sz="5400" b="1" dirty="0" smtClean="0">
                <a:solidFill>
                  <a:schemeClr val="accent5">
                    <a:lumMod val="10000"/>
                  </a:schemeClr>
                </a:solidFill>
                <a:latin typeface="JasmineUPC" panose="02020603050405020304" pitchFamily="18" charset="-34"/>
              </a:rPr>
              <a:t>การรับเงิน (ต่อ) </a:t>
            </a:r>
            <a:endParaRPr lang="th-TH" altLang="th-TH" sz="5400" b="1" dirty="0" smtClean="0">
              <a:solidFill>
                <a:schemeClr val="accent5">
                  <a:lumMod val="10000"/>
                </a:schemeClr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68400"/>
            <a:ext cx="9036050" cy="511812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th-TH" sz="48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๓</a:t>
            </a:r>
            <a:r>
              <a:rPr lang="en-US" sz="48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.</a:t>
            </a:r>
            <a:r>
              <a:rPr lang="th-TH" sz="48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๙ ออก</a:t>
            </a:r>
            <a:r>
              <a:rPr lang="th-TH" sz="48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ใบเสร็จรับเงินให้กับผู้ชำระค่าธรรมเนียมทดสอบมาตรฐานเพื่อการไปทำงานต่างประเทศจากเล่ม</a:t>
            </a:r>
            <a:r>
              <a:rPr lang="th-TH" sz="48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ใบเสร็จรับเงินสมทบ</a:t>
            </a:r>
            <a:r>
              <a:rPr lang="th-TH" sz="48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กองทุนพัฒนาฝีมือ</a:t>
            </a:r>
            <a:r>
              <a:rPr lang="th-TH" sz="48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แรงงาน</a:t>
            </a:r>
          </a:p>
          <a:p>
            <a:pPr marL="0" indent="0">
              <a:buFontTx/>
              <a:buNone/>
              <a:defRPr/>
            </a:pPr>
            <a:endParaRPr lang="th-TH" altLang="th-TH" sz="4800" b="1" dirty="0" smtClean="0">
              <a:solidFill>
                <a:schemeClr val="accent5">
                  <a:lumMod val="10000"/>
                </a:schemeClr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pic>
        <p:nvPicPr>
          <p:cNvPr id="17413" name="Picture 4" descr="MMj01864960000[1]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7108825" y="4140200"/>
            <a:ext cx="1928813" cy="1714500"/>
          </a:xfrm>
        </p:spPr>
      </p:pic>
      <p:pic>
        <p:nvPicPr>
          <p:cNvPr id="17414" name="Picture 6" descr="0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509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B219DF0-B58F-4910-A575-65F6C11708FB}" type="slidenum">
              <a:rPr lang="en-US" altLang="th-TH"/>
              <a:pPr/>
              <a:t>11</a:t>
            </a:fld>
            <a:endParaRPr lang="th-TH" altLang="th-TH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313" y="0"/>
            <a:ext cx="6572250" cy="836613"/>
          </a:xfrm>
        </p:spPr>
        <p:txBody>
          <a:bodyPr/>
          <a:lstStyle/>
          <a:p>
            <a:pPr eaLnBrk="1" hangingPunct="1"/>
            <a:r>
              <a:rPr lang="th-TH" sz="5400" b="1" smtClean="0"/>
              <a:t>๔</a:t>
            </a:r>
            <a:r>
              <a:rPr lang="en-US" sz="5400" b="1" smtClean="0"/>
              <a:t>.</a:t>
            </a:r>
            <a:r>
              <a:rPr lang="th-TH" sz="5400" b="1" smtClean="0"/>
              <a:t> การจ่ายเงิน</a:t>
            </a:r>
            <a:endParaRPr lang="th-TH" altLang="th-TH" sz="4000" b="1" smtClean="0"/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6613"/>
            <a:ext cx="9144000" cy="6021387"/>
          </a:xfrm>
          <a:solidFill>
            <a:srgbClr val="0070C0"/>
          </a:solidFill>
        </p:spPr>
        <p:txBody>
          <a:bodyPr/>
          <a:lstStyle/>
          <a:p>
            <a:r>
              <a:rPr lang="th-TH" altLang="th-TH" sz="4000" smtClean="0">
                <a:solidFill>
                  <a:schemeClr val="bg1"/>
                </a:solidFill>
              </a:rPr>
              <a:t> </a:t>
            </a:r>
            <a:r>
              <a:rPr lang="th-TH" sz="5400" b="1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๔.๑ จ่ายเช็คค่าใช้จ่ายในการเดินทางรวม 3 คนให้หัวหน้าคณะคนเดียว  และการจ่ายเช็คไม่ได้ขีดเส้นตรงหลังชื่อผู้รับ/จำนวนเงินจนถึงหรือ    ผู้ถือและผู้มีอำนาจได้ลงชื่อในเช็คโดยไม่ได้ระบุวันที่ในเช็ค</a:t>
            </a:r>
            <a:endParaRPr lang="en-US" sz="5400" b="1" smtClean="0">
              <a:solidFill>
                <a:schemeClr val="bg1"/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th-TH" sz="5400" b="1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๔.๒ หลักฐานการจ่ายบางฉบับผู้รับเงินไม่ระบุวันที่รับเงิน </a:t>
            </a:r>
            <a:endParaRPr lang="en-US" altLang="th-TH" sz="5400" b="1" smtClean="0">
              <a:solidFill>
                <a:schemeClr val="bg1"/>
              </a:solidFill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18437" name="Picture 5" descr="0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509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3E818A1-0FE4-404C-B788-05AC32B9F6C8}" type="slidenum">
              <a:rPr lang="en-US" altLang="th-TH"/>
              <a:pPr/>
              <a:t>12</a:t>
            </a:fld>
            <a:endParaRPr lang="th-TH" altLang="th-TH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>
          <a:xfrm>
            <a:off x="1000125" y="0"/>
            <a:ext cx="7456488" cy="763588"/>
          </a:xfrm>
        </p:spPr>
        <p:txBody>
          <a:bodyPr/>
          <a:lstStyle/>
          <a:p>
            <a:pPr eaLnBrk="1" hangingPunct="1"/>
            <a:r>
              <a:rPr lang="th-TH" altLang="th-TH" sz="5400" smtClean="0">
                <a:solidFill>
                  <a:srgbClr val="006600"/>
                </a:solidFill>
              </a:rPr>
              <a:t>การจ่ายเงิน (ต่อ)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08050"/>
            <a:ext cx="9144000" cy="5761038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th-TH" sz="48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๔</a:t>
            </a:r>
            <a:r>
              <a:rPr lang="th-TH" sz="48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.๓ </a:t>
            </a:r>
            <a:r>
              <a:rPr lang="th-TH" sz="48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ผู้จ่ายเงินไม่ได้ประทับตราจ่ายเงินแล้ว ลงชื่อผู้จ่าย ชื่อตัวบรรจง และวันที่</a:t>
            </a:r>
            <a:r>
              <a:rPr lang="th-TH" sz="48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จ่ายเงิน</a:t>
            </a:r>
          </a:p>
          <a:p>
            <a:pPr marL="0" indent="0">
              <a:buFontTx/>
              <a:buNone/>
              <a:defRPr/>
            </a:pPr>
            <a:r>
              <a:rPr lang="th-TH" sz="48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๔.๔ </a:t>
            </a:r>
            <a:r>
              <a:rPr lang="th-TH" sz="48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หลักฐานการจ่ายเงินไม่ครบถ้วน </a:t>
            </a:r>
          </a:p>
          <a:p>
            <a:pPr marL="0" indent="0">
              <a:buFontTx/>
              <a:buNone/>
              <a:defRPr/>
            </a:pPr>
            <a:r>
              <a:rPr lang="th-TH" sz="48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๔.๕</a:t>
            </a:r>
            <a:r>
              <a:rPr lang="th-TH" sz="48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) การสำรองจ่ายค่าใช้จ่ายไปก่อนเพื่อ</a:t>
            </a:r>
            <a:r>
              <a:rPr lang="th-TH" sz="48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งาน   ของ</a:t>
            </a:r>
            <a:r>
              <a:rPr lang="th-TH" sz="48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ทาง</a:t>
            </a:r>
            <a:r>
              <a:rPr lang="th-TH" sz="48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ราชการและ</a:t>
            </a:r>
            <a:r>
              <a:rPr lang="th-TH" sz="48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นำหลักฐานมาขอเบิก แต่เมื่อเจ้าหน้าที่การเงินจ่ายเงิน</a:t>
            </a:r>
            <a:r>
              <a:rPr lang="th-TH" sz="48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ให้แก่</a:t>
            </a:r>
            <a:r>
              <a:rPr lang="th-TH" sz="4800" b="1" dirty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ผู้สำรองจ่ายไม่ได้เรียกใบสำคัญรับเงินไว้เป็นหลักฐานการ</a:t>
            </a:r>
            <a:r>
              <a:rPr lang="th-TH" sz="48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จ่าย</a:t>
            </a:r>
            <a:endParaRPr lang="th-TH" sz="4800" b="1" dirty="0">
              <a:solidFill>
                <a:schemeClr val="accent5">
                  <a:lumMod val="10000"/>
                </a:schemeClr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 marL="0" indent="0">
              <a:buFontTx/>
              <a:buNone/>
              <a:defRPr/>
            </a:pPr>
            <a:endParaRPr lang="en-US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th-TH" b="1" dirty="0" smtClean="0">
                <a:solidFill>
                  <a:srgbClr val="0000FF"/>
                </a:solidFill>
                <a:cs typeface="JasmineUPC" pitchFamily="18" charset="-34"/>
              </a:rPr>
              <a:t>		</a:t>
            </a:r>
          </a:p>
        </p:txBody>
      </p:sp>
      <p:pic>
        <p:nvPicPr>
          <p:cNvPr id="19461" name="Picture 5" descr="0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509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E62FA07-6CCF-4B8F-B2DB-8FA70CA62AF7}" type="slidenum">
              <a:rPr lang="en-US" altLang="th-TH"/>
              <a:pPr/>
              <a:t>13</a:t>
            </a:fld>
            <a:endParaRPr lang="th-TH" altLang="th-TH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925513" y="-107950"/>
            <a:ext cx="8215312" cy="979488"/>
          </a:xfrm>
        </p:spPr>
        <p:txBody>
          <a:bodyPr/>
          <a:lstStyle/>
          <a:p>
            <a:pPr eaLnBrk="1" hangingPunct="1"/>
            <a:r>
              <a:rPr lang="th-TH" altLang="th-TH" sz="5400" b="1" smtClean="0">
                <a:solidFill>
                  <a:srgbClr val="006600"/>
                </a:solidFill>
                <a:latin typeface="Angsana New" pitchFamily="18" charset="-34"/>
                <a:cs typeface="JasmineUPC" pitchFamily="18" charset="-34"/>
              </a:rPr>
              <a:t>การจ่ายเงิน (ต่อ)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3588"/>
            <a:ext cx="9144000" cy="6061075"/>
          </a:xfrm>
        </p:spPr>
        <p:txBody>
          <a:bodyPr/>
          <a:lstStyle/>
          <a:p>
            <a:pPr>
              <a:defRPr/>
            </a:pPr>
            <a:r>
              <a:rPr lang="th-TH" sz="4800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๔.๖ </a:t>
            </a:r>
            <a:r>
              <a:rPr lang="th-TH" sz="4800" dirty="0">
                <a:latin typeface="AngsanaUPC" panose="02020603050405020304" pitchFamily="18" charset="-34"/>
                <a:cs typeface="AngsanaUPC" panose="02020603050405020304" pitchFamily="18" charset="-34"/>
              </a:rPr>
              <a:t>การจัดซื้อ/จัดจ้าง </a:t>
            </a:r>
            <a:endParaRPr lang="en-US" sz="4800" dirty="0"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>
              <a:defRPr/>
            </a:pPr>
            <a:r>
              <a:rPr lang="en-US" sz="4800" dirty="0">
                <a:latin typeface="AngsanaUPC" panose="02020603050405020304" pitchFamily="18" charset="-34"/>
                <a:cs typeface="AngsanaUPC" panose="02020603050405020304" pitchFamily="18" charset="-34"/>
              </a:rPr>
              <a:t>   </a:t>
            </a:r>
            <a:r>
              <a:rPr lang="th-TH" sz="4800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(๑) </a:t>
            </a:r>
            <a:r>
              <a:rPr lang="th-TH" sz="4800" dirty="0">
                <a:latin typeface="AngsanaUPC" panose="02020603050405020304" pitchFamily="18" charset="-34"/>
                <a:cs typeface="AngsanaUPC" panose="02020603050405020304" pitchFamily="18" charset="-34"/>
              </a:rPr>
              <a:t>การจัดซื้อวัสดุบางรายการได้ระบุรายละเอียด</a:t>
            </a:r>
            <a:r>
              <a:rPr lang="th-TH" sz="4800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พัสดุไม่</a:t>
            </a:r>
            <a:r>
              <a:rPr lang="th-TH" sz="4800" dirty="0">
                <a:latin typeface="AngsanaUPC" panose="02020603050405020304" pitchFamily="18" charset="-34"/>
                <a:cs typeface="AngsanaUPC" panose="02020603050405020304" pitchFamily="18" charset="-34"/>
              </a:rPr>
              <a:t>ชัดเจน  หรือจ้างทำเอกสารประกอบการสัมมนา ไม่ระบุจำนวนแผ่น/หน้าต่อชุด ลักษณะการเข้าเล่ม </a:t>
            </a:r>
            <a:endParaRPr lang="en-US" sz="4800" dirty="0"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>
              <a:defRPr/>
            </a:pPr>
            <a:r>
              <a:rPr lang="th-TH" sz="4800" dirty="0">
                <a:latin typeface="AngsanaUPC" panose="02020603050405020304" pitchFamily="18" charset="-34"/>
                <a:cs typeface="AngsanaUPC" panose="02020603050405020304" pitchFamily="18" charset="-34"/>
              </a:rPr>
              <a:t>       </a:t>
            </a:r>
            <a:r>
              <a:rPr lang="th-TH" sz="4800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(๒) </a:t>
            </a:r>
            <a:r>
              <a:rPr lang="th-TH" sz="4800" dirty="0">
                <a:latin typeface="AngsanaUPC" panose="02020603050405020304" pitchFamily="18" charset="-34"/>
                <a:cs typeface="AngsanaUPC" panose="02020603050405020304" pitchFamily="18" charset="-34"/>
              </a:rPr>
              <a:t>ไม่ได้ระบุกำหนดส่งมอบในใบสั่งซื้อ</a:t>
            </a:r>
            <a:endParaRPr lang="en-US" sz="4800" dirty="0"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>
              <a:defRPr/>
            </a:pPr>
            <a:r>
              <a:rPr lang="th-TH" sz="4800" dirty="0">
                <a:latin typeface="AngsanaUPC" panose="02020603050405020304" pitchFamily="18" charset="-34"/>
                <a:cs typeface="AngsanaUPC" panose="02020603050405020304" pitchFamily="18" charset="-34"/>
              </a:rPr>
              <a:t>       </a:t>
            </a:r>
            <a:r>
              <a:rPr lang="th-TH" sz="4800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(๓) </a:t>
            </a:r>
            <a:r>
              <a:rPr lang="th-TH" sz="4800" dirty="0">
                <a:latin typeface="AngsanaUPC" panose="02020603050405020304" pitchFamily="18" charset="-34"/>
                <a:cs typeface="AngsanaUPC" panose="02020603050405020304" pitchFamily="18" charset="-34"/>
              </a:rPr>
              <a:t>การออกใบสั่งจ้างไม่ได้ติดอากรแสตมป์</a:t>
            </a:r>
            <a:endParaRPr lang="th-TH" altLang="th-TH" sz="4800" dirty="0" smtClean="0">
              <a:solidFill>
                <a:schemeClr val="tx2">
                  <a:lumMod val="60000"/>
                  <a:lumOff val="40000"/>
                </a:schemeClr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>
              <a:buFont typeface="Webdings" panose="05030102010509060703" pitchFamily="18" charset="2"/>
              <a:buChar char="^"/>
              <a:defRPr/>
            </a:pPr>
            <a:endParaRPr lang="th-TH" altLang="th-TH" sz="4800" dirty="0">
              <a:solidFill>
                <a:srgbClr val="0000FF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 eaLnBrk="1" hangingPunct="1">
              <a:buFontTx/>
              <a:buNone/>
              <a:defRPr/>
            </a:pPr>
            <a:endParaRPr lang="th-TH" altLang="th-TH" b="1" dirty="0" smtClean="0">
              <a:solidFill>
                <a:srgbClr val="0000FF"/>
              </a:solidFill>
              <a:cs typeface="JasmineUPC" panose="02020603050405020304" pitchFamily="18" charset="-34"/>
            </a:endParaRPr>
          </a:p>
        </p:txBody>
      </p:sp>
      <p:pic>
        <p:nvPicPr>
          <p:cNvPr id="20485" name="Picture 5" descr="0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509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76ACE80-2E30-4C1A-B3B6-B8A38CC6C86A}" type="slidenum">
              <a:rPr lang="en-US" altLang="th-TH"/>
              <a:pPr/>
              <a:t>14</a:t>
            </a:fld>
            <a:endParaRPr lang="th-TH" altLang="th-TH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1285875" y="0"/>
            <a:ext cx="7170738" cy="981075"/>
          </a:xfrm>
        </p:spPr>
        <p:txBody>
          <a:bodyPr/>
          <a:lstStyle/>
          <a:p>
            <a:pPr eaLnBrk="1" hangingPunct="1"/>
            <a:r>
              <a:rPr lang="th-TH" altLang="th-TH" sz="4800" smtClean="0">
                <a:latin typeface="JasmineUPC" pitchFamily="18" charset="-34"/>
                <a:cs typeface="JasmineUPC" pitchFamily="18" charset="-34"/>
              </a:rPr>
              <a:t> </a:t>
            </a:r>
            <a:r>
              <a:rPr lang="en-US" altLang="th-TH" sz="4800" b="1" u="sng" smtClean="0">
                <a:latin typeface="JasmineUPC" pitchFamily="18" charset="-34"/>
                <a:cs typeface="JasmineUPC" pitchFamily="18" charset="-34"/>
              </a:rPr>
              <a:t/>
            </a:r>
            <a:br>
              <a:rPr lang="en-US" altLang="th-TH" sz="4800" b="1" u="sng" smtClean="0">
                <a:latin typeface="JasmineUPC" pitchFamily="18" charset="-34"/>
                <a:cs typeface="JasmineUPC" pitchFamily="18" charset="-34"/>
              </a:rPr>
            </a:br>
            <a:r>
              <a:rPr lang="en-US" altLang="th-TH" sz="4800" b="1" u="sng" smtClean="0">
                <a:latin typeface="JasmineUPC" pitchFamily="18" charset="-34"/>
                <a:cs typeface="JasmineUPC" pitchFamily="18" charset="-34"/>
              </a:rPr>
              <a:t/>
            </a:r>
            <a:br>
              <a:rPr lang="en-US" altLang="th-TH" sz="4800" b="1" u="sng" smtClean="0">
                <a:latin typeface="JasmineUPC" pitchFamily="18" charset="-34"/>
                <a:cs typeface="JasmineUPC" pitchFamily="18" charset="-34"/>
              </a:rPr>
            </a:br>
            <a:r>
              <a:rPr lang="th-TH" altLang="th-TH" sz="4800" b="1" smtClean="0">
                <a:latin typeface="JasmineUPC" pitchFamily="18" charset="-34"/>
                <a:cs typeface="JasmineUPC" pitchFamily="18" charset="-34"/>
              </a:rPr>
              <a:t>๕</a:t>
            </a:r>
            <a:r>
              <a:rPr lang="en-US" altLang="th-TH" sz="4800" b="1" smtClean="0">
                <a:latin typeface="JasmineUPC" pitchFamily="18" charset="-34"/>
                <a:cs typeface="JasmineUPC" pitchFamily="18" charset="-34"/>
              </a:rPr>
              <a:t>. </a:t>
            </a:r>
            <a:r>
              <a:rPr lang="th-TH" sz="4800" b="1" smtClean="0"/>
              <a:t>การจัดเก็บหลักฐานทางการเงิน</a:t>
            </a:r>
            <a:endParaRPr lang="th-TH" altLang="th-TH" sz="4800" smtClean="0">
              <a:latin typeface="JasmineUPC" pitchFamily="18" charset="-34"/>
              <a:cs typeface="JasmineUPC" pitchFamily="18" charset="-34"/>
            </a:endParaRP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81075"/>
            <a:ext cx="9080500" cy="4449763"/>
          </a:xfrm>
          <a:solidFill>
            <a:srgbClr val="7030A0"/>
          </a:solidFill>
        </p:spPr>
        <p:txBody>
          <a:bodyPr/>
          <a:lstStyle/>
          <a:p>
            <a:pPr marL="0" indent="0">
              <a:buFontTx/>
              <a:buNone/>
            </a:pPr>
            <a:r>
              <a:rPr lang="th-TH" sz="480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การจัดเก็บหลักฐานการนำเงินฝากธนาคาร                และการจ่ายเงินประกอบการบันทึกบัญชีไม่เป็นหมวดหมู่ หรือไม่สามารถสอบทานความถูกต้อง        กับการบันทึกบัญชีได้อย่างรวดเร็ว</a:t>
            </a:r>
            <a:r>
              <a:rPr lang="th-TH" altLang="th-TH" sz="3600" smtClean="0">
                <a:latin typeface="JasmineUPC" pitchFamily="18" charset="-34"/>
                <a:cs typeface="JasmineUPC" pitchFamily="18" charset="-34"/>
              </a:rPr>
              <a:t>	</a:t>
            </a:r>
            <a:endParaRPr lang="th-TH" altLang="th-TH" sz="4400" b="1" smtClean="0">
              <a:solidFill>
                <a:schemeClr val="tx2"/>
              </a:solidFill>
              <a:latin typeface="JasmineUPC" pitchFamily="18" charset="-34"/>
              <a:cs typeface="JasmineUPC" pitchFamily="18" charset="-34"/>
            </a:endParaRPr>
          </a:p>
        </p:txBody>
      </p:sp>
      <p:sp>
        <p:nvSpPr>
          <p:cNvPr id="21509" name="Rectangle 6"/>
          <p:cNvSpPr>
            <a:spLocks noChangeArrowheads="1"/>
          </p:cNvSpPr>
          <p:nvPr/>
        </p:nvSpPr>
        <p:spPr bwMode="auto">
          <a:xfrm>
            <a:off x="684213" y="1700213"/>
            <a:ext cx="7772400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SzPct val="90000"/>
              <a:buFontTx/>
              <a:buBlip>
                <a:blip r:embed="rId2"/>
              </a:buBlip>
            </a:pPr>
            <a:endParaRPr kumimoji="0" lang="th-TH" altLang="th-TH" sz="3200" b="1" u="none">
              <a:solidFill>
                <a:srgbClr val="0000FF"/>
              </a:solidFill>
              <a:latin typeface="Tahoma" pitchFamily="34" charset="0"/>
            </a:endParaRPr>
          </a:p>
        </p:txBody>
      </p:sp>
      <p:pic>
        <p:nvPicPr>
          <p:cNvPr id="21510" name="Picture 6" descr="0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509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0F96895-EAF1-492C-AA47-F6C8E8269F58}" type="slidenum">
              <a:rPr lang="en-US" altLang="th-TH"/>
              <a:pPr/>
              <a:t>15</a:t>
            </a:fld>
            <a:endParaRPr lang="th-TH" altLang="th-TH"/>
          </a:p>
        </p:txBody>
      </p:sp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0" y="0"/>
            <a:ext cx="94488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th-TH" altLang="th-TH"/>
          </a:p>
        </p:txBody>
      </p:sp>
      <p:sp>
        <p:nvSpPr>
          <p:cNvPr id="22532" name="Text Box 3"/>
          <p:cNvSpPr txBox="1">
            <a:spLocks noChangeArrowheads="1"/>
          </p:cNvSpPr>
          <p:nvPr/>
        </p:nvSpPr>
        <p:spPr bwMode="auto">
          <a:xfrm>
            <a:off x="1000100" y="0"/>
            <a:ext cx="7215187" cy="1016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/>
            <a:r>
              <a:rPr lang="th-TH" sz="6000" b="1" dirty="0">
                <a:latin typeface="AngsanaUPC" pitchFamily="18" charset="-34"/>
                <a:cs typeface="AngsanaUPC" pitchFamily="18" charset="-34"/>
              </a:rPr>
              <a:t>๖</a:t>
            </a:r>
            <a:r>
              <a:rPr lang="en-US" sz="6000" b="1" dirty="0"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6000" b="1" dirty="0">
                <a:latin typeface="AngsanaUPC" pitchFamily="18" charset="-34"/>
                <a:cs typeface="AngsanaUPC" pitchFamily="18" charset="-34"/>
              </a:rPr>
              <a:t>การยืมเงินราชการ</a:t>
            </a:r>
            <a:endParaRPr kumimoji="0" lang="th-TH" altLang="th-TH" sz="6000" u="none" dirty="0">
              <a:solidFill>
                <a:srgbClr val="0000FF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2533" name="Line 5"/>
          <p:cNvSpPr>
            <a:spLocks noChangeShapeType="1"/>
          </p:cNvSpPr>
          <p:nvPr/>
        </p:nvSpPr>
        <p:spPr bwMode="auto">
          <a:xfrm>
            <a:off x="914400" y="5943600"/>
            <a:ext cx="7696200" cy="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2534" name="Line 6"/>
          <p:cNvSpPr>
            <a:spLocks noChangeShapeType="1"/>
          </p:cNvSpPr>
          <p:nvPr/>
        </p:nvSpPr>
        <p:spPr bwMode="auto">
          <a:xfrm>
            <a:off x="928662" y="785794"/>
            <a:ext cx="7696200" cy="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285127" name="Text Box 7"/>
          <p:cNvSpPr txBox="1">
            <a:spLocks noChangeArrowheads="1"/>
          </p:cNvSpPr>
          <p:nvPr/>
        </p:nvSpPr>
        <p:spPr bwMode="auto">
          <a:xfrm>
            <a:off x="285750" y="1643050"/>
            <a:ext cx="8858250" cy="3416300"/>
          </a:xfrm>
          <a:prstGeom prst="rect">
            <a:avLst/>
          </a:prstGeom>
          <a:solidFill>
            <a:srgbClr val="9900FF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lang="th-TH" sz="5400" b="1" u="none" dirty="0">
                <a:solidFill>
                  <a:schemeClr val="bg1"/>
                </a:solidFill>
                <a:latin typeface="Tahoma" pitchFamily="34" charset="0"/>
                <a:cs typeface="Angsana New" pitchFamily="18" charset="-34"/>
              </a:rPr>
              <a:t>๖.๑ </a:t>
            </a:r>
            <a:r>
              <a:rPr lang="th-TH" sz="5400" b="1" u="none" dirty="0" smtClean="0">
                <a:solidFill>
                  <a:schemeClr val="bg1"/>
                </a:solidFill>
                <a:latin typeface="Tahoma" pitchFamily="34" charset="0"/>
                <a:cs typeface="Angsana New" pitchFamily="18" charset="-34"/>
              </a:rPr>
              <a:t>ได้</a:t>
            </a:r>
            <a:r>
              <a:rPr lang="th-TH" sz="5400" b="1" u="none" dirty="0">
                <a:solidFill>
                  <a:schemeClr val="bg1"/>
                </a:solidFill>
                <a:latin typeface="Tahoma" pitchFamily="34" charset="0"/>
                <a:cs typeface="Angsana New" pitchFamily="18" charset="-34"/>
              </a:rPr>
              <a:t>ระบุรายละเอียดในสัญญาไม่ครบถ้วน เช่น วันครบกำหนดส่งคืน</a:t>
            </a:r>
          </a:p>
          <a:p>
            <a:r>
              <a:rPr lang="th-TH" sz="5400" b="1" u="none" dirty="0">
                <a:solidFill>
                  <a:schemeClr val="bg1"/>
                </a:solidFill>
                <a:latin typeface="Tahoma" pitchFamily="34" charset="0"/>
                <a:cs typeface="Angsana New" pitchFamily="18" charset="-34"/>
              </a:rPr>
              <a:t>๖.๒ ส่งคืนเงินยืมไม่เป็นไปตามที่ระเบียบกำหนด </a:t>
            </a:r>
            <a:endParaRPr lang="en-US" altLang="th-TH" sz="5400" b="1" u="none" dirty="0">
              <a:solidFill>
                <a:schemeClr val="bg1"/>
              </a:solidFill>
              <a:latin typeface="JasmineUPC" pitchFamily="18" charset="-34"/>
            </a:endParaRPr>
          </a:p>
        </p:txBody>
      </p:sp>
      <p:pic>
        <p:nvPicPr>
          <p:cNvPr id="22536" name="Picture 8" descr="j02386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52442">
            <a:off x="7696200" y="5324475"/>
            <a:ext cx="785813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9" descr="0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509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8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5127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FB3FEA3-B0E2-4745-871C-64C9F0296767}" type="slidenum">
              <a:rPr lang="en-US" altLang="th-TH"/>
              <a:pPr/>
              <a:t>16</a:t>
            </a:fld>
            <a:endParaRPr lang="th-TH" altLang="th-TH"/>
          </a:p>
        </p:txBody>
      </p:sp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0" y="0"/>
            <a:ext cx="94488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th-TH" altLang="th-TH"/>
          </a:p>
        </p:txBody>
      </p:sp>
      <p:sp>
        <p:nvSpPr>
          <p:cNvPr id="23556" name="Text Box 3"/>
          <p:cNvSpPr txBox="1">
            <a:spLocks noChangeArrowheads="1"/>
          </p:cNvSpPr>
          <p:nvPr/>
        </p:nvSpPr>
        <p:spPr bwMode="auto">
          <a:xfrm>
            <a:off x="850900" y="-33338"/>
            <a:ext cx="8597900" cy="923926"/>
          </a:xfrm>
          <a:prstGeom prst="rect">
            <a:avLst/>
          </a:prstGeom>
          <a:solidFill>
            <a:srgbClr val="FFFF00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/>
            <a:r>
              <a:rPr lang="th-TH" sz="5400" b="1">
                <a:latin typeface="Tahoma" pitchFamily="34" charset="0"/>
                <a:cs typeface="Angsana New" pitchFamily="18" charset="-34"/>
              </a:rPr>
              <a:t>๗ การบัญชี</a:t>
            </a:r>
            <a:endParaRPr kumimoji="0" lang="th-TH" altLang="th-TH" sz="5400" b="1" u="none">
              <a:solidFill>
                <a:srgbClr val="0000FF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286148" name="Text Box 4"/>
          <p:cNvSpPr txBox="1">
            <a:spLocks noChangeArrowheads="1"/>
          </p:cNvSpPr>
          <p:nvPr/>
        </p:nvSpPr>
        <p:spPr bwMode="auto">
          <a:xfrm>
            <a:off x="103188" y="957263"/>
            <a:ext cx="9040812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SzPct val="90000"/>
              <a:buBlip>
                <a:blip r:embed="rId3"/>
              </a:buBlip>
              <a:defRPr sz="32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SzPct val="80000"/>
              <a:buBlip>
                <a:blip r:embed="rId4"/>
              </a:buBlip>
              <a:defRPr sz="28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SzPct val="70000"/>
              <a:buBlip>
                <a:blip r:embed="rId5"/>
              </a:buBlip>
              <a:defRPr sz="24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SzPct val="70000"/>
              <a:buBlip>
                <a:blip r:embed="rId6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SzPct val="70000"/>
              <a:buBlip>
                <a:blip r:embed="rId7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7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7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7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7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  <a:defRPr/>
            </a:pPr>
            <a:r>
              <a:rPr lang="th-TH" sz="54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๗.๑) จัดทำงบทดลองก่อนการบันทึกบัญชี</a:t>
            </a:r>
          </a:p>
          <a:p>
            <a:pPr>
              <a:buFontTx/>
              <a:buNone/>
              <a:defRPr/>
            </a:pPr>
            <a:r>
              <a:rPr lang="th-TH" sz="54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๗.๒) ได้จัดทำใบสำคัญการลงบัญชีด้านรับกรณีรับเงินตามใบเสร็จรับเงิน แต่ไม่ได้อ้างอิงเลขที่ใบเสร็จรับเงิน </a:t>
            </a:r>
            <a:endParaRPr lang="en-US" sz="5400" b="1" dirty="0" smtClean="0">
              <a:solidFill>
                <a:schemeClr val="accent5">
                  <a:lumMod val="10000"/>
                </a:schemeClr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>
              <a:buFontTx/>
              <a:buNone/>
              <a:defRPr/>
            </a:pPr>
            <a:r>
              <a:rPr lang="th-TH" sz="5400" b="1" dirty="0" smtClean="0">
                <a:solidFill>
                  <a:schemeClr val="accent5">
                    <a:lumMod val="1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การผ่านรายการบัญชีไปยังบัญชีแยกประเภท     ไม่ได้อ้างหน้าบัญชี</a:t>
            </a:r>
            <a:endParaRPr lang="th-TH" altLang="th-TH" sz="5400" b="1" u="none" dirty="0" smtClean="0">
              <a:solidFill>
                <a:schemeClr val="accent5">
                  <a:lumMod val="10000"/>
                </a:schemeClr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23558" name="Line 6"/>
          <p:cNvSpPr>
            <a:spLocks noChangeShapeType="1"/>
          </p:cNvSpPr>
          <p:nvPr/>
        </p:nvSpPr>
        <p:spPr bwMode="auto">
          <a:xfrm>
            <a:off x="684213" y="6021388"/>
            <a:ext cx="7696200" cy="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pic>
        <p:nvPicPr>
          <p:cNvPr id="23559" name="Picture 8" descr="MMj01781120000[1]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8"/>
          <a:srcRect/>
          <a:stretch>
            <a:fillRect/>
          </a:stretch>
        </p:blipFill>
        <p:spPr>
          <a:xfrm>
            <a:off x="6948488" y="5194300"/>
            <a:ext cx="2357437" cy="1684338"/>
          </a:xfrm>
        </p:spPr>
      </p:pic>
      <p:pic>
        <p:nvPicPr>
          <p:cNvPr id="23560" name="Picture 9" descr="001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8509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8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6148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ชื่อเรื่อง 1"/>
          <p:cNvSpPr>
            <a:spLocks noGrp="1"/>
          </p:cNvSpPr>
          <p:nvPr>
            <p:ph type="title"/>
          </p:nvPr>
        </p:nvSpPr>
        <p:spPr>
          <a:xfrm>
            <a:off x="685800" y="115888"/>
            <a:ext cx="7772400" cy="736600"/>
          </a:xfrm>
        </p:spPr>
        <p:txBody>
          <a:bodyPr/>
          <a:lstStyle/>
          <a:p>
            <a:r>
              <a:rPr lang="th-TH" sz="5400" smtClean="0"/>
              <a:t>การบัญชี (ต่อ)</a:t>
            </a:r>
          </a:p>
        </p:txBody>
      </p:sp>
      <p:sp>
        <p:nvSpPr>
          <p:cNvPr id="25603" name="ตัวแทนข้อความ 2"/>
          <p:cNvSpPr>
            <a:spLocks noGrp="1"/>
          </p:cNvSpPr>
          <p:nvPr>
            <p:ph type="body" sz="half" idx="1"/>
          </p:nvPr>
        </p:nvSpPr>
        <p:spPr>
          <a:xfrm>
            <a:off x="685800" y="1125538"/>
            <a:ext cx="3810000" cy="4970462"/>
          </a:xfrm>
        </p:spPr>
        <p:txBody>
          <a:bodyPr/>
          <a:lstStyle/>
          <a:p>
            <a:r>
              <a:rPr lang="th-TH" sz="4800" b="1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๗.๓ การบันทึกบัญชีไม่ถูกต้อง  เช่น  </a:t>
            </a:r>
            <a:endParaRPr lang="en-US" sz="4800" b="1" smtClean="0">
              <a:solidFill>
                <a:srgbClr val="FF0000"/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th-TH" sz="480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      </a:t>
            </a:r>
            <a:r>
              <a:rPr lang="th-TH" sz="4800" b="1" smtClean="0">
                <a:solidFill>
                  <a:srgbClr val="171BAF"/>
                </a:solidFill>
                <a:latin typeface="AngsanaUPC" pitchFamily="18" charset="-34"/>
                <a:cs typeface="AngsanaUPC" pitchFamily="18" charset="-34"/>
              </a:rPr>
              <a:t>- บันทึกบัญชี   ไม่ตรงกับหลักฐาน วันที่ จำนวนเงิน</a:t>
            </a:r>
            <a:endParaRPr lang="en-US" sz="4800" b="1" smtClean="0">
              <a:solidFill>
                <a:srgbClr val="171BAF"/>
              </a:solidFill>
              <a:latin typeface="AngsanaUPC" pitchFamily="18" charset="-34"/>
              <a:cs typeface="AngsanaUPC" pitchFamily="18" charset="-34"/>
            </a:endParaRPr>
          </a:p>
          <a:p>
            <a:endParaRPr lang="th-TH" sz="4800" smtClean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560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787900" y="1150938"/>
            <a:ext cx="3810000" cy="4945062"/>
          </a:xfrm>
        </p:spPr>
        <p:txBody>
          <a:bodyPr/>
          <a:lstStyle/>
          <a:p>
            <a:r>
              <a:rPr lang="th-TH" smtClean="0"/>
              <a:t> </a:t>
            </a:r>
            <a:r>
              <a:rPr lang="th-TH" sz="4400" b="1" smtClean="0">
                <a:solidFill>
                  <a:srgbClr val="171BAF"/>
                </a:solidFill>
                <a:latin typeface="AngsanaUPC" pitchFamily="18" charset="-34"/>
                <a:cs typeface="AngsanaUPC" pitchFamily="18" charset="-34"/>
              </a:rPr>
              <a:t>- บันทึกรายการจ่ายลูกหนี้ (จ่ายเงินยืม) วันเดียวกับการหักล้างเงินยืม การจ่ายเงินยืมบางรายการไม่ได้บันทึกเป็นลูกหนี้เงินยืมก่อน </a:t>
            </a:r>
          </a:p>
        </p:txBody>
      </p:sp>
      <p:sp>
        <p:nvSpPr>
          <p:cNvPr id="25605" name="ตัวแทนหมายเลขสไลด์ 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3453E82-74C7-4509-90B0-D2FF53B5929F}" type="slidenum">
              <a:rPr lang="en-US" altLang="th-TH"/>
              <a:pPr/>
              <a:t>17</a:t>
            </a:fld>
            <a:endParaRPr lang="th-TH" altLang="th-TH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AD22F0F-DAA3-4F8A-8F34-5403F656A5F6}" type="slidenum">
              <a:rPr lang="en-US" altLang="th-TH"/>
              <a:pPr/>
              <a:t>18</a:t>
            </a:fld>
            <a:endParaRPr lang="th-TH" altLang="th-TH"/>
          </a:p>
        </p:txBody>
      </p:sp>
      <p:pic>
        <p:nvPicPr>
          <p:cNvPr id="26627" name="Picture 2" descr="http://catalog.pantip.com/koykonka/12764-pp001.jpg"/>
          <p:cNvPicPr>
            <a:picLocks noChangeAspect="1" noChangeArrowheads="1"/>
          </p:cNvPicPr>
          <p:nvPr/>
        </p:nvPicPr>
        <p:blipFill>
          <a:blip r:embed="rId3" r:link="rId4">
            <a:lum bright="20000" contrast="-4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98115" name="WordArt 3"/>
          <p:cNvSpPr>
            <a:spLocks noChangeArrowheads="1" noChangeShapeType="1" noTextEdit="1"/>
          </p:cNvSpPr>
          <p:nvPr/>
        </p:nvSpPr>
        <p:spPr bwMode="auto">
          <a:xfrm>
            <a:off x="2466975" y="3392488"/>
            <a:ext cx="4010025" cy="14081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>
              <a:defRPr/>
            </a:pPr>
            <a:r>
              <a:rPr lang="th-TH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JasmineUPC"/>
                <a:cs typeface="JasmineUPC"/>
              </a:rPr>
              <a:t>ขอบคุณและสวัสดี</a:t>
            </a:r>
          </a:p>
        </p:txBody>
      </p:sp>
      <p:sp>
        <p:nvSpPr>
          <p:cNvPr id="1498116" name="WordArt 4"/>
          <p:cNvSpPr>
            <a:spLocks noChangeArrowheads="1" noChangeShapeType="1" noTextEdit="1"/>
          </p:cNvSpPr>
          <p:nvPr/>
        </p:nvSpPr>
        <p:spPr bwMode="auto">
          <a:xfrm>
            <a:off x="2438400" y="2209800"/>
            <a:ext cx="4010025" cy="14081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>
              <a:defRPr/>
            </a:pPr>
            <a:r>
              <a:rPr lang="en-US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Comic Sans MS"/>
              </a:rPr>
              <a:t>Q &amp; A</a:t>
            </a:r>
            <a:endParaRPr lang="th-TH" sz="3600" b="1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/>
                </a:outerShdw>
              </a:effectLst>
              <a:latin typeface="Comic Sans MS"/>
            </a:endParaRPr>
          </a:p>
        </p:txBody>
      </p:sp>
      <p:sp>
        <p:nvSpPr>
          <p:cNvPr id="26630" name="กล่องข้อความ 1"/>
          <p:cNvSpPr txBox="1">
            <a:spLocks noChangeArrowheads="1"/>
          </p:cNvSpPr>
          <p:nvPr/>
        </p:nvSpPr>
        <p:spPr bwMode="auto">
          <a:xfrm>
            <a:off x="4140200" y="6092825"/>
            <a:ext cx="44640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th-TH" sz="4000"/>
              <a:t>โทรศัพท์   ๐ ๒๒๔๕ ๑๘๓๐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8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981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8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8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98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umi Painting">
  <a:themeElements>
    <a:clrScheme name="Sumi Painting 1">
      <a:dk1>
        <a:srgbClr val="545472"/>
      </a:dk1>
      <a:lt1>
        <a:srgbClr val="FFFFFF"/>
      </a:lt1>
      <a:dk2>
        <a:srgbClr val="660066"/>
      </a:dk2>
      <a:lt2>
        <a:srgbClr val="9797B7"/>
      </a:lt2>
      <a:accent1>
        <a:srgbClr val="A7CCD9"/>
      </a:accent1>
      <a:accent2>
        <a:srgbClr val="C7C7DF"/>
      </a:accent2>
      <a:accent3>
        <a:srgbClr val="FFFFFF"/>
      </a:accent3>
      <a:accent4>
        <a:srgbClr val="464660"/>
      </a:accent4>
      <a:accent5>
        <a:srgbClr val="D0E2E9"/>
      </a:accent5>
      <a:accent6>
        <a:srgbClr val="B4B4CA"/>
      </a:accent6>
      <a:hlink>
        <a:srgbClr val="9595FF"/>
      </a:hlink>
      <a:folHlink>
        <a:srgbClr val="8888AE"/>
      </a:folHlink>
    </a:clrScheme>
    <a:fontScheme name="Sumi Painting">
      <a:majorFont>
        <a:latin typeface="Tahoma"/>
        <a:ea typeface=""/>
        <a:cs typeface="Angsana New"/>
      </a:majorFont>
      <a:minorFont>
        <a:latin typeface="Tahoma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JasmineUPC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JasmineUPC" pitchFamily="18" charset="-34"/>
          </a:defRPr>
        </a:defPPr>
      </a:lstStyle>
    </a:lnDef>
  </a:objectDefaults>
  <a:extraClrSchemeLst>
    <a:extraClrScheme>
      <a:clrScheme name="Sumi Painting 1">
        <a:dk1>
          <a:srgbClr val="545472"/>
        </a:dk1>
        <a:lt1>
          <a:srgbClr val="FFFFFF"/>
        </a:lt1>
        <a:dk2>
          <a:srgbClr val="660066"/>
        </a:dk2>
        <a:lt2>
          <a:srgbClr val="9797B7"/>
        </a:lt2>
        <a:accent1>
          <a:srgbClr val="A7CCD9"/>
        </a:accent1>
        <a:accent2>
          <a:srgbClr val="C7C7DF"/>
        </a:accent2>
        <a:accent3>
          <a:srgbClr val="FFFFFF"/>
        </a:accent3>
        <a:accent4>
          <a:srgbClr val="464660"/>
        </a:accent4>
        <a:accent5>
          <a:srgbClr val="D0E2E9"/>
        </a:accent5>
        <a:accent6>
          <a:srgbClr val="B4B4CA"/>
        </a:accent6>
        <a:hlink>
          <a:srgbClr val="9595FF"/>
        </a:hlink>
        <a:folHlink>
          <a:srgbClr val="8888A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2">
        <a:dk1>
          <a:srgbClr val="545472"/>
        </a:dk1>
        <a:lt1>
          <a:srgbClr val="FFFFFF"/>
        </a:lt1>
        <a:dk2>
          <a:srgbClr val="892D5B"/>
        </a:dk2>
        <a:lt2>
          <a:srgbClr val="68A7BE"/>
        </a:lt2>
        <a:accent1>
          <a:srgbClr val="CAACCC"/>
        </a:accent1>
        <a:accent2>
          <a:srgbClr val="A7CCD9"/>
        </a:accent2>
        <a:accent3>
          <a:srgbClr val="FFFFFF"/>
        </a:accent3>
        <a:accent4>
          <a:srgbClr val="464660"/>
        </a:accent4>
        <a:accent5>
          <a:srgbClr val="E1D2E2"/>
        </a:accent5>
        <a:accent6>
          <a:srgbClr val="97B9C4"/>
        </a:accent6>
        <a:hlink>
          <a:srgbClr val="9595FF"/>
        </a:hlink>
        <a:folHlink>
          <a:srgbClr val="8888A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B2B2B2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C8C8C8"/>
        </a:accent6>
        <a:hlink>
          <a:srgbClr val="4D4D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4">
        <a:dk1>
          <a:srgbClr val="545472"/>
        </a:dk1>
        <a:lt1>
          <a:srgbClr val="FFFFFF"/>
        </a:lt1>
        <a:dk2>
          <a:srgbClr val="892D5B"/>
        </a:dk2>
        <a:lt2>
          <a:srgbClr val="AC3872"/>
        </a:lt2>
        <a:accent1>
          <a:srgbClr val="660066"/>
        </a:accent1>
        <a:accent2>
          <a:srgbClr val="E2A6C4"/>
        </a:accent2>
        <a:accent3>
          <a:srgbClr val="FFFFFF"/>
        </a:accent3>
        <a:accent4>
          <a:srgbClr val="464660"/>
        </a:accent4>
        <a:accent5>
          <a:srgbClr val="B8AAB8"/>
        </a:accent5>
        <a:accent6>
          <a:srgbClr val="CD96B1"/>
        </a:accent6>
        <a:hlink>
          <a:srgbClr val="8585FF"/>
        </a:hlink>
        <a:folHlink>
          <a:srgbClr val="563E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5">
        <a:dk1>
          <a:srgbClr val="545472"/>
        </a:dk1>
        <a:lt1>
          <a:srgbClr val="FFFFFF"/>
        </a:lt1>
        <a:dk2>
          <a:srgbClr val="892D5B"/>
        </a:dk2>
        <a:lt2>
          <a:srgbClr val="515BA7"/>
        </a:lt2>
        <a:accent1>
          <a:srgbClr val="8BD8E7"/>
        </a:accent1>
        <a:accent2>
          <a:srgbClr val="A5AAD3"/>
        </a:accent2>
        <a:accent3>
          <a:srgbClr val="FFFFFF"/>
        </a:accent3>
        <a:accent4>
          <a:srgbClr val="464660"/>
        </a:accent4>
        <a:accent5>
          <a:srgbClr val="C4E9F1"/>
        </a:accent5>
        <a:accent6>
          <a:srgbClr val="959ABF"/>
        </a:accent6>
        <a:hlink>
          <a:srgbClr val="B78AFA"/>
        </a:hlink>
        <a:folHlink>
          <a:srgbClr val="A0A5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6">
        <a:dk1>
          <a:srgbClr val="545472"/>
        </a:dk1>
        <a:lt1>
          <a:srgbClr val="FFFFFF"/>
        </a:lt1>
        <a:dk2>
          <a:srgbClr val="37467F"/>
        </a:dk2>
        <a:lt2>
          <a:srgbClr val="547A3C"/>
        </a:lt2>
        <a:accent1>
          <a:srgbClr val="8BD8E7"/>
        </a:accent1>
        <a:accent2>
          <a:srgbClr val="B7D3A5"/>
        </a:accent2>
        <a:accent3>
          <a:srgbClr val="FFFFFF"/>
        </a:accent3>
        <a:accent4>
          <a:srgbClr val="464660"/>
        </a:accent4>
        <a:accent5>
          <a:srgbClr val="C4E9F1"/>
        </a:accent5>
        <a:accent6>
          <a:srgbClr val="A6BF95"/>
        </a:accent6>
        <a:hlink>
          <a:srgbClr val="619147"/>
        </a:hlink>
        <a:folHlink>
          <a:srgbClr val="94BE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7">
        <a:dk1>
          <a:srgbClr val="545472"/>
        </a:dk1>
        <a:lt1>
          <a:srgbClr val="FFFFFF"/>
        </a:lt1>
        <a:dk2>
          <a:srgbClr val="655851"/>
        </a:dk2>
        <a:lt2>
          <a:srgbClr val="B49234"/>
        </a:lt2>
        <a:accent1>
          <a:srgbClr val="F8C684"/>
        </a:accent1>
        <a:accent2>
          <a:srgbClr val="E1CE97"/>
        </a:accent2>
        <a:accent3>
          <a:srgbClr val="FFFFFF"/>
        </a:accent3>
        <a:accent4>
          <a:srgbClr val="464660"/>
        </a:accent4>
        <a:accent5>
          <a:srgbClr val="FBDFC2"/>
        </a:accent5>
        <a:accent6>
          <a:srgbClr val="CCBA88"/>
        </a:accent6>
        <a:hlink>
          <a:srgbClr val="7C6148"/>
        </a:hlink>
        <a:folHlink>
          <a:srgbClr val="8E856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Stream</Template>
  <TotalTime>7742</TotalTime>
  <Words>790</Words>
  <Application>Microsoft Office PowerPoint</Application>
  <PresentationFormat>นำเสนอทางหน้าจอ (4:3)</PresentationFormat>
  <Paragraphs>95</Paragraphs>
  <Slides>18</Slides>
  <Notes>5</Notes>
  <HiddenSlides>0</HiddenSlides>
  <MMClips>0</MMClips>
  <ScaleCrop>false</ScaleCrop>
  <HeadingPairs>
    <vt:vector size="6" baseType="variant">
      <vt:variant>
        <vt:lpstr>แบบอักษรที่ถูกใช้</vt:lpstr>
      </vt:variant>
      <vt:variant>
        <vt:i4>10</vt:i4>
      </vt:variant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18</vt:i4>
      </vt:variant>
    </vt:vector>
  </HeadingPairs>
  <TitlesOfParts>
    <vt:vector size="29" baseType="lpstr">
      <vt:lpstr>Times New Roman</vt:lpstr>
      <vt:lpstr>JasmineUPC</vt:lpstr>
      <vt:lpstr>Arial</vt:lpstr>
      <vt:lpstr>Tahoma</vt:lpstr>
      <vt:lpstr>Angsana New</vt:lpstr>
      <vt:lpstr>Arial Narrow</vt:lpstr>
      <vt:lpstr>AngsanaUPC</vt:lpstr>
      <vt:lpstr>Wingdings</vt:lpstr>
      <vt:lpstr>Browallia New</vt:lpstr>
      <vt:lpstr>Webdings</vt:lpstr>
      <vt:lpstr>Sumi Painting</vt:lpstr>
      <vt:lpstr>ภาพนิ่ง 1</vt:lpstr>
      <vt:lpstr>ภาพนิ่ง 2</vt:lpstr>
      <vt:lpstr>ภาพนิ่ง 3</vt:lpstr>
      <vt:lpstr>ภาพนิ่ง 4</vt:lpstr>
      <vt:lpstr>   ๒. การตรวจสอบการรับจ่ายเงินประจำวัน</vt:lpstr>
      <vt:lpstr>ภาพนิ่ง 6</vt:lpstr>
      <vt:lpstr>การรับเงิน (ต่อ)</vt:lpstr>
      <vt:lpstr>ภาพนิ่ง 8</vt:lpstr>
      <vt:lpstr>การรับเงิน (ต่อ) </vt:lpstr>
      <vt:lpstr> การรับเงิน (ต่อ) </vt:lpstr>
      <vt:lpstr>๔. การจ่ายเงิน</vt:lpstr>
      <vt:lpstr>การจ่ายเงิน (ต่อ)</vt:lpstr>
      <vt:lpstr>การจ่ายเงิน (ต่อ)</vt:lpstr>
      <vt:lpstr>   ๕. การจัดเก็บหลักฐานทางการเงิน</vt:lpstr>
      <vt:lpstr>ภาพนิ่ง 15</vt:lpstr>
      <vt:lpstr>ภาพนิ่ง 16</vt:lpstr>
      <vt:lpstr>การบัญชี (ต่อ)</vt:lpstr>
      <vt:lpstr>ภาพนิ่ง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Internal AUdit;2018</dc:creator>
  <cp:lastModifiedBy>Corporate Edition</cp:lastModifiedBy>
  <cp:revision>667</cp:revision>
  <cp:lastPrinted>2012-06-13T04:12:13Z</cp:lastPrinted>
  <dcterms:created xsi:type="dcterms:W3CDTF">2008-08-28T19:45:20Z</dcterms:created>
  <dcterms:modified xsi:type="dcterms:W3CDTF">2018-02-12T05:23:28Z</dcterms:modified>
</cp:coreProperties>
</file>