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colors8.xml" ContentType="application/vnd.openxmlformats-officedocument.drawingml.diagramColors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rawing7.xml" ContentType="application/vnd.ms-office.drawingml.diagramDrawing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diagrams/drawing10.xml" ContentType="application/vnd.ms-office.drawingml.diagramDrawing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drawing3.xml" ContentType="application/vnd.ms-office.drawingml.diagramDrawing+xml"/>
  <Override PartName="/ppt/diagrams/colors12.xml" ContentType="application/vnd.openxmlformats-officedocument.drawingml.diagramColors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Default Extension="vml" ContentType="application/vnd.openxmlformats-officedocument.vmlDrawing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drawing8.xml" ContentType="application/vnd.ms-office.drawingml.diagramDrawing+xml"/>
  <Override PartName="/ppt/diagrams/quickStyle12.xml" ContentType="application/vnd.openxmlformats-officedocument.drawingml.diagramStyle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drawing6.xml" ContentType="application/vnd.ms-office.drawingml.diagramDrawing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drawing11.xml" ContentType="application/vnd.ms-office.drawingml.diagramDrawing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Default Extension="xls" ContentType="application/vnd.ms-excel"/>
  <Override PartName="/ppt/diagrams/data11.xml" ContentType="application/vnd.openxmlformats-officedocument.drawingml.diagramData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rawing9.xml" ContentType="application/vnd.ms-office.drawingml.diagramDrawing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diagrams/drawing12.xml" ContentType="application/vnd.ms-office.drawingml.diagramDrawing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diagrams/drawing5.xml" ContentType="application/vnd.ms-office.drawingml.diagramDrawing+xml"/>
  <Override PartName="/ppt/diagrams/layout11.xml" ContentType="application/vnd.openxmlformats-officedocument.drawingml.diagramLayout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diagrams/colors10.xml" ContentType="application/vnd.openxmlformats-officedocument.drawingml.diagramColors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67"/>
  </p:notesMasterIdLst>
  <p:handoutMasterIdLst>
    <p:handoutMasterId r:id="rId68"/>
  </p:handoutMasterIdLst>
  <p:sldIdLst>
    <p:sldId id="396" r:id="rId2"/>
    <p:sldId id="375" r:id="rId3"/>
    <p:sldId id="341" r:id="rId4"/>
    <p:sldId id="377" r:id="rId5"/>
    <p:sldId id="378" r:id="rId6"/>
    <p:sldId id="379" r:id="rId7"/>
    <p:sldId id="380" r:id="rId8"/>
    <p:sldId id="384" r:id="rId9"/>
    <p:sldId id="404" r:id="rId10"/>
    <p:sldId id="405" r:id="rId11"/>
    <p:sldId id="438" r:id="rId12"/>
    <p:sldId id="439" r:id="rId13"/>
    <p:sldId id="321" r:id="rId14"/>
    <p:sldId id="403" r:id="rId15"/>
    <p:sldId id="440" r:id="rId16"/>
    <p:sldId id="441" r:id="rId17"/>
    <p:sldId id="446" r:id="rId18"/>
    <p:sldId id="447" r:id="rId19"/>
    <p:sldId id="448" r:id="rId20"/>
    <p:sldId id="464" r:id="rId21"/>
    <p:sldId id="434" r:id="rId22"/>
    <p:sldId id="465" r:id="rId23"/>
    <p:sldId id="463" r:id="rId24"/>
    <p:sldId id="459" r:id="rId25"/>
    <p:sldId id="460" r:id="rId26"/>
    <p:sldId id="461" r:id="rId27"/>
    <p:sldId id="442" r:id="rId28"/>
    <p:sldId id="443" r:id="rId29"/>
    <p:sldId id="444" r:id="rId30"/>
    <p:sldId id="456" r:id="rId31"/>
    <p:sldId id="409" r:id="rId32"/>
    <p:sldId id="411" r:id="rId33"/>
    <p:sldId id="424" r:id="rId34"/>
    <p:sldId id="421" r:id="rId35"/>
    <p:sldId id="425" r:id="rId36"/>
    <p:sldId id="426" r:id="rId37"/>
    <p:sldId id="427" r:id="rId38"/>
    <p:sldId id="457" r:id="rId39"/>
    <p:sldId id="482" r:id="rId40"/>
    <p:sldId id="466" r:id="rId41"/>
    <p:sldId id="467" r:id="rId42"/>
    <p:sldId id="468" r:id="rId43"/>
    <p:sldId id="469" r:id="rId44"/>
    <p:sldId id="470" r:id="rId45"/>
    <p:sldId id="471" r:id="rId46"/>
    <p:sldId id="481" r:id="rId47"/>
    <p:sldId id="472" r:id="rId48"/>
    <p:sldId id="473" r:id="rId49"/>
    <p:sldId id="474" r:id="rId50"/>
    <p:sldId id="475" r:id="rId51"/>
    <p:sldId id="494" r:id="rId52"/>
    <p:sldId id="480" r:id="rId53"/>
    <p:sldId id="476" r:id="rId54"/>
    <p:sldId id="477" r:id="rId55"/>
    <p:sldId id="478" r:id="rId56"/>
    <p:sldId id="479" r:id="rId57"/>
    <p:sldId id="483" r:id="rId58"/>
    <p:sldId id="484" r:id="rId59"/>
    <p:sldId id="485" r:id="rId60"/>
    <p:sldId id="486" r:id="rId61"/>
    <p:sldId id="487" r:id="rId62"/>
    <p:sldId id="488" r:id="rId63"/>
    <p:sldId id="490" r:id="rId64"/>
    <p:sldId id="491" r:id="rId65"/>
    <p:sldId id="458" r:id="rId66"/>
  </p:sldIdLst>
  <p:sldSz cx="9144000" cy="6858000" type="screen4x3"/>
  <p:notesSz cx="6797675" cy="9926638"/>
  <p:embeddedFontLst>
    <p:embeddedFont>
      <p:font typeface="Calibri" pitchFamily="34" charset="0"/>
      <p:regular r:id="rId69"/>
      <p:bold r:id="rId70"/>
      <p:italic r:id="rId71"/>
      <p:boldItalic r:id="rId72"/>
    </p:embeddedFont>
    <p:embeddedFont>
      <p:font typeface="FreesiaUPC" pitchFamily="34" charset="-34"/>
      <p:regular r:id="rId73"/>
      <p:bold r:id="rId74"/>
      <p:italic r:id="rId75"/>
      <p:boldItalic r:id="rId76"/>
    </p:embeddedFont>
    <p:embeddedFont>
      <p:font typeface="맑은 고딕" pitchFamily="34" charset="-127"/>
      <p:regular r:id="rId77"/>
      <p:bold r:id="rId78"/>
    </p:embeddedFont>
    <p:embeddedFont>
      <p:font typeface="Wingdings 2" pitchFamily="18" charset="2"/>
      <p:regular r:id="rId79"/>
    </p:embeddedFont>
    <p:embeddedFont>
      <p:font typeface="TH Chakra Petch" pitchFamily="2" charset="-34"/>
      <p:regular r:id="rId80"/>
      <p:bold r:id="rId81"/>
      <p:italic r:id="rId82"/>
      <p:boldItalic r:id="rId83"/>
    </p:embeddedFont>
    <p:embeddedFont>
      <p:font typeface="BoonTook Mon Ultra" pitchFamily="2" charset="-34"/>
      <p:bold r:id="rId84"/>
      <p:boldItalic r:id="rId85"/>
    </p:embeddedFont>
    <p:embeddedFont>
      <p:font typeface="Cordia New" pitchFamily="34" charset="-34"/>
      <p:regular r:id="rId86"/>
      <p:bold r:id="rId87"/>
      <p:italic r:id="rId88"/>
      <p:boldItalic r:id="rId89"/>
    </p:embeddedFont>
    <p:embeddedFont>
      <p:font typeface="Arial Narrow" pitchFamily="34" charset="0"/>
      <p:regular r:id="rId90"/>
      <p:bold r:id="rId91"/>
      <p:italic r:id="rId92"/>
      <p:boldItalic r:id="rId93"/>
    </p:embeddedFont>
    <p:embeddedFont>
      <p:font typeface="Verdana" pitchFamily="34" charset="0"/>
      <p:regular r:id="rId94"/>
      <p:bold r:id="rId95"/>
      <p:italic r:id="rId96"/>
      <p:boldItalic r:id="rId97"/>
    </p:embeddedFont>
    <p:embeddedFont>
      <p:font typeface="Angsana New" pitchFamily="18" charset="-34"/>
      <p:regular r:id="rId98"/>
      <p:bold r:id="rId99"/>
      <p:italic r:id="rId100"/>
      <p:boldItalic r:id="rId10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CC"/>
    <a:srgbClr val="FF7C80"/>
    <a:srgbClr val="CAFAFC"/>
    <a:srgbClr val="AA71D5"/>
    <a:srgbClr val="D1B2E8"/>
    <a:srgbClr val="FFD1D2"/>
    <a:srgbClr val="66FF66"/>
    <a:srgbClr val="74CFFC"/>
    <a:srgbClr val="DEC7EF"/>
    <a:srgbClr val="DE5408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ลักษณะสีปานกลาง 2 - เน้น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75DCB02-9BB8-47FD-8907-85C794F793BA}" styleName="ลักษณะชุดรูปแบบ 1 - เน้น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5DA37D80-6434-44D0-A028-1B22A696006F}" styleName="ลักษณะสีอ่อน 3 - เน้น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69C7853C-536D-4A76-A0AE-DD22124D55A5}" styleName="ลักษณะชุดรูปแบบ 1 - เน้น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F5AB1C69-6EDB-4FF4-983F-18BD219EF322}" styleName="ลักษณะสีปานกลาง 2 - เน้น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ลักษณะสีปานกลาง 2 - เน้น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ลักษณะสีปานกลาง 2 - เน้น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5758FB7-9AC5-4552-8A53-C91805E547FA}" styleName="ลักษณะชุดรูปแบบ 1 - เน้น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8A107856-5554-42FB-B03E-39F5DBC370BA}" styleName="ลักษณะสีปานกลาง 4 - เน้น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2" autoAdjust="0"/>
    <p:restoredTop sz="94660"/>
  </p:normalViewPr>
  <p:slideViewPr>
    <p:cSldViewPr>
      <p:cViewPr>
        <p:scale>
          <a:sx n="80" d="100"/>
          <a:sy n="80" d="100"/>
        </p:scale>
        <p:origin x="-1080" y="2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092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handoutMaster" Target="handoutMasters/handoutMaster1.xml"/><Relationship Id="rId84" Type="http://schemas.openxmlformats.org/officeDocument/2006/relationships/font" Target="fonts/font16.fntdata"/><Relationship Id="rId89" Type="http://schemas.openxmlformats.org/officeDocument/2006/relationships/font" Target="fonts/font21.fntdata"/><Relationship Id="rId7" Type="http://schemas.openxmlformats.org/officeDocument/2006/relationships/slide" Target="slides/slide6.xml"/><Relationship Id="rId71" Type="http://schemas.openxmlformats.org/officeDocument/2006/relationships/font" Target="fonts/font3.fntdata"/><Relationship Id="rId92" Type="http://schemas.openxmlformats.org/officeDocument/2006/relationships/font" Target="fonts/font24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font" Target="fonts/font6.fntdata"/><Relationship Id="rId79" Type="http://schemas.openxmlformats.org/officeDocument/2006/relationships/font" Target="fonts/font11.fntdata"/><Relationship Id="rId87" Type="http://schemas.openxmlformats.org/officeDocument/2006/relationships/font" Target="fonts/font19.fntdata"/><Relationship Id="rId102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font" Target="fonts/font14.fntdata"/><Relationship Id="rId90" Type="http://schemas.openxmlformats.org/officeDocument/2006/relationships/font" Target="fonts/font22.fntdata"/><Relationship Id="rId95" Type="http://schemas.openxmlformats.org/officeDocument/2006/relationships/font" Target="fonts/font27.fntdata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font" Target="fonts/font1.fntdata"/><Relationship Id="rId77" Type="http://schemas.openxmlformats.org/officeDocument/2006/relationships/font" Target="fonts/font9.fntdata"/><Relationship Id="rId100" Type="http://schemas.openxmlformats.org/officeDocument/2006/relationships/font" Target="fonts/font32.fntdata"/><Relationship Id="rId105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font" Target="fonts/font4.fntdata"/><Relationship Id="rId80" Type="http://schemas.openxmlformats.org/officeDocument/2006/relationships/font" Target="fonts/font12.fntdata"/><Relationship Id="rId85" Type="http://schemas.openxmlformats.org/officeDocument/2006/relationships/font" Target="fonts/font17.fntdata"/><Relationship Id="rId93" Type="http://schemas.openxmlformats.org/officeDocument/2006/relationships/font" Target="fonts/font25.fntdata"/><Relationship Id="rId98" Type="http://schemas.openxmlformats.org/officeDocument/2006/relationships/font" Target="fonts/font30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notesMaster" Target="notesMasters/notesMaster1.xml"/><Relationship Id="rId103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font" Target="fonts/font2.fntdata"/><Relationship Id="rId75" Type="http://schemas.openxmlformats.org/officeDocument/2006/relationships/font" Target="fonts/font7.fntdata"/><Relationship Id="rId83" Type="http://schemas.openxmlformats.org/officeDocument/2006/relationships/font" Target="fonts/font15.fntdata"/><Relationship Id="rId88" Type="http://schemas.openxmlformats.org/officeDocument/2006/relationships/font" Target="fonts/font20.fntdata"/><Relationship Id="rId91" Type="http://schemas.openxmlformats.org/officeDocument/2006/relationships/font" Target="fonts/font23.fntdata"/><Relationship Id="rId96" Type="http://schemas.openxmlformats.org/officeDocument/2006/relationships/font" Target="fonts/font2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font" Target="fonts/font5.fntdata"/><Relationship Id="rId78" Type="http://schemas.openxmlformats.org/officeDocument/2006/relationships/font" Target="fonts/font10.fntdata"/><Relationship Id="rId81" Type="http://schemas.openxmlformats.org/officeDocument/2006/relationships/font" Target="fonts/font13.fntdata"/><Relationship Id="rId86" Type="http://schemas.openxmlformats.org/officeDocument/2006/relationships/font" Target="fonts/font18.fntdata"/><Relationship Id="rId94" Type="http://schemas.openxmlformats.org/officeDocument/2006/relationships/font" Target="fonts/font26.fntdata"/><Relationship Id="rId99" Type="http://schemas.openxmlformats.org/officeDocument/2006/relationships/font" Target="fonts/font31.fntdata"/><Relationship Id="rId101" Type="http://schemas.openxmlformats.org/officeDocument/2006/relationships/font" Target="fonts/font3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font" Target="fonts/font8.fntdata"/><Relationship Id="rId97" Type="http://schemas.openxmlformats.org/officeDocument/2006/relationships/font" Target="fonts/font29.fntdata"/><Relationship Id="rId10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8F4C5CB-231C-478C-87C0-144EB6D0735D}" type="doc">
      <dgm:prSet loTypeId="urn:microsoft.com/office/officeart/2005/8/layout/hierarchy2" loCatId="hierarchy" qsTypeId="urn:microsoft.com/office/officeart/2005/8/quickstyle/3d4" qsCatId="3D" csTypeId="urn:microsoft.com/office/officeart/2005/8/colors/accent1_5" csCatId="accent1" phldr="1"/>
      <dgm:spPr/>
      <dgm:t>
        <a:bodyPr/>
        <a:lstStyle/>
        <a:p>
          <a:endParaRPr lang="en-US"/>
        </a:p>
      </dgm:t>
    </dgm:pt>
    <dgm:pt modelId="{AE243DB2-1B34-4683-808F-F31382478296}">
      <dgm:prSet phldrT="[ข้อความ]" custT="1"/>
      <dgm:spPr/>
      <dgm:t>
        <a:bodyPr/>
        <a:lstStyle/>
        <a:p>
          <a:pPr algn="ctr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ผู้มีสิทธิ</a:t>
          </a:r>
          <a:b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กู้ยืมเงิน</a:t>
          </a:r>
        </a:p>
      </dgm:t>
    </dgm:pt>
    <dgm:pt modelId="{4A3B9749-E1AA-48E5-A859-CC5B7F0C980B}" type="parTrans" cxnId="{D7933A97-45DF-455A-B76A-4039DD23D45E}">
      <dgm:prSet/>
      <dgm:spPr/>
      <dgm:t>
        <a:bodyPr/>
        <a:lstStyle/>
        <a:p>
          <a:endParaRPr lang="en-US"/>
        </a:p>
      </dgm:t>
    </dgm:pt>
    <dgm:pt modelId="{69A8B9A0-3D6C-467A-BECC-2FEA88BE35D6}" type="sibTrans" cxnId="{D7933A97-45DF-455A-B76A-4039DD23D45E}">
      <dgm:prSet/>
      <dgm:spPr/>
      <dgm:t>
        <a:bodyPr/>
        <a:lstStyle/>
        <a:p>
          <a:endParaRPr lang="en-US"/>
        </a:p>
      </dgm:t>
    </dgm:pt>
    <dgm:pt modelId="{E26F7EBB-9CAD-4CA9-BE09-1DE007EDD3A3}">
      <dgm:prSet phldrT="[ข้อความ]" custT="1"/>
      <dgm:spPr>
        <a:solidFill>
          <a:srgbClr val="BAE18F">
            <a:alpha val="70000"/>
          </a:srgbClr>
        </a:solidFill>
      </dgm:spPr>
      <dgm:t>
        <a:bodyPr/>
        <a:lstStyle/>
        <a:p>
          <a:pPr algn="ctr"/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ผู้ดำเนินการฝึก</a:t>
          </a:r>
        </a:p>
      </dgm:t>
    </dgm:pt>
    <dgm:pt modelId="{7E19F599-6EBD-42D2-BD49-4E8795729A59}" type="parTrans" cxnId="{C68677A8-09FA-4580-A4FC-A9F7926EE35D}">
      <dgm:prSet custT="1"/>
      <dgm:spPr>
        <a:ln>
          <a:solidFill>
            <a:schemeClr val="bg2">
              <a:lumMod val="50000"/>
            </a:schemeClr>
          </a:solidFill>
        </a:ln>
      </dgm:spPr>
      <dgm:t>
        <a:bodyPr/>
        <a:lstStyle/>
        <a:p>
          <a:endParaRPr lang="en-US" sz="500"/>
        </a:p>
      </dgm:t>
    </dgm:pt>
    <dgm:pt modelId="{749D5492-B064-4C7A-B7DD-FDC1E046EC7F}" type="sibTrans" cxnId="{C68677A8-09FA-4580-A4FC-A9F7926EE35D}">
      <dgm:prSet/>
      <dgm:spPr/>
      <dgm:t>
        <a:bodyPr/>
        <a:lstStyle/>
        <a:p>
          <a:endParaRPr lang="en-US"/>
        </a:p>
      </dgm:t>
    </dgm:pt>
    <dgm:pt modelId="{D9365D36-EEFC-4FC5-BF60-0FAA097948C7}">
      <dgm:prSet phldrT="[ข้อความ]" custT="1"/>
      <dgm:spPr>
        <a:solidFill>
          <a:srgbClr val="FFFF99">
            <a:alpha val="70000"/>
          </a:srgbClr>
        </a:solidFill>
      </dgm:spPr>
      <dgm:t>
        <a:bodyPr/>
        <a:lstStyle/>
        <a:p>
          <a:pPr algn="ctr"/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ผู้ดำเนินการทดสอบมาตรฐานฝีมือแรงงาน</a:t>
          </a:r>
        </a:p>
      </dgm:t>
    </dgm:pt>
    <dgm:pt modelId="{40BFAF0B-909A-4385-A1BB-00A9698C31DE}" type="parTrans" cxnId="{F35DFED6-E17E-4456-9B98-899645F1E7A9}">
      <dgm:prSet custT="1"/>
      <dgm:spPr>
        <a:ln>
          <a:solidFill>
            <a:schemeClr val="bg2">
              <a:lumMod val="50000"/>
            </a:schemeClr>
          </a:solidFill>
        </a:ln>
      </dgm:spPr>
      <dgm:t>
        <a:bodyPr/>
        <a:lstStyle/>
        <a:p>
          <a:endParaRPr lang="en-US" sz="500"/>
        </a:p>
      </dgm:t>
    </dgm:pt>
    <dgm:pt modelId="{4BB9DDE6-0C4D-49B9-850A-BC800F777E23}" type="sibTrans" cxnId="{F35DFED6-E17E-4456-9B98-899645F1E7A9}">
      <dgm:prSet/>
      <dgm:spPr/>
      <dgm:t>
        <a:bodyPr/>
        <a:lstStyle/>
        <a:p>
          <a:endParaRPr lang="en-US"/>
        </a:p>
      </dgm:t>
    </dgm:pt>
    <dgm:pt modelId="{80F14E8C-A827-47D5-99A1-54979D17CF86}">
      <dgm:prSet phldrT="[ข้อความ]" custT="1"/>
      <dgm:spPr>
        <a:solidFill>
          <a:srgbClr val="FFD1D2">
            <a:alpha val="70000"/>
          </a:srgbClr>
        </a:solidFill>
      </dgm:spPr>
      <dgm:t>
        <a:bodyPr/>
        <a:lstStyle/>
        <a:p>
          <a:pPr algn="ctr"/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ผู้ประกอบกิจการ</a:t>
          </a:r>
        </a:p>
      </dgm:t>
    </dgm:pt>
    <dgm:pt modelId="{1CD9555B-DABD-47A0-B7DB-487FF0C91804}" type="parTrans" cxnId="{0768A749-1D2B-47B7-91D5-EC72BDDC651A}">
      <dgm:prSet custT="1"/>
      <dgm:spPr>
        <a:ln>
          <a:solidFill>
            <a:schemeClr val="bg2">
              <a:lumMod val="50000"/>
            </a:schemeClr>
          </a:solidFill>
        </a:ln>
      </dgm:spPr>
      <dgm:t>
        <a:bodyPr/>
        <a:lstStyle/>
        <a:p>
          <a:endParaRPr lang="en-US" sz="700"/>
        </a:p>
      </dgm:t>
    </dgm:pt>
    <dgm:pt modelId="{5B94099B-6DA5-440A-B6E2-0C6E466FE70C}" type="sibTrans" cxnId="{0768A749-1D2B-47B7-91D5-EC72BDDC651A}">
      <dgm:prSet/>
      <dgm:spPr/>
      <dgm:t>
        <a:bodyPr/>
        <a:lstStyle/>
        <a:p>
          <a:endParaRPr lang="en-US"/>
        </a:p>
      </dgm:t>
    </dgm:pt>
    <dgm:pt modelId="{194CD2B7-F737-46FD-BEDA-49CE620B2271}" type="pres">
      <dgm:prSet presAssocID="{88F4C5CB-231C-478C-87C0-144EB6D0735D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A96C856-857D-48B7-BB13-4C94F007B35B}" type="pres">
      <dgm:prSet presAssocID="{AE243DB2-1B34-4683-808F-F31382478296}" presName="root1" presStyleCnt="0"/>
      <dgm:spPr/>
      <dgm:t>
        <a:bodyPr/>
        <a:lstStyle/>
        <a:p>
          <a:endParaRPr lang="en-US"/>
        </a:p>
      </dgm:t>
    </dgm:pt>
    <dgm:pt modelId="{15A83DBB-CBBD-430D-9E45-3035B63A7B85}" type="pres">
      <dgm:prSet presAssocID="{AE243DB2-1B34-4683-808F-F31382478296}" presName="LevelOneTextNode" presStyleLbl="node0" presStyleIdx="0" presStyleCnt="1" custScaleX="72036" custLinFactNeighborX="-26949" custLinFactNeighborY="-257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1FE0EDF-ABD8-449F-92BD-ED4A1D7C4BB0}" type="pres">
      <dgm:prSet presAssocID="{AE243DB2-1B34-4683-808F-F31382478296}" presName="level2hierChild" presStyleCnt="0"/>
      <dgm:spPr/>
      <dgm:t>
        <a:bodyPr/>
        <a:lstStyle/>
        <a:p>
          <a:endParaRPr lang="en-US"/>
        </a:p>
      </dgm:t>
    </dgm:pt>
    <dgm:pt modelId="{5288EB78-0929-4F54-8FAE-5B7D0E0840F5}" type="pres">
      <dgm:prSet presAssocID="{7E19F599-6EBD-42D2-BD49-4E8795729A59}" presName="conn2-1" presStyleLbl="parChTrans1D2" presStyleIdx="0" presStyleCnt="3"/>
      <dgm:spPr/>
      <dgm:t>
        <a:bodyPr/>
        <a:lstStyle/>
        <a:p>
          <a:endParaRPr lang="en-US"/>
        </a:p>
      </dgm:t>
    </dgm:pt>
    <dgm:pt modelId="{E4A8216F-BBFB-410A-B9D2-8DB3804FA9F9}" type="pres">
      <dgm:prSet presAssocID="{7E19F599-6EBD-42D2-BD49-4E8795729A59}" presName="connTx" presStyleLbl="parChTrans1D2" presStyleIdx="0" presStyleCnt="3"/>
      <dgm:spPr/>
      <dgm:t>
        <a:bodyPr/>
        <a:lstStyle/>
        <a:p>
          <a:endParaRPr lang="en-US"/>
        </a:p>
      </dgm:t>
    </dgm:pt>
    <dgm:pt modelId="{7CF43B58-1AE5-4E84-902E-BF7E087EC448}" type="pres">
      <dgm:prSet presAssocID="{E26F7EBB-9CAD-4CA9-BE09-1DE007EDD3A3}" presName="root2" presStyleCnt="0"/>
      <dgm:spPr/>
      <dgm:t>
        <a:bodyPr/>
        <a:lstStyle/>
        <a:p>
          <a:endParaRPr lang="en-US"/>
        </a:p>
      </dgm:t>
    </dgm:pt>
    <dgm:pt modelId="{31A12315-732A-42FD-87D9-52C97D636F22}" type="pres">
      <dgm:prSet presAssocID="{E26F7EBB-9CAD-4CA9-BE09-1DE007EDD3A3}" presName="LevelTwoTextNode" presStyleLbl="node2" presStyleIdx="0" presStyleCnt="3" custScaleX="75132" custLinFactNeighborX="-49239" custLinFactNeighborY="1663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E32016A-4DAD-4F50-AB09-105ACABF792D}" type="pres">
      <dgm:prSet presAssocID="{E26F7EBB-9CAD-4CA9-BE09-1DE007EDD3A3}" presName="level3hierChild" presStyleCnt="0"/>
      <dgm:spPr/>
      <dgm:t>
        <a:bodyPr/>
        <a:lstStyle/>
        <a:p>
          <a:endParaRPr lang="en-US"/>
        </a:p>
      </dgm:t>
    </dgm:pt>
    <dgm:pt modelId="{5C551FC1-9301-4BAA-8DDE-E19774B8A1EE}" type="pres">
      <dgm:prSet presAssocID="{40BFAF0B-909A-4385-A1BB-00A9698C31DE}" presName="conn2-1" presStyleLbl="parChTrans1D2" presStyleIdx="1" presStyleCnt="3"/>
      <dgm:spPr/>
      <dgm:t>
        <a:bodyPr/>
        <a:lstStyle/>
        <a:p>
          <a:endParaRPr lang="en-US"/>
        </a:p>
      </dgm:t>
    </dgm:pt>
    <dgm:pt modelId="{7CC274F9-B1E6-48DF-8012-86177ACDE0E6}" type="pres">
      <dgm:prSet presAssocID="{40BFAF0B-909A-4385-A1BB-00A9698C31DE}" presName="connTx" presStyleLbl="parChTrans1D2" presStyleIdx="1" presStyleCnt="3"/>
      <dgm:spPr/>
      <dgm:t>
        <a:bodyPr/>
        <a:lstStyle/>
        <a:p>
          <a:endParaRPr lang="en-US"/>
        </a:p>
      </dgm:t>
    </dgm:pt>
    <dgm:pt modelId="{1F6E7763-19A4-42A3-B76F-715BD365D74D}" type="pres">
      <dgm:prSet presAssocID="{D9365D36-EEFC-4FC5-BF60-0FAA097948C7}" presName="root2" presStyleCnt="0"/>
      <dgm:spPr/>
      <dgm:t>
        <a:bodyPr/>
        <a:lstStyle/>
        <a:p>
          <a:endParaRPr lang="en-US"/>
        </a:p>
      </dgm:t>
    </dgm:pt>
    <dgm:pt modelId="{3399F6BD-B571-40AF-899C-021C15D753E5}" type="pres">
      <dgm:prSet presAssocID="{D9365D36-EEFC-4FC5-BF60-0FAA097948C7}" presName="LevelTwoTextNode" presStyleLbl="node2" presStyleIdx="1" presStyleCnt="3" custScaleX="75132" custLinFactNeighborX="-49827" custLinFactNeighborY="924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8AF719F-C8D0-466E-A454-D200A40041DE}" type="pres">
      <dgm:prSet presAssocID="{D9365D36-EEFC-4FC5-BF60-0FAA097948C7}" presName="level3hierChild" presStyleCnt="0"/>
      <dgm:spPr/>
      <dgm:t>
        <a:bodyPr/>
        <a:lstStyle/>
        <a:p>
          <a:endParaRPr lang="en-US"/>
        </a:p>
      </dgm:t>
    </dgm:pt>
    <dgm:pt modelId="{7014344C-E580-44E2-ABA6-FC36797442EC}" type="pres">
      <dgm:prSet presAssocID="{1CD9555B-DABD-47A0-B7DB-487FF0C91804}" presName="conn2-1" presStyleLbl="parChTrans1D2" presStyleIdx="2" presStyleCnt="3"/>
      <dgm:spPr/>
      <dgm:t>
        <a:bodyPr/>
        <a:lstStyle/>
        <a:p>
          <a:endParaRPr lang="en-US"/>
        </a:p>
      </dgm:t>
    </dgm:pt>
    <dgm:pt modelId="{B7523621-B154-4939-83C6-AE0A633CECCF}" type="pres">
      <dgm:prSet presAssocID="{1CD9555B-DABD-47A0-B7DB-487FF0C91804}" presName="connTx" presStyleLbl="parChTrans1D2" presStyleIdx="2" presStyleCnt="3"/>
      <dgm:spPr/>
      <dgm:t>
        <a:bodyPr/>
        <a:lstStyle/>
        <a:p>
          <a:endParaRPr lang="en-US"/>
        </a:p>
      </dgm:t>
    </dgm:pt>
    <dgm:pt modelId="{9FBC56CE-A557-4DDB-B893-C2EC78570474}" type="pres">
      <dgm:prSet presAssocID="{80F14E8C-A827-47D5-99A1-54979D17CF86}" presName="root2" presStyleCnt="0"/>
      <dgm:spPr/>
      <dgm:t>
        <a:bodyPr/>
        <a:lstStyle/>
        <a:p>
          <a:endParaRPr lang="en-US"/>
        </a:p>
      </dgm:t>
    </dgm:pt>
    <dgm:pt modelId="{84967A7B-B05F-4409-8F17-DE9129246B8D}" type="pres">
      <dgm:prSet presAssocID="{80F14E8C-A827-47D5-99A1-54979D17CF86}" presName="LevelTwoTextNode" presStyleLbl="node2" presStyleIdx="2" presStyleCnt="3" custScaleX="75132" custLinFactNeighborX="-49239" custLinFactNeighborY="-170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B92C24D-E1B7-480E-931A-FF4FAF7A53F6}" type="pres">
      <dgm:prSet presAssocID="{80F14E8C-A827-47D5-99A1-54979D17CF86}" presName="level3hierChild" presStyleCnt="0"/>
      <dgm:spPr/>
      <dgm:t>
        <a:bodyPr/>
        <a:lstStyle/>
        <a:p>
          <a:endParaRPr lang="en-US"/>
        </a:p>
      </dgm:t>
    </dgm:pt>
  </dgm:ptLst>
  <dgm:cxnLst>
    <dgm:cxn modelId="{C68677A8-09FA-4580-A4FC-A9F7926EE35D}" srcId="{AE243DB2-1B34-4683-808F-F31382478296}" destId="{E26F7EBB-9CAD-4CA9-BE09-1DE007EDD3A3}" srcOrd="0" destOrd="0" parTransId="{7E19F599-6EBD-42D2-BD49-4E8795729A59}" sibTransId="{749D5492-B064-4C7A-B7DD-FDC1E046EC7F}"/>
    <dgm:cxn modelId="{79E4F158-B0D8-4980-894E-31D2B5E4383D}" type="presOf" srcId="{D9365D36-EEFC-4FC5-BF60-0FAA097948C7}" destId="{3399F6BD-B571-40AF-899C-021C15D753E5}" srcOrd="0" destOrd="0" presId="urn:microsoft.com/office/officeart/2005/8/layout/hierarchy2"/>
    <dgm:cxn modelId="{D7933A97-45DF-455A-B76A-4039DD23D45E}" srcId="{88F4C5CB-231C-478C-87C0-144EB6D0735D}" destId="{AE243DB2-1B34-4683-808F-F31382478296}" srcOrd="0" destOrd="0" parTransId="{4A3B9749-E1AA-48E5-A859-CC5B7F0C980B}" sibTransId="{69A8B9A0-3D6C-467A-BECC-2FEA88BE35D6}"/>
    <dgm:cxn modelId="{092FC035-3033-4881-8C1E-4BAB38441142}" type="presOf" srcId="{E26F7EBB-9CAD-4CA9-BE09-1DE007EDD3A3}" destId="{31A12315-732A-42FD-87D9-52C97D636F22}" srcOrd="0" destOrd="0" presId="urn:microsoft.com/office/officeart/2005/8/layout/hierarchy2"/>
    <dgm:cxn modelId="{A7EC73E1-2964-4CB9-A5D3-884CDEF92E07}" type="presOf" srcId="{7E19F599-6EBD-42D2-BD49-4E8795729A59}" destId="{E4A8216F-BBFB-410A-B9D2-8DB3804FA9F9}" srcOrd="1" destOrd="0" presId="urn:microsoft.com/office/officeart/2005/8/layout/hierarchy2"/>
    <dgm:cxn modelId="{AA9EBC4C-05F4-41F9-9C3C-17E073DD82AD}" type="presOf" srcId="{88F4C5CB-231C-478C-87C0-144EB6D0735D}" destId="{194CD2B7-F737-46FD-BEDA-49CE620B2271}" srcOrd="0" destOrd="0" presId="urn:microsoft.com/office/officeart/2005/8/layout/hierarchy2"/>
    <dgm:cxn modelId="{F912CFA7-3BEB-43EA-B50A-253A11D15778}" type="presOf" srcId="{AE243DB2-1B34-4683-808F-F31382478296}" destId="{15A83DBB-CBBD-430D-9E45-3035B63A7B85}" srcOrd="0" destOrd="0" presId="urn:microsoft.com/office/officeart/2005/8/layout/hierarchy2"/>
    <dgm:cxn modelId="{6275C21F-0CA9-4AF7-AFEB-D4BFBE5D28C6}" type="presOf" srcId="{40BFAF0B-909A-4385-A1BB-00A9698C31DE}" destId="{5C551FC1-9301-4BAA-8DDE-E19774B8A1EE}" srcOrd="0" destOrd="0" presId="urn:microsoft.com/office/officeart/2005/8/layout/hierarchy2"/>
    <dgm:cxn modelId="{790806B9-C215-4022-ABEF-B8A975DFD380}" type="presOf" srcId="{80F14E8C-A827-47D5-99A1-54979D17CF86}" destId="{84967A7B-B05F-4409-8F17-DE9129246B8D}" srcOrd="0" destOrd="0" presId="urn:microsoft.com/office/officeart/2005/8/layout/hierarchy2"/>
    <dgm:cxn modelId="{9C4F6FFD-48BC-47B2-B659-88443ECFE046}" type="presOf" srcId="{1CD9555B-DABD-47A0-B7DB-487FF0C91804}" destId="{B7523621-B154-4939-83C6-AE0A633CECCF}" srcOrd="1" destOrd="0" presId="urn:microsoft.com/office/officeart/2005/8/layout/hierarchy2"/>
    <dgm:cxn modelId="{F35DFED6-E17E-4456-9B98-899645F1E7A9}" srcId="{AE243DB2-1B34-4683-808F-F31382478296}" destId="{D9365D36-EEFC-4FC5-BF60-0FAA097948C7}" srcOrd="1" destOrd="0" parTransId="{40BFAF0B-909A-4385-A1BB-00A9698C31DE}" sibTransId="{4BB9DDE6-0C4D-49B9-850A-BC800F777E23}"/>
    <dgm:cxn modelId="{E9E8ECBA-B82D-402A-A323-4880EC6D8586}" type="presOf" srcId="{1CD9555B-DABD-47A0-B7DB-487FF0C91804}" destId="{7014344C-E580-44E2-ABA6-FC36797442EC}" srcOrd="0" destOrd="0" presId="urn:microsoft.com/office/officeart/2005/8/layout/hierarchy2"/>
    <dgm:cxn modelId="{0768A749-1D2B-47B7-91D5-EC72BDDC651A}" srcId="{AE243DB2-1B34-4683-808F-F31382478296}" destId="{80F14E8C-A827-47D5-99A1-54979D17CF86}" srcOrd="2" destOrd="0" parTransId="{1CD9555B-DABD-47A0-B7DB-487FF0C91804}" sibTransId="{5B94099B-6DA5-440A-B6E2-0C6E466FE70C}"/>
    <dgm:cxn modelId="{483E7A24-4520-4F6D-AD71-D10C79BB66BB}" type="presOf" srcId="{7E19F599-6EBD-42D2-BD49-4E8795729A59}" destId="{5288EB78-0929-4F54-8FAE-5B7D0E0840F5}" srcOrd="0" destOrd="0" presId="urn:microsoft.com/office/officeart/2005/8/layout/hierarchy2"/>
    <dgm:cxn modelId="{72024C55-4242-4D98-B4E8-906914E68024}" type="presOf" srcId="{40BFAF0B-909A-4385-A1BB-00A9698C31DE}" destId="{7CC274F9-B1E6-48DF-8012-86177ACDE0E6}" srcOrd="1" destOrd="0" presId="urn:microsoft.com/office/officeart/2005/8/layout/hierarchy2"/>
    <dgm:cxn modelId="{D3485444-8114-49E8-9F35-F8CA1B81A6E5}" type="presParOf" srcId="{194CD2B7-F737-46FD-BEDA-49CE620B2271}" destId="{BA96C856-857D-48B7-BB13-4C94F007B35B}" srcOrd="0" destOrd="0" presId="urn:microsoft.com/office/officeart/2005/8/layout/hierarchy2"/>
    <dgm:cxn modelId="{F09C93FF-6302-4C3F-BE2E-C927E3AAC61F}" type="presParOf" srcId="{BA96C856-857D-48B7-BB13-4C94F007B35B}" destId="{15A83DBB-CBBD-430D-9E45-3035B63A7B85}" srcOrd="0" destOrd="0" presId="urn:microsoft.com/office/officeart/2005/8/layout/hierarchy2"/>
    <dgm:cxn modelId="{718C5BFF-C831-4F1C-9A24-384C7808D1FB}" type="presParOf" srcId="{BA96C856-857D-48B7-BB13-4C94F007B35B}" destId="{41FE0EDF-ABD8-449F-92BD-ED4A1D7C4BB0}" srcOrd="1" destOrd="0" presId="urn:microsoft.com/office/officeart/2005/8/layout/hierarchy2"/>
    <dgm:cxn modelId="{EDB286E6-E98D-467A-AACB-D2736C8F9E49}" type="presParOf" srcId="{41FE0EDF-ABD8-449F-92BD-ED4A1D7C4BB0}" destId="{5288EB78-0929-4F54-8FAE-5B7D0E0840F5}" srcOrd="0" destOrd="0" presId="urn:microsoft.com/office/officeart/2005/8/layout/hierarchy2"/>
    <dgm:cxn modelId="{C847D91B-0071-49B2-8D30-4563768FCA97}" type="presParOf" srcId="{5288EB78-0929-4F54-8FAE-5B7D0E0840F5}" destId="{E4A8216F-BBFB-410A-B9D2-8DB3804FA9F9}" srcOrd="0" destOrd="0" presId="urn:microsoft.com/office/officeart/2005/8/layout/hierarchy2"/>
    <dgm:cxn modelId="{50CE7199-9789-45C1-9CEF-3D5C7BF44BA9}" type="presParOf" srcId="{41FE0EDF-ABD8-449F-92BD-ED4A1D7C4BB0}" destId="{7CF43B58-1AE5-4E84-902E-BF7E087EC448}" srcOrd="1" destOrd="0" presId="urn:microsoft.com/office/officeart/2005/8/layout/hierarchy2"/>
    <dgm:cxn modelId="{4EDABDCF-D9D8-4838-ABE3-15AD8CDFFF77}" type="presParOf" srcId="{7CF43B58-1AE5-4E84-902E-BF7E087EC448}" destId="{31A12315-732A-42FD-87D9-52C97D636F22}" srcOrd="0" destOrd="0" presId="urn:microsoft.com/office/officeart/2005/8/layout/hierarchy2"/>
    <dgm:cxn modelId="{0A0E53E1-32A4-4FBE-9F8E-2C27F64B3B9C}" type="presParOf" srcId="{7CF43B58-1AE5-4E84-902E-BF7E087EC448}" destId="{9E32016A-4DAD-4F50-AB09-105ACABF792D}" srcOrd="1" destOrd="0" presId="urn:microsoft.com/office/officeart/2005/8/layout/hierarchy2"/>
    <dgm:cxn modelId="{649544D3-3CED-4EE8-91BA-DFFF87EECB58}" type="presParOf" srcId="{41FE0EDF-ABD8-449F-92BD-ED4A1D7C4BB0}" destId="{5C551FC1-9301-4BAA-8DDE-E19774B8A1EE}" srcOrd="2" destOrd="0" presId="urn:microsoft.com/office/officeart/2005/8/layout/hierarchy2"/>
    <dgm:cxn modelId="{96489928-4485-43CB-AF9B-CE43D6138A96}" type="presParOf" srcId="{5C551FC1-9301-4BAA-8DDE-E19774B8A1EE}" destId="{7CC274F9-B1E6-48DF-8012-86177ACDE0E6}" srcOrd="0" destOrd="0" presId="urn:microsoft.com/office/officeart/2005/8/layout/hierarchy2"/>
    <dgm:cxn modelId="{3256A8BD-03C4-47B3-B38E-2EA66257E50E}" type="presParOf" srcId="{41FE0EDF-ABD8-449F-92BD-ED4A1D7C4BB0}" destId="{1F6E7763-19A4-42A3-B76F-715BD365D74D}" srcOrd="3" destOrd="0" presId="urn:microsoft.com/office/officeart/2005/8/layout/hierarchy2"/>
    <dgm:cxn modelId="{CF6BEAD7-4540-4D46-8D33-F3A619936BF4}" type="presParOf" srcId="{1F6E7763-19A4-42A3-B76F-715BD365D74D}" destId="{3399F6BD-B571-40AF-899C-021C15D753E5}" srcOrd="0" destOrd="0" presId="urn:microsoft.com/office/officeart/2005/8/layout/hierarchy2"/>
    <dgm:cxn modelId="{A21F2B24-ED1C-431F-86F6-6D85419EF535}" type="presParOf" srcId="{1F6E7763-19A4-42A3-B76F-715BD365D74D}" destId="{58AF719F-C8D0-466E-A454-D200A40041DE}" srcOrd="1" destOrd="0" presId="urn:microsoft.com/office/officeart/2005/8/layout/hierarchy2"/>
    <dgm:cxn modelId="{A92B7CD8-7512-42D5-8CDF-9C57F34A3146}" type="presParOf" srcId="{41FE0EDF-ABD8-449F-92BD-ED4A1D7C4BB0}" destId="{7014344C-E580-44E2-ABA6-FC36797442EC}" srcOrd="4" destOrd="0" presId="urn:microsoft.com/office/officeart/2005/8/layout/hierarchy2"/>
    <dgm:cxn modelId="{395162DA-D00F-4651-8A67-AA908033ADD4}" type="presParOf" srcId="{7014344C-E580-44E2-ABA6-FC36797442EC}" destId="{B7523621-B154-4939-83C6-AE0A633CECCF}" srcOrd="0" destOrd="0" presId="urn:microsoft.com/office/officeart/2005/8/layout/hierarchy2"/>
    <dgm:cxn modelId="{F8396E14-1D10-412D-BB33-35FF595334D0}" type="presParOf" srcId="{41FE0EDF-ABD8-449F-92BD-ED4A1D7C4BB0}" destId="{9FBC56CE-A557-4DDB-B893-C2EC78570474}" srcOrd="5" destOrd="0" presId="urn:microsoft.com/office/officeart/2005/8/layout/hierarchy2"/>
    <dgm:cxn modelId="{84BB5071-F3CB-4900-B2CB-5458842FF0A6}" type="presParOf" srcId="{9FBC56CE-A557-4DDB-B893-C2EC78570474}" destId="{84967A7B-B05F-4409-8F17-DE9129246B8D}" srcOrd="0" destOrd="0" presId="urn:microsoft.com/office/officeart/2005/8/layout/hierarchy2"/>
    <dgm:cxn modelId="{056E10D3-D4BF-40D9-901D-A49CEF49F597}" type="presParOf" srcId="{9FBC56CE-A557-4DDB-B893-C2EC78570474}" destId="{1B92C24D-E1B7-480E-931A-FF4FAF7A53F6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8F4C5CB-231C-478C-87C0-144EB6D0735D}" type="doc">
      <dgm:prSet loTypeId="urn:microsoft.com/office/officeart/2005/8/layout/hierarchy4" loCatId="hierarchy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E243DB2-1B34-4683-808F-F31382478296}">
      <dgm:prSet phldrT="[ข้อความ]" custT="1"/>
      <dgm:spPr>
        <a:solidFill>
          <a:srgbClr val="BAE18F"/>
        </a:solidFill>
      </dgm:spPr>
      <dgm:t>
        <a:bodyPr/>
        <a:lstStyle/>
        <a:p>
          <a:pPr algn="ctr"/>
          <a:endParaRPr lang="th-TH" sz="3200" b="1" dirty="0" smtClean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algn="ctr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  ผู้ดำเนินการฝึก</a:t>
          </a:r>
        </a:p>
        <a:p>
          <a:pPr algn="ctr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	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4A3B9749-E1AA-48E5-A859-CC5B7F0C980B}" type="parTrans" cxnId="{D7933A97-45DF-455A-B76A-4039DD23D45E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69A8B9A0-3D6C-467A-BECC-2FEA88BE35D6}" type="sibTrans" cxnId="{D7933A97-45DF-455A-B76A-4039DD23D45E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5B3DEE10-87F0-4522-86B9-53A6FD839C2C}">
      <dgm:prSet phldrT="[ข้อความ]" custT="1"/>
      <dgm:spPr>
        <a:solidFill>
          <a:srgbClr val="FFD1D2"/>
        </a:solidFill>
      </dgm:spPr>
      <dgm:t>
        <a:bodyPr/>
        <a:lstStyle/>
        <a:p>
          <a:pPr algn="ctr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  ผู้ประกอบกิจการ</a:t>
          </a:r>
        </a:p>
      </dgm:t>
    </dgm:pt>
    <dgm:pt modelId="{AF86C37F-B68F-4A1E-A120-A1ADB074F24C}" type="parTrans" cxnId="{9E693A4E-2E4D-49B3-9C38-9FFADEF38E75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F78BC5F8-F5BA-4B66-875F-4BFD5A0E7676}" type="sibTrans" cxnId="{9E693A4E-2E4D-49B3-9C38-9FFADEF38E75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39835313-A990-43E8-989B-B27BDF53066E}" type="pres">
      <dgm:prSet presAssocID="{88F4C5CB-231C-478C-87C0-144EB6D0735D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C7BA2464-6AA4-450B-B203-E3182DEF357A}" type="pres">
      <dgm:prSet presAssocID="{AE243DB2-1B34-4683-808F-F31382478296}" presName="vertOne" presStyleCnt="0"/>
      <dgm:spPr/>
      <dgm:t>
        <a:bodyPr/>
        <a:lstStyle/>
        <a:p>
          <a:endParaRPr lang="en-US"/>
        </a:p>
      </dgm:t>
    </dgm:pt>
    <dgm:pt modelId="{FD972869-3E9A-4231-9EC8-727CD4E60A5C}" type="pres">
      <dgm:prSet presAssocID="{AE243DB2-1B34-4683-808F-F31382478296}" presName="txOne" presStyleLbl="node0" presStyleIdx="0" presStyleCnt="2" custLinFactNeighborY="461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948BEA5-5080-4E3E-80B1-176D8CF82057}" type="pres">
      <dgm:prSet presAssocID="{AE243DB2-1B34-4683-808F-F31382478296}" presName="horzOne" presStyleCnt="0"/>
      <dgm:spPr/>
      <dgm:t>
        <a:bodyPr/>
        <a:lstStyle/>
        <a:p>
          <a:endParaRPr lang="en-US"/>
        </a:p>
      </dgm:t>
    </dgm:pt>
    <dgm:pt modelId="{6AF0A9A3-BC71-4836-AD84-675891945478}" type="pres">
      <dgm:prSet presAssocID="{69A8B9A0-3D6C-467A-BECC-2FEA88BE35D6}" presName="sibSpaceOne" presStyleCnt="0"/>
      <dgm:spPr/>
      <dgm:t>
        <a:bodyPr/>
        <a:lstStyle/>
        <a:p>
          <a:endParaRPr lang="en-US"/>
        </a:p>
      </dgm:t>
    </dgm:pt>
    <dgm:pt modelId="{AB6EA897-A49C-42AA-85A1-AD56DF200D7E}" type="pres">
      <dgm:prSet presAssocID="{5B3DEE10-87F0-4522-86B9-53A6FD839C2C}" presName="vertOne" presStyleCnt="0"/>
      <dgm:spPr/>
      <dgm:t>
        <a:bodyPr/>
        <a:lstStyle/>
        <a:p>
          <a:endParaRPr lang="en-US"/>
        </a:p>
      </dgm:t>
    </dgm:pt>
    <dgm:pt modelId="{7C356384-95C0-4156-A987-AF3B84D024DA}" type="pres">
      <dgm:prSet presAssocID="{5B3DEE10-87F0-4522-86B9-53A6FD839C2C}" presName="txOne" presStyleLbl="node0" presStyleIdx="1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A7C013F-A5F8-4ED9-838E-27BBC396CF2E}" type="pres">
      <dgm:prSet presAssocID="{5B3DEE10-87F0-4522-86B9-53A6FD839C2C}" presName="horzOne" presStyleCnt="0"/>
      <dgm:spPr/>
      <dgm:t>
        <a:bodyPr/>
        <a:lstStyle/>
        <a:p>
          <a:endParaRPr lang="en-US"/>
        </a:p>
      </dgm:t>
    </dgm:pt>
  </dgm:ptLst>
  <dgm:cxnLst>
    <dgm:cxn modelId="{D7933A97-45DF-455A-B76A-4039DD23D45E}" srcId="{88F4C5CB-231C-478C-87C0-144EB6D0735D}" destId="{AE243DB2-1B34-4683-808F-F31382478296}" srcOrd="0" destOrd="0" parTransId="{4A3B9749-E1AA-48E5-A859-CC5B7F0C980B}" sibTransId="{69A8B9A0-3D6C-467A-BECC-2FEA88BE35D6}"/>
    <dgm:cxn modelId="{7E98138E-67F9-4B83-9576-F33986663968}" type="presOf" srcId="{88F4C5CB-231C-478C-87C0-144EB6D0735D}" destId="{39835313-A990-43E8-989B-B27BDF53066E}" srcOrd="0" destOrd="0" presId="urn:microsoft.com/office/officeart/2005/8/layout/hierarchy4"/>
    <dgm:cxn modelId="{9BCF08EC-86B8-41BE-9B24-0628F81F6BF7}" type="presOf" srcId="{AE243DB2-1B34-4683-808F-F31382478296}" destId="{FD972869-3E9A-4231-9EC8-727CD4E60A5C}" srcOrd="0" destOrd="0" presId="urn:microsoft.com/office/officeart/2005/8/layout/hierarchy4"/>
    <dgm:cxn modelId="{9E693A4E-2E4D-49B3-9C38-9FFADEF38E75}" srcId="{88F4C5CB-231C-478C-87C0-144EB6D0735D}" destId="{5B3DEE10-87F0-4522-86B9-53A6FD839C2C}" srcOrd="1" destOrd="0" parTransId="{AF86C37F-B68F-4A1E-A120-A1ADB074F24C}" sibTransId="{F78BC5F8-F5BA-4B66-875F-4BFD5A0E7676}"/>
    <dgm:cxn modelId="{DC391D0B-0BF6-492A-A6DC-45AD16E88B7D}" type="presOf" srcId="{5B3DEE10-87F0-4522-86B9-53A6FD839C2C}" destId="{7C356384-95C0-4156-A987-AF3B84D024DA}" srcOrd="0" destOrd="0" presId="urn:microsoft.com/office/officeart/2005/8/layout/hierarchy4"/>
    <dgm:cxn modelId="{D20CD489-C2D0-414B-93E9-A0D30F256D81}" type="presParOf" srcId="{39835313-A990-43E8-989B-B27BDF53066E}" destId="{C7BA2464-6AA4-450B-B203-E3182DEF357A}" srcOrd="0" destOrd="0" presId="urn:microsoft.com/office/officeart/2005/8/layout/hierarchy4"/>
    <dgm:cxn modelId="{2BD11680-3CB9-47DA-8536-786463441527}" type="presParOf" srcId="{C7BA2464-6AA4-450B-B203-E3182DEF357A}" destId="{FD972869-3E9A-4231-9EC8-727CD4E60A5C}" srcOrd="0" destOrd="0" presId="urn:microsoft.com/office/officeart/2005/8/layout/hierarchy4"/>
    <dgm:cxn modelId="{EB9FE58C-71E9-4A63-AF20-BC0311EE3B37}" type="presParOf" srcId="{C7BA2464-6AA4-450B-B203-E3182DEF357A}" destId="{1948BEA5-5080-4E3E-80B1-176D8CF82057}" srcOrd="1" destOrd="0" presId="urn:microsoft.com/office/officeart/2005/8/layout/hierarchy4"/>
    <dgm:cxn modelId="{6D462B76-DB58-4C5A-B0A2-81A853251DD0}" type="presParOf" srcId="{39835313-A990-43E8-989B-B27BDF53066E}" destId="{6AF0A9A3-BC71-4836-AD84-675891945478}" srcOrd="1" destOrd="0" presId="urn:microsoft.com/office/officeart/2005/8/layout/hierarchy4"/>
    <dgm:cxn modelId="{AFC1175D-0027-4049-906C-FA4AF9D9360F}" type="presParOf" srcId="{39835313-A990-43E8-989B-B27BDF53066E}" destId="{AB6EA897-A49C-42AA-85A1-AD56DF200D7E}" srcOrd="2" destOrd="0" presId="urn:microsoft.com/office/officeart/2005/8/layout/hierarchy4"/>
    <dgm:cxn modelId="{68663793-3278-4D60-A0A4-022949AAA39A}" type="presParOf" srcId="{AB6EA897-A49C-42AA-85A1-AD56DF200D7E}" destId="{7C356384-95C0-4156-A987-AF3B84D024DA}" srcOrd="0" destOrd="0" presId="urn:microsoft.com/office/officeart/2005/8/layout/hierarchy4"/>
    <dgm:cxn modelId="{3C712478-1876-42C7-838E-7A25DC9B9114}" type="presParOf" srcId="{AB6EA897-A49C-42AA-85A1-AD56DF200D7E}" destId="{6A7C013F-A5F8-4ED9-838E-27BBC396CF2E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8F4C5CB-231C-478C-87C0-144EB6D0735D}" type="doc">
      <dgm:prSet loTypeId="urn:microsoft.com/office/officeart/2005/8/layout/hierarchy4" loCatId="hierarchy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E243DB2-1B34-4683-808F-F31382478296}">
      <dgm:prSet phldrT="[ข้อความ]" custT="1"/>
      <dgm:spPr>
        <a:solidFill>
          <a:srgbClr val="FFFF99"/>
        </a:solidFill>
      </dgm:spPr>
      <dgm:t>
        <a:bodyPr/>
        <a:lstStyle/>
        <a:p>
          <a:pPr algn="ctr"/>
          <a:endParaRPr lang="th-TH" sz="3200" b="1" dirty="0" smtClean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algn="ctr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ผู้ดำเนินการทดสอบมาตรฐานฝีมือแรงงาน	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4A3B9749-E1AA-48E5-A859-CC5B7F0C980B}" type="parTrans" cxnId="{D7933A97-45DF-455A-B76A-4039DD23D45E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69A8B9A0-3D6C-467A-BECC-2FEA88BE35D6}" type="sibTrans" cxnId="{D7933A97-45DF-455A-B76A-4039DD23D45E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5B3DEE10-87F0-4522-86B9-53A6FD839C2C}">
      <dgm:prSet phldrT="[ข้อความ]" custT="1"/>
      <dgm:spPr>
        <a:solidFill>
          <a:srgbClr val="FFD1D2"/>
        </a:solidFill>
      </dgm:spPr>
      <dgm:t>
        <a:bodyPr/>
        <a:lstStyle/>
        <a:p>
          <a:pPr algn="ctr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  ผู้ประกอบกิจการ</a:t>
          </a:r>
        </a:p>
      </dgm:t>
    </dgm:pt>
    <dgm:pt modelId="{AF86C37F-B68F-4A1E-A120-A1ADB074F24C}" type="parTrans" cxnId="{9E693A4E-2E4D-49B3-9C38-9FFADEF38E75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F78BC5F8-F5BA-4B66-875F-4BFD5A0E7676}" type="sibTrans" cxnId="{9E693A4E-2E4D-49B3-9C38-9FFADEF38E75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39835313-A990-43E8-989B-B27BDF53066E}" type="pres">
      <dgm:prSet presAssocID="{88F4C5CB-231C-478C-87C0-144EB6D0735D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C7BA2464-6AA4-450B-B203-E3182DEF357A}" type="pres">
      <dgm:prSet presAssocID="{AE243DB2-1B34-4683-808F-F31382478296}" presName="vertOne" presStyleCnt="0"/>
      <dgm:spPr/>
      <dgm:t>
        <a:bodyPr/>
        <a:lstStyle/>
        <a:p>
          <a:endParaRPr lang="en-US"/>
        </a:p>
      </dgm:t>
    </dgm:pt>
    <dgm:pt modelId="{FD972869-3E9A-4231-9EC8-727CD4E60A5C}" type="pres">
      <dgm:prSet presAssocID="{AE243DB2-1B34-4683-808F-F31382478296}" presName="txOne" presStyleLbl="node0" presStyleIdx="0" presStyleCnt="2" custLinFactNeighborY="461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948BEA5-5080-4E3E-80B1-176D8CF82057}" type="pres">
      <dgm:prSet presAssocID="{AE243DB2-1B34-4683-808F-F31382478296}" presName="horzOne" presStyleCnt="0"/>
      <dgm:spPr/>
      <dgm:t>
        <a:bodyPr/>
        <a:lstStyle/>
        <a:p>
          <a:endParaRPr lang="en-US"/>
        </a:p>
      </dgm:t>
    </dgm:pt>
    <dgm:pt modelId="{6AF0A9A3-BC71-4836-AD84-675891945478}" type="pres">
      <dgm:prSet presAssocID="{69A8B9A0-3D6C-467A-BECC-2FEA88BE35D6}" presName="sibSpaceOne" presStyleCnt="0"/>
      <dgm:spPr/>
      <dgm:t>
        <a:bodyPr/>
        <a:lstStyle/>
        <a:p>
          <a:endParaRPr lang="en-US"/>
        </a:p>
      </dgm:t>
    </dgm:pt>
    <dgm:pt modelId="{AB6EA897-A49C-42AA-85A1-AD56DF200D7E}" type="pres">
      <dgm:prSet presAssocID="{5B3DEE10-87F0-4522-86B9-53A6FD839C2C}" presName="vertOne" presStyleCnt="0"/>
      <dgm:spPr/>
      <dgm:t>
        <a:bodyPr/>
        <a:lstStyle/>
        <a:p>
          <a:endParaRPr lang="en-US"/>
        </a:p>
      </dgm:t>
    </dgm:pt>
    <dgm:pt modelId="{7C356384-95C0-4156-A987-AF3B84D024DA}" type="pres">
      <dgm:prSet presAssocID="{5B3DEE10-87F0-4522-86B9-53A6FD839C2C}" presName="txOne" presStyleLbl="node0" presStyleIdx="1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A7C013F-A5F8-4ED9-838E-27BBC396CF2E}" type="pres">
      <dgm:prSet presAssocID="{5B3DEE10-87F0-4522-86B9-53A6FD839C2C}" presName="horzOne" presStyleCnt="0"/>
      <dgm:spPr/>
      <dgm:t>
        <a:bodyPr/>
        <a:lstStyle/>
        <a:p>
          <a:endParaRPr lang="en-US"/>
        </a:p>
      </dgm:t>
    </dgm:pt>
  </dgm:ptLst>
  <dgm:cxnLst>
    <dgm:cxn modelId="{D7933A97-45DF-455A-B76A-4039DD23D45E}" srcId="{88F4C5CB-231C-478C-87C0-144EB6D0735D}" destId="{AE243DB2-1B34-4683-808F-F31382478296}" srcOrd="0" destOrd="0" parTransId="{4A3B9749-E1AA-48E5-A859-CC5B7F0C980B}" sibTransId="{69A8B9A0-3D6C-467A-BECC-2FEA88BE35D6}"/>
    <dgm:cxn modelId="{CD5D0E34-4EB6-4596-8CB7-7429403DBAB9}" type="presOf" srcId="{5B3DEE10-87F0-4522-86B9-53A6FD839C2C}" destId="{7C356384-95C0-4156-A987-AF3B84D024DA}" srcOrd="0" destOrd="0" presId="urn:microsoft.com/office/officeart/2005/8/layout/hierarchy4"/>
    <dgm:cxn modelId="{9E693A4E-2E4D-49B3-9C38-9FFADEF38E75}" srcId="{88F4C5CB-231C-478C-87C0-144EB6D0735D}" destId="{5B3DEE10-87F0-4522-86B9-53A6FD839C2C}" srcOrd="1" destOrd="0" parTransId="{AF86C37F-B68F-4A1E-A120-A1ADB074F24C}" sibTransId="{F78BC5F8-F5BA-4B66-875F-4BFD5A0E7676}"/>
    <dgm:cxn modelId="{8F67FA00-ACE5-4900-B2A2-9375ADC37FB4}" type="presOf" srcId="{AE243DB2-1B34-4683-808F-F31382478296}" destId="{FD972869-3E9A-4231-9EC8-727CD4E60A5C}" srcOrd="0" destOrd="0" presId="urn:microsoft.com/office/officeart/2005/8/layout/hierarchy4"/>
    <dgm:cxn modelId="{6D1C8E4D-C1C9-4E2B-A399-1CC459F28C5F}" type="presOf" srcId="{88F4C5CB-231C-478C-87C0-144EB6D0735D}" destId="{39835313-A990-43E8-989B-B27BDF53066E}" srcOrd="0" destOrd="0" presId="urn:microsoft.com/office/officeart/2005/8/layout/hierarchy4"/>
    <dgm:cxn modelId="{13BBACDD-9615-431C-8A45-8D17F05183B4}" type="presParOf" srcId="{39835313-A990-43E8-989B-B27BDF53066E}" destId="{C7BA2464-6AA4-450B-B203-E3182DEF357A}" srcOrd="0" destOrd="0" presId="urn:microsoft.com/office/officeart/2005/8/layout/hierarchy4"/>
    <dgm:cxn modelId="{62AA9EB0-8436-42F8-AE6C-00FAAC7E663D}" type="presParOf" srcId="{C7BA2464-6AA4-450B-B203-E3182DEF357A}" destId="{FD972869-3E9A-4231-9EC8-727CD4E60A5C}" srcOrd="0" destOrd="0" presId="urn:microsoft.com/office/officeart/2005/8/layout/hierarchy4"/>
    <dgm:cxn modelId="{0DE0429C-7F18-4DED-A129-70C169917282}" type="presParOf" srcId="{C7BA2464-6AA4-450B-B203-E3182DEF357A}" destId="{1948BEA5-5080-4E3E-80B1-176D8CF82057}" srcOrd="1" destOrd="0" presId="urn:microsoft.com/office/officeart/2005/8/layout/hierarchy4"/>
    <dgm:cxn modelId="{1318004A-3DF3-4F73-93B9-1C5A6AA60974}" type="presParOf" srcId="{39835313-A990-43E8-989B-B27BDF53066E}" destId="{6AF0A9A3-BC71-4836-AD84-675891945478}" srcOrd="1" destOrd="0" presId="urn:microsoft.com/office/officeart/2005/8/layout/hierarchy4"/>
    <dgm:cxn modelId="{80D791DF-A601-49C7-A8DF-7CB50A4CA325}" type="presParOf" srcId="{39835313-A990-43E8-989B-B27BDF53066E}" destId="{AB6EA897-A49C-42AA-85A1-AD56DF200D7E}" srcOrd="2" destOrd="0" presId="urn:microsoft.com/office/officeart/2005/8/layout/hierarchy4"/>
    <dgm:cxn modelId="{0323A98E-E13E-470F-A680-7C2D47D5010B}" type="presParOf" srcId="{AB6EA897-A49C-42AA-85A1-AD56DF200D7E}" destId="{7C356384-95C0-4156-A987-AF3B84D024DA}" srcOrd="0" destOrd="0" presId="urn:microsoft.com/office/officeart/2005/8/layout/hierarchy4"/>
    <dgm:cxn modelId="{D68BB896-2C06-4F10-A388-F7D91CF182C7}" type="presParOf" srcId="{AB6EA897-A49C-42AA-85A1-AD56DF200D7E}" destId="{6A7C013F-A5F8-4ED9-838E-27BBC396CF2E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8F4C5CB-231C-478C-87C0-144EB6D0735D}" type="doc">
      <dgm:prSet loTypeId="urn:microsoft.com/office/officeart/2005/8/layout/hProcess7#1" loCatId="list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AE243DB2-1B34-4683-808F-F31382478296}">
      <dgm:prSet phldrT="[ข้อความ]" custT="1"/>
      <dgm:spPr>
        <a:solidFill>
          <a:srgbClr val="D1B2E8"/>
        </a:solidFill>
      </dgm:spPr>
      <dgm:t>
        <a:bodyPr/>
        <a:lstStyle/>
        <a:p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4A3B9749-E1AA-48E5-A859-CC5B7F0C980B}" type="parTrans" cxnId="{D7933A97-45DF-455A-B76A-4039DD23D45E}">
      <dgm:prSet/>
      <dgm:spPr/>
      <dgm:t>
        <a:bodyPr/>
        <a:lstStyle/>
        <a:p>
          <a:endParaRPr lang="en-US"/>
        </a:p>
      </dgm:t>
    </dgm:pt>
    <dgm:pt modelId="{69A8B9A0-3D6C-467A-BECC-2FEA88BE35D6}" type="sibTrans" cxnId="{D7933A97-45DF-455A-B76A-4039DD23D45E}">
      <dgm:prSet/>
      <dgm:spPr/>
      <dgm:t>
        <a:bodyPr/>
        <a:lstStyle/>
        <a:p>
          <a:endParaRPr lang="en-US"/>
        </a:p>
      </dgm:t>
    </dgm:pt>
    <dgm:pt modelId="{66FC0136-BB4A-4DD6-A2C9-FB78171293FA}">
      <dgm:prSet phldrT="[ข้อความ]" custT="1"/>
      <dgm:spPr/>
      <dgm:t>
        <a:bodyPr/>
        <a:lstStyle/>
        <a:p>
          <a:endParaRPr lang="th-TH" sz="3200" b="1" dirty="0" smtClean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เป็นบุคคลธรรมดา หรือ</a:t>
          </a:r>
          <a:b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นิติบุคคลที่มีสัญชาติไทย	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AE96882D-BF42-427B-B6E4-02CC86DD026B}" type="parTrans" cxnId="{80321C62-B3A2-43D0-8AA3-550FE189D44B}">
      <dgm:prSet/>
      <dgm:spPr/>
      <dgm:t>
        <a:bodyPr/>
        <a:lstStyle/>
        <a:p>
          <a:endParaRPr lang="en-US"/>
        </a:p>
      </dgm:t>
    </dgm:pt>
    <dgm:pt modelId="{779B786C-86F6-4A2E-9491-5A1DF34FC224}" type="sibTrans" cxnId="{80321C62-B3A2-43D0-8AA3-550FE189D44B}">
      <dgm:prSet/>
      <dgm:spPr/>
      <dgm:t>
        <a:bodyPr/>
        <a:lstStyle/>
        <a:p>
          <a:endParaRPr lang="en-US"/>
        </a:p>
      </dgm:t>
    </dgm:pt>
    <dgm:pt modelId="{5B3DEE10-87F0-4522-86B9-53A6FD839C2C}">
      <dgm:prSet phldrT="[ข้อความ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endParaRPr lang="en-US" sz="2400" b="1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AF86C37F-B68F-4A1E-A120-A1ADB074F24C}" type="parTrans" cxnId="{9E693A4E-2E4D-49B3-9C38-9FFADEF38E75}">
      <dgm:prSet/>
      <dgm:spPr/>
      <dgm:t>
        <a:bodyPr/>
        <a:lstStyle/>
        <a:p>
          <a:endParaRPr lang="en-US"/>
        </a:p>
      </dgm:t>
    </dgm:pt>
    <dgm:pt modelId="{F78BC5F8-F5BA-4B66-875F-4BFD5A0E7676}" type="sibTrans" cxnId="{9E693A4E-2E4D-49B3-9C38-9FFADEF38E75}">
      <dgm:prSet/>
      <dgm:spPr/>
      <dgm:t>
        <a:bodyPr/>
        <a:lstStyle/>
        <a:p>
          <a:endParaRPr lang="en-US"/>
        </a:p>
      </dgm:t>
    </dgm:pt>
    <dgm:pt modelId="{B853A7DC-0B90-4636-A0F5-CBDA545C641F}">
      <dgm:prSet phldrT="[ข้อความ]" custT="1"/>
      <dgm:spPr/>
      <dgm:t>
        <a:bodyPr/>
        <a:lstStyle/>
        <a:p>
          <a:endParaRPr lang="th-TH" sz="3200" b="1" dirty="0" smtClean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ไม่เป็นลูกหนี้กองทุน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686DD99-E5CD-4195-9088-6DC3B87429FB}" type="parTrans" cxnId="{6B521E4D-FCC4-4960-8442-329DE678FEFE}">
      <dgm:prSet/>
      <dgm:spPr/>
      <dgm:t>
        <a:bodyPr/>
        <a:lstStyle/>
        <a:p>
          <a:endParaRPr lang="en-US"/>
        </a:p>
      </dgm:t>
    </dgm:pt>
    <dgm:pt modelId="{422EBACF-A3A1-420E-B9B8-037B1A9B63EB}" type="sibTrans" cxnId="{6B521E4D-FCC4-4960-8442-329DE678FEFE}">
      <dgm:prSet/>
      <dgm:spPr/>
      <dgm:t>
        <a:bodyPr/>
        <a:lstStyle/>
        <a:p>
          <a:endParaRPr lang="en-US"/>
        </a:p>
      </dgm:t>
    </dgm:pt>
    <dgm:pt modelId="{2E5E234E-D4EF-490B-9A16-4D17BCA54B22}">
      <dgm:prSet phldrT="[ข้อความ]" custT="1"/>
      <dgm:spPr>
        <a:solidFill>
          <a:schemeClr val="bg2">
            <a:lumMod val="75000"/>
          </a:schemeClr>
        </a:solidFill>
      </dgm:spPr>
      <dgm:t>
        <a:bodyPr/>
        <a:lstStyle/>
        <a:p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77FD7983-5360-4A71-97DD-3BFD2BF1CDF1}" type="parTrans" cxnId="{45275605-E92A-41B7-9FE9-49B7DB147A63}">
      <dgm:prSet/>
      <dgm:spPr/>
      <dgm:t>
        <a:bodyPr/>
        <a:lstStyle/>
        <a:p>
          <a:endParaRPr lang="en-US"/>
        </a:p>
      </dgm:t>
    </dgm:pt>
    <dgm:pt modelId="{5F9BCA42-2709-4CDA-8AD8-4312253D7A5C}" type="sibTrans" cxnId="{45275605-E92A-41B7-9FE9-49B7DB147A63}">
      <dgm:prSet/>
      <dgm:spPr/>
      <dgm:t>
        <a:bodyPr/>
        <a:lstStyle/>
        <a:p>
          <a:endParaRPr lang="en-US"/>
        </a:p>
      </dgm:t>
    </dgm:pt>
    <dgm:pt modelId="{4D1825CB-5740-4700-BDB6-3A61B311E4D3}">
      <dgm:prSet phldrT="[ข้อความ]" custT="1"/>
      <dgm:spPr/>
      <dgm:t>
        <a:bodyPr/>
        <a:lstStyle/>
        <a:p>
          <a:endParaRPr lang="th-TH" sz="3200" b="1" dirty="0" smtClean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ไม่เป็นบุคคลล้มละลาย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48C1CD3-8E94-4E07-B8A3-11C764364FCE}" type="sibTrans" cxnId="{37314155-22D9-4262-8945-89771BE4FA03}">
      <dgm:prSet/>
      <dgm:spPr/>
      <dgm:t>
        <a:bodyPr/>
        <a:lstStyle/>
        <a:p>
          <a:endParaRPr lang="en-US"/>
        </a:p>
      </dgm:t>
    </dgm:pt>
    <dgm:pt modelId="{A983EC5A-ACCF-46B1-89CF-6557018ECCAA}" type="parTrans" cxnId="{37314155-22D9-4262-8945-89771BE4FA03}">
      <dgm:prSet/>
      <dgm:spPr/>
      <dgm:t>
        <a:bodyPr/>
        <a:lstStyle/>
        <a:p>
          <a:endParaRPr lang="en-US"/>
        </a:p>
      </dgm:t>
    </dgm:pt>
    <dgm:pt modelId="{A7A5B73A-3CCD-4141-98AF-633C8A196D4C}" type="pres">
      <dgm:prSet presAssocID="{88F4C5CB-231C-478C-87C0-144EB6D0735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B839E29-6C81-4131-A646-D862AA4A67E6}" type="pres">
      <dgm:prSet presAssocID="{AE243DB2-1B34-4683-808F-F31382478296}" presName="compositeNode" presStyleCnt="0">
        <dgm:presLayoutVars>
          <dgm:bulletEnabled val="1"/>
        </dgm:presLayoutVars>
      </dgm:prSet>
      <dgm:spPr/>
    </dgm:pt>
    <dgm:pt modelId="{9C7BA86B-6915-44D0-BB10-447977816A89}" type="pres">
      <dgm:prSet presAssocID="{AE243DB2-1B34-4683-808F-F31382478296}" presName="bgRect" presStyleLbl="node1" presStyleIdx="0" presStyleCnt="3" custScaleY="97758"/>
      <dgm:spPr/>
      <dgm:t>
        <a:bodyPr/>
        <a:lstStyle/>
        <a:p>
          <a:endParaRPr lang="en-US"/>
        </a:p>
      </dgm:t>
    </dgm:pt>
    <dgm:pt modelId="{D1B14D60-87BB-4367-9C8E-8E51B9D1537A}" type="pres">
      <dgm:prSet presAssocID="{AE243DB2-1B34-4683-808F-F31382478296}" presName="parentNode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500D8E7-2D84-4444-88C5-1E44BF76A750}" type="pres">
      <dgm:prSet presAssocID="{AE243DB2-1B34-4683-808F-F31382478296}" presName="child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4829EE9-B106-4B06-A47E-8BA6C408DAF8}" type="pres">
      <dgm:prSet presAssocID="{69A8B9A0-3D6C-467A-BECC-2FEA88BE35D6}" presName="hSp" presStyleCnt="0"/>
      <dgm:spPr/>
    </dgm:pt>
    <dgm:pt modelId="{FA0E612B-CD2A-47E4-A67F-5AA9FB09EE6D}" type="pres">
      <dgm:prSet presAssocID="{69A8B9A0-3D6C-467A-BECC-2FEA88BE35D6}" presName="vProcSp" presStyleCnt="0"/>
      <dgm:spPr/>
    </dgm:pt>
    <dgm:pt modelId="{AB1868DE-A6B8-4BD7-8EEA-FA53B955E497}" type="pres">
      <dgm:prSet presAssocID="{69A8B9A0-3D6C-467A-BECC-2FEA88BE35D6}" presName="vSp1" presStyleCnt="0"/>
      <dgm:spPr/>
    </dgm:pt>
    <dgm:pt modelId="{FE33D50C-5B90-4029-AA82-64645E17BA4D}" type="pres">
      <dgm:prSet presAssocID="{69A8B9A0-3D6C-467A-BECC-2FEA88BE35D6}" presName="simulatedConn" presStyleLbl="solidFgAcc1" presStyleIdx="0" presStyleCnt="2" custLinFactY="-100000" custLinFactNeighborY="-180985"/>
      <dgm:spPr/>
    </dgm:pt>
    <dgm:pt modelId="{21B1AABF-C749-4C5B-B9F7-17609B04961D}" type="pres">
      <dgm:prSet presAssocID="{69A8B9A0-3D6C-467A-BECC-2FEA88BE35D6}" presName="vSp2" presStyleCnt="0"/>
      <dgm:spPr/>
    </dgm:pt>
    <dgm:pt modelId="{4B636B0C-50BD-48D8-860C-F77D034B3847}" type="pres">
      <dgm:prSet presAssocID="{69A8B9A0-3D6C-467A-BECC-2FEA88BE35D6}" presName="sibTrans" presStyleCnt="0"/>
      <dgm:spPr/>
    </dgm:pt>
    <dgm:pt modelId="{F18C10A3-5D7A-4540-9C70-E9DEA7368E2F}" type="pres">
      <dgm:prSet presAssocID="{5B3DEE10-87F0-4522-86B9-53A6FD839C2C}" presName="compositeNode" presStyleCnt="0">
        <dgm:presLayoutVars>
          <dgm:bulletEnabled val="1"/>
        </dgm:presLayoutVars>
      </dgm:prSet>
      <dgm:spPr/>
    </dgm:pt>
    <dgm:pt modelId="{8EC98005-D844-45C2-9EC5-8C8C4DD738E9}" type="pres">
      <dgm:prSet presAssocID="{5B3DEE10-87F0-4522-86B9-53A6FD839C2C}" presName="bgRect" presStyleLbl="node1" presStyleIdx="1" presStyleCnt="3" custScaleY="97171"/>
      <dgm:spPr/>
      <dgm:t>
        <a:bodyPr/>
        <a:lstStyle/>
        <a:p>
          <a:endParaRPr lang="en-US"/>
        </a:p>
      </dgm:t>
    </dgm:pt>
    <dgm:pt modelId="{71BC65EC-F89B-4212-8B8F-2B24433B79CC}" type="pres">
      <dgm:prSet presAssocID="{5B3DEE10-87F0-4522-86B9-53A6FD839C2C}" presName="parentNode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E24DB23-95D9-4062-B6CF-67125A1E6FDA}" type="pres">
      <dgm:prSet presAssocID="{5B3DEE10-87F0-4522-86B9-53A6FD839C2C}" presName="child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0896ACD-077D-4A32-9D85-E3EF81650CD6}" type="pres">
      <dgm:prSet presAssocID="{F78BC5F8-F5BA-4B66-875F-4BFD5A0E7676}" presName="hSp" presStyleCnt="0"/>
      <dgm:spPr/>
    </dgm:pt>
    <dgm:pt modelId="{7F8F3227-556B-4E67-BD60-7129C7212916}" type="pres">
      <dgm:prSet presAssocID="{F78BC5F8-F5BA-4B66-875F-4BFD5A0E7676}" presName="vProcSp" presStyleCnt="0"/>
      <dgm:spPr/>
    </dgm:pt>
    <dgm:pt modelId="{8F805DC6-66D2-4EEA-BA64-780EE754A9D3}" type="pres">
      <dgm:prSet presAssocID="{F78BC5F8-F5BA-4B66-875F-4BFD5A0E7676}" presName="vSp1" presStyleCnt="0"/>
      <dgm:spPr/>
    </dgm:pt>
    <dgm:pt modelId="{D2BE5F59-243B-407F-A563-CE56005E2D0D}" type="pres">
      <dgm:prSet presAssocID="{F78BC5F8-F5BA-4B66-875F-4BFD5A0E7676}" presName="simulatedConn" presStyleLbl="solidFgAcc1" presStyleIdx="1" presStyleCnt="2" custLinFactY="-100000" custLinFactNeighborY="-180985"/>
      <dgm:spPr/>
    </dgm:pt>
    <dgm:pt modelId="{9D882568-5157-4BBC-A7FA-B1DF67C5B016}" type="pres">
      <dgm:prSet presAssocID="{F78BC5F8-F5BA-4B66-875F-4BFD5A0E7676}" presName="vSp2" presStyleCnt="0"/>
      <dgm:spPr/>
    </dgm:pt>
    <dgm:pt modelId="{A09FDB7E-5101-4925-99A3-30FD701891A3}" type="pres">
      <dgm:prSet presAssocID="{F78BC5F8-F5BA-4B66-875F-4BFD5A0E7676}" presName="sibTrans" presStyleCnt="0"/>
      <dgm:spPr/>
    </dgm:pt>
    <dgm:pt modelId="{BC975E61-44D5-4CD7-A0EF-D0823B57BD5A}" type="pres">
      <dgm:prSet presAssocID="{2E5E234E-D4EF-490B-9A16-4D17BCA54B22}" presName="compositeNode" presStyleCnt="0">
        <dgm:presLayoutVars>
          <dgm:bulletEnabled val="1"/>
        </dgm:presLayoutVars>
      </dgm:prSet>
      <dgm:spPr/>
    </dgm:pt>
    <dgm:pt modelId="{943585EB-7461-4B5F-9226-91279ADE96E5}" type="pres">
      <dgm:prSet presAssocID="{2E5E234E-D4EF-490B-9A16-4D17BCA54B22}" presName="bgRect" presStyleLbl="node1" presStyleIdx="2" presStyleCnt="3" custScaleY="97171"/>
      <dgm:spPr/>
      <dgm:t>
        <a:bodyPr/>
        <a:lstStyle/>
        <a:p>
          <a:endParaRPr lang="en-US"/>
        </a:p>
      </dgm:t>
    </dgm:pt>
    <dgm:pt modelId="{AA009523-53AD-46BB-AB0F-189902322619}" type="pres">
      <dgm:prSet presAssocID="{2E5E234E-D4EF-490B-9A16-4D17BCA54B22}" presName="parentNode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E1097FF-4308-4F55-B51E-7A8E10738005}" type="pres">
      <dgm:prSet presAssocID="{2E5E234E-D4EF-490B-9A16-4D17BCA54B22}" presName="child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B161C14-9495-4665-9FAB-74A37ACF2C19}" type="presOf" srcId="{5B3DEE10-87F0-4522-86B9-53A6FD839C2C}" destId="{71BC65EC-F89B-4212-8B8F-2B24433B79CC}" srcOrd="1" destOrd="0" presId="urn:microsoft.com/office/officeart/2005/8/layout/hProcess7#1"/>
    <dgm:cxn modelId="{4EA0A957-676D-4556-8E95-7EB8E4D7AE79}" type="presOf" srcId="{2E5E234E-D4EF-490B-9A16-4D17BCA54B22}" destId="{AA009523-53AD-46BB-AB0F-189902322619}" srcOrd="1" destOrd="0" presId="urn:microsoft.com/office/officeart/2005/8/layout/hProcess7#1"/>
    <dgm:cxn modelId="{65CD45F0-DE18-4478-84C2-3123FC4ABBD8}" type="presOf" srcId="{AE243DB2-1B34-4683-808F-F31382478296}" destId="{D1B14D60-87BB-4367-9C8E-8E51B9D1537A}" srcOrd="1" destOrd="0" presId="urn:microsoft.com/office/officeart/2005/8/layout/hProcess7#1"/>
    <dgm:cxn modelId="{80321C62-B3A2-43D0-8AA3-550FE189D44B}" srcId="{AE243DB2-1B34-4683-808F-F31382478296}" destId="{66FC0136-BB4A-4DD6-A2C9-FB78171293FA}" srcOrd="0" destOrd="0" parTransId="{AE96882D-BF42-427B-B6E4-02CC86DD026B}" sibTransId="{779B786C-86F6-4A2E-9491-5A1DF34FC224}"/>
    <dgm:cxn modelId="{45275605-E92A-41B7-9FE9-49B7DB147A63}" srcId="{88F4C5CB-231C-478C-87C0-144EB6D0735D}" destId="{2E5E234E-D4EF-490B-9A16-4D17BCA54B22}" srcOrd="2" destOrd="0" parTransId="{77FD7983-5360-4A71-97DD-3BFD2BF1CDF1}" sibTransId="{5F9BCA42-2709-4CDA-8AD8-4312253D7A5C}"/>
    <dgm:cxn modelId="{D7933A97-45DF-455A-B76A-4039DD23D45E}" srcId="{88F4C5CB-231C-478C-87C0-144EB6D0735D}" destId="{AE243DB2-1B34-4683-808F-F31382478296}" srcOrd="0" destOrd="0" parTransId="{4A3B9749-E1AA-48E5-A859-CC5B7F0C980B}" sibTransId="{69A8B9A0-3D6C-467A-BECC-2FEA88BE35D6}"/>
    <dgm:cxn modelId="{0D308403-107E-43BD-82F4-4377C6A7772D}" type="presOf" srcId="{66FC0136-BB4A-4DD6-A2C9-FB78171293FA}" destId="{0500D8E7-2D84-4444-88C5-1E44BF76A750}" srcOrd="0" destOrd="0" presId="urn:microsoft.com/office/officeart/2005/8/layout/hProcess7#1"/>
    <dgm:cxn modelId="{382504E0-FC7C-4BD5-BAA1-DEA73232D6EB}" type="presOf" srcId="{2E5E234E-D4EF-490B-9A16-4D17BCA54B22}" destId="{943585EB-7461-4B5F-9226-91279ADE96E5}" srcOrd="0" destOrd="0" presId="urn:microsoft.com/office/officeart/2005/8/layout/hProcess7#1"/>
    <dgm:cxn modelId="{072E193E-ACE9-46CB-928B-61745C06CFD2}" type="presOf" srcId="{B853A7DC-0B90-4636-A0F5-CBDA545C641F}" destId="{CE1097FF-4308-4F55-B51E-7A8E10738005}" srcOrd="0" destOrd="0" presId="urn:microsoft.com/office/officeart/2005/8/layout/hProcess7#1"/>
    <dgm:cxn modelId="{D126B463-87C5-488C-B621-4513581E7E82}" type="presOf" srcId="{5B3DEE10-87F0-4522-86B9-53A6FD839C2C}" destId="{8EC98005-D844-45C2-9EC5-8C8C4DD738E9}" srcOrd="0" destOrd="0" presId="urn:microsoft.com/office/officeart/2005/8/layout/hProcess7#1"/>
    <dgm:cxn modelId="{698FE7BF-2CA3-4D82-A1BE-6B9A2AA6F912}" type="presOf" srcId="{88F4C5CB-231C-478C-87C0-144EB6D0735D}" destId="{A7A5B73A-3CCD-4141-98AF-633C8A196D4C}" srcOrd="0" destOrd="0" presId="urn:microsoft.com/office/officeart/2005/8/layout/hProcess7#1"/>
    <dgm:cxn modelId="{9E693A4E-2E4D-49B3-9C38-9FFADEF38E75}" srcId="{88F4C5CB-231C-478C-87C0-144EB6D0735D}" destId="{5B3DEE10-87F0-4522-86B9-53A6FD839C2C}" srcOrd="1" destOrd="0" parTransId="{AF86C37F-B68F-4A1E-A120-A1ADB074F24C}" sibTransId="{F78BC5F8-F5BA-4B66-875F-4BFD5A0E7676}"/>
    <dgm:cxn modelId="{37314155-22D9-4262-8945-89771BE4FA03}" srcId="{5B3DEE10-87F0-4522-86B9-53A6FD839C2C}" destId="{4D1825CB-5740-4700-BDB6-3A61B311E4D3}" srcOrd="0" destOrd="0" parTransId="{A983EC5A-ACCF-46B1-89CF-6557018ECCAA}" sibTransId="{D48C1CD3-8E94-4E07-B8A3-11C764364FCE}"/>
    <dgm:cxn modelId="{6B521E4D-FCC4-4960-8442-329DE678FEFE}" srcId="{2E5E234E-D4EF-490B-9A16-4D17BCA54B22}" destId="{B853A7DC-0B90-4636-A0F5-CBDA545C641F}" srcOrd="0" destOrd="0" parTransId="{D686DD99-E5CD-4195-9088-6DC3B87429FB}" sibTransId="{422EBACF-A3A1-420E-B9B8-037B1A9B63EB}"/>
    <dgm:cxn modelId="{D27354F7-6D71-4725-AF1E-8A2E7F16672F}" type="presOf" srcId="{4D1825CB-5740-4700-BDB6-3A61B311E4D3}" destId="{CE24DB23-95D9-4062-B6CF-67125A1E6FDA}" srcOrd="0" destOrd="0" presId="urn:microsoft.com/office/officeart/2005/8/layout/hProcess7#1"/>
    <dgm:cxn modelId="{D5ED8657-1649-4EAD-820A-FA9CB0601707}" type="presOf" srcId="{AE243DB2-1B34-4683-808F-F31382478296}" destId="{9C7BA86B-6915-44D0-BB10-447977816A89}" srcOrd="0" destOrd="0" presId="urn:microsoft.com/office/officeart/2005/8/layout/hProcess7#1"/>
    <dgm:cxn modelId="{639F23C2-D864-41FC-B679-76D44A9C7DF1}" type="presParOf" srcId="{A7A5B73A-3CCD-4141-98AF-633C8A196D4C}" destId="{9B839E29-6C81-4131-A646-D862AA4A67E6}" srcOrd="0" destOrd="0" presId="urn:microsoft.com/office/officeart/2005/8/layout/hProcess7#1"/>
    <dgm:cxn modelId="{1D7B7169-23C8-406F-9B9C-A66A4D32928B}" type="presParOf" srcId="{9B839E29-6C81-4131-A646-D862AA4A67E6}" destId="{9C7BA86B-6915-44D0-BB10-447977816A89}" srcOrd="0" destOrd="0" presId="urn:microsoft.com/office/officeart/2005/8/layout/hProcess7#1"/>
    <dgm:cxn modelId="{697F9C8B-8A90-4851-B1EA-5EC16D45BE40}" type="presParOf" srcId="{9B839E29-6C81-4131-A646-D862AA4A67E6}" destId="{D1B14D60-87BB-4367-9C8E-8E51B9D1537A}" srcOrd="1" destOrd="0" presId="urn:microsoft.com/office/officeart/2005/8/layout/hProcess7#1"/>
    <dgm:cxn modelId="{D9EE6547-8649-4775-B11E-0DC43A3DC9B2}" type="presParOf" srcId="{9B839E29-6C81-4131-A646-D862AA4A67E6}" destId="{0500D8E7-2D84-4444-88C5-1E44BF76A750}" srcOrd="2" destOrd="0" presId="urn:microsoft.com/office/officeart/2005/8/layout/hProcess7#1"/>
    <dgm:cxn modelId="{7A2355F7-0D80-4690-B8E4-19F0A91A0759}" type="presParOf" srcId="{A7A5B73A-3CCD-4141-98AF-633C8A196D4C}" destId="{24829EE9-B106-4B06-A47E-8BA6C408DAF8}" srcOrd="1" destOrd="0" presId="urn:microsoft.com/office/officeart/2005/8/layout/hProcess7#1"/>
    <dgm:cxn modelId="{ABAE4B68-52D8-4DF5-88AD-60FB2FFF79B9}" type="presParOf" srcId="{A7A5B73A-3CCD-4141-98AF-633C8A196D4C}" destId="{FA0E612B-CD2A-47E4-A67F-5AA9FB09EE6D}" srcOrd="2" destOrd="0" presId="urn:microsoft.com/office/officeart/2005/8/layout/hProcess7#1"/>
    <dgm:cxn modelId="{AE645202-8729-4512-AFED-73415196F414}" type="presParOf" srcId="{FA0E612B-CD2A-47E4-A67F-5AA9FB09EE6D}" destId="{AB1868DE-A6B8-4BD7-8EEA-FA53B955E497}" srcOrd="0" destOrd="0" presId="urn:microsoft.com/office/officeart/2005/8/layout/hProcess7#1"/>
    <dgm:cxn modelId="{E9C75495-FA93-44A7-A085-9CB61A25DFC4}" type="presParOf" srcId="{FA0E612B-CD2A-47E4-A67F-5AA9FB09EE6D}" destId="{FE33D50C-5B90-4029-AA82-64645E17BA4D}" srcOrd="1" destOrd="0" presId="urn:microsoft.com/office/officeart/2005/8/layout/hProcess7#1"/>
    <dgm:cxn modelId="{E13CFA1C-194A-4360-BC4F-6207E6D36F93}" type="presParOf" srcId="{FA0E612B-CD2A-47E4-A67F-5AA9FB09EE6D}" destId="{21B1AABF-C749-4C5B-B9F7-17609B04961D}" srcOrd="2" destOrd="0" presId="urn:microsoft.com/office/officeart/2005/8/layout/hProcess7#1"/>
    <dgm:cxn modelId="{F4BC2A04-59A5-4915-848A-256D1BDD7CBB}" type="presParOf" srcId="{A7A5B73A-3CCD-4141-98AF-633C8A196D4C}" destId="{4B636B0C-50BD-48D8-860C-F77D034B3847}" srcOrd="3" destOrd="0" presId="urn:microsoft.com/office/officeart/2005/8/layout/hProcess7#1"/>
    <dgm:cxn modelId="{0C319D56-1E12-46C6-8320-33B04B45AF6B}" type="presParOf" srcId="{A7A5B73A-3CCD-4141-98AF-633C8A196D4C}" destId="{F18C10A3-5D7A-4540-9C70-E9DEA7368E2F}" srcOrd="4" destOrd="0" presId="urn:microsoft.com/office/officeart/2005/8/layout/hProcess7#1"/>
    <dgm:cxn modelId="{62420B76-E3B8-45A0-B774-D516B3E2A729}" type="presParOf" srcId="{F18C10A3-5D7A-4540-9C70-E9DEA7368E2F}" destId="{8EC98005-D844-45C2-9EC5-8C8C4DD738E9}" srcOrd="0" destOrd="0" presId="urn:microsoft.com/office/officeart/2005/8/layout/hProcess7#1"/>
    <dgm:cxn modelId="{CD9CAF37-F2F1-4EB3-B16B-0024B41442BC}" type="presParOf" srcId="{F18C10A3-5D7A-4540-9C70-E9DEA7368E2F}" destId="{71BC65EC-F89B-4212-8B8F-2B24433B79CC}" srcOrd="1" destOrd="0" presId="urn:microsoft.com/office/officeart/2005/8/layout/hProcess7#1"/>
    <dgm:cxn modelId="{1FAC4FEC-31B7-49ED-B896-1DB2ED5E1B16}" type="presParOf" srcId="{F18C10A3-5D7A-4540-9C70-E9DEA7368E2F}" destId="{CE24DB23-95D9-4062-B6CF-67125A1E6FDA}" srcOrd="2" destOrd="0" presId="urn:microsoft.com/office/officeart/2005/8/layout/hProcess7#1"/>
    <dgm:cxn modelId="{F175EBA0-6638-4958-937F-E82CCBF58AF7}" type="presParOf" srcId="{A7A5B73A-3CCD-4141-98AF-633C8A196D4C}" destId="{70896ACD-077D-4A32-9D85-E3EF81650CD6}" srcOrd="5" destOrd="0" presId="urn:microsoft.com/office/officeart/2005/8/layout/hProcess7#1"/>
    <dgm:cxn modelId="{64115CA3-9B5A-46CC-B640-AFDCB68AB7C0}" type="presParOf" srcId="{A7A5B73A-3CCD-4141-98AF-633C8A196D4C}" destId="{7F8F3227-556B-4E67-BD60-7129C7212916}" srcOrd="6" destOrd="0" presId="urn:microsoft.com/office/officeart/2005/8/layout/hProcess7#1"/>
    <dgm:cxn modelId="{AC8A712C-EDAE-4979-8AE6-6461F71839C1}" type="presParOf" srcId="{7F8F3227-556B-4E67-BD60-7129C7212916}" destId="{8F805DC6-66D2-4EEA-BA64-780EE754A9D3}" srcOrd="0" destOrd="0" presId="urn:microsoft.com/office/officeart/2005/8/layout/hProcess7#1"/>
    <dgm:cxn modelId="{EBF10E37-0C65-4743-9083-3620467E18F4}" type="presParOf" srcId="{7F8F3227-556B-4E67-BD60-7129C7212916}" destId="{D2BE5F59-243B-407F-A563-CE56005E2D0D}" srcOrd="1" destOrd="0" presId="urn:microsoft.com/office/officeart/2005/8/layout/hProcess7#1"/>
    <dgm:cxn modelId="{6046814A-EFC5-46B4-8C66-AF6705D42D50}" type="presParOf" srcId="{7F8F3227-556B-4E67-BD60-7129C7212916}" destId="{9D882568-5157-4BBC-A7FA-B1DF67C5B016}" srcOrd="2" destOrd="0" presId="urn:microsoft.com/office/officeart/2005/8/layout/hProcess7#1"/>
    <dgm:cxn modelId="{7ED09EE1-CC76-44DD-BAED-67573E3E7F47}" type="presParOf" srcId="{A7A5B73A-3CCD-4141-98AF-633C8A196D4C}" destId="{A09FDB7E-5101-4925-99A3-30FD701891A3}" srcOrd="7" destOrd="0" presId="urn:microsoft.com/office/officeart/2005/8/layout/hProcess7#1"/>
    <dgm:cxn modelId="{E5853BEC-E942-472D-B59F-5A87D94D3921}" type="presParOf" srcId="{A7A5B73A-3CCD-4141-98AF-633C8A196D4C}" destId="{BC975E61-44D5-4CD7-A0EF-D0823B57BD5A}" srcOrd="8" destOrd="0" presId="urn:microsoft.com/office/officeart/2005/8/layout/hProcess7#1"/>
    <dgm:cxn modelId="{491FD583-CB16-4F3F-A35D-72C1C6E6B59E}" type="presParOf" srcId="{BC975E61-44D5-4CD7-A0EF-D0823B57BD5A}" destId="{943585EB-7461-4B5F-9226-91279ADE96E5}" srcOrd="0" destOrd="0" presId="urn:microsoft.com/office/officeart/2005/8/layout/hProcess7#1"/>
    <dgm:cxn modelId="{D64D1A8D-C1A9-450F-9BF1-00C8862279E9}" type="presParOf" srcId="{BC975E61-44D5-4CD7-A0EF-D0823B57BD5A}" destId="{AA009523-53AD-46BB-AB0F-189902322619}" srcOrd="1" destOrd="0" presId="urn:microsoft.com/office/officeart/2005/8/layout/hProcess7#1"/>
    <dgm:cxn modelId="{40FDB313-A071-445B-ADEE-3C51C922F6D5}" type="presParOf" srcId="{BC975E61-44D5-4CD7-A0EF-D0823B57BD5A}" destId="{CE1097FF-4308-4F55-B51E-7A8E10738005}" srcOrd="2" destOrd="0" presId="urn:microsoft.com/office/officeart/2005/8/layout/hProcess7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41E6736-D5EB-4A0B-819A-A31C8052DBB5}" type="doc">
      <dgm:prSet loTypeId="urn:microsoft.com/office/officeart/2005/8/layout/hierarchy4" loCatId="hierarchy" qsTypeId="urn:microsoft.com/office/officeart/2005/8/quickstyle/3d1" qsCatId="3D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EC8972F6-8075-4F25-92EA-CEE33F8DDE2E}">
      <dgm:prSet phldrT="[ข้อความ]" custT="1"/>
      <dgm:spPr>
        <a:solidFill>
          <a:schemeClr val="bg2">
            <a:lumMod val="75000"/>
          </a:schemeClr>
        </a:solidFill>
      </dgm:spPr>
      <dgm:t>
        <a:bodyPr/>
        <a:lstStyle/>
        <a:p>
          <a:pPr algn="l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หลักประกันในการค้ำประกัน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AADE55D5-1D0D-42A2-921F-7C8298A84F0B}" type="parTrans" cxnId="{C475F5C8-7FB8-4425-8FC0-FDD6AFAED665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45BA53D7-F764-4AC6-BC14-321A4A0D97C0}" type="sibTrans" cxnId="{C475F5C8-7FB8-4425-8FC0-FDD6AFAED665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AAA59179-C6F0-451A-81A9-93325587F89C}">
      <dgm:prSet phldrT="[ข้อความ]" custT="1"/>
      <dgm:spPr>
        <a:solidFill>
          <a:srgbClr val="D1B2E8"/>
        </a:solidFill>
      </dgm:spPr>
      <dgm:t>
        <a:bodyPr/>
        <a:lstStyle/>
        <a:p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1.</a:t>
          </a: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พันธบัตรรัฐบาลไทย </a:t>
          </a:r>
        </a:p>
        <a:p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หรือ</a:t>
          </a:r>
          <a:endParaRPr lang="en-US" sz="26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8709C82C-2576-4468-920C-6BB0FCF18BC5}" type="parTrans" cxnId="{7B475372-2E1C-47F6-9C39-AD08CAD9AFE0}">
      <dgm:prSet custT="1"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C42309BA-C432-4670-9EF1-DF202083BC14}" type="sibTrans" cxnId="{7B475372-2E1C-47F6-9C39-AD08CAD9AFE0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3CAEECFA-5007-45DB-8905-580A54C1F787}">
      <dgm:prSet custT="1"/>
      <dgm:spPr>
        <a:solidFill>
          <a:srgbClr val="FF99CC"/>
        </a:solidFill>
      </dgm:spPr>
      <dgm:t>
        <a:bodyPr/>
        <a:lstStyle/>
        <a:p>
          <a:pPr algn="l"/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2. หนังสือค้ำประกันของธนาคาร ต้องมีจำนวนเงินค้ำประกันไม่น้อยกว่าวงเงินกู้ยืม และต้องมีระยะเวลาค้ำประกันเกินกว่าระยะเวลาสิ้นสุดสัญญาไม่น้อยกว่าหนึ่งปี หรือ</a:t>
          </a:r>
          <a:r>
            <a:rPr lang="th-TH" sz="2600" b="1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	</a:t>
          </a:r>
          <a:endParaRPr lang="en-US" sz="2600" b="1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5F8B6E08-42E5-4EF0-9311-888C85DBF354}" type="parTrans" cxnId="{30FBBFBF-604A-4311-8CC9-3D05B547398D}">
      <dgm:prSet custT="1"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A2E4633F-92EA-48FC-B698-5FE338C80462}" type="sibTrans" cxnId="{30FBBFBF-604A-4311-8CC9-3D05B547398D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8DB7E8FF-31B4-43CD-93CA-9D75942DD0F7}">
      <dgm:prSet custT="1"/>
      <dgm:spPr>
        <a:solidFill>
          <a:srgbClr val="FF7C80"/>
        </a:solidFill>
      </dgm:spPr>
      <dgm:t>
        <a:bodyPr/>
        <a:lstStyle/>
        <a:p>
          <a:pPr algn="l"/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3. </a:t>
          </a:r>
          <a:r>
            <a:rPr lang="th-TH" sz="2400" b="1" u="sng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กรณีผู้กู้ยืม</a:t>
          </a:r>
          <a:br>
            <a:rPr lang="th-TH" sz="2400" b="1" u="sng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u="sng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จดทะเบียนเป็นนิติบุคคล</a:t>
          </a: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ให้บุคคลใดบุคคลหนึ่งเป็นผู้ค้ำประกัน ได้แก่ กรรมการบริหาร หุ้นส่วนผู้จัดการ หรือผู้แทนอื่นของนิติบุคคล แล้วแต่กรณี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A770D813-73ED-48B8-851F-12DC226F6E4D}" type="parTrans" cxnId="{1D7E3DEF-CCDC-4B85-AC46-880F0756D783}">
      <dgm:prSet custT="1"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3E9B1802-B24F-4B71-B490-87CB208CFAA7}" type="sibTrans" cxnId="{1D7E3DEF-CCDC-4B85-AC46-880F0756D783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BE01277A-7A2E-40D1-8031-C8AE22F4FFA0}">
      <dgm:prSet custT="1"/>
      <dgm:spPr>
        <a:solidFill>
          <a:srgbClr val="FFD1D2"/>
        </a:solidFill>
      </dgm:spPr>
      <dgm:t>
        <a:bodyPr/>
        <a:lstStyle/>
        <a:p>
          <a:pPr algn="l"/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กรณีผู้ค้ำประกันมี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คู่สมรสต้องได้รับความยินยอมจาก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คู่สมรส โดยให้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คู่สมรสลงนามให้ความยินยอมในสัญญาค้ำประกัน </a:t>
          </a:r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3304D6F1-AF70-4083-8BEC-F77F223FBFFC}" type="parTrans" cxnId="{220FA41B-8097-4832-8445-2417241574EF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5BAA1F4A-7FD2-48A8-87BC-1D026AB74403}" type="sibTrans" cxnId="{220FA41B-8097-4832-8445-2417241574EF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D7ED0A45-B1CB-4729-BC2F-7EAE0ADF0AE8}" type="pres">
      <dgm:prSet presAssocID="{941E6736-D5EB-4A0B-819A-A31C8052DBB5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2AEBC48A-889F-473D-8DD8-3DD190241BA2}" type="pres">
      <dgm:prSet presAssocID="{EC8972F6-8075-4F25-92EA-CEE33F8DDE2E}" presName="vertOne" presStyleCnt="0"/>
      <dgm:spPr/>
      <dgm:t>
        <a:bodyPr/>
        <a:lstStyle/>
        <a:p>
          <a:endParaRPr lang="en-US"/>
        </a:p>
      </dgm:t>
    </dgm:pt>
    <dgm:pt modelId="{A4DD09D2-DDE8-4113-B639-1F9C0C2A5368}" type="pres">
      <dgm:prSet presAssocID="{EC8972F6-8075-4F25-92EA-CEE33F8DDE2E}" presName="txOne" presStyleLbl="node0" presStyleIdx="0" presStyleCnt="1" custScaleY="2385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7DDE450-F073-49EA-A2EB-3C9CB492FF09}" type="pres">
      <dgm:prSet presAssocID="{EC8972F6-8075-4F25-92EA-CEE33F8DDE2E}" presName="parTransOne" presStyleCnt="0"/>
      <dgm:spPr/>
      <dgm:t>
        <a:bodyPr/>
        <a:lstStyle/>
        <a:p>
          <a:endParaRPr lang="en-US"/>
        </a:p>
      </dgm:t>
    </dgm:pt>
    <dgm:pt modelId="{995191BB-E19A-4F5A-82C3-79451EABC329}" type="pres">
      <dgm:prSet presAssocID="{EC8972F6-8075-4F25-92EA-CEE33F8DDE2E}" presName="horzOne" presStyleCnt="0"/>
      <dgm:spPr/>
      <dgm:t>
        <a:bodyPr/>
        <a:lstStyle/>
        <a:p>
          <a:endParaRPr lang="en-US"/>
        </a:p>
      </dgm:t>
    </dgm:pt>
    <dgm:pt modelId="{9575E8C9-31FA-4269-BD1D-C40A3667B0BE}" type="pres">
      <dgm:prSet presAssocID="{AAA59179-C6F0-451A-81A9-93325587F89C}" presName="vertTwo" presStyleCnt="0"/>
      <dgm:spPr/>
      <dgm:t>
        <a:bodyPr/>
        <a:lstStyle/>
        <a:p>
          <a:endParaRPr lang="en-US"/>
        </a:p>
      </dgm:t>
    </dgm:pt>
    <dgm:pt modelId="{2360D4D4-750F-48AB-A669-C2375AE9899D}" type="pres">
      <dgm:prSet presAssocID="{AAA59179-C6F0-451A-81A9-93325587F89C}" presName="txTwo" presStyleLbl="node2" presStyleIdx="0" presStyleCnt="4" custScaleX="67409" custScaleY="142697" custLinFactNeighborX="-110" custLinFactNeighborY="-738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A0803CC-153C-4B81-99E1-D0A024207860}" type="pres">
      <dgm:prSet presAssocID="{AAA59179-C6F0-451A-81A9-93325587F89C}" presName="horzTwo" presStyleCnt="0"/>
      <dgm:spPr/>
      <dgm:t>
        <a:bodyPr/>
        <a:lstStyle/>
        <a:p>
          <a:endParaRPr lang="en-US"/>
        </a:p>
      </dgm:t>
    </dgm:pt>
    <dgm:pt modelId="{C022A451-8F1A-4D7C-AF97-E9CAFFEB1DD2}" type="pres">
      <dgm:prSet presAssocID="{C42309BA-C432-4670-9EF1-DF202083BC14}" presName="sibSpaceTwo" presStyleCnt="0"/>
      <dgm:spPr/>
      <dgm:t>
        <a:bodyPr/>
        <a:lstStyle/>
        <a:p>
          <a:endParaRPr lang="en-US"/>
        </a:p>
      </dgm:t>
    </dgm:pt>
    <dgm:pt modelId="{BA8953AC-05A8-4886-8C7D-0D188A25A059}" type="pres">
      <dgm:prSet presAssocID="{3CAEECFA-5007-45DB-8905-580A54C1F787}" presName="vertTwo" presStyleCnt="0"/>
      <dgm:spPr/>
      <dgm:t>
        <a:bodyPr/>
        <a:lstStyle/>
        <a:p>
          <a:endParaRPr lang="en-US"/>
        </a:p>
      </dgm:t>
    </dgm:pt>
    <dgm:pt modelId="{F9387761-1E99-4890-AC9E-DCB9C43D0998}" type="pres">
      <dgm:prSet presAssocID="{3CAEECFA-5007-45DB-8905-580A54C1F787}" presName="txTwo" presStyleLbl="node2" presStyleIdx="1" presStyleCnt="4" custScaleX="114664" custScaleY="144274" custLinFactNeighborX="798" custLinFactNeighborY="-744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D1E0991-9B8A-4602-B128-781CAD2D8024}" type="pres">
      <dgm:prSet presAssocID="{3CAEECFA-5007-45DB-8905-580A54C1F787}" presName="horzTwo" presStyleCnt="0"/>
      <dgm:spPr/>
      <dgm:t>
        <a:bodyPr/>
        <a:lstStyle/>
        <a:p>
          <a:endParaRPr lang="en-US"/>
        </a:p>
      </dgm:t>
    </dgm:pt>
    <dgm:pt modelId="{8325E9C3-CC1B-4DB1-A4CD-8C3C0DF95866}" type="pres">
      <dgm:prSet presAssocID="{A2E4633F-92EA-48FC-B698-5FE338C80462}" presName="sibSpaceTwo" presStyleCnt="0"/>
      <dgm:spPr/>
      <dgm:t>
        <a:bodyPr/>
        <a:lstStyle/>
        <a:p>
          <a:endParaRPr lang="en-US"/>
        </a:p>
      </dgm:t>
    </dgm:pt>
    <dgm:pt modelId="{D56D7C3F-C217-406D-80A6-F0B293DD89F3}" type="pres">
      <dgm:prSet presAssocID="{8DB7E8FF-31B4-43CD-93CA-9D75942DD0F7}" presName="vertTwo" presStyleCnt="0"/>
      <dgm:spPr/>
      <dgm:t>
        <a:bodyPr/>
        <a:lstStyle/>
        <a:p>
          <a:endParaRPr lang="en-US"/>
        </a:p>
      </dgm:t>
    </dgm:pt>
    <dgm:pt modelId="{6D50754A-19BF-4FE9-A0F8-4D03C369B18F}" type="pres">
      <dgm:prSet presAssocID="{8DB7E8FF-31B4-43CD-93CA-9D75942DD0F7}" presName="txTwo" presStyleLbl="node2" presStyleIdx="2" presStyleCnt="4" custScaleX="121472" custScaleY="135607" custLinFactNeighborX="10046" custLinFactNeighborY="-453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4419D7A-01A8-4761-BFC6-588C347D0E0F}" type="pres">
      <dgm:prSet presAssocID="{8DB7E8FF-31B4-43CD-93CA-9D75942DD0F7}" presName="horzTwo" presStyleCnt="0"/>
      <dgm:spPr/>
      <dgm:t>
        <a:bodyPr/>
        <a:lstStyle/>
        <a:p>
          <a:endParaRPr lang="en-US"/>
        </a:p>
      </dgm:t>
    </dgm:pt>
    <dgm:pt modelId="{45E623CC-D071-4553-BC49-36EA176D7EDE}" type="pres">
      <dgm:prSet presAssocID="{3E9B1802-B24F-4B71-B490-87CB208CFAA7}" presName="sibSpaceTwo" presStyleCnt="0"/>
      <dgm:spPr/>
      <dgm:t>
        <a:bodyPr/>
        <a:lstStyle/>
        <a:p>
          <a:endParaRPr lang="en-US"/>
        </a:p>
      </dgm:t>
    </dgm:pt>
    <dgm:pt modelId="{D89BC40F-EC1D-4C7C-A858-1F7983DF8EDD}" type="pres">
      <dgm:prSet presAssocID="{BE01277A-7A2E-40D1-8031-C8AE22F4FFA0}" presName="vertTwo" presStyleCnt="0"/>
      <dgm:spPr/>
    </dgm:pt>
    <dgm:pt modelId="{5ED79D52-5B75-4506-8C02-1EA6B30B3EAF}" type="pres">
      <dgm:prSet presAssocID="{BE01277A-7A2E-40D1-8031-C8AE22F4FFA0}" presName="txTwo" presStyleLbl="node2" presStyleIdx="3" presStyleCnt="4" custScaleX="110000" custScaleY="105075" custLinFactNeighborX="-1334" custLinFactNeighborY="1272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B507925-5D5F-4C8A-A361-50F979CB495F}" type="pres">
      <dgm:prSet presAssocID="{BE01277A-7A2E-40D1-8031-C8AE22F4FFA0}" presName="horzTwo" presStyleCnt="0"/>
      <dgm:spPr/>
    </dgm:pt>
  </dgm:ptLst>
  <dgm:cxnLst>
    <dgm:cxn modelId="{30FBBFBF-604A-4311-8CC9-3D05B547398D}" srcId="{EC8972F6-8075-4F25-92EA-CEE33F8DDE2E}" destId="{3CAEECFA-5007-45DB-8905-580A54C1F787}" srcOrd="1" destOrd="0" parTransId="{5F8B6E08-42E5-4EF0-9311-888C85DBF354}" sibTransId="{A2E4633F-92EA-48FC-B698-5FE338C80462}"/>
    <dgm:cxn modelId="{6A55055D-3D83-4EFF-8BD1-5C0F4C3E0669}" type="presOf" srcId="{3CAEECFA-5007-45DB-8905-580A54C1F787}" destId="{F9387761-1E99-4890-AC9E-DCB9C43D0998}" srcOrd="0" destOrd="0" presId="urn:microsoft.com/office/officeart/2005/8/layout/hierarchy4"/>
    <dgm:cxn modelId="{7B475372-2E1C-47F6-9C39-AD08CAD9AFE0}" srcId="{EC8972F6-8075-4F25-92EA-CEE33F8DDE2E}" destId="{AAA59179-C6F0-451A-81A9-93325587F89C}" srcOrd="0" destOrd="0" parTransId="{8709C82C-2576-4468-920C-6BB0FCF18BC5}" sibTransId="{C42309BA-C432-4670-9EF1-DF202083BC14}"/>
    <dgm:cxn modelId="{1D7E3DEF-CCDC-4B85-AC46-880F0756D783}" srcId="{EC8972F6-8075-4F25-92EA-CEE33F8DDE2E}" destId="{8DB7E8FF-31B4-43CD-93CA-9D75942DD0F7}" srcOrd="2" destOrd="0" parTransId="{A770D813-73ED-48B8-851F-12DC226F6E4D}" sibTransId="{3E9B1802-B24F-4B71-B490-87CB208CFAA7}"/>
    <dgm:cxn modelId="{C8797F84-40BC-4989-9046-47D28FC9F2C6}" type="presOf" srcId="{EC8972F6-8075-4F25-92EA-CEE33F8DDE2E}" destId="{A4DD09D2-DDE8-4113-B639-1F9C0C2A5368}" srcOrd="0" destOrd="0" presId="urn:microsoft.com/office/officeart/2005/8/layout/hierarchy4"/>
    <dgm:cxn modelId="{915FC4B0-8075-457E-BB94-13732221306B}" type="presOf" srcId="{941E6736-D5EB-4A0B-819A-A31C8052DBB5}" destId="{D7ED0A45-B1CB-4729-BC2F-7EAE0ADF0AE8}" srcOrd="0" destOrd="0" presId="urn:microsoft.com/office/officeart/2005/8/layout/hierarchy4"/>
    <dgm:cxn modelId="{A6F28E21-AA24-415C-AFA6-FA1DD7A44057}" type="presOf" srcId="{BE01277A-7A2E-40D1-8031-C8AE22F4FFA0}" destId="{5ED79D52-5B75-4506-8C02-1EA6B30B3EAF}" srcOrd="0" destOrd="0" presId="urn:microsoft.com/office/officeart/2005/8/layout/hierarchy4"/>
    <dgm:cxn modelId="{C475F5C8-7FB8-4425-8FC0-FDD6AFAED665}" srcId="{941E6736-D5EB-4A0B-819A-A31C8052DBB5}" destId="{EC8972F6-8075-4F25-92EA-CEE33F8DDE2E}" srcOrd="0" destOrd="0" parTransId="{AADE55D5-1D0D-42A2-921F-7C8298A84F0B}" sibTransId="{45BA53D7-F764-4AC6-BC14-321A4A0D97C0}"/>
    <dgm:cxn modelId="{220FA41B-8097-4832-8445-2417241574EF}" srcId="{EC8972F6-8075-4F25-92EA-CEE33F8DDE2E}" destId="{BE01277A-7A2E-40D1-8031-C8AE22F4FFA0}" srcOrd="3" destOrd="0" parTransId="{3304D6F1-AF70-4083-8BEC-F77F223FBFFC}" sibTransId="{5BAA1F4A-7FD2-48A8-87BC-1D026AB74403}"/>
    <dgm:cxn modelId="{1573FB95-22A6-4496-BDCF-71B46FFBEB49}" type="presOf" srcId="{AAA59179-C6F0-451A-81A9-93325587F89C}" destId="{2360D4D4-750F-48AB-A669-C2375AE9899D}" srcOrd="0" destOrd="0" presId="urn:microsoft.com/office/officeart/2005/8/layout/hierarchy4"/>
    <dgm:cxn modelId="{EC0CA0D4-DC2E-4528-A5F7-5415EEBFDFBD}" type="presOf" srcId="{8DB7E8FF-31B4-43CD-93CA-9D75942DD0F7}" destId="{6D50754A-19BF-4FE9-A0F8-4D03C369B18F}" srcOrd="0" destOrd="0" presId="urn:microsoft.com/office/officeart/2005/8/layout/hierarchy4"/>
    <dgm:cxn modelId="{8A816F95-A009-4478-808D-0F583502DCF2}" type="presParOf" srcId="{D7ED0A45-B1CB-4729-BC2F-7EAE0ADF0AE8}" destId="{2AEBC48A-889F-473D-8DD8-3DD190241BA2}" srcOrd="0" destOrd="0" presId="urn:microsoft.com/office/officeart/2005/8/layout/hierarchy4"/>
    <dgm:cxn modelId="{C749BC64-D4B5-43D1-B2D3-5F3FF0F36A8F}" type="presParOf" srcId="{2AEBC48A-889F-473D-8DD8-3DD190241BA2}" destId="{A4DD09D2-DDE8-4113-B639-1F9C0C2A5368}" srcOrd="0" destOrd="0" presId="urn:microsoft.com/office/officeart/2005/8/layout/hierarchy4"/>
    <dgm:cxn modelId="{0E044C97-2839-4151-A5CE-80FA6C1E9A26}" type="presParOf" srcId="{2AEBC48A-889F-473D-8DD8-3DD190241BA2}" destId="{97DDE450-F073-49EA-A2EB-3C9CB492FF09}" srcOrd="1" destOrd="0" presId="urn:microsoft.com/office/officeart/2005/8/layout/hierarchy4"/>
    <dgm:cxn modelId="{EE06FCC5-2A82-4C52-9603-9FDDA0707598}" type="presParOf" srcId="{2AEBC48A-889F-473D-8DD8-3DD190241BA2}" destId="{995191BB-E19A-4F5A-82C3-79451EABC329}" srcOrd="2" destOrd="0" presId="urn:microsoft.com/office/officeart/2005/8/layout/hierarchy4"/>
    <dgm:cxn modelId="{C6B39501-805F-45D9-98B3-A0907F591145}" type="presParOf" srcId="{995191BB-E19A-4F5A-82C3-79451EABC329}" destId="{9575E8C9-31FA-4269-BD1D-C40A3667B0BE}" srcOrd="0" destOrd="0" presId="urn:microsoft.com/office/officeart/2005/8/layout/hierarchy4"/>
    <dgm:cxn modelId="{B87F5141-3B70-4C09-9C46-9AB3AFD3388B}" type="presParOf" srcId="{9575E8C9-31FA-4269-BD1D-C40A3667B0BE}" destId="{2360D4D4-750F-48AB-A669-C2375AE9899D}" srcOrd="0" destOrd="0" presId="urn:microsoft.com/office/officeart/2005/8/layout/hierarchy4"/>
    <dgm:cxn modelId="{A2DC5414-8DB2-418A-963E-C233BE90C875}" type="presParOf" srcId="{9575E8C9-31FA-4269-BD1D-C40A3667B0BE}" destId="{6A0803CC-153C-4B81-99E1-D0A024207860}" srcOrd="1" destOrd="0" presId="urn:microsoft.com/office/officeart/2005/8/layout/hierarchy4"/>
    <dgm:cxn modelId="{FB70637B-EB31-4B4B-A774-5FA8641F6C2C}" type="presParOf" srcId="{995191BB-E19A-4F5A-82C3-79451EABC329}" destId="{C022A451-8F1A-4D7C-AF97-E9CAFFEB1DD2}" srcOrd="1" destOrd="0" presId="urn:microsoft.com/office/officeart/2005/8/layout/hierarchy4"/>
    <dgm:cxn modelId="{B3279870-D757-4183-8F41-F75DB2850635}" type="presParOf" srcId="{995191BB-E19A-4F5A-82C3-79451EABC329}" destId="{BA8953AC-05A8-4886-8C7D-0D188A25A059}" srcOrd="2" destOrd="0" presId="urn:microsoft.com/office/officeart/2005/8/layout/hierarchy4"/>
    <dgm:cxn modelId="{6C42E51E-031E-4FA7-916A-41D0C2FD32DB}" type="presParOf" srcId="{BA8953AC-05A8-4886-8C7D-0D188A25A059}" destId="{F9387761-1E99-4890-AC9E-DCB9C43D0998}" srcOrd="0" destOrd="0" presId="urn:microsoft.com/office/officeart/2005/8/layout/hierarchy4"/>
    <dgm:cxn modelId="{8C228D32-DC3F-4A63-9462-3D2510A104B7}" type="presParOf" srcId="{BA8953AC-05A8-4886-8C7D-0D188A25A059}" destId="{FD1E0991-9B8A-4602-B128-781CAD2D8024}" srcOrd="1" destOrd="0" presId="urn:microsoft.com/office/officeart/2005/8/layout/hierarchy4"/>
    <dgm:cxn modelId="{97B96C4E-64DE-4605-B38B-309EE89BCD0A}" type="presParOf" srcId="{995191BB-E19A-4F5A-82C3-79451EABC329}" destId="{8325E9C3-CC1B-4DB1-A4CD-8C3C0DF95866}" srcOrd="3" destOrd="0" presId="urn:microsoft.com/office/officeart/2005/8/layout/hierarchy4"/>
    <dgm:cxn modelId="{B3183DEF-152A-4D59-B9D4-85435F4B5FD1}" type="presParOf" srcId="{995191BB-E19A-4F5A-82C3-79451EABC329}" destId="{D56D7C3F-C217-406D-80A6-F0B293DD89F3}" srcOrd="4" destOrd="0" presId="urn:microsoft.com/office/officeart/2005/8/layout/hierarchy4"/>
    <dgm:cxn modelId="{552CAD55-20D6-4A40-953F-1EBA31ECDFFE}" type="presParOf" srcId="{D56D7C3F-C217-406D-80A6-F0B293DD89F3}" destId="{6D50754A-19BF-4FE9-A0F8-4D03C369B18F}" srcOrd="0" destOrd="0" presId="urn:microsoft.com/office/officeart/2005/8/layout/hierarchy4"/>
    <dgm:cxn modelId="{58C1AC88-C1D5-48C7-B338-BADB1D31DE4B}" type="presParOf" srcId="{D56D7C3F-C217-406D-80A6-F0B293DD89F3}" destId="{14419D7A-01A8-4761-BFC6-588C347D0E0F}" srcOrd="1" destOrd="0" presId="urn:microsoft.com/office/officeart/2005/8/layout/hierarchy4"/>
    <dgm:cxn modelId="{7A92BCCA-19F6-4751-B8F9-6F1F4DAC9855}" type="presParOf" srcId="{995191BB-E19A-4F5A-82C3-79451EABC329}" destId="{45E623CC-D071-4553-BC49-36EA176D7EDE}" srcOrd="5" destOrd="0" presId="urn:microsoft.com/office/officeart/2005/8/layout/hierarchy4"/>
    <dgm:cxn modelId="{32AED069-4B9D-4BC9-A4B5-136EF565E71D}" type="presParOf" srcId="{995191BB-E19A-4F5A-82C3-79451EABC329}" destId="{D89BC40F-EC1D-4C7C-A858-1F7983DF8EDD}" srcOrd="6" destOrd="0" presId="urn:microsoft.com/office/officeart/2005/8/layout/hierarchy4"/>
    <dgm:cxn modelId="{4BBEED20-DA07-4003-99E8-35B945C8577E}" type="presParOf" srcId="{D89BC40F-EC1D-4C7C-A858-1F7983DF8EDD}" destId="{5ED79D52-5B75-4506-8C02-1EA6B30B3EAF}" srcOrd="0" destOrd="0" presId="urn:microsoft.com/office/officeart/2005/8/layout/hierarchy4"/>
    <dgm:cxn modelId="{A5E813A9-95E0-455C-B973-D016DA2818FF}" type="presParOf" srcId="{D89BC40F-EC1D-4C7C-A858-1F7983DF8EDD}" destId="{3B507925-5D5F-4C8A-A361-50F979CB495F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941E6736-D5EB-4A0B-819A-A31C8052DBB5}" type="doc">
      <dgm:prSet loTypeId="urn:microsoft.com/office/officeart/2005/8/layout/hierarchy4" loCatId="hierarchy" qsTypeId="urn:microsoft.com/office/officeart/2005/8/quickstyle/3d1" qsCatId="3D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EC8972F6-8075-4F25-92EA-CEE33F8DDE2E}">
      <dgm:prSet phldrT="[ข้อความ]" custT="1"/>
      <dgm:spPr>
        <a:solidFill>
          <a:srgbClr val="AA71D5"/>
        </a:solidFill>
      </dgm:spPr>
      <dgm:t>
        <a:bodyPr/>
        <a:lstStyle/>
        <a:p>
          <a:pPr algn="l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หลักประกัน </a:t>
          </a:r>
          <a:r>
            <a:rPr lang="en-US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: </a:t>
          </a:r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หลักประกันในการค้ำประกัน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AADE55D5-1D0D-42A2-921F-7C8298A84F0B}" type="parTrans" cxnId="{C475F5C8-7FB8-4425-8FC0-FDD6AFAED665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45BA53D7-F764-4AC6-BC14-321A4A0D97C0}" type="sibTrans" cxnId="{C475F5C8-7FB8-4425-8FC0-FDD6AFAED665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AAA59179-C6F0-451A-81A9-93325587F89C}">
      <dgm:prSet phldrT="[ข้อความ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th-TH" sz="40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1.</a:t>
          </a:r>
          <a:r>
            <a:rPr lang="th-TH" sz="36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พันธบัตรรัฐบาลไทย </a:t>
          </a:r>
        </a:p>
        <a:p>
          <a:r>
            <a:rPr lang="th-TH" sz="36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หรือ</a:t>
          </a:r>
          <a:endParaRPr lang="en-US" sz="36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8709C82C-2576-4468-920C-6BB0FCF18BC5}" type="parTrans" cxnId="{7B475372-2E1C-47F6-9C39-AD08CAD9AFE0}">
      <dgm:prSet custT="1"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C42309BA-C432-4670-9EF1-DF202083BC14}" type="sibTrans" cxnId="{7B475372-2E1C-47F6-9C39-AD08CAD9AFE0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3CAEECFA-5007-45DB-8905-580A54C1F787}">
      <dgm:prSet custT="1"/>
      <dgm:spPr>
        <a:solidFill>
          <a:srgbClr val="66FF66"/>
        </a:solidFill>
      </dgm:spPr>
      <dgm:t>
        <a:bodyPr/>
        <a:lstStyle/>
        <a:p>
          <a:pPr algn="l"/>
          <a:r>
            <a:rPr lang="th-TH" sz="36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2. หนังสือค้ำประกันของธนาคาร</a:t>
          </a:r>
          <a:r>
            <a:rPr lang="en-US" sz="36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en-US" sz="36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en-US" sz="36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 </a:t>
          </a:r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ต้องมีจำนวนเงินค้ำประกันไม่น้อยกว่าวงเงินกู้ยืม และต้องมีระยะเวลาค้ำประกันเกินกว่าระยะเวลาสิ้นสุดสัญญาไม่น้อยกว่าหนึ่งปี</a:t>
          </a:r>
          <a:endParaRPr lang="en-US" sz="3200" b="1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5F8B6E08-42E5-4EF0-9311-888C85DBF354}" type="parTrans" cxnId="{30FBBFBF-604A-4311-8CC9-3D05B547398D}">
      <dgm:prSet custT="1"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A2E4633F-92EA-48FC-B698-5FE338C80462}" type="sibTrans" cxnId="{30FBBFBF-604A-4311-8CC9-3D05B547398D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D7ED0A45-B1CB-4729-BC2F-7EAE0ADF0AE8}" type="pres">
      <dgm:prSet presAssocID="{941E6736-D5EB-4A0B-819A-A31C8052DBB5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2AEBC48A-889F-473D-8DD8-3DD190241BA2}" type="pres">
      <dgm:prSet presAssocID="{EC8972F6-8075-4F25-92EA-CEE33F8DDE2E}" presName="vertOne" presStyleCnt="0"/>
      <dgm:spPr/>
      <dgm:t>
        <a:bodyPr/>
        <a:lstStyle/>
        <a:p>
          <a:endParaRPr lang="en-US"/>
        </a:p>
      </dgm:t>
    </dgm:pt>
    <dgm:pt modelId="{A4DD09D2-DDE8-4113-B639-1F9C0C2A5368}" type="pres">
      <dgm:prSet presAssocID="{EC8972F6-8075-4F25-92EA-CEE33F8DDE2E}" presName="txOne" presStyleLbl="node0" presStyleIdx="0" presStyleCnt="1" custScaleY="2385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7DDE450-F073-49EA-A2EB-3C9CB492FF09}" type="pres">
      <dgm:prSet presAssocID="{EC8972F6-8075-4F25-92EA-CEE33F8DDE2E}" presName="parTransOne" presStyleCnt="0"/>
      <dgm:spPr/>
      <dgm:t>
        <a:bodyPr/>
        <a:lstStyle/>
        <a:p>
          <a:endParaRPr lang="en-US"/>
        </a:p>
      </dgm:t>
    </dgm:pt>
    <dgm:pt modelId="{995191BB-E19A-4F5A-82C3-79451EABC329}" type="pres">
      <dgm:prSet presAssocID="{EC8972F6-8075-4F25-92EA-CEE33F8DDE2E}" presName="horzOne" presStyleCnt="0"/>
      <dgm:spPr/>
      <dgm:t>
        <a:bodyPr/>
        <a:lstStyle/>
        <a:p>
          <a:endParaRPr lang="en-US"/>
        </a:p>
      </dgm:t>
    </dgm:pt>
    <dgm:pt modelId="{9575E8C9-31FA-4269-BD1D-C40A3667B0BE}" type="pres">
      <dgm:prSet presAssocID="{AAA59179-C6F0-451A-81A9-93325587F89C}" presName="vertTwo" presStyleCnt="0"/>
      <dgm:spPr/>
      <dgm:t>
        <a:bodyPr/>
        <a:lstStyle/>
        <a:p>
          <a:endParaRPr lang="en-US"/>
        </a:p>
      </dgm:t>
    </dgm:pt>
    <dgm:pt modelId="{2360D4D4-750F-48AB-A669-C2375AE9899D}" type="pres">
      <dgm:prSet presAssocID="{AAA59179-C6F0-451A-81A9-93325587F89C}" presName="txTwo" presStyleLbl="node2" presStyleIdx="0" presStyleCnt="2" custScaleX="69225" custScaleY="142697" custLinFactNeighborX="-110" custLinFactNeighborY="-738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A0803CC-153C-4B81-99E1-D0A024207860}" type="pres">
      <dgm:prSet presAssocID="{AAA59179-C6F0-451A-81A9-93325587F89C}" presName="horzTwo" presStyleCnt="0"/>
      <dgm:spPr/>
      <dgm:t>
        <a:bodyPr/>
        <a:lstStyle/>
        <a:p>
          <a:endParaRPr lang="en-US"/>
        </a:p>
      </dgm:t>
    </dgm:pt>
    <dgm:pt modelId="{C022A451-8F1A-4D7C-AF97-E9CAFFEB1DD2}" type="pres">
      <dgm:prSet presAssocID="{C42309BA-C432-4670-9EF1-DF202083BC14}" presName="sibSpaceTwo" presStyleCnt="0"/>
      <dgm:spPr/>
      <dgm:t>
        <a:bodyPr/>
        <a:lstStyle/>
        <a:p>
          <a:endParaRPr lang="en-US"/>
        </a:p>
      </dgm:t>
    </dgm:pt>
    <dgm:pt modelId="{BA8953AC-05A8-4886-8C7D-0D188A25A059}" type="pres">
      <dgm:prSet presAssocID="{3CAEECFA-5007-45DB-8905-580A54C1F787}" presName="vertTwo" presStyleCnt="0"/>
      <dgm:spPr/>
      <dgm:t>
        <a:bodyPr/>
        <a:lstStyle/>
        <a:p>
          <a:endParaRPr lang="en-US"/>
        </a:p>
      </dgm:t>
    </dgm:pt>
    <dgm:pt modelId="{F9387761-1E99-4890-AC9E-DCB9C43D0998}" type="pres">
      <dgm:prSet presAssocID="{3CAEECFA-5007-45DB-8905-580A54C1F787}" presName="txTwo" presStyleLbl="node2" presStyleIdx="1" presStyleCnt="2" custScaleX="114664" custScaleY="144274" custLinFactNeighborX="798" custLinFactNeighborY="-744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D1E0991-9B8A-4602-B128-781CAD2D8024}" type="pres">
      <dgm:prSet presAssocID="{3CAEECFA-5007-45DB-8905-580A54C1F787}" presName="horzTwo" presStyleCnt="0"/>
      <dgm:spPr/>
      <dgm:t>
        <a:bodyPr/>
        <a:lstStyle/>
        <a:p>
          <a:endParaRPr lang="en-US"/>
        </a:p>
      </dgm:t>
    </dgm:pt>
  </dgm:ptLst>
  <dgm:cxnLst>
    <dgm:cxn modelId="{749EAC40-09E8-4C1F-AD84-0E01A5333EF7}" type="presOf" srcId="{3CAEECFA-5007-45DB-8905-580A54C1F787}" destId="{F9387761-1E99-4890-AC9E-DCB9C43D0998}" srcOrd="0" destOrd="0" presId="urn:microsoft.com/office/officeart/2005/8/layout/hierarchy4"/>
    <dgm:cxn modelId="{A3C30490-0184-46EB-8885-22395148AB29}" type="presOf" srcId="{AAA59179-C6F0-451A-81A9-93325587F89C}" destId="{2360D4D4-750F-48AB-A669-C2375AE9899D}" srcOrd="0" destOrd="0" presId="urn:microsoft.com/office/officeart/2005/8/layout/hierarchy4"/>
    <dgm:cxn modelId="{C475F5C8-7FB8-4425-8FC0-FDD6AFAED665}" srcId="{941E6736-D5EB-4A0B-819A-A31C8052DBB5}" destId="{EC8972F6-8075-4F25-92EA-CEE33F8DDE2E}" srcOrd="0" destOrd="0" parTransId="{AADE55D5-1D0D-42A2-921F-7C8298A84F0B}" sibTransId="{45BA53D7-F764-4AC6-BC14-321A4A0D97C0}"/>
    <dgm:cxn modelId="{1BE1A632-8E27-4593-BE5F-198656B61A8B}" type="presOf" srcId="{EC8972F6-8075-4F25-92EA-CEE33F8DDE2E}" destId="{A4DD09D2-DDE8-4113-B639-1F9C0C2A5368}" srcOrd="0" destOrd="0" presId="urn:microsoft.com/office/officeart/2005/8/layout/hierarchy4"/>
    <dgm:cxn modelId="{30FBBFBF-604A-4311-8CC9-3D05B547398D}" srcId="{EC8972F6-8075-4F25-92EA-CEE33F8DDE2E}" destId="{3CAEECFA-5007-45DB-8905-580A54C1F787}" srcOrd="1" destOrd="0" parTransId="{5F8B6E08-42E5-4EF0-9311-888C85DBF354}" sibTransId="{A2E4633F-92EA-48FC-B698-5FE338C80462}"/>
    <dgm:cxn modelId="{47CEC8B5-97E1-4880-8369-8C624A5E429C}" type="presOf" srcId="{941E6736-D5EB-4A0B-819A-A31C8052DBB5}" destId="{D7ED0A45-B1CB-4729-BC2F-7EAE0ADF0AE8}" srcOrd="0" destOrd="0" presId="urn:microsoft.com/office/officeart/2005/8/layout/hierarchy4"/>
    <dgm:cxn modelId="{7B475372-2E1C-47F6-9C39-AD08CAD9AFE0}" srcId="{EC8972F6-8075-4F25-92EA-CEE33F8DDE2E}" destId="{AAA59179-C6F0-451A-81A9-93325587F89C}" srcOrd="0" destOrd="0" parTransId="{8709C82C-2576-4468-920C-6BB0FCF18BC5}" sibTransId="{C42309BA-C432-4670-9EF1-DF202083BC14}"/>
    <dgm:cxn modelId="{2DEEA741-9D23-4911-8FA6-964B732049D5}" type="presParOf" srcId="{D7ED0A45-B1CB-4729-BC2F-7EAE0ADF0AE8}" destId="{2AEBC48A-889F-473D-8DD8-3DD190241BA2}" srcOrd="0" destOrd="0" presId="urn:microsoft.com/office/officeart/2005/8/layout/hierarchy4"/>
    <dgm:cxn modelId="{52AF8419-DA2F-4976-B4A8-028E289ACE5C}" type="presParOf" srcId="{2AEBC48A-889F-473D-8DD8-3DD190241BA2}" destId="{A4DD09D2-DDE8-4113-B639-1F9C0C2A5368}" srcOrd="0" destOrd="0" presId="urn:microsoft.com/office/officeart/2005/8/layout/hierarchy4"/>
    <dgm:cxn modelId="{C1BFDB39-A649-4E61-B79C-F498B7E74720}" type="presParOf" srcId="{2AEBC48A-889F-473D-8DD8-3DD190241BA2}" destId="{97DDE450-F073-49EA-A2EB-3C9CB492FF09}" srcOrd="1" destOrd="0" presId="urn:microsoft.com/office/officeart/2005/8/layout/hierarchy4"/>
    <dgm:cxn modelId="{0A1EC4F1-095D-488F-AD80-AD315901A7FD}" type="presParOf" srcId="{2AEBC48A-889F-473D-8DD8-3DD190241BA2}" destId="{995191BB-E19A-4F5A-82C3-79451EABC329}" srcOrd="2" destOrd="0" presId="urn:microsoft.com/office/officeart/2005/8/layout/hierarchy4"/>
    <dgm:cxn modelId="{90F9C4D1-273F-433A-839D-F5755A25599D}" type="presParOf" srcId="{995191BB-E19A-4F5A-82C3-79451EABC329}" destId="{9575E8C9-31FA-4269-BD1D-C40A3667B0BE}" srcOrd="0" destOrd="0" presId="urn:microsoft.com/office/officeart/2005/8/layout/hierarchy4"/>
    <dgm:cxn modelId="{7EF0B793-A6BD-464A-82D9-9B7781517D84}" type="presParOf" srcId="{9575E8C9-31FA-4269-BD1D-C40A3667B0BE}" destId="{2360D4D4-750F-48AB-A669-C2375AE9899D}" srcOrd="0" destOrd="0" presId="urn:microsoft.com/office/officeart/2005/8/layout/hierarchy4"/>
    <dgm:cxn modelId="{FEB923DA-7CB7-4EFB-9EEE-82DDEC8D223F}" type="presParOf" srcId="{9575E8C9-31FA-4269-BD1D-C40A3667B0BE}" destId="{6A0803CC-153C-4B81-99E1-D0A024207860}" srcOrd="1" destOrd="0" presId="urn:microsoft.com/office/officeart/2005/8/layout/hierarchy4"/>
    <dgm:cxn modelId="{F4224E45-2E4F-472B-9A00-FB7A4EE27BD4}" type="presParOf" srcId="{995191BB-E19A-4F5A-82C3-79451EABC329}" destId="{C022A451-8F1A-4D7C-AF97-E9CAFFEB1DD2}" srcOrd="1" destOrd="0" presId="urn:microsoft.com/office/officeart/2005/8/layout/hierarchy4"/>
    <dgm:cxn modelId="{7E6A8174-1B70-4EC4-A7D6-EC5B57869C1A}" type="presParOf" srcId="{995191BB-E19A-4F5A-82C3-79451EABC329}" destId="{BA8953AC-05A8-4886-8C7D-0D188A25A059}" srcOrd="2" destOrd="0" presId="urn:microsoft.com/office/officeart/2005/8/layout/hierarchy4"/>
    <dgm:cxn modelId="{145C7721-51D4-4263-B1EA-294B54827261}" type="presParOf" srcId="{BA8953AC-05A8-4886-8C7D-0D188A25A059}" destId="{F9387761-1E99-4890-AC9E-DCB9C43D0998}" srcOrd="0" destOrd="0" presId="urn:microsoft.com/office/officeart/2005/8/layout/hierarchy4"/>
    <dgm:cxn modelId="{75C93996-52EF-4ACB-9DB1-8E9A63EC6B93}" type="presParOf" srcId="{BA8953AC-05A8-4886-8C7D-0D188A25A059}" destId="{FD1E0991-9B8A-4602-B128-781CAD2D8024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63F598A7-F834-4E80-9C35-AAB9C4ED5061}" type="doc">
      <dgm:prSet loTypeId="urn:microsoft.com/office/officeart/2005/8/layout/default" loCatId="list" qsTypeId="urn:microsoft.com/office/officeart/2005/8/quickstyle/simple2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00FEC282-D859-4669-A13C-58C4D63A6DC8}">
      <dgm:prSet phldrT="[ข้อความ]"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การติดอากรแสตมป์สัญญากู้ยืมเงิน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6FDA4B9B-336C-4808-A3D0-7DCC2F4C951D}" type="parTrans" cxnId="{2A2C1181-D802-49AB-99D2-85F1ECBFEE5E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2D1DC1F4-FAD9-4A8E-A82D-6FAA2E64675A}" type="sibTrans" cxnId="{2A2C1181-D802-49AB-99D2-85F1ECBFEE5E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BDC9746B-4DF9-4B2C-A88D-BFDF685F4372}">
      <dgm:prSet phldrT="[ข้อความ]"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pPr algn="l"/>
          <a:r>
            <a:rPr lang="th-TH" sz="2800" b="1" u="sng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ผู้ให้กู้เป็นผู้ติดอากรแสตมป์</a:t>
          </a:r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ลงบนสัญญากู้ยืมเงิน </a:t>
          </a:r>
          <a:r>
            <a:rPr lang="th-TH" sz="2800" b="1" u="sng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ผู้กู้ขีดฆ่าแสตมป์</a:t>
          </a:r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และลงวันที่กำกับ โดยติดเฉพาะต้นฉบับ</a:t>
          </a:r>
          <a:endParaRPr lang="en-US" sz="28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74B9F32B-7F07-4BB7-848A-E40B5AAFA5F3}" type="parTrans" cxnId="{22369652-C12D-42FB-AAB4-38439292876A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4E6B6540-9EA9-4A22-B0FF-91E78A6F8045}" type="sibTrans" cxnId="{22369652-C12D-42FB-AAB4-38439292876A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2DABDAB4-D9D7-4DC2-8C22-9978B4CFEEC8}">
      <dgm:prSet phldrT="[ข้อความ]" custT="1"/>
      <dgm:spPr>
        <a:solidFill>
          <a:srgbClr val="F9D887"/>
        </a:solidFill>
      </dgm:spPr>
      <dgm:t>
        <a:bodyPr/>
        <a:lstStyle/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การติดอากรแสตมป์สัญญา</a:t>
          </a:r>
        </a:p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ค้ำประกัน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13A07456-D682-4860-996F-8104CB3A8338}" type="parTrans" cxnId="{616DE1B5-B071-46AB-A279-8BB5299E0A1E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D0516516-3B54-4C49-8B74-6A8D4E675AEA}" type="sibTrans" cxnId="{616DE1B5-B071-46AB-A279-8BB5299E0A1E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54E498E0-AA2E-44FA-A19E-012B82D39DB3}">
      <dgm:prSet custT="1"/>
      <dgm:spPr>
        <a:solidFill>
          <a:srgbClr val="F9D887"/>
        </a:solidFill>
      </dgm:spPr>
      <dgm:t>
        <a:bodyPr/>
        <a:lstStyle/>
        <a:p>
          <a:pPr algn="l"/>
          <a:r>
            <a:rPr lang="th-TH" sz="2800" b="1" u="sng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ผู้ค้ำประกันเป็นผู้ติดอากรแสตมป์ลงบนสัญญาค้ำประกันพร้อมขีดฆ่าแสตมป์</a:t>
          </a:r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และลงวันที่กำกับ </a:t>
          </a:r>
          <a:b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โดยติดเฉพาะต้นฉบับ</a:t>
          </a:r>
          <a:endParaRPr lang="en-US" sz="28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9E163188-8AA6-4D66-96BD-F3C2FE2A895E}" type="parTrans" cxnId="{4904A8F3-F13B-424F-8CDC-CE0977F2A9C6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7514BD60-3906-477E-B967-8711BF62F151}" type="sibTrans" cxnId="{4904A8F3-F13B-424F-8CDC-CE0977F2A9C6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605552C9-8535-4EB0-B0D9-A07EF8063EBA}" type="pres">
      <dgm:prSet presAssocID="{63F598A7-F834-4E80-9C35-AAB9C4ED5061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10ABB5A-D5D6-4A7B-B49D-06F929D6F2D2}" type="pres">
      <dgm:prSet presAssocID="{00FEC282-D859-4669-A13C-58C4D63A6DC8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174BB28-8AAE-4677-8A15-D5A02151BC12}" type="pres">
      <dgm:prSet presAssocID="{2D1DC1F4-FAD9-4A8E-A82D-6FAA2E64675A}" presName="sibTrans" presStyleCnt="0"/>
      <dgm:spPr/>
      <dgm:t>
        <a:bodyPr/>
        <a:lstStyle/>
        <a:p>
          <a:endParaRPr lang="en-US"/>
        </a:p>
      </dgm:t>
    </dgm:pt>
    <dgm:pt modelId="{808FD6AE-FE39-49AA-B851-FD4A662DCDE5}" type="pres">
      <dgm:prSet presAssocID="{BDC9746B-4DF9-4B2C-A88D-BFDF685F4372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2DC8B07-8D3B-46A6-9108-11AA6A367B8A}" type="pres">
      <dgm:prSet presAssocID="{4E6B6540-9EA9-4A22-B0FF-91E78A6F8045}" presName="sibTrans" presStyleCnt="0"/>
      <dgm:spPr/>
      <dgm:t>
        <a:bodyPr/>
        <a:lstStyle/>
        <a:p>
          <a:endParaRPr lang="en-US"/>
        </a:p>
      </dgm:t>
    </dgm:pt>
    <dgm:pt modelId="{9E6F0BC4-D668-47CA-87D3-2A53067F9947}" type="pres">
      <dgm:prSet presAssocID="{2DABDAB4-D9D7-4DC2-8C22-9978B4CFEEC8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A4719EE-8991-455C-9375-6819677B8C95}" type="pres">
      <dgm:prSet presAssocID="{D0516516-3B54-4C49-8B74-6A8D4E675AEA}" presName="sibTrans" presStyleCnt="0"/>
      <dgm:spPr/>
      <dgm:t>
        <a:bodyPr/>
        <a:lstStyle/>
        <a:p>
          <a:endParaRPr lang="en-US"/>
        </a:p>
      </dgm:t>
    </dgm:pt>
    <dgm:pt modelId="{9067BCDD-473E-43A2-BAD9-B534299626FD}" type="pres">
      <dgm:prSet presAssocID="{54E498E0-AA2E-44FA-A19E-012B82D39DB3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9BE090A-6403-4248-95F0-3A0B4C566165}" type="presOf" srcId="{BDC9746B-4DF9-4B2C-A88D-BFDF685F4372}" destId="{808FD6AE-FE39-49AA-B851-FD4A662DCDE5}" srcOrd="0" destOrd="0" presId="urn:microsoft.com/office/officeart/2005/8/layout/default"/>
    <dgm:cxn modelId="{22369652-C12D-42FB-AAB4-38439292876A}" srcId="{63F598A7-F834-4E80-9C35-AAB9C4ED5061}" destId="{BDC9746B-4DF9-4B2C-A88D-BFDF685F4372}" srcOrd="1" destOrd="0" parTransId="{74B9F32B-7F07-4BB7-848A-E40B5AAFA5F3}" sibTransId="{4E6B6540-9EA9-4A22-B0FF-91E78A6F8045}"/>
    <dgm:cxn modelId="{2A2C1181-D802-49AB-99D2-85F1ECBFEE5E}" srcId="{63F598A7-F834-4E80-9C35-AAB9C4ED5061}" destId="{00FEC282-D859-4669-A13C-58C4D63A6DC8}" srcOrd="0" destOrd="0" parTransId="{6FDA4B9B-336C-4808-A3D0-7DCC2F4C951D}" sibTransId="{2D1DC1F4-FAD9-4A8E-A82D-6FAA2E64675A}"/>
    <dgm:cxn modelId="{DE6B9032-70D3-4F13-9707-D4408E8C0792}" type="presOf" srcId="{54E498E0-AA2E-44FA-A19E-012B82D39DB3}" destId="{9067BCDD-473E-43A2-BAD9-B534299626FD}" srcOrd="0" destOrd="0" presId="urn:microsoft.com/office/officeart/2005/8/layout/default"/>
    <dgm:cxn modelId="{CC772091-5B35-4523-ACB5-F2A18AC980FA}" type="presOf" srcId="{00FEC282-D859-4669-A13C-58C4D63A6DC8}" destId="{810ABB5A-D5D6-4A7B-B49D-06F929D6F2D2}" srcOrd="0" destOrd="0" presId="urn:microsoft.com/office/officeart/2005/8/layout/default"/>
    <dgm:cxn modelId="{4904A8F3-F13B-424F-8CDC-CE0977F2A9C6}" srcId="{63F598A7-F834-4E80-9C35-AAB9C4ED5061}" destId="{54E498E0-AA2E-44FA-A19E-012B82D39DB3}" srcOrd="3" destOrd="0" parTransId="{9E163188-8AA6-4D66-96BD-F3C2FE2A895E}" sibTransId="{7514BD60-3906-477E-B967-8711BF62F151}"/>
    <dgm:cxn modelId="{616DE1B5-B071-46AB-A279-8BB5299E0A1E}" srcId="{63F598A7-F834-4E80-9C35-AAB9C4ED5061}" destId="{2DABDAB4-D9D7-4DC2-8C22-9978B4CFEEC8}" srcOrd="2" destOrd="0" parTransId="{13A07456-D682-4860-996F-8104CB3A8338}" sibTransId="{D0516516-3B54-4C49-8B74-6A8D4E675AEA}"/>
    <dgm:cxn modelId="{7F66985C-BE3C-4877-B2A8-FBC1BCE89B8F}" type="presOf" srcId="{63F598A7-F834-4E80-9C35-AAB9C4ED5061}" destId="{605552C9-8535-4EB0-B0D9-A07EF8063EBA}" srcOrd="0" destOrd="0" presId="urn:microsoft.com/office/officeart/2005/8/layout/default"/>
    <dgm:cxn modelId="{458AECBC-9250-463C-A433-A76CFBD2B5EF}" type="presOf" srcId="{2DABDAB4-D9D7-4DC2-8C22-9978B4CFEEC8}" destId="{9E6F0BC4-D668-47CA-87D3-2A53067F9947}" srcOrd="0" destOrd="0" presId="urn:microsoft.com/office/officeart/2005/8/layout/default"/>
    <dgm:cxn modelId="{07922E7E-EDC0-41D4-9867-A22ADF2218BB}" type="presParOf" srcId="{605552C9-8535-4EB0-B0D9-A07EF8063EBA}" destId="{810ABB5A-D5D6-4A7B-B49D-06F929D6F2D2}" srcOrd="0" destOrd="0" presId="urn:microsoft.com/office/officeart/2005/8/layout/default"/>
    <dgm:cxn modelId="{CEB6B9E2-1A8A-4AEB-A600-C7E177019769}" type="presParOf" srcId="{605552C9-8535-4EB0-B0D9-A07EF8063EBA}" destId="{0174BB28-8AAE-4677-8A15-D5A02151BC12}" srcOrd="1" destOrd="0" presId="urn:microsoft.com/office/officeart/2005/8/layout/default"/>
    <dgm:cxn modelId="{D981C965-319E-49B3-8E0A-B1BEB89ABE0D}" type="presParOf" srcId="{605552C9-8535-4EB0-B0D9-A07EF8063EBA}" destId="{808FD6AE-FE39-49AA-B851-FD4A662DCDE5}" srcOrd="2" destOrd="0" presId="urn:microsoft.com/office/officeart/2005/8/layout/default"/>
    <dgm:cxn modelId="{1F71344C-CB05-46D2-B227-9BDC789C8432}" type="presParOf" srcId="{605552C9-8535-4EB0-B0D9-A07EF8063EBA}" destId="{42DC8B07-8D3B-46A6-9108-11AA6A367B8A}" srcOrd="3" destOrd="0" presId="urn:microsoft.com/office/officeart/2005/8/layout/default"/>
    <dgm:cxn modelId="{E97287D2-076E-4547-91E9-60961F6A6774}" type="presParOf" srcId="{605552C9-8535-4EB0-B0D9-A07EF8063EBA}" destId="{9E6F0BC4-D668-47CA-87D3-2A53067F9947}" srcOrd="4" destOrd="0" presId="urn:microsoft.com/office/officeart/2005/8/layout/default"/>
    <dgm:cxn modelId="{E5509761-9471-4EEB-985B-8C78FAA28AEC}" type="presParOf" srcId="{605552C9-8535-4EB0-B0D9-A07EF8063EBA}" destId="{DA4719EE-8991-455C-9375-6819677B8C95}" srcOrd="5" destOrd="0" presId="urn:microsoft.com/office/officeart/2005/8/layout/default"/>
    <dgm:cxn modelId="{F7270935-FA78-4E66-BBAB-A7E8EBE274B8}" type="presParOf" srcId="{605552C9-8535-4EB0-B0D9-A07EF8063EBA}" destId="{9067BCDD-473E-43A2-BAD9-B534299626FD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63F598A7-F834-4E80-9C35-AAB9C4ED5061}" type="doc">
      <dgm:prSet loTypeId="urn:microsoft.com/office/officeart/2005/8/layout/vList2" loCatId="list" qsTypeId="urn:microsoft.com/office/officeart/2005/8/quickstyle/simple2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00FEC282-D859-4669-A13C-58C4D63A6DC8}">
      <dgm:prSet phldrT="[ข้อความ]" custT="1"/>
      <dgm:spPr>
        <a:solidFill>
          <a:schemeClr val="accent2">
            <a:lumMod val="40000"/>
            <a:lumOff val="60000"/>
          </a:schemeClr>
        </a:solidFill>
        <a:ln>
          <a:noFill/>
        </a:ln>
      </dgm:spPr>
      <dgm:t>
        <a:bodyPr/>
        <a:lstStyle/>
        <a:p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อัตราการติดอากรแสตมป์สัญญากู้ยืมเงิน</a:t>
          </a:r>
          <a:endParaRPr lang="en-US" sz="28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6FDA4B9B-336C-4808-A3D0-7DCC2F4C951D}" type="parTrans" cxnId="{2A2C1181-D802-49AB-99D2-85F1ECBFEE5E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2D1DC1F4-FAD9-4A8E-A82D-6FAA2E64675A}" type="sibTrans" cxnId="{2A2C1181-D802-49AB-99D2-85F1ECBFEE5E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BDC9746B-4DF9-4B2C-A88D-BFDF685F4372}">
      <dgm:prSet phldrT="[ข้อความ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th-TH" sz="2800" b="1" dirty="0" smtClean="0">
              <a:latin typeface="FreesiaUPC" pitchFamily="34" charset="-34"/>
              <a:cs typeface="FreesiaUPC" pitchFamily="34" charset="-34"/>
            </a:rPr>
            <a:t>ทุกจำนวนเงินกู้ยืม 2,000 บาท ให้ติดอากรแสตมป์ 1 บาท</a:t>
          </a:r>
          <a:endParaRPr lang="en-US" sz="28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74B9F32B-7F07-4BB7-848A-E40B5AAFA5F3}" type="parTrans" cxnId="{22369652-C12D-42FB-AAB4-38439292876A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4E6B6540-9EA9-4A22-B0FF-91E78A6F8045}" type="sibTrans" cxnId="{22369652-C12D-42FB-AAB4-38439292876A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4F775BFA-8B62-4000-80BA-FA9A34CAFB01}">
      <dgm:prSet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th-TH" sz="2800" b="1" dirty="0" smtClean="0">
              <a:latin typeface="FreesiaUPC" pitchFamily="34" charset="-34"/>
              <a:cs typeface="FreesiaUPC" pitchFamily="34" charset="-34"/>
            </a:rPr>
            <a:t>เศษของ 2,000 บาท แห่งยอดที่กู้ยืม ให้ติดอากรแสตมป์ 1 บาท</a:t>
          </a:r>
          <a:endParaRPr lang="en-US" sz="2800" b="1" dirty="0">
            <a:latin typeface="FreesiaUPC" pitchFamily="34" charset="-34"/>
            <a:cs typeface="FreesiaUPC" pitchFamily="34" charset="-34"/>
          </a:endParaRPr>
        </a:p>
      </dgm:t>
    </dgm:pt>
    <dgm:pt modelId="{4EF7FC23-772D-4F47-A38E-E7197A77C9FA}" type="parTrans" cxnId="{6899AD8E-ED48-4502-9B45-2B751F86D920}">
      <dgm:prSet/>
      <dgm:spPr/>
      <dgm:t>
        <a:bodyPr/>
        <a:lstStyle/>
        <a:p>
          <a:endParaRPr lang="en-US"/>
        </a:p>
      </dgm:t>
    </dgm:pt>
    <dgm:pt modelId="{0B0BC473-CE90-4514-9F32-655537BF9B22}" type="sibTrans" cxnId="{6899AD8E-ED48-4502-9B45-2B751F86D920}">
      <dgm:prSet/>
      <dgm:spPr/>
      <dgm:t>
        <a:bodyPr/>
        <a:lstStyle/>
        <a:p>
          <a:endParaRPr lang="en-US"/>
        </a:p>
      </dgm:t>
    </dgm:pt>
    <dgm:pt modelId="{0E3916B3-B1CA-4A50-BCC6-C0A554610EE8}">
      <dgm:prSet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th-TH" sz="2800" b="1" dirty="0" smtClean="0">
              <a:latin typeface="FreesiaUPC" pitchFamily="34" charset="-34"/>
              <a:cs typeface="FreesiaUPC" pitchFamily="34" charset="-34"/>
            </a:rPr>
            <a:t>เมื่อคำนวณอากรแสตมป์แล้วเกิน 10,000 บาท ให้ติดอากรแสตมป์สูงสุด 10,000 บาท</a:t>
          </a:r>
          <a:endParaRPr lang="en-US" sz="2800" b="1" dirty="0">
            <a:latin typeface="FreesiaUPC" pitchFamily="34" charset="-34"/>
            <a:cs typeface="FreesiaUPC" pitchFamily="34" charset="-34"/>
          </a:endParaRPr>
        </a:p>
      </dgm:t>
    </dgm:pt>
    <dgm:pt modelId="{B119C57A-6E1B-48FA-B641-38F14F0E6016}" type="parTrans" cxnId="{BBC7FFB0-8A00-4774-AE60-FE98D39FFCE2}">
      <dgm:prSet/>
      <dgm:spPr/>
      <dgm:t>
        <a:bodyPr/>
        <a:lstStyle/>
        <a:p>
          <a:endParaRPr lang="en-US"/>
        </a:p>
      </dgm:t>
    </dgm:pt>
    <dgm:pt modelId="{B0048A25-55F0-4F77-8931-EFF80FD5F8E8}" type="sibTrans" cxnId="{BBC7FFB0-8A00-4774-AE60-FE98D39FFCE2}">
      <dgm:prSet/>
      <dgm:spPr/>
      <dgm:t>
        <a:bodyPr/>
        <a:lstStyle/>
        <a:p>
          <a:endParaRPr lang="en-US"/>
        </a:p>
      </dgm:t>
    </dgm:pt>
    <dgm:pt modelId="{1F88573E-A4F6-485A-942F-A2E599D60E27}">
      <dgm:prSet phldrT="[ข้อความ]" custT="1"/>
      <dgm:spPr>
        <a:solidFill>
          <a:srgbClr val="F9D887"/>
        </a:solidFill>
        <a:ln>
          <a:noFill/>
        </a:ln>
      </dgm:spPr>
      <dgm:t>
        <a:bodyPr/>
        <a:lstStyle/>
        <a:p>
          <a:r>
            <a:rPr lang="th-TH" sz="30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อัตราการติดอากรแสตมป์สัญญาค้ำประกัน</a:t>
          </a:r>
          <a:endParaRPr lang="en-US" sz="3000" b="1" dirty="0">
            <a:latin typeface="FreesiaUPC" pitchFamily="34" charset="-34"/>
            <a:cs typeface="FreesiaUPC" pitchFamily="34" charset="-34"/>
          </a:endParaRPr>
        </a:p>
      </dgm:t>
    </dgm:pt>
    <dgm:pt modelId="{8875E5D9-52BB-4D52-A4BE-0B8558900A7F}" type="parTrans" cxnId="{C5FF2918-B1F2-4355-B8A5-070D74EB413E}">
      <dgm:prSet/>
      <dgm:spPr/>
      <dgm:t>
        <a:bodyPr/>
        <a:lstStyle/>
        <a:p>
          <a:endParaRPr lang="en-US"/>
        </a:p>
      </dgm:t>
    </dgm:pt>
    <dgm:pt modelId="{F3EFD3D4-2B55-4BD5-98F7-8BE063232D8B}" type="sibTrans" cxnId="{C5FF2918-B1F2-4355-B8A5-070D74EB413E}">
      <dgm:prSet/>
      <dgm:spPr/>
      <dgm:t>
        <a:bodyPr/>
        <a:lstStyle/>
        <a:p>
          <a:endParaRPr lang="en-US"/>
        </a:p>
      </dgm:t>
    </dgm:pt>
    <dgm:pt modelId="{6ECFE5FC-2E6C-4FB8-B65E-E54E8B90D7EF}">
      <dgm:prSet phldrT="[ข้อความ]" custT="1"/>
      <dgm:spPr>
        <a:solidFill>
          <a:srgbClr val="FFFFCC"/>
        </a:solidFill>
      </dgm:spPr>
      <dgm:t>
        <a:bodyPr/>
        <a:lstStyle/>
        <a:p>
          <a:r>
            <a:rPr lang="th-TH" sz="2800" b="1" dirty="0" smtClean="0">
              <a:latin typeface="FreesiaUPC" pitchFamily="34" charset="-34"/>
              <a:cs typeface="FreesiaUPC" pitchFamily="34" charset="-34"/>
            </a:rPr>
            <a:t>จำนวนเงินกู้ยืมไม่เกิน 1,000 บาท ให้ติดอากรแสตมป์ 1 บาท</a:t>
          </a:r>
          <a:endParaRPr lang="en-US" sz="2800" b="1" dirty="0">
            <a:latin typeface="FreesiaUPC" pitchFamily="34" charset="-34"/>
            <a:cs typeface="FreesiaUPC" pitchFamily="34" charset="-34"/>
          </a:endParaRPr>
        </a:p>
      </dgm:t>
    </dgm:pt>
    <dgm:pt modelId="{20D5AF5F-4A06-40C6-87DF-ED4C9352A7D0}" type="parTrans" cxnId="{4F2C0F9E-A741-4870-B371-EB053B32352E}">
      <dgm:prSet/>
      <dgm:spPr/>
      <dgm:t>
        <a:bodyPr/>
        <a:lstStyle/>
        <a:p>
          <a:endParaRPr lang="en-US"/>
        </a:p>
      </dgm:t>
    </dgm:pt>
    <dgm:pt modelId="{CE47257A-46C4-4FBC-AFEF-FD032CABE392}" type="sibTrans" cxnId="{4F2C0F9E-A741-4870-B371-EB053B32352E}">
      <dgm:prSet/>
      <dgm:spPr/>
      <dgm:t>
        <a:bodyPr/>
        <a:lstStyle/>
        <a:p>
          <a:endParaRPr lang="en-US"/>
        </a:p>
      </dgm:t>
    </dgm:pt>
    <dgm:pt modelId="{7B04BC64-62C2-4562-B3F3-455E4F675AEF}">
      <dgm:prSet custT="1"/>
      <dgm:spPr>
        <a:solidFill>
          <a:srgbClr val="FFFFCC"/>
        </a:solidFill>
      </dgm:spPr>
      <dgm:t>
        <a:bodyPr/>
        <a:lstStyle/>
        <a:p>
          <a:r>
            <a:rPr lang="th-TH" sz="2800" b="1" dirty="0" smtClean="0">
              <a:latin typeface="FreesiaUPC" pitchFamily="34" charset="-34"/>
              <a:cs typeface="FreesiaUPC" pitchFamily="34" charset="-34"/>
            </a:rPr>
            <a:t>จำนวนเงินกู้ยืม 1,000 บาท แต่ไม่เกิน 10,000 บาท ให้ติดอากรแสตมป์ 5 บาท</a:t>
          </a:r>
          <a:endParaRPr lang="en-US" sz="2800" b="1" dirty="0">
            <a:latin typeface="FreesiaUPC" pitchFamily="34" charset="-34"/>
            <a:cs typeface="FreesiaUPC" pitchFamily="34" charset="-34"/>
          </a:endParaRPr>
        </a:p>
      </dgm:t>
    </dgm:pt>
    <dgm:pt modelId="{4567566C-F434-4DC4-BDA3-806833724A7A}" type="parTrans" cxnId="{ECFDA965-0F83-4776-B498-C4B4C1AED2E6}">
      <dgm:prSet/>
      <dgm:spPr/>
      <dgm:t>
        <a:bodyPr/>
        <a:lstStyle/>
        <a:p>
          <a:endParaRPr lang="en-US"/>
        </a:p>
      </dgm:t>
    </dgm:pt>
    <dgm:pt modelId="{434BD1AC-49F8-41F9-8A33-D62599B5AE58}" type="sibTrans" cxnId="{ECFDA965-0F83-4776-B498-C4B4C1AED2E6}">
      <dgm:prSet/>
      <dgm:spPr/>
      <dgm:t>
        <a:bodyPr/>
        <a:lstStyle/>
        <a:p>
          <a:endParaRPr lang="en-US"/>
        </a:p>
      </dgm:t>
    </dgm:pt>
    <dgm:pt modelId="{80C84DD6-85B6-431B-8510-8CB265A3278A}">
      <dgm:prSet custT="1"/>
      <dgm:spPr>
        <a:solidFill>
          <a:srgbClr val="FFFFCC"/>
        </a:solidFill>
      </dgm:spPr>
      <dgm:t>
        <a:bodyPr/>
        <a:lstStyle/>
        <a:p>
          <a:r>
            <a:rPr lang="th-TH" sz="2800" b="1" dirty="0" smtClean="0">
              <a:latin typeface="FreesiaUPC" pitchFamily="34" charset="-34"/>
              <a:cs typeface="FreesiaUPC" pitchFamily="34" charset="-34"/>
            </a:rPr>
            <a:t>จำนวนเงินกู้ยืมเกิน 10,000 บาท ขึ้นไป ให้ติดอากรแสตมป์ 10 บาท</a:t>
          </a:r>
          <a:endParaRPr lang="en-US" sz="2800" b="1" dirty="0">
            <a:latin typeface="FreesiaUPC" pitchFamily="34" charset="-34"/>
            <a:cs typeface="FreesiaUPC" pitchFamily="34" charset="-34"/>
          </a:endParaRPr>
        </a:p>
      </dgm:t>
    </dgm:pt>
    <dgm:pt modelId="{1C314ADF-07A2-4512-9028-4DAC4549AB57}" type="parTrans" cxnId="{97516EDF-C7B2-4575-8697-C42253307411}">
      <dgm:prSet/>
      <dgm:spPr/>
      <dgm:t>
        <a:bodyPr/>
        <a:lstStyle/>
        <a:p>
          <a:endParaRPr lang="en-US"/>
        </a:p>
      </dgm:t>
    </dgm:pt>
    <dgm:pt modelId="{EF1C85D5-D8B2-4865-A295-1C85A9E6BC36}" type="sibTrans" cxnId="{97516EDF-C7B2-4575-8697-C42253307411}">
      <dgm:prSet/>
      <dgm:spPr/>
      <dgm:t>
        <a:bodyPr/>
        <a:lstStyle/>
        <a:p>
          <a:endParaRPr lang="en-US"/>
        </a:p>
      </dgm:t>
    </dgm:pt>
    <dgm:pt modelId="{47DCB6BA-3BD3-4334-B53B-E12ED0E0EE9C}" type="pres">
      <dgm:prSet presAssocID="{63F598A7-F834-4E80-9C35-AAB9C4ED506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4994C72-611E-4429-BCCF-19CBD935443F}" type="pres">
      <dgm:prSet presAssocID="{00FEC282-D859-4669-A13C-58C4D63A6DC8}" presName="parentText" presStyleLbl="node1" presStyleIdx="0" presStyleCnt="2" custScaleY="67926" custLinFactNeighborX="-877" custLinFactNeighborY="-40688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8504F0C-CA88-4208-8B84-92623549EA02}" type="pres">
      <dgm:prSet presAssocID="{00FEC282-D859-4669-A13C-58C4D63A6DC8}" presName="childText" presStyleLbl="revTx" presStyleIdx="0" presStyleCnt="2" custLinFactNeighborY="-1916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50CD879-6392-4599-8CDC-BC290E5FCA4B}" type="pres">
      <dgm:prSet presAssocID="{1F88573E-A4F6-485A-942F-A2E599D60E27}" presName="parentText" presStyleLbl="node1" presStyleIdx="1" presStyleCnt="2" custScaleY="67926" custLinFactNeighborY="449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50686E4-0285-41C0-A901-5642051BC105}" type="pres">
      <dgm:prSet presAssocID="{1F88573E-A4F6-485A-942F-A2E599D60E27}" presName="childText" presStyleLbl="revTx" presStyleIdx="1" presStyleCnt="2" custLinFactNeighborY="-497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7516EDF-C7B2-4575-8697-C42253307411}" srcId="{1F88573E-A4F6-485A-942F-A2E599D60E27}" destId="{80C84DD6-85B6-431B-8510-8CB265A3278A}" srcOrd="2" destOrd="0" parTransId="{1C314ADF-07A2-4512-9028-4DAC4549AB57}" sibTransId="{EF1C85D5-D8B2-4865-A295-1C85A9E6BC36}"/>
    <dgm:cxn modelId="{1998D215-5DD4-43A5-A593-9F9456C9CD08}" type="presOf" srcId="{6ECFE5FC-2E6C-4FB8-B65E-E54E8B90D7EF}" destId="{750686E4-0285-41C0-A901-5642051BC105}" srcOrd="0" destOrd="0" presId="urn:microsoft.com/office/officeart/2005/8/layout/vList2"/>
    <dgm:cxn modelId="{22369652-C12D-42FB-AAB4-38439292876A}" srcId="{00FEC282-D859-4669-A13C-58C4D63A6DC8}" destId="{BDC9746B-4DF9-4B2C-A88D-BFDF685F4372}" srcOrd="0" destOrd="0" parTransId="{74B9F32B-7F07-4BB7-848A-E40B5AAFA5F3}" sibTransId="{4E6B6540-9EA9-4A22-B0FF-91E78A6F8045}"/>
    <dgm:cxn modelId="{1FFAA4DF-ED72-4D02-94E2-773328883ADC}" type="presOf" srcId="{4F775BFA-8B62-4000-80BA-FA9A34CAFB01}" destId="{A8504F0C-CA88-4208-8B84-92623549EA02}" srcOrd="0" destOrd="1" presId="urn:microsoft.com/office/officeart/2005/8/layout/vList2"/>
    <dgm:cxn modelId="{BBC7FFB0-8A00-4774-AE60-FE98D39FFCE2}" srcId="{00FEC282-D859-4669-A13C-58C4D63A6DC8}" destId="{0E3916B3-B1CA-4A50-BCC6-C0A554610EE8}" srcOrd="2" destOrd="0" parTransId="{B119C57A-6E1B-48FA-B641-38F14F0E6016}" sibTransId="{B0048A25-55F0-4F77-8931-EFF80FD5F8E8}"/>
    <dgm:cxn modelId="{2A2C1181-D802-49AB-99D2-85F1ECBFEE5E}" srcId="{63F598A7-F834-4E80-9C35-AAB9C4ED5061}" destId="{00FEC282-D859-4669-A13C-58C4D63A6DC8}" srcOrd="0" destOrd="0" parTransId="{6FDA4B9B-336C-4808-A3D0-7DCC2F4C951D}" sibTransId="{2D1DC1F4-FAD9-4A8E-A82D-6FAA2E64675A}"/>
    <dgm:cxn modelId="{ECD1CF3B-1B7A-4B75-8FD7-9D4B3C99598D}" type="presOf" srcId="{7B04BC64-62C2-4562-B3F3-455E4F675AEF}" destId="{750686E4-0285-41C0-A901-5642051BC105}" srcOrd="0" destOrd="1" presId="urn:microsoft.com/office/officeart/2005/8/layout/vList2"/>
    <dgm:cxn modelId="{C5FF2918-B1F2-4355-B8A5-070D74EB413E}" srcId="{63F598A7-F834-4E80-9C35-AAB9C4ED5061}" destId="{1F88573E-A4F6-485A-942F-A2E599D60E27}" srcOrd="1" destOrd="0" parTransId="{8875E5D9-52BB-4D52-A4BE-0B8558900A7F}" sibTransId="{F3EFD3D4-2B55-4BD5-98F7-8BE063232D8B}"/>
    <dgm:cxn modelId="{ECFDA965-0F83-4776-B498-C4B4C1AED2E6}" srcId="{1F88573E-A4F6-485A-942F-A2E599D60E27}" destId="{7B04BC64-62C2-4562-B3F3-455E4F675AEF}" srcOrd="1" destOrd="0" parTransId="{4567566C-F434-4DC4-BDA3-806833724A7A}" sibTransId="{434BD1AC-49F8-41F9-8A33-D62599B5AE58}"/>
    <dgm:cxn modelId="{AFDAA6A3-D31F-4598-8C0B-3475E8199998}" type="presOf" srcId="{63F598A7-F834-4E80-9C35-AAB9C4ED5061}" destId="{47DCB6BA-3BD3-4334-B53B-E12ED0E0EE9C}" srcOrd="0" destOrd="0" presId="urn:microsoft.com/office/officeart/2005/8/layout/vList2"/>
    <dgm:cxn modelId="{92DD2822-B658-4223-8938-5BC31626F3C4}" type="presOf" srcId="{00FEC282-D859-4669-A13C-58C4D63A6DC8}" destId="{04994C72-611E-4429-BCCF-19CBD935443F}" srcOrd="0" destOrd="0" presId="urn:microsoft.com/office/officeart/2005/8/layout/vList2"/>
    <dgm:cxn modelId="{272B4E9D-60C3-4A08-9C12-52AB1ABDA0E4}" type="presOf" srcId="{BDC9746B-4DF9-4B2C-A88D-BFDF685F4372}" destId="{A8504F0C-CA88-4208-8B84-92623549EA02}" srcOrd="0" destOrd="0" presId="urn:microsoft.com/office/officeart/2005/8/layout/vList2"/>
    <dgm:cxn modelId="{DB98DEA4-228D-47F9-93AC-188B4DD5A621}" type="presOf" srcId="{0E3916B3-B1CA-4A50-BCC6-C0A554610EE8}" destId="{A8504F0C-CA88-4208-8B84-92623549EA02}" srcOrd="0" destOrd="2" presId="urn:microsoft.com/office/officeart/2005/8/layout/vList2"/>
    <dgm:cxn modelId="{6899AD8E-ED48-4502-9B45-2B751F86D920}" srcId="{00FEC282-D859-4669-A13C-58C4D63A6DC8}" destId="{4F775BFA-8B62-4000-80BA-FA9A34CAFB01}" srcOrd="1" destOrd="0" parTransId="{4EF7FC23-772D-4F47-A38E-E7197A77C9FA}" sibTransId="{0B0BC473-CE90-4514-9F32-655537BF9B22}"/>
    <dgm:cxn modelId="{DE9EBC28-1EEC-4F54-87EA-29F5BE653F22}" type="presOf" srcId="{1F88573E-A4F6-485A-942F-A2E599D60E27}" destId="{950CD879-6392-4599-8CDC-BC290E5FCA4B}" srcOrd="0" destOrd="0" presId="urn:microsoft.com/office/officeart/2005/8/layout/vList2"/>
    <dgm:cxn modelId="{3CBA7CA8-2726-4784-8699-DD5A02F30BA5}" type="presOf" srcId="{80C84DD6-85B6-431B-8510-8CB265A3278A}" destId="{750686E4-0285-41C0-A901-5642051BC105}" srcOrd="0" destOrd="2" presId="urn:microsoft.com/office/officeart/2005/8/layout/vList2"/>
    <dgm:cxn modelId="{4F2C0F9E-A741-4870-B371-EB053B32352E}" srcId="{1F88573E-A4F6-485A-942F-A2E599D60E27}" destId="{6ECFE5FC-2E6C-4FB8-B65E-E54E8B90D7EF}" srcOrd="0" destOrd="0" parTransId="{20D5AF5F-4A06-40C6-87DF-ED4C9352A7D0}" sibTransId="{CE47257A-46C4-4FBC-AFEF-FD032CABE392}"/>
    <dgm:cxn modelId="{65A5453C-AE15-4D95-8415-4AD88C9F5725}" type="presParOf" srcId="{47DCB6BA-3BD3-4334-B53B-E12ED0E0EE9C}" destId="{04994C72-611E-4429-BCCF-19CBD935443F}" srcOrd="0" destOrd="0" presId="urn:microsoft.com/office/officeart/2005/8/layout/vList2"/>
    <dgm:cxn modelId="{B1DA298E-D2B4-4E0A-B5EB-851A2929C9B9}" type="presParOf" srcId="{47DCB6BA-3BD3-4334-B53B-E12ED0E0EE9C}" destId="{A8504F0C-CA88-4208-8B84-92623549EA02}" srcOrd="1" destOrd="0" presId="urn:microsoft.com/office/officeart/2005/8/layout/vList2"/>
    <dgm:cxn modelId="{847A7783-C88A-4E05-80D8-033077F18116}" type="presParOf" srcId="{47DCB6BA-3BD3-4334-B53B-E12ED0E0EE9C}" destId="{950CD879-6392-4599-8CDC-BC290E5FCA4B}" srcOrd="2" destOrd="0" presId="urn:microsoft.com/office/officeart/2005/8/layout/vList2"/>
    <dgm:cxn modelId="{E02A0D27-BF62-4E80-8F5A-D4C587CE73F3}" type="presParOf" srcId="{47DCB6BA-3BD3-4334-B53B-E12ED0E0EE9C}" destId="{750686E4-0285-41C0-A901-5642051BC105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63F598A7-F834-4E80-9C35-AAB9C4ED5061}" type="doc">
      <dgm:prSet loTypeId="urn:microsoft.com/office/officeart/2005/8/layout/vList2" loCatId="list" qsTypeId="urn:microsoft.com/office/officeart/2005/8/quickstyle/simple2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00FEC282-D859-4669-A13C-58C4D63A6DC8}">
      <dgm:prSet phldrT="[ข้อความ]" custT="1"/>
      <dgm:spPr>
        <a:solidFill>
          <a:schemeClr val="accent2">
            <a:lumMod val="40000"/>
            <a:lumOff val="60000"/>
          </a:schemeClr>
        </a:solidFill>
        <a:ln>
          <a:noFill/>
        </a:ln>
      </dgm:spPr>
      <dgm:t>
        <a:bodyPr/>
        <a:lstStyle/>
        <a:p>
          <a:r>
            <a:rPr lang="th-TH" sz="30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วิธีคำนวณอากรแสตมป์สัญญากู้ยืมเงิน</a:t>
          </a:r>
          <a:endParaRPr lang="en-US" sz="30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6FDA4B9B-336C-4808-A3D0-7DCC2F4C951D}" type="parTrans" cxnId="{2A2C1181-D802-49AB-99D2-85F1ECBFEE5E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2D1DC1F4-FAD9-4A8E-A82D-6FAA2E64675A}" type="sibTrans" cxnId="{2A2C1181-D802-49AB-99D2-85F1ECBFEE5E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BDC9746B-4DF9-4B2C-A88D-BFDF685F4372}">
      <dgm:prSet phldrT="[ข้อความ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th-TH" sz="2600" b="1" dirty="0" smtClean="0">
              <a:latin typeface="FreesiaUPC" pitchFamily="34" charset="-34"/>
              <a:cs typeface="FreesiaUPC" pitchFamily="34" charset="-34"/>
            </a:rPr>
            <a:t>จำนวนเงินกู้ 7,500 บาท หารด้วย 2,000 บาท      </a:t>
          </a:r>
          <a:endParaRPr lang="en-US" sz="26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74B9F32B-7F07-4BB7-848A-E40B5AAFA5F3}" type="parTrans" cxnId="{22369652-C12D-42FB-AAB4-38439292876A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4E6B6540-9EA9-4A22-B0FF-91E78A6F8045}" type="sibTrans" cxnId="{22369652-C12D-42FB-AAB4-38439292876A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1F88573E-A4F6-485A-942F-A2E599D60E27}">
      <dgm:prSet phldrT="[ข้อความ]" custT="1"/>
      <dgm:spPr>
        <a:solidFill>
          <a:srgbClr val="F9D887"/>
        </a:solidFill>
        <a:ln>
          <a:noFill/>
        </a:ln>
      </dgm:spPr>
      <dgm:t>
        <a:bodyPr/>
        <a:lstStyle/>
        <a:p>
          <a:r>
            <a:rPr lang="th-TH" sz="30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วิธีคำนวณอากรแสตมป์สัญญาค้ำประกัน</a:t>
          </a:r>
          <a:endParaRPr lang="en-US" sz="3000" b="1" dirty="0">
            <a:latin typeface="FreesiaUPC" pitchFamily="34" charset="-34"/>
            <a:cs typeface="FreesiaUPC" pitchFamily="34" charset="-34"/>
          </a:endParaRPr>
        </a:p>
      </dgm:t>
    </dgm:pt>
    <dgm:pt modelId="{8875E5D9-52BB-4D52-A4BE-0B8558900A7F}" type="parTrans" cxnId="{C5FF2918-B1F2-4355-B8A5-070D74EB413E}">
      <dgm:prSet/>
      <dgm:spPr/>
      <dgm:t>
        <a:bodyPr/>
        <a:lstStyle/>
        <a:p>
          <a:endParaRPr lang="en-US"/>
        </a:p>
      </dgm:t>
    </dgm:pt>
    <dgm:pt modelId="{F3EFD3D4-2B55-4BD5-98F7-8BE063232D8B}" type="sibTrans" cxnId="{C5FF2918-B1F2-4355-B8A5-070D74EB413E}">
      <dgm:prSet/>
      <dgm:spPr/>
      <dgm:t>
        <a:bodyPr/>
        <a:lstStyle/>
        <a:p>
          <a:endParaRPr lang="en-US"/>
        </a:p>
      </dgm:t>
    </dgm:pt>
    <dgm:pt modelId="{6ECFE5FC-2E6C-4FB8-B65E-E54E8B90D7EF}">
      <dgm:prSet phldrT="[ข้อความ]" custT="1"/>
      <dgm:spPr>
        <a:solidFill>
          <a:srgbClr val="FFFFCC"/>
        </a:solidFill>
      </dgm:spPr>
      <dgm:t>
        <a:bodyPr/>
        <a:lstStyle/>
        <a:p>
          <a:r>
            <a:rPr lang="th-TH" sz="2800" b="1" dirty="0" smtClean="0">
              <a:latin typeface="FreesiaUPC" pitchFamily="34" charset="-34"/>
              <a:cs typeface="FreesiaUPC" pitchFamily="34" charset="-34"/>
            </a:rPr>
            <a:t>จำนวนเงินกู้ 7,500 บาท (จำนวนเงินไม่เกิน 10,000 บาท) </a:t>
          </a:r>
          <a:br>
            <a:rPr lang="th-TH" sz="2800" b="1" dirty="0" smtClean="0">
              <a:latin typeface="FreesiaUPC" pitchFamily="34" charset="-34"/>
              <a:cs typeface="FreesiaUPC" pitchFamily="34" charset="-34"/>
            </a:rPr>
          </a:br>
          <a:r>
            <a:rPr lang="th-TH" sz="2800" b="1" dirty="0" smtClean="0">
              <a:latin typeface="FreesiaUPC" pitchFamily="34" charset="-34"/>
              <a:cs typeface="FreesiaUPC" pitchFamily="34" charset="-34"/>
            </a:rPr>
            <a:t>นาย ข ต้องติดอากรแสตมป์  </a:t>
          </a:r>
          <a:r>
            <a:rPr lang="en-US" sz="2800" b="1" dirty="0" smtClean="0">
              <a:latin typeface="FreesiaUPC" pitchFamily="34" charset="-34"/>
              <a:cs typeface="FreesiaUPC" pitchFamily="34" charset="-34"/>
            </a:rPr>
            <a:t>=  </a:t>
          </a:r>
          <a:r>
            <a:rPr lang="th-TH" sz="2800" b="1" dirty="0" smtClean="0">
              <a:latin typeface="FreesiaUPC" pitchFamily="34" charset="-34"/>
              <a:cs typeface="FreesiaUPC" pitchFamily="34" charset="-34"/>
            </a:rPr>
            <a:t>5 บาท</a:t>
          </a:r>
          <a:endParaRPr lang="en-US" sz="2800" b="1" dirty="0">
            <a:latin typeface="FreesiaUPC" pitchFamily="34" charset="-34"/>
            <a:cs typeface="FreesiaUPC" pitchFamily="34" charset="-34"/>
          </a:endParaRPr>
        </a:p>
      </dgm:t>
    </dgm:pt>
    <dgm:pt modelId="{20D5AF5F-4A06-40C6-87DF-ED4C9352A7D0}" type="parTrans" cxnId="{4F2C0F9E-A741-4870-B371-EB053B32352E}">
      <dgm:prSet/>
      <dgm:spPr/>
      <dgm:t>
        <a:bodyPr/>
        <a:lstStyle/>
        <a:p>
          <a:endParaRPr lang="en-US"/>
        </a:p>
      </dgm:t>
    </dgm:pt>
    <dgm:pt modelId="{CE47257A-46C4-4FBC-AFEF-FD032CABE392}" type="sibTrans" cxnId="{4F2C0F9E-A741-4870-B371-EB053B32352E}">
      <dgm:prSet/>
      <dgm:spPr/>
      <dgm:t>
        <a:bodyPr/>
        <a:lstStyle/>
        <a:p>
          <a:endParaRPr lang="en-US"/>
        </a:p>
      </dgm:t>
    </dgm:pt>
    <dgm:pt modelId="{E369ADE0-B61B-4EC6-A13B-9996DE6CC526}">
      <dgm:prSet custT="1"/>
      <dgm:spPr/>
      <dgm:t>
        <a:bodyPr/>
        <a:lstStyle/>
        <a:p>
          <a:r>
            <a:rPr lang="th-TH" sz="2600" b="1" dirty="0" smtClean="0">
              <a:latin typeface="FreesiaUPC" pitchFamily="34" charset="-34"/>
              <a:cs typeface="FreesiaUPC" pitchFamily="34" charset="-34"/>
            </a:rPr>
            <a:t>เศษ 1,500 บาท</a:t>
          </a:r>
          <a:r>
            <a:rPr lang="ar-SA" sz="2600" b="1" dirty="0" smtClean="0">
              <a:latin typeface="FreesiaUPC" pitchFamily="34" charset="-34"/>
            </a:rPr>
            <a:t>		</a:t>
          </a:r>
          <a:r>
            <a:rPr lang="th-TH" sz="2600" b="1" dirty="0" smtClean="0">
              <a:latin typeface="FreesiaUPC" pitchFamily="34" charset="-34"/>
            </a:rPr>
            <a:t>	</a:t>
          </a:r>
          <a:r>
            <a:rPr lang="en-US" sz="2600" b="1" dirty="0" smtClean="0">
              <a:latin typeface="FreesiaUPC" pitchFamily="34" charset="-34"/>
              <a:cs typeface="FreesiaUPC" pitchFamily="34" charset="-34"/>
            </a:rPr>
            <a:t>=   </a:t>
          </a:r>
          <a:r>
            <a:rPr lang="th-TH" sz="2600" b="1" dirty="0" smtClean="0">
              <a:latin typeface="FreesiaUPC" pitchFamily="34" charset="-34"/>
              <a:cs typeface="FreesiaUPC" pitchFamily="34" charset="-34"/>
            </a:rPr>
            <a:t>0.75 บาท ปัดเป็น 1 บาท</a:t>
          </a:r>
          <a:endParaRPr lang="en-US" sz="2600" b="1" dirty="0">
            <a:latin typeface="FreesiaUPC" pitchFamily="34" charset="-34"/>
            <a:cs typeface="FreesiaUPC" pitchFamily="34" charset="-34"/>
          </a:endParaRPr>
        </a:p>
      </dgm:t>
    </dgm:pt>
    <dgm:pt modelId="{F1B1CC30-31CD-4489-ABBA-0412363D8669}" type="parTrans" cxnId="{2EFB1D8F-0FCB-4785-8AD5-2DFBF9D2CDE5}">
      <dgm:prSet/>
      <dgm:spPr/>
      <dgm:t>
        <a:bodyPr/>
        <a:lstStyle/>
        <a:p>
          <a:endParaRPr lang="en-US"/>
        </a:p>
      </dgm:t>
    </dgm:pt>
    <dgm:pt modelId="{8778EE28-66D4-40C5-9F1A-686D4F354A76}" type="sibTrans" cxnId="{2EFB1D8F-0FCB-4785-8AD5-2DFBF9D2CDE5}">
      <dgm:prSet/>
      <dgm:spPr/>
      <dgm:t>
        <a:bodyPr/>
        <a:lstStyle/>
        <a:p>
          <a:endParaRPr lang="en-US"/>
        </a:p>
      </dgm:t>
    </dgm:pt>
    <dgm:pt modelId="{25DD122A-B56F-43D1-BA23-76E50C9CEBE7}">
      <dgm:prSet custT="1"/>
      <dgm:spPr/>
      <dgm:t>
        <a:bodyPr/>
        <a:lstStyle/>
        <a:p>
          <a:r>
            <a:rPr lang="th-TH" sz="2600" b="1" dirty="0" smtClean="0">
              <a:latin typeface="FreesiaUPC" pitchFamily="34" charset="-34"/>
              <a:cs typeface="FreesiaUPC" pitchFamily="34" charset="-34"/>
            </a:rPr>
            <a:t>ผู้ให้กู้ต้องติดอากรแสตมป์		</a:t>
          </a:r>
          <a:r>
            <a:rPr lang="en-US" sz="2600" b="1" dirty="0" smtClean="0">
              <a:latin typeface="FreesiaUPC" pitchFamily="34" charset="-34"/>
              <a:cs typeface="FreesiaUPC" pitchFamily="34" charset="-34"/>
            </a:rPr>
            <a:t>=   </a:t>
          </a:r>
          <a:r>
            <a:rPr lang="th-TH" sz="2600" b="1" dirty="0" smtClean="0">
              <a:latin typeface="FreesiaUPC" pitchFamily="34" charset="-34"/>
              <a:cs typeface="FreesiaUPC" pitchFamily="34" charset="-34"/>
            </a:rPr>
            <a:t>4 บาท</a:t>
          </a:r>
          <a:endParaRPr lang="en-US" sz="2600" b="1" dirty="0">
            <a:latin typeface="FreesiaUPC" pitchFamily="34" charset="-34"/>
            <a:cs typeface="FreesiaUPC" pitchFamily="34" charset="-34"/>
          </a:endParaRPr>
        </a:p>
      </dgm:t>
    </dgm:pt>
    <dgm:pt modelId="{1222F0AC-BA6C-437B-BD5B-7DBC68BA6CD3}" type="parTrans" cxnId="{91AC1CD3-F4FA-4EF6-8CAF-129FCC808302}">
      <dgm:prSet/>
      <dgm:spPr/>
      <dgm:t>
        <a:bodyPr/>
        <a:lstStyle/>
        <a:p>
          <a:endParaRPr lang="en-US"/>
        </a:p>
      </dgm:t>
    </dgm:pt>
    <dgm:pt modelId="{6528BA9A-3175-41F1-9AF4-4FC4E8ACACFC}" type="sibTrans" cxnId="{91AC1CD3-F4FA-4EF6-8CAF-129FCC808302}">
      <dgm:prSet/>
      <dgm:spPr/>
      <dgm:t>
        <a:bodyPr/>
        <a:lstStyle/>
        <a:p>
          <a:endParaRPr lang="en-US"/>
        </a:p>
      </dgm:t>
    </dgm:pt>
    <dgm:pt modelId="{5EDF8D44-3820-40AB-8735-C854EBF65F97}">
      <dgm:prSet phldrT="[ข้อความ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th-TH" sz="26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จำนวนเงิน 6,000 บาท 		</a:t>
          </a:r>
          <a:r>
            <a:rPr lang="en-US" sz="2600" b="1" dirty="0" smtClean="0">
              <a:latin typeface="FreesiaUPC" pitchFamily="34" charset="-34"/>
              <a:cs typeface="FreesiaUPC" pitchFamily="34" charset="-34"/>
            </a:rPr>
            <a:t>=   3 </a:t>
          </a:r>
          <a:r>
            <a:rPr lang="th-TH" sz="2600" b="1" dirty="0" smtClean="0">
              <a:latin typeface="FreesiaUPC" pitchFamily="34" charset="-34"/>
              <a:cs typeface="FreesiaUPC" pitchFamily="34" charset="-34"/>
            </a:rPr>
            <a:t>บาท</a:t>
          </a:r>
          <a:endParaRPr lang="en-US" sz="26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FA792B78-EA6B-486B-B07A-06004B0702B4}" type="parTrans" cxnId="{7B018028-5C87-4CF1-B61E-2E7B7B1A4617}">
      <dgm:prSet/>
      <dgm:spPr/>
      <dgm:t>
        <a:bodyPr/>
        <a:lstStyle/>
        <a:p>
          <a:endParaRPr lang="en-US"/>
        </a:p>
      </dgm:t>
    </dgm:pt>
    <dgm:pt modelId="{B4BDEA7E-0F41-4236-A224-5E80A20BBA36}" type="sibTrans" cxnId="{7B018028-5C87-4CF1-B61E-2E7B7B1A4617}">
      <dgm:prSet/>
      <dgm:spPr/>
      <dgm:t>
        <a:bodyPr/>
        <a:lstStyle/>
        <a:p>
          <a:endParaRPr lang="en-US"/>
        </a:p>
      </dgm:t>
    </dgm:pt>
    <dgm:pt modelId="{47DCB6BA-3BD3-4334-B53B-E12ED0E0EE9C}" type="pres">
      <dgm:prSet presAssocID="{63F598A7-F834-4E80-9C35-AAB9C4ED506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4994C72-611E-4429-BCCF-19CBD935443F}" type="pres">
      <dgm:prSet presAssocID="{00FEC282-D859-4669-A13C-58C4D63A6DC8}" presName="parentText" presStyleLbl="node1" presStyleIdx="0" presStyleCnt="2" custScaleY="67926" custLinFactNeighborY="4272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8504F0C-CA88-4208-8B84-92623549EA02}" type="pres">
      <dgm:prSet presAssocID="{00FEC282-D859-4669-A13C-58C4D63A6DC8}" presName="childText" presStyleLbl="revTx" presStyleIdx="0" presStyleCnt="2" custScaleY="100000" custLinFactNeighborY="5207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50CD879-6392-4599-8CDC-BC290E5FCA4B}" type="pres">
      <dgm:prSet presAssocID="{1F88573E-A4F6-485A-942F-A2E599D60E27}" presName="parentText" presStyleLbl="node1" presStyleIdx="1" presStyleCnt="2" custScaleY="67926" custLinFactNeighborY="6240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50686E4-0285-41C0-A901-5642051BC105}" type="pres">
      <dgm:prSet presAssocID="{1F88573E-A4F6-485A-942F-A2E599D60E27}" presName="childText" presStyleLbl="revTx" presStyleIdx="1" presStyleCnt="2" custLinFactNeighborY="4627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2369652-C12D-42FB-AAB4-38439292876A}" srcId="{00FEC282-D859-4669-A13C-58C4D63A6DC8}" destId="{BDC9746B-4DF9-4B2C-A88D-BFDF685F4372}" srcOrd="0" destOrd="0" parTransId="{74B9F32B-7F07-4BB7-848A-E40B5AAFA5F3}" sibTransId="{4E6B6540-9EA9-4A22-B0FF-91E78A6F8045}"/>
    <dgm:cxn modelId="{2EFB1D8F-0FCB-4785-8AD5-2DFBF9D2CDE5}" srcId="{00FEC282-D859-4669-A13C-58C4D63A6DC8}" destId="{E369ADE0-B61B-4EC6-A13B-9996DE6CC526}" srcOrd="2" destOrd="0" parTransId="{F1B1CC30-31CD-4489-ABBA-0412363D8669}" sibTransId="{8778EE28-66D4-40C5-9F1A-686D4F354A76}"/>
    <dgm:cxn modelId="{7B018028-5C87-4CF1-B61E-2E7B7B1A4617}" srcId="{00FEC282-D859-4669-A13C-58C4D63A6DC8}" destId="{5EDF8D44-3820-40AB-8735-C854EBF65F97}" srcOrd="1" destOrd="0" parTransId="{FA792B78-EA6B-486B-B07A-06004B0702B4}" sibTransId="{B4BDEA7E-0F41-4236-A224-5E80A20BBA36}"/>
    <dgm:cxn modelId="{44E36242-9274-461E-A234-7A70A3F4B481}" type="presOf" srcId="{00FEC282-D859-4669-A13C-58C4D63A6DC8}" destId="{04994C72-611E-4429-BCCF-19CBD935443F}" srcOrd="0" destOrd="0" presId="urn:microsoft.com/office/officeart/2005/8/layout/vList2"/>
    <dgm:cxn modelId="{91AC1CD3-F4FA-4EF6-8CAF-129FCC808302}" srcId="{00FEC282-D859-4669-A13C-58C4D63A6DC8}" destId="{25DD122A-B56F-43D1-BA23-76E50C9CEBE7}" srcOrd="3" destOrd="0" parTransId="{1222F0AC-BA6C-437B-BD5B-7DBC68BA6CD3}" sibTransId="{6528BA9A-3175-41F1-9AF4-4FC4E8ACACFC}"/>
    <dgm:cxn modelId="{2A2C1181-D802-49AB-99D2-85F1ECBFEE5E}" srcId="{63F598A7-F834-4E80-9C35-AAB9C4ED5061}" destId="{00FEC282-D859-4669-A13C-58C4D63A6DC8}" srcOrd="0" destOrd="0" parTransId="{6FDA4B9B-336C-4808-A3D0-7DCC2F4C951D}" sibTransId="{2D1DC1F4-FAD9-4A8E-A82D-6FAA2E64675A}"/>
    <dgm:cxn modelId="{4B49E851-10A0-40D6-A9FB-8E55B086FF2E}" type="presOf" srcId="{63F598A7-F834-4E80-9C35-AAB9C4ED5061}" destId="{47DCB6BA-3BD3-4334-B53B-E12ED0E0EE9C}" srcOrd="0" destOrd="0" presId="urn:microsoft.com/office/officeart/2005/8/layout/vList2"/>
    <dgm:cxn modelId="{C5FF2918-B1F2-4355-B8A5-070D74EB413E}" srcId="{63F598A7-F834-4E80-9C35-AAB9C4ED5061}" destId="{1F88573E-A4F6-485A-942F-A2E599D60E27}" srcOrd="1" destOrd="0" parTransId="{8875E5D9-52BB-4D52-A4BE-0B8558900A7F}" sibTransId="{F3EFD3D4-2B55-4BD5-98F7-8BE063232D8B}"/>
    <dgm:cxn modelId="{CA8640F2-6216-44B2-9F5F-799BFB2FD9D0}" type="presOf" srcId="{25DD122A-B56F-43D1-BA23-76E50C9CEBE7}" destId="{A8504F0C-CA88-4208-8B84-92623549EA02}" srcOrd="0" destOrd="3" presId="urn:microsoft.com/office/officeart/2005/8/layout/vList2"/>
    <dgm:cxn modelId="{7A1C900B-47E6-4A14-B3E1-9D2A6405C9E8}" type="presOf" srcId="{5EDF8D44-3820-40AB-8735-C854EBF65F97}" destId="{A8504F0C-CA88-4208-8B84-92623549EA02}" srcOrd="0" destOrd="1" presId="urn:microsoft.com/office/officeart/2005/8/layout/vList2"/>
    <dgm:cxn modelId="{5E600D5C-27F5-4314-B13B-893F30353465}" type="presOf" srcId="{E369ADE0-B61B-4EC6-A13B-9996DE6CC526}" destId="{A8504F0C-CA88-4208-8B84-92623549EA02}" srcOrd="0" destOrd="2" presId="urn:microsoft.com/office/officeart/2005/8/layout/vList2"/>
    <dgm:cxn modelId="{DD2FC79D-ED5F-42C8-A7D5-B5DBF7D89D21}" type="presOf" srcId="{6ECFE5FC-2E6C-4FB8-B65E-E54E8B90D7EF}" destId="{750686E4-0285-41C0-A901-5642051BC105}" srcOrd="0" destOrd="0" presId="urn:microsoft.com/office/officeart/2005/8/layout/vList2"/>
    <dgm:cxn modelId="{F09B12A1-7381-4B44-9987-85CE516E2ACA}" type="presOf" srcId="{BDC9746B-4DF9-4B2C-A88D-BFDF685F4372}" destId="{A8504F0C-CA88-4208-8B84-92623549EA02}" srcOrd="0" destOrd="0" presId="urn:microsoft.com/office/officeart/2005/8/layout/vList2"/>
    <dgm:cxn modelId="{4F2C0F9E-A741-4870-B371-EB053B32352E}" srcId="{1F88573E-A4F6-485A-942F-A2E599D60E27}" destId="{6ECFE5FC-2E6C-4FB8-B65E-E54E8B90D7EF}" srcOrd="0" destOrd="0" parTransId="{20D5AF5F-4A06-40C6-87DF-ED4C9352A7D0}" sibTransId="{CE47257A-46C4-4FBC-AFEF-FD032CABE392}"/>
    <dgm:cxn modelId="{064DA26A-6E5B-4B9F-AEC5-5F60AAC33CDB}" type="presOf" srcId="{1F88573E-A4F6-485A-942F-A2E599D60E27}" destId="{950CD879-6392-4599-8CDC-BC290E5FCA4B}" srcOrd="0" destOrd="0" presId="urn:microsoft.com/office/officeart/2005/8/layout/vList2"/>
    <dgm:cxn modelId="{FF24C38D-56BA-4D0F-B303-14B14BB207F4}" type="presParOf" srcId="{47DCB6BA-3BD3-4334-B53B-E12ED0E0EE9C}" destId="{04994C72-611E-4429-BCCF-19CBD935443F}" srcOrd="0" destOrd="0" presId="urn:microsoft.com/office/officeart/2005/8/layout/vList2"/>
    <dgm:cxn modelId="{1DF45B48-D33F-4227-9FB3-AC6D499B477A}" type="presParOf" srcId="{47DCB6BA-3BD3-4334-B53B-E12ED0E0EE9C}" destId="{A8504F0C-CA88-4208-8B84-92623549EA02}" srcOrd="1" destOrd="0" presId="urn:microsoft.com/office/officeart/2005/8/layout/vList2"/>
    <dgm:cxn modelId="{C1C88058-CA36-408A-BE6C-0CFC770E0F66}" type="presParOf" srcId="{47DCB6BA-3BD3-4334-B53B-E12ED0E0EE9C}" destId="{950CD879-6392-4599-8CDC-BC290E5FCA4B}" srcOrd="2" destOrd="0" presId="urn:microsoft.com/office/officeart/2005/8/layout/vList2"/>
    <dgm:cxn modelId="{2F68E0D7-2E9D-4E66-8406-2E1820E7A674}" type="presParOf" srcId="{47DCB6BA-3BD3-4334-B53B-E12ED0E0EE9C}" destId="{750686E4-0285-41C0-A901-5642051BC105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88F4C5CB-231C-478C-87C0-144EB6D0735D}" type="doc">
      <dgm:prSet loTypeId="urn:microsoft.com/office/officeart/2005/8/layout/lProcess2" loCatId="list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AE243DB2-1B34-4683-808F-F31382478296}">
      <dgm:prSet phldrT="[ข้อความ]" custT="1"/>
      <dgm:spPr>
        <a:solidFill>
          <a:srgbClr val="72D8CC"/>
        </a:solidFill>
      </dgm:spPr>
      <dgm:t>
        <a:bodyPr/>
        <a:lstStyle/>
        <a:p>
          <a:r>
            <a:rPr lang="th-TH" sz="3600" b="1" dirty="0" smtClean="0">
              <a:latin typeface="FreesiaUPC" pitchFamily="34" charset="-34"/>
              <a:cs typeface="FreesiaUPC" pitchFamily="34" charset="-34"/>
            </a:rPr>
            <a:t>กรุงเทพมหานคร</a:t>
          </a:r>
          <a:endParaRPr lang="en-US" sz="3600" b="1" dirty="0">
            <a:latin typeface="FreesiaUPC" pitchFamily="34" charset="-34"/>
            <a:cs typeface="FreesiaUPC" pitchFamily="34" charset="-34"/>
          </a:endParaRPr>
        </a:p>
      </dgm:t>
    </dgm:pt>
    <dgm:pt modelId="{4A3B9749-E1AA-48E5-A859-CC5B7F0C980B}" type="parTrans" cxnId="{D7933A97-45DF-455A-B76A-4039DD23D45E}">
      <dgm:prSet/>
      <dgm:spPr/>
      <dgm:t>
        <a:bodyPr/>
        <a:lstStyle/>
        <a:p>
          <a:endParaRPr lang="en-US"/>
        </a:p>
      </dgm:t>
    </dgm:pt>
    <dgm:pt modelId="{69A8B9A0-3D6C-467A-BECC-2FEA88BE35D6}" type="sibTrans" cxnId="{D7933A97-45DF-455A-B76A-4039DD23D45E}">
      <dgm:prSet/>
      <dgm:spPr/>
      <dgm:t>
        <a:bodyPr/>
        <a:lstStyle/>
        <a:p>
          <a:endParaRPr lang="en-US"/>
        </a:p>
      </dgm:t>
    </dgm:pt>
    <dgm:pt modelId="{0BC1337C-5ECE-4290-8BD2-DF92BA61785B}">
      <dgm:prSet phldrT="[ข้อความ]" custT="1"/>
      <dgm:spPr>
        <a:solidFill>
          <a:srgbClr val="B4E1EA">
            <a:alpha val="90000"/>
          </a:srgbClr>
        </a:solidFill>
      </dgm:spPr>
      <dgm:t>
        <a:bodyPr/>
        <a:lstStyle/>
        <a:p>
          <a:r>
            <a:rPr lang="th-TH" sz="3600" b="1" dirty="0" smtClean="0">
              <a:latin typeface="FreesiaUPC" pitchFamily="34" charset="-34"/>
              <a:cs typeface="FreesiaUPC" pitchFamily="34" charset="-34"/>
            </a:rPr>
            <a:t>สถาบันพัฒนาฝีมือแรงงาน 13 กรุงเทพมหานคร</a:t>
          </a:r>
        </a:p>
      </dgm:t>
    </dgm:pt>
    <dgm:pt modelId="{3D4D3DB5-2DB6-49A8-A3D4-737E5FD326AA}" type="parTrans" cxnId="{A4148B7C-91D1-4A3B-9D88-26BF57BD35CE}">
      <dgm:prSet/>
      <dgm:spPr/>
      <dgm:t>
        <a:bodyPr/>
        <a:lstStyle/>
        <a:p>
          <a:endParaRPr lang="en-US"/>
        </a:p>
      </dgm:t>
    </dgm:pt>
    <dgm:pt modelId="{FF845669-7646-4C40-BCA0-109BD198E794}" type="sibTrans" cxnId="{A4148B7C-91D1-4A3B-9D88-26BF57BD35CE}">
      <dgm:prSet/>
      <dgm:spPr/>
      <dgm:t>
        <a:bodyPr/>
        <a:lstStyle/>
        <a:p>
          <a:endParaRPr lang="en-US"/>
        </a:p>
      </dgm:t>
    </dgm:pt>
    <dgm:pt modelId="{126096BA-D460-4565-80B9-BFA5C8FE2F2B}">
      <dgm:prSet phldrT="[ข้อความ]" custT="1"/>
      <dgm:spPr>
        <a:solidFill>
          <a:srgbClr val="D1B2E8"/>
        </a:solidFill>
      </dgm:spPr>
      <dgm:t>
        <a:bodyPr/>
        <a:lstStyle/>
        <a:p>
          <a:r>
            <a:rPr lang="th-TH" sz="3600" b="1" dirty="0" smtClean="0">
              <a:latin typeface="FreesiaUPC" pitchFamily="34" charset="-34"/>
              <a:cs typeface="FreesiaUPC" pitchFamily="34" charset="-34"/>
            </a:rPr>
            <a:t>จังหวัดอื่น</a:t>
          </a:r>
        </a:p>
      </dgm:t>
    </dgm:pt>
    <dgm:pt modelId="{0A737715-FAA2-4DFE-93A0-0280FAEEE0B4}" type="parTrans" cxnId="{EDEAA476-77D2-41B4-B684-26768E947A37}">
      <dgm:prSet/>
      <dgm:spPr/>
      <dgm:t>
        <a:bodyPr/>
        <a:lstStyle/>
        <a:p>
          <a:endParaRPr lang="en-US"/>
        </a:p>
      </dgm:t>
    </dgm:pt>
    <dgm:pt modelId="{12195ED9-C654-4FA0-86E9-3907F6AFB175}" type="sibTrans" cxnId="{EDEAA476-77D2-41B4-B684-26768E947A37}">
      <dgm:prSet/>
      <dgm:spPr/>
      <dgm:t>
        <a:bodyPr/>
        <a:lstStyle/>
        <a:p>
          <a:endParaRPr lang="en-US"/>
        </a:p>
      </dgm:t>
    </dgm:pt>
    <dgm:pt modelId="{A56BB8EB-9F0B-4114-84F4-B837B502654A}">
      <dgm:prSet phldrT="[ข้อความ]" custT="1"/>
      <dgm:spPr>
        <a:solidFill>
          <a:schemeClr val="accent3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th-TH" sz="3200" b="1" dirty="0" smtClean="0">
              <a:latin typeface="FreesiaUPC" pitchFamily="34" charset="-34"/>
              <a:cs typeface="FreesiaUPC" pitchFamily="34" charset="-34"/>
            </a:rPr>
            <a:t>สถาบันพัฒนาฝีมือแรงงาน หรือสำนักงานพัฒนาฝีมือแรงงาน</a:t>
          </a:r>
        </a:p>
      </dgm:t>
    </dgm:pt>
    <dgm:pt modelId="{B83EABC7-140A-48C2-817B-C11B73766017}" type="parTrans" cxnId="{DFDE654B-719F-47B9-A576-3C7157F04DA2}">
      <dgm:prSet/>
      <dgm:spPr/>
      <dgm:t>
        <a:bodyPr/>
        <a:lstStyle/>
        <a:p>
          <a:endParaRPr lang="en-US"/>
        </a:p>
      </dgm:t>
    </dgm:pt>
    <dgm:pt modelId="{17FF1EC0-E43A-40EC-ABC4-4C7A8EC0EF9B}" type="sibTrans" cxnId="{DFDE654B-719F-47B9-A576-3C7157F04DA2}">
      <dgm:prSet/>
      <dgm:spPr/>
      <dgm:t>
        <a:bodyPr/>
        <a:lstStyle/>
        <a:p>
          <a:endParaRPr lang="en-US"/>
        </a:p>
      </dgm:t>
    </dgm:pt>
    <dgm:pt modelId="{39B89DAE-B3CF-4D4A-97E3-74B8E1F08C33}" type="pres">
      <dgm:prSet presAssocID="{88F4C5CB-231C-478C-87C0-144EB6D0735D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F68D127-BB4C-4546-98F0-E0829EFB43E1}" type="pres">
      <dgm:prSet presAssocID="{AE243DB2-1B34-4683-808F-F31382478296}" presName="compNode" presStyleCnt="0"/>
      <dgm:spPr/>
    </dgm:pt>
    <dgm:pt modelId="{5B35BA02-5E23-4407-9B32-56DBB0FF60B3}" type="pres">
      <dgm:prSet presAssocID="{AE243DB2-1B34-4683-808F-F31382478296}" presName="aNode" presStyleLbl="bgShp" presStyleIdx="0" presStyleCnt="2"/>
      <dgm:spPr/>
      <dgm:t>
        <a:bodyPr/>
        <a:lstStyle/>
        <a:p>
          <a:endParaRPr lang="en-US"/>
        </a:p>
      </dgm:t>
    </dgm:pt>
    <dgm:pt modelId="{7BA58DB8-54E2-44E4-9A16-487FEE8EEC62}" type="pres">
      <dgm:prSet presAssocID="{AE243DB2-1B34-4683-808F-F31382478296}" presName="textNode" presStyleLbl="bgShp" presStyleIdx="0" presStyleCnt="2"/>
      <dgm:spPr/>
      <dgm:t>
        <a:bodyPr/>
        <a:lstStyle/>
        <a:p>
          <a:endParaRPr lang="en-US"/>
        </a:p>
      </dgm:t>
    </dgm:pt>
    <dgm:pt modelId="{C049CAAA-BA23-4DD0-9B28-F11B9E488857}" type="pres">
      <dgm:prSet presAssocID="{AE243DB2-1B34-4683-808F-F31382478296}" presName="compChildNode" presStyleCnt="0"/>
      <dgm:spPr/>
    </dgm:pt>
    <dgm:pt modelId="{FD4739B5-A422-4768-9443-A226E6424B00}" type="pres">
      <dgm:prSet presAssocID="{AE243DB2-1B34-4683-808F-F31382478296}" presName="theInnerList" presStyleCnt="0"/>
      <dgm:spPr/>
    </dgm:pt>
    <dgm:pt modelId="{6FEF5A7A-DF43-4A03-83F7-A7AB0ED921C4}" type="pres">
      <dgm:prSet presAssocID="{0BC1337C-5ECE-4290-8BD2-DF92BA61785B}" presName="child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7270587-D61D-4402-ACAF-370C92512FBC}" type="pres">
      <dgm:prSet presAssocID="{AE243DB2-1B34-4683-808F-F31382478296}" presName="aSpace" presStyleCnt="0"/>
      <dgm:spPr/>
    </dgm:pt>
    <dgm:pt modelId="{10DACFFF-2CED-4DB2-9BDA-982E0DD70A03}" type="pres">
      <dgm:prSet presAssocID="{126096BA-D460-4565-80B9-BFA5C8FE2F2B}" presName="compNode" presStyleCnt="0"/>
      <dgm:spPr/>
    </dgm:pt>
    <dgm:pt modelId="{D4AEF2EF-EC3C-41F3-92EC-1D19AAB53E33}" type="pres">
      <dgm:prSet presAssocID="{126096BA-D460-4565-80B9-BFA5C8FE2F2B}" presName="aNode" presStyleLbl="bgShp" presStyleIdx="1" presStyleCnt="2"/>
      <dgm:spPr/>
      <dgm:t>
        <a:bodyPr/>
        <a:lstStyle/>
        <a:p>
          <a:endParaRPr lang="en-US"/>
        </a:p>
      </dgm:t>
    </dgm:pt>
    <dgm:pt modelId="{20BAEDAD-CFAF-4A9B-9B6A-37CA41B00FE5}" type="pres">
      <dgm:prSet presAssocID="{126096BA-D460-4565-80B9-BFA5C8FE2F2B}" presName="textNode" presStyleLbl="bgShp" presStyleIdx="1" presStyleCnt="2"/>
      <dgm:spPr/>
      <dgm:t>
        <a:bodyPr/>
        <a:lstStyle/>
        <a:p>
          <a:endParaRPr lang="en-US"/>
        </a:p>
      </dgm:t>
    </dgm:pt>
    <dgm:pt modelId="{E4B2C860-96AF-4F4D-B9C7-2A79CC395C17}" type="pres">
      <dgm:prSet presAssocID="{126096BA-D460-4565-80B9-BFA5C8FE2F2B}" presName="compChildNode" presStyleCnt="0"/>
      <dgm:spPr/>
    </dgm:pt>
    <dgm:pt modelId="{DB22E85D-AFEE-4CEF-B6BF-0F7B7AD4315B}" type="pres">
      <dgm:prSet presAssocID="{126096BA-D460-4565-80B9-BFA5C8FE2F2B}" presName="theInnerList" presStyleCnt="0"/>
      <dgm:spPr/>
    </dgm:pt>
    <dgm:pt modelId="{143CFF9A-4772-4EB4-A2AA-2516A5D6A150}" type="pres">
      <dgm:prSet presAssocID="{A56BB8EB-9F0B-4114-84F4-B837B502654A}" presName="child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7933A97-45DF-455A-B76A-4039DD23D45E}" srcId="{88F4C5CB-231C-478C-87C0-144EB6D0735D}" destId="{AE243DB2-1B34-4683-808F-F31382478296}" srcOrd="0" destOrd="0" parTransId="{4A3B9749-E1AA-48E5-A859-CC5B7F0C980B}" sibTransId="{69A8B9A0-3D6C-467A-BECC-2FEA88BE35D6}"/>
    <dgm:cxn modelId="{1D44EFD4-0D8F-4487-AA62-2D96EE6499F7}" type="presOf" srcId="{AE243DB2-1B34-4683-808F-F31382478296}" destId="{7BA58DB8-54E2-44E4-9A16-487FEE8EEC62}" srcOrd="1" destOrd="0" presId="urn:microsoft.com/office/officeart/2005/8/layout/lProcess2"/>
    <dgm:cxn modelId="{DFDE654B-719F-47B9-A576-3C7157F04DA2}" srcId="{126096BA-D460-4565-80B9-BFA5C8FE2F2B}" destId="{A56BB8EB-9F0B-4114-84F4-B837B502654A}" srcOrd="0" destOrd="0" parTransId="{B83EABC7-140A-48C2-817B-C11B73766017}" sibTransId="{17FF1EC0-E43A-40EC-ABC4-4C7A8EC0EF9B}"/>
    <dgm:cxn modelId="{E10FAA74-DC9F-407B-AE22-8515AEC0990C}" type="presOf" srcId="{126096BA-D460-4565-80B9-BFA5C8FE2F2B}" destId="{D4AEF2EF-EC3C-41F3-92EC-1D19AAB53E33}" srcOrd="0" destOrd="0" presId="urn:microsoft.com/office/officeart/2005/8/layout/lProcess2"/>
    <dgm:cxn modelId="{EDEAA476-77D2-41B4-B684-26768E947A37}" srcId="{88F4C5CB-231C-478C-87C0-144EB6D0735D}" destId="{126096BA-D460-4565-80B9-BFA5C8FE2F2B}" srcOrd="1" destOrd="0" parTransId="{0A737715-FAA2-4DFE-93A0-0280FAEEE0B4}" sibTransId="{12195ED9-C654-4FA0-86E9-3907F6AFB175}"/>
    <dgm:cxn modelId="{6BABC7B4-074D-4AEC-8831-6BC3DC3C3F81}" type="presOf" srcId="{A56BB8EB-9F0B-4114-84F4-B837B502654A}" destId="{143CFF9A-4772-4EB4-A2AA-2516A5D6A150}" srcOrd="0" destOrd="0" presId="urn:microsoft.com/office/officeart/2005/8/layout/lProcess2"/>
    <dgm:cxn modelId="{6B2ECDA2-A492-4CF7-B8E5-828FB70BB0DB}" type="presOf" srcId="{AE243DB2-1B34-4683-808F-F31382478296}" destId="{5B35BA02-5E23-4407-9B32-56DBB0FF60B3}" srcOrd="0" destOrd="0" presId="urn:microsoft.com/office/officeart/2005/8/layout/lProcess2"/>
    <dgm:cxn modelId="{A13B6321-26BD-4C6A-9427-7A63306B18AA}" type="presOf" srcId="{0BC1337C-5ECE-4290-8BD2-DF92BA61785B}" destId="{6FEF5A7A-DF43-4A03-83F7-A7AB0ED921C4}" srcOrd="0" destOrd="0" presId="urn:microsoft.com/office/officeart/2005/8/layout/lProcess2"/>
    <dgm:cxn modelId="{7AC41EB0-4CD3-4DF1-B07B-DDED57CCDF59}" type="presOf" srcId="{88F4C5CB-231C-478C-87C0-144EB6D0735D}" destId="{39B89DAE-B3CF-4D4A-97E3-74B8E1F08C33}" srcOrd="0" destOrd="0" presId="urn:microsoft.com/office/officeart/2005/8/layout/lProcess2"/>
    <dgm:cxn modelId="{25F4EF9A-407C-4C44-95FE-FA2B594F0BE2}" type="presOf" srcId="{126096BA-D460-4565-80B9-BFA5C8FE2F2B}" destId="{20BAEDAD-CFAF-4A9B-9B6A-37CA41B00FE5}" srcOrd="1" destOrd="0" presId="urn:microsoft.com/office/officeart/2005/8/layout/lProcess2"/>
    <dgm:cxn modelId="{A4148B7C-91D1-4A3B-9D88-26BF57BD35CE}" srcId="{AE243DB2-1B34-4683-808F-F31382478296}" destId="{0BC1337C-5ECE-4290-8BD2-DF92BA61785B}" srcOrd="0" destOrd="0" parTransId="{3D4D3DB5-2DB6-49A8-A3D4-737E5FD326AA}" sibTransId="{FF845669-7646-4C40-BCA0-109BD198E794}"/>
    <dgm:cxn modelId="{DDA6C9D0-A0C1-44A0-B9BC-EE8D239C6C52}" type="presParOf" srcId="{39B89DAE-B3CF-4D4A-97E3-74B8E1F08C33}" destId="{0F68D127-BB4C-4546-98F0-E0829EFB43E1}" srcOrd="0" destOrd="0" presId="urn:microsoft.com/office/officeart/2005/8/layout/lProcess2"/>
    <dgm:cxn modelId="{0DD21220-B12F-43CC-AADF-4AC2EFAEFD28}" type="presParOf" srcId="{0F68D127-BB4C-4546-98F0-E0829EFB43E1}" destId="{5B35BA02-5E23-4407-9B32-56DBB0FF60B3}" srcOrd="0" destOrd="0" presId="urn:microsoft.com/office/officeart/2005/8/layout/lProcess2"/>
    <dgm:cxn modelId="{F1E1B650-E82B-4EE7-970D-65F6332D2089}" type="presParOf" srcId="{0F68D127-BB4C-4546-98F0-E0829EFB43E1}" destId="{7BA58DB8-54E2-44E4-9A16-487FEE8EEC62}" srcOrd="1" destOrd="0" presId="urn:microsoft.com/office/officeart/2005/8/layout/lProcess2"/>
    <dgm:cxn modelId="{480727EC-2A3A-4FA3-AE3D-98DB840AFCC7}" type="presParOf" srcId="{0F68D127-BB4C-4546-98F0-E0829EFB43E1}" destId="{C049CAAA-BA23-4DD0-9B28-F11B9E488857}" srcOrd="2" destOrd="0" presId="urn:microsoft.com/office/officeart/2005/8/layout/lProcess2"/>
    <dgm:cxn modelId="{393A344A-B4EA-4358-B3C4-1A7AE553CA77}" type="presParOf" srcId="{C049CAAA-BA23-4DD0-9B28-F11B9E488857}" destId="{FD4739B5-A422-4768-9443-A226E6424B00}" srcOrd="0" destOrd="0" presId="urn:microsoft.com/office/officeart/2005/8/layout/lProcess2"/>
    <dgm:cxn modelId="{CCE6C094-A328-4A91-999A-3482BF2746E0}" type="presParOf" srcId="{FD4739B5-A422-4768-9443-A226E6424B00}" destId="{6FEF5A7A-DF43-4A03-83F7-A7AB0ED921C4}" srcOrd="0" destOrd="0" presId="urn:microsoft.com/office/officeart/2005/8/layout/lProcess2"/>
    <dgm:cxn modelId="{782E4638-CE40-4956-83E7-24860F42FA9F}" type="presParOf" srcId="{39B89DAE-B3CF-4D4A-97E3-74B8E1F08C33}" destId="{B7270587-D61D-4402-ACAF-370C92512FBC}" srcOrd="1" destOrd="0" presId="urn:microsoft.com/office/officeart/2005/8/layout/lProcess2"/>
    <dgm:cxn modelId="{66E44E6B-381A-4E3D-9C70-78B6F1D48337}" type="presParOf" srcId="{39B89DAE-B3CF-4D4A-97E3-74B8E1F08C33}" destId="{10DACFFF-2CED-4DB2-9BDA-982E0DD70A03}" srcOrd="2" destOrd="0" presId="urn:microsoft.com/office/officeart/2005/8/layout/lProcess2"/>
    <dgm:cxn modelId="{008D75C1-CBA2-4798-BCBC-45FDF366D92F}" type="presParOf" srcId="{10DACFFF-2CED-4DB2-9BDA-982E0DD70A03}" destId="{D4AEF2EF-EC3C-41F3-92EC-1D19AAB53E33}" srcOrd="0" destOrd="0" presId="urn:microsoft.com/office/officeart/2005/8/layout/lProcess2"/>
    <dgm:cxn modelId="{E0E77511-18DB-42AC-A88B-7472DE0E820B}" type="presParOf" srcId="{10DACFFF-2CED-4DB2-9BDA-982E0DD70A03}" destId="{20BAEDAD-CFAF-4A9B-9B6A-37CA41B00FE5}" srcOrd="1" destOrd="0" presId="urn:microsoft.com/office/officeart/2005/8/layout/lProcess2"/>
    <dgm:cxn modelId="{ECEFA804-695F-4094-AE0E-641EC8442CD8}" type="presParOf" srcId="{10DACFFF-2CED-4DB2-9BDA-982E0DD70A03}" destId="{E4B2C860-96AF-4F4D-B9C7-2A79CC395C17}" srcOrd="2" destOrd="0" presId="urn:microsoft.com/office/officeart/2005/8/layout/lProcess2"/>
    <dgm:cxn modelId="{E373C23B-4EB6-4C11-BDDD-DE71FAACDE9D}" type="presParOf" srcId="{E4B2C860-96AF-4F4D-B9C7-2A79CC395C17}" destId="{DB22E85D-AFEE-4CEF-B6BF-0F7B7AD4315B}" srcOrd="0" destOrd="0" presId="urn:microsoft.com/office/officeart/2005/8/layout/lProcess2"/>
    <dgm:cxn modelId="{6F8F6DF2-0167-4335-8876-FB52A0AC921D}" type="presParOf" srcId="{DB22E85D-AFEE-4CEF-B6BF-0F7B7AD4315B}" destId="{143CFF9A-4772-4EB4-A2AA-2516A5D6A150}" srcOrd="0" destOrd="0" presId="urn:microsoft.com/office/officeart/2005/8/layout/lProcess2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2CD7D0AC-A143-45F6-9FCB-85F448C8108D}" type="doc">
      <dgm:prSet loTypeId="urn:microsoft.com/office/officeart/2005/8/layout/vList5" loCatId="list" qsTypeId="urn:microsoft.com/office/officeart/2005/8/quickstyle/3d2" qsCatId="3D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3639C73E-FF83-4C8B-B1D6-3165D9B3B883}">
      <dgm:prSet phldrT="[ข้อความ]" custT="1"/>
      <dgm:spPr>
        <a:solidFill>
          <a:srgbClr val="BAE18F"/>
        </a:solidFill>
      </dgm:spPr>
      <dgm:t>
        <a:bodyPr/>
        <a:lstStyle/>
        <a:p>
          <a:pPr algn="l"/>
          <a:r>
            <a:rPr lang="th-TH" sz="2600" b="1" i="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1. ดำเนินการแจ้งหนี้</a:t>
          </a:r>
          <a:br>
            <a:rPr lang="th-TH" sz="2600" b="1" i="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600" b="1" i="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เมื่อลูกหนี้ผิดนัด</a:t>
          </a:r>
          <a:br>
            <a:rPr lang="th-TH" sz="2600" b="1" i="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600" b="1" i="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ชำระหนี้</a:t>
          </a:r>
          <a:endParaRPr lang="en-US" sz="2600" b="1" i="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C74A1934-A831-4F59-AE47-54BBC7B70880}" type="parTrans" cxnId="{D375A3D8-21D8-4D35-A05A-E58924BFB483}">
      <dgm:prSet/>
      <dgm:spPr/>
      <dgm:t>
        <a:bodyPr/>
        <a:lstStyle/>
        <a:p>
          <a:pPr algn="l"/>
          <a:endParaRPr lang="en-US" sz="3000" b="1" i="0">
            <a:latin typeface="TH Chakra Petch" pitchFamily="2" charset="-34"/>
            <a:cs typeface="TH Chakra Petch" pitchFamily="2" charset="-34"/>
          </a:endParaRPr>
        </a:p>
      </dgm:t>
    </dgm:pt>
    <dgm:pt modelId="{4D4F465D-1D43-4F55-9A63-80AED572F532}" type="sibTrans" cxnId="{D375A3D8-21D8-4D35-A05A-E58924BFB483}">
      <dgm:prSet/>
      <dgm:spPr/>
      <dgm:t>
        <a:bodyPr/>
        <a:lstStyle/>
        <a:p>
          <a:pPr algn="l"/>
          <a:endParaRPr lang="en-US" sz="3000" b="1" i="0">
            <a:latin typeface="TH Chakra Petch" pitchFamily="2" charset="-34"/>
            <a:cs typeface="TH Chakra Petch" pitchFamily="2" charset="-34"/>
          </a:endParaRPr>
        </a:p>
      </dgm:t>
    </dgm:pt>
    <dgm:pt modelId="{E4E7360D-77EE-4912-9843-0F84D726682B}">
      <dgm:prSet phldrT="[ข้อความ]" custT="1"/>
      <dgm:spPr>
        <a:solidFill>
          <a:srgbClr val="F9D887"/>
        </a:solidFill>
      </dgm:spPr>
      <dgm:t>
        <a:bodyPr/>
        <a:lstStyle/>
        <a:p>
          <a:pPr algn="l"/>
          <a:r>
            <a:rPr lang="th-TH" sz="3000" b="1" i="0" dirty="0" smtClean="0"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rPr>
            <a:t>2. การทำหนังสือ</a:t>
          </a:r>
          <a:br>
            <a:rPr lang="th-TH" sz="3000" b="1" i="0" dirty="0" smtClean="0"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rPr>
          </a:br>
          <a:r>
            <a:rPr lang="th-TH" sz="3000" b="1" i="0" dirty="0" smtClean="0"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rPr>
            <a:t>   แจ้งไปยังผู้ค้ำ</a:t>
          </a:r>
          <a:br>
            <a:rPr lang="th-TH" sz="3000" b="1" i="0" dirty="0" smtClean="0"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rPr>
          </a:br>
          <a:r>
            <a:rPr lang="th-TH" sz="3000" b="1" i="0" dirty="0" smtClean="0"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rPr>
            <a:t>   ประกัน</a:t>
          </a:r>
          <a:endParaRPr lang="en-US" sz="3000" b="1" i="0" dirty="0">
            <a:solidFill>
              <a:schemeClr val="tx1"/>
            </a:solidFill>
            <a:effectLst/>
            <a:latin typeface="FreesiaUPC" pitchFamily="34" charset="-34"/>
            <a:cs typeface="FreesiaUPC" pitchFamily="34" charset="-34"/>
          </a:endParaRPr>
        </a:p>
      </dgm:t>
    </dgm:pt>
    <dgm:pt modelId="{8A537E3B-9C84-4EF1-B452-FC2787C31293}" type="parTrans" cxnId="{332BF622-7510-4607-A52B-1DE9154AA861}">
      <dgm:prSet/>
      <dgm:spPr/>
      <dgm:t>
        <a:bodyPr/>
        <a:lstStyle/>
        <a:p>
          <a:pPr algn="l"/>
          <a:endParaRPr lang="en-US" sz="3000" b="1" i="0">
            <a:latin typeface="TH Chakra Petch" pitchFamily="2" charset="-34"/>
            <a:cs typeface="TH Chakra Petch" pitchFamily="2" charset="-34"/>
          </a:endParaRPr>
        </a:p>
      </dgm:t>
    </dgm:pt>
    <dgm:pt modelId="{868F550F-A57D-4D95-8A81-909D23D3C306}" type="sibTrans" cxnId="{332BF622-7510-4607-A52B-1DE9154AA861}">
      <dgm:prSet/>
      <dgm:spPr/>
      <dgm:t>
        <a:bodyPr/>
        <a:lstStyle/>
        <a:p>
          <a:pPr algn="l"/>
          <a:endParaRPr lang="en-US" sz="3000" b="1" i="0">
            <a:latin typeface="TH Chakra Petch" pitchFamily="2" charset="-34"/>
            <a:cs typeface="TH Chakra Petch" pitchFamily="2" charset="-34"/>
          </a:endParaRPr>
        </a:p>
      </dgm:t>
    </dgm:pt>
    <dgm:pt modelId="{5FFDCFF5-4BE3-45A8-A3EE-A20112E8F6B4}">
      <dgm:prSet phldrT="[ข้อความ]" custT="1"/>
      <dgm:spPr/>
      <dgm:t>
        <a:bodyPr/>
        <a:lstStyle/>
        <a:p>
          <a:pPr algn="l"/>
          <a:r>
            <a:rPr lang="th-TH" sz="2800" b="1" i="0" dirty="0" smtClean="0">
              <a:latin typeface="FreesiaUPC" pitchFamily="34" charset="-34"/>
              <a:cs typeface="FreesiaUPC" pitchFamily="34" charset="-34"/>
            </a:rPr>
            <a:t>กำหนดให้ชำระหนี้ภายใน 30 วัน</a:t>
          </a:r>
          <a:endParaRPr lang="en-US" sz="2800" b="1" i="0" dirty="0">
            <a:latin typeface="FreesiaUPC" pitchFamily="34" charset="-34"/>
            <a:cs typeface="FreesiaUPC" pitchFamily="34" charset="-34"/>
          </a:endParaRPr>
        </a:p>
      </dgm:t>
    </dgm:pt>
    <dgm:pt modelId="{E33FC286-D428-43DA-8F2A-DB9E4D5FA21A}" type="parTrans" cxnId="{7DF017F8-C648-403E-BB60-D41E93450BAF}">
      <dgm:prSet/>
      <dgm:spPr/>
      <dgm:t>
        <a:bodyPr/>
        <a:lstStyle/>
        <a:p>
          <a:pPr algn="l"/>
          <a:endParaRPr lang="en-US" sz="3000" b="1" i="0">
            <a:latin typeface="TH Chakra Petch" pitchFamily="2" charset="-34"/>
            <a:cs typeface="TH Chakra Petch" pitchFamily="2" charset="-34"/>
          </a:endParaRPr>
        </a:p>
      </dgm:t>
    </dgm:pt>
    <dgm:pt modelId="{390F8543-01A9-4F44-92D9-7D6D7B5DFF86}" type="sibTrans" cxnId="{7DF017F8-C648-403E-BB60-D41E93450BAF}">
      <dgm:prSet/>
      <dgm:spPr/>
      <dgm:t>
        <a:bodyPr/>
        <a:lstStyle/>
        <a:p>
          <a:pPr algn="l"/>
          <a:endParaRPr lang="en-US" sz="3000" b="1" i="0">
            <a:latin typeface="TH Chakra Petch" pitchFamily="2" charset="-34"/>
            <a:cs typeface="TH Chakra Petch" pitchFamily="2" charset="-34"/>
          </a:endParaRPr>
        </a:p>
      </dgm:t>
    </dgm:pt>
    <dgm:pt modelId="{B0BD638A-5994-4DC2-BC1F-4D8F61843691}">
      <dgm:prSet phldrT="[ข้อความ]" custT="1"/>
      <dgm:spPr/>
      <dgm:t>
        <a:bodyPr/>
        <a:lstStyle/>
        <a:p>
          <a:pPr algn="l"/>
          <a:r>
            <a:rPr lang="th-TH" sz="2200" b="1" i="0" dirty="0" smtClean="0">
              <a:effectLst/>
              <a:latin typeface="FreesiaUPC" pitchFamily="34" charset="-34"/>
              <a:cs typeface="FreesiaUPC" pitchFamily="34" charset="-34"/>
            </a:rPr>
            <a:t>ทำหนังสือแจ้งยังผู้ค้ำประกันภายใน 60 วัน </a:t>
          </a:r>
          <a:br>
            <a:rPr lang="th-TH" sz="2200" b="1" i="0" dirty="0" smtClean="0">
              <a:effectLst/>
              <a:latin typeface="FreesiaUPC" pitchFamily="34" charset="-34"/>
              <a:cs typeface="FreesiaUPC" pitchFamily="34" charset="-34"/>
            </a:rPr>
          </a:br>
          <a:r>
            <a:rPr lang="th-TH" sz="2200" b="1" i="0" dirty="0" smtClean="0">
              <a:effectLst/>
              <a:latin typeface="FreesiaUPC" pitchFamily="34" charset="-34"/>
              <a:cs typeface="FreesiaUPC" pitchFamily="34" charset="-34"/>
            </a:rPr>
            <a:t>(ตามพระราชบัญญัติแก้ไขเพิ่มเติมประมวลกฎหมายแพ่งและพาณิชย์ (ฉบับที่ 20) </a:t>
          </a:r>
          <a:r>
            <a:rPr lang="en-US" sz="2200" b="1" i="0" smtClean="0">
              <a:effectLst/>
              <a:latin typeface="FreesiaUPC" pitchFamily="34" charset="-34"/>
              <a:cs typeface="FreesiaUPC" pitchFamily="34" charset="-34"/>
            </a:rPr>
            <a:t/>
          </a:r>
          <a:br>
            <a:rPr lang="en-US" sz="2200" b="1" i="0" smtClean="0">
              <a:effectLst/>
              <a:latin typeface="FreesiaUPC" pitchFamily="34" charset="-34"/>
              <a:cs typeface="FreesiaUPC" pitchFamily="34" charset="-34"/>
            </a:rPr>
          </a:br>
          <a:r>
            <a:rPr lang="th-TH" sz="2200" b="1" i="0" smtClean="0">
              <a:effectLst/>
              <a:latin typeface="FreesiaUPC" pitchFamily="34" charset="-34"/>
              <a:cs typeface="FreesiaUPC" pitchFamily="34" charset="-34"/>
            </a:rPr>
            <a:t>พ.ศ. </a:t>
          </a:r>
          <a:r>
            <a:rPr lang="th-TH" sz="2200" b="1" i="0" dirty="0" smtClean="0">
              <a:effectLst/>
              <a:latin typeface="FreesiaUPC" pitchFamily="34" charset="-34"/>
              <a:cs typeface="FreesiaUPC" pitchFamily="34" charset="-34"/>
            </a:rPr>
            <a:t>2557 มาตรา 686</a:t>
          </a:r>
          <a:endParaRPr lang="en-US" sz="2200" b="1" i="0" dirty="0">
            <a:effectLst/>
            <a:latin typeface="FreesiaUPC" pitchFamily="34" charset="-34"/>
            <a:cs typeface="FreesiaUPC" pitchFamily="34" charset="-34"/>
          </a:endParaRPr>
        </a:p>
      </dgm:t>
    </dgm:pt>
    <dgm:pt modelId="{6213B9AE-C836-4FAA-8279-BC343329E1D0}" type="parTrans" cxnId="{6EFB8898-58EA-4161-B791-87EE96826E41}">
      <dgm:prSet/>
      <dgm:spPr/>
      <dgm:t>
        <a:bodyPr/>
        <a:lstStyle/>
        <a:p>
          <a:pPr algn="l"/>
          <a:endParaRPr lang="en-US" sz="3000" b="1" i="0">
            <a:latin typeface="TH Chakra Petch" pitchFamily="2" charset="-34"/>
            <a:cs typeface="TH Chakra Petch" pitchFamily="2" charset="-34"/>
          </a:endParaRPr>
        </a:p>
      </dgm:t>
    </dgm:pt>
    <dgm:pt modelId="{4CE334E0-98AA-4085-B32F-B344B50D3AB0}" type="sibTrans" cxnId="{6EFB8898-58EA-4161-B791-87EE96826E41}">
      <dgm:prSet/>
      <dgm:spPr/>
      <dgm:t>
        <a:bodyPr/>
        <a:lstStyle/>
        <a:p>
          <a:pPr algn="l"/>
          <a:endParaRPr lang="en-US" sz="3000" b="1" i="0">
            <a:latin typeface="TH Chakra Petch" pitchFamily="2" charset="-34"/>
            <a:cs typeface="TH Chakra Petch" pitchFamily="2" charset="-34"/>
          </a:endParaRPr>
        </a:p>
      </dgm:t>
    </dgm:pt>
    <dgm:pt modelId="{A748E500-45A6-4B86-AF27-6F2BF170575F}">
      <dgm:prSet phldrT="[ข้อความ]" custT="1"/>
      <dgm:spPr/>
      <dgm:t>
        <a:bodyPr/>
        <a:lstStyle/>
        <a:p>
          <a:pPr algn="l"/>
          <a:r>
            <a:rPr lang="th-TH" sz="2800" b="1" i="0" dirty="0" smtClean="0">
              <a:latin typeface="FreesiaUPC" pitchFamily="34" charset="-34"/>
              <a:cs typeface="FreesiaUPC" pitchFamily="34" charset="-34"/>
            </a:rPr>
            <a:t>แจ้งให้ลูกหนี้ชำระเงินที่ค้างชำระพร้อมดอกเบี้ยอัตราร้อยละ 15 ต่อปี</a:t>
          </a:r>
          <a:endParaRPr lang="en-US" sz="2800" b="1" i="0" dirty="0">
            <a:latin typeface="FreesiaUPC" pitchFamily="34" charset="-34"/>
            <a:cs typeface="FreesiaUPC" pitchFamily="34" charset="-34"/>
          </a:endParaRPr>
        </a:p>
      </dgm:t>
    </dgm:pt>
    <dgm:pt modelId="{531BDFE0-70CB-45DD-889E-87DFECDC2EE4}" type="parTrans" cxnId="{EDC9EE92-FF73-4E50-9F35-6B2F0324A888}">
      <dgm:prSet/>
      <dgm:spPr/>
      <dgm:t>
        <a:bodyPr/>
        <a:lstStyle/>
        <a:p>
          <a:endParaRPr lang="en-US"/>
        </a:p>
      </dgm:t>
    </dgm:pt>
    <dgm:pt modelId="{7ECF22E9-BB3E-48AD-A747-E597D78491E4}" type="sibTrans" cxnId="{EDC9EE92-FF73-4E50-9F35-6B2F0324A888}">
      <dgm:prSet/>
      <dgm:spPr/>
      <dgm:t>
        <a:bodyPr/>
        <a:lstStyle/>
        <a:p>
          <a:endParaRPr lang="en-US"/>
        </a:p>
      </dgm:t>
    </dgm:pt>
    <dgm:pt modelId="{FE5749B6-BC48-4E73-B657-BEB59265A7D1}" type="pres">
      <dgm:prSet presAssocID="{2CD7D0AC-A143-45F6-9FCB-85F448C8108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7DA8EC0-EE5A-4617-A084-C9AC99726C9C}" type="pres">
      <dgm:prSet presAssocID="{3639C73E-FF83-4C8B-B1D6-3165D9B3B883}" presName="linNode" presStyleCnt="0"/>
      <dgm:spPr/>
      <dgm:t>
        <a:bodyPr/>
        <a:lstStyle/>
        <a:p>
          <a:endParaRPr lang="en-US"/>
        </a:p>
      </dgm:t>
    </dgm:pt>
    <dgm:pt modelId="{F4DFA5F2-175B-4F5A-8FBD-455A7E2AEA52}" type="pres">
      <dgm:prSet presAssocID="{3639C73E-FF83-4C8B-B1D6-3165D9B3B883}" presName="parentText" presStyleLbl="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18E8C44-35CB-4F03-970C-44CBD8798631}" type="pres">
      <dgm:prSet presAssocID="{3639C73E-FF83-4C8B-B1D6-3165D9B3B883}" presName="descendantText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71E8F2A-F176-4081-979A-59AB1FFDD282}" type="pres">
      <dgm:prSet presAssocID="{4D4F465D-1D43-4F55-9A63-80AED572F532}" presName="sp" presStyleCnt="0"/>
      <dgm:spPr/>
      <dgm:t>
        <a:bodyPr/>
        <a:lstStyle/>
        <a:p>
          <a:endParaRPr lang="en-US"/>
        </a:p>
      </dgm:t>
    </dgm:pt>
    <dgm:pt modelId="{3D8EF598-E065-477C-B725-B9458B5896CB}" type="pres">
      <dgm:prSet presAssocID="{E4E7360D-77EE-4912-9843-0F84D726682B}" presName="linNode" presStyleCnt="0"/>
      <dgm:spPr/>
      <dgm:t>
        <a:bodyPr/>
        <a:lstStyle/>
        <a:p>
          <a:endParaRPr lang="en-US"/>
        </a:p>
      </dgm:t>
    </dgm:pt>
    <dgm:pt modelId="{771D4A76-8587-4450-B209-AA1698A03F4B}" type="pres">
      <dgm:prSet presAssocID="{E4E7360D-77EE-4912-9843-0F84D726682B}" presName="parentText" presStyleLbl="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C614E7E-48CD-4BA1-8FBF-AE1E30635FD4}" type="pres">
      <dgm:prSet presAssocID="{E4E7360D-77EE-4912-9843-0F84D726682B}" presName="descendantText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C6AF225-F078-4D76-8F10-CA310BE0F020}" type="presOf" srcId="{A748E500-45A6-4B86-AF27-6F2BF170575F}" destId="{818E8C44-35CB-4F03-970C-44CBD8798631}" srcOrd="0" destOrd="1" presId="urn:microsoft.com/office/officeart/2005/8/layout/vList5"/>
    <dgm:cxn modelId="{0D8215BE-08EF-4A92-BF1A-E2127E20E581}" type="presOf" srcId="{3639C73E-FF83-4C8B-B1D6-3165D9B3B883}" destId="{F4DFA5F2-175B-4F5A-8FBD-455A7E2AEA52}" srcOrd="0" destOrd="0" presId="urn:microsoft.com/office/officeart/2005/8/layout/vList5"/>
    <dgm:cxn modelId="{D375A3D8-21D8-4D35-A05A-E58924BFB483}" srcId="{2CD7D0AC-A143-45F6-9FCB-85F448C8108D}" destId="{3639C73E-FF83-4C8B-B1D6-3165D9B3B883}" srcOrd="0" destOrd="0" parTransId="{C74A1934-A831-4F59-AE47-54BBC7B70880}" sibTransId="{4D4F465D-1D43-4F55-9A63-80AED572F532}"/>
    <dgm:cxn modelId="{6BBB31FD-09A4-47F1-8838-F570E189462F}" type="presOf" srcId="{E4E7360D-77EE-4912-9843-0F84D726682B}" destId="{771D4A76-8587-4450-B209-AA1698A03F4B}" srcOrd="0" destOrd="0" presId="urn:microsoft.com/office/officeart/2005/8/layout/vList5"/>
    <dgm:cxn modelId="{332BF622-7510-4607-A52B-1DE9154AA861}" srcId="{2CD7D0AC-A143-45F6-9FCB-85F448C8108D}" destId="{E4E7360D-77EE-4912-9843-0F84D726682B}" srcOrd="1" destOrd="0" parTransId="{8A537E3B-9C84-4EF1-B452-FC2787C31293}" sibTransId="{868F550F-A57D-4D95-8A81-909D23D3C306}"/>
    <dgm:cxn modelId="{EDC9EE92-FF73-4E50-9F35-6B2F0324A888}" srcId="{3639C73E-FF83-4C8B-B1D6-3165D9B3B883}" destId="{A748E500-45A6-4B86-AF27-6F2BF170575F}" srcOrd="1" destOrd="0" parTransId="{531BDFE0-70CB-45DD-889E-87DFECDC2EE4}" sibTransId="{7ECF22E9-BB3E-48AD-A747-E597D78491E4}"/>
    <dgm:cxn modelId="{5FFBC589-5468-4A88-A150-6EDE3846EE16}" type="presOf" srcId="{5FFDCFF5-4BE3-45A8-A3EE-A20112E8F6B4}" destId="{818E8C44-35CB-4F03-970C-44CBD8798631}" srcOrd="0" destOrd="0" presId="urn:microsoft.com/office/officeart/2005/8/layout/vList5"/>
    <dgm:cxn modelId="{7DF017F8-C648-403E-BB60-D41E93450BAF}" srcId="{3639C73E-FF83-4C8B-B1D6-3165D9B3B883}" destId="{5FFDCFF5-4BE3-45A8-A3EE-A20112E8F6B4}" srcOrd="0" destOrd="0" parTransId="{E33FC286-D428-43DA-8F2A-DB9E4D5FA21A}" sibTransId="{390F8543-01A9-4F44-92D9-7D6D7B5DFF86}"/>
    <dgm:cxn modelId="{6EFB8898-58EA-4161-B791-87EE96826E41}" srcId="{E4E7360D-77EE-4912-9843-0F84D726682B}" destId="{B0BD638A-5994-4DC2-BC1F-4D8F61843691}" srcOrd="0" destOrd="0" parTransId="{6213B9AE-C836-4FAA-8279-BC343329E1D0}" sibTransId="{4CE334E0-98AA-4085-B32F-B344B50D3AB0}"/>
    <dgm:cxn modelId="{70EA34E3-000D-43AB-8AC0-BE5788A14E39}" type="presOf" srcId="{2CD7D0AC-A143-45F6-9FCB-85F448C8108D}" destId="{FE5749B6-BC48-4E73-B657-BEB59265A7D1}" srcOrd="0" destOrd="0" presId="urn:microsoft.com/office/officeart/2005/8/layout/vList5"/>
    <dgm:cxn modelId="{884C2F1C-290C-4F53-92BE-139404E5E65B}" type="presOf" srcId="{B0BD638A-5994-4DC2-BC1F-4D8F61843691}" destId="{4C614E7E-48CD-4BA1-8FBF-AE1E30635FD4}" srcOrd="0" destOrd="0" presId="urn:microsoft.com/office/officeart/2005/8/layout/vList5"/>
    <dgm:cxn modelId="{39DC47C0-CEE4-45E3-B951-4690F944EB86}" type="presParOf" srcId="{FE5749B6-BC48-4E73-B657-BEB59265A7D1}" destId="{17DA8EC0-EE5A-4617-A084-C9AC99726C9C}" srcOrd="0" destOrd="0" presId="urn:microsoft.com/office/officeart/2005/8/layout/vList5"/>
    <dgm:cxn modelId="{E2B4468F-0209-41FB-B9CC-7FD00B1F5A0D}" type="presParOf" srcId="{17DA8EC0-EE5A-4617-A084-C9AC99726C9C}" destId="{F4DFA5F2-175B-4F5A-8FBD-455A7E2AEA52}" srcOrd="0" destOrd="0" presId="urn:microsoft.com/office/officeart/2005/8/layout/vList5"/>
    <dgm:cxn modelId="{4FD785DA-01B1-45B3-A6BC-87F898EFC211}" type="presParOf" srcId="{17DA8EC0-EE5A-4617-A084-C9AC99726C9C}" destId="{818E8C44-35CB-4F03-970C-44CBD8798631}" srcOrd="1" destOrd="0" presId="urn:microsoft.com/office/officeart/2005/8/layout/vList5"/>
    <dgm:cxn modelId="{C85757A3-A961-4D7C-A00E-78C66F9AE846}" type="presParOf" srcId="{FE5749B6-BC48-4E73-B657-BEB59265A7D1}" destId="{371E8F2A-F176-4081-979A-59AB1FFDD282}" srcOrd="1" destOrd="0" presId="urn:microsoft.com/office/officeart/2005/8/layout/vList5"/>
    <dgm:cxn modelId="{CA463DD9-D582-40CE-930B-17DBD6E87796}" type="presParOf" srcId="{FE5749B6-BC48-4E73-B657-BEB59265A7D1}" destId="{3D8EF598-E065-477C-B725-B9458B5896CB}" srcOrd="2" destOrd="0" presId="urn:microsoft.com/office/officeart/2005/8/layout/vList5"/>
    <dgm:cxn modelId="{0638605E-AC16-40E4-B684-8C0B63DA00AA}" type="presParOf" srcId="{3D8EF598-E065-477C-B725-B9458B5896CB}" destId="{771D4A76-8587-4450-B209-AA1698A03F4B}" srcOrd="0" destOrd="0" presId="urn:microsoft.com/office/officeart/2005/8/layout/vList5"/>
    <dgm:cxn modelId="{A2C6853D-0646-4EBC-8510-A6F6E45E35AC}" type="presParOf" srcId="{3D8EF598-E065-477C-B725-B9458B5896CB}" destId="{4C614E7E-48CD-4BA1-8FBF-AE1E30635FD4}" srcOrd="1" destOrd="0" presId="urn:microsoft.com/office/officeart/2005/8/layout/vList5"/>
  </dgm:cxnLst>
  <dgm:bg>
    <a:noFill/>
  </dgm:bg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2CD7D0AC-A143-45F6-9FCB-85F448C8108D}" type="doc">
      <dgm:prSet loTypeId="urn:microsoft.com/office/officeart/2005/8/layout/vList5" loCatId="list" qsTypeId="urn:microsoft.com/office/officeart/2005/8/quickstyle/3d2" qsCatId="3D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3639C73E-FF83-4C8B-B1D6-3165D9B3B883}">
      <dgm:prSet phldrT="[ข้อความ]" custT="1"/>
      <dgm:spPr>
        <a:solidFill>
          <a:srgbClr val="74CFFC"/>
        </a:solidFill>
      </dgm:spPr>
      <dgm:t>
        <a:bodyPr/>
        <a:lstStyle/>
        <a:p>
          <a:pPr algn="l"/>
          <a:r>
            <a:rPr lang="th-TH" sz="3000" b="1" i="0" dirty="0" smtClean="0"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rPr>
            <a:t>3. แจ้งบอกเลิก</a:t>
          </a:r>
          <a:br>
            <a:rPr lang="th-TH" sz="3000" b="1" i="0" dirty="0" smtClean="0"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rPr>
          </a:br>
          <a:r>
            <a:rPr lang="th-TH" sz="3000" b="1" i="0" dirty="0" smtClean="0"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rPr>
            <a:t>   สัญญา</a:t>
          </a:r>
          <a:endParaRPr lang="en-US" sz="3000" b="1" i="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C74A1934-A831-4F59-AE47-54BBC7B70880}" type="parTrans" cxnId="{D375A3D8-21D8-4D35-A05A-E58924BFB483}">
      <dgm:prSet/>
      <dgm:spPr/>
      <dgm:t>
        <a:bodyPr/>
        <a:lstStyle/>
        <a:p>
          <a:pPr algn="l"/>
          <a:endParaRPr lang="en-US" sz="3000" b="1" i="0">
            <a:latin typeface="FreesiaUPC" pitchFamily="34" charset="-34"/>
            <a:cs typeface="FreesiaUPC" pitchFamily="34" charset="-34"/>
          </a:endParaRPr>
        </a:p>
      </dgm:t>
    </dgm:pt>
    <dgm:pt modelId="{4D4F465D-1D43-4F55-9A63-80AED572F532}" type="sibTrans" cxnId="{D375A3D8-21D8-4D35-A05A-E58924BFB483}">
      <dgm:prSet/>
      <dgm:spPr/>
      <dgm:t>
        <a:bodyPr/>
        <a:lstStyle/>
        <a:p>
          <a:pPr algn="l"/>
          <a:endParaRPr lang="en-US" sz="3000" b="1" i="0">
            <a:latin typeface="FreesiaUPC" pitchFamily="34" charset="-34"/>
            <a:cs typeface="FreesiaUPC" pitchFamily="34" charset="-34"/>
          </a:endParaRPr>
        </a:p>
      </dgm:t>
    </dgm:pt>
    <dgm:pt modelId="{E4E7360D-77EE-4912-9843-0F84D726682B}">
      <dgm:prSet phldrT="[ข้อความ]" custT="1"/>
      <dgm:spPr>
        <a:solidFill>
          <a:srgbClr val="FF99CC"/>
        </a:solidFill>
      </dgm:spPr>
      <dgm:t>
        <a:bodyPr/>
        <a:lstStyle/>
        <a:p>
          <a:pPr algn="l"/>
          <a:r>
            <a:rPr lang="th-TH" sz="2800" b="1" i="0" dirty="0" smtClean="0"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rPr>
            <a:t>4. ข้อปฏิบัติในการ</a:t>
          </a:r>
          <a:br>
            <a:rPr lang="th-TH" sz="2800" b="1" i="0" dirty="0" smtClean="0"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rPr>
          </a:br>
          <a:r>
            <a:rPr lang="th-TH" sz="2800" b="1" i="0" dirty="0" smtClean="0"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rPr>
            <a:t>   ส่งหนังสือแจ้งหนี้</a:t>
          </a:r>
          <a:endParaRPr lang="en-US" sz="2800" b="1" i="0" dirty="0">
            <a:solidFill>
              <a:schemeClr val="tx1"/>
            </a:solidFill>
            <a:effectLst/>
            <a:latin typeface="FreesiaUPC" pitchFamily="34" charset="-34"/>
            <a:cs typeface="FreesiaUPC" pitchFamily="34" charset="-34"/>
          </a:endParaRPr>
        </a:p>
      </dgm:t>
    </dgm:pt>
    <dgm:pt modelId="{8A537E3B-9C84-4EF1-B452-FC2787C31293}" type="parTrans" cxnId="{332BF622-7510-4607-A52B-1DE9154AA861}">
      <dgm:prSet/>
      <dgm:spPr/>
      <dgm:t>
        <a:bodyPr/>
        <a:lstStyle/>
        <a:p>
          <a:pPr algn="l"/>
          <a:endParaRPr lang="en-US" sz="3000" b="1" i="0">
            <a:latin typeface="FreesiaUPC" pitchFamily="34" charset="-34"/>
            <a:cs typeface="FreesiaUPC" pitchFamily="34" charset="-34"/>
          </a:endParaRPr>
        </a:p>
      </dgm:t>
    </dgm:pt>
    <dgm:pt modelId="{868F550F-A57D-4D95-8A81-909D23D3C306}" type="sibTrans" cxnId="{332BF622-7510-4607-A52B-1DE9154AA861}">
      <dgm:prSet/>
      <dgm:spPr/>
      <dgm:t>
        <a:bodyPr/>
        <a:lstStyle/>
        <a:p>
          <a:pPr algn="l"/>
          <a:endParaRPr lang="en-US" sz="3000" b="1" i="0">
            <a:latin typeface="FreesiaUPC" pitchFamily="34" charset="-34"/>
            <a:cs typeface="FreesiaUPC" pitchFamily="34" charset="-34"/>
          </a:endParaRPr>
        </a:p>
      </dgm:t>
    </dgm:pt>
    <dgm:pt modelId="{5FFDCFF5-4BE3-45A8-A3EE-A20112E8F6B4}">
      <dgm:prSet phldrT="[ข้อความ]" custT="1"/>
      <dgm:spPr/>
      <dgm:t>
        <a:bodyPr/>
        <a:lstStyle/>
        <a:p>
          <a:pPr algn="l"/>
          <a:r>
            <a:rPr lang="th-TH" sz="2200" b="1" i="0" dirty="0" smtClean="0">
              <a:effectLst/>
              <a:latin typeface="FreesiaUPC" pitchFamily="34" charset="-34"/>
              <a:cs typeface="FreesiaUPC" pitchFamily="34" charset="-34"/>
            </a:rPr>
            <a:t>เมื่อตรวจสอบพบว่าลูกหนี้ไม่ชำระหนี้</a:t>
          </a:r>
          <a:br>
            <a:rPr lang="th-TH" sz="2200" b="1" i="0" dirty="0" smtClean="0">
              <a:effectLst/>
              <a:latin typeface="FreesiaUPC" pitchFamily="34" charset="-34"/>
              <a:cs typeface="FreesiaUPC" pitchFamily="34" charset="-34"/>
            </a:rPr>
          </a:br>
          <a:r>
            <a:rPr lang="th-TH" sz="2200" b="1" i="0" dirty="0" smtClean="0">
              <a:effectLst/>
              <a:latin typeface="FreesiaUPC" pitchFamily="34" charset="-34"/>
              <a:cs typeface="FreesiaUPC" pitchFamily="34" charset="-34"/>
            </a:rPr>
            <a:t>เป็นเวลา 3 งวดติดต่อกัน โดย</a:t>
          </a:r>
          <a:r>
            <a:rPr lang="th-TH" sz="2200" b="1" i="0" dirty="0" smtClean="0">
              <a:latin typeface="FreesiaUPC" pitchFamily="34" charset="-34"/>
              <a:cs typeface="FreesiaUPC" pitchFamily="34" charset="-34"/>
            </a:rPr>
            <a:t>แจ้งให้ลูกหนี้ชำระเงินที่ค้างชำระพร้อมดอกเบี้ยอัตรา</a:t>
          </a:r>
          <a:br>
            <a:rPr lang="th-TH" sz="2200" b="1" i="0" dirty="0" smtClean="0">
              <a:latin typeface="FreesiaUPC" pitchFamily="34" charset="-34"/>
              <a:cs typeface="FreesiaUPC" pitchFamily="34" charset="-34"/>
            </a:rPr>
          </a:br>
          <a:r>
            <a:rPr lang="th-TH" sz="2200" b="1" i="0" dirty="0" smtClean="0">
              <a:latin typeface="FreesiaUPC" pitchFamily="34" charset="-34"/>
              <a:cs typeface="FreesiaUPC" pitchFamily="34" charset="-34"/>
            </a:rPr>
            <a:t>ร้อยละ 15 ต่อปี</a:t>
          </a:r>
          <a:endParaRPr lang="en-US" sz="2200" b="1" i="0" dirty="0">
            <a:latin typeface="FreesiaUPC" pitchFamily="34" charset="-34"/>
            <a:cs typeface="FreesiaUPC" pitchFamily="34" charset="-34"/>
          </a:endParaRPr>
        </a:p>
      </dgm:t>
    </dgm:pt>
    <dgm:pt modelId="{E33FC286-D428-43DA-8F2A-DB9E4D5FA21A}" type="parTrans" cxnId="{7DF017F8-C648-403E-BB60-D41E93450BAF}">
      <dgm:prSet/>
      <dgm:spPr/>
      <dgm:t>
        <a:bodyPr/>
        <a:lstStyle/>
        <a:p>
          <a:pPr algn="l"/>
          <a:endParaRPr lang="en-US" sz="3000" b="1" i="0">
            <a:latin typeface="FreesiaUPC" pitchFamily="34" charset="-34"/>
            <a:cs typeface="FreesiaUPC" pitchFamily="34" charset="-34"/>
          </a:endParaRPr>
        </a:p>
      </dgm:t>
    </dgm:pt>
    <dgm:pt modelId="{390F8543-01A9-4F44-92D9-7D6D7B5DFF86}" type="sibTrans" cxnId="{7DF017F8-C648-403E-BB60-D41E93450BAF}">
      <dgm:prSet/>
      <dgm:spPr/>
      <dgm:t>
        <a:bodyPr/>
        <a:lstStyle/>
        <a:p>
          <a:pPr algn="l"/>
          <a:endParaRPr lang="en-US" sz="3000" b="1" i="0">
            <a:latin typeface="FreesiaUPC" pitchFamily="34" charset="-34"/>
            <a:cs typeface="FreesiaUPC" pitchFamily="34" charset="-34"/>
          </a:endParaRPr>
        </a:p>
      </dgm:t>
    </dgm:pt>
    <dgm:pt modelId="{B0BD638A-5994-4DC2-BC1F-4D8F61843691}">
      <dgm:prSet phldrT="[ข้อความ]" custT="1"/>
      <dgm:spPr/>
      <dgm:t>
        <a:bodyPr/>
        <a:lstStyle/>
        <a:p>
          <a:pPr algn="l"/>
          <a:r>
            <a:rPr lang="th-TH" sz="2000" b="1" i="0" dirty="0" smtClean="0">
              <a:effectLst/>
              <a:latin typeface="FreesiaUPC" pitchFamily="34" charset="-34"/>
              <a:cs typeface="FreesiaUPC" pitchFamily="34" charset="-34"/>
            </a:rPr>
            <a:t>ส่งหนังสือแบบลงทะเบียนตอบรับ และจัดเก็บ</a:t>
          </a:r>
          <a:r>
            <a:rPr lang="en-US" sz="2000" b="1" i="0" dirty="0" smtClean="0">
              <a:effectLst/>
              <a:latin typeface="FreesiaUPC" pitchFamily="34" charset="-34"/>
              <a:cs typeface="FreesiaUPC" pitchFamily="34" charset="-34"/>
            </a:rPr>
            <a:t/>
          </a:r>
          <a:br>
            <a:rPr lang="en-US" sz="2000" b="1" i="0" dirty="0" smtClean="0">
              <a:effectLst/>
              <a:latin typeface="FreesiaUPC" pitchFamily="34" charset="-34"/>
              <a:cs typeface="FreesiaUPC" pitchFamily="34" charset="-34"/>
            </a:rPr>
          </a:br>
          <a:r>
            <a:rPr lang="th-TH" sz="2000" b="1" i="0" dirty="0" smtClean="0">
              <a:effectLst/>
              <a:latin typeface="FreesiaUPC" pitchFamily="34" charset="-34"/>
              <a:cs typeface="FreesiaUPC" pitchFamily="34" charset="-34"/>
            </a:rPr>
            <a:t>ใบตอบรับ หรือจดหมายตีกลับไว้กับสำเนาหนังสือแจ้งหนี้ทุกครั้ง หากไม่ได้รับใบตอบรับ ให้ตรวจสอบจากระบบค้นหาสิ่งของฝากส่งทางไปรษณีย์ </a:t>
          </a:r>
          <a:r>
            <a:rPr lang="en-US" sz="2000" b="1" i="0" dirty="0" smtClean="0">
              <a:effectLst/>
              <a:latin typeface="FreesiaUPC" pitchFamily="34" charset="-34"/>
              <a:cs typeface="FreesiaUPC" pitchFamily="34" charset="-34"/>
            </a:rPr>
            <a:t/>
          </a:r>
          <a:br>
            <a:rPr lang="en-US" sz="2000" b="1" i="0" dirty="0" smtClean="0">
              <a:effectLst/>
              <a:latin typeface="FreesiaUPC" pitchFamily="34" charset="-34"/>
              <a:cs typeface="FreesiaUPC" pitchFamily="34" charset="-34"/>
            </a:rPr>
          </a:br>
          <a:r>
            <a:rPr lang="th-TH" sz="2000" b="1" i="0" dirty="0" smtClean="0">
              <a:effectLst/>
              <a:latin typeface="FreesiaUPC" pitchFamily="34" charset="-34"/>
              <a:cs typeface="FreesiaUPC" pitchFamily="34" charset="-34"/>
            </a:rPr>
            <a:t>ที่เว็บ</a:t>
          </a:r>
          <a:r>
            <a:rPr lang="th-TH" sz="2000" b="1" i="0" dirty="0" err="1" smtClean="0">
              <a:effectLst/>
              <a:latin typeface="FreesiaUPC" pitchFamily="34" charset="-34"/>
              <a:cs typeface="FreesiaUPC" pitchFamily="34" charset="-34"/>
            </a:rPr>
            <a:t>ไชต์</a:t>
          </a:r>
          <a:r>
            <a:rPr lang="th-TH" sz="2000" b="1" i="0" dirty="0" smtClean="0">
              <a:effectLst/>
              <a:latin typeface="FreesiaUPC" pitchFamily="34" charset="-34"/>
              <a:cs typeface="FreesiaUPC" pitchFamily="34" charset="-34"/>
            </a:rPr>
            <a:t>  </a:t>
          </a:r>
          <a:r>
            <a:rPr lang="en-US" sz="2000" dirty="0" smtClean="0">
              <a:latin typeface="FreesiaUPC" pitchFamily="34" charset="-34"/>
              <a:cs typeface="FreesiaUPC" pitchFamily="34" charset="-34"/>
            </a:rPr>
            <a:t>http://track.thailand.post.co.th</a:t>
          </a:r>
          <a:endParaRPr lang="en-US" sz="2000" b="1" i="0" dirty="0">
            <a:effectLst/>
            <a:latin typeface="FreesiaUPC" pitchFamily="34" charset="-34"/>
            <a:cs typeface="FreesiaUPC" pitchFamily="34" charset="-34"/>
          </a:endParaRPr>
        </a:p>
      </dgm:t>
    </dgm:pt>
    <dgm:pt modelId="{6213B9AE-C836-4FAA-8279-BC343329E1D0}" type="parTrans" cxnId="{6EFB8898-58EA-4161-B791-87EE96826E41}">
      <dgm:prSet/>
      <dgm:spPr/>
      <dgm:t>
        <a:bodyPr/>
        <a:lstStyle/>
        <a:p>
          <a:pPr algn="l"/>
          <a:endParaRPr lang="en-US" sz="3000" b="1" i="0">
            <a:latin typeface="FreesiaUPC" pitchFamily="34" charset="-34"/>
            <a:cs typeface="FreesiaUPC" pitchFamily="34" charset="-34"/>
          </a:endParaRPr>
        </a:p>
      </dgm:t>
    </dgm:pt>
    <dgm:pt modelId="{4CE334E0-98AA-4085-B32F-B344B50D3AB0}" type="sibTrans" cxnId="{6EFB8898-58EA-4161-B791-87EE96826E41}">
      <dgm:prSet/>
      <dgm:spPr/>
      <dgm:t>
        <a:bodyPr/>
        <a:lstStyle/>
        <a:p>
          <a:pPr algn="l"/>
          <a:endParaRPr lang="en-US" sz="3000" b="1" i="0">
            <a:latin typeface="FreesiaUPC" pitchFamily="34" charset="-34"/>
            <a:cs typeface="FreesiaUPC" pitchFamily="34" charset="-34"/>
          </a:endParaRPr>
        </a:p>
      </dgm:t>
    </dgm:pt>
    <dgm:pt modelId="{A748E500-45A6-4B86-AF27-6F2BF170575F}">
      <dgm:prSet phldrT="[ข้อความ]" custT="1"/>
      <dgm:spPr/>
      <dgm:t>
        <a:bodyPr/>
        <a:lstStyle/>
        <a:p>
          <a:pPr algn="l"/>
          <a:r>
            <a:rPr lang="th-TH" sz="2200" b="1" i="0" dirty="0" smtClean="0">
              <a:effectLst/>
              <a:latin typeface="FreesiaUPC" pitchFamily="34" charset="-34"/>
              <a:cs typeface="FreesiaUPC" pitchFamily="34" charset="-34"/>
            </a:rPr>
            <a:t>หากยังไม่ชำระ ให้ส่งฟ้องคดีตามกฎหมาย</a:t>
          </a:r>
          <a:endParaRPr lang="en-US" sz="2200" b="1" i="0" dirty="0">
            <a:latin typeface="FreesiaUPC" pitchFamily="34" charset="-34"/>
            <a:cs typeface="FreesiaUPC" pitchFamily="34" charset="-34"/>
          </a:endParaRPr>
        </a:p>
      </dgm:t>
    </dgm:pt>
    <dgm:pt modelId="{531BDFE0-70CB-45DD-889E-87DFECDC2EE4}" type="parTrans" cxnId="{EDC9EE92-FF73-4E50-9F35-6B2F0324A888}">
      <dgm:prSet/>
      <dgm:spPr/>
      <dgm:t>
        <a:bodyPr/>
        <a:lstStyle/>
        <a:p>
          <a:endParaRPr lang="en-US">
            <a:latin typeface="FreesiaUPC" pitchFamily="34" charset="-34"/>
            <a:cs typeface="FreesiaUPC" pitchFamily="34" charset="-34"/>
          </a:endParaRPr>
        </a:p>
      </dgm:t>
    </dgm:pt>
    <dgm:pt modelId="{7ECF22E9-BB3E-48AD-A747-E597D78491E4}" type="sibTrans" cxnId="{EDC9EE92-FF73-4E50-9F35-6B2F0324A888}">
      <dgm:prSet/>
      <dgm:spPr/>
      <dgm:t>
        <a:bodyPr/>
        <a:lstStyle/>
        <a:p>
          <a:endParaRPr lang="en-US">
            <a:latin typeface="FreesiaUPC" pitchFamily="34" charset="-34"/>
            <a:cs typeface="FreesiaUPC" pitchFamily="34" charset="-34"/>
          </a:endParaRPr>
        </a:p>
      </dgm:t>
    </dgm:pt>
    <dgm:pt modelId="{FE5749B6-BC48-4E73-B657-BEB59265A7D1}" type="pres">
      <dgm:prSet presAssocID="{2CD7D0AC-A143-45F6-9FCB-85F448C8108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7DA8EC0-EE5A-4617-A084-C9AC99726C9C}" type="pres">
      <dgm:prSet presAssocID="{3639C73E-FF83-4C8B-B1D6-3165D9B3B883}" presName="linNode" presStyleCnt="0"/>
      <dgm:spPr/>
      <dgm:t>
        <a:bodyPr/>
        <a:lstStyle/>
        <a:p>
          <a:endParaRPr lang="en-US"/>
        </a:p>
      </dgm:t>
    </dgm:pt>
    <dgm:pt modelId="{F4DFA5F2-175B-4F5A-8FBD-455A7E2AEA52}" type="pres">
      <dgm:prSet presAssocID="{3639C73E-FF83-4C8B-B1D6-3165D9B3B883}" presName="parentText" presStyleLbl="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18E8C44-35CB-4F03-970C-44CBD8798631}" type="pres">
      <dgm:prSet presAssocID="{3639C73E-FF83-4C8B-B1D6-3165D9B3B883}" presName="descendantText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71E8F2A-F176-4081-979A-59AB1FFDD282}" type="pres">
      <dgm:prSet presAssocID="{4D4F465D-1D43-4F55-9A63-80AED572F532}" presName="sp" presStyleCnt="0"/>
      <dgm:spPr/>
      <dgm:t>
        <a:bodyPr/>
        <a:lstStyle/>
        <a:p>
          <a:endParaRPr lang="en-US"/>
        </a:p>
      </dgm:t>
    </dgm:pt>
    <dgm:pt modelId="{3D8EF598-E065-477C-B725-B9458B5896CB}" type="pres">
      <dgm:prSet presAssocID="{E4E7360D-77EE-4912-9843-0F84D726682B}" presName="linNode" presStyleCnt="0"/>
      <dgm:spPr/>
      <dgm:t>
        <a:bodyPr/>
        <a:lstStyle/>
        <a:p>
          <a:endParaRPr lang="en-US"/>
        </a:p>
      </dgm:t>
    </dgm:pt>
    <dgm:pt modelId="{771D4A76-8587-4450-B209-AA1698A03F4B}" type="pres">
      <dgm:prSet presAssocID="{E4E7360D-77EE-4912-9843-0F84D726682B}" presName="parentText" presStyleLbl="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C614E7E-48CD-4BA1-8FBF-AE1E30635FD4}" type="pres">
      <dgm:prSet presAssocID="{E4E7360D-77EE-4912-9843-0F84D726682B}" presName="descendantText" presStyleLbl="alignAccFollowNode1" presStyleIdx="1" presStyleCnt="2" custLinFactNeighborX="3486" custLinFactNeighborY="-361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655C4D1-25DF-45F5-BB3C-F9EEF6B0E9C5}" type="presOf" srcId="{5FFDCFF5-4BE3-45A8-A3EE-A20112E8F6B4}" destId="{818E8C44-35CB-4F03-970C-44CBD8798631}" srcOrd="0" destOrd="0" presId="urn:microsoft.com/office/officeart/2005/8/layout/vList5"/>
    <dgm:cxn modelId="{D375A3D8-21D8-4D35-A05A-E58924BFB483}" srcId="{2CD7D0AC-A143-45F6-9FCB-85F448C8108D}" destId="{3639C73E-FF83-4C8B-B1D6-3165D9B3B883}" srcOrd="0" destOrd="0" parTransId="{C74A1934-A831-4F59-AE47-54BBC7B70880}" sibTransId="{4D4F465D-1D43-4F55-9A63-80AED572F532}"/>
    <dgm:cxn modelId="{332BF622-7510-4607-A52B-1DE9154AA861}" srcId="{2CD7D0AC-A143-45F6-9FCB-85F448C8108D}" destId="{E4E7360D-77EE-4912-9843-0F84D726682B}" srcOrd="1" destOrd="0" parTransId="{8A537E3B-9C84-4EF1-B452-FC2787C31293}" sibTransId="{868F550F-A57D-4D95-8A81-909D23D3C306}"/>
    <dgm:cxn modelId="{EDC9EE92-FF73-4E50-9F35-6B2F0324A888}" srcId="{3639C73E-FF83-4C8B-B1D6-3165D9B3B883}" destId="{A748E500-45A6-4B86-AF27-6F2BF170575F}" srcOrd="1" destOrd="0" parTransId="{531BDFE0-70CB-45DD-889E-87DFECDC2EE4}" sibTransId="{7ECF22E9-BB3E-48AD-A747-E597D78491E4}"/>
    <dgm:cxn modelId="{0C7886B2-11D7-4235-9ADE-CC3438786D95}" type="presOf" srcId="{A748E500-45A6-4B86-AF27-6F2BF170575F}" destId="{818E8C44-35CB-4F03-970C-44CBD8798631}" srcOrd="0" destOrd="1" presId="urn:microsoft.com/office/officeart/2005/8/layout/vList5"/>
    <dgm:cxn modelId="{7DF017F8-C648-403E-BB60-D41E93450BAF}" srcId="{3639C73E-FF83-4C8B-B1D6-3165D9B3B883}" destId="{5FFDCFF5-4BE3-45A8-A3EE-A20112E8F6B4}" srcOrd="0" destOrd="0" parTransId="{E33FC286-D428-43DA-8F2A-DB9E4D5FA21A}" sibTransId="{390F8543-01A9-4F44-92D9-7D6D7B5DFF86}"/>
    <dgm:cxn modelId="{B5B7EB55-E2B4-489D-BCBA-2757EBECAEE4}" type="presOf" srcId="{3639C73E-FF83-4C8B-B1D6-3165D9B3B883}" destId="{F4DFA5F2-175B-4F5A-8FBD-455A7E2AEA52}" srcOrd="0" destOrd="0" presId="urn:microsoft.com/office/officeart/2005/8/layout/vList5"/>
    <dgm:cxn modelId="{2C630498-774E-470E-9384-6D92F1D9FD1F}" type="presOf" srcId="{E4E7360D-77EE-4912-9843-0F84D726682B}" destId="{771D4A76-8587-4450-B209-AA1698A03F4B}" srcOrd="0" destOrd="0" presId="urn:microsoft.com/office/officeart/2005/8/layout/vList5"/>
    <dgm:cxn modelId="{6EFB8898-58EA-4161-B791-87EE96826E41}" srcId="{E4E7360D-77EE-4912-9843-0F84D726682B}" destId="{B0BD638A-5994-4DC2-BC1F-4D8F61843691}" srcOrd="0" destOrd="0" parTransId="{6213B9AE-C836-4FAA-8279-BC343329E1D0}" sibTransId="{4CE334E0-98AA-4085-B32F-B344B50D3AB0}"/>
    <dgm:cxn modelId="{918F345A-56CE-4F35-91BB-5F477FB226C1}" type="presOf" srcId="{B0BD638A-5994-4DC2-BC1F-4D8F61843691}" destId="{4C614E7E-48CD-4BA1-8FBF-AE1E30635FD4}" srcOrd="0" destOrd="0" presId="urn:microsoft.com/office/officeart/2005/8/layout/vList5"/>
    <dgm:cxn modelId="{AF51158A-36B5-4C09-A5C8-E235FFBCB8D5}" type="presOf" srcId="{2CD7D0AC-A143-45F6-9FCB-85F448C8108D}" destId="{FE5749B6-BC48-4E73-B657-BEB59265A7D1}" srcOrd="0" destOrd="0" presId="urn:microsoft.com/office/officeart/2005/8/layout/vList5"/>
    <dgm:cxn modelId="{F714F08E-5663-4AF6-B377-AA9239CC8AAD}" type="presParOf" srcId="{FE5749B6-BC48-4E73-B657-BEB59265A7D1}" destId="{17DA8EC0-EE5A-4617-A084-C9AC99726C9C}" srcOrd="0" destOrd="0" presId="urn:microsoft.com/office/officeart/2005/8/layout/vList5"/>
    <dgm:cxn modelId="{01BC89E9-28F7-4288-8A4A-5638904F2EA0}" type="presParOf" srcId="{17DA8EC0-EE5A-4617-A084-C9AC99726C9C}" destId="{F4DFA5F2-175B-4F5A-8FBD-455A7E2AEA52}" srcOrd="0" destOrd="0" presId="urn:microsoft.com/office/officeart/2005/8/layout/vList5"/>
    <dgm:cxn modelId="{0E999B7A-5A88-4A7F-9ACB-A04B21BD139B}" type="presParOf" srcId="{17DA8EC0-EE5A-4617-A084-C9AC99726C9C}" destId="{818E8C44-35CB-4F03-970C-44CBD8798631}" srcOrd="1" destOrd="0" presId="urn:microsoft.com/office/officeart/2005/8/layout/vList5"/>
    <dgm:cxn modelId="{0AAE5330-48A7-4FDC-9382-0D0593F0EC3A}" type="presParOf" srcId="{FE5749B6-BC48-4E73-B657-BEB59265A7D1}" destId="{371E8F2A-F176-4081-979A-59AB1FFDD282}" srcOrd="1" destOrd="0" presId="urn:microsoft.com/office/officeart/2005/8/layout/vList5"/>
    <dgm:cxn modelId="{31F51C44-5C25-440B-BE1A-08E328F5F3CB}" type="presParOf" srcId="{FE5749B6-BC48-4E73-B657-BEB59265A7D1}" destId="{3D8EF598-E065-477C-B725-B9458B5896CB}" srcOrd="2" destOrd="0" presId="urn:microsoft.com/office/officeart/2005/8/layout/vList5"/>
    <dgm:cxn modelId="{6E98BF6B-FBD0-4787-B35A-799A6E8104B1}" type="presParOf" srcId="{3D8EF598-E065-477C-B725-B9458B5896CB}" destId="{771D4A76-8587-4450-B209-AA1698A03F4B}" srcOrd="0" destOrd="0" presId="urn:microsoft.com/office/officeart/2005/8/layout/vList5"/>
    <dgm:cxn modelId="{4CA29BC4-AC18-4735-81B0-7FB38D9CBB75}" type="presParOf" srcId="{3D8EF598-E065-477C-B725-B9458B5896CB}" destId="{4C614E7E-48CD-4BA1-8FBF-AE1E30635FD4}" srcOrd="1" destOrd="0" presId="urn:microsoft.com/office/officeart/2005/8/layout/vList5"/>
  </dgm:cxnLst>
  <dgm:bg>
    <a:noFill/>
  </dgm:bg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5A83DBB-CBBD-430D-9E45-3035B63A7B85}">
      <dsp:nvSpPr>
        <dsp:cNvPr id="0" name=""/>
        <dsp:cNvSpPr/>
      </dsp:nvSpPr>
      <dsp:spPr>
        <a:xfrm>
          <a:off x="334625" y="1777395"/>
          <a:ext cx="2274539" cy="1578751"/>
        </a:xfrm>
        <a:prstGeom prst="roundRect">
          <a:avLst>
            <a:gd name="adj" fmla="val 10000"/>
          </a:avLst>
        </a:prstGeom>
        <a:solidFill>
          <a:schemeClr val="accent1">
            <a:alpha val="8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ผู้มีสิทธิ</a:t>
          </a:r>
          <a:b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กู้ยืมเงิน</a:t>
          </a:r>
        </a:p>
      </dsp:txBody>
      <dsp:txXfrm>
        <a:off x="334625" y="1777395"/>
        <a:ext cx="2274539" cy="1578751"/>
      </dsp:txXfrm>
    </dsp:sp>
    <dsp:sp modelId="{5288EB78-0929-4F54-8FAE-5B7D0E0840F5}">
      <dsp:nvSpPr>
        <dsp:cNvPr id="0" name=""/>
        <dsp:cNvSpPr/>
      </dsp:nvSpPr>
      <dsp:spPr>
        <a:xfrm rot="17417658">
          <a:off x="2082641" y="1783444"/>
          <a:ext cx="1612242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1612242" y="27246"/>
              </a:lnTo>
            </a:path>
          </a:pathLst>
        </a:custGeom>
        <a:noFill/>
        <a:ln w="19050" cap="flat" cmpd="sng" algn="ctr">
          <a:solidFill>
            <a:schemeClr val="bg2">
              <a:lumMod val="5000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7417658">
        <a:off x="2848456" y="1770384"/>
        <a:ext cx="80612" cy="80612"/>
      </dsp:txXfrm>
    </dsp:sp>
    <dsp:sp modelId="{31A12315-732A-42FD-87D9-52C97D636F22}">
      <dsp:nvSpPr>
        <dsp:cNvPr id="0" name=""/>
        <dsp:cNvSpPr/>
      </dsp:nvSpPr>
      <dsp:spPr>
        <a:xfrm>
          <a:off x="3168359" y="265234"/>
          <a:ext cx="2372295" cy="1578751"/>
        </a:xfrm>
        <a:prstGeom prst="roundRect">
          <a:avLst>
            <a:gd name="adj" fmla="val 10000"/>
          </a:avLst>
        </a:prstGeom>
        <a:solidFill>
          <a:srgbClr val="BAE18F">
            <a:alpha val="70000"/>
          </a:srgb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ผู้ดำเนินการฝึก</a:t>
          </a:r>
        </a:p>
      </dsp:txBody>
      <dsp:txXfrm>
        <a:off x="3168359" y="265234"/>
        <a:ext cx="2372295" cy="1578751"/>
      </dsp:txXfrm>
    </dsp:sp>
    <dsp:sp modelId="{5C551FC1-9301-4BAA-8DDE-E19774B8A1EE}">
      <dsp:nvSpPr>
        <dsp:cNvPr id="0" name=""/>
        <dsp:cNvSpPr/>
      </dsp:nvSpPr>
      <dsp:spPr>
        <a:xfrm rot="1142498">
          <a:off x="2593518" y="2632821"/>
          <a:ext cx="571922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571922" y="27246"/>
              </a:lnTo>
            </a:path>
          </a:pathLst>
        </a:custGeom>
        <a:noFill/>
        <a:ln w="19050" cap="flat" cmpd="sng" algn="ctr">
          <a:solidFill>
            <a:schemeClr val="bg2">
              <a:lumMod val="5000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142498">
        <a:off x="2865181" y="2645769"/>
        <a:ext cx="28596" cy="28596"/>
      </dsp:txXfrm>
    </dsp:sp>
    <dsp:sp modelId="{3399F6BD-B571-40AF-899C-021C15D753E5}">
      <dsp:nvSpPr>
        <dsp:cNvPr id="0" name=""/>
        <dsp:cNvSpPr/>
      </dsp:nvSpPr>
      <dsp:spPr>
        <a:xfrm>
          <a:off x="3149793" y="1963987"/>
          <a:ext cx="2372295" cy="1578751"/>
        </a:xfrm>
        <a:prstGeom prst="roundRect">
          <a:avLst>
            <a:gd name="adj" fmla="val 10000"/>
          </a:avLst>
        </a:prstGeom>
        <a:solidFill>
          <a:srgbClr val="FFFF99">
            <a:alpha val="70000"/>
          </a:srgb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ผู้ดำเนินการทดสอบมาตรฐานฝีมือแรงงาน</a:t>
          </a:r>
        </a:p>
      </dsp:txBody>
      <dsp:txXfrm>
        <a:off x="3149793" y="1963987"/>
        <a:ext cx="2372295" cy="1578751"/>
      </dsp:txXfrm>
    </dsp:sp>
    <dsp:sp modelId="{7014344C-E580-44E2-ABA6-FC36797442EC}">
      <dsp:nvSpPr>
        <dsp:cNvPr id="0" name=""/>
        <dsp:cNvSpPr/>
      </dsp:nvSpPr>
      <dsp:spPr>
        <a:xfrm rot="4380178">
          <a:off x="1932294" y="3454214"/>
          <a:ext cx="1912936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1912936" y="27246"/>
              </a:lnTo>
            </a:path>
          </a:pathLst>
        </a:custGeom>
        <a:noFill/>
        <a:ln w="19050" cap="flat" cmpd="sng" algn="ctr">
          <a:solidFill>
            <a:schemeClr val="bg2">
              <a:lumMod val="5000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700" kern="1200"/>
        </a:p>
      </dsp:txBody>
      <dsp:txXfrm rot="4380178">
        <a:off x="2840938" y="3433636"/>
        <a:ext cx="95646" cy="95646"/>
      </dsp:txXfrm>
    </dsp:sp>
    <dsp:sp modelId="{84967A7B-B05F-4409-8F17-DE9129246B8D}">
      <dsp:nvSpPr>
        <dsp:cNvPr id="0" name=""/>
        <dsp:cNvSpPr/>
      </dsp:nvSpPr>
      <dsp:spPr>
        <a:xfrm>
          <a:off x="3168359" y="3606773"/>
          <a:ext cx="2372295" cy="1578751"/>
        </a:xfrm>
        <a:prstGeom prst="roundRect">
          <a:avLst>
            <a:gd name="adj" fmla="val 10000"/>
          </a:avLst>
        </a:prstGeom>
        <a:solidFill>
          <a:srgbClr val="FFD1D2">
            <a:alpha val="70000"/>
          </a:srgb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ผู้ประกอบกิจการ</a:t>
          </a:r>
        </a:p>
      </dsp:txBody>
      <dsp:txXfrm>
        <a:off x="3168359" y="3606773"/>
        <a:ext cx="2372295" cy="1578751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D972869-3E9A-4231-9EC8-727CD4E60A5C}">
      <dsp:nvSpPr>
        <dsp:cNvPr id="0" name=""/>
        <dsp:cNvSpPr/>
      </dsp:nvSpPr>
      <dsp:spPr>
        <a:xfrm>
          <a:off x="2332" y="0"/>
          <a:ext cx="3128203" cy="1547886"/>
        </a:xfrm>
        <a:prstGeom prst="roundRect">
          <a:avLst>
            <a:gd name="adj" fmla="val 10000"/>
          </a:avLst>
        </a:prstGeom>
        <a:solidFill>
          <a:srgbClr val="BAE18F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3200" b="1" kern="1200" dirty="0" smtClean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  ผู้ดำเนินการฝึก</a:t>
          </a: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	</a:t>
          </a:r>
          <a:endParaRPr lang="en-US" sz="32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2332" y="0"/>
        <a:ext cx="3128203" cy="1547886"/>
      </dsp:txXfrm>
    </dsp:sp>
    <dsp:sp modelId="{7C356384-95C0-4156-A987-AF3B84D024DA}">
      <dsp:nvSpPr>
        <dsp:cNvPr id="0" name=""/>
        <dsp:cNvSpPr/>
      </dsp:nvSpPr>
      <dsp:spPr>
        <a:xfrm>
          <a:off x="3656074" y="0"/>
          <a:ext cx="3128203" cy="1547886"/>
        </a:xfrm>
        <a:prstGeom prst="roundRect">
          <a:avLst>
            <a:gd name="adj" fmla="val 10000"/>
          </a:avLst>
        </a:prstGeom>
        <a:solidFill>
          <a:srgbClr val="FFD1D2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  ผู้ประกอบกิจการ</a:t>
          </a:r>
        </a:p>
      </dsp:txBody>
      <dsp:txXfrm>
        <a:off x="3656074" y="0"/>
        <a:ext cx="3128203" cy="1547886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D972869-3E9A-4231-9EC8-727CD4E60A5C}">
      <dsp:nvSpPr>
        <dsp:cNvPr id="0" name=""/>
        <dsp:cNvSpPr/>
      </dsp:nvSpPr>
      <dsp:spPr>
        <a:xfrm>
          <a:off x="2332" y="0"/>
          <a:ext cx="3128203" cy="1547886"/>
        </a:xfrm>
        <a:prstGeom prst="roundRect">
          <a:avLst>
            <a:gd name="adj" fmla="val 10000"/>
          </a:avLst>
        </a:prstGeom>
        <a:solidFill>
          <a:srgbClr val="FFFF99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3200" b="1" kern="1200" dirty="0" smtClean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ผู้ดำเนินการทดสอบมาตรฐานฝีมือแรงงาน	</a:t>
          </a:r>
          <a:endParaRPr lang="en-US" sz="32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2332" y="0"/>
        <a:ext cx="3128203" cy="1547886"/>
      </dsp:txXfrm>
    </dsp:sp>
    <dsp:sp modelId="{7C356384-95C0-4156-A987-AF3B84D024DA}">
      <dsp:nvSpPr>
        <dsp:cNvPr id="0" name=""/>
        <dsp:cNvSpPr/>
      </dsp:nvSpPr>
      <dsp:spPr>
        <a:xfrm>
          <a:off x="3656074" y="0"/>
          <a:ext cx="3128203" cy="1547886"/>
        </a:xfrm>
        <a:prstGeom prst="roundRect">
          <a:avLst>
            <a:gd name="adj" fmla="val 10000"/>
          </a:avLst>
        </a:prstGeom>
        <a:solidFill>
          <a:srgbClr val="FFD1D2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  ผู้ประกอบกิจการ</a:t>
          </a:r>
        </a:p>
      </dsp:txBody>
      <dsp:txXfrm>
        <a:off x="3656074" y="0"/>
        <a:ext cx="3128203" cy="1547886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C7BA86B-6915-44D0-BB10-447977816A89}">
      <dsp:nvSpPr>
        <dsp:cNvPr id="0" name=""/>
        <dsp:cNvSpPr/>
      </dsp:nvSpPr>
      <dsp:spPr>
        <a:xfrm>
          <a:off x="589" y="510790"/>
          <a:ext cx="2536014" cy="2974988"/>
        </a:xfrm>
        <a:prstGeom prst="roundRect">
          <a:avLst>
            <a:gd name="adj" fmla="val 5000"/>
          </a:avLst>
        </a:prstGeom>
        <a:solidFill>
          <a:srgbClr val="D1B2E8"/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2296" rIns="106680" bIns="0" numCol="1" spcCol="1270" anchor="t" anchorCtr="0">
          <a:noAutofit/>
        </a:bodyPr>
        <a:lstStyle/>
        <a:p>
          <a:pPr lvl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 rot="16200000">
        <a:off x="-965554" y="1476934"/>
        <a:ext cx="2439490" cy="507202"/>
      </dsp:txXfrm>
    </dsp:sp>
    <dsp:sp modelId="{0500D8E7-2D84-4444-88C5-1E44BF76A750}">
      <dsp:nvSpPr>
        <dsp:cNvPr id="0" name=""/>
        <dsp:cNvSpPr/>
      </dsp:nvSpPr>
      <dsp:spPr>
        <a:xfrm>
          <a:off x="507792" y="510790"/>
          <a:ext cx="1889330" cy="2974988"/>
        </a:xfrm>
        <a:prstGeom prst="rect">
          <a:avLst/>
        </a:prstGeom>
        <a:noFill/>
        <a:ln>
          <a:noFill/>
        </a:ln>
        <a:effectLst/>
        <a:scene3d>
          <a:camera prst="orthographicFront"/>
          <a:lightRig rig="chilly" dir="t"/>
        </a:scene3d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09728" rIns="0" bIns="0" numCol="1" spcCol="1270" anchor="t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3200" b="1" kern="1200" dirty="0" smtClean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เป็นบุคคลธรรมดา หรือ</a:t>
          </a:r>
          <a:b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นิติบุคคลที่มีสัญชาติไทย	</a:t>
          </a:r>
          <a:endParaRPr lang="en-US" sz="32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507792" y="510790"/>
        <a:ext cx="1889330" cy="2974988"/>
      </dsp:txXfrm>
    </dsp:sp>
    <dsp:sp modelId="{8EC98005-D844-45C2-9EC5-8C8C4DD738E9}">
      <dsp:nvSpPr>
        <dsp:cNvPr id="0" name=""/>
        <dsp:cNvSpPr/>
      </dsp:nvSpPr>
      <dsp:spPr>
        <a:xfrm>
          <a:off x="2625363" y="510790"/>
          <a:ext cx="2536014" cy="2957124"/>
        </a:xfrm>
        <a:prstGeom prst="roundRect">
          <a:avLst>
            <a:gd name="adj" fmla="val 5000"/>
          </a:avLst>
        </a:prstGeom>
        <a:solidFill>
          <a:schemeClr val="accent2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2296" rIns="106680" bIns="0" numCol="1" spcCol="1270" anchor="t" anchorCtr="0">
          <a:noAutofit/>
        </a:bodyPr>
        <a:lstStyle/>
        <a:p>
          <a:pPr lvl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sp:txBody>
      <dsp:txXfrm rot="16200000">
        <a:off x="1666544" y="1469610"/>
        <a:ext cx="2424841" cy="507202"/>
      </dsp:txXfrm>
    </dsp:sp>
    <dsp:sp modelId="{FE33D50C-5B90-4029-AA82-64645E17BA4D}">
      <dsp:nvSpPr>
        <dsp:cNvPr id="0" name=""/>
        <dsp:cNvSpPr/>
      </dsp:nvSpPr>
      <dsp:spPr>
        <a:xfrm rot="5400000">
          <a:off x="2414336" y="2105208"/>
          <a:ext cx="447414" cy="380402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E24DB23-95D9-4062-B6CF-67125A1E6FDA}">
      <dsp:nvSpPr>
        <dsp:cNvPr id="0" name=""/>
        <dsp:cNvSpPr/>
      </dsp:nvSpPr>
      <dsp:spPr>
        <a:xfrm>
          <a:off x="3132566" y="510790"/>
          <a:ext cx="1889330" cy="2957124"/>
        </a:xfrm>
        <a:prstGeom prst="rect">
          <a:avLst/>
        </a:prstGeom>
        <a:noFill/>
        <a:ln>
          <a:noFill/>
        </a:ln>
        <a:effectLst/>
        <a:scene3d>
          <a:camera prst="orthographicFront"/>
          <a:lightRig rig="chilly" dir="t"/>
        </a:scene3d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09728" rIns="0" bIns="0" numCol="1" spcCol="1270" anchor="t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3200" b="1" kern="1200" dirty="0" smtClean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ไม่เป็นบุคคลล้มละลาย</a:t>
          </a:r>
          <a:endParaRPr lang="en-US" sz="32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3132566" y="510790"/>
        <a:ext cx="1889330" cy="2957124"/>
      </dsp:txXfrm>
    </dsp:sp>
    <dsp:sp modelId="{943585EB-7461-4B5F-9226-91279ADE96E5}">
      <dsp:nvSpPr>
        <dsp:cNvPr id="0" name=""/>
        <dsp:cNvSpPr/>
      </dsp:nvSpPr>
      <dsp:spPr>
        <a:xfrm>
          <a:off x="5250138" y="510790"/>
          <a:ext cx="2536014" cy="2957124"/>
        </a:xfrm>
        <a:prstGeom prst="roundRect">
          <a:avLst>
            <a:gd name="adj" fmla="val 5000"/>
          </a:avLst>
        </a:prstGeom>
        <a:solidFill>
          <a:schemeClr val="bg2">
            <a:lumMod val="75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2296" rIns="106680" bIns="0" numCol="1" spcCol="1270" anchor="t" anchorCtr="0">
          <a:noAutofit/>
        </a:bodyPr>
        <a:lstStyle/>
        <a:p>
          <a:pPr lvl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 rot="16200000">
        <a:off x="4291318" y="1469610"/>
        <a:ext cx="2424841" cy="507202"/>
      </dsp:txXfrm>
    </dsp:sp>
    <dsp:sp modelId="{D2BE5F59-243B-407F-A563-CE56005E2D0D}">
      <dsp:nvSpPr>
        <dsp:cNvPr id="0" name=""/>
        <dsp:cNvSpPr/>
      </dsp:nvSpPr>
      <dsp:spPr>
        <a:xfrm rot="5400000">
          <a:off x="5039111" y="2105208"/>
          <a:ext cx="447414" cy="380402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839916"/>
              <a:satOff val="-22434"/>
              <a:lumOff val="-5294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E1097FF-4308-4F55-B51E-7A8E10738005}">
      <dsp:nvSpPr>
        <dsp:cNvPr id="0" name=""/>
        <dsp:cNvSpPr/>
      </dsp:nvSpPr>
      <dsp:spPr>
        <a:xfrm>
          <a:off x="5757341" y="510790"/>
          <a:ext cx="1889330" cy="2957124"/>
        </a:xfrm>
        <a:prstGeom prst="rect">
          <a:avLst/>
        </a:prstGeom>
        <a:noFill/>
        <a:ln>
          <a:noFill/>
        </a:ln>
        <a:effectLst/>
        <a:scene3d>
          <a:camera prst="orthographicFront"/>
          <a:lightRig rig="chilly" dir="t"/>
        </a:scene3d>
        <a:sp3d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09728" rIns="0" bIns="0" numCol="1" spcCol="1270" anchor="t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3200" b="1" kern="1200" dirty="0" smtClean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ไม่เป็นลูกหนี้กองทุน</a:t>
          </a:r>
          <a:endParaRPr lang="en-US" sz="32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5757341" y="510790"/>
        <a:ext cx="1889330" cy="2957124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4DD09D2-DDE8-4113-B639-1F9C0C2A5368}">
      <dsp:nvSpPr>
        <dsp:cNvPr id="0" name=""/>
        <dsp:cNvSpPr/>
      </dsp:nvSpPr>
      <dsp:spPr>
        <a:xfrm>
          <a:off x="2494" y="1674"/>
          <a:ext cx="8138943" cy="642145"/>
        </a:xfrm>
        <a:prstGeom prst="roundRect">
          <a:avLst>
            <a:gd name="adj" fmla="val 10000"/>
          </a:avLst>
        </a:prstGeom>
        <a:solidFill>
          <a:schemeClr val="bg2">
            <a:lumMod val="75000"/>
          </a:schemeClr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หลักประกันในการค้ำประกัน</a:t>
          </a:r>
          <a:endParaRPr lang="en-US" sz="32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2494" y="1674"/>
        <a:ext cx="8138943" cy="642145"/>
      </dsp:txXfrm>
    </dsp:sp>
    <dsp:sp modelId="{2360D4D4-750F-48AB-A669-C2375AE9899D}">
      <dsp:nvSpPr>
        <dsp:cNvPr id="0" name=""/>
        <dsp:cNvSpPr/>
      </dsp:nvSpPr>
      <dsp:spPr>
        <a:xfrm>
          <a:off x="8402" y="701579"/>
          <a:ext cx="1248030" cy="3841859"/>
        </a:xfrm>
        <a:prstGeom prst="roundRect">
          <a:avLst>
            <a:gd name="adj" fmla="val 10000"/>
          </a:avLst>
        </a:prstGeom>
        <a:solidFill>
          <a:srgbClr val="D1B2E8"/>
        </a:solidFill>
        <a:ln>
          <a:noFill/>
        </a:ln>
        <a:effectLst>
          <a:outerShdw blurRad="381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1.</a:t>
          </a: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พันธบัตรรัฐบาลไทย 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หรือ</a:t>
          </a:r>
          <a:endParaRPr lang="en-US" sz="26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8402" y="701579"/>
        <a:ext cx="1248030" cy="3841859"/>
      </dsp:txXfrm>
    </dsp:sp>
    <dsp:sp modelId="{F9387761-1E99-4890-AC9E-DCB9C43D0998}">
      <dsp:nvSpPr>
        <dsp:cNvPr id="0" name=""/>
        <dsp:cNvSpPr/>
      </dsp:nvSpPr>
      <dsp:spPr>
        <a:xfrm>
          <a:off x="1428763" y="699964"/>
          <a:ext cx="2122923" cy="3884317"/>
        </a:xfrm>
        <a:prstGeom prst="roundRect">
          <a:avLst>
            <a:gd name="adj" fmla="val 10000"/>
          </a:avLst>
        </a:prstGeom>
        <a:solidFill>
          <a:srgbClr val="FF99CC"/>
        </a:solidFill>
        <a:ln>
          <a:noFill/>
        </a:ln>
        <a:effectLst>
          <a:outerShdw blurRad="381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2. หนังสือค้ำประกันของธนาคาร ต้องมีจำนวนเงินค้ำประกันไม่น้อยกว่าวงเงินกู้ยืม และต้องมีระยะเวลาค้ำประกันเกินกว่าระยะเวลาสิ้นสุดสัญญาไม่น้อยกว่าหนึ่งปี หรือ</a:t>
          </a:r>
          <a:r>
            <a:rPr lang="th-TH" sz="2600" b="1" kern="1200" dirty="0" smtClean="0">
              <a:solidFill>
                <a:schemeClr val="tx1"/>
              </a:solidFill>
              <a:latin typeface="TH Chakra Petch" pitchFamily="2" charset="-34"/>
              <a:cs typeface="TH Chakra Petch" pitchFamily="2" charset="-34"/>
            </a:rPr>
            <a:t>	</a:t>
          </a:r>
          <a:endParaRPr lang="en-US" sz="2600" b="1" kern="1200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sp:txBody>
      <dsp:txXfrm>
        <a:off x="1428763" y="699964"/>
        <a:ext cx="2122923" cy="3884317"/>
      </dsp:txXfrm>
    </dsp:sp>
    <dsp:sp modelId="{6D50754A-19BF-4FE9-A0F8-4D03C369B18F}">
      <dsp:nvSpPr>
        <dsp:cNvPr id="0" name=""/>
        <dsp:cNvSpPr/>
      </dsp:nvSpPr>
      <dsp:spPr>
        <a:xfrm>
          <a:off x="3878426" y="778176"/>
          <a:ext cx="2248968" cy="3650973"/>
        </a:xfrm>
        <a:prstGeom prst="roundRect">
          <a:avLst>
            <a:gd name="adj" fmla="val 10000"/>
          </a:avLst>
        </a:prstGeom>
        <a:solidFill>
          <a:srgbClr val="FF7C80"/>
        </a:solidFill>
        <a:ln>
          <a:noFill/>
        </a:ln>
        <a:effectLst>
          <a:outerShdw blurRad="381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3. </a:t>
          </a:r>
          <a:r>
            <a:rPr lang="th-TH" sz="2400" b="1" u="sng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กรณีผู้กู้ยืม</a:t>
          </a:r>
          <a:br>
            <a:rPr lang="th-TH" sz="2400" b="1" u="sng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u="sng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จดทะเบียนเป็นนิติบุคคล</a:t>
          </a: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ให้บุคคลใดบุคคลหนึ่งเป็นผู้ค้ำประกัน ได้แก่ กรรมการบริหาร หุ้นส่วนผู้จัดการ หรือผู้แทนอื่นของนิติบุคคล แล้วแต่กรณี</a:t>
          </a:r>
          <a:endParaRPr lang="en-US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3878426" y="778176"/>
        <a:ext cx="2248968" cy="3650973"/>
      </dsp:txXfrm>
    </dsp:sp>
    <dsp:sp modelId="{5ED79D52-5B75-4506-8C02-1EA6B30B3EAF}">
      <dsp:nvSpPr>
        <dsp:cNvPr id="0" name=""/>
        <dsp:cNvSpPr/>
      </dsp:nvSpPr>
      <dsp:spPr>
        <a:xfrm>
          <a:off x="6072222" y="1243005"/>
          <a:ext cx="2036572" cy="2828954"/>
        </a:xfrm>
        <a:prstGeom prst="roundRect">
          <a:avLst>
            <a:gd name="adj" fmla="val 10000"/>
          </a:avLst>
        </a:prstGeom>
        <a:solidFill>
          <a:srgbClr val="FFD1D2"/>
        </a:solidFill>
        <a:ln>
          <a:noFill/>
        </a:ln>
        <a:effectLst>
          <a:outerShdw blurRad="381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กรณีผู้ค้ำประกันมี</a:t>
          </a:r>
          <a:b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คู่สมรสต้องได้รับความยินยอมจาก</a:t>
          </a:r>
          <a:b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คู่สมรส โดยให้</a:t>
          </a:r>
          <a:b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คู่สมรสลงนามให้ความยินยอมในสัญญาค้ำประกัน </a:t>
          </a:r>
          <a:endParaRPr lang="en-US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6072222" y="1243005"/>
        <a:ext cx="2036572" cy="2828954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4DD09D2-DDE8-4113-B639-1F9C0C2A5368}">
      <dsp:nvSpPr>
        <dsp:cNvPr id="0" name=""/>
        <dsp:cNvSpPr/>
      </dsp:nvSpPr>
      <dsp:spPr>
        <a:xfrm>
          <a:off x="4066" y="1674"/>
          <a:ext cx="8135799" cy="642145"/>
        </a:xfrm>
        <a:prstGeom prst="roundRect">
          <a:avLst>
            <a:gd name="adj" fmla="val 10000"/>
          </a:avLst>
        </a:prstGeom>
        <a:solidFill>
          <a:srgbClr val="AA71D5"/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หลักประกัน </a:t>
          </a:r>
          <a:r>
            <a:rPr lang="en-US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: </a:t>
          </a: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หลักประกันในการค้ำประกัน</a:t>
          </a:r>
          <a:endParaRPr lang="en-US" sz="32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4066" y="1674"/>
        <a:ext cx="8135799" cy="642145"/>
      </dsp:txXfrm>
    </dsp:sp>
    <dsp:sp modelId="{2360D4D4-750F-48AB-A669-C2375AE9899D}">
      <dsp:nvSpPr>
        <dsp:cNvPr id="0" name=""/>
        <dsp:cNvSpPr/>
      </dsp:nvSpPr>
      <dsp:spPr>
        <a:xfrm>
          <a:off x="7362" y="701579"/>
          <a:ext cx="2923210" cy="3841859"/>
        </a:xfrm>
        <a:prstGeom prst="roundRect">
          <a:avLst>
            <a:gd name="adj" fmla="val 10000"/>
          </a:avLst>
        </a:prstGeom>
        <a:solidFill>
          <a:schemeClr val="accent6">
            <a:lumMod val="60000"/>
            <a:lumOff val="40000"/>
          </a:schemeClr>
        </a:solidFill>
        <a:ln>
          <a:noFill/>
        </a:ln>
        <a:effectLst>
          <a:outerShdw blurRad="381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40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1.</a:t>
          </a:r>
          <a:r>
            <a:rPr lang="th-TH" sz="36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พันธบัตรรัฐบาลไทย </a:t>
          </a:r>
        </a:p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หรือ</a:t>
          </a:r>
          <a:endParaRPr lang="en-US" sz="36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7362" y="701579"/>
        <a:ext cx="2923210" cy="3841859"/>
      </dsp:txXfrm>
    </dsp:sp>
    <dsp:sp modelId="{F9387761-1E99-4890-AC9E-DCB9C43D0998}">
      <dsp:nvSpPr>
        <dsp:cNvPr id="0" name=""/>
        <dsp:cNvSpPr/>
      </dsp:nvSpPr>
      <dsp:spPr>
        <a:xfrm>
          <a:off x="3301937" y="699964"/>
          <a:ext cx="4841994" cy="3884317"/>
        </a:xfrm>
        <a:prstGeom prst="roundRect">
          <a:avLst>
            <a:gd name="adj" fmla="val 10000"/>
          </a:avLst>
        </a:prstGeom>
        <a:solidFill>
          <a:srgbClr val="66FF66"/>
        </a:solidFill>
        <a:ln>
          <a:noFill/>
        </a:ln>
        <a:effectLst>
          <a:outerShdw blurRad="381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2. หนังสือค้ำประกันของธนาคาร</a:t>
          </a:r>
          <a:r>
            <a:rPr lang="en-US" sz="36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en-US" sz="36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en-US" sz="36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 </a:t>
          </a:r>
          <a:r>
            <a:rPr lang="th-TH" sz="28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ต้องมีจำนวนเงินค้ำประกันไม่น้อยกว่าวงเงินกู้ยืม และต้องมีระยะเวลาค้ำประกันเกินกว่าระยะเวลาสิ้นสุดสัญญาไม่น้อยกว่าหนึ่งปี</a:t>
          </a:r>
          <a:endParaRPr lang="en-US" sz="3200" b="1" kern="1200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sp:txBody>
      <dsp:txXfrm>
        <a:off x="3301937" y="699964"/>
        <a:ext cx="4841994" cy="3884317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10ABB5A-D5D6-4A7B-B49D-06F929D6F2D2}">
      <dsp:nvSpPr>
        <dsp:cNvPr id="0" name=""/>
        <dsp:cNvSpPr/>
      </dsp:nvSpPr>
      <dsp:spPr>
        <a:xfrm>
          <a:off x="126254" y="2176"/>
          <a:ext cx="3757820" cy="2254692"/>
        </a:xfrm>
        <a:prstGeom prst="rect">
          <a:avLst/>
        </a:prstGeom>
        <a:solidFill>
          <a:schemeClr val="accent2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4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การติดอากรแสตมป์สัญญากู้ยืมเงิน</a:t>
          </a:r>
          <a:endParaRPr lang="en-US" sz="32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126254" y="2176"/>
        <a:ext cx="3757820" cy="2254692"/>
      </dsp:txXfrm>
    </dsp:sp>
    <dsp:sp modelId="{808FD6AE-FE39-49AA-B851-FD4A662DCDE5}">
      <dsp:nvSpPr>
        <dsp:cNvPr id="0" name=""/>
        <dsp:cNvSpPr/>
      </dsp:nvSpPr>
      <dsp:spPr>
        <a:xfrm>
          <a:off x="4259857" y="2176"/>
          <a:ext cx="3757820" cy="2254692"/>
        </a:xfrm>
        <a:prstGeom prst="rect">
          <a:avLst/>
        </a:prstGeom>
        <a:solidFill>
          <a:schemeClr val="accent2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4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u="sng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ผู้ให้กู้เป็นผู้ติดอากรแสตมป์</a:t>
          </a:r>
          <a:r>
            <a:rPr lang="th-TH" sz="28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th-TH" sz="28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ลงบนสัญญากู้ยืมเงิน </a:t>
          </a:r>
          <a:r>
            <a:rPr lang="th-TH" sz="2800" b="1" u="sng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ผู้กู้ขีดฆ่าแสตมป์</a:t>
          </a:r>
          <a:r>
            <a:rPr lang="th-TH" sz="28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และลงวันที่กำกับ โดยติดเฉพาะต้นฉบับ</a:t>
          </a:r>
          <a:endParaRPr lang="en-US" sz="28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4259857" y="2176"/>
        <a:ext cx="3757820" cy="2254692"/>
      </dsp:txXfrm>
    </dsp:sp>
    <dsp:sp modelId="{9E6F0BC4-D668-47CA-87D3-2A53067F9947}">
      <dsp:nvSpPr>
        <dsp:cNvPr id="0" name=""/>
        <dsp:cNvSpPr/>
      </dsp:nvSpPr>
      <dsp:spPr>
        <a:xfrm>
          <a:off x="126254" y="2632651"/>
          <a:ext cx="3757820" cy="2254692"/>
        </a:xfrm>
        <a:prstGeom prst="rect">
          <a:avLst/>
        </a:prstGeom>
        <a:solidFill>
          <a:srgbClr val="F9D887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4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การติดอากรแสตมป์สัญญา</a:t>
          </a: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ค้ำประกัน</a:t>
          </a:r>
          <a:endParaRPr lang="en-US" sz="32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126254" y="2632651"/>
        <a:ext cx="3757820" cy="2254692"/>
      </dsp:txXfrm>
    </dsp:sp>
    <dsp:sp modelId="{9067BCDD-473E-43A2-BAD9-B534299626FD}">
      <dsp:nvSpPr>
        <dsp:cNvPr id="0" name=""/>
        <dsp:cNvSpPr/>
      </dsp:nvSpPr>
      <dsp:spPr>
        <a:xfrm>
          <a:off x="4259857" y="2632651"/>
          <a:ext cx="3757820" cy="2254692"/>
        </a:xfrm>
        <a:prstGeom prst="rect">
          <a:avLst/>
        </a:prstGeom>
        <a:solidFill>
          <a:srgbClr val="F9D887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4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u="sng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ผู้ค้ำประกันเป็นผู้ติดอากรแสตมป์ลงบนสัญญาค้ำประกันพร้อมขีดฆ่าแสตมป์</a:t>
          </a:r>
          <a:r>
            <a:rPr lang="th-TH" sz="28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และลงวันที่กำกับ </a:t>
          </a:r>
          <a:br>
            <a:rPr lang="th-TH" sz="28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โดยติดเฉพาะต้นฉบับ</a:t>
          </a:r>
          <a:endParaRPr lang="en-US" sz="28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4259857" y="2632651"/>
        <a:ext cx="3757820" cy="2254692"/>
      </dsp:txXfrm>
    </dsp:sp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4994C72-611E-4429-BCCF-19CBD935443F}">
      <dsp:nvSpPr>
        <dsp:cNvPr id="0" name=""/>
        <dsp:cNvSpPr/>
      </dsp:nvSpPr>
      <dsp:spPr>
        <a:xfrm>
          <a:off x="0" y="0"/>
          <a:ext cx="8143932" cy="686650"/>
        </a:xfrm>
        <a:prstGeom prst="roundRect">
          <a:avLst/>
        </a:prstGeom>
        <a:solidFill>
          <a:schemeClr val="accent2">
            <a:lumMod val="40000"/>
            <a:lumOff val="60000"/>
          </a:schemeClr>
        </a:solidFill>
        <a:ln w="25400" cap="flat" cmpd="sng" algn="ctr">
          <a:noFill/>
          <a:prstDash val="solid"/>
        </a:ln>
        <a:effectLst>
          <a:outerShdw blurRad="38100" dist="25400" dir="5400000" rotWithShape="0">
            <a:srgbClr val="000000">
              <a:alpha val="4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อัตราการติดอากรแสตมป์สัญญากู้ยืมเงิน</a:t>
          </a:r>
          <a:endParaRPr lang="en-US" sz="28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0" y="0"/>
        <a:ext cx="8143932" cy="686650"/>
      </dsp:txXfrm>
    </dsp:sp>
    <dsp:sp modelId="{A8504F0C-CA88-4208-8B84-92623549EA02}">
      <dsp:nvSpPr>
        <dsp:cNvPr id="0" name=""/>
        <dsp:cNvSpPr/>
      </dsp:nvSpPr>
      <dsp:spPr>
        <a:xfrm>
          <a:off x="0" y="529390"/>
          <a:ext cx="8143932" cy="1900260"/>
        </a:xfrm>
        <a:prstGeom prst="rect">
          <a:avLst/>
        </a:prstGeom>
        <a:solidFill>
          <a:schemeClr val="accent1">
            <a:lumMod val="20000"/>
            <a:lumOff val="80000"/>
          </a:schemeClr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8570" tIns="35560" rIns="199136" bIns="35560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2800" b="1" kern="1200" dirty="0" smtClean="0">
              <a:latin typeface="FreesiaUPC" pitchFamily="34" charset="-34"/>
              <a:cs typeface="FreesiaUPC" pitchFamily="34" charset="-34"/>
            </a:rPr>
            <a:t>ทุกจำนวนเงินกู้ยืม 2,000 บาท ให้ติดอากรแสตมป์ 1 บาท</a:t>
          </a:r>
          <a:endParaRPr lang="en-US" sz="28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2800" b="1" kern="1200" dirty="0" smtClean="0">
              <a:latin typeface="FreesiaUPC" pitchFamily="34" charset="-34"/>
              <a:cs typeface="FreesiaUPC" pitchFamily="34" charset="-34"/>
            </a:rPr>
            <a:t>เศษของ 2,000 บาท แห่งยอดที่กู้ยืม ให้ติดอากรแสตมป์ 1 บาท</a:t>
          </a:r>
          <a:endParaRPr lang="en-US" sz="2800" b="1" kern="1200" dirty="0">
            <a:latin typeface="FreesiaUPC" pitchFamily="34" charset="-34"/>
            <a:cs typeface="FreesiaUPC" pitchFamily="34" charset="-34"/>
          </a:endParaRP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2800" b="1" kern="1200" dirty="0" smtClean="0">
              <a:latin typeface="FreesiaUPC" pitchFamily="34" charset="-34"/>
              <a:cs typeface="FreesiaUPC" pitchFamily="34" charset="-34"/>
            </a:rPr>
            <a:t>เมื่อคำนวณอากรแสตมป์แล้วเกิน 10,000 บาท ให้ติดอากรแสตมป์สูงสุด 10,000 บาท</a:t>
          </a:r>
          <a:endParaRPr lang="en-US" sz="2800" b="1" kern="1200" dirty="0">
            <a:latin typeface="FreesiaUPC" pitchFamily="34" charset="-34"/>
            <a:cs typeface="FreesiaUPC" pitchFamily="34" charset="-34"/>
          </a:endParaRPr>
        </a:p>
      </dsp:txBody>
      <dsp:txXfrm>
        <a:off x="0" y="529390"/>
        <a:ext cx="8143932" cy="1900260"/>
      </dsp:txXfrm>
    </dsp:sp>
    <dsp:sp modelId="{950CD879-6392-4599-8CDC-BC290E5FCA4B}">
      <dsp:nvSpPr>
        <dsp:cNvPr id="0" name=""/>
        <dsp:cNvSpPr/>
      </dsp:nvSpPr>
      <dsp:spPr>
        <a:xfrm>
          <a:off x="0" y="2708752"/>
          <a:ext cx="8143932" cy="686650"/>
        </a:xfrm>
        <a:prstGeom prst="roundRect">
          <a:avLst/>
        </a:prstGeom>
        <a:solidFill>
          <a:srgbClr val="F9D887"/>
        </a:solidFill>
        <a:ln w="25400" cap="flat" cmpd="sng" algn="ctr">
          <a:noFill/>
          <a:prstDash val="solid"/>
        </a:ln>
        <a:effectLst>
          <a:outerShdw blurRad="38100" dist="25400" dir="5400000" rotWithShape="0">
            <a:srgbClr val="000000">
              <a:alpha val="4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0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อัตราการติดอากรแสตมป์สัญญาค้ำประกัน</a:t>
          </a:r>
          <a:endParaRPr lang="en-US" sz="3000" b="1" kern="1200" dirty="0">
            <a:latin typeface="FreesiaUPC" pitchFamily="34" charset="-34"/>
            <a:cs typeface="FreesiaUPC" pitchFamily="34" charset="-34"/>
          </a:endParaRPr>
        </a:p>
      </dsp:txBody>
      <dsp:txXfrm>
        <a:off x="0" y="2708752"/>
        <a:ext cx="8143932" cy="686650"/>
      </dsp:txXfrm>
    </dsp:sp>
    <dsp:sp modelId="{750686E4-0285-41C0-A901-5642051BC105}">
      <dsp:nvSpPr>
        <dsp:cNvPr id="0" name=""/>
        <dsp:cNvSpPr/>
      </dsp:nvSpPr>
      <dsp:spPr>
        <a:xfrm>
          <a:off x="0" y="3259693"/>
          <a:ext cx="8143932" cy="1900260"/>
        </a:xfrm>
        <a:prstGeom prst="rect">
          <a:avLst/>
        </a:prstGeom>
        <a:solidFill>
          <a:srgbClr val="FFFFCC"/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8570" tIns="35560" rIns="199136" bIns="35560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2800" b="1" kern="1200" dirty="0" smtClean="0">
              <a:latin typeface="FreesiaUPC" pitchFamily="34" charset="-34"/>
              <a:cs typeface="FreesiaUPC" pitchFamily="34" charset="-34"/>
            </a:rPr>
            <a:t>จำนวนเงินกู้ยืมไม่เกิน 1,000 บาท ให้ติดอากรแสตมป์ 1 บาท</a:t>
          </a:r>
          <a:endParaRPr lang="en-US" sz="2800" b="1" kern="1200" dirty="0">
            <a:latin typeface="FreesiaUPC" pitchFamily="34" charset="-34"/>
            <a:cs typeface="FreesiaUPC" pitchFamily="34" charset="-34"/>
          </a:endParaRP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2800" b="1" kern="1200" dirty="0" smtClean="0">
              <a:latin typeface="FreesiaUPC" pitchFamily="34" charset="-34"/>
              <a:cs typeface="FreesiaUPC" pitchFamily="34" charset="-34"/>
            </a:rPr>
            <a:t>จำนวนเงินกู้ยืม 1,000 บาท แต่ไม่เกิน 10,000 บาท ให้ติดอากรแสตมป์ 5 บาท</a:t>
          </a:r>
          <a:endParaRPr lang="en-US" sz="2800" b="1" kern="1200" dirty="0">
            <a:latin typeface="FreesiaUPC" pitchFamily="34" charset="-34"/>
            <a:cs typeface="FreesiaUPC" pitchFamily="34" charset="-34"/>
          </a:endParaRP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2800" b="1" kern="1200" dirty="0" smtClean="0">
              <a:latin typeface="FreesiaUPC" pitchFamily="34" charset="-34"/>
              <a:cs typeface="FreesiaUPC" pitchFamily="34" charset="-34"/>
            </a:rPr>
            <a:t>จำนวนเงินกู้ยืมเกิน 10,000 บาท ขึ้นไป ให้ติดอากรแสตมป์ 10 บาท</a:t>
          </a:r>
          <a:endParaRPr lang="en-US" sz="2800" b="1" kern="1200" dirty="0">
            <a:latin typeface="FreesiaUPC" pitchFamily="34" charset="-34"/>
            <a:cs typeface="FreesiaUPC" pitchFamily="34" charset="-34"/>
          </a:endParaRPr>
        </a:p>
      </dsp:txBody>
      <dsp:txXfrm>
        <a:off x="0" y="3259693"/>
        <a:ext cx="8143932" cy="1900260"/>
      </dsp:txXfrm>
    </dsp:sp>
  </dsp:spTree>
</dsp:drawing>
</file>

<file path=ppt/diagrams/drawing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4994C72-611E-4429-BCCF-19CBD935443F}">
      <dsp:nvSpPr>
        <dsp:cNvPr id="0" name=""/>
        <dsp:cNvSpPr/>
      </dsp:nvSpPr>
      <dsp:spPr>
        <a:xfrm>
          <a:off x="0" y="1212862"/>
          <a:ext cx="8143932" cy="826523"/>
        </a:xfrm>
        <a:prstGeom prst="roundRect">
          <a:avLst/>
        </a:prstGeom>
        <a:solidFill>
          <a:schemeClr val="accent2">
            <a:lumMod val="40000"/>
            <a:lumOff val="60000"/>
          </a:schemeClr>
        </a:solidFill>
        <a:ln w="25400" cap="flat" cmpd="sng" algn="ctr">
          <a:noFill/>
          <a:prstDash val="solid"/>
        </a:ln>
        <a:effectLst>
          <a:outerShdw blurRad="38100" dist="25400" dir="5400000" rotWithShape="0">
            <a:srgbClr val="000000">
              <a:alpha val="4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0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วิธีคำนวณอากรแสตมป์สัญญากู้ยืมเงิน</a:t>
          </a:r>
          <a:endParaRPr lang="en-US" sz="30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0" y="1212862"/>
        <a:ext cx="8143932" cy="826523"/>
      </dsp:txXfrm>
    </dsp:sp>
    <dsp:sp modelId="{A8504F0C-CA88-4208-8B84-92623549EA02}">
      <dsp:nvSpPr>
        <dsp:cNvPr id="0" name=""/>
        <dsp:cNvSpPr/>
      </dsp:nvSpPr>
      <dsp:spPr>
        <a:xfrm>
          <a:off x="0" y="1868266"/>
          <a:ext cx="8143932" cy="1883700"/>
        </a:xfrm>
        <a:prstGeom prst="rect">
          <a:avLst/>
        </a:prstGeom>
        <a:solidFill>
          <a:schemeClr val="accent1">
            <a:lumMod val="20000"/>
            <a:lumOff val="80000"/>
          </a:schemeClr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8570" tIns="33020" rIns="184912" bIns="33020" numCol="1" spcCol="1270" anchor="t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2600" b="1" kern="1200" dirty="0" smtClean="0">
              <a:latin typeface="FreesiaUPC" pitchFamily="34" charset="-34"/>
              <a:cs typeface="FreesiaUPC" pitchFamily="34" charset="-34"/>
            </a:rPr>
            <a:t>จำนวนเงินกู้ 7,500 บาท หารด้วย 2,000 บาท      </a:t>
          </a:r>
          <a:endParaRPr lang="en-US" sz="26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26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จำนวนเงิน 6,000 บาท 		</a:t>
          </a:r>
          <a:r>
            <a:rPr lang="en-US" sz="2600" b="1" kern="1200" dirty="0" smtClean="0">
              <a:latin typeface="FreesiaUPC" pitchFamily="34" charset="-34"/>
              <a:cs typeface="FreesiaUPC" pitchFamily="34" charset="-34"/>
            </a:rPr>
            <a:t>=   3 </a:t>
          </a:r>
          <a:r>
            <a:rPr lang="th-TH" sz="2600" b="1" kern="1200" dirty="0" smtClean="0">
              <a:latin typeface="FreesiaUPC" pitchFamily="34" charset="-34"/>
              <a:cs typeface="FreesiaUPC" pitchFamily="34" charset="-34"/>
            </a:rPr>
            <a:t>บาท</a:t>
          </a:r>
          <a:endParaRPr lang="en-US" sz="26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2600" b="1" kern="1200" dirty="0" smtClean="0">
              <a:latin typeface="FreesiaUPC" pitchFamily="34" charset="-34"/>
              <a:cs typeface="FreesiaUPC" pitchFamily="34" charset="-34"/>
            </a:rPr>
            <a:t>เศษ 1,500 บาท</a:t>
          </a:r>
          <a:r>
            <a:rPr lang="ar-SA" sz="2600" b="1" kern="1200" dirty="0" smtClean="0">
              <a:latin typeface="FreesiaUPC" pitchFamily="34" charset="-34"/>
            </a:rPr>
            <a:t>		</a:t>
          </a:r>
          <a:r>
            <a:rPr lang="th-TH" sz="2600" b="1" kern="1200" dirty="0" smtClean="0">
              <a:latin typeface="FreesiaUPC" pitchFamily="34" charset="-34"/>
            </a:rPr>
            <a:t>	</a:t>
          </a:r>
          <a:r>
            <a:rPr lang="en-US" sz="2600" b="1" kern="1200" dirty="0" smtClean="0">
              <a:latin typeface="FreesiaUPC" pitchFamily="34" charset="-34"/>
              <a:cs typeface="FreesiaUPC" pitchFamily="34" charset="-34"/>
            </a:rPr>
            <a:t>=   </a:t>
          </a:r>
          <a:r>
            <a:rPr lang="th-TH" sz="2600" b="1" kern="1200" dirty="0" smtClean="0">
              <a:latin typeface="FreesiaUPC" pitchFamily="34" charset="-34"/>
              <a:cs typeface="FreesiaUPC" pitchFamily="34" charset="-34"/>
            </a:rPr>
            <a:t>0.75 บาท ปัดเป็น 1 บาท</a:t>
          </a:r>
          <a:endParaRPr lang="en-US" sz="2600" b="1" kern="1200" dirty="0">
            <a:latin typeface="FreesiaUPC" pitchFamily="34" charset="-34"/>
            <a:cs typeface="FreesiaUPC" pitchFamily="34" charset="-34"/>
          </a:endParaRPr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2600" b="1" kern="1200" dirty="0" smtClean="0">
              <a:latin typeface="FreesiaUPC" pitchFamily="34" charset="-34"/>
              <a:cs typeface="FreesiaUPC" pitchFamily="34" charset="-34"/>
            </a:rPr>
            <a:t>ผู้ให้กู้ต้องติดอากรแสตมป์		</a:t>
          </a:r>
          <a:r>
            <a:rPr lang="en-US" sz="2600" b="1" kern="1200" dirty="0" smtClean="0">
              <a:latin typeface="FreesiaUPC" pitchFamily="34" charset="-34"/>
              <a:cs typeface="FreesiaUPC" pitchFamily="34" charset="-34"/>
            </a:rPr>
            <a:t>=   </a:t>
          </a:r>
          <a:r>
            <a:rPr lang="th-TH" sz="2600" b="1" kern="1200" dirty="0" smtClean="0">
              <a:latin typeface="FreesiaUPC" pitchFamily="34" charset="-34"/>
              <a:cs typeface="FreesiaUPC" pitchFamily="34" charset="-34"/>
            </a:rPr>
            <a:t>4 บาท</a:t>
          </a:r>
          <a:endParaRPr lang="en-US" sz="2600" b="1" kern="1200" dirty="0">
            <a:latin typeface="FreesiaUPC" pitchFamily="34" charset="-34"/>
            <a:cs typeface="FreesiaUPC" pitchFamily="34" charset="-34"/>
          </a:endParaRPr>
        </a:p>
      </dsp:txBody>
      <dsp:txXfrm>
        <a:off x="0" y="1868266"/>
        <a:ext cx="8143932" cy="1883700"/>
      </dsp:txXfrm>
    </dsp:sp>
    <dsp:sp modelId="{950CD879-6392-4599-8CDC-BC290E5FCA4B}">
      <dsp:nvSpPr>
        <dsp:cNvPr id="0" name=""/>
        <dsp:cNvSpPr/>
      </dsp:nvSpPr>
      <dsp:spPr>
        <a:xfrm>
          <a:off x="0" y="3790064"/>
          <a:ext cx="8143932" cy="826523"/>
        </a:xfrm>
        <a:prstGeom prst="roundRect">
          <a:avLst/>
        </a:prstGeom>
        <a:solidFill>
          <a:srgbClr val="F9D887"/>
        </a:solidFill>
        <a:ln w="25400" cap="flat" cmpd="sng" algn="ctr">
          <a:noFill/>
          <a:prstDash val="solid"/>
        </a:ln>
        <a:effectLst>
          <a:outerShdw blurRad="38100" dist="25400" dir="5400000" rotWithShape="0">
            <a:srgbClr val="000000">
              <a:alpha val="40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0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วิธีคำนวณอากรแสตมป์สัญญาค้ำประกัน</a:t>
          </a:r>
          <a:endParaRPr lang="en-US" sz="3000" b="1" kern="1200" dirty="0">
            <a:latin typeface="FreesiaUPC" pitchFamily="34" charset="-34"/>
            <a:cs typeface="FreesiaUPC" pitchFamily="34" charset="-34"/>
          </a:endParaRPr>
        </a:p>
      </dsp:txBody>
      <dsp:txXfrm>
        <a:off x="0" y="3790064"/>
        <a:ext cx="8143932" cy="826523"/>
      </dsp:txXfrm>
    </dsp:sp>
    <dsp:sp modelId="{750686E4-0285-41C0-A901-5642051BC105}">
      <dsp:nvSpPr>
        <dsp:cNvPr id="0" name=""/>
        <dsp:cNvSpPr/>
      </dsp:nvSpPr>
      <dsp:spPr>
        <a:xfrm>
          <a:off x="0" y="4352888"/>
          <a:ext cx="8143932" cy="1076400"/>
        </a:xfrm>
        <a:prstGeom prst="rect">
          <a:avLst/>
        </a:prstGeom>
        <a:solidFill>
          <a:srgbClr val="FFFFCC"/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8570" tIns="35560" rIns="199136" bIns="35560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th-TH" sz="2800" b="1" kern="1200" dirty="0" smtClean="0">
              <a:latin typeface="FreesiaUPC" pitchFamily="34" charset="-34"/>
              <a:cs typeface="FreesiaUPC" pitchFamily="34" charset="-34"/>
            </a:rPr>
            <a:t>จำนวนเงินกู้ 7,500 บาท (จำนวนเงินไม่เกิน 10,000 บาท) </a:t>
          </a:r>
          <a:br>
            <a:rPr lang="th-TH" sz="2800" b="1" kern="1200" dirty="0" smtClean="0">
              <a:latin typeface="FreesiaUPC" pitchFamily="34" charset="-34"/>
              <a:cs typeface="FreesiaUPC" pitchFamily="34" charset="-34"/>
            </a:rPr>
          </a:br>
          <a:r>
            <a:rPr lang="th-TH" sz="2800" b="1" kern="1200" dirty="0" smtClean="0">
              <a:latin typeface="FreesiaUPC" pitchFamily="34" charset="-34"/>
              <a:cs typeface="FreesiaUPC" pitchFamily="34" charset="-34"/>
            </a:rPr>
            <a:t>นาย ข ต้องติดอากรแสตมป์  </a:t>
          </a:r>
          <a:r>
            <a:rPr lang="en-US" sz="2800" b="1" kern="1200" dirty="0" smtClean="0">
              <a:latin typeface="FreesiaUPC" pitchFamily="34" charset="-34"/>
              <a:cs typeface="FreesiaUPC" pitchFamily="34" charset="-34"/>
            </a:rPr>
            <a:t>=  </a:t>
          </a:r>
          <a:r>
            <a:rPr lang="th-TH" sz="2800" b="1" kern="1200" dirty="0" smtClean="0">
              <a:latin typeface="FreesiaUPC" pitchFamily="34" charset="-34"/>
              <a:cs typeface="FreesiaUPC" pitchFamily="34" charset="-34"/>
            </a:rPr>
            <a:t>5 บาท</a:t>
          </a:r>
          <a:endParaRPr lang="en-US" sz="2800" b="1" kern="1200" dirty="0">
            <a:latin typeface="FreesiaUPC" pitchFamily="34" charset="-34"/>
            <a:cs typeface="FreesiaUPC" pitchFamily="34" charset="-34"/>
          </a:endParaRPr>
        </a:p>
      </dsp:txBody>
      <dsp:txXfrm>
        <a:off x="0" y="4352888"/>
        <a:ext cx="8143932" cy="1076400"/>
      </dsp:txXfrm>
    </dsp:sp>
  </dsp:spTree>
</dsp:drawing>
</file>

<file path=ppt/diagrams/drawing10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B35BA02-5E23-4407-9B32-56DBB0FF60B3}">
      <dsp:nvSpPr>
        <dsp:cNvPr id="0" name=""/>
        <dsp:cNvSpPr/>
      </dsp:nvSpPr>
      <dsp:spPr>
        <a:xfrm>
          <a:off x="3897" y="0"/>
          <a:ext cx="3748890" cy="4064000"/>
        </a:xfrm>
        <a:prstGeom prst="roundRect">
          <a:avLst>
            <a:gd name="adj" fmla="val 10000"/>
          </a:avLst>
        </a:prstGeom>
        <a:solidFill>
          <a:srgbClr val="72D8CC"/>
        </a:solidFill>
        <a:ln>
          <a:noFill/>
        </a:ln>
        <a:effectLst>
          <a:outerShdw blurRad="38100" dist="25400" dir="5400000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b="1" kern="1200" dirty="0" smtClean="0">
              <a:latin typeface="FreesiaUPC" pitchFamily="34" charset="-34"/>
              <a:cs typeface="FreesiaUPC" pitchFamily="34" charset="-34"/>
            </a:rPr>
            <a:t>กรุงเทพมหานคร</a:t>
          </a:r>
          <a:endParaRPr lang="en-US" sz="3600" b="1" kern="1200" dirty="0">
            <a:latin typeface="FreesiaUPC" pitchFamily="34" charset="-34"/>
            <a:cs typeface="FreesiaUPC" pitchFamily="34" charset="-34"/>
          </a:endParaRPr>
        </a:p>
      </dsp:txBody>
      <dsp:txXfrm>
        <a:off x="3897" y="0"/>
        <a:ext cx="3748890" cy="1219200"/>
      </dsp:txXfrm>
    </dsp:sp>
    <dsp:sp modelId="{6FEF5A7A-DF43-4A03-83F7-A7AB0ED921C4}">
      <dsp:nvSpPr>
        <dsp:cNvPr id="0" name=""/>
        <dsp:cNvSpPr/>
      </dsp:nvSpPr>
      <dsp:spPr>
        <a:xfrm>
          <a:off x="378786" y="1219200"/>
          <a:ext cx="2999112" cy="2641600"/>
        </a:xfrm>
        <a:prstGeom prst="roundRect">
          <a:avLst>
            <a:gd name="adj" fmla="val 10000"/>
          </a:avLst>
        </a:prstGeom>
        <a:solidFill>
          <a:srgbClr val="B4E1EA">
            <a:alpha val="90000"/>
          </a:srgbClr>
        </a:solidFill>
        <a:ln>
          <a:noFill/>
        </a:ln>
        <a:effectLst>
          <a:outerShdw blurRad="381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68580" rIns="9144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b="1" kern="1200" dirty="0" smtClean="0">
              <a:latin typeface="FreesiaUPC" pitchFamily="34" charset="-34"/>
              <a:cs typeface="FreesiaUPC" pitchFamily="34" charset="-34"/>
            </a:rPr>
            <a:t>สถาบันพัฒนาฝีมือแรงงาน 13 กรุงเทพมหานคร</a:t>
          </a:r>
        </a:p>
      </dsp:txBody>
      <dsp:txXfrm>
        <a:off x="378786" y="1219200"/>
        <a:ext cx="2999112" cy="2641600"/>
      </dsp:txXfrm>
    </dsp:sp>
    <dsp:sp modelId="{D4AEF2EF-EC3C-41F3-92EC-1D19AAB53E33}">
      <dsp:nvSpPr>
        <dsp:cNvPr id="0" name=""/>
        <dsp:cNvSpPr/>
      </dsp:nvSpPr>
      <dsp:spPr>
        <a:xfrm>
          <a:off x="4033954" y="0"/>
          <a:ext cx="3748890" cy="4064000"/>
        </a:xfrm>
        <a:prstGeom prst="roundRect">
          <a:avLst>
            <a:gd name="adj" fmla="val 10000"/>
          </a:avLst>
        </a:prstGeom>
        <a:solidFill>
          <a:srgbClr val="D1B2E8"/>
        </a:solidFill>
        <a:ln>
          <a:noFill/>
        </a:ln>
        <a:effectLst>
          <a:outerShdw blurRad="38100" dist="25400" dir="5400000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b="1" kern="1200" dirty="0" smtClean="0">
              <a:latin typeface="FreesiaUPC" pitchFamily="34" charset="-34"/>
              <a:cs typeface="FreesiaUPC" pitchFamily="34" charset="-34"/>
            </a:rPr>
            <a:t>จังหวัดอื่น</a:t>
          </a:r>
        </a:p>
      </dsp:txBody>
      <dsp:txXfrm>
        <a:off x="4033954" y="0"/>
        <a:ext cx="3748890" cy="1219200"/>
      </dsp:txXfrm>
    </dsp:sp>
    <dsp:sp modelId="{143CFF9A-4772-4EB4-A2AA-2516A5D6A150}">
      <dsp:nvSpPr>
        <dsp:cNvPr id="0" name=""/>
        <dsp:cNvSpPr/>
      </dsp:nvSpPr>
      <dsp:spPr>
        <a:xfrm>
          <a:off x="4408843" y="1219200"/>
          <a:ext cx="2999112" cy="2641600"/>
        </a:xfrm>
        <a:prstGeom prst="roundRect">
          <a:avLst>
            <a:gd name="adj" fmla="val 10000"/>
          </a:avLst>
        </a:prstGeom>
        <a:solidFill>
          <a:schemeClr val="accent3">
            <a:lumMod val="40000"/>
            <a:lumOff val="60000"/>
            <a:alpha val="90000"/>
          </a:schemeClr>
        </a:solidFill>
        <a:ln>
          <a:noFill/>
        </a:ln>
        <a:effectLst>
          <a:outerShdw blurRad="381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1280" tIns="60960" rIns="8128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latin typeface="FreesiaUPC" pitchFamily="34" charset="-34"/>
              <a:cs typeface="FreesiaUPC" pitchFamily="34" charset="-34"/>
            </a:rPr>
            <a:t>สถาบันพัฒนาฝีมือแรงงาน หรือสำนักงานพัฒนาฝีมือแรงงาน</a:t>
          </a:r>
        </a:p>
      </dsp:txBody>
      <dsp:txXfrm>
        <a:off x="4408843" y="1219200"/>
        <a:ext cx="2999112" cy="2641600"/>
      </dsp:txXfrm>
    </dsp:sp>
  </dsp:spTree>
</dsp:drawing>
</file>

<file path=ppt/diagrams/drawing1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18E8C44-35CB-4F03-970C-44CBD8798631}">
      <dsp:nvSpPr>
        <dsp:cNvPr id="0" name=""/>
        <dsp:cNvSpPr/>
      </dsp:nvSpPr>
      <dsp:spPr>
        <a:xfrm rot="5400000">
          <a:off x="4062857" y="-1216577"/>
          <a:ext cx="1784164" cy="4663472"/>
        </a:xfrm>
        <a:prstGeom prst="round2SameRect">
          <a:avLst/>
        </a:prstGeom>
        <a:solidFill>
          <a:schemeClr val="accent4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800" b="1" i="0" kern="1200" dirty="0" smtClean="0">
              <a:latin typeface="FreesiaUPC" pitchFamily="34" charset="-34"/>
              <a:cs typeface="FreesiaUPC" pitchFamily="34" charset="-34"/>
            </a:rPr>
            <a:t>กำหนดให้ชำระหนี้ภายใน 30 วัน</a:t>
          </a:r>
          <a:endParaRPr lang="en-US" sz="2800" b="1" i="0" kern="1200" dirty="0">
            <a:latin typeface="FreesiaUPC" pitchFamily="34" charset="-34"/>
            <a:cs typeface="FreesiaUPC" pitchFamily="34" charset="-34"/>
          </a:endParaRP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800" b="1" i="0" kern="1200" dirty="0" smtClean="0">
              <a:latin typeface="FreesiaUPC" pitchFamily="34" charset="-34"/>
              <a:cs typeface="FreesiaUPC" pitchFamily="34" charset="-34"/>
            </a:rPr>
            <a:t>แจ้งให้ลูกหนี้ชำระเงินที่ค้างชำระพร้อมดอกเบี้ยอัตราร้อยละ 15 ต่อปี</a:t>
          </a:r>
          <a:endParaRPr lang="en-US" sz="2800" b="1" i="0" kern="1200" dirty="0">
            <a:latin typeface="FreesiaUPC" pitchFamily="34" charset="-34"/>
            <a:cs typeface="FreesiaUPC" pitchFamily="34" charset="-34"/>
          </a:endParaRPr>
        </a:p>
      </dsp:txBody>
      <dsp:txXfrm rot="5400000">
        <a:off x="4062857" y="-1216577"/>
        <a:ext cx="1784164" cy="4663472"/>
      </dsp:txXfrm>
    </dsp:sp>
    <dsp:sp modelId="{F4DFA5F2-175B-4F5A-8FBD-455A7E2AEA52}">
      <dsp:nvSpPr>
        <dsp:cNvPr id="0" name=""/>
        <dsp:cNvSpPr/>
      </dsp:nvSpPr>
      <dsp:spPr>
        <a:xfrm>
          <a:off x="0" y="55"/>
          <a:ext cx="2623203" cy="2230205"/>
        </a:xfrm>
        <a:prstGeom prst="roundRect">
          <a:avLst/>
        </a:prstGeom>
        <a:solidFill>
          <a:srgbClr val="BAE18F"/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600" b="1" i="0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1. ดำเนินการแจ้งหนี้</a:t>
          </a:r>
          <a:br>
            <a:rPr lang="th-TH" sz="2600" b="1" i="0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600" b="1" i="0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เมื่อลูกหนี้ผิดนัด</a:t>
          </a:r>
          <a:br>
            <a:rPr lang="th-TH" sz="2600" b="1" i="0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600" b="1" i="0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ชำระหนี้</a:t>
          </a:r>
          <a:endParaRPr lang="en-US" sz="2600" b="1" i="0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0" y="55"/>
        <a:ext cx="2623203" cy="2230205"/>
      </dsp:txXfrm>
    </dsp:sp>
    <dsp:sp modelId="{4C614E7E-48CD-4BA1-8FBF-AE1E30635FD4}">
      <dsp:nvSpPr>
        <dsp:cNvPr id="0" name=""/>
        <dsp:cNvSpPr/>
      </dsp:nvSpPr>
      <dsp:spPr>
        <a:xfrm rot="5400000">
          <a:off x="4062857" y="1125137"/>
          <a:ext cx="1784164" cy="4663472"/>
        </a:xfrm>
        <a:prstGeom prst="round2SameRect">
          <a:avLst/>
        </a:prstGeom>
        <a:solidFill>
          <a:schemeClr val="accent4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200" b="1" i="0" kern="1200" dirty="0" smtClean="0">
              <a:effectLst/>
              <a:latin typeface="FreesiaUPC" pitchFamily="34" charset="-34"/>
              <a:cs typeface="FreesiaUPC" pitchFamily="34" charset="-34"/>
            </a:rPr>
            <a:t>ทำหนังสือแจ้งยังผู้ค้ำประกันภายใน 60 วัน </a:t>
          </a:r>
          <a:br>
            <a:rPr lang="th-TH" sz="2200" b="1" i="0" kern="1200" dirty="0" smtClean="0">
              <a:effectLst/>
              <a:latin typeface="FreesiaUPC" pitchFamily="34" charset="-34"/>
              <a:cs typeface="FreesiaUPC" pitchFamily="34" charset="-34"/>
            </a:rPr>
          </a:br>
          <a:r>
            <a:rPr lang="th-TH" sz="2200" b="1" i="0" kern="1200" dirty="0" smtClean="0">
              <a:effectLst/>
              <a:latin typeface="FreesiaUPC" pitchFamily="34" charset="-34"/>
              <a:cs typeface="FreesiaUPC" pitchFamily="34" charset="-34"/>
            </a:rPr>
            <a:t>(ตามพระราชบัญญัติแก้ไขเพิ่มเติมประมวลกฎหมายแพ่งและพาณิชย์ (ฉบับที่ 20) </a:t>
          </a:r>
          <a:r>
            <a:rPr lang="en-US" sz="2200" b="1" i="0" kern="1200" smtClean="0">
              <a:effectLst/>
              <a:latin typeface="FreesiaUPC" pitchFamily="34" charset="-34"/>
              <a:cs typeface="FreesiaUPC" pitchFamily="34" charset="-34"/>
            </a:rPr>
            <a:t/>
          </a:r>
          <a:br>
            <a:rPr lang="en-US" sz="2200" b="1" i="0" kern="1200" smtClean="0">
              <a:effectLst/>
              <a:latin typeface="FreesiaUPC" pitchFamily="34" charset="-34"/>
              <a:cs typeface="FreesiaUPC" pitchFamily="34" charset="-34"/>
            </a:rPr>
          </a:br>
          <a:r>
            <a:rPr lang="th-TH" sz="2200" b="1" i="0" kern="1200" smtClean="0">
              <a:effectLst/>
              <a:latin typeface="FreesiaUPC" pitchFamily="34" charset="-34"/>
              <a:cs typeface="FreesiaUPC" pitchFamily="34" charset="-34"/>
            </a:rPr>
            <a:t>พ.ศ. </a:t>
          </a:r>
          <a:r>
            <a:rPr lang="th-TH" sz="2200" b="1" i="0" kern="1200" dirty="0" smtClean="0">
              <a:effectLst/>
              <a:latin typeface="FreesiaUPC" pitchFamily="34" charset="-34"/>
              <a:cs typeface="FreesiaUPC" pitchFamily="34" charset="-34"/>
            </a:rPr>
            <a:t>2557 มาตรา 686</a:t>
          </a:r>
          <a:endParaRPr lang="en-US" sz="2200" b="1" i="0" kern="1200" dirty="0">
            <a:effectLst/>
            <a:latin typeface="FreesiaUPC" pitchFamily="34" charset="-34"/>
            <a:cs typeface="FreesiaUPC" pitchFamily="34" charset="-34"/>
          </a:endParaRPr>
        </a:p>
      </dsp:txBody>
      <dsp:txXfrm rot="5400000">
        <a:off x="4062857" y="1125137"/>
        <a:ext cx="1784164" cy="4663472"/>
      </dsp:txXfrm>
    </dsp:sp>
    <dsp:sp modelId="{771D4A76-8587-4450-B209-AA1698A03F4B}">
      <dsp:nvSpPr>
        <dsp:cNvPr id="0" name=""/>
        <dsp:cNvSpPr/>
      </dsp:nvSpPr>
      <dsp:spPr>
        <a:xfrm>
          <a:off x="0" y="2341771"/>
          <a:ext cx="2623203" cy="2230205"/>
        </a:xfrm>
        <a:prstGeom prst="roundRect">
          <a:avLst/>
        </a:prstGeom>
        <a:solidFill>
          <a:srgbClr val="F9D887"/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57150" rIns="114300" bIns="5715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000" b="1" i="0" kern="1200" dirty="0" smtClean="0"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rPr>
            <a:t>2. การทำหนังสือ</a:t>
          </a:r>
          <a:br>
            <a:rPr lang="th-TH" sz="3000" b="1" i="0" kern="1200" dirty="0" smtClean="0"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rPr>
          </a:br>
          <a:r>
            <a:rPr lang="th-TH" sz="3000" b="1" i="0" kern="1200" dirty="0" smtClean="0"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rPr>
            <a:t>   แจ้งไปยังผู้ค้ำ</a:t>
          </a:r>
          <a:br>
            <a:rPr lang="th-TH" sz="3000" b="1" i="0" kern="1200" dirty="0" smtClean="0"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rPr>
          </a:br>
          <a:r>
            <a:rPr lang="th-TH" sz="3000" b="1" i="0" kern="1200" dirty="0" smtClean="0"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rPr>
            <a:t>   ประกัน</a:t>
          </a:r>
          <a:endParaRPr lang="en-US" sz="3000" b="1" i="0" kern="1200" dirty="0">
            <a:solidFill>
              <a:schemeClr val="tx1"/>
            </a:solidFill>
            <a:effectLst/>
            <a:latin typeface="FreesiaUPC" pitchFamily="34" charset="-34"/>
            <a:cs typeface="FreesiaUPC" pitchFamily="34" charset="-34"/>
          </a:endParaRPr>
        </a:p>
      </dsp:txBody>
      <dsp:txXfrm>
        <a:off x="0" y="2341771"/>
        <a:ext cx="2623203" cy="2230205"/>
      </dsp:txXfrm>
    </dsp:sp>
  </dsp:spTree>
</dsp:drawing>
</file>

<file path=ppt/diagrams/drawing1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18E8C44-35CB-4F03-970C-44CBD8798631}">
      <dsp:nvSpPr>
        <dsp:cNvPr id="0" name=""/>
        <dsp:cNvSpPr/>
      </dsp:nvSpPr>
      <dsp:spPr>
        <a:xfrm rot="5400000">
          <a:off x="4031309" y="-1177141"/>
          <a:ext cx="1847259" cy="4663472"/>
        </a:xfrm>
        <a:prstGeom prst="round2SameRect">
          <a:avLst/>
        </a:prstGeom>
        <a:solidFill>
          <a:schemeClr val="accent4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200" b="1" i="0" kern="1200" dirty="0" smtClean="0">
              <a:effectLst/>
              <a:latin typeface="FreesiaUPC" pitchFamily="34" charset="-34"/>
              <a:cs typeface="FreesiaUPC" pitchFamily="34" charset="-34"/>
            </a:rPr>
            <a:t>เมื่อตรวจสอบพบว่าลูกหนี้ไม่ชำระหนี้</a:t>
          </a:r>
          <a:br>
            <a:rPr lang="th-TH" sz="2200" b="1" i="0" kern="1200" dirty="0" smtClean="0">
              <a:effectLst/>
              <a:latin typeface="FreesiaUPC" pitchFamily="34" charset="-34"/>
              <a:cs typeface="FreesiaUPC" pitchFamily="34" charset="-34"/>
            </a:rPr>
          </a:br>
          <a:r>
            <a:rPr lang="th-TH" sz="2200" b="1" i="0" kern="1200" dirty="0" smtClean="0">
              <a:effectLst/>
              <a:latin typeface="FreesiaUPC" pitchFamily="34" charset="-34"/>
              <a:cs typeface="FreesiaUPC" pitchFamily="34" charset="-34"/>
            </a:rPr>
            <a:t>เป็นเวลา 3 งวดติดต่อกัน โดย</a:t>
          </a:r>
          <a:r>
            <a:rPr lang="th-TH" sz="2200" b="1" i="0" kern="1200" dirty="0" smtClean="0">
              <a:latin typeface="FreesiaUPC" pitchFamily="34" charset="-34"/>
              <a:cs typeface="FreesiaUPC" pitchFamily="34" charset="-34"/>
            </a:rPr>
            <a:t>แจ้งให้ลูกหนี้ชำระเงินที่ค้างชำระพร้อมดอกเบี้ยอัตรา</a:t>
          </a:r>
          <a:br>
            <a:rPr lang="th-TH" sz="2200" b="1" i="0" kern="1200" dirty="0" smtClean="0">
              <a:latin typeface="FreesiaUPC" pitchFamily="34" charset="-34"/>
              <a:cs typeface="FreesiaUPC" pitchFamily="34" charset="-34"/>
            </a:rPr>
          </a:br>
          <a:r>
            <a:rPr lang="th-TH" sz="2200" b="1" i="0" kern="1200" dirty="0" smtClean="0">
              <a:latin typeface="FreesiaUPC" pitchFamily="34" charset="-34"/>
              <a:cs typeface="FreesiaUPC" pitchFamily="34" charset="-34"/>
            </a:rPr>
            <a:t>ร้อยละ 15 ต่อปี</a:t>
          </a:r>
          <a:endParaRPr lang="en-US" sz="2200" b="1" i="0" kern="1200" dirty="0">
            <a:latin typeface="FreesiaUPC" pitchFamily="34" charset="-34"/>
            <a:cs typeface="FreesiaUPC" pitchFamily="34" charset="-34"/>
          </a:endParaRP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200" b="1" i="0" kern="1200" dirty="0" smtClean="0">
              <a:effectLst/>
              <a:latin typeface="FreesiaUPC" pitchFamily="34" charset="-34"/>
              <a:cs typeface="FreesiaUPC" pitchFamily="34" charset="-34"/>
            </a:rPr>
            <a:t>หากยังไม่ชำระ ให้ส่งฟ้องคดีตามกฎหมาย</a:t>
          </a:r>
          <a:endParaRPr lang="en-US" sz="2200" b="1" i="0" kern="1200" dirty="0">
            <a:latin typeface="FreesiaUPC" pitchFamily="34" charset="-34"/>
            <a:cs typeface="FreesiaUPC" pitchFamily="34" charset="-34"/>
          </a:endParaRPr>
        </a:p>
      </dsp:txBody>
      <dsp:txXfrm rot="5400000">
        <a:off x="4031309" y="-1177141"/>
        <a:ext cx="1847259" cy="4663472"/>
      </dsp:txXfrm>
    </dsp:sp>
    <dsp:sp modelId="{F4DFA5F2-175B-4F5A-8FBD-455A7E2AEA52}">
      <dsp:nvSpPr>
        <dsp:cNvPr id="0" name=""/>
        <dsp:cNvSpPr/>
      </dsp:nvSpPr>
      <dsp:spPr>
        <a:xfrm>
          <a:off x="0" y="57"/>
          <a:ext cx="2623203" cy="2309074"/>
        </a:xfrm>
        <a:prstGeom prst="roundRect">
          <a:avLst/>
        </a:prstGeom>
        <a:solidFill>
          <a:srgbClr val="74CFFC"/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57150" rIns="114300" bIns="5715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000" b="1" i="0" kern="1200" dirty="0" smtClean="0"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rPr>
            <a:t>3. แจ้งบอกเลิก</a:t>
          </a:r>
          <a:br>
            <a:rPr lang="th-TH" sz="3000" b="1" i="0" kern="1200" dirty="0" smtClean="0"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rPr>
          </a:br>
          <a:r>
            <a:rPr lang="th-TH" sz="3000" b="1" i="0" kern="1200" dirty="0" smtClean="0"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rPr>
            <a:t>   สัญญา</a:t>
          </a:r>
          <a:endParaRPr lang="en-US" sz="3000" b="1" i="0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0" y="57"/>
        <a:ext cx="2623203" cy="2309074"/>
      </dsp:txXfrm>
    </dsp:sp>
    <dsp:sp modelId="{4C614E7E-48CD-4BA1-8FBF-AE1E30635FD4}">
      <dsp:nvSpPr>
        <dsp:cNvPr id="0" name=""/>
        <dsp:cNvSpPr/>
      </dsp:nvSpPr>
      <dsp:spPr>
        <a:xfrm rot="5400000">
          <a:off x="4031309" y="1180645"/>
          <a:ext cx="1847259" cy="4663472"/>
        </a:xfrm>
        <a:prstGeom prst="round2SameRect">
          <a:avLst/>
        </a:prstGeom>
        <a:solidFill>
          <a:schemeClr val="accent4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000" b="1" i="0" kern="1200" dirty="0" smtClean="0">
              <a:effectLst/>
              <a:latin typeface="FreesiaUPC" pitchFamily="34" charset="-34"/>
              <a:cs typeface="FreesiaUPC" pitchFamily="34" charset="-34"/>
            </a:rPr>
            <a:t>ส่งหนังสือแบบลงทะเบียนตอบรับ และจัดเก็บ</a:t>
          </a:r>
          <a:r>
            <a:rPr lang="en-US" sz="2000" b="1" i="0" kern="1200" dirty="0" smtClean="0">
              <a:effectLst/>
              <a:latin typeface="FreesiaUPC" pitchFamily="34" charset="-34"/>
              <a:cs typeface="FreesiaUPC" pitchFamily="34" charset="-34"/>
            </a:rPr>
            <a:t/>
          </a:r>
          <a:br>
            <a:rPr lang="en-US" sz="2000" b="1" i="0" kern="1200" dirty="0" smtClean="0">
              <a:effectLst/>
              <a:latin typeface="FreesiaUPC" pitchFamily="34" charset="-34"/>
              <a:cs typeface="FreesiaUPC" pitchFamily="34" charset="-34"/>
            </a:rPr>
          </a:br>
          <a:r>
            <a:rPr lang="th-TH" sz="2000" b="1" i="0" kern="1200" dirty="0" smtClean="0">
              <a:effectLst/>
              <a:latin typeface="FreesiaUPC" pitchFamily="34" charset="-34"/>
              <a:cs typeface="FreesiaUPC" pitchFamily="34" charset="-34"/>
            </a:rPr>
            <a:t>ใบตอบรับ หรือจดหมายตีกลับไว้กับสำเนาหนังสือแจ้งหนี้ทุกครั้ง หากไม่ได้รับใบตอบรับ ให้ตรวจสอบจากระบบค้นหาสิ่งของฝากส่งทางไปรษณีย์ </a:t>
          </a:r>
          <a:r>
            <a:rPr lang="en-US" sz="2000" b="1" i="0" kern="1200" dirty="0" smtClean="0">
              <a:effectLst/>
              <a:latin typeface="FreesiaUPC" pitchFamily="34" charset="-34"/>
              <a:cs typeface="FreesiaUPC" pitchFamily="34" charset="-34"/>
            </a:rPr>
            <a:t/>
          </a:r>
          <a:br>
            <a:rPr lang="en-US" sz="2000" b="1" i="0" kern="1200" dirty="0" smtClean="0">
              <a:effectLst/>
              <a:latin typeface="FreesiaUPC" pitchFamily="34" charset="-34"/>
              <a:cs typeface="FreesiaUPC" pitchFamily="34" charset="-34"/>
            </a:rPr>
          </a:br>
          <a:r>
            <a:rPr lang="th-TH" sz="2000" b="1" i="0" kern="1200" dirty="0" smtClean="0">
              <a:effectLst/>
              <a:latin typeface="FreesiaUPC" pitchFamily="34" charset="-34"/>
              <a:cs typeface="FreesiaUPC" pitchFamily="34" charset="-34"/>
            </a:rPr>
            <a:t>ที่เว็บ</a:t>
          </a:r>
          <a:r>
            <a:rPr lang="th-TH" sz="2000" b="1" i="0" kern="1200" dirty="0" err="1" smtClean="0">
              <a:effectLst/>
              <a:latin typeface="FreesiaUPC" pitchFamily="34" charset="-34"/>
              <a:cs typeface="FreesiaUPC" pitchFamily="34" charset="-34"/>
            </a:rPr>
            <a:t>ไชต์</a:t>
          </a:r>
          <a:r>
            <a:rPr lang="th-TH" sz="2000" b="1" i="0" kern="1200" dirty="0" smtClean="0">
              <a:effectLst/>
              <a:latin typeface="FreesiaUPC" pitchFamily="34" charset="-34"/>
              <a:cs typeface="FreesiaUPC" pitchFamily="34" charset="-34"/>
            </a:rPr>
            <a:t>  </a:t>
          </a:r>
          <a:r>
            <a:rPr lang="en-US" sz="2000" kern="1200" dirty="0" smtClean="0">
              <a:latin typeface="FreesiaUPC" pitchFamily="34" charset="-34"/>
              <a:cs typeface="FreesiaUPC" pitchFamily="34" charset="-34"/>
            </a:rPr>
            <a:t>http://track.thailand.post.co.th</a:t>
          </a:r>
          <a:endParaRPr lang="en-US" sz="2000" b="1" i="0" kern="1200" dirty="0">
            <a:effectLst/>
            <a:latin typeface="FreesiaUPC" pitchFamily="34" charset="-34"/>
            <a:cs typeface="FreesiaUPC" pitchFamily="34" charset="-34"/>
          </a:endParaRPr>
        </a:p>
      </dsp:txBody>
      <dsp:txXfrm rot="5400000">
        <a:off x="4031309" y="1180645"/>
        <a:ext cx="1847259" cy="4663472"/>
      </dsp:txXfrm>
    </dsp:sp>
    <dsp:sp modelId="{771D4A76-8587-4450-B209-AA1698A03F4B}">
      <dsp:nvSpPr>
        <dsp:cNvPr id="0" name=""/>
        <dsp:cNvSpPr/>
      </dsp:nvSpPr>
      <dsp:spPr>
        <a:xfrm>
          <a:off x="0" y="2424585"/>
          <a:ext cx="2623203" cy="2309074"/>
        </a:xfrm>
        <a:prstGeom prst="roundRect">
          <a:avLst/>
        </a:prstGeom>
        <a:solidFill>
          <a:srgbClr val="FF99CC"/>
        </a:solidFill>
        <a:ln>
          <a:noFill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i="0" kern="1200" dirty="0" smtClean="0"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rPr>
            <a:t>4. ข้อปฏิบัติในการ</a:t>
          </a:r>
          <a:br>
            <a:rPr lang="th-TH" sz="2800" b="1" i="0" kern="1200" dirty="0" smtClean="0"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rPr>
          </a:br>
          <a:r>
            <a:rPr lang="th-TH" sz="2800" b="1" i="0" kern="1200" dirty="0" smtClean="0"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rPr>
            <a:t>   ส่งหนังสือแจ้งหนี้</a:t>
          </a:r>
          <a:endParaRPr lang="en-US" sz="2800" b="1" i="0" kern="1200" dirty="0">
            <a:solidFill>
              <a:schemeClr val="tx1"/>
            </a:solidFill>
            <a:effectLst/>
            <a:latin typeface="FreesiaUPC" pitchFamily="34" charset="-34"/>
            <a:cs typeface="FreesiaUPC" pitchFamily="34" charset="-34"/>
          </a:endParaRPr>
        </a:p>
      </dsp:txBody>
      <dsp:txXfrm>
        <a:off x="0" y="2424585"/>
        <a:ext cx="2623203" cy="230907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7#1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presOf axis="self"/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quarter" idx="1"/>
          </p:nvPr>
        </p:nvSpPr>
        <p:spPr>
          <a:xfrm>
            <a:off x="385044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EF255C-EFEE-4308-AB04-18EA16AAE29D}" type="datetime1">
              <a:rPr lang="th-TH" smtClean="0"/>
              <a:pPr/>
              <a:t>31/01/60</a:t>
            </a:fld>
            <a:endParaRPr lang="en-US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1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850444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70A40D-D427-4D80-9192-B83DBA693BA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999356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6400" cy="49688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49689" y="1"/>
            <a:ext cx="2946400" cy="49688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3CB10D-F61A-4E52-BFB1-95CEB668CDD9}" type="datetime1">
              <a:rPr lang="th-TH" smtClean="0"/>
              <a:pPr/>
              <a:t>31/01/60</a:t>
            </a:fld>
            <a:endParaRPr lang="en-US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451" y="4714876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9428164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49689" y="9428164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D39E98-FF60-431D-87A9-3289302672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1508579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สี่เหลี่ยมมุมมน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สี่เหลี่ยมมุมมน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ชื่อเรื่อง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20" name="ชื่อเรื่องรอง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th-TH" smtClean="0"/>
              <a:t>คลิกเพื่อแก้ไขลักษณะชื่อเรื่องรองต้นแบบ</a:t>
            </a:r>
            <a:endParaRPr kumimoji="0" lang="en-US"/>
          </a:p>
        </p:txBody>
      </p:sp>
      <p:sp>
        <p:nvSpPr>
          <p:cNvPr id="19" name="ตัวยึดวันที่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ED03CFD-F5BE-4111-A93E-1F5304726FA8}" type="datetime1">
              <a:rPr lang="en-US" smtClean="0"/>
              <a:pPr/>
              <a:t>1/31/2017</a:t>
            </a:fld>
            <a:endParaRPr lang="en-US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1" name="ตัวยึดหมายเลขภาพนิ่ง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811E6-61C2-4CC9-BD81-A5B9A71345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FE6A835-BD65-48D0-9378-4B128B6DEC29}" type="datetime1">
              <a:rPr lang="en-US" smtClean="0"/>
              <a:pPr/>
              <a:t>1/31/2017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811E6-61C2-4CC9-BD81-A5B9A71345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สี่เหลี่ยมมุมมน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สี่เหลี่ยมมุมมน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A1E9EF1-3814-4F7C-ACEA-D86D36A979D9}" type="datetime1">
              <a:rPr lang="en-US" smtClean="0"/>
              <a:pPr/>
              <a:t>1/31/2017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811E6-61C2-4CC9-BD81-A5B9A71345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30F2C5F-E1B8-4897-98EB-C6A54A6897F3}" type="datetime1">
              <a:rPr lang="en-US" smtClean="0"/>
              <a:pPr/>
              <a:t>1/31/2017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811E6-61C2-4CC9-BD81-A5B9A71345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เนื้อหา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78F0CF-C9CA-4D3E-9F3E-BD3E4DFA06F8}" type="datetime1">
              <a:rPr lang="en-US" smtClean="0"/>
              <a:pPr/>
              <a:t>1/31/2017</a:t>
            </a:fld>
            <a:endParaRPr lang="en-US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811E6-61C2-4CC9-BD81-A5B9A71345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BFB495-B3BD-4A49-AF4E-A4357C7D813A}" type="datetime1">
              <a:rPr lang="en-US" smtClean="0"/>
              <a:pPr/>
              <a:t>1/31/2017</a:t>
            </a:fld>
            <a:endParaRPr lang="en-US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811E6-61C2-4CC9-BD81-A5B9A71345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มุมมน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05F8A35-254B-461F-9355-F32D62D2F87C}" type="datetime1">
              <a:rPr lang="en-US" smtClean="0"/>
              <a:pPr/>
              <a:t>1/31/2017</a:t>
            </a:fld>
            <a:endParaRPr lang="en-US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811E6-61C2-4CC9-BD81-A5B9A71345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FADBB2-F6C9-4BC6-8BC4-66E6F1C9F704}" type="datetime1">
              <a:rPr lang="en-US" smtClean="0"/>
              <a:pPr/>
              <a:t>1/31/2017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811E6-61C2-4CC9-BD81-A5B9A71345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สี่เหลี่ยมมุมมน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มนมุมสี่เหลี่ยมหนึ่งมุม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9286F2-6ABD-4104-B672-9C5F644C5D98}" type="datetime1">
              <a:rPr lang="en-US" smtClean="0"/>
              <a:pPr/>
              <a:t>1/31/2017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811E6-61C2-4CC9-BD81-A5B9A71345A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th-TH" smtClean="0"/>
              <a:t>คลิกไอคอนเพื่อเพิ่มรูปภาพ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638B4E3-D8C3-4306-8812-1F9021EC5A3B}" type="datetime1">
              <a:rPr lang="en-US" smtClean="0"/>
              <a:pPr/>
              <a:t>1/31/2017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811E6-61C2-4CC9-BD81-A5B9A71345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FFCADF4-ED59-483D-B1BD-7E31A67E1997}" type="datetime1">
              <a:rPr lang="en-US" smtClean="0"/>
              <a:pPr/>
              <a:t>1/31/2017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3811E6-61C2-4CC9-BD81-A5B9A71345A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มุมมน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สี่เหลี่ยมมุมมน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ตัวยึดชื่อเรื่อง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kumimoji="0" lang="th-TH" smtClean="0"/>
              <a:t>ระดับที่สอง</a:t>
            </a:r>
          </a:p>
          <a:p>
            <a:pPr lvl="2" eaLnBrk="1" latinLnBrk="0" hangingPunct="1"/>
            <a:r>
              <a:rPr kumimoji="0" lang="th-TH" smtClean="0"/>
              <a:t>ระดับที่สาม</a:t>
            </a:r>
          </a:p>
          <a:p>
            <a:pPr lvl="3" eaLnBrk="1" latinLnBrk="0" hangingPunct="1"/>
            <a:r>
              <a:rPr kumimoji="0" lang="th-TH" smtClean="0"/>
              <a:t>ระดับที่สี่</a:t>
            </a:r>
          </a:p>
          <a:p>
            <a:pPr lvl="4" eaLnBrk="1" latinLnBrk="0" hangingPunct="1"/>
            <a:r>
              <a:rPr kumimoji="0" lang="th-TH" smtClean="0"/>
              <a:t>ระดับที่ห้า</a:t>
            </a:r>
            <a:endParaRPr kumimoji="0" lang="en-US"/>
          </a:p>
        </p:txBody>
      </p:sp>
      <p:sp>
        <p:nvSpPr>
          <p:cNvPr id="25" name="ตัวยึดวันที่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1CF983AE-533D-4EE1-8FF1-A1E6CC366B0D}" type="datetime1">
              <a:rPr lang="en-US" smtClean="0"/>
              <a:pPr/>
              <a:t>1/31/2017</a:t>
            </a:fld>
            <a:endParaRPr lang="en-US"/>
          </a:p>
        </p:txBody>
      </p:sp>
      <p:sp>
        <p:nvSpPr>
          <p:cNvPr id="18" name="ตัวยึดท้ายกระดาษ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883811E6-61C2-4CC9-BD81-A5B9A71345A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Layout" Target="../diagrams/layout2.xml"/><Relationship Id="rId7" Type="http://schemas.openxmlformats.org/officeDocument/2006/relationships/image" Target="../media/image4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diagramLayout" Target="../diagrams/layout3.xml"/><Relationship Id="rId7" Type="http://schemas.openxmlformats.org/officeDocument/2006/relationships/image" Target="../media/image5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Microsoft_Office_Excel1.xls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image" Target="../media/image16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0" y="3883695"/>
            <a:ext cx="914400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ตามพระราชบัญญัติส่งเสริมการพัฒนาฝีมือแรงงาน พ.ศ. 2545</a:t>
            </a:r>
            <a:endParaRPr lang="en-US" sz="3200" b="1" dirty="0" smtClean="0">
              <a:latin typeface="FreesiaUPC" pitchFamily="34" charset="-34"/>
              <a:cs typeface="FreesiaUPC" pitchFamily="34" charset="-34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0" y="3153163"/>
            <a:ext cx="91440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th-TH" altLang="ko-KR" sz="4400" b="1" dirty="0" smtClean="0">
                <a:latin typeface="FreesiaUPC" pitchFamily="34" charset="-34"/>
                <a:ea typeface="맑은 고딕" pitchFamily="50" charset="-127"/>
                <a:cs typeface="FreesiaUPC" pitchFamily="34" charset="-34"/>
              </a:rPr>
              <a:t>การให้กู้ยืมเงินกองทุนพัฒนาฝีมือแรงงาน</a:t>
            </a:r>
            <a:endParaRPr lang="en-US" altLang="ko-KR" sz="4400" b="1" dirty="0" smtClean="0">
              <a:latin typeface="FreesiaUPC" pitchFamily="34" charset="-34"/>
              <a:ea typeface="맑은 고딕" pitchFamily="50" charset="-127"/>
              <a:cs typeface="FreesiaUPC" pitchFamily="34" charset="-34"/>
            </a:endParaRPr>
          </a:p>
        </p:txBody>
      </p:sp>
      <p:pic>
        <p:nvPicPr>
          <p:cNvPr id="6" name="Picture 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63888" y="1170580"/>
            <a:ext cx="1728192" cy="16823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 descr="nlyl_reading_man_with_glasse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468560" y="3140968"/>
            <a:ext cx="4392488" cy="2376264"/>
          </a:xfrm>
          <a:prstGeom prst="rect">
            <a:avLst/>
          </a:prstGeom>
        </p:spPr>
      </p:pic>
      <p:sp>
        <p:nvSpPr>
          <p:cNvPr id="3" name="ชื่อเรื่องรอง 2"/>
          <p:cNvSpPr>
            <a:spLocks noGrp="1"/>
          </p:cNvSpPr>
          <p:nvPr>
            <p:ph type="subTitle" idx="4294967295"/>
          </p:nvPr>
        </p:nvSpPr>
        <p:spPr>
          <a:xfrm>
            <a:off x="571472" y="1928802"/>
            <a:ext cx="7772400" cy="3876462"/>
          </a:xfrm>
        </p:spPr>
        <p:txBody>
          <a:bodyPr>
            <a:noAutofit/>
          </a:bodyPr>
          <a:lstStyle/>
          <a:p>
            <a:pPr algn="l"/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พระราชบัญญัติส่งเสริมการพัฒนาฝีมือแรงงาน มาตรา 28 (1) และ (2) บัญญัติให้ใช้จ่ายเงินกองทุน</a:t>
            </a:r>
          </a:p>
          <a:p>
            <a:pPr algn="l">
              <a:buNone/>
            </a:pPr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                  พัฒนาฝีมือแรงงานเพื่อให้กู้ยืมเป็น</a:t>
            </a:r>
          </a:p>
          <a:p>
            <a:pPr algn="l">
              <a:buNone/>
            </a:pPr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                   ค่าใช้จ่ายในการอบรมฝีมือแรงงาน </a:t>
            </a:r>
          </a:p>
          <a:p>
            <a:pPr algn="l">
              <a:buNone/>
            </a:pPr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                    หรือการทดสอบมาตรฐานฝีมือแรงงาน</a:t>
            </a:r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00034" y="500042"/>
            <a:ext cx="8183880" cy="1051560"/>
          </a:xfrm>
        </p:spPr>
        <p:txBody>
          <a:bodyPr>
            <a:normAutofit/>
          </a:bodyPr>
          <a:lstStyle/>
          <a:p>
            <a:r>
              <a:rPr lang="th-TH" b="1" dirty="0" smtClean="0"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rPr>
              <a:t>การให้กู้ยืมเงินกองทุนพัฒนาฝีมือแรงงาน</a:t>
            </a:r>
            <a:endParaRPr lang="en-US" b="1" dirty="0"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ADFCA-84E1-4149-B95F-90388375D48F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714480" y="2071678"/>
            <a:ext cx="592932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90600" algn="l"/>
              </a:tabLst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3</a:t>
            </a:fld>
            <a:endParaRPr lang="en-US"/>
          </a:p>
        </p:txBody>
      </p:sp>
      <p:graphicFrame>
        <p:nvGraphicFramePr>
          <p:cNvPr id="17" name="ไดอะแกรม 16"/>
          <p:cNvGraphicFramePr/>
          <p:nvPr/>
        </p:nvGraphicFramePr>
        <p:xfrm>
          <a:off x="395536" y="571480"/>
          <a:ext cx="8280920" cy="52149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6228184" y="2348880"/>
            <a:ext cx="2448272" cy="1947565"/>
          </a:xfrm>
          <a:prstGeom prst="flowChartConnector">
            <a:avLst/>
          </a:prstGeom>
          <a:solidFill>
            <a:srgbClr val="AA71D5"/>
          </a:solidFill>
        </p:spPr>
        <p:txBody>
          <a:bodyPr wrap="square" rtlCol="0">
            <a:spAutoFit/>
          </a:bodyPr>
          <a:lstStyle/>
          <a:p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เป็นบุคคลธรรมดา </a:t>
            </a:r>
            <a:br>
              <a:rPr lang="th-TH" sz="28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หรือนิติบุคคล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11" name="ตัวเชื่อมต่อตรง 10"/>
          <p:cNvCxnSpPr>
            <a:endCxn id="9" idx="0"/>
          </p:cNvCxnSpPr>
          <p:nvPr/>
        </p:nvCxnSpPr>
        <p:spPr>
          <a:xfrm>
            <a:off x="5940152" y="1628800"/>
            <a:ext cx="1512168" cy="72008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ตัวเชื่อมต่อตรง 14"/>
          <p:cNvCxnSpPr>
            <a:stCxn id="9" idx="4"/>
          </p:cNvCxnSpPr>
          <p:nvPr/>
        </p:nvCxnSpPr>
        <p:spPr>
          <a:xfrm flipH="1">
            <a:off x="5940152" y="4296445"/>
            <a:ext cx="1512168" cy="78873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ตัวเชื่อมต่อตรง 19"/>
          <p:cNvCxnSpPr>
            <a:stCxn id="9" idx="2"/>
          </p:cNvCxnSpPr>
          <p:nvPr/>
        </p:nvCxnSpPr>
        <p:spPr>
          <a:xfrm flipH="1">
            <a:off x="5940152" y="3322663"/>
            <a:ext cx="288032" cy="3432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714480" y="2071678"/>
            <a:ext cx="592932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90600" algn="l"/>
              </a:tabLst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14" name="ชื่อเรื่อง 1"/>
          <p:cNvSpPr txBox="1">
            <a:spLocks/>
          </p:cNvSpPr>
          <p:nvPr/>
        </p:nvSpPr>
        <p:spPr>
          <a:xfrm>
            <a:off x="500034" y="512293"/>
            <a:ext cx="8183880" cy="714380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3600" b="1" dirty="0" smtClean="0">
                <a:solidFill>
                  <a:schemeClr val="accent6">
                    <a:lumMod val="50000"/>
                  </a:schemeClr>
                </a:solidFill>
                <a:latin typeface="FreesiaUPC" pitchFamily="34" charset="-34"/>
                <a:ea typeface="+mj-ea"/>
                <a:cs typeface="FreesiaUPC" pitchFamily="34" charset="-34"/>
              </a:rPr>
              <a:t>ผู้มีสิทธิกู้ยืมเงิน</a:t>
            </a:r>
            <a:r>
              <a:rPr lang="en-US" sz="3600" b="1" dirty="0" smtClean="0">
                <a:solidFill>
                  <a:schemeClr val="accent6">
                    <a:lumMod val="50000"/>
                  </a:schemeClr>
                </a:solidFill>
                <a:latin typeface="FreesiaUPC" pitchFamily="34" charset="-34"/>
                <a:ea typeface="+mj-ea"/>
                <a:cs typeface="FreesiaUPC" pitchFamily="34" charset="-34"/>
              </a:rPr>
              <a:t> 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graphicFrame>
        <p:nvGraphicFramePr>
          <p:cNvPr id="17" name="ไดอะแกรม 16"/>
          <p:cNvGraphicFramePr/>
          <p:nvPr/>
        </p:nvGraphicFramePr>
        <p:xfrm>
          <a:off x="1071538" y="1523924"/>
          <a:ext cx="6786610" cy="15478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3" name="สี่เหลี่ยมมุมมน 22"/>
          <p:cNvSpPr/>
          <p:nvPr/>
        </p:nvSpPr>
        <p:spPr>
          <a:xfrm>
            <a:off x="1155039" y="3214686"/>
            <a:ext cx="6643734" cy="1677685"/>
          </a:xfrm>
          <a:prstGeom prst="roundRect">
            <a:avLst/>
          </a:prstGeom>
          <a:scene3d>
            <a:camera prst="orthographicFront"/>
            <a:lightRig rig="chilly" dir="t"/>
          </a:scene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spcFirstLastPara="0" vert="horz" wrap="square" lIns="17780" tIns="17780" rIns="17780" bIns="17780" numCol="1" spcCol="1270" anchor="ctr" anchorCtr="0">
            <a:noAutofit/>
          </a:bodyPr>
          <a:lstStyle/>
          <a:p>
            <a:pPr lvl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FreesiaUPC" pitchFamily="34" charset="-34"/>
                <a:ea typeface="+mj-ea"/>
                <a:cs typeface="FreesiaUPC" pitchFamily="34" charset="-34"/>
              </a:rPr>
              <a:t>กู้ยืมเพี่อเป็นค่าใช้จ่ายในการ</a:t>
            </a:r>
            <a:r>
              <a:rPr kumimoji="0" lang="th-TH" sz="32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FreesiaUPC" pitchFamily="34" charset="-34"/>
                <a:ea typeface="+mj-ea"/>
                <a:cs typeface="FreesiaUPC" pitchFamily="34" charset="-34"/>
              </a:rPr>
              <a:t>ฝึกอบรมฝีมือแรงงาน </a:t>
            </a: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FreesiaUPC" pitchFamily="34" charset="-34"/>
                <a:ea typeface="+mj-ea"/>
                <a:cs typeface="FreesiaUPC" pitchFamily="34" charset="-34"/>
              </a:rPr>
              <a:t/>
            </a:r>
            <a:b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FreesiaUPC" pitchFamily="34" charset="-34"/>
                <a:ea typeface="+mj-ea"/>
                <a:cs typeface="FreesiaUPC" pitchFamily="34" charset="-34"/>
              </a:rPr>
            </a:br>
            <a:r>
              <a:rPr kumimoji="0" lang="th-TH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uLnTx/>
                <a:uFillTx/>
                <a:latin typeface="FreesiaUPC" pitchFamily="34" charset="-34"/>
                <a:ea typeface="+mj-ea"/>
                <a:cs typeface="FreesiaUPC" pitchFamily="34" charset="-34"/>
              </a:rPr>
              <a:t>ตามพระราชบัญญัติส่งเสริมการพัฒนาฝีมือแรงงาน พ.ศ. 2545</a:t>
            </a:r>
            <a:endPara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31745" name="Picture 1" descr="D:\บรรยาย สปก.60\New folder (3)\silhouette_man_presentation.png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rgbClr val="00B050">
                <a:tint val="45000"/>
                <a:satMod val="400000"/>
              </a:srgbClr>
            </a:duotone>
            <a:lum bright="10000"/>
          </a:blip>
          <a:srcRect/>
          <a:stretch>
            <a:fillRect/>
          </a:stretch>
        </p:blipFill>
        <p:spPr bwMode="auto">
          <a:xfrm>
            <a:off x="1043608" y="1628800"/>
            <a:ext cx="1224136" cy="1224136"/>
          </a:xfrm>
          <a:prstGeom prst="rect">
            <a:avLst/>
          </a:prstGeom>
          <a:noFill/>
        </p:spPr>
      </p:pic>
      <p:pic>
        <p:nvPicPr>
          <p:cNvPr id="31746" name="Picture 2" descr="D:\บรรยาย สปก.60\New folder (3)\silhouette_saleman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499992" y="1642448"/>
            <a:ext cx="1368152" cy="12241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714480" y="2071678"/>
            <a:ext cx="592932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90600" algn="l"/>
              </a:tabLst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14" name="ชื่อเรื่อง 1"/>
          <p:cNvSpPr txBox="1">
            <a:spLocks/>
          </p:cNvSpPr>
          <p:nvPr/>
        </p:nvSpPr>
        <p:spPr>
          <a:xfrm>
            <a:off x="500034" y="512293"/>
            <a:ext cx="8183880" cy="714380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3600" b="1" dirty="0" smtClean="0">
                <a:solidFill>
                  <a:schemeClr val="accent6">
                    <a:lumMod val="50000"/>
                  </a:schemeClr>
                </a:solidFill>
                <a:latin typeface="FreesiaUPC" pitchFamily="34" charset="-34"/>
                <a:ea typeface="+mj-ea"/>
                <a:cs typeface="FreesiaUPC" pitchFamily="34" charset="-34"/>
              </a:rPr>
              <a:t>ผู้มีสิทธิกู้ยืมเงิน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graphicFrame>
        <p:nvGraphicFramePr>
          <p:cNvPr id="17" name="ไดอะแกรม 16"/>
          <p:cNvGraphicFramePr/>
          <p:nvPr/>
        </p:nvGraphicFramePr>
        <p:xfrm>
          <a:off x="1313782" y="1523924"/>
          <a:ext cx="6786610" cy="15478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3" name="สี่เหลี่ยมมุมมน 22"/>
          <p:cNvSpPr/>
          <p:nvPr/>
        </p:nvSpPr>
        <p:spPr>
          <a:xfrm>
            <a:off x="1384650" y="3214686"/>
            <a:ext cx="6643734" cy="1677685"/>
          </a:xfrm>
          <a:prstGeom prst="roundRect">
            <a:avLst/>
          </a:prstGeom>
          <a:solidFill>
            <a:srgbClr val="D1B2E8"/>
          </a:solidFill>
          <a:scene3d>
            <a:camera prst="orthographicFront"/>
            <a:lightRig rig="chilly" dir="t"/>
          </a:scene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spcFirstLastPara="0" vert="horz" wrap="square" lIns="17780" tIns="17780" rIns="17780" bIns="17780" numCol="1" spcCol="1270" anchor="ctr" anchorCtr="0">
            <a:noAutofit/>
          </a:bodyPr>
          <a:lstStyle/>
          <a:p>
            <a:pPr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  <a:p>
            <a:pPr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h-TH" sz="32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กู้ยืมเพี่อเป็นค่าใช้จ่ายในการ</a:t>
            </a:r>
            <a:r>
              <a:rPr lang="th-TH" sz="3200" b="1" u="sng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ทดสอบมาตรฐานฝีมือแรงงาน </a:t>
            </a:r>
            <a:r>
              <a:rPr lang="th-TH" sz="32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ตามพระราชบัญญัติส่งเสริมการพัฒนาฝีมือแรงงาน พ.ศ. 2545</a:t>
            </a:r>
          </a:p>
          <a:p>
            <a:pPr lvl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10" name="Picture 2" descr="D:\บรรยาย สปก.60\New folder (3)\silhouette_saleman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16016" y="1642448"/>
            <a:ext cx="1368152" cy="1224136"/>
          </a:xfrm>
          <a:prstGeom prst="rect">
            <a:avLst/>
          </a:prstGeom>
          <a:noFill/>
        </p:spPr>
      </p:pic>
      <p:pic>
        <p:nvPicPr>
          <p:cNvPr id="30721" name="Picture 1" descr="D:\บรรยาย สปก.60\New folder (3)\silhouette_construction_man.png"/>
          <p:cNvPicPr>
            <a:picLocks noChangeAspect="1" noChangeArrowheads="1"/>
          </p:cNvPicPr>
          <p:nvPr/>
        </p:nvPicPr>
        <p:blipFill>
          <a:blip r:embed="rId8" cstate="print">
            <a:duotone>
              <a:prstClr val="black"/>
              <a:srgbClr val="00B0F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 flipH="1">
            <a:off x="467544" y="1597736"/>
            <a:ext cx="1368152" cy="12961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ตาราง 7"/>
          <p:cNvGraphicFramePr>
            <a:graphicFrameLocks noGrp="1"/>
          </p:cNvGraphicFramePr>
          <p:nvPr/>
        </p:nvGraphicFramePr>
        <p:xfrm>
          <a:off x="857224" y="714356"/>
          <a:ext cx="7500990" cy="47384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00396"/>
                <a:gridCol w="4500594"/>
              </a:tblGrid>
              <a:tr h="192882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วงเงินกู้ยืม</a:t>
                      </a:r>
                      <a:endParaRPr lang="en-US" sz="3200" b="1" dirty="0">
                        <a:solidFill>
                          <a:schemeClr val="tx1"/>
                        </a:solidFill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3200" b="1" dirty="0" smtClean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2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ไม่เกิน 1,000,000 บาท ต่อครั้ง </a:t>
                      </a:r>
                      <a:r>
                        <a:rPr lang="en-US" sz="32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/>
                      </a:r>
                      <a:br>
                        <a:rPr lang="en-US" sz="32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</a:br>
                      <a:endParaRPr lang="en-US" sz="3200" b="1" dirty="0" smtClean="0">
                        <a:solidFill>
                          <a:schemeClr val="tx1"/>
                        </a:solidFill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 b="1" dirty="0">
                        <a:solidFill>
                          <a:schemeClr val="tx1"/>
                        </a:solidFill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15428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3200" b="1" dirty="0" smtClean="0"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b="1" dirty="0" smtClean="0">
                          <a:latin typeface="FreesiaUPC" pitchFamily="34" charset="-34"/>
                          <a:cs typeface="FreesiaUPC" pitchFamily="34" charset="-34"/>
                        </a:rPr>
                        <a:t>ระยะเวลาผ่อนชำระคืน</a:t>
                      </a:r>
                      <a:endParaRPr lang="en-US" sz="3200" b="1" dirty="0" smtClean="0"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32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b="1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ไม่เกิน 12 เดือน</a:t>
                      </a:r>
                      <a:endParaRPr lang="en-US" sz="32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12713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 b="1" dirty="0" smtClean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b="1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อัตราดอกเบี้ย</a:t>
                      </a:r>
                      <a:endParaRPr lang="en-US" sz="32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000" b="1" dirty="0" smtClean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b="1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ร้อยละ</a:t>
                      </a:r>
                      <a:r>
                        <a:rPr lang="th-TH" sz="3200" b="1" baseline="0" dirty="0" smtClean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 3 ต่อปี</a:t>
                      </a:r>
                      <a:endParaRPr lang="en-US" sz="32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00034" y="571480"/>
            <a:ext cx="8183880" cy="1051560"/>
          </a:xfrm>
        </p:spPr>
        <p:txBody>
          <a:bodyPr>
            <a:noAutofit/>
          </a:bodyPr>
          <a:lstStyle/>
          <a:p>
            <a:r>
              <a:rPr lang="th-TH" sz="3200" dirty="0" smtClean="0">
                <a:solidFill>
                  <a:schemeClr val="accent2">
                    <a:lumMod val="50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คุณสมบัติผู้มีสิทธิกู้ยืมเงิน</a:t>
            </a:r>
            <a:r>
              <a:rPr lang="en-US" sz="3200" dirty="0" smtClean="0">
                <a:solidFill>
                  <a:schemeClr val="accent2">
                    <a:lumMod val="50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 : </a:t>
            </a:r>
            <a:r>
              <a:rPr lang="th-TH" sz="3200" dirty="0" smtClean="0">
                <a:solidFill>
                  <a:schemeClr val="accent2">
                    <a:lumMod val="50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ผู้ดำเนินการฝึก </a:t>
            </a:r>
            <a:br>
              <a:rPr lang="th-TH" sz="3200" dirty="0" smtClean="0">
                <a:solidFill>
                  <a:schemeClr val="accent2">
                    <a:lumMod val="50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</a:br>
            <a:r>
              <a:rPr lang="th-TH" sz="3200" dirty="0" smtClean="0">
                <a:solidFill>
                  <a:schemeClr val="accent2">
                    <a:lumMod val="50000"/>
                  </a:schemeClr>
                </a:solidFill>
                <a:effectLst/>
                <a:latin typeface="FreesiaUPC" pitchFamily="34" charset="-34"/>
                <a:cs typeface="FreesiaUPC" pitchFamily="34" charset="-34"/>
              </a:rPr>
              <a:t>ผู้ดำเนินการทดสอบมาตรฐานฝีมือแรงงาน ผู้ประกอบกิจการ</a:t>
            </a:r>
            <a:endParaRPr lang="en-US" sz="3200" dirty="0">
              <a:solidFill>
                <a:schemeClr val="accent2">
                  <a:lumMod val="50000"/>
                </a:schemeClr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ไดอะแกรม 5"/>
          <p:cNvGraphicFramePr/>
          <p:nvPr/>
        </p:nvGraphicFramePr>
        <p:xfrm>
          <a:off x="714348" y="1500174"/>
          <a:ext cx="7786742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 descr="7043763939_fc0ac31da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910" y="2071678"/>
            <a:ext cx="4032256" cy="4032256"/>
          </a:xfrm>
          <a:prstGeom prst="rect">
            <a:avLst/>
          </a:prstGeom>
        </p:spPr>
      </p:pic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4" name="ชื่อเรื่อง 1"/>
          <p:cNvSpPr txBox="1">
            <a:spLocks/>
          </p:cNvSpPr>
          <p:nvPr/>
        </p:nvSpPr>
        <p:spPr>
          <a:xfrm>
            <a:off x="3786182" y="500042"/>
            <a:ext cx="4500594" cy="2786082"/>
          </a:xfrm>
          <a:prstGeom prst="cloudCallout">
            <a:avLst>
              <a:gd name="adj1" fmla="val -45914"/>
              <a:gd name="adj2" fmla="val 40762"/>
            </a:avLst>
          </a:prstGeom>
          <a:solidFill>
            <a:srgbClr val="FFD1D2"/>
          </a:solidFill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  <a:t>ขอข้อมูล</a:t>
            </a:r>
            <a:r>
              <a:rPr kumimoji="0" lang="th-TH" sz="4400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7030A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  <a:t>เครดิตบู</a:t>
            </a:r>
            <a:r>
              <a:rPr kumimoji="0" lang="th-TH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  <a:t>โร</a:t>
            </a:r>
            <a:r>
              <a:rPr kumimoji="0" lang="en-US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  <a:t/>
            </a:r>
            <a:br>
              <a:rPr kumimoji="0" lang="en-US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</a:br>
            <a:r>
              <a:rPr kumimoji="0" lang="th-TH" sz="4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  <a:t>ได้ที่ไหน</a:t>
            </a:r>
            <a:endParaRPr kumimoji="0" lang="en-US" sz="4400" b="1" i="1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latin typeface="BoonTook Mon Ultra" pitchFamily="50" charset="-34"/>
              <a:ea typeface="BoonTook Mon Ultra" pitchFamily="50" charset="-34"/>
              <a:cs typeface="BoonTook Mon Ultra" pitchFamily="50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/>
          <p:cNvSpPr txBox="1"/>
          <p:nvPr/>
        </p:nvSpPr>
        <p:spPr>
          <a:xfrm>
            <a:off x="3347864" y="4221088"/>
            <a:ext cx="4824536" cy="2108299"/>
          </a:xfrm>
          <a:prstGeom prst="cloud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r"/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ค่าบริการ  220  บาท </a:t>
            </a:r>
            <a:br>
              <a:rPr lang="th-TH" sz="28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(รวมค่าจัดส่งไปรษณีย์</a:t>
            </a:r>
            <a:br>
              <a:rPr lang="th-TH" sz="28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จำนวน 20 บาท แล้ว)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67544" y="548680"/>
            <a:ext cx="8136904" cy="715089"/>
          </a:xfrm>
          <a:prstGeom prst="round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สถานที่ขอข้อมูล</a:t>
            </a:r>
            <a:r>
              <a:rPr lang="th-TH" sz="3600" b="1" dirty="0" err="1" smtClean="0"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โร </a:t>
            </a:r>
            <a:r>
              <a:rPr lang="en-US" sz="3600" b="1" dirty="0" smtClean="0"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3600" b="1" dirty="0" smtClean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กรณีนิติบุคคล  </a:t>
            </a:r>
            <a:endParaRPr lang="en-US" sz="3600" b="1" dirty="0" smtClean="0">
              <a:solidFill>
                <a:srgbClr val="C0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9</a:t>
            </a:fld>
            <a:endParaRPr lang="en-US"/>
          </a:p>
        </p:txBody>
      </p:sp>
      <p:pic>
        <p:nvPicPr>
          <p:cNvPr id="21506" name="Picture 2" descr="ผลการค้นหารูปภาพสำหรับ post office clip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4183854"/>
            <a:ext cx="2232248" cy="1626353"/>
          </a:xfrm>
          <a:prstGeom prst="rect">
            <a:avLst/>
          </a:prstGeom>
          <a:noFill/>
        </p:spPr>
      </p:pic>
      <p:pic>
        <p:nvPicPr>
          <p:cNvPr id="21510" name="Picture 6" descr="ผลการค้นหารูปภาพสำหรับ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3717032"/>
            <a:ext cx="936104" cy="936104"/>
          </a:xfrm>
          <a:prstGeom prst="rect">
            <a:avLst/>
          </a:prstGeom>
          <a:noFill/>
        </p:spPr>
      </p:pic>
      <p:grpSp>
        <p:nvGrpSpPr>
          <p:cNvPr id="15" name="กลุ่ม 14"/>
          <p:cNvGrpSpPr/>
          <p:nvPr/>
        </p:nvGrpSpPr>
        <p:grpSpPr>
          <a:xfrm>
            <a:off x="683568" y="1307304"/>
            <a:ext cx="7992888" cy="2022978"/>
            <a:chOff x="1043608" y="739951"/>
            <a:chExt cx="7992888" cy="2022978"/>
          </a:xfrm>
        </p:grpSpPr>
        <p:pic>
          <p:nvPicPr>
            <p:cNvPr id="50178" name="Picture 2" descr="ผลการค้นหารูปภาพสำหรับ company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804247" y="739951"/>
              <a:ext cx="2232249" cy="2022978"/>
            </a:xfrm>
            <a:prstGeom prst="rect">
              <a:avLst/>
            </a:prstGeom>
            <a:noFill/>
          </p:spPr>
        </p:pic>
        <p:pic>
          <p:nvPicPr>
            <p:cNvPr id="21508" name="Picture 4" descr="ผลการค้นหารูปภาพสำหรับ 1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043608" y="845423"/>
              <a:ext cx="1008112" cy="1008112"/>
            </a:xfrm>
            <a:prstGeom prst="rect">
              <a:avLst/>
            </a:prstGeom>
            <a:noFill/>
          </p:spPr>
        </p:pic>
        <p:sp>
          <p:nvSpPr>
            <p:cNvPr id="11" name="TextBox 10"/>
            <p:cNvSpPr txBox="1"/>
            <p:nvPr/>
          </p:nvSpPr>
          <p:spPr>
            <a:xfrm>
              <a:off x="2195736" y="989439"/>
              <a:ext cx="547260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3600" b="1" dirty="0" smtClean="0">
                  <a:latin typeface="FreesiaUPC" pitchFamily="34" charset="-34"/>
                  <a:cs typeface="FreesiaUPC" pitchFamily="34" charset="-34"/>
                </a:rPr>
                <a:t>ณ ที่ทำการศูนย์ตรวจ</a:t>
              </a:r>
              <a:r>
                <a:rPr lang="th-TH" sz="3600" b="1" dirty="0" err="1" smtClean="0">
                  <a:latin typeface="FreesiaUPC" pitchFamily="34" charset="-34"/>
                  <a:cs typeface="FreesiaUPC" pitchFamily="34" charset="-34"/>
                </a:rPr>
                <a:t>เครดิตบู</a:t>
              </a:r>
              <a:r>
                <a:rPr lang="th-TH" sz="3600" b="1" dirty="0" smtClean="0">
                  <a:latin typeface="FreesiaUPC" pitchFamily="34" charset="-34"/>
                  <a:cs typeface="FreesiaUPC" pitchFamily="34" charset="-34"/>
                </a:rPr>
                <a:t>โร  </a:t>
              </a:r>
              <a:endParaRPr lang="en-US" sz="3600" dirty="0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491880" y="1997551"/>
              <a:ext cx="3024336" cy="646986"/>
            </a:xfrm>
            <a:prstGeom prst="roundRect">
              <a:avLst/>
            </a:prstGeom>
            <a:solidFill>
              <a:srgbClr val="D1B2E8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3200" b="1" dirty="0" smtClean="0">
                  <a:latin typeface="FreesiaUPC" pitchFamily="34" charset="-34"/>
                  <a:cs typeface="FreesiaUPC" pitchFamily="34" charset="-34"/>
                </a:rPr>
                <a:t>ค่าบริการ 100 บาท</a:t>
              </a:r>
              <a:endParaRPr lang="en-US" sz="3200" b="1" dirty="0"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1979712" y="1484784"/>
              <a:ext cx="597666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3200" b="1" dirty="0" smtClean="0">
                  <a:latin typeface="FreesiaUPC" pitchFamily="34" charset="-34"/>
                  <a:cs typeface="FreesiaUPC" pitchFamily="34" charset="-34"/>
                </a:rPr>
                <a:t>(ธนาคารอาคารสงเคราะห์ สำนักงานใหญ่)</a:t>
              </a:r>
              <a:endParaRPr lang="en-US" sz="3200" b="1" dirty="0">
                <a:latin typeface="FreesiaUPC" pitchFamily="34" charset="-34"/>
                <a:cs typeface="FreesiaUPC" pitchFamily="34" charset="-34"/>
              </a:endParaRPr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3563888" y="3861048"/>
            <a:ext cx="2160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ทางไปรษณีย์</a:t>
            </a:r>
            <a:endParaRPr 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611560" y="548680"/>
            <a:ext cx="7992888" cy="646331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สถานที่ขอข้อมูล</a:t>
            </a:r>
            <a:r>
              <a:rPr lang="th-TH" sz="3600" b="1" dirty="0" err="1" smtClean="0"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โร </a:t>
            </a:r>
            <a:r>
              <a:rPr lang="en-US" sz="3600" b="1" dirty="0" smtClean="0"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36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กรณีบุคคลธรรมดา</a:t>
            </a:r>
            <a:endParaRPr lang="en-US" sz="3600" b="1" dirty="0">
              <a:solidFill>
                <a:srgbClr val="0070C0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556792"/>
            <a:ext cx="1368152" cy="19007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สี่เหลี่ยมผืนผ้า 5"/>
          <p:cNvSpPr/>
          <p:nvPr/>
        </p:nvSpPr>
        <p:spPr>
          <a:xfrm>
            <a:off x="1475656" y="2401724"/>
            <a:ext cx="36391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ณ ที่ทำการศูนย์ตรวจ</a:t>
            </a:r>
            <a:r>
              <a:rPr lang="th-TH" sz="2800" b="1" dirty="0" err="1" smtClean="0"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โร </a:t>
            </a:r>
            <a:endParaRPr lang="en-US" sz="2800" dirty="0"/>
          </a:p>
        </p:txBody>
      </p:sp>
      <p:sp>
        <p:nvSpPr>
          <p:cNvPr id="7" name="TextBox 6"/>
          <p:cNvSpPr txBox="1"/>
          <p:nvPr/>
        </p:nvSpPr>
        <p:spPr>
          <a:xfrm>
            <a:off x="5004048" y="1340768"/>
            <a:ext cx="3528392" cy="2553891"/>
          </a:xfrm>
          <a:prstGeom prst="roundRect">
            <a:avLst/>
          </a:prstGeom>
          <a:solidFill>
            <a:srgbClr val="D1B2E8"/>
          </a:solidFill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- ธนาคารอาคารสงเคราะห์</a:t>
            </a:r>
            <a:br>
              <a:rPr lang="th-TH" sz="24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  สำนักงานใหญ่</a:t>
            </a:r>
          </a:p>
          <a:p>
            <a:pPr>
              <a:buFontTx/>
              <a:buChar char="-"/>
            </a:pP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ปากซอยสุขุมวิท 25 </a:t>
            </a:r>
            <a:br>
              <a:rPr lang="th-TH" sz="24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  อาคาร  </a:t>
            </a:r>
            <a:r>
              <a:rPr lang="th-TH" sz="2400" b="1" dirty="0" err="1" smtClean="0">
                <a:latin typeface="FreesiaUPC" pitchFamily="34" charset="-34"/>
                <a:cs typeface="FreesiaUPC" pitchFamily="34" charset="-34"/>
              </a:rPr>
              <a:t>กลาสเฮ้าส์</a:t>
            </a: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(ชั้นใต้ดิน)</a:t>
            </a:r>
          </a:p>
          <a:p>
            <a:pPr>
              <a:buFontTx/>
              <a:buChar char="-"/>
            </a:pP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สถานีรถไฟฟ้า </a:t>
            </a:r>
            <a:r>
              <a:rPr lang="en-US" sz="2400" b="1" dirty="0" smtClean="0">
                <a:latin typeface="FreesiaUPC" pitchFamily="34" charset="-34"/>
                <a:cs typeface="FreesiaUPC" pitchFamily="34" charset="-34"/>
              </a:rPr>
              <a:t>BTS </a:t>
            </a: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ศาลาแดง</a:t>
            </a:r>
          </a:p>
          <a:p>
            <a:pPr>
              <a:buFontTx/>
              <a:buChar char="-"/>
            </a:pP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ห้างเจ-</a:t>
            </a:r>
            <a:r>
              <a:rPr lang="th-TH" sz="2400" b="1" dirty="0" err="1" smtClean="0">
                <a:latin typeface="FreesiaUPC" pitchFamily="34" charset="-34"/>
                <a:cs typeface="FreesiaUPC" pitchFamily="34" charset="-34"/>
              </a:rPr>
              <a:t>เวนิว</a:t>
            </a: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(</a:t>
            </a:r>
            <a:r>
              <a:rPr lang="th-TH" sz="2400" b="1" dirty="0" err="1" smtClean="0">
                <a:latin typeface="FreesiaUPC" pitchFamily="34" charset="-34"/>
                <a:cs typeface="FreesiaUPC" pitchFamily="34" charset="-34"/>
              </a:rPr>
              <a:t>นวนคร</a:t>
            </a: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) ชั้น 4</a:t>
            </a:r>
          </a:p>
        </p:txBody>
      </p:sp>
      <p:pic>
        <p:nvPicPr>
          <p:cNvPr id="1026" name="Picture 2" descr="ผลการค้นหารูปภาพสำหรับ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1628800"/>
            <a:ext cx="864096" cy="864096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2339752" y="2905780"/>
            <a:ext cx="2592288" cy="523220"/>
          </a:xfrm>
          <a:prstGeom prst="homePlate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ค่าบริการ 100 บาท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1475656" y="3911872"/>
            <a:ext cx="13388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ณ ธนาคาร</a:t>
            </a:r>
            <a:endParaRPr lang="en-US" sz="2800" dirty="0"/>
          </a:p>
        </p:txBody>
      </p:sp>
      <p:pic>
        <p:nvPicPr>
          <p:cNvPr id="1028" name="Picture 4" descr="ผลการค้นหารูปภาพสำหรับ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3933056"/>
            <a:ext cx="936104" cy="864096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2987824" y="4797152"/>
            <a:ext cx="2520280" cy="1200329"/>
          </a:xfrm>
          <a:prstGeom prst="rect">
            <a:avLst/>
          </a:prstGeom>
          <a:noFill/>
          <a:ln>
            <a:solidFill>
              <a:srgbClr val="FF0000"/>
            </a:solidFill>
            <a:prstDash val="dash"/>
          </a:ln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ธนาคารธน</a:t>
            </a:r>
            <a:r>
              <a:rPr lang="th-TH" sz="2400" b="1" dirty="0" err="1" smtClean="0">
                <a:latin typeface="FreesiaUPC" pitchFamily="34" charset="-34"/>
                <a:cs typeface="FreesiaUPC" pitchFamily="34" charset="-34"/>
              </a:rPr>
              <a:t>ชาต</a:t>
            </a:r>
            <a:endParaRPr lang="th-TH" sz="2400" b="1" dirty="0" smtClean="0">
              <a:latin typeface="FreesiaUPC" pitchFamily="34" charset="-34"/>
              <a:cs typeface="FreesiaUPC" pitchFamily="34" charset="-34"/>
            </a:endParaRPr>
          </a:p>
          <a:p>
            <a:pPr>
              <a:buFontTx/>
              <a:buChar char="-"/>
            </a:pP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ธนาคารกรุงไทย</a:t>
            </a:r>
          </a:p>
          <a:p>
            <a:pPr>
              <a:buFontTx/>
              <a:buChar char="-"/>
            </a:pP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ธนาคารไอซีบีซี (ไทย)</a:t>
            </a:r>
          </a:p>
        </p:txBody>
      </p:sp>
      <p:sp>
        <p:nvSpPr>
          <p:cNvPr id="15" name="สี่เหลี่ยมผืนผ้า 14"/>
          <p:cNvSpPr/>
          <p:nvPr/>
        </p:nvSpPr>
        <p:spPr>
          <a:xfrm>
            <a:off x="5652120" y="4941168"/>
            <a:ext cx="3078088" cy="1200329"/>
          </a:xfrm>
          <a:prstGeom prst="rect">
            <a:avLst/>
          </a:prstGeom>
          <a:ln>
            <a:solidFill>
              <a:srgbClr val="DE5408"/>
            </a:solidFill>
            <a:prstDash val="dash"/>
          </a:ln>
        </p:spPr>
        <p:txBody>
          <a:bodyPr wrap="square">
            <a:spAutoFit/>
          </a:bodyPr>
          <a:lstStyle/>
          <a:p>
            <a:pPr>
              <a:buFontTx/>
              <a:buChar char="-"/>
            </a:pP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ธนาคารอาคารสงเคราะห์</a:t>
            </a:r>
          </a:p>
          <a:p>
            <a:pPr>
              <a:buFontTx/>
              <a:buChar char="-"/>
            </a:pP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ธนาคารแลนด์ </a:t>
            </a:r>
            <a:r>
              <a:rPr lang="th-TH" sz="2400" b="1" dirty="0" err="1" smtClean="0">
                <a:latin typeface="FreesiaUPC" pitchFamily="34" charset="-34"/>
                <a:cs typeface="FreesiaUPC" pitchFamily="34" charset="-34"/>
              </a:rPr>
              <a:t>แอนด์</a:t>
            </a: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400" b="1" dirty="0" err="1" smtClean="0">
                <a:latin typeface="FreesiaUPC" pitchFamily="34" charset="-34"/>
                <a:cs typeface="FreesiaUPC" pitchFamily="34" charset="-34"/>
              </a:rPr>
              <a:t>เฮ้าส์</a:t>
            </a:r>
            <a:endParaRPr lang="th-TH" sz="2400" b="1" dirty="0" smtClean="0">
              <a:latin typeface="FreesiaUPC" pitchFamily="34" charset="-34"/>
              <a:cs typeface="FreesiaUPC" pitchFamily="34" charset="-34"/>
            </a:endParaRPr>
          </a:p>
          <a:p>
            <a:pPr>
              <a:buFontTx/>
              <a:buChar char="-"/>
            </a:pP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ธนาคารกรุงศรีอยุธยา</a:t>
            </a:r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547664" y="4365104"/>
            <a:ext cx="1296144" cy="1599307"/>
          </a:xfrm>
          <a:prstGeom prst="foldedCorner">
            <a:avLst/>
          </a:prstGeom>
          <a:solidFill>
            <a:srgbClr val="FF7C80"/>
          </a:solidFill>
        </p:spPr>
        <p:txBody>
          <a:bodyPr wrap="square" rtlCol="0">
            <a:spAutoFit/>
          </a:bodyPr>
          <a:lstStyle/>
          <a:p>
            <a:pPr algn="ctr"/>
            <a:endParaRPr lang="th-TH" sz="2800" b="1" dirty="0" smtClean="0"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ค่าบริการ </a:t>
            </a:r>
          </a:p>
          <a:p>
            <a:pPr algn="ctr"/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150 บาท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18" name="ตัวเชื่อมต่อหักมุม 17"/>
          <p:cNvCxnSpPr/>
          <p:nvPr/>
        </p:nvCxnSpPr>
        <p:spPr>
          <a:xfrm>
            <a:off x="323528" y="3717032"/>
            <a:ext cx="8496944" cy="432048"/>
          </a:xfrm>
          <a:prstGeom prst="bentConnector3">
            <a:avLst>
              <a:gd name="adj1" fmla="val 52570"/>
            </a:avLst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ลูกศรขวาท้ายขีด 22"/>
          <p:cNvSpPr/>
          <p:nvPr/>
        </p:nvSpPr>
        <p:spPr>
          <a:xfrm rot="1884637">
            <a:off x="3368693" y="4125533"/>
            <a:ext cx="576064" cy="504056"/>
          </a:xfrm>
          <a:prstGeom prst="stripedRightArrow">
            <a:avLst>
              <a:gd name="adj1" fmla="val 60831"/>
              <a:gd name="adj2" fmla="val 50000"/>
            </a:avLst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ลูกศรขวาท้ายขีด 23"/>
          <p:cNvSpPr/>
          <p:nvPr/>
        </p:nvSpPr>
        <p:spPr>
          <a:xfrm rot="1941076">
            <a:off x="5489407" y="4284404"/>
            <a:ext cx="576064" cy="504056"/>
          </a:xfrm>
          <a:prstGeom prst="stripedRightArrow">
            <a:avLst>
              <a:gd name="adj1" fmla="val 60831"/>
              <a:gd name="adj2" fmla="val 50000"/>
            </a:avLst>
          </a:prstGeom>
          <a:solidFill>
            <a:srgbClr val="FFD1D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34B88-D0B1-4613-8D45-B9457C3E98C9}" type="slidenum">
              <a:rPr lang="th-TH" smtClean="0"/>
              <a:pPr/>
              <a:t>11</a:t>
            </a:fld>
            <a:endParaRPr lang="th-TH"/>
          </a:p>
        </p:txBody>
      </p:sp>
      <p:sp>
        <p:nvSpPr>
          <p:cNvPr id="12185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" name="Table 2"/>
          <p:cNvGraphicFramePr>
            <a:graphicFrameLocks noGrp="1"/>
          </p:cNvGraphicFramePr>
          <p:nvPr/>
        </p:nvGraphicFramePr>
        <p:xfrm>
          <a:off x="642910" y="620688"/>
          <a:ext cx="7786742" cy="579120"/>
        </p:xfrm>
        <a:graphic>
          <a:graphicData uri="http://schemas.openxmlformats.org/drawingml/2006/table">
            <a:tbl>
              <a:tblPr bandRow="1">
                <a:tableStyleId>{E269D01E-BC32-4049-B463-5C60D7B0CCD2}</a:tableStyleId>
              </a:tblPr>
              <a:tblGrid>
                <a:gridCol w="7786742"/>
              </a:tblGrid>
              <a:tr h="366768">
                <a:tc>
                  <a:txBody>
                    <a:bodyPr/>
                    <a:lstStyle/>
                    <a:p>
                      <a:r>
                        <a:rPr lang="th-TH" sz="32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การออกเลขที่คำขอกู้ยืมเงิน เลขที่สัญญากู้/สัญญาค้ำ</a:t>
                      </a:r>
                      <a:endParaRPr lang="th-TH" sz="3200" b="1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027" name="Object 3"/>
          <p:cNvGraphicFramePr>
            <a:graphicFrameLocks noChangeAspect="1"/>
          </p:cNvGraphicFramePr>
          <p:nvPr/>
        </p:nvGraphicFramePr>
        <p:xfrm>
          <a:off x="642938" y="3140968"/>
          <a:ext cx="7786687" cy="2500312"/>
        </p:xfrm>
        <a:graphic>
          <a:graphicData uri="http://schemas.openxmlformats.org/presentationml/2006/ole">
            <p:oleObj spid="_x0000_s45058" name="Worksheet" r:id="rId3" imgW="6114971" imgH="2095494" progId="Excel.Sheet.8">
              <p:embed/>
            </p:oleObj>
          </a:graphicData>
        </a:graphic>
      </p:graphicFrame>
      <p:sp>
        <p:nvSpPr>
          <p:cNvPr id="12" name="สี่เหลี่ยมผืนผ้า 11"/>
          <p:cNvSpPr/>
          <p:nvPr/>
        </p:nvSpPr>
        <p:spPr>
          <a:xfrm>
            <a:off x="611560" y="1340768"/>
            <a:ext cx="7776864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600" b="1" dirty="0" smtClean="0">
                <a:latin typeface="FreesiaUPC" pitchFamily="34" charset="-34"/>
                <a:cs typeface="FreesiaUPC" pitchFamily="34" charset="-34"/>
              </a:rPr>
              <a:t>การออกเลขที่คำขอกู้ยืมเงิน เลขที่สัญญากู้/สัญญาค้ำ ให้เรียงลำดับคำขอกู้ยืม/การทำสัญญา ทั้งผู้ดำเนินการฝึก  ผู้ดำเนินการทดสอบมาตรฐานฝีมือแรงงาน </a:t>
            </a:r>
            <a:br>
              <a:rPr lang="th-TH" sz="26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600" b="1" dirty="0" smtClean="0">
                <a:latin typeface="FreesiaUPC" pitchFamily="34" charset="-34"/>
                <a:cs typeface="FreesiaUPC" pitchFamily="34" charset="-34"/>
              </a:rPr>
              <a:t>ผู้ประกอบกิจการ และผู้รับการฝึก </a:t>
            </a:r>
            <a:r>
              <a:rPr lang="th-TH" sz="2600" b="1" u="sng" dirty="0" smtClean="0">
                <a:latin typeface="FreesiaUPC" pitchFamily="34" charset="-34"/>
                <a:cs typeface="FreesiaUPC" pitchFamily="34" charset="-34"/>
              </a:rPr>
              <a:t>โดยให้ใช้ปีงบประมาณ </a:t>
            </a:r>
            <a:r>
              <a:rPr lang="th-TH" sz="2600" b="1" dirty="0" smtClean="0">
                <a:latin typeface="FreesiaUPC" pitchFamily="34" charset="-34"/>
                <a:cs typeface="FreesiaUPC" pitchFamily="34" charset="-34"/>
              </a:rPr>
              <a:t>เมื่อเริ่มปีงบประมาณให้กำหนดเลขที่ใหม่ แล้วตามด้วย พ.ศ. ของปีงบประมาณนั้น</a:t>
            </a:r>
            <a:endParaRPr lang="en-US" sz="2600" b="1" dirty="0"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35"/>
          <p:cNvSpPr txBox="1"/>
          <p:nvPr/>
        </p:nvSpPr>
        <p:spPr>
          <a:xfrm>
            <a:off x="4143372" y="4348597"/>
            <a:ext cx="2588868" cy="830997"/>
          </a:xfrm>
          <a:prstGeom prst="rect">
            <a:avLst/>
          </a:prstGeom>
          <a:solidFill>
            <a:srgbClr val="72D8CC"/>
          </a:solidFill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ประเภทเอกสารคำขอกู้ (เลข 1) /สัญญา (เลข 2)</a:t>
            </a:r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ตัวยึดเนื้อหา 4"/>
          <p:cNvSpPr>
            <a:spLocks noGrp="1"/>
          </p:cNvSpPr>
          <p:nvPr>
            <p:ph idx="1"/>
          </p:nvPr>
        </p:nvSpPr>
        <p:spPr>
          <a:xfrm>
            <a:off x="467544" y="622310"/>
            <a:ext cx="8183880" cy="5398978"/>
          </a:xfrm>
          <a:noFill/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เลขที่คำขอกู้ยืม</a:t>
            </a:r>
            <a:r>
              <a:rPr lang="en-US" b="1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เลขที่สัญญากู้/สัญญาค้ำ</a:t>
            </a:r>
            <a:r>
              <a:rPr lang="en-US" b="1" dirty="0" smtClean="0">
                <a:latin typeface="FreesiaUPC" pitchFamily="34" charset="-34"/>
                <a:cs typeface="FreesiaUPC" pitchFamily="34" charset="-34"/>
              </a:rPr>
              <a:t>  </a:t>
            </a:r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มีจำนวน 12 หลัก ประกอบด้วย</a:t>
            </a:r>
            <a:endParaRPr lang="en-US" b="1" dirty="0" smtClean="0">
              <a:latin typeface="FreesiaUPC" pitchFamily="34" charset="-34"/>
              <a:cs typeface="FreesiaUPC" pitchFamily="34" charset="-34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900" b="1" dirty="0" smtClean="0">
              <a:latin typeface="TH Chakra Petch" pitchFamily="2" charset="-34"/>
              <a:cs typeface="TH Chakra Petch" pitchFamily="2" charset="-34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2200" b="1" dirty="0" smtClean="0">
                <a:latin typeface="TH Chakra Petch" pitchFamily="2" charset="-34"/>
                <a:cs typeface="TH Chakra Petch" pitchFamily="2" charset="-34"/>
              </a:rPr>
              <a:t>1  2       3 4       5 6 7 8    9 10 11 12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b="1" u="sng" dirty="0" smtClean="0">
                <a:latin typeface="Arial Narrow" pitchFamily="34" charset="0"/>
                <a:cs typeface="TH Chakra Petch" pitchFamily="2" charset="-34"/>
              </a:rPr>
              <a:t>XX</a:t>
            </a:r>
            <a:r>
              <a:rPr lang="en-US" b="1" dirty="0" smtClean="0">
                <a:latin typeface="Arial Narrow" pitchFamily="34" charset="0"/>
                <a:cs typeface="TH Chakra Petch" pitchFamily="2" charset="-34"/>
              </a:rPr>
              <a:t> – </a:t>
            </a:r>
            <a:r>
              <a:rPr lang="en-US" b="1" u="sng" dirty="0" smtClean="0">
                <a:solidFill>
                  <a:srgbClr val="0070C0"/>
                </a:solidFill>
                <a:latin typeface="Arial Narrow" pitchFamily="34" charset="0"/>
                <a:cs typeface="TH Chakra Petch" pitchFamily="2" charset="-34"/>
              </a:rPr>
              <a:t>X</a:t>
            </a:r>
            <a:r>
              <a:rPr lang="en-US" b="1" u="sng" dirty="0" smtClean="0">
                <a:latin typeface="Arial Narrow" pitchFamily="34" charset="0"/>
                <a:cs typeface="TH Chakra Petch" pitchFamily="2" charset="-34"/>
              </a:rPr>
              <a:t>X</a:t>
            </a:r>
            <a:r>
              <a:rPr lang="en-US" b="1" dirty="0" smtClean="0">
                <a:latin typeface="Arial Narrow" pitchFamily="34" charset="0"/>
                <a:cs typeface="TH Chakra Petch" pitchFamily="2" charset="-34"/>
              </a:rPr>
              <a:t> – </a:t>
            </a:r>
            <a:r>
              <a:rPr lang="en-US" b="1" u="sng" dirty="0" smtClean="0">
                <a:latin typeface="Arial Narrow" pitchFamily="34" charset="0"/>
                <a:cs typeface="TH Chakra Petch" pitchFamily="2" charset="-34"/>
              </a:rPr>
              <a:t>XXXX</a:t>
            </a:r>
            <a:r>
              <a:rPr lang="en-US" b="1" dirty="0" smtClean="0">
                <a:latin typeface="Arial Narrow" pitchFamily="34" charset="0"/>
                <a:cs typeface="TH Chakra Petch" pitchFamily="2" charset="-34"/>
              </a:rPr>
              <a:t>- </a:t>
            </a:r>
            <a:r>
              <a:rPr lang="en-US" b="1" u="sng" dirty="0" smtClean="0">
                <a:latin typeface="Arial Narrow" pitchFamily="34" charset="0"/>
                <a:cs typeface="TH Chakra Petch" pitchFamily="2" charset="-34"/>
              </a:rPr>
              <a:t>XXXX</a:t>
            </a:r>
            <a:r>
              <a:rPr lang="th-TH" b="1" u="sng" dirty="0" smtClean="0">
                <a:latin typeface="Arial Narrow" pitchFamily="34" charset="0"/>
                <a:cs typeface="TH Chakra Petch" pitchFamily="2" charset="-34"/>
              </a:rPr>
              <a:t> </a:t>
            </a:r>
            <a:endParaRPr lang="en-US" b="1" u="sng" dirty="0" smtClean="0">
              <a:latin typeface="Arial Narrow" pitchFamily="34" charset="0"/>
              <a:cs typeface="TH Chakra Petch" pitchFamily="2" charset="-34"/>
            </a:endParaRPr>
          </a:p>
        </p:txBody>
      </p:sp>
      <p:grpSp>
        <p:nvGrpSpPr>
          <p:cNvPr id="2" name="กลุ่ม 15"/>
          <p:cNvGrpSpPr/>
          <p:nvPr/>
        </p:nvGrpSpPr>
        <p:grpSpPr>
          <a:xfrm>
            <a:off x="3428198" y="2070309"/>
            <a:ext cx="715174" cy="286546"/>
            <a:chOff x="3428198" y="2001034"/>
            <a:chExt cx="715174" cy="286546"/>
          </a:xfrm>
        </p:grpSpPr>
        <p:cxnSp>
          <p:nvCxnSpPr>
            <p:cNvPr id="7" name="ตัวเชื่อมต่อตรง 6"/>
            <p:cNvCxnSpPr/>
            <p:nvPr/>
          </p:nvCxnSpPr>
          <p:spPr>
            <a:xfrm rot="5400000">
              <a:off x="3286116" y="2143116"/>
              <a:ext cx="285752" cy="1588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ลูกศรเชื่อมต่อแบบตรง 10"/>
            <p:cNvCxnSpPr/>
            <p:nvPr/>
          </p:nvCxnSpPr>
          <p:spPr>
            <a:xfrm>
              <a:off x="3428992" y="2285992"/>
              <a:ext cx="714380" cy="1588"/>
            </a:xfrm>
            <a:prstGeom prst="straightConnector1">
              <a:avLst/>
            </a:prstGeom>
            <a:ln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TextBox 14"/>
          <p:cNvSpPr txBox="1"/>
          <p:nvPr/>
        </p:nvSpPr>
        <p:spPr>
          <a:xfrm>
            <a:off x="4143372" y="1714488"/>
            <a:ext cx="2300836" cy="769441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th-TH" sz="2200" b="1" dirty="0" smtClean="0">
                <a:latin typeface="FreesiaUPC" pitchFamily="34" charset="-34"/>
                <a:cs typeface="FreesiaUPC" pitchFamily="34" charset="-34"/>
              </a:rPr>
              <a:t>ปีงบประมาณ</a:t>
            </a:r>
            <a:br>
              <a:rPr lang="th-TH" sz="22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200" b="1" dirty="0" smtClean="0">
                <a:latin typeface="FreesiaUPC" pitchFamily="34" charset="-34"/>
                <a:cs typeface="FreesiaUPC" pitchFamily="34" charset="-34"/>
              </a:rPr>
              <a:t>ที่ยื่นคำขอกู้/ทำสัญญา</a:t>
            </a:r>
            <a:endParaRPr lang="en-US" sz="2200" b="1" dirty="0"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18" name="ตัวเชื่อมต่อตรง 17"/>
          <p:cNvCxnSpPr/>
          <p:nvPr/>
        </p:nvCxnSpPr>
        <p:spPr>
          <a:xfrm rot="5400000">
            <a:off x="1999835" y="2569759"/>
            <a:ext cx="1000132" cy="79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ลูกศรเชื่อมต่อแบบตรง 19"/>
          <p:cNvCxnSpPr/>
          <p:nvPr/>
        </p:nvCxnSpPr>
        <p:spPr>
          <a:xfrm>
            <a:off x="2500298" y="3070222"/>
            <a:ext cx="1643074" cy="158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4143372" y="2588121"/>
            <a:ext cx="2012804" cy="769441"/>
          </a:xfrm>
          <a:prstGeom prst="rect">
            <a:avLst/>
          </a:prstGeom>
          <a:solidFill>
            <a:srgbClr val="FFCC66"/>
          </a:solidFill>
        </p:spPr>
        <p:txBody>
          <a:bodyPr wrap="square" rtlCol="0">
            <a:spAutoFit/>
          </a:bodyPr>
          <a:lstStyle/>
          <a:p>
            <a:r>
              <a:rPr lang="th-TH" sz="2200" b="1" dirty="0" smtClean="0">
                <a:latin typeface="FreesiaUPC" pitchFamily="34" charset="-34"/>
                <a:cs typeface="FreesiaUPC" pitchFamily="34" charset="-34"/>
              </a:rPr>
              <a:t>การเรียงลำดับ</a:t>
            </a:r>
          </a:p>
          <a:p>
            <a:r>
              <a:rPr lang="th-TH" sz="2200" b="1" dirty="0" smtClean="0">
                <a:latin typeface="FreesiaUPC" pitchFamily="34" charset="-34"/>
                <a:cs typeface="FreesiaUPC" pitchFamily="34" charset="-34"/>
              </a:rPr>
              <a:t>ของคำขอกู้/ทำสัญญา</a:t>
            </a:r>
            <a:endParaRPr lang="en-US" sz="2200" b="1" dirty="0"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24" name="ตัวเชื่อมต่อตรง 23"/>
          <p:cNvCxnSpPr/>
          <p:nvPr/>
        </p:nvCxnSpPr>
        <p:spPr>
          <a:xfrm rot="5400000">
            <a:off x="858018" y="2927346"/>
            <a:ext cx="1713718" cy="79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ลูกศรเชื่อมต่อแบบตรง 25"/>
          <p:cNvCxnSpPr/>
          <p:nvPr/>
        </p:nvCxnSpPr>
        <p:spPr>
          <a:xfrm>
            <a:off x="1714480" y="3783014"/>
            <a:ext cx="2428892" cy="158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4143372" y="3500438"/>
            <a:ext cx="2012804" cy="430887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r>
              <a:rPr lang="th-TH" sz="2200" b="1" dirty="0" smtClean="0">
                <a:latin typeface="FreesiaUPC" pitchFamily="34" charset="-34"/>
                <a:cs typeface="FreesiaUPC" pitchFamily="34" charset="-34"/>
              </a:rPr>
              <a:t>ประเภทผู้กู้</a:t>
            </a:r>
            <a:endParaRPr lang="en-US" sz="22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105226" y="3050695"/>
            <a:ext cx="2643238" cy="1323439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r>
              <a:rPr lang="th-TH" sz="2000" b="1" dirty="0" smtClean="0">
                <a:latin typeface="FreesiaUPC" pitchFamily="34" charset="-34"/>
                <a:cs typeface="FreesiaUPC" pitchFamily="34" charset="-34"/>
              </a:rPr>
              <a:t>ผู้ดำเนินการฝึก   	(เลข 1)</a:t>
            </a:r>
          </a:p>
          <a:p>
            <a:r>
              <a:rPr lang="th-TH" sz="2000" b="1" dirty="0" smtClean="0">
                <a:latin typeface="FreesiaUPC" pitchFamily="34" charset="-34"/>
                <a:cs typeface="FreesiaUPC" pitchFamily="34" charset="-34"/>
              </a:rPr>
              <a:t>ผู้ดำเนินการทดสอบฯ 	(เลข 2)</a:t>
            </a:r>
          </a:p>
          <a:p>
            <a:r>
              <a:rPr lang="th-TH" sz="2000" b="1" dirty="0" smtClean="0">
                <a:latin typeface="FreesiaUPC" pitchFamily="34" charset="-34"/>
                <a:cs typeface="FreesiaUPC" pitchFamily="34" charset="-34"/>
              </a:rPr>
              <a:t>ผู้ประกอบกิจการ     	(เลข 3)</a:t>
            </a:r>
          </a:p>
          <a:p>
            <a:r>
              <a:rPr lang="th-TH" sz="2000" b="1" dirty="0" smtClean="0">
                <a:latin typeface="FreesiaUPC" pitchFamily="34" charset="-34"/>
                <a:cs typeface="FreesiaUPC" pitchFamily="34" charset="-34"/>
              </a:rPr>
              <a:t>ผู้รับการฝึก		(เลข 4)</a:t>
            </a:r>
            <a:endParaRPr lang="en-US" sz="2000" b="1" dirty="0"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33" name="ตัวเชื่อมต่อตรง 32"/>
          <p:cNvCxnSpPr/>
          <p:nvPr/>
        </p:nvCxnSpPr>
        <p:spPr>
          <a:xfrm>
            <a:off x="1500960" y="2070884"/>
            <a:ext cx="0" cy="272626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ลูกศรเชื่อมต่อแบบตรง 34"/>
          <p:cNvCxnSpPr/>
          <p:nvPr/>
        </p:nvCxnSpPr>
        <p:spPr>
          <a:xfrm>
            <a:off x="1500166" y="4784358"/>
            <a:ext cx="2643206" cy="158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ตัวเชื่อมต่อตรง 39"/>
          <p:cNvCxnSpPr/>
          <p:nvPr/>
        </p:nvCxnSpPr>
        <p:spPr>
          <a:xfrm>
            <a:off x="858018" y="2070884"/>
            <a:ext cx="0" cy="344634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ลูกศรเชื่อมต่อแบบตรง 41"/>
          <p:cNvCxnSpPr/>
          <p:nvPr/>
        </p:nvCxnSpPr>
        <p:spPr>
          <a:xfrm>
            <a:off x="857224" y="5522488"/>
            <a:ext cx="3286148" cy="158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4143372" y="5300853"/>
            <a:ext cx="2428892" cy="430887"/>
          </a:xfrm>
          <a:prstGeom prst="rect">
            <a:avLst/>
          </a:prstGeom>
          <a:solidFill>
            <a:srgbClr val="B4E1EA"/>
          </a:solidFill>
        </p:spPr>
        <p:txBody>
          <a:bodyPr wrap="square" rtlCol="0">
            <a:spAutoFit/>
          </a:bodyPr>
          <a:lstStyle/>
          <a:p>
            <a:r>
              <a:rPr lang="th-TH" sz="2200" b="1" dirty="0" smtClean="0">
                <a:latin typeface="FreesiaUPC" pitchFamily="34" charset="-34"/>
                <a:cs typeface="FreesiaUPC" pitchFamily="34" charset="-34"/>
              </a:rPr>
              <a:t>รหัสจังหวัด </a:t>
            </a:r>
            <a:r>
              <a:rPr lang="th-TH" sz="2200" b="1" dirty="0" err="1" smtClean="0">
                <a:latin typeface="FreesiaUPC" pitchFamily="34" charset="-34"/>
                <a:cs typeface="FreesiaUPC" pitchFamily="34" charset="-34"/>
              </a:rPr>
              <a:t>สพร.</a:t>
            </a:r>
            <a:r>
              <a:rPr lang="th-TH" sz="2200" b="1" dirty="0" smtClean="0">
                <a:latin typeface="FreesiaUPC" pitchFamily="34" charset="-34"/>
                <a:cs typeface="FreesiaUPC" pitchFamily="34" charset="-34"/>
              </a:rPr>
              <a:t>/</a:t>
            </a:r>
            <a:r>
              <a:rPr lang="th-TH" sz="2200" b="1" dirty="0" err="1" smtClean="0">
                <a:latin typeface="FreesiaUPC" pitchFamily="34" charset="-34"/>
                <a:cs typeface="FreesiaUPC" pitchFamily="34" charset="-34"/>
              </a:rPr>
              <a:t>สนพ.</a:t>
            </a:r>
            <a:endParaRPr lang="en-US" sz="22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1" name="ตัวยึดหมายเลขภาพนิ่ง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ไดอะแกรม 5"/>
          <p:cNvGraphicFramePr/>
          <p:nvPr/>
        </p:nvGraphicFramePr>
        <p:xfrm>
          <a:off x="500034" y="1071546"/>
          <a:ext cx="8143932" cy="47863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สามเหลี่ยมหน้าจั่ว 8"/>
          <p:cNvSpPr/>
          <p:nvPr/>
        </p:nvSpPr>
        <p:spPr>
          <a:xfrm rot="5400000">
            <a:off x="6429388" y="3774315"/>
            <a:ext cx="285752" cy="285752"/>
          </a:xfrm>
          <a:prstGeom prst="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467544" y="478413"/>
            <a:ext cx="283763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th-TH" sz="3600" b="1" dirty="0" smtClean="0">
                <a:solidFill>
                  <a:srgbClr val="C00000"/>
                </a:solidFill>
                <a:latin typeface="FreesiaUPC" pitchFamily="34" charset="-34"/>
                <a:cs typeface="FreesiaUPC" pitchFamily="34" charset="-34"/>
              </a:rPr>
              <a:t>ผู้กู้ยืมเป็นนิติบุคคล</a:t>
            </a:r>
            <a:endParaRPr lang="en-US" sz="3600" b="1" dirty="0">
              <a:solidFill>
                <a:srgbClr val="C00000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ไดอะแกรม 5"/>
          <p:cNvGraphicFramePr/>
          <p:nvPr/>
        </p:nvGraphicFramePr>
        <p:xfrm>
          <a:off x="467544" y="1196752"/>
          <a:ext cx="8143932" cy="47863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539552" y="476672"/>
            <a:ext cx="353173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th-TH" sz="36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ผู้กู้ยืมเป็นบุคคลธรรมดา</a:t>
            </a:r>
            <a:endParaRPr lang="en-US" sz="3600" b="1" dirty="0">
              <a:solidFill>
                <a:srgbClr val="0070C0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8" name="รูปภาพ 7" descr="l_042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948132" y="484082"/>
            <a:ext cx="1000132" cy="928694"/>
          </a:xfrm>
          <a:prstGeom prst="ellipse">
            <a:avLst/>
          </a:prstGeom>
          <a:ln w="1905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83568" y="764704"/>
            <a:ext cx="52864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การติดอากรแสตมป์</a:t>
            </a:r>
            <a:endParaRPr lang="en-US" sz="32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ตัวยึดหมายเลขภาพนิ่ง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46081" name="Rectangle 1"/>
          <p:cNvSpPr>
            <a:spLocks noChangeArrowheads="1"/>
          </p:cNvSpPr>
          <p:nvPr/>
        </p:nvSpPr>
        <p:spPr bwMode="auto">
          <a:xfrm>
            <a:off x="611560" y="1628800"/>
            <a:ext cx="7776864" cy="4256484"/>
          </a:xfrm>
          <a:prstGeom prst="roundRect">
            <a:avLst/>
          </a:prstGeom>
          <a:solidFill>
            <a:srgbClr val="00B05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3200" b="1" i="0" u="none" strike="noStrike" cap="none" normalizeH="0" baseline="0" dirty="0" smtClean="0">
              <a:ln>
                <a:noFill/>
              </a:ln>
              <a:effectLst/>
              <a:latin typeface="FreesiaUPC" pitchFamily="34" charset="-34"/>
              <a:ea typeface="Calibri" pitchFamily="34" charset="0"/>
              <a:cs typeface="FreesiaUPC" pitchFamily="34" charset="-34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3200" b="1" i="0" u="none" strike="noStrike" cap="none" normalizeH="0" baseline="0" dirty="0" smtClean="0">
                <a:ln>
                  <a:noFill/>
                </a:ln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ตามประมวลรัษฎากร หมวด 6 ส่วนที่ 1 การเสียอากร </a:t>
            </a:r>
            <a:endParaRPr kumimoji="0" lang="en-US" sz="3200" b="1" i="0" u="none" strike="noStrike" cap="none" normalizeH="0" baseline="0" dirty="0" smtClean="0">
              <a:ln>
                <a:noFill/>
              </a:ln>
              <a:effectLst/>
              <a:latin typeface="FreesiaUPC" pitchFamily="34" charset="-34"/>
              <a:cs typeface="FreesiaUPC" pitchFamily="34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3200" b="1" i="0" u="none" strike="noStrike" cap="none" normalizeH="0" baseline="0" dirty="0" smtClean="0">
                <a:ln>
                  <a:noFill/>
                </a:ln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     มาตรา 104 บัญญัติว่า “ตราสารที่ระบุไว้ในบัญชี</a:t>
            </a:r>
            <a:br>
              <a:rPr kumimoji="0" lang="th-TH" sz="3200" b="1" i="0" u="none" strike="noStrike" cap="none" normalizeH="0" baseline="0" dirty="0" smtClean="0">
                <a:ln>
                  <a:noFill/>
                </a:ln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</a:br>
            <a:r>
              <a:rPr kumimoji="0" lang="th-TH" sz="3200" b="1" i="0" u="none" strike="noStrike" cap="none" normalizeH="0" baseline="0" dirty="0" smtClean="0">
                <a:ln>
                  <a:noFill/>
                </a:ln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ท้ายหมวดนี้ต้องปิดแสตมป์บริบูรณ์ตามอัตราที่กำหนดไว้ในบัญชีนั้น</a:t>
            </a:r>
            <a:r>
              <a:rPr kumimoji="0" lang="en-US" sz="3200" b="1" i="0" u="none" strike="noStrike" cap="none" normalizeH="0" dirty="0" smtClean="0">
                <a:ln>
                  <a:noFill/>
                </a:ln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 </a:t>
            </a:r>
            <a:r>
              <a:rPr kumimoji="0" lang="th-TH" sz="3200" b="1" i="0" u="none" strike="noStrike" cap="none" normalizeH="0" baseline="0" dirty="0" smtClean="0">
                <a:ln>
                  <a:noFill/>
                </a:ln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ซึ่งบัญชีท้ายประมวลรัษฎากรกำหนดว่าการกู้ยืมเงินผู้ให้กู้เป็นผู้ที่ต้องเสียค่าอากร และการค้ำประกันผู้ค้ำประกันเป็นผู้ที่ต้องเสียค่าอากร</a:t>
            </a:r>
            <a:endParaRPr kumimoji="0" lang="en-US" sz="3200" b="1" i="0" u="none" strike="noStrike" cap="none" normalizeH="0" baseline="0" dirty="0" smtClean="0">
              <a:ln>
                <a:noFill/>
              </a:ln>
              <a:effectLst/>
              <a:latin typeface="FreesiaUPC" pitchFamily="34" charset="-34"/>
              <a:cs typeface="FreesiaUPC" pitchFamily="34" charset="-34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th-TH" sz="2000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6085" name="Picture 5" descr="ผลการค้นหารูปภาพสำหรับ อากรแสตมป์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1880" y="620688"/>
            <a:ext cx="3096344" cy="15405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" name="ไดอะแกรม 20"/>
          <p:cNvGraphicFramePr/>
          <p:nvPr/>
        </p:nvGraphicFramePr>
        <p:xfrm>
          <a:off x="500034" y="1000108"/>
          <a:ext cx="8143932" cy="4889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ลูกศรขวา 3"/>
          <p:cNvSpPr/>
          <p:nvPr/>
        </p:nvSpPr>
        <p:spPr>
          <a:xfrm>
            <a:off x="4214810" y="1700808"/>
            <a:ext cx="573214" cy="513746"/>
          </a:xfrm>
          <a:prstGeom prst="rightArrow">
            <a:avLst/>
          </a:prstGeom>
          <a:solidFill>
            <a:srgbClr val="AC5C0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ลูกศรขวา 5"/>
          <p:cNvSpPr/>
          <p:nvPr/>
        </p:nvSpPr>
        <p:spPr>
          <a:xfrm>
            <a:off x="4214810" y="4149080"/>
            <a:ext cx="645222" cy="576064"/>
          </a:xfrm>
          <a:prstGeom prst="rightArrow">
            <a:avLst/>
          </a:prstGeom>
          <a:solidFill>
            <a:srgbClr val="AC5C0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714348" y="405450"/>
            <a:ext cx="52864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การติดอากรแสตมป์</a:t>
            </a:r>
            <a:endParaRPr lang="en-US" sz="32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ตัวยึดหมายเลขภาพนิ่ง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ตัวยึดเนื้อหา 4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398978"/>
          </a:xfrm>
          <a:noFill/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endParaRPr lang="en-US" sz="900" b="1" dirty="0" smtClean="0">
              <a:latin typeface="TH Chakra Petch" pitchFamily="2" charset="-34"/>
              <a:cs typeface="TH Chakra Petch" pitchFamily="2" charset="-34"/>
            </a:endParaRPr>
          </a:p>
        </p:txBody>
      </p:sp>
      <p:graphicFrame>
        <p:nvGraphicFramePr>
          <p:cNvPr id="21" name="ไดอะแกรม 20"/>
          <p:cNvGraphicFramePr/>
          <p:nvPr/>
        </p:nvGraphicFramePr>
        <p:xfrm>
          <a:off x="500034" y="611182"/>
          <a:ext cx="8143932" cy="52467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ตัวยึดเนื้อหา 4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398978"/>
          </a:xfrm>
          <a:noFill/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endParaRPr lang="en-US" sz="900" b="1" dirty="0" smtClean="0">
              <a:latin typeface="TH Chakra Petch" pitchFamily="2" charset="-34"/>
              <a:cs typeface="TH Chakra Petch" pitchFamily="2" charset="-34"/>
            </a:endParaRPr>
          </a:p>
        </p:txBody>
      </p:sp>
      <p:graphicFrame>
        <p:nvGraphicFramePr>
          <p:cNvPr id="21" name="ไดอะแกรม 20"/>
          <p:cNvGraphicFramePr/>
          <p:nvPr/>
        </p:nvGraphicFramePr>
        <p:xfrm>
          <a:off x="500034" y="428604"/>
          <a:ext cx="8143932" cy="5429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559597" y="440855"/>
            <a:ext cx="8001056" cy="1123712"/>
          </a:xfrm>
          <a:prstGeom prst="flowChartAlternateProcess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ตัวอย่าง  นาย ก กู้ยืมเงินกองทุนจำนวน 7,500 บาท โดยให้ นาย ข เป็นผู้ค้ำประกัน</a:t>
            </a:r>
            <a:endParaRPr lang="en-US" sz="30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00034" y="428604"/>
            <a:ext cx="8183880" cy="696140"/>
          </a:xfrm>
        </p:spPr>
        <p:txBody>
          <a:bodyPr>
            <a:normAutofit/>
          </a:bodyPr>
          <a:lstStyle/>
          <a:p>
            <a:r>
              <a:rPr lang="th-TH" dirty="0" smtClean="0"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rPr>
              <a:t>วันเริ่มชำระหนี้ </a:t>
            </a:r>
            <a:endParaRPr lang="en-US" dirty="0"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39552" y="1124744"/>
            <a:ext cx="8143932" cy="1532334"/>
          </a:xfrm>
          <a:prstGeom prst="flowChartAlternateProcess">
            <a:avLst/>
          </a:prstGeom>
          <a:solidFill>
            <a:srgbClr val="74CFFC"/>
          </a:solidFill>
        </p:spPr>
        <p:txBody>
          <a:bodyPr wrap="square" rtlCol="0">
            <a:spAutoFit/>
          </a:bodyPr>
          <a:lstStyle/>
          <a:p>
            <a:r>
              <a:rPr lang="th-TH" sz="2800" b="1" u="sng" dirty="0" smtClean="0">
                <a:latin typeface="FreesiaUPC" pitchFamily="34" charset="-34"/>
                <a:cs typeface="FreesiaUPC" pitchFamily="34" charset="-34"/>
              </a:rPr>
              <a:t>กรณีผู้ดำเนินการฝึก ผู้ดำเนินการทดสอบมาตรฐานฝีมือแรงงาน ผู้ประกอบกิจการ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 ให้ชำระหนี้เงินกู้ยืมคืนกองทุนหลังจากลงนามในสัญญาและได้รับ</a:t>
            </a:r>
            <a:r>
              <a:rPr lang="en-US" sz="2800" b="1" dirty="0" smtClean="0">
                <a:latin typeface="FreesiaUPC" pitchFamily="34" charset="-34"/>
                <a:cs typeface="FreesiaUPC" pitchFamily="34" charset="-34"/>
              </a:rPr>
              <a:t/>
            </a:r>
            <a:br>
              <a:rPr lang="en-US" sz="28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เช็คแล้วโดยชำระเป็นรายเดือน ภายในวันที่ 5 ของเดือนถัดไป</a:t>
            </a:r>
            <a:endParaRPr lang="en-US" sz="2800" b="1" dirty="0" smtClean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71472" y="2780928"/>
            <a:ext cx="8072494" cy="1292662"/>
          </a:xfrm>
          <a:prstGeom prst="rect">
            <a:avLst/>
          </a:prstGeom>
          <a:solidFill>
            <a:srgbClr val="BDF2FF"/>
          </a:solidFill>
        </p:spPr>
        <p:txBody>
          <a:bodyPr wrap="square" rtlCol="0">
            <a:spAutoFit/>
          </a:bodyPr>
          <a:lstStyle/>
          <a:p>
            <a:r>
              <a:rPr lang="th-TH" sz="2600" b="1" dirty="0" smtClean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ตัวอย่าง </a:t>
            </a:r>
            <a:r>
              <a:rPr lang="th-TH" sz="2600" b="1" dirty="0" smtClean="0">
                <a:latin typeface="FreesiaUPC" pitchFamily="34" charset="-34"/>
                <a:cs typeface="FreesiaUPC" pitchFamily="34" charset="-34"/>
              </a:rPr>
              <a:t>บริษัท ก จำกัด กู้ยืมเงินกองทุนเพื่อดำเนินการฝึกอบรมให้แก่ลูกจ้าง </a:t>
            </a:r>
            <a:r>
              <a:rPr lang="en-US" sz="2600" b="1" dirty="0" smtClean="0">
                <a:latin typeface="FreesiaUPC" pitchFamily="34" charset="-34"/>
                <a:cs typeface="FreesiaUPC" pitchFamily="34" charset="-34"/>
              </a:rPr>
              <a:t/>
            </a:r>
            <a:br>
              <a:rPr lang="en-US" sz="26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600" b="1" dirty="0" smtClean="0">
                <a:latin typeface="FreesiaUPC" pitchFamily="34" charset="-34"/>
                <a:cs typeface="FreesiaUPC" pitchFamily="34" charset="-34"/>
              </a:rPr>
              <a:t>โดยทำสัญญากู้ยืมเงินและได้รับเช็ควันที่ 8 ธันวาคม 2559 ดังนั้น บริษัท ก จำกัด จะต้องเริ่มชำระหนี้งวดแรก วันที่ 1 มกราคม 2560</a:t>
            </a:r>
            <a:endParaRPr lang="en-US" sz="2600" b="1" dirty="0">
              <a:solidFill>
                <a:srgbClr val="C00000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10" name="ตาราง 9"/>
          <p:cNvGraphicFramePr>
            <a:graphicFrameLocks noGrp="1"/>
          </p:cNvGraphicFramePr>
          <p:nvPr/>
        </p:nvGraphicFramePr>
        <p:xfrm>
          <a:off x="2000232" y="4293096"/>
          <a:ext cx="5500726" cy="9144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750363"/>
                <a:gridCol w="275036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8 ธ.ค.</a:t>
                      </a:r>
                      <a:r>
                        <a:rPr lang="th-TH" sz="2400" b="1" baseline="0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59</a:t>
                      </a:r>
                      <a:endParaRPr lang="th-TH" sz="2400" b="1" dirty="0" smtClean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1 ม.ค. 60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ทำสัญญากู้ยืมและรับเช็ค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เริ่มชำระงวดแรก</a:t>
                      </a:r>
                      <a:endParaRPr lang="en-US" sz="2400" b="1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00034" y="516288"/>
            <a:ext cx="8183880" cy="536448"/>
          </a:xfrm>
        </p:spPr>
        <p:txBody>
          <a:bodyPr>
            <a:noAutofit/>
          </a:bodyPr>
          <a:lstStyle/>
          <a:p>
            <a:r>
              <a:rPr lang="th-TH" sz="3200" b="1" dirty="0" smtClean="0">
                <a:solidFill>
                  <a:srgbClr val="002060"/>
                </a:solidFill>
                <a:effectLst/>
                <a:latin typeface="FreesiaUPC" pitchFamily="34" charset="-34"/>
                <a:cs typeface="FreesiaUPC" pitchFamily="34" charset="-34"/>
              </a:rPr>
              <a:t>การระบุจำนวนเงินที่ต้องผ่อนชำระต่อเดือน (สัญญากู้ยืมหน้า 1)</a:t>
            </a:r>
            <a:endParaRPr lang="en-US" sz="3200" b="1" dirty="0"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6" name="สี่เหลี่ยมมุมมน 5"/>
          <p:cNvSpPr/>
          <p:nvPr/>
        </p:nvSpPr>
        <p:spPr>
          <a:xfrm>
            <a:off x="611560" y="980728"/>
            <a:ext cx="7920880" cy="919401"/>
          </a:xfrm>
          <a:prstGeom prst="roundRect">
            <a:avLst/>
          </a:prstGeom>
          <a:solidFill>
            <a:srgbClr val="FF7C80"/>
          </a:solidFill>
        </p:spPr>
        <p:txBody>
          <a:bodyPr wrap="square">
            <a:spAutoFit/>
          </a:bodyPr>
          <a:lstStyle/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1. ให้เข้าระบบสารสนเทศกองทุนพัฒนาฝีมือแรงงาน โดยเข้าหน้าจองานเงินกู้ยืม </a:t>
            </a:r>
            <a:br>
              <a:rPr lang="th-TH" sz="24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   (คู่มือหน้า 7-2)</a:t>
            </a:r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839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916833"/>
            <a:ext cx="8136904" cy="3960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สี่เหลี่ยมผืนผ้า 6"/>
          <p:cNvSpPr/>
          <p:nvPr/>
        </p:nvSpPr>
        <p:spPr>
          <a:xfrm>
            <a:off x="755576" y="3717032"/>
            <a:ext cx="1224136" cy="216024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00034" y="516288"/>
            <a:ext cx="8183880" cy="536448"/>
          </a:xfrm>
        </p:spPr>
        <p:txBody>
          <a:bodyPr>
            <a:noAutofit/>
          </a:bodyPr>
          <a:lstStyle/>
          <a:p>
            <a:r>
              <a:rPr lang="th-TH" sz="3200" b="1" dirty="0" smtClean="0">
                <a:solidFill>
                  <a:srgbClr val="002060"/>
                </a:solidFill>
                <a:effectLst/>
                <a:latin typeface="FreesiaUPC" pitchFamily="34" charset="-34"/>
                <a:cs typeface="FreesiaUPC" pitchFamily="34" charset="-34"/>
              </a:rPr>
              <a:t>การระบุจำนวนเงินที่ต้องผ่อนชำระต่อเดือน (สัญญากู้ยืมหน้า 1)</a:t>
            </a:r>
            <a:endParaRPr lang="en-US" sz="3200" b="1" dirty="0"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21</a:t>
            </a:fld>
            <a:endParaRPr lang="en-US"/>
          </a:p>
        </p:txBody>
      </p:sp>
      <p:sp>
        <p:nvSpPr>
          <p:cNvPr id="6" name="สี่เหลี่ยมมุมมน 5"/>
          <p:cNvSpPr/>
          <p:nvPr/>
        </p:nvSpPr>
        <p:spPr>
          <a:xfrm>
            <a:off x="611560" y="1118022"/>
            <a:ext cx="7920880" cy="510778"/>
          </a:xfrm>
          <a:prstGeom prst="roundRect">
            <a:avLst/>
          </a:prstGeom>
          <a:solidFill>
            <a:srgbClr val="FF7C80"/>
          </a:solidFill>
        </p:spPr>
        <p:txBody>
          <a:bodyPr wrap="square">
            <a:spAutoFit/>
          </a:bodyPr>
          <a:lstStyle/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2. บันทึกข้อมูลคำขอกู้ยืมลงระบบ (คู่มือหน้า 7-3 ถึง 7-15)</a:t>
            </a:r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8192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844824"/>
            <a:ext cx="7848872" cy="381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00034" y="516288"/>
            <a:ext cx="8183880" cy="536448"/>
          </a:xfrm>
        </p:spPr>
        <p:txBody>
          <a:bodyPr>
            <a:noAutofit/>
          </a:bodyPr>
          <a:lstStyle/>
          <a:p>
            <a:r>
              <a:rPr lang="th-TH" sz="3200" b="1" dirty="0" smtClean="0">
                <a:solidFill>
                  <a:srgbClr val="002060"/>
                </a:solidFill>
                <a:effectLst/>
                <a:latin typeface="FreesiaUPC" pitchFamily="34" charset="-34"/>
                <a:cs typeface="FreesiaUPC" pitchFamily="34" charset="-34"/>
              </a:rPr>
              <a:t>การระบุจำนวนเงินที่ต้องผ่อนชำระต่อเดือน (สัญญากู้ยืมหน้า 1)</a:t>
            </a:r>
            <a:endParaRPr lang="en-US" sz="3200" b="1" dirty="0"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22</a:t>
            </a:fld>
            <a:endParaRPr lang="en-US"/>
          </a:p>
        </p:txBody>
      </p:sp>
      <p:sp>
        <p:nvSpPr>
          <p:cNvPr id="6" name="สี่เหลี่ยมมุมมน 5"/>
          <p:cNvSpPr/>
          <p:nvPr/>
        </p:nvSpPr>
        <p:spPr>
          <a:xfrm>
            <a:off x="611560" y="980728"/>
            <a:ext cx="7920880" cy="919401"/>
          </a:xfrm>
          <a:prstGeom prst="roundRect">
            <a:avLst/>
          </a:prstGeom>
          <a:solidFill>
            <a:srgbClr val="FF7C80"/>
          </a:solidFill>
        </p:spPr>
        <p:txBody>
          <a:bodyPr wrap="square">
            <a:spAutoFit/>
          </a:bodyPr>
          <a:lstStyle/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3. บันทึกข้อมูลสัญญา เช่น วันที่ทำสัญญา วันที่จ่ายเช็ค อัตราดอกเบี้ย งวดที่ผ่อน</a:t>
            </a:r>
            <a:br>
              <a:rPr lang="th-TH" sz="24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   วันที่เริ่มชำระ(คู่มือหน้า 7-16)</a:t>
            </a:r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849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988840"/>
            <a:ext cx="7920880" cy="3874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00034" y="516288"/>
            <a:ext cx="8183880" cy="536448"/>
          </a:xfrm>
        </p:spPr>
        <p:txBody>
          <a:bodyPr>
            <a:noAutofit/>
          </a:bodyPr>
          <a:lstStyle/>
          <a:p>
            <a:r>
              <a:rPr lang="th-TH" sz="3200" b="1" dirty="0" smtClean="0">
                <a:solidFill>
                  <a:srgbClr val="002060"/>
                </a:solidFill>
                <a:effectLst/>
                <a:latin typeface="FreesiaUPC" pitchFamily="34" charset="-34"/>
                <a:cs typeface="FreesiaUPC" pitchFamily="34" charset="-34"/>
              </a:rPr>
              <a:t>การระบุจำนวนเงินที่ต้องผ่อนชำระต่อเดือน (สัญญากู้ยืมหน้า 1)</a:t>
            </a:r>
            <a:endParaRPr lang="en-US" sz="3200" b="1" dirty="0"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23</a:t>
            </a:fld>
            <a:endParaRPr lang="en-US"/>
          </a:p>
        </p:txBody>
      </p:sp>
      <p:sp>
        <p:nvSpPr>
          <p:cNvPr id="6" name="สี่เหลี่ยมมุมมน 5"/>
          <p:cNvSpPr/>
          <p:nvPr/>
        </p:nvSpPr>
        <p:spPr>
          <a:xfrm>
            <a:off x="611560" y="1094510"/>
            <a:ext cx="7920880" cy="578882"/>
          </a:xfrm>
          <a:prstGeom prst="roundRect">
            <a:avLst/>
          </a:prstGeom>
          <a:solidFill>
            <a:srgbClr val="FF7C80"/>
          </a:solidFill>
        </p:spPr>
        <p:txBody>
          <a:bodyPr wrap="square">
            <a:spAutoFit/>
          </a:bodyPr>
          <a:lstStyle/>
          <a:p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เมื่อทำตามขั้นตอนแล้ว ระบบจะแสดงจำนวนเงินที่ต้องผ่อนชำระคืน 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7" name="รูปภาพ 6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772816"/>
            <a:ext cx="7776864" cy="36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714480" y="2071678"/>
            <a:ext cx="592932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7303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90600" algn="l"/>
              </a:tabLst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24</a:t>
            </a:fld>
            <a:endParaRPr lang="en-US"/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641374" y="1323484"/>
            <a:ext cx="4049752" cy="3643338"/>
          </a:xfrm>
          <a:prstGeom prst="rect">
            <a:avLst/>
          </a:prstGeom>
          <a:solidFill>
            <a:srgbClr val="BAE18F"/>
          </a:solidFill>
          <a:ln>
            <a:noFill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500" b="1" i="1" u="sng" dirty="0" smtClean="0">
                <a:solidFill>
                  <a:schemeClr val="accent2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เริ่มชำระหนี้คืน </a:t>
            </a:r>
          </a:p>
          <a:p>
            <a:pPr algn="ctr"/>
            <a:r>
              <a:rPr lang="th-TH" sz="4000" b="1" dirty="0" smtClean="0">
                <a:solidFill>
                  <a:schemeClr val="accent2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หลังจากลงนามในสัญญา</a:t>
            </a:r>
          </a:p>
          <a:p>
            <a:pPr algn="ctr"/>
            <a:r>
              <a:rPr lang="th-TH" sz="4000" b="1" dirty="0" smtClean="0">
                <a:solidFill>
                  <a:schemeClr val="accent2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และได้รับเช็คแล้ว </a:t>
            </a:r>
          </a:p>
          <a:p>
            <a:pPr algn="ctr"/>
            <a:r>
              <a:rPr lang="th-TH" sz="3000" b="1" dirty="0" smtClean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ไม่เกินวันที่ 5 ของเดือนถัดไป</a:t>
            </a:r>
            <a:endParaRPr lang="th-TH" sz="3000" dirty="0">
              <a:solidFill>
                <a:srgbClr val="00206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มนมุมสี่เหลี่ยมด้านเดียวกัน 4"/>
          <p:cNvSpPr/>
          <p:nvPr/>
        </p:nvSpPr>
        <p:spPr>
          <a:xfrm>
            <a:off x="4857752" y="871482"/>
            <a:ext cx="3593991" cy="4357718"/>
          </a:xfrm>
          <a:prstGeom prst="roundRect">
            <a:avLst/>
          </a:prstGeom>
          <a:solidFill>
            <a:srgbClr val="FFD1D2"/>
          </a:soli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55880" tIns="167640" rIns="55880" bIns="55880" numCol="1" spcCol="1270" anchor="t" anchorCtr="0">
            <a:noAutofit/>
          </a:bodyPr>
          <a:lstStyle/>
          <a:p>
            <a:pPr marL="285750" lvl="1" indent="-285750" algn="l" defTabSz="19558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th-TH" sz="4000" b="1" kern="12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วิธีการชำระเงิน</a:t>
            </a:r>
          </a:p>
          <a:p>
            <a:pPr marL="285750" lvl="1" indent="-285750" defTabSz="19558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 typeface="Arial" pitchFamily="34" charset="0"/>
              <a:buChar char="•"/>
            </a:pPr>
            <a:r>
              <a:rPr lang="th-TH" sz="40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เงินสด</a:t>
            </a:r>
            <a:endParaRPr lang="th-TH" sz="4000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  <a:p>
            <a:pPr marL="285750" lvl="1" indent="-285750" algn="l" defTabSz="19558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th-TH" sz="4000" b="1" kern="12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เช็ค</a:t>
            </a:r>
            <a:endParaRPr lang="th-TH" sz="4000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  <a:p>
            <a:pPr marL="285750" lvl="1" indent="-285750" algn="l" defTabSz="19558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th-TH" sz="4000" b="1" kern="12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ตั๋วแลกเงิน หรือธนาณัติ</a:t>
            </a:r>
            <a:endParaRPr lang="th-TH" sz="4000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  <a:p>
            <a:pPr marL="285750" lvl="1" indent="-285750" algn="l" defTabSz="19558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th-TH" sz="4000" b="1" kern="1200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ชำระผ่านธนาคาร</a:t>
            </a:r>
            <a:endParaRPr lang="th-TH" sz="4000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6" name="ลูกศรขวา 15"/>
          <p:cNvSpPr/>
          <p:nvPr/>
        </p:nvSpPr>
        <p:spPr>
          <a:xfrm>
            <a:off x="4572000" y="3500438"/>
            <a:ext cx="500066" cy="500066"/>
          </a:xfrm>
          <a:prstGeom prst="rightArrow">
            <a:avLst/>
          </a:prstGeom>
          <a:solidFill>
            <a:srgbClr val="BAE1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ชื่อเรื่อง 1"/>
          <p:cNvSpPr txBox="1">
            <a:spLocks/>
          </p:cNvSpPr>
          <p:nvPr/>
        </p:nvSpPr>
        <p:spPr>
          <a:xfrm>
            <a:off x="467544" y="332656"/>
            <a:ext cx="8183880" cy="878346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3600" b="1" noProof="0" dirty="0" smtClean="0">
                <a:latin typeface="FreesiaUPC" pitchFamily="34" charset="-34"/>
                <a:ea typeface="+mj-ea"/>
                <a:cs typeface="FreesiaUPC" pitchFamily="34" charset="-34"/>
              </a:rPr>
              <a:t>การชำระหนี้เงินกู้ยืม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sp>
        <p:nvSpPr>
          <p:cNvPr id="11" name="ชื่อเรื่อง 1"/>
          <p:cNvSpPr txBox="1">
            <a:spLocks/>
          </p:cNvSpPr>
          <p:nvPr/>
        </p:nvSpPr>
        <p:spPr>
          <a:xfrm>
            <a:off x="1331640" y="5301208"/>
            <a:ext cx="6408712" cy="662322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3600" b="1" noProof="0" dirty="0" smtClean="0">
                <a:latin typeface="FreesiaUPC" pitchFamily="34" charset="-34"/>
                <a:ea typeface="+mj-ea"/>
                <a:cs typeface="FreesiaUPC" pitchFamily="34" charset="-34"/>
              </a:rPr>
              <a:t>ระยะเวลาผ่อนชำระไม่เกิน 12 เดือน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pic>
        <p:nvPicPr>
          <p:cNvPr id="26626" name="Picture 2" descr="Free Empty Butto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5414160"/>
            <a:ext cx="389856" cy="3898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00034" y="357166"/>
            <a:ext cx="8183880" cy="837246"/>
          </a:xfrm>
        </p:spPr>
        <p:txBody>
          <a:bodyPr>
            <a:normAutofit/>
          </a:bodyPr>
          <a:lstStyle/>
          <a:p>
            <a:r>
              <a:rPr lang="th-TH" sz="4000" dirty="0" smtClean="0"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rPr>
              <a:t>สถานที่ยื่นคำขอกู้ยืมเงินและทำสัญญา</a:t>
            </a:r>
            <a:endParaRPr lang="en-US" sz="4000" dirty="0"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ไดอะแกรม 5"/>
          <p:cNvGraphicFramePr/>
          <p:nvPr/>
        </p:nvGraphicFramePr>
        <p:xfrm>
          <a:off x="642910" y="1357298"/>
          <a:ext cx="7786742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25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 2"/>
          <p:cNvSpPr>
            <a:spLocks noGrp="1"/>
          </p:cNvSpPr>
          <p:nvPr>
            <p:ph type="title"/>
          </p:nvPr>
        </p:nvSpPr>
        <p:spPr>
          <a:xfrm>
            <a:off x="502920" y="573820"/>
            <a:ext cx="8183880" cy="622932"/>
          </a:xfrm>
        </p:spPr>
        <p:txBody>
          <a:bodyPr>
            <a:noAutofit/>
          </a:bodyPr>
          <a:lstStyle/>
          <a:p>
            <a:r>
              <a:rPr lang="th-TH" dirty="0" smtClean="0"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rPr>
              <a:t>การรายงานผลการกู้ยืมเงิน</a:t>
            </a:r>
            <a:endParaRPr lang="en-US" dirty="0"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26</a:t>
            </a:fld>
            <a:endParaRPr lang="en-US"/>
          </a:p>
        </p:txBody>
      </p:sp>
      <p:graphicFrame>
        <p:nvGraphicFramePr>
          <p:cNvPr id="11" name="ตาราง 10"/>
          <p:cNvGraphicFramePr>
            <a:graphicFrameLocks noGrp="1"/>
          </p:cNvGraphicFramePr>
          <p:nvPr/>
        </p:nvGraphicFramePr>
        <p:xfrm>
          <a:off x="827584" y="1124744"/>
          <a:ext cx="7632848" cy="3901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16424"/>
                <a:gridCol w="3816424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แบบ</a:t>
                      </a:r>
                      <a:r>
                        <a:rPr lang="th-TH" sz="3200" baseline="0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3200" baseline="0" dirty="0" err="1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กย.</a:t>
                      </a:r>
                      <a:r>
                        <a:rPr lang="th-TH" sz="3200" baseline="0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6</a:t>
                      </a:r>
                      <a:endParaRPr lang="en-US" sz="3200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200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แบบ </a:t>
                      </a:r>
                      <a:r>
                        <a:rPr lang="th-TH" sz="3200" dirty="0" err="1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กย.</a:t>
                      </a:r>
                      <a:r>
                        <a:rPr lang="th-TH" sz="3200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8</a:t>
                      </a:r>
                      <a:endParaRPr lang="en-US" sz="3200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000" b="1" dirty="0" err="1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สพร.</a:t>
                      </a:r>
                      <a:r>
                        <a:rPr lang="th-TH" sz="3000" b="1" baseline="0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หรือ </a:t>
                      </a:r>
                      <a:r>
                        <a:rPr lang="th-TH" sz="3000" b="1" baseline="0" dirty="0" err="1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สนพ.</a:t>
                      </a:r>
                      <a:r>
                        <a:rPr lang="th-TH" sz="3000" b="1" baseline="0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30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แจ้งผู้กู้ยืมเงิน รายงานผลการกู้ยืม ตามแบบ </a:t>
                      </a:r>
                      <a:r>
                        <a:rPr lang="th-TH" sz="3000" b="1" dirty="0" err="1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กย.</a:t>
                      </a:r>
                      <a:r>
                        <a:rPr lang="th-TH" sz="30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6 และส่งให้หน่วยงานภายใน 30 วัน นับแต่วันที่ดำเนินการพัฒนาฝีมือแรงงานแล้วเสร็จ</a:t>
                      </a:r>
                      <a:endParaRPr lang="en-US" sz="3000" dirty="0" smtClean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algn="ctr"/>
                      <a:endParaRPr lang="en-US" sz="3200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FA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000" b="1" dirty="0" err="1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สพร.</a:t>
                      </a:r>
                      <a:r>
                        <a:rPr lang="th-TH" sz="3000" b="1" baseline="0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หรือ </a:t>
                      </a:r>
                      <a:r>
                        <a:rPr lang="th-TH" sz="3000" b="1" baseline="0" dirty="0" err="1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สนพ.</a:t>
                      </a:r>
                      <a:r>
                        <a:rPr lang="th-TH" sz="3000" b="1" baseline="0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30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สรุปรายงานผล ตามแบบ </a:t>
                      </a:r>
                      <a:r>
                        <a:rPr lang="th-TH" sz="3000" b="1" dirty="0" err="1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กย.</a:t>
                      </a:r>
                      <a:r>
                        <a:rPr lang="th-TH" sz="30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8</a:t>
                      </a:r>
                      <a:r>
                        <a:rPr lang="en-US" sz="30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30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(สรุปข้อมูลจากแบบ</a:t>
                      </a:r>
                      <a:r>
                        <a:rPr lang="th-TH" sz="3000" b="1" baseline="0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3000" b="1" baseline="0" dirty="0" err="1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กย.</a:t>
                      </a:r>
                      <a:r>
                        <a:rPr lang="th-TH" sz="3000" b="1" baseline="0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6)</a:t>
                      </a:r>
                      <a:r>
                        <a:rPr lang="th-TH" sz="30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ส่งให้กองส่งเสริมฯ ภายใน 7 วัน นับแต่วันที่ได้รับรายงานจากผู้กู้ยืมเงิน</a:t>
                      </a:r>
                      <a:r>
                        <a:rPr lang="en-US" sz="30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</a:p>
                    <a:p>
                      <a:pPr algn="ctr"/>
                      <a:endParaRPr lang="en-US" sz="3200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FAFC"/>
                    </a:solidFill>
                  </a:tcPr>
                </a:tc>
              </a:tr>
            </a:tbl>
          </a:graphicData>
        </a:graphic>
      </p:graphicFrame>
      <p:pic>
        <p:nvPicPr>
          <p:cNvPr id="12" name="Picture 2" descr="D:\บรรยาย สปก.60\New folder (3)\silhouette_office.pn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6012160" y="4077072"/>
            <a:ext cx="1721768" cy="17217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27</a:t>
            </a:fld>
            <a:endParaRPr lang="en-US"/>
          </a:p>
        </p:txBody>
      </p:sp>
      <p:sp>
        <p:nvSpPr>
          <p:cNvPr id="5" name="ชื่อเรื่อง 4"/>
          <p:cNvSpPr>
            <a:spLocks noGrp="1"/>
          </p:cNvSpPr>
          <p:nvPr>
            <p:ph type="title" idx="4294967295"/>
          </p:nvPr>
        </p:nvSpPr>
        <p:spPr>
          <a:xfrm>
            <a:off x="613097" y="2571750"/>
            <a:ext cx="8207375" cy="1050925"/>
          </a:xfr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/>
          </a:bodyPr>
          <a:lstStyle/>
          <a:p>
            <a:pPr algn="ctr"/>
            <a:r>
              <a:rPr lang="th-TH" sz="4800" dirty="0" smtClean="0"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rPr>
              <a:t>การติดตามหนี้</a:t>
            </a:r>
            <a:endParaRPr lang="en-US" sz="4800" dirty="0"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4" name="รูปภาพ 3" descr="orange_line_sf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95443" y="3068960"/>
            <a:ext cx="8136904" cy="15716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ไดอะแกรม 1"/>
          <p:cNvGraphicFramePr/>
          <p:nvPr/>
        </p:nvGraphicFramePr>
        <p:xfrm>
          <a:off x="857224" y="1214422"/>
          <a:ext cx="7286676" cy="4572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ชื่อเรื่อง 2"/>
          <p:cNvSpPr>
            <a:spLocks noGrp="1"/>
          </p:cNvSpPr>
          <p:nvPr>
            <p:ph type="title"/>
          </p:nvPr>
        </p:nvSpPr>
        <p:spPr>
          <a:xfrm>
            <a:off x="502920" y="501812"/>
            <a:ext cx="8183880" cy="622932"/>
          </a:xfrm>
        </p:spPr>
        <p:txBody>
          <a:bodyPr>
            <a:noAutofit/>
          </a:bodyPr>
          <a:lstStyle/>
          <a:p>
            <a:r>
              <a:rPr lang="th-TH" dirty="0" smtClean="0"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rPr>
              <a:t>การแจ้งชำระหนี้เงินกู้ยืม</a:t>
            </a:r>
            <a:endParaRPr lang="en-US" dirty="0"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28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ไดอะแกรม 1"/>
          <p:cNvGraphicFramePr/>
          <p:nvPr/>
        </p:nvGraphicFramePr>
        <p:xfrm>
          <a:off x="857224" y="1052736"/>
          <a:ext cx="7286676" cy="47337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ชื่อเรื่อง 2"/>
          <p:cNvSpPr>
            <a:spLocks noGrp="1"/>
          </p:cNvSpPr>
          <p:nvPr>
            <p:ph type="title"/>
          </p:nvPr>
        </p:nvSpPr>
        <p:spPr>
          <a:xfrm>
            <a:off x="502920" y="501812"/>
            <a:ext cx="8183880" cy="622932"/>
          </a:xfrm>
        </p:spPr>
        <p:txBody>
          <a:bodyPr>
            <a:noAutofit/>
          </a:bodyPr>
          <a:lstStyle/>
          <a:p>
            <a:r>
              <a:rPr lang="th-TH" dirty="0" smtClean="0"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rPr>
              <a:t>การแจ้งชำระหนี้เงินกู้ยืม</a:t>
            </a:r>
            <a:endParaRPr lang="en-US" dirty="0"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29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30</a:t>
            </a:fld>
            <a:endParaRPr lang="en-US"/>
          </a:p>
        </p:txBody>
      </p:sp>
      <p:sp>
        <p:nvSpPr>
          <p:cNvPr id="5" name="ชื่อเรื่อง 4"/>
          <p:cNvSpPr>
            <a:spLocks noGrp="1"/>
          </p:cNvSpPr>
          <p:nvPr>
            <p:ph type="title" idx="4294967295"/>
          </p:nvPr>
        </p:nvSpPr>
        <p:spPr>
          <a:xfrm>
            <a:off x="539552" y="2420888"/>
            <a:ext cx="8207375" cy="1050925"/>
          </a:xfr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/>
          </a:bodyPr>
          <a:lstStyle/>
          <a:p>
            <a:pPr algn="ctr"/>
            <a:r>
              <a:rPr lang="th-TH" sz="4800" dirty="0" smtClean="0"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rPr>
              <a:t>แนวปฏิบัติการให้กู้ยืมเงินกองทุน</a:t>
            </a:r>
            <a:endParaRPr lang="en-US" sz="4800" dirty="0"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4" name="รูปภาพ 3" descr="orange_line_sf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95443" y="3068960"/>
            <a:ext cx="8136904" cy="15716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31</a:t>
            </a:fld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467544" y="836712"/>
            <a:ext cx="8064896" cy="2451735"/>
          </a:xfrm>
          <a:prstGeom prst="round2Diag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1.อายุข้อมูล</a:t>
            </a:r>
            <a:r>
              <a:rPr lang="th-TH" sz="3000" b="1" dirty="0" err="1" smtClean="0"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โรในการยื่นคำขอกู้ยืมเงิน</a:t>
            </a:r>
          </a:p>
          <a:p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  - ต้องมีอายุไม่เกิน 30 วัน ณ วันที่ยื่นคำขอกู้ยืมเงิน</a:t>
            </a:r>
          </a:p>
          <a:p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  - กรณีผู้กู้ยืมเงินรายเดิมประสงค์จะขอกู้ยืมเงินใหม่ (ปิดบัญชีแล้ว </a:t>
            </a:r>
            <a:r>
              <a:rPr lang="en-US" sz="3000" b="1" dirty="0" smtClean="0">
                <a:latin typeface="FreesiaUPC" pitchFamily="34" charset="-34"/>
                <a:cs typeface="FreesiaUPC" pitchFamily="34" charset="-34"/>
              </a:rPr>
              <a:t/>
            </a:r>
            <a:br>
              <a:rPr lang="en-US" sz="3000" b="1" dirty="0" smtClean="0">
                <a:latin typeface="FreesiaUPC" pitchFamily="34" charset="-34"/>
                <a:cs typeface="FreesiaUPC" pitchFamily="34" charset="-34"/>
              </a:rPr>
            </a:br>
            <a:r>
              <a:rPr lang="en-US" sz="3000" b="1" dirty="0" smtClean="0">
                <a:latin typeface="FreesiaUPC" pitchFamily="34" charset="-34"/>
                <a:cs typeface="FreesiaUPC" pitchFamily="34" charset="-34"/>
              </a:rPr>
              <a:t>     </a:t>
            </a:r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จะขอกู้ยืมใหม่) ให้ยื่นข้อมูล</a:t>
            </a:r>
            <a:r>
              <a:rPr lang="th-TH" sz="3000" b="1" dirty="0" err="1" smtClean="0"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โรใหม่ด้วยทุกครั้ง</a:t>
            </a:r>
            <a:endParaRPr lang="th-TH" sz="3000" dirty="0" smtClean="0"/>
          </a:p>
          <a:p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31032" y="3789040"/>
            <a:ext cx="8101408" cy="1940957"/>
          </a:xfrm>
          <a:prstGeom prst="round2DiagRect">
            <a:avLst/>
          </a:prstGeom>
          <a:solidFill>
            <a:srgbClr val="74CFFC"/>
          </a:solidFill>
        </p:spPr>
        <p:txBody>
          <a:bodyPr wrap="square" rtlCol="0">
            <a:spAutoFit/>
          </a:bodyPr>
          <a:lstStyle/>
          <a:p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2.กำหนดเวลาการทำสัญญาเมื่อได้รับอนุมัติให้กู้ยืมเงิน</a:t>
            </a:r>
          </a:p>
          <a:p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  -</a:t>
            </a:r>
            <a:r>
              <a:rPr lang="th-TH" sz="3000" b="1" u="sng" dirty="0" smtClean="0">
                <a:latin typeface="FreesiaUPC" pitchFamily="34" charset="-34"/>
                <a:cs typeface="FreesiaUPC" pitchFamily="34" charset="-34"/>
              </a:rPr>
              <a:t>ให้ทำสัญญาภายใน 30 วัน นับแต่วันได้รับแจ้งผลการพิจารณา</a:t>
            </a:r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3000" b="1" dirty="0" smtClean="0">
                <a:latin typeface="FreesiaUPC" pitchFamily="34" charset="-34"/>
                <a:cs typeface="FreesiaUPC" pitchFamily="34" charset="-34"/>
              </a:rPr>
              <a:t/>
            </a:r>
            <a:br>
              <a:rPr lang="en-US" sz="3000" b="1" dirty="0" smtClean="0">
                <a:latin typeface="FreesiaUPC" pitchFamily="34" charset="-34"/>
                <a:cs typeface="FreesiaUPC" pitchFamily="34" charset="-34"/>
              </a:rPr>
            </a:br>
            <a:r>
              <a:rPr lang="en-US" sz="3000" b="1" dirty="0" smtClean="0">
                <a:latin typeface="FreesiaUPC" pitchFamily="34" charset="-34"/>
                <a:cs typeface="FreesiaUPC" pitchFamily="34" charset="-34"/>
              </a:rPr>
              <a:t>    </a:t>
            </a:r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แต่หากมีเหตุจำเป็นสามารถเลื่อนระยะเวลาได้</a:t>
            </a:r>
            <a:r>
              <a:rPr lang="en-US" sz="3000" b="1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แต่ไม่เกิน 30 วัน</a:t>
            </a:r>
            <a:endParaRPr lang="th-TH" sz="3000" dirty="0" smtClean="0"/>
          </a:p>
          <a:p>
            <a:endParaRPr lang="en-US" dirty="0"/>
          </a:p>
        </p:txBody>
      </p:sp>
      <p:pic>
        <p:nvPicPr>
          <p:cNvPr id="94210" name="Picture 2" descr="ผลการค้นหารูปภาพสำหรับ pin 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68344" y="260648"/>
            <a:ext cx="1080120" cy="1080120"/>
          </a:xfrm>
          <a:prstGeom prst="rect">
            <a:avLst/>
          </a:prstGeom>
          <a:noFill/>
        </p:spPr>
      </p:pic>
      <p:pic>
        <p:nvPicPr>
          <p:cNvPr id="10" name="Picture 2" descr="ผลการค้นหารูปภาพสำหรับ pin 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68344" y="3212976"/>
            <a:ext cx="1080120" cy="10801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32</a:t>
            </a:fld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466786" y="836712"/>
            <a:ext cx="8136904" cy="5005626"/>
          </a:xfrm>
          <a:prstGeom prst="round2Diag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endParaRPr lang="en-US" sz="3200" b="1" spc="-50" dirty="0" smtClean="0">
              <a:latin typeface="FreesiaUPC" pitchFamily="34" charset="-34"/>
              <a:cs typeface="FreesiaUPC" pitchFamily="34" charset="-34"/>
            </a:endParaRPr>
          </a:p>
          <a:p>
            <a:r>
              <a:rPr lang="th-TH" sz="3200" b="1" spc="-50" dirty="0" smtClean="0">
                <a:latin typeface="FreesiaUPC" pitchFamily="34" charset="-34"/>
                <a:cs typeface="FreesiaUPC" pitchFamily="34" charset="-34"/>
              </a:rPr>
              <a:t>3.</a:t>
            </a:r>
            <a:r>
              <a:rPr lang="en-US" sz="3200" b="1" spc="-50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200" b="1" spc="-50" dirty="0" smtClean="0">
                <a:latin typeface="FreesiaUPC" pitchFamily="34" charset="-34"/>
                <a:cs typeface="FreesiaUPC" pitchFamily="34" charset="-34"/>
              </a:rPr>
              <a:t>การเลื่อนเวลาการฝึกอบรมหรือทดสอบมาตรฐานฯ ออกไปจาก</a:t>
            </a:r>
            <a:br>
              <a:rPr lang="th-TH" sz="3200" b="1" spc="-50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200" b="1" spc="-50" dirty="0" smtClean="0">
                <a:latin typeface="FreesiaUPC" pitchFamily="34" charset="-34"/>
                <a:cs typeface="FreesiaUPC" pitchFamily="34" charset="-34"/>
              </a:rPr>
              <a:t>ที่แจ้งไว้ในคำขอกู้ยืมเงิน</a:t>
            </a:r>
          </a:p>
          <a:p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   - ให้ผู้กู้ยืมเงินแจ้งเหตุผล พร้อมระบุวันเริ่ม- จบฝึกอบรม </a:t>
            </a:r>
            <a:br>
              <a:rPr lang="th-TH" sz="32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หรือทดสอบมาตรฐานฯ แนบไว้กับสัญญา เพื่อเป็นหลักฐาน</a:t>
            </a:r>
            <a:br>
              <a:rPr lang="th-TH" sz="32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ในการบอกเลิกสัญญา กรณีผู้กู้ยืมเงินผิดสัญญาหรือนำเงินไปใช้ผิดวัตถุประสงค์</a:t>
            </a:r>
            <a:endParaRPr lang="en-US" sz="3200" b="1" dirty="0" smtClean="0">
              <a:latin typeface="FreesiaUPC" pitchFamily="34" charset="-34"/>
              <a:cs typeface="FreesiaUPC" pitchFamily="34" charset="-34"/>
            </a:endParaRPr>
          </a:p>
          <a:p>
            <a:pPr>
              <a:buFont typeface="Wingdings" pitchFamily="2" charset="2"/>
              <a:buChar char="Ø"/>
            </a:pPr>
            <a:r>
              <a:rPr lang="th-TH" sz="3200" b="1" dirty="0" smtClean="0">
                <a:solidFill>
                  <a:srgbClr val="7030A0"/>
                </a:solidFill>
                <a:latin typeface="FreesiaUPC" pitchFamily="34" charset="-34"/>
                <a:cs typeface="FreesiaUPC" pitchFamily="34" charset="-34"/>
              </a:rPr>
              <a:t>การเลื่อนเวลาการฝึกอบรมต้องไม่กระทบกับวงเงินกู้ยืม</a:t>
            </a:r>
            <a:br>
              <a:rPr lang="th-TH" sz="3200" b="1" dirty="0" smtClean="0">
                <a:solidFill>
                  <a:srgbClr val="7030A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b="1" dirty="0" smtClean="0">
                <a:solidFill>
                  <a:srgbClr val="7030A0"/>
                </a:solidFill>
                <a:latin typeface="FreesiaUPC" pitchFamily="34" charset="-34"/>
                <a:cs typeface="FreesiaUPC" pitchFamily="34" charset="-34"/>
              </a:rPr>
              <a:t>ที่ได้รับอนุมัติและสัญญากู้ยืม</a:t>
            </a:r>
            <a:endParaRPr lang="en-US" sz="3200" b="1" dirty="0" smtClean="0">
              <a:solidFill>
                <a:srgbClr val="7030A0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93186" name="Picture 2" descr="ผลการค้นหารูปภาพสำหรับ pin 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12360" y="188640"/>
            <a:ext cx="1080120" cy="10801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33</a:t>
            </a:fld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679919" y="1052488"/>
            <a:ext cx="7848872" cy="4460796"/>
          </a:xfrm>
          <a:prstGeom prst="round2DiagRect">
            <a:avLst/>
          </a:prstGeom>
          <a:solidFill>
            <a:srgbClr val="D1B2E8"/>
          </a:solidFill>
        </p:spPr>
        <p:txBody>
          <a:bodyPr wrap="square" rtlCol="0">
            <a:spAutoFit/>
          </a:bodyPr>
          <a:lstStyle/>
          <a:p>
            <a:r>
              <a:rPr lang="en-US" sz="3200" b="1" spc="-50" dirty="0" smtClean="0">
                <a:latin typeface="FreesiaUPC" pitchFamily="34" charset="-34"/>
                <a:cs typeface="FreesiaUPC" pitchFamily="34" charset="-34"/>
              </a:rPr>
              <a:t>4</a:t>
            </a:r>
            <a:r>
              <a:rPr lang="th-TH" sz="3200" b="1" spc="-50" dirty="0" smtClean="0">
                <a:latin typeface="FreesiaUPC" pitchFamily="34" charset="-34"/>
                <a:cs typeface="FreesiaUPC" pitchFamily="34" charset="-34"/>
              </a:rPr>
              <a:t>. เอกสารประกอบการพิจารณาการให้กู้ยืมเ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งิน</a:t>
            </a:r>
            <a:br>
              <a:rPr lang="th-TH" sz="32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    - รายงานรายงานงบแสดงฐานะการเงิน </a:t>
            </a:r>
            <a:r>
              <a:rPr lang="en-US" sz="3200" b="1" dirty="0" smtClean="0">
                <a:latin typeface="FreesiaUPC" pitchFamily="34" charset="-34"/>
                <a:cs typeface="FreesiaUPC" pitchFamily="34" charset="-34"/>
              </a:rPr>
              <a:t/>
            </a:r>
            <a:br>
              <a:rPr lang="en-US" sz="32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งบกำไรขาดทุน และงบแสดงการเปลี่ยนแปลงส่วน</a:t>
            </a:r>
            <a:r>
              <a:rPr lang="en-US" sz="3200" b="1" dirty="0" smtClean="0">
                <a:latin typeface="FreesiaUPC" pitchFamily="34" charset="-34"/>
                <a:cs typeface="FreesiaUPC" pitchFamily="34" charset="-34"/>
              </a:rPr>
              <a:t/>
            </a:r>
            <a:br>
              <a:rPr lang="en-US" sz="32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ของผู้ถือหุ้นสำหรับปีสิ้นสุดวันเดียวกัน รวมถึงหมายเหตุสรุปนโยบายการบัญชีที่สำคัญ และหมายเหตุ</a:t>
            </a:r>
            <a:r>
              <a:rPr lang="en-US" sz="3200" b="1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เรื่องอื่นๆ </a:t>
            </a:r>
            <a:r>
              <a:rPr lang="en-US" sz="3200" b="1" dirty="0" smtClean="0">
                <a:latin typeface="FreesiaUPC" pitchFamily="34" charset="-34"/>
                <a:cs typeface="FreesiaUPC" pitchFamily="34" charset="-34"/>
              </a:rPr>
              <a:t/>
            </a:r>
            <a:br>
              <a:rPr lang="en-US" sz="32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ซึ่งผ่านการตรวจสอบจากผู้สอบบัญชีเรียบร้อยแล้ว </a:t>
            </a:r>
            <a:br>
              <a:rPr lang="th-TH" sz="32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ย้อนหลัง 2 ปี</a:t>
            </a:r>
          </a:p>
          <a:p>
            <a:endParaRPr lang="th-TH" sz="3200" b="1" dirty="0" smtClean="0"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9" name="Picture 6" descr="รูปภาพที่เกี่ยวข้อ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671647">
            <a:off x="6736719" y="4163232"/>
            <a:ext cx="1859601" cy="1933067"/>
          </a:xfrm>
          <a:prstGeom prst="rect">
            <a:avLst/>
          </a:prstGeom>
          <a:noFill/>
        </p:spPr>
      </p:pic>
      <p:pic>
        <p:nvPicPr>
          <p:cNvPr id="11" name="Picture 2" descr="ผลการค้นหารูปภาพสำหรับ pin 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6336" y="404664"/>
            <a:ext cx="1080120" cy="10801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34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422832" y="1124744"/>
            <a:ext cx="8280920" cy="4460796"/>
          </a:xfrm>
          <a:prstGeom prst="round2DiagRect">
            <a:avLst/>
          </a:prstGeom>
          <a:solidFill>
            <a:srgbClr val="FF7C80"/>
          </a:solidFill>
        </p:spPr>
        <p:txBody>
          <a:bodyPr wrap="square" rtlCol="0">
            <a:spAutoFit/>
          </a:bodyPr>
          <a:lstStyle/>
          <a:p>
            <a:r>
              <a:rPr lang="th-TH" sz="3200" b="1" spc="-50" dirty="0" smtClean="0">
                <a:latin typeface="FreesiaUPC" pitchFamily="34" charset="-34"/>
                <a:cs typeface="FreesiaUPC" pitchFamily="34" charset="-34"/>
              </a:rPr>
              <a:t>5. 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สถานประกอบกิจการจดทะเบียนนิติบุคคลใหม่ และดำเนินการไม่ถึง 1 ปี</a:t>
            </a:r>
          </a:p>
          <a:p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    - ให้ใช้หลักประกันเป็นหนังสือค้ำประกันธนาคาร</a:t>
            </a:r>
          </a:p>
          <a:p>
            <a:pPr>
              <a:buFont typeface="Wingdings" pitchFamily="2" charset="2"/>
              <a:buChar char="Ø"/>
            </a:pPr>
            <a:r>
              <a:rPr lang="th-TH" sz="3200" b="1" dirty="0" smtClean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เนื่องจากรายงาน</a:t>
            </a:r>
            <a:r>
              <a:rPr lang="th-TH" sz="3200" b="1" dirty="0" err="1" smtClean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3200" b="1" dirty="0" smtClean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โรไม่ปรากฏข้อมูลการดำเนินธุรกรรมทางการเงิน และยังไม่มีงบแสดงฐานะทางการเงิน </a:t>
            </a:r>
            <a:br>
              <a:rPr lang="th-TH" sz="3200" b="1" dirty="0" smtClean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b="1" dirty="0" smtClean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ซึ่งเป็นข้อมูลสำคัญในการพิจารณาสถานะทางการเงินของสถานประกอบกิจการว่ามีความมั่นคงทางการเงินมากน้อยเพียงใด</a:t>
            </a:r>
            <a:br>
              <a:rPr lang="th-TH" sz="3200" b="1" dirty="0" smtClean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b="1" dirty="0" smtClean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เพื่อป้องกันหนี้เสีย</a:t>
            </a:r>
          </a:p>
        </p:txBody>
      </p:sp>
      <p:pic>
        <p:nvPicPr>
          <p:cNvPr id="7" name="Picture 2" descr="ผลการค้นหารูปภาพสำหรับ pin 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12360" y="476672"/>
            <a:ext cx="1080120" cy="10801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35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422832" y="705291"/>
            <a:ext cx="8280920" cy="5243989"/>
          </a:xfrm>
          <a:prstGeom prst="round2Diag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200" b="1" spc="-50" dirty="0" smtClean="0">
                <a:latin typeface="FreesiaUPC" pitchFamily="34" charset="-34"/>
                <a:cs typeface="FreesiaUPC" pitchFamily="34" charset="-34"/>
              </a:rPr>
              <a:t>6</a:t>
            </a:r>
            <a:r>
              <a:rPr lang="th-TH" sz="3200" b="1" spc="-50" dirty="0" smtClean="0">
                <a:latin typeface="FreesiaUPC" pitchFamily="34" charset="-34"/>
                <a:cs typeface="FreesiaUPC" pitchFamily="34" charset="-34"/>
              </a:rPr>
              <a:t>. 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การตรวจสอบข้อมูลกับสำนักงานประกันสังคม</a:t>
            </a:r>
            <a:endParaRPr lang="en-US" sz="3200" b="1" dirty="0" smtClean="0">
              <a:latin typeface="FreesiaUPC" pitchFamily="34" charset="-34"/>
              <a:cs typeface="FreesiaUPC" pitchFamily="34" charset="-34"/>
            </a:endParaRPr>
          </a:p>
          <a:p>
            <a:endParaRPr lang="th-TH" sz="300" b="1" dirty="0" smtClean="0">
              <a:latin typeface="FreesiaUPC" pitchFamily="34" charset="-34"/>
              <a:cs typeface="FreesiaUPC" pitchFamily="34" charset="-34"/>
            </a:endParaRPr>
          </a:p>
          <a:p>
            <a:pPr>
              <a:buFont typeface="Wingdings" pitchFamily="2" charset="2"/>
              <a:buChar char="q"/>
            </a:pPr>
            <a:r>
              <a:rPr lang="th-TH" sz="32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 ตรวจสอบข้อมูลกับสำนักงานประกันสังคมว่า </a:t>
            </a:r>
            <a:r>
              <a:rPr lang="en-US" sz="32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32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สถานประกอบกิจการที่ยื่นคำขอกู้ยืมเงินกองทุนพัฒนาฝีมือแรงงาน </a:t>
            </a:r>
            <a:r>
              <a:rPr lang="th-TH" sz="3200" b="1" u="sng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ค้างชำระการนำส่งเงินประกันสังคมหรือไม่</a:t>
            </a:r>
            <a:endParaRPr lang="en-US" sz="3200" b="1" u="sng" dirty="0" smtClean="0">
              <a:solidFill>
                <a:srgbClr val="0070C0"/>
              </a:solidFill>
              <a:latin typeface="FreesiaUPC" pitchFamily="34" charset="-34"/>
              <a:cs typeface="FreesiaUPC" pitchFamily="34" charset="-34"/>
            </a:endParaRPr>
          </a:p>
          <a:p>
            <a:endParaRPr lang="en-US" sz="1100" b="1" u="sng" dirty="0" smtClean="0">
              <a:latin typeface="FreesiaUPC" pitchFamily="34" charset="-34"/>
              <a:cs typeface="FreesiaUPC" pitchFamily="34" charset="-34"/>
            </a:endParaRPr>
          </a:p>
          <a:p>
            <a:pPr>
              <a:buFont typeface="Wingdings" pitchFamily="2" charset="2"/>
              <a:buChar char="q"/>
            </a:pP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 ตรวจสอบ</a:t>
            </a:r>
            <a:r>
              <a:rPr lang="th-TH" sz="3200" b="1" u="sng" dirty="0" smtClean="0">
                <a:latin typeface="FreesiaUPC" pitchFamily="34" charset="-34"/>
                <a:cs typeface="FreesiaUPC" pitchFamily="34" charset="-34"/>
              </a:rPr>
              <a:t>จำนวนลูกจ้างที่ระบุในคำขอกู้ยืมเงินตรงกับจำนวนลูกจ้างที่นำส่งเงินสมทบเข้ากองทุนประกันสังคมหรือไม่ 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เนื่องจากจำนวนลูกจ้างเป็นข้อมูลสำคัญในการพิจารณาอนุมัติวงเงินกู้ยืม เพื่อป้องกันการนำจำนวนลูกจ้างที่ไม่ตรงกับข้อเท็จจริงมาใช้ในการเพิ่มวงเงินกู้ยืม</a:t>
            </a:r>
            <a:endParaRPr lang="en-US" sz="3200" b="1" dirty="0" smtClean="0"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7" name="Picture 2" descr="ผลการค้นหารูปภาพสำหรับ pin 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12360" y="-27384"/>
            <a:ext cx="1080120" cy="10801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36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422832" y="777299"/>
            <a:ext cx="8280920" cy="5243989"/>
          </a:xfrm>
          <a:prstGeom prst="round2DiagRect">
            <a:avLst/>
          </a:prstGeom>
          <a:solidFill>
            <a:srgbClr val="FFD1D2"/>
          </a:solidFill>
        </p:spPr>
        <p:txBody>
          <a:bodyPr wrap="square" rtlCol="0">
            <a:spAutoFit/>
          </a:bodyPr>
          <a:lstStyle/>
          <a:p>
            <a:r>
              <a:rPr lang="en-US" sz="3600" b="1" spc="-50" dirty="0" smtClean="0">
                <a:latin typeface="FreesiaUPC" pitchFamily="34" charset="-34"/>
                <a:cs typeface="FreesiaUPC" pitchFamily="34" charset="-34"/>
              </a:rPr>
              <a:t>7</a:t>
            </a:r>
            <a:r>
              <a:rPr lang="th-TH" sz="3200" b="1" spc="-50" dirty="0" smtClean="0">
                <a:latin typeface="FreesiaUPC" pitchFamily="34" charset="-34"/>
                <a:cs typeface="FreesiaUPC" pitchFamily="34" charset="-34"/>
              </a:rPr>
              <a:t>. 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การติดตามสถานประกอบกิจการที่ได้รับอนุมัติ</a:t>
            </a:r>
            <a:endParaRPr lang="en-US" sz="3200" b="1" dirty="0" smtClean="0">
              <a:latin typeface="FreesiaUPC" pitchFamily="34" charset="-34"/>
              <a:cs typeface="FreesiaUPC" pitchFamily="34" charset="-34"/>
            </a:endParaRPr>
          </a:p>
          <a:p>
            <a:endParaRPr lang="th-TH" sz="900" b="1" dirty="0" smtClean="0">
              <a:latin typeface="FreesiaUPC" pitchFamily="34" charset="-34"/>
              <a:cs typeface="FreesiaUPC" pitchFamily="34" charset="-34"/>
            </a:endParaRPr>
          </a:p>
          <a:p>
            <a:pPr>
              <a:buFont typeface="Wingdings" pitchFamily="2" charset="2"/>
              <a:buChar char="q"/>
            </a:pPr>
            <a:r>
              <a:rPr lang="en-US" sz="3000" b="1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ติดตามการฝึกอบรมของสถานประกอบกิจการให้นำเงินกู้ยืมไปใช้ให้เป็นไปตามที่ได้รับอนุมัติ และส่งภาพถ่ายหรือวีดีโอกิจกรรมการฝึกอบรม ให้กองส่งเสริมฯ เพื่อรายงานที่ประชุมคณะกรรมการส่งเสริมการพัฒนาฝีมือแรงงาน และประชาสัมพันธ์การให้กู้ยืมเงินกองทุนเกิดประโยชน์ต่อการเพิ่มผลิตภาพแรงงาน</a:t>
            </a:r>
            <a:endParaRPr lang="en-US" sz="3000" b="1" u="sng" dirty="0" smtClean="0">
              <a:latin typeface="FreesiaUPC" pitchFamily="34" charset="-34"/>
              <a:cs typeface="FreesiaUPC" pitchFamily="34" charset="-34"/>
            </a:endParaRPr>
          </a:p>
          <a:p>
            <a:endParaRPr lang="en-US" sz="1100" b="1" u="sng" dirty="0" smtClean="0">
              <a:latin typeface="FreesiaUPC" pitchFamily="34" charset="-34"/>
              <a:cs typeface="FreesiaUPC" pitchFamily="34" charset="-34"/>
            </a:endParaRPr>
          </a:p>
          <a:p>
            <a:pPr>
              <a:buFont typeface="Wingdings" pitchFamily="2" charset="2"/>
              <a:buChar char="q"/>
            </a:pPr>
            <a:r>
              <a:rPr lang="en-US" sz="3200" dirty="0" smtClean="0"/>
              <a:t> 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ติดตามผลการให้กู้ยืมเงินกองทุนพัฒนาฝีมือแรงงาน </a:t>
            </a:r>
            <a:r>
              <a:rPr lang="en-US" sz="3200" b="1" dirty="0" smtClean="0">
                <a:latin typeface="FreesiaUPC" pitchFamily="34" charset="-34"/>
                <a:cs typeface="FreesiaUPC" pitchFamily="34" charset="-34"/>
              </a:rPr>
              <a:t/>
            </a:r>
            <a:br>
              <a:rPr lang="en-US" sz="32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ตามแบบ </a:t>
            </a:r>
            <a:r>
              <a:rPr lang="th-TH" sz="3200" b="1" dirty="0" err="1" smtClean="0">
                <a:latin typeface="FreesiaUPC" pitchFamily="34" charset="-34"/>
                <a:cs typeface="FreesiaUPC" pitchFamily="34" charset="-34"/>
              </a:rPr>
              <a:t>กย.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6 ส่งให้กองส่งเสริมฯ เพื่อรายงาน</a:t>
            </a:r>
            <a:r>
              <a:rPr lang="en-US" sz="3200" b="1" dirty="0" smtClean="0">
                <a:latin typeface="FreesiaUPC" pitchFamily="34" charset="-34"/>
                <a:cs typeface="FreesiaUPC" pitchFamily="34" charset="-34"/>
              </a:rPr>
              <a:t/>
            </a:r>
            <a:br>
              <a:rPr lang="en-US" sz="32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ต่อคณะกรรมการส่งเสริมการพัฒนาฝีมือแรงงาน</a:t>
            </a:r>
            <a:endParaRPr lang="en-US" sz="3200" b="1" dirty="0" smtClean="0"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7" name="Picture 2" descr="ผลการค้นหารูปภาพสำหรับ pin 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12360" y="-27384"/>
            <a:ext cx="1080120" cy="10801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37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611560" y="610808"/>
            <a:ext cx="8101408" cy="2690098"/>
          </a:xfrm>
          <a:prstGeom prst="round2Diag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latin typeface="FreesiaUPC" pitchFamily="34" charset="-34"/>
                <a:cs typeface="FreesiaUPC" pitchFamily="34" charset="-34"/>
              </a:rPr>
              <a:t>8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. การขอเอกสารเพิ่มเติม</a:t>
            </a:r>
            <a:endParaRPr lang="en-US" sz="3200" b="1" dirty="0" smtClean="0">
              <a:latin typeface="FreesiaUPC" pitchFamily="34" charset="-34"/>
              <a:cs typeface="FreesiaUPC" pitchFamily="34" charset="-34"/>
            </a:endParaRPr>
          </a:p>
          <a:p>
            <a:r>
              <a:rPr lang="en-US" sz="3000" b="1" dirty="0" smtClean="0">
                <a:latin typeface="FreesiaUPC" pitchFamily="34" charset="-34"/>
                <a:cs typeface="FreesiaUPC" pitchFamily="34" charset="-34"/>
              </a:rPr>
              <a:t>    - </a:t>
            </a:r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หากคณะอนุกรรมการพิจารณาการให้กู้ยืมเงินกองทุนพัฒนาฝีมือแรงงานพิจารณาแล้วเห็นว่าสถานประกอบกิจการ</a:t>
            </a:r>
            <a:r>
              <a:rPr lang="en-US" sz="3000" b="1" dirty="0" smtClean="0">
                <a:latin typeface="FreesiaUPC" pitchFamily="34" charset="-34"/>
                <a:cs typeface="FreesiaUPC" pitchFamily="34" charset="-34"/>
              </a:rPr>
              <a:t/>
            </a:r>
            <a:br>
              <a:rPr lang="en-US" sz="30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รายใดเอกสารประกอบคำขอกู้ยืมเงินไม่เพียงพอ สามารถขอเอกสารเพิ่มเติมเพื่อประกอบการพิจารณาเป็นกรณีไป</a:t>
            </a:r>
            <a:endParaRPr lang="en-US" sz="30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94144" y="3573016"/>
            <a:ext cx="8064896" cy="2690098"/>
          </a:xfrm>
          <a:prstGeom prst="round2DiagRect">
            <a:avLst/>
          </a:prstGeom>
          <a:solidFill>
            <a:srgbClr val="66FF66"/>
          </a:solidFill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latin typeface="FreesiaUPC" pitchFamily="34" charset="-34"/>
                <a:cs typeface="FreesiaUPC" pitchFamily="34" charset="-34"/>
              </a:rPr>
              <a:t> 9</a:t>
            </a:r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. </a:t>
            </a: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การยกเลิกอนุมัติเงินกู้ยืม</a:t>
            </a:r>
          </a:p>
          <a:p>
            <a:r>
              <a:rPr lang="en-US" sz="3000" b="1" dirty="0" smtClean="0">
                <a:latin typeface="FreesiaUPC" pitchFamily="34" charset="-34"/>
                <a:cs typeface="FreesiaUPC" pitchFamily="34" charset="-34"/>
              </a:rPr>
              <a:t>    - </a:t>
            </a:r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หากตรวจสอบในภายหลังพบว่าผู้กู้ยืมเงินระบุข้อมูลไม่ตรง</a:t>
            </a:r>
            <a:r>
              <a:rPr lang="en-US" sz="3000" b="1" dirty="0" smtClean="0">
                <a:latin typeface="FreesiaUPC" pitchFamily="34" charset="-34"/>
                <a:cs typeface="FreesiaUPC" pitchFamily="34" charset="-34"/>
              </a:rPr>
              <a:t/>
            </a:r>
            <a:br>
              <a:rPr lang="en-US" sz="30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กับความเป็นจริง คณะอนุกรรมการพิจารณาการให้กู้ยืมเงินกองทุนพัฒนาฝีมือแรงงานสามารถพิจารณายกเลิกการอนุมัติให้กู้ยืมเงินกองทุนพัฒนาฝีมือแรงงาน</a:t>
            </a:r>
            <a:endParaRPr lang="en-US" sz="3000" b="1" dirty="0"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7" name="Picture 2" descr="ผลการค้นหารูปภาพสำหรับ pin 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12360" y="-27384"/>
            <a:ext cx="1080120" cy="1080120"/>
          </a:xfrm>
          <a:prstGeom prst="rect">
            <a:avLst/>
          </a:prstGeom>
          <a:noFill/>
        </p:spPr>
      </p:pic>
      <p:pic>
        <p:nvPicPr>
          <p:cNvPr id="10" name="Picture 2" descr="ผลการค้นหารูปภาพสำหรับ pin 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12360" y="3068960"/>
            <a:ext cx="1080120" cy="10801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ชื่อเรื่อง 4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08912" cy="1051560"/>
          </a:xfrm>
          <a:solidFill>
            <a:schemeClr val="accent3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/>
          </a:bodyPr>
          <a:lstStyle/>
          <a:p>
            <a:pPr algn="ctr"/>
            <a:r>
              <a:rPr lang="th-TH" sz="4800" dirty="0" smtClean="0"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rPr>
              <a:t>ปัญหาที่พบ</a:t>
            </a:r>
            <a:endParaRPr lang="en-US" sz="4800" dirty="0"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38</a:t>
            </a:fld>
            <a:endParaRPr lang="en-US"/>
          </a:p>
        </p:txBody>
      </p:sp>
      <p:graphicFrame>
        <p:nvGraphicFramePr>
          <p:cNvPr id="6" name="ตาราง 5"/>
          <p:cNvGraphicFramePr>
            <a:graphicFrameLocks noGrp="1"/>
          </p:cNvGraphicFramePr>
          <p:nvPr/>
        </p:nvGraphicFramePr>
        <p:xfrm>
          <a:off x="611560" y="1772816"/>
          <a:ext cx="7848872" cy="393192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328592"/>
                <a:gridCol w="2520280"/>
              </a:tblGrid>
              <a:tr h="370840">
                <a:tc>
                  <a:txBody>
                    <a:bodyPr/>
                    <a:lstStyle/>
                    <a:p>
                      <a: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  <a:t>คำขอกู้ยืมเงิน</a:t>
                      </a:r>
                      <a:endParaRPr lang="en-US" sz="24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  <a:t>หน้า 1-47 ถึง 1-48</a:t>
                      </a:r>
                      <a:endParaRPr lang="en-US" sz="24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  <a:t>แบบรายละเอียดประกอบการขอกู้ยืมเงิน</a:t>
                      </a:r>
                      <a:b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  <a:t>เพื่อดำเนินการฝึกอบรม</a:t>
                      </a:r>
                      <a:endParaRPr lang="en-US" sz="24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  <a:t>หน้า 1-48</a:t>
                      </a:r>
                      <a:endParaRPr lang="en-US" sz="24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  <a:t>แบบประมาณการค่าใช้จ่ายในการฝึกอบรม</a:t>
                      </a:r>
                      <a:endParaRPr lang="en-US" sz="24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  <a:t>หน้า 1-49</a:t>
                      </a:r>
                      <a:endParaRPr lang="en-US" sz="24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  <a:t>เอกสารหลักฐานประกอบคำขอกู้ยืม</a:t>
                      </a:r>
                      <a:endParaRPr lang="en-US" sz="24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  <a:t>หน้า 1-49</a:t>
                      </a:r>
                      <a:endParaRPr lang="en-US" sz="2400" b="1" dirty="0" smtClean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  <a:t>เรื่องอื่นๆ</a:t>
                      </a:r>
                      <a:endParaRPr lang="en-US" sz="24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  <a:t>หน้า 1-50</a:t>
                      </a:r>
                      <a:endParaRPr lang="en-US" sz="2400" b="1" dirty="0" smtClean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  <a:t>สัญญา</a:t>
                      </a:r>
                      <a:endParaRPr lang="en-US" sz="24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  <a:t>หน้า 1-50</a:t>
                      </a:r>
                      <a:endParaRPr lang="en-US" sz="2400" b="1" dirty="0" smtClean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  <a:t>การใช้งานระบบสารสนเทศกองทุนฯ</a:t>
                      </a:r>
                      <a:endParaRPr lang="en-US" sz="24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 smtClean="0">
                          <a:latin typeface="FreesiaUPC" pitchFamily="34" charset="-34"/>
                          <a:cs typeface="FreesiaUPC" pitchFamily="34" charset="-34"/>
                        </a:rPr>
                        <a:t>หน้า 1-50</a:t>
                      </a:r>
                      <a:endParaRPr lang="en-US" sz="2400" b="1" dirty="0" smtClean="0"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b="1" dirty="0" smtClean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39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539552" y="1990581"/>
            <a:ext cx="81369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คำขอกู้ยืมเงินกองทุนพัฒนาฝีมือแรงงาน</a:t>
            </a:r>
            <a:endParaRPr lang="en-US" sz="3600" b="1" dirty="0"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5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4797152"/>
            <a:ext cx="8496944" cy="10801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613" y="2300288"/>
            <a:ext cx="7723187" cy="225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40</a:t>
            </a:fld>
            <a:endParaRPr lang="en-US"/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5868144" y="2852936"/>
            <a:ext cx="2520280" cy="5040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971600" y="908720"/>
            <a:ext cx="40324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ระบุเลขที่คำขอกู้ไม่ถูกต้อง</a:t>
            </a:r>
            <a:endParaRPr lang="en-US" sz="32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41</a:t>
            </a:fld>
            <a:endParaRPr lang="en-US"/>
          </a:p>
        </p:txBody>
      </p:sp>
      <p:pic>
        <p:nvPicPr>
          <p:cNvPr id="737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6275" y="2124075"/>
            <a:ext cx="7789863" cy="260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971600" y="908720"/>
            <a:ext cx="40324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- เรียน............ระบุไม่ถูกต้อง</a:t>
            </a:r>
            <a:br>
              <a:rPr lang="th-TH" sz="32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- ไม่ระบุวันที่</a:t>
            </a:r>
            <a:endParaRPr lang="en-US" sz="32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683568" y="4221088"/>
            <a:ext cx="3312368" cy="5040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5292080" y="4170346"/>
            <a:ext cx="2880320" cy="5040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42</a:t>
            </a:fld>
            <a:endParaRPr lang="en-US"/>
          </a:p>
        </p:txBody>
      </p:sp>
      <p:pic>
        <p:nvPicPr>
          <p:cNvPr id="7475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348880"/>
            <a:ext cx="7632848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971600" y="476672"/>
            <a:ext cx="72008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คำขอกู้หน้า 2 ข้อ 3 </a:t>
            </a:r>
            <a:r>
              <a:rPr lang="th-TH" sz="28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28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-ไม่ระบุชื่อผู้ค้ำประกันและตำแหน่ง, ระบุชื่อผู้ค้ำประกันหลายคน, </a:t>
            </a:r>
            <a:br>
              <a:rPr lang="th-TH" sz="28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ระบุชื่อผู้ค้ำประกันที่ไม่ใช่กรรมการบริษัท </a:t>
            </a:r>
          </a:p>
          <a:p>
            <a:r>
              <a:rPr lang="th-TH" sz="28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- กรณีสถานประกอบกิจการ</a:t>
            </a:r>
            <a:r>
              <a:rPr lang="th-TH" sz="2800" b="1" u="sng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ไม่ใช่นิติบุคคล </a:t>
            </a:r>
            <a:r>
              <a:rPr lang="th-TH" sz="28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ระบุชื่อคนค้ำ</a:t>
            </a:r>
            <a:br>
              <a:rPr lang="th-TH" sz="28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เป็นหลักประกัน</a:t>
            </a:r>
            <a:endParaRPr lang="en-US" sz="28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971600" y="4182988"/>
            <a:ext cx="7344816" cy="93610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43</a:t>
            </a:fld>
            <a:endParaRPr lang="en-US"/>
          </a:p>
        </p:txBody>
      </p:sp>
      <p:pic>
        <p:nvPicPr>
          <p:cNvPr id="757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9138" y="1633538"/>
            <a:ext cx="7704137" cy="359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827584" y="620688"/>
            <a:ext cx="69847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- ไม่ระบุเลขที่บัญชีผู้ประกอบกิจการ หรือระบุไม่ถูกต้อง เช่น ระบุเป็นเลขทะเบียนรับรองการจดทะเบียนนิติบุคคล</a:t>
            </a:r>
            <a:endParaRPr lang="en-US" sz="32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827584" y="4869160"/>
            <a:ext cx="3816424" cy="5040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44</a:t>
            </a:fld>
            <a:endParaRPr lang="en-US"/>
          </a:p>
        </p:txBody>
      </p:sp>
      <p:pic>
        <p:nvPicPr>
          <p:cNvPr id="7680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1525" y="1576388"/>
            <a:ext cx="7599363" cy="370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971600" y="476672"/>
            <a:ext cx="7200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คำขอกู้หน้า 2 </a:t>
            </a:r>
            <a:r>
              <a:rPr lang="th-TH" sz="28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28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-ไม่ลงลายมือชื่อผู้กู้ยืมเงินและผู้ให้ความยินยอม</a:t>
            </a:r>
            <a:endParaRPr lang="en-US" sz="28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1979712" y="1988840"/>
            <a:ext cx="5976664" cy="93610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1979712" y="4509120"/>
            <a:ext cx="5976664" cy="93610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45</a:t>
            </a:fld>
            <a:endParaRPr lang="en-US"/>
          </a:p>
        </p:txBody>
      </p:sp>
      <p:pic>
        <p:nvPicPr>
          <p:cNvPr id="778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4388" y="1825724"/>
            <a:ext cx="7513637" cy="361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971600" y="476672"/>
            <a:ext cx="72008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คำขอกู้หน้า 2 </a:t>
            </a:r>
            <a:r>
              <a:rPr lang="th-TH" sz="28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28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กรณีผู้กู้เป็นนิติบุคคล ผู้ยื่นคำขอกู้และผู้ให้ความยินยอม </a:t>
            </a:r>
            <a:br>
              <a:rPr lang="th-TH" sz="28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ลงลายมือชื่อแล้ว ไม่ประทับตราบริษัท หรือประทับตราไม่ครบ</a:t>
            </a:r>
            <a:endParaRPr lang="en-US" sz="28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1763688" y="2132856"/>
            <a:ext cx="1296144" cy="72008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46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827584" y="1990581"/>
            <a:ext cx="78488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รายละเอียดประกอบการขอกู้ยืมเงินกองทุนพัฒนาฝีมือแรงงาน</a:t>
            </a:r>
            <a:endParaRPr lang="en-US" sz="3200" b="1" dirty="0"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5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4797152"/>
            <a:ext cx="8496944" cy="10801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47</a:t>
            </a:fld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683568" y="393547"/>
            <a:ext cx="7200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แบบรายละเอียดประกอบการขอกู้</a:t>
            </a:r>
            <a:r>
              <a:rPr lang="th-TH" sz="24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24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4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ระบุระยะเวลาในการฝึกอบรมไม่ถูกต้อง</a:t>
            </a:r>
            <a:endParaRPr lang="en-US" sz="24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788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05905" y="1287332"/>
            <a:ext cx="5574407" cy="5021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สี่เหลี่ยมผืนผ้า 4"/>
          <p:cNvSpPr/>
          <p:nvPr/>
        </p:nvSpPr>
        <p:spPr>
          <a:xfrm>
            <a:off x="5531854" y="4077072"/>
            <a:ext cx="1656184" cy="4320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5568237" y="4797152"/>
            <a:ext cx="1656184" cy="4320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3370856" y="5578123"/>
            <a:ext cx="2016224" cy="4320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48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683568" y="393547"/>
            <a:ext cx="7200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แบบรายละเอียดประกอบการขอกู้ หน้า 2 ข้อ 8</a:t>
            </a:r>
            <a:r>
              <a:rPr lang="th-TH" sz="24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24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4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ระบุค่าใช้จ่ายในการฝึกอบรม</a:t>
            </a:r>
            <a:r>
              <a:rPr lang="th-TH" sz="2400" b="1" u="sng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ไม่ตรงกับวงเงินที่ขอกู้ในคำขอกู้</a:t>
            </a:r>
            <a:endParaRPr lang="en-US" sz="2400" b="1" u="sng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7987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340768"/>
            <a:ext cx="8066087" cy="186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987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4183732"/>
            <a:ext cx="8113713" cy="133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สี่เหลี่ยมผืนผ้า 7"/>
          <p:cNvSpPr/>
          <p:nvPr/>
        </p:nvSpPr>
        <p:spPr>
          <a:xfrm>
            <a:off x="971600" y="2348880"/>
            <a:ext cx="3384376" cy="4320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1187624" y="4797152"/>
            <a:ext cx="3456384" cy="4320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971600" y="3679676"/>
            <a:ext cx="6984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จำนวนค่าใช้จ่ายในการฝึกอบรม ต้องเท่ากับวงเงินตามข้อ 2 ของคำขอกู้</a:t>
            </a:r>
            <a:endParaRPr lang="en-US" sz="24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12" name="ตัวเชื่อมต่อตรง 11"/>
          <p:cNvCxnSpPr/>
          <p:nvPr/>
        </p:nvCxnSpPr>
        <p:spPr>
          <a:xfrm>
            <a:off x="827584" y="3429000"/>
            <a:ext cx="7560840" cy="0"/>
          </a:xfrm>
          <a:prstGeom prst="line">
            <a:avLst/>
          </a:prstGeom>
          <a:ln w="254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49</a:t>
            </a:fld>
            <a:endParaRPr lang="en-US"/>
          </a:p>
        </p:txBody>
      </p:sp>
      <p:pic>
        <p:nvPicPr>
          <p:cNvPr id="808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851790"/>
            <a:ext cx="7080771" cy="3521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683568" y="491188"/>
            <a:ext cx="72008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แบบรายละเอียดประกอบการขอกู้ หน้า 2 (ข้อ </a:t>
            </a:r>
            <a:r>
              <a:rPr lang="en-US" sz="2400" b="1" dirty="0" smtClean="0">
                <a:latin typeface="FreesiaUPC" pitchFamily="34" charset="-34"/>
                <a:cs typeface="FreesiaUPC" pitchFamily="34" charset="-34"/>
              </a:rPr>
              <a:t>7 </a:t>
            </a: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และ ข้อ 8)</a:t>
            </a:r>
            <a:r>
              <a:rPr lang="th-TH" sz="24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24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4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- ไม่ระบุผลรวมจำนวนลูกจ้างที่เข้ารับการฝึกอบรม ตามข้อ 7</a:t>
            </a:r>
            <a:br>
              <a:rPr lang="th-TH" sz="24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4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- ไม่ระบุผลรวมค่าใช้จ่ายในการฝึกอบรม ตามข้อ8</a:t>
            </a:r>
            <a:br>
              <a:rPr lang="th-TH" sz="24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4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sz="2400" b="1" u="sng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1619672" y="2852936"/>
            <a:ext cx="2448272" cy="4320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1331640" y="4437112"/>
            <a:ext cx="3456384" cy="4320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5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1556792"/>
            <a:ext cx="3305175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2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3356992"/>
            <a:ext cx="7151687" cy="161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50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683568" y="491188"/>
            <a:ext cx="72008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แบบรายละเอียดประกอบการขอกู้ </a:t>
            </a:r>
            <a:r>
              <a:rPr lang="th-TH" sz="28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28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- ระบุรวมจำนวนลูกจ้างที่เข้ารับการฝึกอบรมไม่ตรงกับคำขอกู้ยืม</a:t>
            </a:r>
            <a:br>
              <a:rPr lang="th-TH" sz="28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sz="2800" b="1" u="sng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3059832" y="1977723"/>
            <a:ext cx="720080" cy="3600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1259632" y="4653136"/>
            <a:ext cx="3240360" cy="3600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51</a:t>
            </a:fld>
            <a:endParaRPr lang="en-US"/>
          </a:p>
        </p:txBody>
      </p:sp>
      <p:graphicFrame>
        <p:nvGraphicFramePr>
          <p:cNvPr id="5" name="ตาราง 4"/>
          <p:cNvGraphicFramePr>
            <a:graphicFrameLocks noGrp="1"/>
          </p:cNvGraphicFramePr>
          <p:nvPr/>
        </p:nvGraphicFramePr>
        <p:xfrm>
          <a:off x="611560" y="1268760"/>
          <a:ext cx="7776864" cy="1767840"/>
        </p:xfrm>
        <a:graphic>
          <a:graphicData uri="http://schemas.openxmlformats.org/drawingml/2006/table">
            <a:tbl>
              <a:tblPr bandRow="1">
                <a:tableStyleId>{8A107856-5554-42FB-B03E-39F5DBC370BA}</a:tableStyleId>
              </a:tblPr>
              <a:tblGrid>
                <a:gridCol w="7776864"/>
              </a:tblGrid>
              <a:tr h="370840">
                <a:tc>
                  <a:txBody>
                    <a:bodyPr/>
                    <a:lstStyle/>
                    <a:p>
                      <a:r>
                        <a:rPr lang="th-TH" sz="3200" b="1" dirty="0" smtClean="0">
                          <a:latin typeface="FreesiaUPC" pitchFamily="34" charset="-34"/>
                          <a:cs typeface="FreesiaUPC" pitchFamily="34" charset="-34"/>
                        </a:rPr>
                        <a:t>ปัญหาที่พบ</a:t>
                      </a:r>
                      <a:endParaRPr lang="en-US" sz="32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6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3600" b="1" kern="1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หน่วยงานที่รับคำขอกู้ยืมเงิน </a:t>
                      </a:r>
                      <a:r>
                        <a:rPr kumimoji="0" lang="th-TH" sz="3600" b="1" u="sng" kern="1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ส่งต้นฉบับ</a:t>
                      </a:r>
                      <a:r>
                        <a:rPr kumimoji="0" lang="th-TH" sz="3600" b="1" kern="1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คำขอกู้ยืมเงินและเอกสารประกอบให้กองส่งเสริมฯ </a:t>
                      </a:r>
                      <a:endParaRPr kumimoji="0" lang="en-US" sz="5400" b="1" kern="1200" dirty="0" smtClean="0">
                        <a:solidFill>
                          <a:schemeClr val="dk1"/>
                        </a:solidFill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11560" y="476672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คำขอกู้ยืม</a:t>
            </a:r>
            <a:endParaRPr lang="en-US" sz="3600" b="1" dirty="0" smtClean="0"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52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971600" y="1990581"/>
            <a:ext cx="74888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แบบประมาณการรายการค่าใช้จ่ายในการฝึกอบรม</a:t>
            </a:r>
            <a:endParaRPr lang="en-US" sz="3600" b="1" dirty="0"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5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4797152"/>
            <a:ext cx="8496944" cy="10801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53</a:t>
            </a:fld>
            <a:endParaRPr lang="en-US"/>
          </a:p>
        </p:txBody>
      </p:sp>
      <p:pic>
        <p:nvPicPr>
          <p:cNvPr id="8294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340768"/>
            <a:ext cx="7434212" cy="2678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94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5072605"/>
            <a:ext cx="5181600" cy="101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683568" y="393547"/>
            <a:ext cx="792088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600" b="1" dirty="0" smtClean="0">
                <a:latin typeface="FreesiaUPC" pitchFamily="34" charset="-34"/>
                <a:cs typeface="FreesiaUPC" pitchFamily="34" charset="-34"/>
              </a:rPr>
              <a:t>ประมาณการรายการค่าใช้จ่าย</a:t>
            </a:r>
            <a:r>
              <a:rPr lang="th-TH" sz="26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26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6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ระบุระยะเวลาการฝึกอบรมแต่ละรุ่น ไม่ตรงกับรายละเอียดประกอบการขอกู้</a:t>
            </a:r>
            <a:br>
              <a:rPr lang="th-TH" sz="26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6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ตามข้อ 5 </a:t>
            </a:r>
            <a:endParaRPr lang="en-US" sz="2600" b="1" u="sng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4932040" y="2867843"/>
            <a:ext cx="792088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5004048" y="5166793"/>
            <a:ext cx="792088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" name="ตัวเชื่อมต่อตรง 8"/>
          <p:cNvCxnSpPr/>
          <p:nvPr/>
        </p:nvCxnSpPr>
        <p:spPr>
          <a:xfrm>
            <a:off x="827584" y="4221088"/>
            <a:ext cx="7560840" cy="0"/>
          </a:xfrm>
          <a:prstGeom prst="line">
            <a:avLst/>
          </a:prstGeom>
          <a:ln w="254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115616" y="4221088"/>
            <a:ext cx="69847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ค่าตอบแทนวิทยากร ระยะเวลา......ชั่วโมง ต้องตรงกับระยะเวลาในการฝึกอบรม ตามข้อ 5 ของรายละเอียดประกอบคำขอกู้</a:t>
            </a:r>
            <a:endParaRPr lang="en-US" sz="24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54</a:t>
            </a:fld>
            <a:endParaRPr lang="en-US"/>
          </a:p>
        </p:txBody>
      </p:sp>
      <p:graphicFrame>
        <p:nvGraphicFramePr>
          <p:cNvPr id="3" name="ตาราง 2"/>
          <p:cNvGraphicFramePr>
            <a:graphicFrameLocks noGrp="1"/>
          </p:cNvGraphicFramePr>
          <p:nvPr/>
        </p:nvGraphicFramePr>
        <p:xfrm>
          <a:off x="827584" y="908720"/>
          <a:ext cx="7560840" cy="19560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60840"/>
              </a:tblGrid>
              <a:tr h="743298">
                <a:tc>
                  <a:txBody>
                    <a:bodyPr/>
                    <a:lstStyle/>
                    <a:p>
                      <a:r>
                        <a:rPr lang="th-TH" sz="3200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ประมาณการค่าใช้จ่ายในการฝึกอบรมไม่สมเหตุสมผล</a:t>
                      </a:r>
                      <a:endParaRPr lang="en-US" sz="3200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1212750"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US" sz="28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8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กรณีจัดฝึกอบรมที่บริษัท</a:t>
                      </a:r>
                      <a:r>
                        <a:rPr lang="th-TH" sz="2800" b="1" baseline="0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ไม่ควรมีค่าเช่าสถานที่  ถ้ามีให้ระบุเหตุผลประกอบเพื่อเป็นข้อมูลประกอบการพิจารณา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39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3284984"/>
            <a:ext cx="6696744" cy="145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55</a:t>
            </a:fld>
            <a:endParaRPr lang="en-US"/>
          </a:p>
        </p:txBody>
      </p:sp>
      <p:graphicFrame>
        <p:nvGraphicFramePr>
          <p:cNvPr id="3" name="ตาราง 2"/>
          <p:cNvGraphicFramePr>
            <a:graphicFrameLocks noGrp="1"/>
          </p:cNvGraphicFramePr>
          <p:nvPr/>
        </p:nvGraphicFramePr>
        <p:xfrm>
          <a:off x="827584" y="836712"/>
          <a:ext cx="7632848" cy="2438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32848"/>
              </a:tblGrid>
              <a:tr h="370840">
                <a:tc>
                  <a:txBody>
                    <a:bodyPr/>
                    <a:lstStyle/>
                    <a:p>
                      <a:r>
                        <a:rPr lang="th-TH" sz="3200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ประมาณการค่าใช้จ่ายในการฝึกอบรมระบุค่าใช้จ่ายอื่น</a:t>
                      </a:r>
                      <a:r>
                        <a:rPr lang="th-TH" sz="3200" baseline="0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ๆ </a:t>
                      </a:r>
                      <a:r>
                        <a:rPr lang="en-US" sz="3200" baseline="0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/>
                      </a:r>
                      <a:br>
                        <a:rPr lang="en-US" sz="3200" baseline="0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3200" baseline="0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แต่ไม่ระบุรายละเอียด</a:t>
                      </a:r>
                      <a:endParaRPr lang="en-US" sz="3200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en-US" sz="28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</a:t>
                      </a:r>
                      <a:r>
                        <a:rPr lang="th-TH" sz="28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ให้ระบุรายละเอียดค่าใช้จ่ายอื่น</a:t>
                      </a:r>
                      <a:r>
                        <a:rPr lang="th-TH" sz="2800" b="1" baseline="0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ๆ ทุกรุ่นที่มีการฝึกอบรมของหลักสูตรนั้นๆ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endParaRPr lang="en-US" sz="2800" b="1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499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3645024"/>
            <a:ext cx="7837487" cy="122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สี่เหลี่ยมผืนผ้า 6"/>
          <p:cNvSpPr/>
          <p:nvPr/>
        </p:nvSpPr>
        <p:spPr>
          <a:xfrm>
            <a:off x="2051720" y="3789040"/>
            <a:ext cx="2808312" cy="3600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56</a:t>
            </a:fld>
            <a:endParaRPr lang="en-US"/>
          </a:p>
        </p:txBody>
      </p:sp>
      <p:graphicFrame>
        <p:nvGraphicFramePr>
          <p:cNvPr id="3" name="ตาราง 2"/>
          <p:cNvGraphicFramePr>
            <a:graphicFrameLocks noGrp="1"/>
          </p:cNvGraphicFramePr>
          <p:nvPr/>
        </p:nvGraphicFramePr>
        <p:xfrm>
          <a:off x="827584" y="836712"/>
          <a:ext cx="7632848" cy="2438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32848"/>
              </a:tblGrid>
              <a:tr h="370840">
                <a:tc>
                  <a:txBody>
                    <a:bodyPr/>
                    <a:lstStyle/>
                    <a:p>
                      <a:r>
                        <a:rPr lang="th-TH" sz="3200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ประมาณการค่าใช้จ่ายในการฝึกอบรมระบุจำนวนผู้เข้ารับการฝึกต่อหลักสูตร/ต่อรุ่นไม่ถูกต้อง</a:t>
                      </a:r>
                      <a:endParaRPr lang="en-US" sz="3200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th-TH" sz="2800" b="1" dirty="0" smtClean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จำนวนผู้เข้ารับการฝึกอบรมต่อหลักสูตร/ต่อรุ่น จะต้องตรงกับจำนวนลูกจ้างที่เข้ารับการฝึกอบรมของรายละเอียดประกอบคำขอกู้</a:t>
                      </a:r>
                      <a:endParaRPr lang="th-TH" sz="2800" b="1" baseline="0" dirty="0" smtClean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>
                        <a:buFont typeface="Arial" pitchFamily="34" charset="0"/>
                        <a:buChar char="•"/>
                      </a:pPr>
                      <a:endParaRPr lang="en-US" sz="2800" b="1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1" name="ตาราง 10"/>
          <p:cNvGraphicFramePr>
            <a:graphicFrameLocks noGrp="1"/>
          </p:cNvGraphicFramePr>
          <p:nvPr/>
        </p:nvGraphicFramePr>
        <p:xfrm>
          <a:off x="1331640" y="3688824"/>
          <a:ext cx="6480720" cy="5181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480720"/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800" b="1" dirty="0" smtClean="0">
                          <a:latin typeface="FreesiaUPC" pitchFamily="34" charset="-34"/>
                          <a:cs typeface="FreesiaUPC" pitchFamily="34" charset="-34"/>
                        </a:rPr>
                        <a:t>รายละเอียดประกอบคำขอกู้และประมาณการค่าใช้จ่าย</a:t>
                      </a:r>
                      <a:endParaRPr lang="en-US" sz="2800" b="1" dirty="0" smtClean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rgbClr val="FF99CC"/>
                    </a:solidFill>
                  </a:tcPr>
                </a:tc>
              </a:tr>
            </a:tbl>
          </a:graphicData>
        </a:graphic>
      </p:graphicFrame>
      <p:sp>
        <p:nvSpPr>
          <p:cNvPr id="12" name="สามเหลี่ยมหน้าจั่ว 11"/>
          <p:cNvSpPr/>
          <p:nvPr/>
        </p:nvSpPr>
        <p:spPr>
          <a:xfrm rot="5400000">
            <a:off x="7236296" y="3789040"/>
            <a:ext cx="288032" cy="288032"/>
          </a:xfrm>
          <a:prstGeom prst="triangl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57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979712" y="1990581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เอกสารหลักฐานประกอบคำขอกู้ยืม</a:t>
            </a:r>
            <a:endParaRPr lang="en-US" sz="3600" b="1" dirty="0"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5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4797152"/>
            <a:ext cx="8496944" cy="10801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58</a:t>
            </a:fld>
            <a:endParaRPr lang="en-US"/>
          </a:p>
        </p:txBody>
      </p:sp>
      <p:graphicFrame>
        <p:nvGraphicFramePr>
          <p:cNvPr id="5" name="ตาราง 4"/>
          <p:cNvGraphicFramePr>
            <a:graphicFrameLocks noGrp="1"/>
          </p:cNvGraphicFramePr>
          <p:nvPr/>
        </p:nvGraphicFramePr>
        <p:xfrm>
          <a:off x="611560" y="1268760"/>
          <a:ext cx="7776864" cy="4450080"/>
        </p:xfrm>
        <a:graphic>
          <a:graphicData uri="http://schemas.openxmlformats.org/drawingml/2006/table">
            <a:tbl>
              <a:tblPr bandRow="1">
                <a:tableStyleId>{8A107856-5554-42FB-B03E-39F5DBC370BA}</a:tableStyleId>
              </a:tblPr>
              <a:tblGrid>
                <a:gridCol w="7776864"/>
              </a:tblGrid>
              <a:tr h="370840">
                <a:tc>
                  <a:txBody>
                    <a:bodyPr/>
                    <a:lstStyle/>
                    <a:p>
                      <a:r>
                        <a:rPr lang="th-TH" sz="3200" b="1" dirty="0" smtClean="0">
                          <a:latin typeface="FreesiaUPC" pitchFamily="34" charset="-34"/>
                          <a:cs typeface="FreesiaUPC" pitchFamily="34" charset="-34"/>
                        </a:rPr>
                        <a:t>ปัญหาที่พบ</a:t>
                      </a:r>
                      <a:endParaRPr lang="en-US" sz="32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6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0" lang="th-TH" sz="3200" b="1" kern="1200" dirty="0" smtClean="0">
                          <a:latin typeface="FreesiaUPC" pitchFamily="34" charset="-34"/>
                          <a:cs typeface="FreesiaUPC" pitchFamily="34" charset="-34"/>
                        </a:rPr>
                        <a:t>1. ไม่รับรองสำเนาถูกต้องและประทับตราบริษัท</a:t>
                      </a:r>
                      <a:endParaRPr lang="en-US" sz="3200" b="1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0" lang="th-TH" sz="3200" b="1" kern="1200" dirty="0" smtClean="0">
                          <a:latin typeface="FreesiaUPC" pitchFamily="34" charset="-34"/>
                          <a:cs typeface="FreesiaUPC" pitchFamily="34" charset="-34"/>
                        </a:rPr>
                        <a:t>2. ไม่ติดอากรแสตมป์หนังสือมอบอำนาจ</a:t>
                      </a:r>
                      <a:endParaRPr lang="en-US" sz="32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0" lang="th-TH" sz="3200" b="1" kern="1200" dirty="0" smtClean="0">
                          <a:latin typeface="FreesiaUPC" pitchFamily="34" charset="-34"/>
                          <a:cs typeface="FreesiaUPC" pitchFamily="34" charset="-34"/>
                        </a:rPr>
                        <a:t>3. หนังสือรับรองการจดทะเบียนนิติบุคคล </a:t>
                      </a:r>
                      <a:br>
                        <a:rPr kumimoji="0" lang="th-TH" sz="3200" b="1" kern="1200" dirty="0" smtClean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3200" b="1" kern="1200" dirty="0" smtClean="0">
                          <a:latin typeface="FreesiaUPC" pitchFamily="34" charset="-34"/>
                          <a:cs typeface="FreesiaUPC" pitchFamily="34" charset="-34"/>
                        </a:rPr>
                        <a:t>    อายุเกิน 3 เดือน ในวันที่ยื่นคำขอกู้</a:t>
                      </a:r>
                      <a:endParaRPr lang="en-US" sz="32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0" lang="th-TH" sz="3200" b="1" kern="1200" dirty="0" smtClean="0">
                          <a:latin typeface="FreesiaUPC" pitchFamily="34" charset="-34"/>
                          <a:cs typeface="FreesiaUPC" pitchFamily="34" charset="-34"/>
                        </a:rPr>
                        <a:t>4. สถานประกอบกิจการที่เป็นนิติบุคคล </a:t>
                      </a:r>
                      <a:br>
                        <a:rPr kumimoji="0" lang="th-TH" sz="3200" b="1" kern="1200" dirty="0" smtClean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kumimoji="0" lang="th-TH" sz="3200" b="1" kern="1200" dirty="0" smtClean="0">
                          <a:latin typeface="FreesiaUPC" pitchFamily="34" charset="-34"/>
                          <a:cs typeface="FreesiaUPC" pitchFamily="34" charset="-34"/>
                        </a:rPr>
                        <a:t>    ใช้ข้อมูล</a:t>
                      </a:r>
                      <a:r>
                        <a:rPr kumimoji="0" lang="th-TH" sz="3200" b="1" kern="1200" dirty="0" err="1" smtClean="0">
                          <a:latin typeface="FreesiaUPC" pitchFamily="34" charset="-34"/>
                          <a:cs typeface="FreesiaUPC" pitchFamily="34" charset="-34"/>
                        </a:rPr>
                        <a:t>เครดิตบู</a:t>
                      </a:r>
                      <a:r>
                        <a:rPr kumimoji="0" lang="th-TH" sz="3200" b="1" kern="1200" dirty="0" smtClean="0">
                          <a:latin typeface="FreesiaUPC" pitchFamily="34" charset="-34"/>
                          <a:cs typeface="FreesiaUPC" pitchFamily="34" charset="-34"/>
                        </a:rPr>
                        <a:t>โรของกรรมการบริษัท</a:t>
                      </a:r>
                      <a:endParaRPr lang="en-US" sz="32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3200" b="1" kern="1200" dirty="0" smtClean="0">
                          <a:latin typeface="FreesiaUPC" pitchFamily="34" charset="-34"/>
                          <a:cs typeface="FreesiaUPC" pitchFamily="34" charset="-34"/>
                        </a:rPr>
                        <a:t>5. ข้อมูล</a:t>
                      </a:r>
                      <a:r>
                        <a:rPr kumimoji="0" lang="th-TH" sz="3200" b="1" kern="1200" dirty="0" err="1" smtClean="0">
                          <a:latin typeface="FreesiaUPC" pitchFamily="34" charset="-34"/>
                          <a:cs typeface="FreesiaUPC" pitchFamily="34" charset="-34"/>
                        </a:rPr>
                        <a:t>เครดิตบู</a:t>
                      </a:r>
                      <a:r>
                        <a:rPr kumimoji="0" lang="th-TH" sz="3200" b="1" kern="1200" dirty="0" smtClean="0">
                          <a:latin typeface="FreesiaUPC" pitchFamily="34" charset="-34"/>
                          <a:cs typeface="FreesiaUPC" pitchFamily="34" charset="-34"/>
                        </a:rPr>
                        <a:t>โรอายุเกิน 30 วัน</a:t>
                      </a:r>
                      <a:endParaRPr kumimoji="0" lang="en-US" sz="3200" b="1" kern="1200" dirty="0" smtClean="0">
                        <a:solidFill>
                          <a:schemeClr val="dk1"/>
                        </a:solidFill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11560" y="476672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เอกสารหลักฐานประกอบคำขอกู้ยืม</a:t>
            </a:r>
            <a:endParaRPr lang="en-US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สามเหลี่ยมหน้าจั่ว 6"/>
          <p:cNvSpPr/>
          <p:nvPr/>
        </p:nvSpPr>
        <p:spPr>
          <a:xfrm rot="5400000">
            <a:off x="5796136" y="2564904"/>
            <a:ext cx="288032" cy="288032"/>
          </a:xfrm>
          <a:prstGeom prst="triangl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59</a:t>
            </a:fld>
            <a:endParaRPr lang="en-US"/>
          </a:p>
        </p:txBody>
      </p:sp>
      <p:graphicFrame>
        <p:nvGraphicFramePr>
          <p:cNvPr id="5" name="ตาราง 4"/>
          <p:cNvGraphicFramePr>
            <a:graphicFrameLocks noGrp="1"/>
          </p:cNvGraphicFramePr>
          <p:nvPr/>
        </p:nvGraphicFramePr>
        <p:xfrm>
          <a:off x="611560" y="1268760"/>
          <a:ext cx="7776864" cy="1524000"/>
        </p:xfrm>
        <a:graphic>
          <a:graphicData uri="http://schemas.openxmlformats.org/drawingml/2006/table">
            <a:tbl>
              <a:tblPr bandRow="1">
                <a:tableStyleId>{8A107856-5554-42FB-B03E-39F5DBC370BA}</a:tableStyleId>
              </a:tblPr>
              <a:tblGrid>
                <a:gridCol w="7776864"/>
              </a:tblGrid>
              <a:tr h="370840">
                <a:tc>
                  <a:txBody>
                    <a:bodyPr/>
                    <a:lstStyle/>
                    <a:p>
                      <a:r>
                        <a:rPr lang="th-TH" sz="3200" b="1" dirty="0" smtClean="0">
                          <a:latin typeface="FreesiaUPC" pitchFamily="34" charset="-34"/>
                          <a:cs typeface="FreesiaUPC" pitchFamily="34" charset="-34"/>
                        </a:rPr>
                        <a:t>ปัญหาที่พบ</a:t>
                      </a:r>
                      <a:endParaRPr lang="en-US" sz="32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6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0" lang="th-TH" sz="2800" b="1" kern="1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1. ระบุจำนวนผู้เข้ารับการฝึกอบรมต่อหลักสูตร/ต่อรุ่น มากกว่าจำนวนลูกจ้างทั้งหมดของสถานประกอบกิจการ</a:t>
                      </a:r>
                      <a:endParaRPr lang="en-US" sz="4400" b="1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11560" y="476672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เรื่องอื่นๆ</a:t>
            </a:r>
            <a:endParaRPr lang="en-US" sz="3600" b="1" dirty="0"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2852936"/>
            <a:ext cx="3305175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4293096"/>
            <a:ext cx="7151687" cy="161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สี่เหลี่ยมผืนผ้า 9"/>
          <p:cNvSpPr/>
          <p:nvPr/>
        </p:nvSpPr>
        <p:spPr>
          <a:xfrm>
            <a:off x="2771800" y="3284984"/>
            <a:ext cx="792088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สี่เหลี่ยมผืนผ้า 10"/>
          <p:cNvSpPr/>
          <p:nvPr/>
        </p:nvSpPr>
        <p:spPr>
          <a:xfrm>
            <a:off x="1115616" y="5589240"/>
            <a:ext cx="3384376" cy="3600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60</a:t>
            </a:fld>
            <a:endParaRPr lang="en-US"/>
          </a:p>
        </p:txBody>
      </p:sp>
      <p:graphicFrame>
        <p:nvGraphicFramePr>
          <p:cNvPr id="5" name="ตาราง 4"/>
          <p:cNvGraphicFramePr>
            <a:graphicFrameLocks noGrp="1"/>
          </p:cNvGraphicFramePr>
          <p:nvPr/>
        </p:nvGraphicFramePr>
        <p:xfrm>
          <a:off x="611560" y="1268760"/>
          <a:ext cx="7776864" cy="2225040"/>
        </p:xfrm>
        <a:graphic>
          <a:graphicData uri="http://schemas.openxmlformats.org/drawingml/2006/table">
            <a:tbl>
              <a:tblPr bandRow="1">
                <a:tableStyleId>{8A107856-5554-42FB-B03E-39F5DBC370BA}</a:tableStyleId>
              </a:tblPr>
              <a:tblGrid>
                <a:gridCol w="7776864"/>
              </a:tblGrid>
              <a:tr h="370840">
                <a:tc>
                  <a:txBody>
                    <a:bodyPr/>
                    <a:lstStyle/>
                    <a:p>
                      <a:r>
                        <a:rPr lang="th-TH" sz="3200" b="1" dirty="0" smtClean="0">
                          <a:latin typeface="FreesiaUPC" pitchFamily="34" charset="-34"/>
                          <a:cs typeface="FreesiaUPC" pitchFamily="34" charset="-34"/>
                        </a:rPr>
                        <a:t>ปัญหาที่พบ</a:t>
                      </a:r>
                      <a:endParaRPr lang="en-US" sz="32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6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0" lang="th-TH" sz="3200" b="1" kern="1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2. สถานประกอบกิจการฝึกอบรมลูกจ้างทุกคนทุกหลักสูตร</a:t>
                      </a:r>
                      <a:endParaRPr lang="en-US" sz="6600" b="1" dirty="0">
                        <a:solidFill>
                          <a:schemeClr val="tx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0" lang="th-TH" sz="3200" b="1" kern="1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3. สถานประกอบกิจการที่ยื่นคำขอกู้ และเอกสารไม่สมบูรณ์ เมื่อเอกสารสมบูรณ์ ทำให้พ้นวันที่เริ่มฝึกอบรมไปแล้ว</a:t>
                      </a:r>
                      <a:endParaRPr kumimoji="0" lang="en-US" sz="3200" b="1" kern="1200" dirty="0">
                        <a:solidFill>
                          <a:schemeClr val="dk1"/>
                        </a:solidFill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11560" y="476672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เรื่องอื่นๆ</a:t>
            </a:r>
            <a:r>
              <a:rPr lang="en-US" sz="3600" b="1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(ต่อ)</a:t>
            </a:r>
            <a:endParaRPr lang="en-US" sz="3600" b="1" dirty="0"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61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979712" y="1990581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สัญญากู้ยืมเงินและสัญญาค้ำประกัน</a:t>
            </a:r>
            <a:endParaRPr lang="en-US" sz="3600" b="1" dirty="0"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5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4797152"/>
            <a:ext cx="8496944" cy="10801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62</a:t>
            </a:fld>
            <a:endParaRPr lang="en-US"/>
          </a:p>
        </p:txBody>
      </p:sp>
      <p:graphicFrame>
        <p:nvGraphicFramePr>
          <p:cNvPr id="5" name="ตาราง 4"/>
          <p:cNvGraphicFramePr>
            <a:graphicFrameLocks noGrp="1"/>
          </p:cNvGraphicFramePr>
          <p:nvPr/>
        </p:nvGraphicFramePr>
        <p:xfrm>
          <a:off x="611560" y="1268760"/>
          <a:ext cx="7776864" cy="1158240"/>
        </p:xfrm>
        <a:graphic>
          <a:graphicData uri="http://schemas.openxmlformats.org/drawingml/2006/table">
            <a:tbl>
              <a:tblPr bandRow="1">
                <a:tableStyleId>{8A107856-5554-42FB-B03E-39F5DBC370BA}</a:tableStyleId>
              </a:tblPr>
              <a:tblGrid>
                <a:gridCol w="7776864"/>
              </a:tblGrid>
              <a:tr h="370840">
                <a:tc>
                  <a:txBody>
                    <a:bodyPr/>
                    <a:lstStyle/>
                    <a:p>
                      <a:r>
                        <a:rPr lang="th-TH" sz="3200" b="1" dirty="0" smtClean="0">
                          <a:latin typeface="FreesiaUPC" pitchFamily="34" charset="-34"/>
                          <a:cs typeface="FreesiaUPC" pitchFamily="34" charset="-34"/>
                        </a:rPr>
                        <a:t>ปัญหาที่พบ</a:t>
                      </a:r>
                      <a:endParaRPr lang="en-US" sz="32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6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3200" b="1" kern="1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1. ระบุเลขที่สัญญาไม่ถูกต้อง</a:t>
                      </a:r>
                      <a:endParaRPr kumimoji="0" lang="en-US" sz="3200" b="1" kern="1200" dirty="0" smtClean="0">
                        <a:solidFill>
                          <a:schemeClr val="dk1"/>
                        </a:solidFill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11560" y="476672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สัญญากู้ยืมเงินและสัญญาค้ำประกัน</a:t>
            </a:r>
            <a:endParaRPr lang="en-US" sz="3600" b="1" dirty="0" smtClean="0"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860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42975" y="2514600"/>
            <a:ext cx="7256463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63</a:t>
            </a:fld>
            <a:endParaRPr lang="en-US"/>
          </a:p>
        </p:txBody>
      </p:sp>
      <p:graphicFrame>
        <p:nvGraphicFramePr>
          <p:cNvPr id="5" name="ตาราง 4"/>
          <p:cNvGraphicFramePr>
            <a:graphicFrameLocks noGrp="1"/>
          </p:cNvGraphicFramePr>
          <p:nvPr/>
        </p:nvGraphicFramePr>
        <p:xfrm>
          <a:off x="611560" y="1268760"/>
          <a:ext cx="7776864" cy="1645920"/>
        </p:xfrm>
        <a:graphic>
          <a:graphicData uri="http://schemas.openxmlformats.org/drawingml/2006/table">
            <a:tbl>
              <a:tblPr bandRow="1">
                <a:tableStyleId>{8A107856-5554-42FB-B03E-39F5DBC370BA}</a:tableStyleId>
              </a:tblPr>
              <a:tblGrid>
                <a:gridCol w="7776864"/>
              </a:tblGrid>
              <a:tr h="370840">
                <a:tc>
                  <a:txBody>
                    <a:bodyPr/>
                    <a:lstStyle/>
                    <a:p>
                      <a:r>
                        <a:rPr lang="th-TH" sz="3200" b="1" dirty="0" smtClean="0">
                          <a:latin typeface="FreesiaUPC" pitchFamily="34" charset="-34"/>
                          <a:cs typeface="FreesiaUPC" pitchFamily="34" charset="-34"/>
                        </a:rPr>
                        <a:t>ปัญหาที่พบ</a:t>
                      </a:r>
                      <a:endParaRPr lang="en-US" sz="32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6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3200" b="1" kern="1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2. ระบุคำสั่งผู้รับมอบอำนาจจากอธิบดีกรมพัฒนาฝีมือแรงงาน</a:t>
                      </a:r>
                      <a:r>
                        <a:rPr kumimoji="0" lang="en-US" sz="3200" b="1" kern="1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</a:t>
                      </a:r>
                      <a:r>
                        <a:rPr kumimoji="0" lang="th-TH" sz="3200" b="1" kern="1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ไม่ถูกต้อง </a:t>
                      </a:r>
                      <a:endParaRPr kumimoji="0" lang="en-US" sz="3200" b="1" kern="1200" dirty="0" smtClean="0">
                        <a:solidFill>
                          <a:schemeClr val="dk1"/>
                        </a:solidFill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11560" y="476672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สัญญากู้ยืมเงินและสัญญาค้ำประกัน</a:t>
            </a:r>
            <a:endParaRPr lang="en-US" sz="3600" b="1" dirty="0" smtClean="0"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870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3140968"/>
            <a:ext cx="7416824" cy="29496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811E6-61C2-4CC9-BD81-A5B9A71345A3}" type="slidenum">
              <a:rPr lang="en-US" smtClean="0"/>
              <a:pPr/>
              <a:t>64</a:t>
            </a:fld>
            <a:endParaRPr lang="en-US"/>
          </a:p>
        </p:txBody>
      </p:sp>
      <p:graphicFrame>
        <p:nvGraphicFramePr>
          <p:cNvPr id="5" name="ตาราง 4"/>
          <p:cNvGraphicFramePr>
            <a:graphicFrameLocks noGrp="1"/>
          </p:cNvGraphicFramePr>
          <p:nvPr/>
        </p:nvGraphicFramePr>
        <p:xfrm>
          <a:off x="611560" y="1268760"/>
          <a:ext cx="7776864" cy="1158240"/>
        </p:xfrm>
        <a:graphic>
          <a:graphicData uri="http://schemas.openxmlformats.org/drawingml/2006/table">
            <a:tbl>
              <a:tblPr bandRow="1">
                <a:tableStyleId>{8A107856-5554-42FB-B03E-39F5DBC370BA}</a:tableStyleId>
              </a:tblPr>
              <a:tblGrid>
                <a:gridCol w="7776864"/>
              </a:tblGrid>
              <a:tr h="370840">
                <a:tc>
                  <a:txBody>
                    <a:bodyPr/>
                    <a:lstStyle/>
                    <a:p>
                      <a:r>
                        <a:rPr lang="th-TH" sz="3200" b="1" dirty="0" smtClean="0">
                          <a:latin typeface="FreesiaUPC" pitchFamily="34" charset="-34"/>
                          <a:cs typeface="FreesiaUPC" pitchFamily="34" charset="-34"/>
                        </a:rPr>
                        <a:t>ปัญหาที่พบ</a:t>
                      </a:r>
                      <a:endParaRPr lang="en-US" sz="32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>
                    <a:solidFill>
                      <a:schemeClr val="accent6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3200" b="1" kern="1200" dirty="0" smtClean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3. ระบุวันที่เริ่มชำระหนี้ไม่ถูกต้อง</a:t>
                      </a:r>
                      <a:endParaRPr kumimoji="0" lang="en-US" sz="3200" b="1" kern="1200" dirty="0" smtClean="0">
                        <a:solidFill>
                          <a:schemeClr val="dk1"/>
                        </a:solidFill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11560" y="476672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สัญญากู้ยืมเงินและสัญญาค้ำประกัน</a:t>
            </a:r>
            <a:endParaRPr lang="en-US" sz="3600" b="1" dirty="0" smtClean="0"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880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5693" y="2850828"/>
            <a:ext cx="7510723" cy="20903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1234752" y="2492896"/>
            <a:ext cx="8305800" cy="1981200"/>
          </a:xfrm>
          <a:ln>
            <a:noFill/>
          </a:ln>
        </p:spPr>
        <p:txBody>
          <a:bodyPr>
            <a:normAutofit fontScale="90000"/>
          </a:bodyPr>
          <a:lstStyle/>
          <a:p>
            <a:pPr algn="ctr"/>
            <a:r>
              <a:rPr lang="th-TH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/>
                <a:latin typeface="FreesiaUPC" pitchFamily="34" charset="-34"/>
                <a:cs typeface="FreesiaUPC" pitchFamily="34" charset="-34"/>
              </a:rPr>
              <a:t/>
            </a:r>
            <a:br>
              <a:rPr lang="th-TH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/>
                <a:latin typeface="FreesiaUPC" pitchFamily="34" charset="-34"/>
                <a:cs typeface="FreesiaUPC" pitchFamily="34" charset="-34"/>
              </a:rPr>
            </a:br>
            <a:r>
              <a:rPr lang="th-TH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/>
                <a:latin typeface="FreesiaUPC" pitchFamily="34" charset="-34"/>
                <a:cs typeface="FreesiaUPC" pitchFamily="34" charset="-34"/>
              </a:rPr>
              <a:t/>
            </a:r>
            <a:br>
              <a:rPr lang="th-TH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/>
                <a:latin typeface="FreesiaUPC" pitchFamily="34" charset="-34"/>
                <a:cs typeface="FreesiaUPC" pitchFamily="34" charset="-34"/>
              </a:rPr>
            </a:br>
            <a:r>
              <a:rPr lang="th-TH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/>
                <a:latin typeface="FreesiaUPC" pitchFamily="34" charset="-34"/>
                <a:cs typeface="FreesiaUPC" pitchFamily="34" charset="-34"/>
              </a:rPr>
              <a:t>กองส่งเสริมการพัฒนาฝีมือแรงงาน</a:t>
            </a:r>
            <a:br>
              <a:rPr lang="th-TH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/>
                <a:latin typeface="FreesiaUPC" pitchFamily="34" charset="-34"/>
                <a:cs typeface="FreesiaUPC" pitchFamily="34" charset="-34"/>
              </a:rPr>
            </a:br>
            <a:r>
              <a:rPr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/>
                <a:latin typeface="FreesiaUPC" pitchFamily="34" charset="-34"/>
                <a:cs typeface="FreesiaUPC" pitchFamily="34" charset="-34"/>
              </a:rPr>
              <a:t/>
            </a:r>
            <a:br>
              <a:rPr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/>
                <a:latin typeface="FreesiaUPC" pitchFamily="34" charset="-34"/>
                <a:cs typeface="FreesiaUPC" pitchFamily="34" charset="-34"/>
              </a:rPr>
            </a:br>
            <a:endParaRPr lang="en-US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rgbClr val="FF0000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2344216" y="3018656"/>
            <a:ext cx="7772400" cy="914400"/>
          </a:xfrm>
        </p:spPr>
        <p:txBody>
          <a:bodyPr>
            <a:normAutofit/>
          </a:bodyPr>
          <a:lstStyle/>
          <a:p>
            <a:pPr algn="ctr"/>
            <a:r>
              <a:rPr lang="th-TH" sz="4400" b="1" dirty="0" smtClean="0">
                <a:solidFill>
                  <a:srgbClr val="7030A0"/>
                </a:solidFill>
                <a:latin typeface="FreesiaUPC" pitchFamily="34" charset="-34"/>
                <a:cs typeface="FreesiaUPC" pitchFamily="34" charset="-34"/>
              </a:rPr>
              <a:t>โทร. </a:t>
            </a:r>
            <a:r>
              <a:rPr lang="en-US" sz="4400" b="1" dirty="0" smtClean="0">
                <a:solidFill>
                  <a:srgbClr val="7030A0"/>
                </a:solidFill>
                <a:latin typeface="FreesiaUPC" pitchFamily="34" charset="-34"/>
                <a:cs typeface="FreesiaUPC" pitchFamily="34" charset="-34"/>
              </a:rPr>
              <a:t>0 2643 6039</a:t>
            </a:r>
          </a:p>
          <a:p>
            <a:endParaRPr lang="en-US" sz="4000" b="1" dirty="0">
              <a:solidFill>
                <a:srgbClr val="7030A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4434B88-D0B1-4613-8D45-B9457C3E98C9}" type="slidenum">
              <a:rPr lang="th-TH" smtClean="0"/>
              <a:pPr/>
              <a:t>65</a:t>
            </a:fld>
            <a:endParaRPr lang="th-TH"/>
          </a:p>
        </p:txBody>
      </p:sp>
      <p:sp>
        <p:nvSpPr>
          <p:cNvPr id="5" name="TextBox 4"/>
          <p:cNvSpPr txBox="1"/>
          <p:nvPr/>
        </p:nvSpPr>
        <p:spPr>
          <a:xfrm>
            <a:off x="1835696" y="548680"/>
            <a:ext cx="3888432" cy="1687890"/>
          </a:xfrm>
          <a:prstGeom prst="wedgeEllipseCallout">
            <a:avLst>
              <a:gd name="adj1" fmla="val -28942"/>
              <a:gd name="adj2" fmla="val 53249"/>
            </a:avLst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สอบถาม</a:t>
            </a:r>
          </a:p>
          <a:p>
            <a:pPr algn="ctr"/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ข้อมูลเพิ่มเติม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835696" y="4150821"/>
            <a:ext cx="6840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ดาวน์โหลดเอกสารได้ที่ </a:t>
            </a:r>
            <a:r>
              <a:rPr lang="en-US" sz="3600" b="1" dirty="0" smtClean="0">
                <a:latin typeface="FreesiaUPC" pitchFamily="34" charset="-34"/>
                <a:cs typeface="FreesiaUPC" pitchFamily="34" charset="-34"/>
              </a:rPr>
              <a:t>: www.dsd.go.th/sdpaa</a:t>
            </a:r>
            <a:endParaRPr lang="en-US" sz="3600" b="1" dirty="0"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86018" name="Picture 2" descr="ผลการค้นหารูปภาพสำหรับ customer icon 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060848"/>
            <a:ext cx="2209825" cy="22098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มุมมอง">
  <a:themeElements>
    <a:clrScheme name="ทางเดิน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เริ่มต้น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ชุดรูปแบบ1</Template>
  <TotalTime>12048</TotalTime>
  <Words>2033</Words>
  <Application>Microsoft Office PowerPoint</Application>
  <PresentationFormat>นำเสนอทางหน้าจอ (4:3)</PresentationFormat>
  <Paragraphs>333</Paragraphs>
  <Slides>65</Slides>
  <Notes>2</Notes>
  <HiddenSlides>0</HiddenSlides>
  <MMClips>0</MMClips>
  <ScaleCrop>false</ScaleCrop>
  <HeadingPairs>
    <vt:vector size="8" baseType="variant">
      <vt:variant>
        <vt:lpstr>แบบอักษรที่ถูกใช้</vt:lpstr>
      </vt:variant>
      <vt:variant>
        <vt:i4>12</vt:i4>
      </vt:variant>
      <vt:variant>
        <vt:lpstr>ชุดรูปแบบ</vt:lpstr>
      </vt:variant>
      <vt:variant>
        <vt:i4>1</vt:i4>
      </vt:variant>
      <vt:variant>
        <vt:lpstr>เซิร์ฟเวอร์ OLE ฝังตัว</vt:lpstr>
      </vt:variant>
      <vt:variant>
        <vt:i4>1</vt:i4>
      </vt:variant>
      <vt:variant>
        <vt:lpstr>ชื่อเรื่องภาพนิ่ง</vt:lpstr>
      </vt:variant>
      <vt:variant>
        <vt:i4>65</vt:i4>
      </vt:variant>
    </vt:vector>
  </HeadingPairs>
  <TitlesOfParts>
    <vt:vector size="79" baseType="lpstr">
      <vt:lpstr>Arial</vt:lpstr>
      <vt:lpstr>Calibri</vt:lpstr>
      <vt:lpstr>FreesiaUPC</vt:lpstr>
      <vt:lpstr>맑은 고딕</vt:lpstr>
      <vt:lpstr>Wingdings 2</vt:lpstr>
      <vt:lpstr>TH Chakra Petch</vt:lpstr>
      <vt:lpstr>BoonTook Mon Ultra</vt:lpstr>
      <vt:lpstr>Cordia New</vt:lpstr>
      <vt:lpstr>Arial Narrow</vt:lpstr>
      <vt:lpstr>Wingdings</vt:lpstr>
      <vt:lpstr>Verdana</vt:lpstr>
      <vt:lpstr>Angsana New</vt:lpstr>
      <vt:lpstr>มุมมอง</vt:lpstr>
      <vt:lpstr>Worksheet</vt:lpstr>
      <vt:lpstr>ภาพนิ่ง 1</vt:lpstr>
      <vt:lpstr>การให้กู้ยืมเงินกองทุนพัฒนาฝีมือแรงงาน</vt:lpstr>
      <vt:lpstr>ภาพนิ่ง 3</vt:lpstr>
      <vt:lpstr>ภาพนิ่ง 4</vt:lpstr>
      <vt:lpstr>ภาพนิ่ง 5</vt:lpstr>
      <vt:lpstr>ภาพนิ่ง 6</vt:lpstr>
      <vt:lpstr>คุณสมบัติผู้มีสิทธิกู้ยืมเงิน : ผู้ดำเนินการฝึก  ผู้ดำเนินการทดสอบมาตรฐานฝีมือแรงงาน ผู้ประกอบกิจการ</vt:lpstr>
      <vt:lpstr>ภาพนิ่ง 8</vt:lpstr>
      <vt:lpstr>ภาพนิ่ง 9</vt:lpstr>
      <vt:lpstr>ภาพนิ่ง 10</vt:lpstr>
      <vt:lpstr>ภาพนิ่ง 11</vt:lpstr>
      <vt:lpstr>ภาพนิ่ง 12</vt:lpstr>
      <vt:lpstr>ภาพนิ่ง 13</vt:lpstr>
      <vt:lpstr>ภาพนิ่ง 14</vt:lpstr>
      <vt:lpstr>ภาพนิ่ง 15</vt:lpstr>
      <vt:lpstr>ภาพนิ่ง 16</vt:lpstr>
      <vt:lpstr>ภาพนิ่ง 17</vt:lpstr>
      <vt:lpstr>ภาพนิ่ง 18</vt:lpstr>
      <vt:lpstr>วันเริ่มชำระหนี้ </vt:lpstr>
      <vt:lpstr>การระบุจำนวนเงินที่ต้องผ่อนชำระต่อเดือน (สัญญากู้ยืมหน้า 1)</vt:lpstr>
      <vt:lpstr>การระบุจำนวนเงินที่ต้องผ่อนชำระต่อเดือน (สัญญากู้ยืมหน้า 1)</vt:lpstr>
      <vt:lpstr>การระบุจำนวนเงินที่ต้องผ่อนชำระต่อเดือน (สัญญากู้ยืมหน้า 1)</vt:lpstr>
      <vt:lpstr>การระบุจำนวนเงินที่ต้องผ่อนชำระต่อเดือน (สัญญากู้ยืมหน้า 1)</vt:lpstr>
      <vt:lpstr>ภาพนิ่ง 24</vt:lpstr>
      <vt:lpstr>สถานที่ยื่นคำขอกู้ยืมเงินและทำสัญญา</vt:lpstr>
      <vt:lpstr>การรายงานผลการกู้ยืมเงิน</vt:lpstr>
      <vt:lpstr>การติดตามหนี้</vt:lpstr>
      <vt:lpstr>การแจ้งชำระหนี้เงินกู้ยืม</vt:lpstr>
      <vt:lpstr>การแจ้งชำระหนี้เงินกู้ยืม</vt:lpstr>
      <vt:lpstr>แนวปฏิบัติการให้กู้ยืมเงินกองทุน</vt:lpstr>
      <vt:lpstr>ภาพนิ่ง 31</vt:lpstr>
      <vt:lpstr>ภาพนิ่ง 32</vt:lpstr>
      <vt:lpstr>ภาพนิ่ง 33</vt:lpstr>
      <vt:lpstr>ภาพนิ่ง 34</vt:lpstr>
      <vt:lpstr>ภาพนิ่ง 35</vt:lpstr>
      <vt:lpstr>ภาพนิ่ง 36</vt:lpstr>
      <vt:lpstr>ภาพนิ่ง 37</vt:lpstr>
      <vt:lpstr>ปัญหาที่พบ</vt:lpstr>
      <vt:lpstr>ภาพนิ่ง 39</vt:lpstr>
      <vt:lpstr>ภาพนิ่ง 40</vt:lpstr>
      <vt:lpstr>ภาพนิ่ง 41</vt:lpstr>
      <vt:lpstr>ภาพนิ่ง 42</vt:lpstr>
      <vt:lpstr>ภาพนิ่ง 43</vt:lpstr>
      <vt:lpstr>ภาพนิ่ง 44</vt:lpstr>
      <vt:lpstr>ภาพนิ่ง 45</vt:lpstr>
      <vt:lpstr>ภาพนิ่ง 46</vt:lpstr>
      <vt:lpstr>ภาพนิ่ง 47</vt:lpstr>
      <vt:lpstr>ภาพนิ่ง 48</vt:lpstr>
      <vt:lpstr>ภาพนิ่ง 49</vt:lpstr>
      <vt:lpstr>ภาพนิ่ง 50</vt:lpstr>
      <vt:lpstr>ภาพนิ่ง 51</vt:lpstr>
      <vt:lpstr>ภาพนิ่ง 52</vt:lpstr>
      <vt:lpstr>ภาพนิ่ง 53</vt:lpstr>
      <vt:lpstr>ภาพนิ่ง 54</vt:lpstr>
      <vt:lpstr>ภาพนิ่ง 55</vt:lpstr>
      <vt:lpstr>ภาพนิ่ง 56</vt:lpstr>
      <vt:lpstr>ภาพนิ่ง 57</vt:lpstr>
      <vt:lpstr>ภาพนิ่ง 58</vt:lpstr>
      <vt:lpstr>ภาพนิ่ง 59</vt:lpstr>
      <vt:lpstr>ภาพนิ่ง 60</vt:lpstr>
      <vt:lpstr>ภาพนิ่ง 61</vt:lpstr>
      <vt:lpstr>ภาพนิ่ง 62</vt:lpstr>
      <vt:lpstr>ภาพนิ่ง 63</vt:lpstr>
      <vt:lpstr>ภาพนิ่ง 64</vt:lpstr>
      <vt:lpstr>  กองส่งเสริมการพัฒนาฝีมือแรงงาน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การให้กู้ยืมเงินกองทุนพัฒนาฝีมือแรงงาน</dc:title>
  <dc:creator>DS</dc:creator>
  <cp:lastModifiedBy>DS</cp:lastModifiedBy>
  <cp:revision>746</cp:revision>
  <dcterms:created xsi:type="dcterms:W3CDTF">2015-07-08T06:59:20Z</dcterms:created>
  <dcterms:modified xsi:type="dcterms:W3CDTF">2017-01-31T06:39:19Z</dcterms:modified>
</cp:coreProperties>
</file>