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3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</p:sldMasterIdLst>
  <p:notesMasterIdLst>
    <p:notesMasterId r:id="rId37"/>
  </p:notesMasterIdLst>
  <p:handoutMasterIdLst>
    <p:handoutMasterId r:id="rId38"/>
  </p:handoutMasterIdLst>
  <p:sldIdLst>
    <p:sldId id="396" r:id="rId2"/>
    <p:sldId id="375" r:id="rId3"/>
    <p:sldId id="341" r:id="rId4"/>
    <p:sldId id="377" r:id="rId5"/>
    <p:sldId id="378" r:id="rId6"/>
    <p:sldId id="379" r:id="rId7"/>
    <p:sldId id="395" r:id="rId8"/>
    <p:sldId id="380" r:id="rId9"/>
    <p:sldId id="381" r:id="rId10"/>
    <p:sldId id="399" r:id="rId11"/>
    <p:sldId id="382" r:id="rId12"/>
    <p:sldId id="384" r:id="rId13"/>
    <p:sldId id="404" r:id="rId14"/>
    <p:sldId id="405" r:id="rId15"/>
    <p:sldId id="386" r:id="rId16"/>
    <p:sldId id="400" r:id="rId17"/>
    <p:sldId id="388" r:id="rId18"/>
    <p:sldId id="391" r:id="rId19"/>
    <p:sldId id="392" r:id="rId20"/>
    <p:sldId id="393" r:id="rId21"/>
    <p:sldId id="355" r:id="rId22"/>
    <p:sldId id="284" r:id="rId23"/>
    <p:sldId id="321" r:id="rId24"/>
    <p:sldId id="406" r:id="rId25"/>
    <p:sldId id="402" r:id="rId26"/>
    <p:sldId id="403" r:id="rId27"/>
    <p:sldId id="374" r:id="rId28"/>
    <p:sldId id="398" r:id="rId29"/>
    <p:sldId id="409" r:id="rId30"/>
    <p:sldId id="411" r:id="rId31"/>
    <p:sldId id="401" r:id="rId32"/>
    <p:sldId id="412" r:id="rId33"/>
    <p:sldId id="408" r:id="rId34"/>
    <p:sldId id="407" r:id="rId35"/>
    <p:sldId id="397" r:id="rId36"/>
  </p:sldIdLst>
  <p:sldSz cx="9144000" cy="6858000" type="screen4x3"/>
  <p:notesSz cx="6797675" cy="9926638"/>
  <p:embeddedFontLst>
    <p:embeddedFont>
      <p:font typeface="Verdana" panose="020B0604030504040204" pitchFamily="34" charset="0"/>
      <p:regular r:id="rId39"/>
      <p:bold r:id="rId40"/>
      <p:italic r:id="rId41"/>
      <p:boldItalic r:id="rId42"/>
    </p:embeddedFont>
    <p:embeddedFont>
      <p:font typeface="chs_boot" panose="020B0604020202020204" charset="-120"/>
      <p:regular r:id="rId43"/>
    </p:embeddedFont>
    <p:embeddedFont>
      <p:font typeface="Angsana New" panose="02020603050405020304" pitchFamily="18" charset="-34"/>
      <p:regular r:id="rId44"/>
      <p:bold r:id="rId45"/>
      <p:italic r:id="rId46"/>
      <p:boldItalic r:id="rId47"/>
    </p:embeddedFont>
    <p:embeddedFont>
      <p:font typeface="Calibri" panose="020F0502020204030204" pitchFamily="34" charset="0"/>
      <p:regular r:id="rId48"/>
      <p:bold r:id="rId49"/>
      <p:italic r:id="rId50"/>
      <p:boldItalic r:id="rId51"/>
    </p:embeddedFont>
    <p:embeddedFont>
      <p:font typeface="FreesiaUPC" panose="020B0604020202020204" pitchFamily="34" charset="-34"/>
      <p:regular r:id="rId52"/>
      <p:bold r:id="rId53"/>
      <p:italic r:id="rId54"/>
      <p:boldItalic r:id="rId55"/>
    </p:embeddedFont>
    <p:embeddedFont>
      <p:font typeface="Wingdings 2" panose="05020102010507070707" pitchFamily="18" charset="2"/>
      <p:regular r:id="rId56"/>
    </p:embeddedFont>
    <p:embeddedFont>
      <p:font typeface="BoonTook Ultra" panose="020B0502040204020203" charset="-34"/>
      <p:bold r:id="rId57"/>
      <p:boldItalic r:id="rId58"/>
    </p:embeddedFont>
    <p:embeddedFont>
      <p:font typeface="TH Chakra Petch" panose="02000506000000020004" charset="-34"/>
      <p:regular r:id="rId59"/>
      <p:bold r:id="rId60"/>
      <p:italic r:id="rId61"/>
      <p:boldItalic r:id="rId62"/>
    </p:embeddedFont>
    <p:embeddedFont>
      <p:font typeface="Cordia New" panose="020B0304020202020204" pitchFamily="34" charset="-34"/>
      <p:regular r:id="rId63"/>
      <p:bold r:id="rId64"/>
      <p:italic r:id="rId65"/>
      <p:boldItalic r:id="rId66"/>
    </p:embeddedFont>
    <p:embeddedFont>
      <p:font typeface="BoonTook Mon Ultra" panose="020B0502040204020203" charset="-34"/>
      <p:bold r:id="rId67"/>
      <p:boldItalic r:id="rId68"/>
    </p:embeddedFont>
    <p:embeddedFont>
      <p:font typeface="맑은 고딕" panose="020B0503020000020004" pitchFamily="34" charset="-127"/>
      <p:regular r:id="rId69"/>
      <p:bold r:id="rId7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FF66"/>
    <a:srgbClr val="DEC7EF"/>
    <a:srgbClr val="AA71D5"/>
    <a:srgbClr val="74CFFC"/>
    <a:srgbClr val="D1B2E8"/>
    <a:srgbClr val="FFD1D2"/>
    <a:srgbClr val="DE5408"/>
    <a:srgbClr val="FF99CC"/>
    <a:srgbClr val="FF7C8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ลักษณะสีปานกลาง 2 - เน้น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ลักษณะสีปานกลาง 2 - เน้น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75DCB02-9BB8-47FD-8907-85C794F793BA}" styleName="ลักษณะชุดรูปแบบ 1 - เน้น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5DA37D80-6434-44D0-A028-1B22A696006F}" styleName="ลักษณะสีอ่อน 3 - เน้น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69C7853C-536D-4A76-A0AE-DD22124D55A5}" styleName="ลักษณะชุดรูปแบบ 1 - เน้น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F5AB1C69-6EDB-4FF4-983F-18BD219EF322}" styleName="ลักษณะสีปานกลาง 2 - เน้น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ลักษณะสีปานกลาง 2 - เน้น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3296810-A885-4BE3-A3E7-6D5BEEA58F35}" styleName="ลักษณะสีปานกลาง 2 - เน้น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35758FB7-9AC5-4552-8A53-C91805E547FA}" styleName="ลักษณะชุดรูปแบบ 1 - เน้น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1584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961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font" Target="fonts/font4.fntdata"/><Relationship Id="rId47" Type="http://schemas.openxmlformats.org/officeDocument/2006/relationships/font" Target="fonts/font9.fntdata"/><Relationship Id="rId63" Type="http://schemas.openxmlformats.org/officeDocument/2006/relationships/font" Target="fonts/font25.fntdata"/><Relationship Id="rId68" Type="http://schemas.openxmlformats.org/officeDocument/2006/relationships/font" Target="fonts/font30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font" Target="fonts/font2.fntdata"/><Relationship Id="rId45" Type="http://schemas.openxmlformats.org/officeDocument/2006/relationships/font" Target="fonts/font7.fntdata"/><Relationship Id="rId53" Type="http://schemas.openxmlformats.org/officeDocument/2006/relationships/font" Target="fonts/font15.fntdata"/><Relationship Id="rId58" Type="http://schemas.openxmlformats.org/officeDocument/2006/relationships/font" Target="fonts/font20.fntdata"/><Relationship Id="rId66" Type="http://schemas.openxmlformats.org/officeDocument/2006/relationships/font" Target="fonts/font28.fntdata"/><Relationship Id="rId74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font" Target="fonts/font23.fntdata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5.fntdata"/><Relationship Id="rId48" Type="http://schemas.openxmlformats.org/officeDocument/2006/relationships/font" Target="fonts/font10.fntdata"/><Relationship Id="rId56" Type="http://schemas.openxmlformats.org/officeDocument/2006/relationships/font" Target="fonts/font18.fntdata"/><Relationship Id="rId64" Type="http://schemas.openxmlformats.org/officeDocument/2006/relationships/font" Target="fonts/font26.fntdata"/><Relationship Id="rId69" Type="http://schemas.openxmlformats.org/officeDocument/2006/relationships/font" Target="fonts/font31.fntdata"/><Relationship Id="rId8" Type="http://schemas.openxmlformats.org/officeDocument/2006/relationships/slide" Target="slides/slide7.xml"/><Relationship Id="rId51" Type="http://schemas.openxmlformats.org/officeDocument/2006/relationships/font" Target="fonts/font13.fntdata"/><Relationship Id="rId72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handoutMaster" Target="handoutMasters/handoutMaster1.xml"/><Relationship Id="rId46" Type="http://schemas.openxmlformats.org/officeDocument/2006/relationships/font" Target="fonts/font8.fntdata"/><Relationship Id="rId59" Type="http://schemas.openxmlformats.org/officeDocument/2006/relationships/font" Target="fonts/font21.fntdata"/><Relationship Id="rId67" Type="http://schemas.openxmlformats.org/officeDocument/2006/relationships/font" Target="fonts/font29.fntdata"/><Relationship Id="rId20" Type="http://schemas.openxmlformats.org/officeDocument/2006/relationships/slide" Target="slides/slide19.xml"/><Relationship Id="rId41" Type="http://schemas.openxmlformats.org/officeDocument/2006/relationships/font" Target="fonts/font3.fntdata"/><Relationship Id="rId54" Type="http://schemas.openxmlformats.org/officeDocument/2006/relationships/font" Target="fonts/font16.fntdata"/><Relationship Id="rId62" Type="http://schemas.openxmlformats.org/officeDocument/2006/relationships/font" Target="fonts/font24.fntdata"/><Relationship Id="rId70" Type="http://schemas.openxmlformats.org/officeDocument/2006/relationships/font" Target="fonts/font3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11.fntdata"/><Relationship Id="rId57" Type="http://schemas.openxmlformats.org/officeDocument/2006/relationships/font" Target="fonts/font19.fntdata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font" Target="fonts/font6.fntdata"/><Relationship Id="rId52" Type="http://schemas.openxmlformats.org/officeDocument/2006/relationships/font" Target="fonts/font14.fntdata"/><Relationship Id="rId60" Type="http://schemas.openxmlformats.org/officeDocument/2006/relationships/font" Target="fonts/font22.fntdata"/><Relationship Id="rId65" Type="http://schemas.openxmlformats.org/officeDocument/2006/relationships/font" Target="fonts/font27.fntdata"/><Relationship Id="rId73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font" Target="fonts/font1.fntdata"/><Relationship Id="rId34" Type="http://schemas.openxmlformats.org/officeDocument/2006/relationships/slide" Target="slides/slide33.xml"/><Relationship Id="rId50" Type="http://schemas.openxmlformats.org/officeDocument/2006/relationships/font" Target="fonts/font12.fntdata"/><Relationship Id="rId55" Type="http://schemas.openxmlformats.org/officeDocument/2006/relationships/font" Target="fonts/font17.fntdata"/><Relationship Id="rId7" Type="http://schemas.openxmlformats.org/officeDocument/2006/relationships/slide" Target="slides/slide6.xml"/><Relationship Id="rId71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5">
  <dgm:title val=""/>
  <dgm:desc val=""/>
  <dgm:catLst>
    <dgm:cat type="accent1" pri="11500"/>
  </dgm:catLst>
  <dgm:styleLbl name="node0">
    <dgm:fillClrLst meth="cycle"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1">
        <a:alpha val="90000"/>
      </a:schemeClr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alpha val="90000"/>
      </a:schemeClr>
      <a:schemeClr val="accent1">
        <a:alpha val="5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/>
    <dgm:txEffectClrLst/>
  </dgm:styleLbl>
  <dgm:styleLbl name="lnNode1">
    <dgm:fillClrLst>
      <a:schemeClr val="accent1">
        <a:shade val="90000"/>
      </a:schemeClr>
      <a:schemeClr val="accent1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  <a:alpha val="90000"/>
      </a:schemeClr>
      <a:schemeClr val="accent1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1">
        <a:alpha val="90000"/>
        <a:tint val="40000"/>
      </a:schemeClr>
      <a:schemeClr val="accent1">
        <a:alpha val="5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4_2">
  <dgm:title val=""/>
  <dgm:desc val=""/>
  <dgm:catLst>
    <dgm:cat type="accent4" pri="112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4"/>
    </dgm:fillClrLst>
    <dgm:linClrLst meth="repeat">
      <a:schemeClr val="accent4"/>
    </dgm:linClrLst>
    <dgm:effectClrLst/>
    <dgm:txLinClrLst/>
    <dgm:txFillClrLst/>
    <dgm:txEffectClrLst/>
  </dgm:styleLbl>
  <dgm:styleLbl name="ln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8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4_2">
  <dgm:title val=""/>
  <dgm:desc val=""/>
  <dgm:catLst>
    <dgm:cat type="accent4" pri="112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4"/>
    </dgm:fillClrLst>
    <dgm:linClrLst meth="repeat">
      <a:schemeClr val="accent4"/>
    </dgm:linClrLst>
    <dgm:effectClrLst/>
    <dgm:txLinClrLst/>
    <dgm:txFillClrLst/>
    <dgm:txEffectClrLst/>
  </dgm:styleLbl>
  <dgm:styleLbl name="ln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8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6_4">
  <dgm:title val=""/>
  <dgm:desc val=""/>
  <dgm:catLst>
    <dgm:cat type="accent6" pri="11400"/>
  </dgm:catLst>
  <dgm:styleLbl name="node0">
    <dgm:fillClrLst meth="cycle">
      <a:schemeClr val="accent6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6">
        <a:shade val="50000"/>
      </a:schemeClr>
      <a:schemeClr val="accent6">
        <a:tint val="55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/>
    <dgm:txEffectClrLst/>
  </dgm:styleLbl>
  <dgm:styleLbl name="node1">
    <dgm:fillClrLst meth="cycle">
      <a:schemeClr val="accent6">
        <a:shade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cycle">
      <a:schemeClr val="accent6">
        <a:shade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6">
        <a:shade val="80000"/>
        <a:alpha val="50000"/>
      </a:schemeClr>
      <a:schemeClr val="accent6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55000"/>
      </a:schemeClr>
    </dgm:fillClrLst>
    <dgm:linClrLst meth="repeat">
      <a:schemeClr val="accent6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55000"/>
      </a:schemeClr>
    </dgm:fillClrLst>
    <dgm:linClrLst meth="repeat">
      <a:schemeClr val="accent6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55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2_3">
  <dgm:title val=""/>
  <dgm:desc val=""/>
  <dgm:catLst>
    <dgm:cat type="accent2" pri="11300"/>
  </dgm:catLst>
  <dgm:styleLbl name="node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shade val="80000"/>
      </a:schemeClr>
      <a:schemeClr val="accent2">
        <a:tint val="7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/>
    <dgm:txEffectClrLst/>
  </dgm:styleLbl>
  <dgm:styleLbl name="ln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9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8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8F4C5CB-231C-478C-87C0-144EB6D0735D}" type="doc">
      <dgm:prSet loTypeId="urn:microsoft.com/office/officeart/2005/8/layout/hierarchy2" loCatId="hierarchy" qsTypeId="urn:microsoft.com/office/officeart/2005/8/quickstyle/3d4" qsCatId="3D" csTypeId="urn:microsoft.com/office/officeart/2005/8/colors/accent1_5" csCatId="accent1" phldr="1"/>
      <dgm:spPr/>
      <dgm:t>
        <a:bodyPr/>
        <a:lstStyle/>
        <a:p>
          <a:endParaRPr lang="en-US"/>
        </a:p>
      </dgm:t>
    </dgm:pt>
    <dgm:pt modelId="{AE243DB2-1B34-4683-808F-F31382478296}">
      <dgm:prSet phldrT="[ข้อความ]" custT="1"/>
      <dgm:spPr/>
      <dgm:t>
        <a:bodyPr/>
        <a:lstStyle/>
        <a:p>
          <a:pPr algn="ctr"/>
          <a:r>
            <a:rPr lang="th-TH" sz="3200" b="1" dirty="0" smtClean="0">
              <a:solidFill>
                <a:schemeClr val="tx1"/>
              </a:solidFill>
              <a:latin typeface="FreesiaUPC" pitchFamily="34" charset="-34"/>
              <a:cs typeface="FreesiaUPC" pitchFamily="34" charset="-34"/>
            </a:rPr>
            <a:t>ผู้มีสิทธิ</a:t>
          </a:r>
          <a:br>
            <a:rPr lang="th-TH" sz="3200" b="1" dirty="0" smtClean="0">
              <a:solidFill>
                <a:schemeClr val="tx1"/>
              </a:solidFill>
              <a:latin typeface="FreesiaUPC" pitchFamily="34" charset="-34"/>
              <a:cs typeface="FreesiaUPC" pitchFamily="34" charset="-34"/>
            </a:rPr>
          </a:br>
          <a:r>
            <a:rPr lang="th-TH" sz="3200" b="1" dirty="0" smtClean="0">
              <a:solidFill>
                <a:schemeClr val="tx1"/>
              </a:solidFill>
              <a:latin typeface="FreesiaUPC" pitchFamily="34" charset="-34"/>
              <a:cs typeface="FreesiaUPC" pitchFamily="34" charset="-34"/>
            </a:rPr>
            <a:t>กู้ยืมเงิน</a:t>
          </a:r>
        </a:p>
      </dgm:t>
    </dgm:pt>
    <dgm:pt modelId="{4A3B9749-E1AA-48E5-A859-CC5B7F0C980B}" type="parTrans" cxnId="{D7933A97-45DF-455A-B76A-4039DD23D45E}">
      <dgm:prSet/>
      <dgm:spPr/>
      <dgm:t>
        <a:bodyPr/>
        <a:lstStyle/>
        <a:p>
          <a:endParaRPr lang="en-US"/>
        </a:p>
      </dgm:t>
    </dgm:pt>
    <dgm:pt modelId="{69A8B9A0-3D6C-467A-BECC-2FEA88BE35D6}" type="sibTrans" cxnId="{D7933A97-45DF-455A-B76A-4039DD23D45E}">
      <dgm:prSet/>
      <dgm:spPr/>
      <dgm:t>
        <a:bodyPr/>
        <a:lstStyle/>
        <a:p>
          <a:endParaRPr lang="en-US"/>
        </a:p>
      </dgm:t>
    </dgm:pt>
    <dgm:pt modelId="{E26F7EBB-9CAD-4CA9-BE09-1DE007EDD3A3}">
      <dgm:prSet phldrT="[ข้อความ]" custT="1"/>
      <dgm:spPr>
        <a:solidFill>
          <a:srgbClr val="BAE18F">
            <a:alpha val="70000"/>
          </a:srgbClr>
        </a:solidFill>
      </dgm:spPr>
      <dgm:t>
        <a:bodyPr/>
        <a:lstStyle/>
        <a:p>
          <a:pPr algn="ctr"/>
          <a:r>
            <a:rPr lang="th-TH" sz="2800" b="1" dirty="0" smtClean="0">
              <a:solidFill>
                <a:schemeClr val="tx1"/>
              </a:solidFill>
              <a:latin typeface="FreesiaUPC" pitchFamily="34" charset="-34"/>
              <a:cs typeface="FreesiaUPC" pitchFamily="34" charset="-34"/>
            </a:rPr>
            <a:t>ผู้ดำเนินการฝึก</a:t>
          </a:r>
        </a:p>
      </dgm:t>
    </dgm:pt>
    <dgm:pt modelId="{7E19F599-6EBD-42D2-BD49-4E8795729A59}" type="parTrans" cxnId="{C68677A8-09FA-4580-A4FC-A9F7926EE35D}">
      <dgm:prSet custT="1"/>
      <dgm:spPr>
        <a:ln>
          <a:solidFill>
            <a:schemeClr val="bg2">
              <a:lumMod val="50000"/>
            </a:schemeClr>
          </a:solidFill>
        </a:ln>
      </dgm:spPr>
      <dgm:t>
        <a:bodyPr/>
        <a:lstStyle/>
        <a:p>
          <a:endParaRPr lang="en-US" sz="500"/>
        </a:p>
      </dgm:t>
    </dgm:pt>
    <dgm:pt modelId="{749D5492-B064-4C7A-B7DD-FDC1E046EC7F}" type="sibTrans" cxnId="{C68677A8-09FA-4580-A4FC-A9F7926EE35D}">
      <dgm:prSet/>
      <dgm:spPr/>
      <dgm:t>
        <a:bodyPr/>
        <a:lstStyle/>
        <a:p>
          <a:endParaRPr lang="en-US"/>
        </a:p>
      </dgm:t>
    </dgm:pt>
    <dgm:pt modelId="{D9365D36-EEFC-4FC5-BF60-0FAA097948C7}">
      <dgm:prSet phldrT="[ข้อความ]" custT="1"/>
      <dgm:spPr>
        <a:solidFill>
          <a:srgbClr val="FFFF99">
            <a:alpha val="70000"/>
          </a:srgbClr>
        </a:solidFill>
      </dgm:spPr>
      <dgm:t>
        <a:bodyPr/>
        <a:lstStyle/>
        <a:p>
          <a:pPr algn="ctr"/>
          <a:r>
            <a:rPr lang="th-TH" sz="2400" b="1" dirty="0" smtClean="0">
              <a:solidFill>
                <a:schemeClr val="tx1"/>
              </a:solidFill>
              <a:latin typeface="FreesiaUPC" pitchFamily="34" charset="-34"/>
              <a:cs typeface="FreesiaUPC" pitchFamily="34" charset="-34"/>
            </a:rPr>
            <a:t>ผู้ดำเนินการทดสอบมาตรฐานฝีมือแรงงาน</a:t>
          </a:r>
        </a:p>
      </dgm:t>
    </dgm:pt>
    <dgm:pt modelId="{40BFAF0B-909A-4385-A1BB-00A9698C31DE}" type="parTrans" cxnId="{F35DFED6-E17E-4456-9B98-899645F1E7A9}">
      <dgm:prSet custT="1"/>
      <dgm:spPr>
        <a:ln>
          <a:solidFill>
            <a:schemeClr val="bg2">
              <a:lumMod val="50000"/>
            </a:schemeClr>
          </a:solidFill>
        </a:ln>
      </dgm:spPr>
      <dgm:t>
        <a:bodyPr/>
        <a:lstStyle/>
        <a:p>
          <a:endParaRPr lang="en-US" sz="500"/>
        </a:p>
      </dgm:t>
    </dgm:pt>
    <dgm:pt modelId="{4BB9DDE6-0C4D-49B9-850A-BC800F777E23}" type="sibTrans" cxnId="{F35DFED6-E17E-4456-9B98-899645F1E7A9}">
      <dgm:prSet/>
      <dgm:spPr/>
      <dgm:t>
        <a:bodyPr/>
        <a:lstStyle/>
        <a:p>
          <a:endParaRPr lang="en-US"/>
        </a:p>
      </dgm:t>
    </dgm:pt>
    <dgm:pt modelId="{80F14E8C-A827-47D5-99A1-54979D17CF86}">
      <dgm:prSet phldrT="[ข้อความ]" custT="1"/>
      <dgm:spPr>
        <a:solidFill>
          <a:srgbClr val="FFD1D2">
            <a:alpha val="70000"/>
          </a:srgbClr>
        </a:solidFill>
      </dgm:spPr>
      <dgm:t>
        <a:bodyPr/>
        <a:lstStyle/>
        <a:p>
          <a:pPr algn="ctr"/>
          <a:r>
            <a:rPr lang="th-TH" sz="2800" b="1" dirty="0" smtClean="0">
              <a:solidFill>
                <a:schemeClr val="tx1"/>
              </a:solidFill>
              <a:latin typeface="FreesiaUPC" pitchFamily="34" charset="-34"/>
              <a:cs typeface="FreesiaUPC" pitchFamily="34" charset="-34"/>
            </a:rPr>
            <a:t>ผู้ประกอบกิจการ</a:t>
          </a:r>
        </a:p>
      </dgm:t>
    </dgm:pt>
    <dgm:pt modelId="{1CD9555B-DABD-47A0-B7DB-487FF0C91804}" type="parTrans" cxnId="{0768A749-1D2B-47B7-91D5-EC72BDDC651A}">
      <dgm:prSet custT="1"/>
      <dgm:spPr>
        <a:ln>
          <a:solidFill>
            <a:schemeClr val="bg2">
              <a:lumMod val="50000"/>
            </a:schemeClr>
          </a:solidFill>
        </a:ln>
      </dgm:spPr>
      <dgm:t>
        <a:bodyPr/>
        <a:lstStyle/>
        <a:p>
          <a:endParaRPr lang="en-US" sz="700"/>
        </a:p>
      </dgm:t>
    </dgm:pt>
    <dgm:pt modelId="{5B94099B-6DA5-440A-B6E2-0C6E466FE70C}" type="sibTrans" cxnId="{0768A749-1D2B-47B7-91D5-EC72BDDC651A}">
      <dgm:prSet/>
      <dgm:spPr/>
      <dgm:t>
        <a:bodyPr/>
        <a:lstStyle/>
        <a:p>
          <a:endParaRPr lang="en-US"/>
        </a:p>
      </dgm:t>
    </dgm:pt>
    <dgm:pt modelId="{194CD2B7-F737-46FD-BEDA-49CE620B2271}" type="pres">
      <dgm:prSet presAssocID="{88F4C5CB-231C-478C-87C0-144EB6D0735D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BA96C856-857D-48B7-BB13-4C94F007B35B}" type="pres">
      <dgm:prSet presAssocID="{AE243DB2-1B34-4683-808F-F31382478296}" presName="root1" presStyleCnt="0"/>
      <dgm:spPr/>
      <dgm:t>
        <a:bodyPr/>
        <a:lstStyle/>
        <a:p>
          <a:endParaRPr lang="en-US"/>
        </a:p>
      </dgm:t>
    </dgm:pt>
    <dgm:pt modelId="{15A83DBB-CBBD-430D-9E45-3035B63A7B85}" type="pres">
      <dgm:prSet presAssocID="{AE243DB2-1B34-4683-808F-F31382478296}" presName="LevelOneTextNode" presStyleLbl="node0" presStyleIdx="0" presStyleCnt="1" custScaleX="72036" custLinFactNeighborX="-26949" custLinFactNeighborY="-2579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41FE0EDF-ABD8-449F-92BD-ED4A1D7C4BB0}" type="pres">
      <dgm:prSet presAssocID="{AE243DB2-1B34-4683-808F-F31382478296}" presName="level2hierChild" presStyleCnt="0"/>
      <dgm:spPr/>
      <dgm:t>
        <a:bodyPr/>
        <a:lstStyle/>
        <a:p>
          <a:endParaRPr lang="en-US"/>
        </a:p>
      </dgm:t>
    </dgm:pt>
    <dgm:pt modelId="{5288EB78-0929-4F54-8FAE-5B7D0E0840F5}" type="pres">
      <dgm:prSet presAssocID="{7E19F599-6EBD-42D2-BD49-4E8795729A59}" presName="conn2-1" presStyleLbl="parChTrans1D2" presStyleIdx="0" presStyleCnt="3"/>
      <dgm:spPr/>
      <dgm:t>
        <a:bodyPr/>
        <a:lstStyle/>
        <a:p>
          <a:endParaRPr lang="en-US"/>
        </a:p>
      </dgm:t>
    </dgm:pt>
    <dgm:pt modelId="{E4A8216F-BBFB-410A-B9D2-8DB3804FA9F9}" type="pres">
      <dgm:prSet presAssocID="{7E19F599-6EBD-42D2-BD49-4E8795729A59}" presName="connTx" presStyleLbl="parChTrans1D2" presStyleIdx="0" presStyleCnt="3"/>
      <dgm:spPr/>
      <dgm:t>
        <a:bodyPr/>
        <a:lstStyle/>
        <a:p>
          <a:endParaRPr lang="en-US"/>
        </a:p>
      </dgm:t>
    </dgm:pt>
    <dgm:pt modelId="{7CF43B58-1AE5-4E84-902E-BF7E087EC448}" type="pres">
      <dgm:prSet presAssocID="{E26F7EBB-9CAD-4CA9-BE09-1DE007EDD3A3}" presName="root2" presStyleCnt="0"/>
      <dgm:spPr/>
      <dgm:t>
        <a:bodyPr/>
        <a:lstStyle/>
        <a:p>
          <a:endParaRPr lang="en-US"/>
        </a:p>
      </dgm:t>
    </dgm:pt>
    <dgm:pt modelId="{31A12315-732A-42FD-87D9-52C97D636F22}" type="pres">
      <dgm:prSet presAssocID="{E26F7EBB-9CAD-4CA9-BE09-1DE007EDD3A3}" presName="LevelTwoTextNode" presStyleLbl="node2" presStyleIdx="0" presStyleCnt="3" custScaleX="75132" custLinFactNeighborX="-49239" custLinFactNeighborY="16639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9E32016A-4DAD-4F50-AB09-105ACABF792D}" type="pres">
      <dgm:prSet presAssocID="{E26F7EBB-9CAD-4CA9-BE09-1DE007EDD3A3}" presName="level3hierChild" presStyleCnt="0"/>
      <dgm:spPr/>
      <dgm:t>
        <a:bodyPr/>
        <a:lstStyle/>
        <a:p>
          <a:endParaRPr lang="en-US"/>
        </a:p>
      </dgm:t>
    </dgm:pt>
    <dgm:pt modelId="{5C551FC1-9301-4BAA-8DDE-E19774B8A1EE}" type="pres">
      <dgm:prSet presAssocID="{40BFAF0B-909A-4385-A1BB-00A9698C31DE}" presName="conn2-1" presStyleLbl="parChTrans1D2" presStyleIdx="1" presStyleCnt="3"/>
      <dgm:spPr/>
      <dgm:t>
        <a:bodyPr/>
        <a:lstStyle/>
        <a:p>
          <a:endParaRPr lang="en-US"/>
        </a:p>
      </dgm:t>
    </dgm:pt>
    <dgm:pt modelId="{7CC274F9-B1E6-48DF-8012-86177ACDE0E6}" type="pres">
      <dgm:prSet presAssocID="{40BFAF0B-909A-4385-A1BB-00A9698C31DE}" presName="connTx" presStyleLbl="parChTrans1D2" presStyleIdx="1" presStyleCnt="3"/>
      <dgm:spPr/>
      <dgm:t>
        <a:bodyPr/>
        <a:lstStyle/>
        <a:p>
          <a:endParaRPr lang="en-US"/>
        </a:p>
      </dgm:t>
    </dgm:pt>
    <dgm:pt modelId="{1F6E7763-19A4-42A3-B76F-715BD365D74D}" type="pres">
      <dgm:prSet presAssocID="{D9365D36-EEFC-4FC5-BF60-0FAA097948C7}" presName="root2" presStyleCnt="0"/>
      <dgm:spPr/>
      <dgm:t>
        <a:bodyPr/>
        <a:lstStyle/>
        <a:p>
          <a:endParaRPr lang="en-US"/>
        </a:p>
      </dgm:t>
    </dgm:pt>
    <dgm:pt modelId="{3399F6BD-B571-40AF-899C-021C15D753E5}" type="pres">
      <dgm:prSet presAssocID="{D9365D36-EEFC-4FC5-BF60-0FAA097948C7}" presName="LevelTwoTextNode" presStyleLbl="node2" presStyleIdx="1" presStyleCnt="3" custScaleX="75132" custLinFactNeighborX="-49827" custLinFactNeighborY="9240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58AF719F-C8D0-466E-A454-D200A40041DE}" type="pres">
      <dgm:prSet presAssocID="{D9365D36-EEFC-4FC5-BF60-0FAA097948C7}" presName="level3hierChild" presStyleCnt="0"/>
      <dgm:spPr/>
      <dgm:t>
        <a:bodyPr/>
        <a:lstStyle/>
        <a:p>
          <a:endParaRPr lang="en-US"/>
        </a:p>
      </dgm:t>
    </dgm:pt>
    <dgm:pt modelId="{7014344C-E580-44E2-ABA6-FC36797442EC}" type="pres">
      <dgm:prSet presAssocID="{1CD9555B-DABD-47A0-B7DB-487FF0C91804}" presName="conn2-1" presStyleLbl="parChTrans1D2" presStyleIdx="2" presStyleCnt="3"/>
      <dgm:spPr/>
      <dgm:t>
        <a:bodyPr/>
        <a:lstStyle/>
        <a:p>
          <a:endParaRPr lang="en-US"/>
        </a:p>
      </dgm:t>
    </dgm:pt>
    <dgm:pt modelId="{B7523621-B154-4939-83C6-AE0A633CECCF}" type="pres">
      <dgm:prSet presAssocID="{1CD9555B-DABD-47A0-B7DB-487FF0C91804}" presName="connTx" presStyleLbl="parChTrans1D2" presStyleIdx="2" presStyleCnt="3"/>
      <dgm:spPr/>
      <dgm:t>
        <a:bodyPr/>
        <a:lstStyle/>
        <a:p>
          <a:endParaRPr lang="en-US"/>
        </a:p>
      </dgm:t>
    </dgm:pt>
    <dgm:pt modelId="{9FBC56CE-A557-4DDB-B893-C2EC78570474}" type="pres">
      <dgm:prSet presAssocID="{80F14E8C-A827-47D5-99A1-54979D17CF86}" presName="root2" presStyleCnt="0"/>
      <dgm:spPr/>
      <dgm:t>
        <a:bodyPr/>
        <a:lstStyle/>
        <a:p>
          <a:endParaRPr lang="en-US"/>
        </a:p>
      </dgm:t>
    </dgm:pt>
    <dgm:pt modelId="{84967A7B-B05F-4409-8F17-DE9129246B8D}" type="pres">
      <dgm:prSet presAssocID="{80F14E8C-A827-47D5-99A1-54979D17CF86}" presName="LevelTwoTextNode" presStyleLbl="node2" presStyleIdx="2" presStyleCnt="3" custScaleX="75132" custLinFactNeighborX="-49239" custLinFactNeighborY="-170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1B92C24D-E1B7-480E-931A-FF4FAF7A53F6}" type="pres">
      <dgm:prSet presAssocID="{80F14E8C-A827-47D5-99A1-54979D17CF86}" presName="level3hierChild" presStyleCnt="0"/>
      <dgm:spPr/>
      <dgm:t>
        <a:bodyPr/>
        <a:lstStyle/>
        <a:p>
          <a:endParaRPr lang="en-US"/>
        </a:p>
      </dgm:t>
    </dgm:pt>
  </dgm:ptLst>
  <dgm:cxnLst>
    <dgm:cxn modelId="{C68677A8-09FA-4580-A4FC-A9F7926EE35D}" srcId="{AE243DB2-1B34-4683-808F-F31382478296}" destId="{E26F7EBB-9CAD-4CA9-BE09-1DE007EDD3A3}" srcOrd="0" destOrd="0" parTransId="{7E19F599-6EBD-42D2-BD49-4E8795729A59}" sibTransId="{749D5492-B064-4C7A-B7DD-FDC1E046EC7F}"/>
    <dgm:cxn modelId="{092FC035-3033-4881-8C1E-4BAB38441142}" type="presOf" srcId="{E26F7EBB-9CAD-4CA9-BE09-1DE007EDD3A3}" destId="{31A12315-732A-42FD-87D9-52C97D636F22}" srcOrd="0" destOrd="0" presId="urn:microsoft.com/office/officeart/2005/8/layout/hierarchy2"/>
    <dgm:cxn modelId="{9C4F6FFD-48BC-47B2-B659-88443ECFE046}" type="presOf" srcId="{1CD9555B-DABD-47A0-B7DB-487FF0C91804}" destId="{B7523621-B154-4939-83C6-AE0A633CECCF}" srcOrd="1" destOrd="0" presId="urn:microsoft.com/office/officeart/2005/8/layout/hierarchy2"/>
    <dgm:cxn modelId="{AA9EBC4C-05F4-41F9-9C3C-17E073DD82AD}" type="presOf" srcId="{88F4C5CB-231C-478C-87C0-144EB6D0735D}" destId="{194CD2B7-F737-46FD-BEDA-49CE620B2271}" srcOrd="0" destOrd="0" presId="urn:microsoft.com/office/officeart/2005/8/layout/hierarchy2"/>
    <dgm:cxn modelId="{790806B9-C215-4022-ABEF-B8A975DFD380}" type="presOf" srcId="{80F14E8C-A827-47D5-99A1-54979D17CF86}" destId="{84967A7B-B05F-4409-8F17-DE9129246B8D}" srcOrd="0" destOrd="0" presId="urn:microsoft.com/office/officeart/2005/8/layout/hierarchy2"/>
    <dgm:cxn modelId="{0768A749-1D2B-47B7-91D5-EC72BDDC651A}" srcId="{AE243DB2-1B34-4683-808F-F31382478296}" destId="{80F14E8C-A827-47D5-99A1-54979D17CF86}" srcOrd="2" destOrd="0" parTransId="{1CD9555B-DABD-47A0-B7DB-487FF0C91804}" sibTransId="{5B94099B-6DA5-440A-B6E2-0C6E466FE70C}"/>
    <dgm:cxn modelId="{6275C21F-0CA9-4AF7-AFEB-D4BFBE5D28C6}" type="presOf" srcId="{40BFAF0B-909A-4385-A1BB-00A9698C31DE}" destId="{5C551FC1-9301-4BAA-8DDE-E19774B8A1EE}" srcOrd="0" destOrd="0" presId="urn:microsoft.com/office/officeart/2005/8/layout/hierarchy2"/>
    <dgm:cxn modelId="{72024C55-4242-4D98-B4E8-906914E68024}" type="presOf" srcId="{40BFAF0B-909A-4385-A1BB-00A9698C31DE}" destId="{7CC274F9-B1E6-48DF-8012-86177ACDE0E6}" srcOrd="1" destOrd="0" presId="urn:microsoft.com/office/officeart/2005/8/layout/hierarchy2"/>
    <dgm:cxn modelId="{D7933A97-45DF-455A-B76A-4039DD23D45E}" srcId="{88F4C5CB-231C-478C-87C0-144EB6D0735D}" destId="{AE243DB2-1B34-4683-808F-F31382478296}" srcOrd="0" destOrd="0" parTransId="{4A3B9749-E1AA-48E5-A859-CC5B7F0C980B}" sibTransId="{69A8B9A0-3D6C-467A-BECC-2FEA88BE35D6}"/>
    <dgm:cxn modelId="{483E7A24-4520-4F6D-AD71-D10C79BB66BB}" type="presOf" srcId="{7E19F599-6EBD-42D2-BD49-4E8795729A59}" destId="{5288EB78-0929-4F54-8FAE-5B7D0E0840F5}" srcOrd="0" destOrd="0" presId="urn:microsoft.com/office/officeart/2005/8/layout/hierarchy2"/>
    <dgm:cxn modelId="{79E4F158-B0D8-4980-894E-31D2B5E4383D}" type="presOf" srcId="{D9365D36-EEFC-4FC5-BF60-0FAA097948C7}" destId="{3399F6BD-B571-40AF-899C-021C15D753E5}" srcOrd="0" destOrd="0" presId="urn:microsoft.com/office/officeart/2005/8/layout/hierarchy2"/>
    <dgm:cxn modelId="{E9E8ECBA-B82D-402A-A323-4880EC6D8586}" type="presOf" srcId="{1CD9555B-DABD-47A0-B7DB-487FF0C91804}" destId="{7014344C-E580-44E2-ABA6-FC36797442EC}" srcOrd="0" destOrd="0" presId="urn:microsoft.com/office/officeart/2005/8/layout/hierarchy2"/>
    <dgm:cxn modelId="{F912CFA7-3BEB-43EA-B50A-253A11D15778}" type="presOf" srcId="{AE243DB2-1B34-4683-808F-F31382478296}" destId="{15A83DBB-CBBD-430D-9E45-3035B63A7B85}" srcOrd="0" destOrd="0" presId="urn:microsoft.com/office/officeart/2005/8/layout/hierarchy2"/>
    <dgm:cxn modelId="{F35DFED6-E17E-4456-9B98-899645F1E7A9}" srcId="{AE243DB2-1B34-4683-808F-F31382478296}" destId="{D9365D36-EEFC-4FC5-BF60-0FAA097948C7}" srcOrd="1" destOrd="0" parTransId="{40BFAF0B-909A-4385-A1BB-00A9698C31DE}" sibTransId="{4BB9DDE6-0C4D-49B9-850A-BC800F777E23}"/>
    <dgm:cxn modelId="{A7EC73E1-2964-4CB9-A5D3-884CDEF92E07}" type="presOf" srcId="{7E19F599-6EBD-42D2-BD49-4E8795729A59}" destId="{E4A8216F-BBFB-410A-B9D2-8DB3804FA9F9}" srcOrd="1" destOrd="0" presId="urn:microsoft.com/office/officeart/2005/8/layout/hierarchy2"/>
    <dgm:cxn modelId="{D3485444-8114-49E8-9F35-F8CA1B81A6E5}" type="presParOf" srcId="{194CD2B7-F737-46FD-BEDA-49CE620B2271}" destId="{BA96C856-857D-48B7-BB13-4C94F007B35B}" srcOrd="0" destOrd="0" presId="urn:microsoft.com/office/officeart/2005/8/layout/hierarchy2"/>
    <dgm:cxn modelId="{F09C93FF-6302-4C3F-BE2E-C927E3AAC61F}" type="presParOf" srcId="{BA96C856-857D-48B7-BB13-4C94F007B35B}" destId="{15A83DBB-CBBD-430D-9E45-3035B63A7B85}" srcOrd="0" destOrd="0" presId="urn:microsoft.com/office/officeart/2005/8/layout/hierarchy2"/>
    <dgm:cxn modelId="{718C5BFF-C831-4F1C-9A24-384C7808D1FB}" type="presParOf" srcId="{BA96C856-857D-48B7-BB13-4C94F007B35B}" destId="{41FE0EDF-ABD8-449F-92BD-ED4A1D7C4BB0}" srcOrd="1" destOrd="0" presId="urn:microsoft.com/office/officeart/2005/8/layout/hierarchy2"/>
    <dgm:cxn modelId="{EDB286E6-E98D-467A-AACB-D2736C8F9E49}" type="presParOf" srcId="{41FE0EDF-ABD8-449F-92BD-ED4A1D7C4BB0}" destId="{5288EB78-0929-4F54-8FAE-5B7D0E0840F5}" srcOrd="0" destOrd="0" presId="urn:microsoft.com/office/officeart/2005/8/layout/hierarchy2"/>
    <dgm:cxn modelId="{C847D91B-0071-49B2-8D30-4563768FCA97}" type="presParOf" srcId="{5288EB78-0929-4F54-8FAE-5B7D0E0840F5}" destId="{E4A8216F-BBFB-410A-B9D2-8DB3804FA9F9}" srcOrd="0" destOrd="0" presId="urn:microsoft.com/office/officeart/2005/8/layout/hierarchy2"/>
    <dgm:cxn modelId="{50CE7199-9789-45C1-9CEF-3D5C7BF44BA9}" type="presParOf" srcId="{41FE0EDF-ABD8-449F-92BD-ED4A1D7C4BB0}" destId="{7CF43B58-1AE5-4E84-902E-BF7E087EC448}" srcOrd="1" destOrd="0" presId="urn:microsoft.com/office/officeart/2005/8/layout/hierarchy2"/>
    <dgm:cxn modelId="{4EDABDCF-D9D8-4838-ABE3-15AD8CDFFF77}" type="presParOf" srcId="{7CF43B58-1AE5-4E84-902E-BF7E087EC448}" destId="{31A12315-732A-42FD-87D9-52C97D636F22}" srcOrd="0" destOrd="0" presId="urn:microsoft.com/office/officeart/2005/8/layout/hierarchy2"/>
    <dgm:cxn modelId="{0A0E53E1-32A4-4FBE-9F8E-2C27F64B3B9C}" type="presParOf" srcId="{7CF43B58-1AE5-4E84-902E-BF7E087EC448}" destId="{9E32016A-4DAD-4F50-AB09-105ACABF792D}" srcOrd="1" destOrd="0" presId="urn:microsoft.com/office/officeart/2005/8/layout/hierarchy2"/>
    <dgm:cxn modelId="{649544D3-3CED-4EE8-91BA-DFFF87EECB58}" type="presParOf" srcId="{41FE0EDF-ABD8-449F-92BD-ED4A1D7C4BB0}" destId="{5C551FC1-9301-4BAA-8DDE-E19774B8A1EE}" srcOrd="2" destOrd="0" presId="urn:microsoft.com/office/officeart/2005/8/layout/hierarchy2"/>
    <dgm:cxn modelId="{96489928-4485-43CB-AF9B-CE43D6138A96}" type="presParOf" srcId="{5C551FC1-9301-4BAA-8DDE-E19774B8A1EE}" destId="{7CC274F9-B1E6-48DF-8012-86177ACDE0E6}" srcOrd="0" destOrd="0" presId="urn:microsoft.com/office/officeart/2005/8/layout/hierarchy2"/>
    <dgm:cxn modelId="{3256A8BD-03C4-47B3-B38E-2EA66257E50E}" type="presParOf" srcId="{41FE0EDF-ABD8-449F-92BD-ED4A1D7C4BB0}" destId="{1F6E7763-19A4-42A3-B76F-715BD365D74D}" srcOrd="3" destOrd="0" presId="urn:microsoft.com/office/officeart/2005/8/layout/hierarchy2"/>
    <dgm:cxn modelId="{CF6BEAD7-4540-4D46-8D33-F3A619936BF4}" type="presParOf" srcId="{1F6E7763-19A4-42A3-B76F-715BD365D74D}" destId="{3399F6BD-B571-40AF-899C-021C15D753E5}" srcOrd="0" destOrd="0" presId="urn:microsoft.com/office/officeart/2005/8/layout/hierarchy2"/>
    <dgm:cxn modelId="{A21F2B24-ED1C-431F-86F6-6D85419EF535}" type="presParOf" srcId="{1F6E7763-19A4-42A3-B76F-715BD365D74D}" destId="{58AF719F-C8D0-466E-A454-D200A40041DE}" srcOrd="1" destOrd="0" presId="urn:microsoft.com/office/officeart/2005/8/layout/hierarchy2"/>
    <dgm:cxn modelId="{A92B7CD8-7512-42D5-8CDF-9C57F34A3146}" type="presParOf" srcId="{41FE0EDF-ABD8-449F-92BD-ED4A1D7C4BB0}" destId="{7014344C-E580-44E2-ABA6-FC36797442EC}" srcOrd="4" destOrd="0" presId="urn:microsoft.com/office/officeart/2005/8/layout/hierarchy2"/>
    <dgm:cxn modelId="{395162DA-D00F-4651-8A67-AA908033ADD4}" type="presParOf" srcId="{7014344C-E580-44E2-ABA6-FC36797442EC}" destId="{B7523621-B154-4939-83C6-AE0A633CECCF}" srcOrd="0" destOrd="0" presId="urn:microsoft.com/office/officeart/2005/8/layout/hierarchy2"/>
    <dgm:cxn modelId="{F8396E14-1D10-412D-BB33-35FF595334D0}" type="presParOf" srcId="{41FE0EDF-ABD8-449F-92BD-ED4A1D7C4BB0}" destId="{9FBC56CE-A557-4DDB-B893-C2EC78570474}" srcOrd="5" destOrd="0" presId="urn:microsoft.com/office/officeart/2005/8/layout/hierarchy2"/>
    <dgm:cxn modelId="{84BB5071-F3CB-4900-B2CB-5458842FF0A6}" type="presParOf" srcId="{9FBC56CE-A557-4DDB-B893-C2EC78570474}" destId="{84967A7B-B05F-4409-8F17-DE9129246B8D}" srcOrd="0" destOrd="0" presId="urn:microsoft.com/office/officeart/2005/8/layout/hierarchy2"/>
    <dgm:cxn modelId="{056E10D3-D4BF-40D9-901D-A49CEF49F597}" type="presParOf" srcId="{9FBC56CE-A557-4DDB-B893-C2EC78570474}" destId="{1B92C24D-E1B7-480E-931A-FF4FAF7A53F6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941E6736-D5EB-4A0B-819A-A31C8052DBB5}" type="doc">
      <dgm:prSet loTypeId="urn:microsoft.com/office/officeart/2005/8/layout/default#2" loCatId="list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EC8972F6-8075-4F25-92EA-CEE33F8DDE2E}">
      <dgm:prSet phldrT="[ข้อความ]" custT="1"/>
      <dgm:spPr>
        <a:solidFill>
          <a:srgbClr val="D1B2E8"/>
        </a:solidFill>
      </dgm:spPr>
      <dgm:t>
        <a:bodyPr/>
        <a:lstStyle/>
        <a:p>
          <a:pPr algn="l"/>
          <a:r>
            <a:rPr lang="th-TH" sz="3200" b="1" dirty="0" smtClean="0">
              <a:solidFill>
                <a:schemeClr val="tx1"/>
              </a:solidFill>
              <a:latin typeface="FreesiaUPC" pitchFamily="34" charset="-34"/>
              <a:cs typeface="FreesiaUPC" pitchFamily="34" charset="-34"/>
            </a:rPr>
            <a:t>ผู้ลงนามในสัญญากู้ยืมเงินต้องเป็นผู้มีอำนาจ</a:t>
          </a:r>
          <a:br>
            <a:rPr lang="th-TH" sz="3200" b="1" dirty="0" smtClean="0">
              <a:solidFill>
                <a:schemeClr val="tx1"/>
              </a:solidFill>
              <a:latin typeface="FreesiaUPC" pitchFamily="34" charset="-34"/>
              <a:cs typeface="FreesiaUPC" pitchFamily="34" charset="-34"/>
            </a:rPr>
          </a:br>
          <a:r>
            <a:rPr lang="th-TH" sz="3200" b="1" dirty="0" smtClean="0">
              <a:solidFill>
                <a:schemeClr val="tx1"/>
              </a:solidFill>
              <a:latin typeface="FreesiaUPC" pitchFamily="34" charset="-34"/>
              <a:cs typeface="FreesiaUPC" pitchFamily="34" charset="-34"/>
            </a:rPr>
            <a:t>ตามหนังสือรับรองการ</a:t>
          </a:r>
          <a:br>
            <a:rPr lang="th-TH" sz="3200" b="1" dirty="0" smtClean="0">
              <a:solidFill>
                <a:schemeClr val="tx1"/>
              </a:solidFill>
              <a:latin typeface="FreesiaUPC" pitchFamily="34" charset="-34"/>
              <a:cs typeface="FreesiaUPC" pitchFamily="34" charset="-34"/>
            </a:rPr>
          </a:br>
          <a:r>
            <a:rPr lang="th-TH" sz="3200" b="1" dirty="0" smtClean="0">
              <a:solidFill>
                <a:schemeClr val="tx1"/>
              </a:solidFill>
              <a:latin typeface="FreesiaUPC" pitchFamily="34" charset="-34"/>
              <a:cs typeface="FreesiaUPC" pitchFamily="34" charset="-34"/>
            </a:rPr>
            <a:t>จดทะเบียนนิติบุคคล</a:t>
          </a:r>
          <a:endParaRPr lang="th-TH" sz="3600" b="1" dirty="0" smtClean="0">
            <a:solidFill>
              <a:srgbClr val="C00000"/>
            </a:solidFill>
            <a:latin typeface="FreesiaUPC" pitchFamily="34" charset="-34"/>
            <a:cs typeface="FreesiaUPC" pitchFamily="34" charset="-34"/>
          </a:endParaRPr>
        </a:p>
      </dgm:t>
    </dgm:pt>
    <dgm:pt modelId="{AADE55D5-1D0D-42A2-921F-7C8298A84F0B}" type="parTrans" cxnId="{C475F5C8-7FB8-4425-8FC0-FDD6AFAED665}">
      <dgm:prSet/>
      <dgm:spPr/>
      <dgm:t>
        <a:bodyPr/>
        <a:lstStyle/>
        <a:p>
          <a:endParaRPr lang="en-US" sz="2000"/>
        </a:p>
      </dgm:t>
    </dgm:pt>
    <dgm:pt modelId="{45BA53D7-F764-4AC6-BC14-321A4A0D97C0}" type="sibTrans" cxnId="{C475F5C8-7FB8-4425-8FC0-FDD6AFAED665}">
      <dgm:prSet/>
      <dgm:spPr/>
      <dgm:t>
        <a:bodyPr/>
        <a:lstStyle/>
        <a:p>
          <a:endParaRPr lang="en-US" sz="2000"/>
        </a:p>
      </dgm:t>
    </dgm:pt>
    <dgm:pt modelId="{9CAD666F-93A4-484A-A088-C4E4F72FB18F}">
      <dgm:prSet phldrT="[ข้อความ]" custT="1"/>
      <dgm:spPr>
        <a:solidFill>
          <a:schemeClr val="accent3">
            <a:lumMod val="60000"/>
            <a:lumOff val="40000"/>
          </a:schemeClr>
        </a:solidFill>
      </dgm:spPr>
      <dgm:t>
        <a:bodyPr/>
        <a:lstStyle/>
        <a:p>
          <a:r>
            <a:rPr lang="th-TH" sz="3200" b="1" dirty="0" smtClean="0">
              <a:solidFill>
                <a:schemeClr val="tx1"/>
              </a:solidFill>
              <a:latin typeface="FreesiaUPC" pitchFamily="34" charset="-34"/>
              <a:cs typeface="FreesiaUPC" pitchFamily="34" charset="-34"/>
            </a:rPr>
            <a:t>หลักฐานประกอบ</a:t>
          </a:r>
          <a:br>
            <a:rPr lang="th-TH" sz="3200" b="1" dirty="0" smtClean="0">
              <a:solidFill>
                <a:schemeClr val="tx1"/>
              </a:solidFill>
              <a:latin typeface="FreesiaUPC" pitchFamily="34" charset="-34"/>
              <a:cs typeface="FreesiaUPC" pitchFamily="34" charset="-34"/>
            </a:rPr>
          </a:br>
          <a:r>
            <a:rPr lang="th-TH" sz="3200" b="1" dirty="0" smtClean="0">
              <a:solidFill>
                <a:schemeClr val="tx1"/>
              </a:solidFill>
              <a:latin typeface="FreesiaUPC" pitchFamily="34" charset="-34"/>
              <a:cs typeface="FreesiaUPC" pitchFamily="34" charset="-34"/>
            </a:rPr>
            <a:t>การทำสัญญา</a:t>
          </a:r>
          <a:endParaRPr lang="en-US" sz="3200" b="1" dirty="0">
            <a:solidFill>
              <a:schemeClr val="tx1"/>
            </a:solidFill>
            <a:latin typeface="FreesiaUPC" pitchFamily="34" charset="-34"/>
            <a:cs typeface="FreesiaUPC" pitchFamily="34" charset="-34"/>
          </a:endParaRPr>
        </a:p>
      </dgm:t>
    </dgm:pt>
    <dgm:pt modelId="{ACAB1C75-DF88-43B6-A7A2-E2F4B5F367A4}" type="parTrans" cxnId="{2EE3C50C-4E2A-43A1-A13D-0FDB082F5C59}">
      <dgm:prSet/>
      <dgm:spPr/>
      <dgm:t>
        <a:bodyPr/>
        <a:lstStyle/>
        <a:p>
          <a:endParaRPr lang="en-US" sz="2000"/>
        </a:p>
      </dgm:t>
    </dgm:pt>
    <dgm:pt modelId="{F98496D4-438F-4630-8ED1-302B9845EFD7}" type="sibTrans" cxnId="{2EE3C50C-4E2A-43A1-A13D-0FDB082F5C59}">
      <dgm:prSet/>
      <dgm:spPr/>
      <dgm:t>
        <a:bodyPr/>
        <a:lstStyle/>
        <a:p>
          <a:endParaRPr lang="en-US" sz="2000"/>
        </a:p>
      </dgm:t>
    </dgm:pt>
    <dgm:pt modelId="{E506175E-9FF5-4782-A851-11F28E60F669}">
      <dgm:prSet phldrT="[ข้อความ]" custT="1"/>
      <dgm:spPr>
        <a:solidFill>
          <a:schemeClr val="accent3">
            <a:lumMod val="60000"/>
            <a:lumOff val="40000"/>
          </a:schemeClr>
        </a:solidFill>
      </dgm:spPr>
      <dgm:t>
        <a:bodyPr/>
        <a:lstStyle/>
        <a:p>
          <a:r>
            <a:rPr lang="th-TH" sz="3200" b="1" dirty="0" smtClean="0">
              <a:solidFill>
                <a:schemeClr val="tx1"/>
              </a:solidFill>
              <a:latin typeface="FreesiaUPC" pitchFamily="34" charset="-34"/>
              <a:cs typeface="FreesiaUPC" pitchFamily="34" charset="-34"/>
            </a:rPr>
            <a:t>อยู่ในชุดเอกสาร</a:t>
          </a:r>
          <a:br>
            <a:rPr lang="th-TH" sz="3200" b="1" dirty="0" smtClean="0">
              <a:solidFill>
                <a:schemeClr val="tx1"/>
              </a:solidFill>
              <a:latin typeface="FreesiaUPC" pitchFamily="34" charset="-34"/>
              <a:cs typeface="FreesiaUPC" pitchFamily="34" charset="-34"/>
            </a:rPr>
          </a:br>
          <a:r>
            <a:rPr lang="th-TH" sz="3200" b="1" dirty="0" smtClean="0">
              <a:solidFill>
                <a:schemeClr val="tx1"/>
              </a:solidFill>
              <a:latin typeface="FreesiaUPC" pitchFamily="34" charset="-34"/>
              <a:cs typeface="FreesiaUPC" pitchFamily="34" charset="-34"/>
            </a:rPr>
            <a:t>การยื่นคำขอกู้</a:t>
          </a:r>
          <a:endParaRPr lang="en-US" sz="3200" b="1" dirty="0">
            <a:solidFill>
              <a:schemeClr val="tx1"/>
            </a:solidFill>
            <a:latin typeface="FreesiaUPC" pitchFamily="34" charset="-34"/>
            <a:cs typeface="FreesiaUPC" pitchFamily="34" charset="-34"/>
          </a:endParaRPr>
        </a:p>
      </dgm:t>
    </dgm:pt>
    <dgm:pt modelId="{54590E31-B084-4658-A775-B8F391DBDE1F}" type="parTrans" cxnId="{4FC5FF1E-9D32-471C-B4C9-1436041790EE}">
      <dgm:prSet/>
      <dgm:spPr/>
      <dgm:t>
        <a:bodyPr/>
        <a:lstStyle/>
        <a:p>
          <a:endParaRPr lang="en-US"/>
        </a:p>
      </dgm:t>
    </dgm:pt>
    <dgm:pt modelId="{1589EFF5-ED97-453C-B044-D86F38F37839}" type="sibTrans" cxnId="{4FC5FF1E-9D32-471C-B4C9-1436041790EE}">
      <dgm:prSet/>
      <dgm:spPr/>
      <dgm:t>
        <a:bodyPr/>
        <a:lstStyle/>
        <a:p>
          <a:endParaRPr lang="en-US"/>
        </a:p>
      </dgm:t>
    </dgm:pt>
    <dgm:pt modelId="{0F7DE6BC-9F78-442C-B2FB-C7CF5399419E}" type="pres">
      <dgm:prSet presAssocID="{941E6736-D5EB-4A0B-819A-A31C8052DBB5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4CB26D1A-6C30-419B-9135-CF1328DEBA5E}" type="pres">
      <dgm:prSet presAssocID="{EC8972F6-8075-4F25-92EA-CEE33F8DDE2E}" presName="node" presStyleLbl="node1" presStyleIdx="0" presStyleCnt="2" custScaleX="203551" custScaleY="20225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5B5EFC8-3516-432C-8B11-17A8C48FB19A}" type="pres">
      <dgm:prSet presAssocID="{45BA53D7-F764-4AC6-BC14-321A4A0D97C0}" presName="sibTrans" presStyleCnt="0"/>
      <dgm:spPr/>
    </dgm:pt>
    <dgm:pt modelId="{6E76DF48-6772-4AF7-B2C7-53FEB5435E3C}" type="pres">
      <dgm:prSet presAssocID="{9CAD666F-93A4-484A-A088-C4E4F72FB18F}" presName="node" presStyleLbl="node1" presStyleIdx="1" presStyleCnt="2" custScaleX="203551" custScaleY="20225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AFFFDFC9-C4D8-4216-8919-029D62D91ACE}" type="presOf" srcId="{941E6736-D5EB-4A0B-819A-A31C8052DBB5}" destId="{0F7DE6BC-9F78-442C-B2FB-C7CF5399419E}" srcOrd="0" destOrd="0" presId="urn:microsoft.com/office/officeart/2005/8/layout/default#2"/>
    <dgm:cxn modelId="{C475F5C8-7FB8-4425-8FC0-FDD6AFAED665}" srcId="{941E6736-D5EB-4A0B-819A-A31C8052DBB5}" destId="{EC8972F6-8075-4F25-92EA-CEE33F8DDE2E}" srcOrd="0" destOrd="0" parTransId="{AADE55D5-1D0D-42A2-921F-7C8298A84F0B}" sibTransId="{45BA53D7-F764-4AC6-BC14-321A4A0D97C0}"/>
    <dgm:cxn modelId="{83529643-F626-4A1E-96A5-1647CADC1A86}" type="presOf" srcId="{9CAD666F-93A4-484A-A088-C4E4F72FB18F}" destId="{6E76DF48-6772-4AF7-B2C7-53FEB5435E3C}" srcOrd="0" destOrd="0" presId="urn:microsoft.com/office/officeart/2005/8/layout/default#2"/>
    <dgm:cxn modelId="{4FC5FF1E-9D32-471C-B4C9-1436041790EE}" srcId="{9CAD666F-93A4-484A-A088-C4E4F72FB18F}" destId="{E506175E-9FF5-4782-A851-11F28E60F669}" srcOrd="0" destOrd="0" parTransId="{54590E31-B084-4658-A775-B8F391DBDE1F}" sibTransId="{1589EFF5-ED97-453C-B044-D86F38F37839}"/>
    <dgm:cxn modelId="{2EE3C50C-4E2A-43A1-A13D-0FDB082F5C59}" srcId="{941E6736-D5EB-4A0B-819A-A31C8052DBB5}" destId="{9CAD666F-93A4-484A-A088-C4E4F72FB18F}" srcOrd="1" destOrd="0" parTransId="{ACAB1C75-DF88-43B6-A7A2-E2F4B5F367A4}" sibTransId="{F98496D4-438F-4630-8ED1-302B9845EFD7}"/>
    <dgm:cxn modelId="{FD7E9D54-2D87-4279-931C-9F2062F57EC6}" type="presOf" srcId="{E506175E-9FF5-4782-A851-11F28E60F669}" destId="{6E76DF48-6772-4AF7-B2C7-53FEB5435E3C}" srcOrd="0" destOrd="1" presId="urn:microsoft.com/office/officeart/2005/8/layout/default#2"/>
    <dgm:cxn modelId="{BE468B5D-92F1-4015-AA58-35C8EDF2D093}" type="presOf" srcId="{EC8972F6-8075-4F25-92EA-CEE33F8DDE2E}" destId="{4CB26D1A-6C30-419B-9135-CF1328DEBA5E}" srcOrd="0" destOrd="0" presId="urn:microsoft.com/office/officeart/2005/8/layout/default#2"/>
    <dgm:cxn modelId="{EA1B6CF4-17A7-4EAC-ABD1-0C2B9EA7BFEB}" type="presParOf" srcId="{0F7DE6BC-9F78-442C-B2FB-C7CF5399419E}" destId="{4CB26D1A-6C30-419B-9135-CF1328DEBA5E}" srcOrd="0" destOrd="0" presId="urn:microsoft.com/office/officeart/2005/8/layout/default#2"/>
    <dgm:cxn modelId="{F3ED0AB8-E83B-44E8-8555-5EE18D32ECE5}" type="presParOf" srcId="{0F7DE6BC-9F78-442C-B2FB-C7CF5399419E}" destId="{25B5EFC8-3516-432C-8B11-17A8C48FB19A}" srcOrd="1" destOrd="0" presId="urn:microsoft.com/office/officeart/2005/8/layout/default#2"/>
    <dgm:cxn modelId="{EF8DE625-6B5C-486B-B2F8-3F6522A7E88E}" type="presParOf" srcId="{0F7DE6BC-9F78-442C-B2FB-C7CF5399419E}" destId="{6E76DF48-6772-4AF7-B2C7-53FEB5435E3C}" srcOrd="2" destOrd="0" presId="urn:microsoft.com/office/officeart/2005/8/layout/default#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941E6736-D5EB-4A0B-819A-A31C8052DBB5}" type="doc">
      <dgm:prSet loTypeId="urn:microsoft.com/office/officeart/2005/8/layout/hierarchy4" loCatId="hierarchy" qsTypeId="urn:microsoft.com/office/officeart/2005/8/quickstyle/3d1" qsCatId="3D" csTypeId="urn:microsoft.com/office/officeart/2005/8/colors/accent4_2" csCatId="accent4" phldr="1"/>
      <dgm:spPr/>
      <dgm:t>
        <a:bodyPr/>
        <a:lstStyle/>
        <a:p>
          <a:endParaRPr lang="en-US"/>
        </a:p>
      </dgm:t>
    </dgm:pt>
    <dgm:pt modelId="{EC8972F6-8075-4F25-92EA-CEE33F8DDE2E}">
      <dgm:prSet phldrT="[ข้อความ]" custT="1"/>
      <dgm:spPr>
        <a:solidFill>
          <a:schemeClr val="bg2">
            <a:lumMod val="75000"/>
          </a:schemeClr>
        </a:solidFill>
      </dgm:spPr>
      <dgm:t>
        <a:bodyPr/>
        <a:lstStyle/>
        <a:p>
          <a:pPr algn="l"/>
          <a:r>
            <a:rPr lang="th-TH" sz="3200" b="1" dirty="0" smtClean="0">
              <a:solidFill>
                <a:schemeClr val="tx1"/>
              </a:solidFill>
              <a:latin typeface="FreesiaUPC" pitchFamily="34" charset="-34"/>
              <a:cs typeface="FreesiaUPC" pitchFamily="34" charset="-34"/>
            </a:rPr>
            <a:t>หลักประกันในการค้ำประกัน</a:t>
          </a:r>
          <a:endParaRPr lang="en-US" sz="3200" b="1" dirty="0">
            <a:solidFill>
              <a:schemeClr val="tx1"/>
            </a:solidFill>
            <a:latin typeface="FreesiaUPC" pitchFamily="34" charset="-34"/>
            <a:cs typeface="FreesiaUPC" pitchFamily="34" charset="-34"/>
          </a:endParaRPr>
        </a:p>
      </dgm:t>
    </dgm:pt>
    <dgm:pt modelId="{AADE55D5-1D0D-42A2-921F-7C8298A84F0B}" type="parTrans" cxnId="{C475F5C8-7FB8-4425-8FC0-FDD6AFAED665}">
      <dgm:prSet/>
      <dgm:spPr/>
      <dgm:t>
        <a:bodyPr/>
        <a:lstStyle/>
        <a:p>
          <a:endParaRPr lang="en-US" sz="2800">
            <a:solidFill>
              <a:schemeClr val="tx1"/>
            </a:solidFill>
          </a:endParaRPr>
        </a:p>
      </dgm:t>
    </dgm:pt>
    <dgm:pt modelId="{45BA53D7-F764-4AC6-BC14-321A4A0D97C0}" type="sibTrans" cxnId="{C475F5C8-7FB8-4425-8FC0-FDD6AFAED665}">
      <dgm:prSet/>
      <dgm:spPr/>
      <dgm:t>
        <a:bodyPr/>
        <a:lstStyle/>
        <a:p>
          <a:endParaRPr lang="en-US" sz="2800">
            <a:solidFill>
              <a:schemeClr val="tx1"/>
            </a:solidFill>
          </a:endParaRPr>
        </a:p>
      </dgm:t>
    </dgm:pt>
    <dgm:pt modelId="{AAA59179-C6F0-451A-81A9-93325587F89C}">
      <dgm:prSet phldrT="[ข้อความ]" custT="1"/>
      <dgm:spPr>
        <a:solidFill>
          <a:srgbClr val="D1B2E8"/>
        </a:solidFill>
      </dgm:spPr>
      <dgm:t>
        <a:bodyPr/>
        <a:lstStyle/>
        <a:p>
          <a:r>
            <a:rPr lang="th-TH" sz="2800" b="1" dirty="0" smtClean="0">
              <a:solidFill>
                <a:schemeClr val="tx1"/>
              </a:solidFill>
              <a:latin typeface="FreesiaUPC" pitchFamily="34" charset="-34"/>
              <a:cs typeface="FreesiaUPC" pitchFamily="34" charset="-34"/>
            </a:rPr>
            <a:t>1.</a:t>
          </a:r>
          <a:r>
            <a:rPr lang="th-TH" sz="2400" b="1" dirty="0" smtClean="0">
              <a:solidFill>
                <a:schemeClr val="tx1"/>
              </a:solidFill>
              <a:latin typeface="FreesiaUPC" pitchFamily="34" charset="-34"/>
              <a:cs typeface="FreesiaUPC" pitchFamily="34" charset="-34"/>
            </a:rPr>
            <a:t>พันธบัตรรัฐบาลไทย </a:t>
          </a:r>
        </a:p>
        <a:p>
          <a:r>
            <a:rPr lang="th-TH" sz="2400" b="1" dirty="0" smtClean="0">
              <a:solidFill>
                <a:schemeClr val="tx1"/>
              </a:solidFill>
              <a:latin typeface="FreesiaUPC" pitchFamily="34" charset="-34"/>
              <a:cs typeface="FreesiaUPC" pitchFamily="34" charset="-34"/>
            </a:rPr>
            <a:t>หรือ</a:t>
          </a:r>
          <a:endParaRPr lang="en-US" sz="2600" b="1" dirty="0">
            <a:solidFill>
              <a:schemeClr val="tx1"/>
            </a:solidFill>
            <a:latin typeface="FreesiaUPC" pitchFamily="34" charset="-34"/>
            <a:cs typeface="FreesiaUPC" pitchFamily="34" charset="-34"/>
          </a:endParaRPr>
        </a:p>
      </dgm:t>
    </dgm:pt>
    <dgm:pt modelId="{8709C82C-2576-4468-920C-6BB0FCF18BC5}" type="parTrans" cxnId="{7B475372-2E1C-47F6-9C39-AD08CAD9AFE0}">
      <dgm:prSet custT="1"/>
      <dgm:spPr/>
      <dgm:t>
        <a:bodyPr/>
        <a:lstStyle/>
        <a:p>
          <a:endParaRPr lang="en-US" sz="2800">
            <a:solidFill>
              <a:schemeClr val="tx1"/>
            </a:solidFill>
          </a:endParaRPr>
        </a:p>
      </dgm:t>
    </dgm:pt>
    <dgm:pt modelId="{C42309BA-C432-4670-9EF1-DF202083BC14}" type="sibTrans" cxnId="{7B475372-2E1C-47F6-9C39-AD08CAD9AFE0}">
      <dgm:prSet/>
      <dgm:spPr/>
      <dgm:t>
        <a:bodyPr/>
        <a:lstStyle/>
        <a:p>
          <a:endParaRPr lang="en-US" sz="2800">
            <a:solidFill>
              <a:schemeClr val="tx1"/>
            </a:solidFill>
          </a:endParaRPr>
        </a:p>
      </dgm:t>
    </dgm:pt>
    <dgm:pt modelId="{3CAEECFA-5007-45DB-8905-580A54C1F787}">
      <dgm:prSet custT="1"/>
      <dgm:spPr>
        <a:solidFill>
          <a:srgbClr val="FF99CC"/>
        </a:solidFill>
      </dgm:spPr>
      <dgm:t>
        <a:bodyPr/>
        <a:lstStyle/>
        <a:p>
          <a:pPr algn="l"/>
          <a:r>
            <a:rPr lang="th-TH" sz="2400" b="1" dirty="0" smtClean="0">
              <a:solidFill>
                <a:schemeClr val="tx1"/>
              </a:solidFill>
              <a:latin typeface="FreesiaUPC" pitchFamily="34" charset="-34"/>
              <a:cs typeface="FreesiaUPC" pitchFamily="34" charset="-34"/>
            </a:rPr>
            <a:t>2. หนังสือค้ำประกันของธนาคาร ต้องมีจำนวนเงินค้ำประกันไม่น้อยกว่าวงเงินกู้ยืม และต้องมีระยะเวลาค้ำประกันเกินกว่าระยะเวลาสิ้นสุดสัญญาไม่น้อยกว่าหนึ่งปี หรือ</a:t>
          </a:r>
          <a:r>
            <a:rPr lang="th-TH" sz="2600" b="1" dirty="0" smtClean="0">
              <a:solidFill>
                <a:schemeClr val="tx1"/>
              </a:solidFill>
              <a:latin typeface="TH Chakra Petch" pitchFamily="2" charset="-34"/>
              <a:cs typeface="TH Chakra Petch" pitchFamily="2" charset="-34"/>
            </a:rPr>
            <a:t>	</a:t>
          </a:r>
          <a:endParaRPr lang="en-US" sz="2600" b="1" dirty="0">
            <a:solidFill>
              <a:schemeClr val="tx1"/>
            </a:solidFill>
            <a:latin typeface="TH Chakra Petch" pitchFamily="2" charset="-34"/>
            <a:cs typeface="TH Chakra Petch" pitchFamily="2" charset="-34"/>
          </a:endParaRPr>
        </a:p>
      </dgm:t>
    </dgm:pt>
    <dgm:pt modelId="{5F8B6E08-42E5-4EF0-9311-888C85DBF354}" type="parTrans" cxnId="{30FBBFBF-604A-4311-8CC9-3D05B547398D}">
      <dgm:prSet custT="1"/>
      <dgm:spPr/>
      <dgm:t>
        <a:bodyPr/>
        <a:lstStyle/>
        <a:p>
          <a:endParaRPr lang="en-US" sz="2800">
            <a:solidFill>
              <a:schemeClr val="tx1"/>
            </a:solidFill>
          </a:endParaRPr>
        </a:p>
      </dgm:t>
    </dgm:pt>
    <dgm:pt modelId="{A2E4633F-92EA-48FC-B698-5FE338C80462}" type="sibTrans" cxnId="{30FBBFBF-604A-4311-8CC9-3D05B547398D}">
      <dgm:prSet/>
      <dgm:spPr/>
      <dgm:t>
        <a:bodyPr/>
        <a:lstStyle/>
        <a:p>
          <a:endParaRPr lang="en-US" sz="2800">
            <a:solidFill>
              <a:schemeClr val="tx1"/>
            </a:solidFill>
          </a:endParaRPr>
        </a:p>
      </dgm:t>
    </dgm:pt>
    <dgm:pt modelId="{8DB7E8FF-31B4-43CD-93CA-9D75942DD0F7}">
      <dgm:prSet custT="1"/>
      <dgm:spPr>
        <a:solidFill>
          <a:srgbClr val="FF7C80"/>
        </a:solidFill>
      </dgm:spPr>
      <dgm:t>
        <a:bodyPr/>
        <a:lstStyle/>
        <a:p>
          <a:pPr algn="l"/>
          <a:r>
            <a:rPr lang="th-TH" sz="2400" b="1" dirty="0" smtClean="0">
              <a:solidFill>
                <a:schemeClr val="tx1"/>
              </a:solidFill>
              <a:latin typeface="FreesiaUPC" pitchFamily="34" charset="-34"/>
              <a:cs typeface="FreesiaUPC" pitchFamily="34" charset="-34"/>
            </a:rPr>
            <a:t>3. </a:t>
          </a:r>
          <a:r>
            <a:rPr lang="th-TH" sz="2400" b="1" u="sng" dirty="0" smtClean="0">
              <a:solidFill>
                <a:schemeClr val="tx1"/>
              </a:solidFill>
              <a:latin typeface="FreesiaUPC" pitchFamily="34" charset="-34"/>
              <a:cs typeface="FreesiaUPC" pitchFamily="34" charset="-34"/>
            </a:rPr>
            <a:t>กรณีผู้กู้ยืม</a:t>
          </a:r>
          <a:br>
            <a:rPr lang="th-TH" sz="2400" b="1" u="sng" dirty="0" smtClean="0">
              <a:solidFill>
                <a:schemeClr val="tx1"/>
              </a:solidFill>
              <a:latin typeface="FreesiaUPC" pitchFamily="34" charset="-34"/>
              <a:cs typeface="FreesiaUPC" pitchFamily="34" charset="-34"/>
            </a:rPr>
          </a:br>
          <a:r>
            <a:rPr lang="th-TH" sz="2400" b="1" u="sng" dirty="0" smtClean="0">
              <a:solidFill>
                <a:schemeClr val="tx1"/>
              </a:solidFill>
              <a:latin typeface="FreesiaUPC" pitchFamily="34" charset="-34"/>
              <a:cs typeface="FreesiaUPC" pitchFamily="34" charset="-34"/>
            </a:rPr>
            <a:t>จดทะเบียนเป็นนิติบุคคล</a:t>
          </a:r>
          <a:r>
            <a:rPr lang="th-TH" sz="2400" b="1" dirty="0" smtClean="0">
              <a:solidFill>
                <a:schemeClr val="tx1"/>
              </a:solidFill>
              <a:latin typeface="FreesiaUPC" pitchFamily="34" charset="-34"/>
              <a:cs typeface="FreesiaUPC" pitchFamily="34" charset="-34"/>
            </a:rPr>
            <a:t> ให้บุคคลใดบุคคลหนึ่งเป็นผู้ค้ำประกัน ได้แก่ กรรมการบริหาร หุ้นส่วนผู้จัดการ หรือผู้แทนอื่นของนิติบุคคล แล้วแต่กรณี</a:t>
          </a:r>
          <a:endParaRPr lang="en-US" sz="2400" b="1" dirty="0">
            <a:solidFill>
              <a:schemeClr val="tx1"/>
            </a:solidFill>
            <a:latin typeface="FreesiaUPC" pitchFamily="34" charset="-34"/>
            <a:cs typeface="FreesiaUPC" pitchFamily="34" charset="-34"/>
          </a:endParaRPr>
        </a:p>
      </dgm:t>
    </dgm:pt>
    <dgm:pt modelId="{A770D813-73ED-48B8-851F-12DC226F6E4D}" type="parTrans" cxnId="{1D7E3DEF-CCDC-4B85-AC46-880F0756D783}">
      <dgm:prSet custT="1"/>
      <dgm:spPr/>
      <dgm:t>
        <a:bodyPr/>
        <a:lstStyle/>
        <a:p>
          <a:endParaRPr lang="en-US" sz="2800">
            <a:solidFill>
              <a:schemeClr val="tx1"/>
            </a:solidFill>
          </a:endParaRPr>
        </a:p>
      </dgm:t>
    </dgm:pt>
    <dgm:pt modelId="{3E9B1802-B24F-4B71-B490-87CB208CFAA7}" type="sibTrans" cxnId="{1D7E3DEF-CCDC-4B85-AC46-880F0756D783}">
      <dgm:prSet/>
      <dgm:spPr/>
      <dgm:t>
        <a:bodyPr/>
        <a:lstStyle/>
        <a:p>
          <a:endParaRPr lang="en-US" sz="2800">
            <a:solidFill>
              <a:schemeClr val="tx1"/>
            </a:solidFill>
          </a:endParaRPr>
        </a:p>
      </dgm:t>
    </dgm:pt>
    <dgm:pt modelId="{BE01277A-7A2E-40D1-8031-C8AE22F4FFA0}">
      <dgm:prSet custT="1"/>
      <dgm:spPr>
        <a:solidFill>
          <a:srgbClr val="FFD1D2"/>
        </a:solidFill>
      </dgm:spPr>
      <dgm:t>
        <a:bodyPr/>
        <a:lstStyle/>
        <a:p>
          <a:pPr algn="l"/>
          <a:r>
            <a:rPr lang="th-TH" sz="2400" b="1" dirty="0" smtClean="0">
              <a:solidFill>
                <a:schemeClr val="tx1"/>
              </a:solidFill>
              <a:latin typeface="FreesiaUPC" pitchFamily="34" charset="-34"/>
              <a:cs typeface="FreesiaUPC" pitchFamily="34" charset="-34"/>
            </a:rPr>
            <a:t>กรณีผู้ค้ำประกันมี</a:t>
          </a:r>
          <a:br>
            <a:rPr lang="th-TH" sz="2400" b="1" dirty="0" smtClean="0">
              <a:solidFill>
                <a:schemeClr val="tx1"/>
              </a:solidFill>
              <a:latin typeface="FreesiaUPC" pitchFamily="34" charset="-34"/>
              <a:cs typeface="FreesiaUPC" pitchFamily="34" charset="-34"/>
            </a:rPr>
          </a:br>
          <a:r>
            <a:rPr lang="th-TH" sz="2400" b="1" dirty="0" smtClean="0">
              <a:solidFill>
                <a:schemeClr val="tx1"/>
              </a:solidFill>
              <a:latin typeface="FreesiaUPC" pitchFamily="34" charset="-34"/>
              <a:cs typeface="FreesiaUPC" pitchFamily="34" charset="-34"/>
            </a:rPr>
            <a:t>คู่สมรสต้องได้รับความยินยอมจาก</a:t>
          </a:r>
          <a:br>
            <a:rPr lang="th-TH" sz="2400" b="1" dirty="0" smtClean="0">
              <a:solidFill>
                <a:schemeClr val="tx1"/>
              </a:solidFill>
              <a:latin typeface="FreesiaUPC" pitchFamily="34" charset="-34"/>
              <a:cs typeface="FreesiaUPC" pitchFamily="34" charset="-34"/>
            </a:rPr>
          </a:br>
          <a:r>
            <a:rPr lang="th-TH" sz="2400" b="1" dirty="0" smtClean="0">
              <a:solidFill>
                <a:schemeClr val="tx1"/>
              </a:solidFill>
              <a:latin typeface="FreesiaUPC" pitchFamily="34" charset="-34"/>
              <a:cs typeface="FreesiaUPC" pitchFamily="34" charset="-34"/>
            </a:rPr>
            <a:t>คู่สมรส โดยให้</a:t>
          </a:r>
          <a:br>
            <a:rPr lang="th-TH" sz="2400" b="1" dirty="0" smtClean="0">
              <a:solidFill>
                <a:schemeClr val="tx1"/>
              </a:solidFill>
              <a:latin typeface="FreesiaUPC" pitchFamily="34" charset="-34"/>
              <a:cs typeface="FreesiaUPC" pitchFamily="34" charset="-34"/>
            </a:rPr>
          </a:br>
          <a:r>
            <a:rPr lang="th-TH" sz="2400" b="1" dirty="0" smtClean="0">
              <a:solidFill>
                <a:schemeClr val="tx1"/>
              </a:solidFill>
              <a:latin typeface="FreesiaUPC" pitchFamily="34" charset="-34"/>
              <a:cs typeface="FreesiaUPC" pitchFamily="34" charset="-34"/>
            </a:rPr>
            <a:t>คู่สมรสลงนามให้ความยินยอมในสัญญาค้ำประกัน </a:t>
          </a:r>
          <a:endParaRPr lang="en-US" sz="2400" b="1" dirty="0">
            <a:solidFill>
              <a:schemeClr val="tx1"/>
            </a:solidFill>
            <a:latin typeface="FreesiaUPC" pitchFamily="34" charset="-34"/>
            <a:cs typeface="FreesiaUPC" pitchFamily="34" charset="-34"/>
          </a:endParaRPr>
        </a:p>
      </dgm:t>
    </dgm:pt>
    <dgm:pt modelId="{3304D6F1-AF70-4083-8BEC-F77F223FBFFC}" type="parTrans" cxnId="{220FA41B-8097-4832-8445-2417241574EF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5BAA1F4A-7FD2-48A8-87BC-1D026AB74403}" type="sibTrans" cxnId="{220FA41B-8097-4832-8445-2417241574EF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D7ED0A45-B1CB-4729-BC2F-7EAE0ADF0AE8}" type="pres">
      <dgm:prSet presAssocID="{941E6736-D5EB-4A0B-819A-A31C8052DBB5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2AEBC48A-889F-473D-8DD8-3DD190241BA2}" type="pres">
      <dgm:prSet presAssocID="{EC8972F6-8075-4F25-92EA-CEE33F8DDE2E}" presName="vertOne" presStyleCnt="0"/>
      <dgm:spPr/>
      <dgm:t>
        <a:bodyPr/>
        <a:lstStyle/>
        <a:p>
          <a:endParaRPr lang="en-US"/>
        </a:p>
      </dgm:t>
    </dgm:pt>
    <dgm:pt modelId="{A4DD09D2-DDE8-4113-B639-1F9C0C2A5368}" type="pres">
      <dgm:prSet presAssocID="{EC8972F6-8075-4F25-92EA-CEE33F8DDE2E}" presName="txOne" presStyleLbl="node0" presStyleIdx="0" presStyleCnt="1" custScaleY="2385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97DDE450-F073-49EA-A2EB-3C9CB492FF09}" type="pres">
      <dgm:prSet presAssocID="{EC8972F6-8075-4F25-92EA-CEE33F8DDE2E}" presName="parTransOne" presStyleCnt="0"/>
      <dgm:spPr/>
      <dgm:t>
        <a:bodyPr/>
        <a:lstStyle/>
        <a:p>
          <a:endParaRPr lang="en-US"/>
        </a:p>
      </dgm:t>
    </dgm:pt>
    <dgm:pt modelId="{995191BB-E19A-4F5A-82C3-79451EABC329}" type="pres">
      <dgm:prSet presAssocID="{EC8972F6-8075-4F25-92EA-CEE33F8DDE2E}" presName="horzOne" presStyleCnt="0"/>
      <dgm:spPr/>
      <dgm:t>
        <a:bodyPr/>
        <a:lstStyle/>
        <a:p>
          <a:endParaRPr lang="en-US"/>
        </a:p>
      </dgm:t>
    </dgm:pt>
    <dgm:pt modelId="{9575E8C9-31FA-4269-BD1D-C40A3667B0BE}" type="pres">
      <dgm:prSet presAssocID="{AAA59179-C6F0-451A-81A9-93325587F89C}" presName="vertTwo" presStyleCnt="0"/>
      <dgm:spPr/>
      <dgm:t>
        <a:bodyPr/>
        <a:lstStyle/>
        <a:p>
          <a:endParaRPr lang="en-US"/>
        </a:p>
      </dgm:t>
    </dgm:pt>
    <dgm:pt modelId="{2360D4D4-750F-48AB-A669-C2375AE9899D}" type="pres">
      <dgm:prSet presAssocID="{AAA59179-C6F0-451A-81A9-93325587F89C}" presName="txTwo" presStyleLbl="node2" presStyleIdx="0" presStyleCnt="4" custScaleX="67409" custScaleY="142697" custLinFactNeighborX="-110" custLinFactNeighborY="-738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6A0803CC-153C-4B81-99E1-D0A024207860}" type="pres">
      <dgm:prSet presAssocID="{AAA59179-C6F0-451A-81A9-93325587F89C}" presName="horzTwo" presStyleCnt="0"/>
      <dgm:spPr/>
      <dgm:t>
        <a:bodyPr/>
        <a:lstStyle/>
        <a:p>
          <a:endParaRPr lang="en-US"/>
        </a:p>
      </dgm:t>
    </dgm:pt>
    <dgm:pt modelId="{C022A451-8F1A-4D7C-AF97-E9CAFFEB1DD2}" type="pres">
      <dgm:prSet presAssocID="{C42309BA-C432-4670-9EF1-DF202083BC14}" presName="sibSpaceTwo" presStyleCnt="0"/>
      <dgm:spPr/>
      <dgm:t>
        <a:bodyPr/>
        <a:lstStyle/>
        <a:p>
          <a:endParaRPr lang="en-US"/>
        </a:p>
      </dgm:t>
    </dgm:pt>
    <dgm:pt modelId="{BA8953AC-05A8-4886-8C7D-0D188A25A059}" type="pres">
      <dgm:prSet presAssocID="{3CAEECFA-5007-45DB-8905-580A54C1F787}" presName="vertTwo" presStyleCnt="0"/>
      <dgm:spPr/>
      <dgm:t>
        <a:bodyPr/>
        <a:lstStyle/>
        <a:p>
          <a:endParaRPr lang="en-US"/>
        </a:p>
      </dgm:t>
    </dgm:pt>
    <dgm:pt modelId="{F9387761-1E99-4890-AC9E-DCB9C43D0998}" type="pres">
      <dgm:prSet presAssocID="{3CAEECFA-5007-45DB-8905-580A54C1F787}" presName="txTwo" presStyleLbl="node2" presStyleIdx="1" presStyleCnt="4" custScaleX="114664" custScaleY="144274" custLinFactNeighborX="798" custLinFactNeighborY="-744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FD1E0991-9B8A-4602-B128-781CAD2D8024}" type="pres">
      <dgm:prSet presAssocID="{3CAEECFA-5007-45DB-8905-580A54C1F787}" presName="horzTwo" presStyleCnt="0"/>
      <dgm:spPr/>
      <dgm:t>
        <a:bodyPr/>
        <a:lstStyle/>
        <a:p>
          <a:endParaRPr lang="en-US"/>
        </a:p>
      </dgm:t>
    </dgm:pt>
    <dgm:pt modelId="{8325E9C3-CC1B-4DB1-A4CD-8C3C0DF95866}" type="pres">
      <dgm:prSet presAssocID="{A2E4633F-92EA-48FC-B698-5FE338C80462}" presName="sibSpaceTwo" presStyleCnt="0"/>
      <dgm:spPr/>
      <dgm:t>
        <a:bodyPr/>
        <a:lstStyle/>
        <a:p>
          <a:endParaRPr lang="en-US"/>
        </a:p>
      </dgm:t>
    </dgm:pt>
    <dgm:pt modelId="{D56D7C3F-C217-406D-80A6-F0B293DD89F3}" type="pres">
      <dgm:prSet presAssocID="{8DB7E8FF-31B4-43CD-93CA-9D75942DD0F7}" presName="vertTwo" presStyleCnt="0"/>
      <dgm:spPr/>
      <dgm:t>
        <a:bodyPr/>
        <a:lstStyle/>
        <a:p>
          <a:endParaRPr lang="en-US"/>
        </a:p>
      </dgm:t>
    </dgm:pt>
    <dgm:pt modelId="{6D50754A-19BF-4FE9-A0F8-4D03C369B18F}" type="pres">
      <dgm:prSet presAssocID="{8DB7E8FF-31B4-43CD-93CA-9D75942DD0F7}" presName="txTwo" presStyleLbl="node2" presStyleIdx="2" presStyleCnt="4" custScaleX="121472" custScaleY="135607" custLinFactNeighborX="10046" custLinFactNeighborY="-4538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14419D7A-01A8-4761-BFC6-588C347D0E0F}" type="pres">
      <dgm:prSet presAssocID="{8DB7E8FF-31B4-43CD-93CA-9D75942DD0F7}" presName="horzTwo" presStyleCnt="0"/>
      <dgm:spPr/>
      <dgm:t>
        <a:bodyPr/>
        <a:lstStyle/>
        <a:p>
          <a:endParaRPr lang="en-US"/>
        </a:p>
      </dgm:t>
    </dgm:pt>
    <dgm:pt modelId="{45E623CC-D071-4553-BC49-36EA176D7EDE}" type="pres">
      <dgm:prSet presAssocID="{3E9B1802-B24F-4B71-B490-87CB208CFAA7}" presName="sibSpaceTwo" presStyleCnt="0"/>
      <dgm:spPr/>
      <dgm:t>
        <a:bodyPr/>
        <a:lstStyle/>
        <a:p>
          <a:endParaRPr lang="en-US"/>
        </a:p>
      </dgm:t>
    </dgm:pt>
    <dgm:pt modelId="{D89BC40F-EC1D-4C7C-A858-1F7983DF8EDD}" type="pres">
      <dgm:prSet presAssocID="{BE01277A-7A2E-40D1-8031-C8AE22F4FFA0}" presName="vertTwo" presStyleCnt="0"/>
      <dgm:spPr/>
    </dgm:pt>
    <dgm:pt modelId="{5ED79D52-5B75-4506-8C02-1EA6B30B3EAF}" type="pres">
      <dgm:prSet presAssocID="{BE01277A-7A2E-40D1-8031-C8AE22F4FFA0}" presName="txTwo" presStyleLbl="node2" presStyleIdx="3" presStyleCnt="4" custScaleX="110000" custScaleY="105075" custLinFactNeighborX="-1334" custLinFactNeighborY="12727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3B507925-5D5F-4C8A-A361-50F979CB495F}" type="pres">
      <dgm:prSet presAssocID="{BE01277A-7A2E-40D1-8031-C8AE22F4FFA0}" presName="horzTwo" presStyleCnt="0"/>
      <dgm:spPr/>
    </dgm:pt>
  </dgm:ptLst>
  <dgm:cxnLst>
    <dgm:cxn modelId="{1D7E3DEF-CCDC-4B85-AC46-880F0756D783}" srcId="{EC8972F6-8075-4F25-92EA-CEE33F8DDE2E}" destId="{8DB7E8FF-31B4-43CD-93CA-9D75942DD0F7}" srcOrd="2" destOrd="0" parTransId="{A770D813-73ED-48B8-851F-12DC226F6E4D}" sibTransId="{3E9B1802-B24F-4B71-B490-87CB208CFAA7}"/>
    <dgm:cxn modelId="{220FA41B-8097-4832-8445-2417241574EF}" srcId="{EC8972F6-8075-4F25-92EA-CEE33F8DDE2E}" destId="{BE01277A-7A2E-40D1-8031-C8AE22F4FFA0}" srcOrd="3" destOrd="0" parTransId="{3304D6F1-AF70-4083-8BEC-F77F223FBFFC}" sibTransId="{5BAA1F4A-7FD2-48A8-87BC-1D026AB74403}"/>
    <dgm:cxn modelId="{6A55055D-3D83-4EFF-8BD1-5C0F4C3E0669}" type="presOf" srcId="{3CAEECFA-5007-45DB-8905-580A54C1F787}" destId="{F9387761-1E99-4890-AC9E-DCB9C43D0998}" srcOrd="0" destOrd="0" presId="urn:microsoft.com/office/officeart/2005/8/layout/hierarchy4"/>
    <dgm:cxn modelId="{C8797F84-40BC-4989-9046-47D28FC9F2C6}" type="presOf" srcId="{EC8972F6-8075-4F25-92EA-CEE33F8DDE2E}" destId="{A4DD09D2-DDE8-4113-B639-1F9C0C2A5368}" srcOrd="0" destOrd="0" presId="urn:microsoft.com/office/officeart/2005/8/layout/hierarchy4"/>
    <dgm:cxn modelId="{7B475372-2E1C-47F6-9C39-AD08CAD9AFE0}" srcId="{EC8972F6-8075-4F25-92EA-CEE33F8DDE2E}" destId="{AAA59179-C6F0-451A-81A9-93325587F89C}" srcOrd="0" destOrd="0" parTransId="{8709C82C-2576-4468-920C-6BB0FCF18BC5}" sibTransId="{C42309BA-C432-4670-9EF1-DF202083BC14}"/>
    <dgm:cxn modelId="{1573FB95-22A6-4496-BDCF-71B46FFBEB49}" type="presOf" srcId="{AAA59179-C6F0-451A-81A9-93325587F89C}" destId="{2360D4D4-750F-48AB-A669-C2375AE9899D}" srcOrd="0" destOrd="0" presId="urn:microsoft.com/office/officeart/2005/8/layout/hierarchy4"/>
    <dgm:cxn modelId="{C475F5C8-7FB8-4425-8FC0-FDD6AFAED665}" srcId="{941E6736-D5EB-4A0B-819A-A31C8052DBB5}" destId="{EC8972F6-8075-4F25-92EA-CEE33F8DDE2E}" srcOrd="0" destOrd="0" parTransId="{AADE55D5-1D0D-42A2-921F-7C8298A84F0B}" sibTransId="{45BA53D7-F764-4AC6-BC14-321A4A0D97C0}"/>
    <dgm:cxn modelId="{EC0CA0D4-DC2E-4528-A5F7-5415EEBFDFBD}" type="presOf" srcId="{8DB7E8FF-31B4-43CD-93CA-9D75942DD0F7}" destId="{6D50754A-19BF-4FE9-A0F8-4D03C369B18F}" srcOrd="0" destOrd="0" presId="urn:microsoft.com/office/officeart/2005/8/layout/hierarchy4"/>
    <dgm:cxn modelId="{A6F28E21-AA24-415C-AFA6-FA1DD7A44057}" type="presOf" srcId="{BE01277A-7A2E-40D1-8031-C8AE22F4FFA0}" destId="{5ED79D52-5B75-4506-8C02-1EA6B30B3EAF}" srcOrd="0" destOrd="0" presId="urn:microsoft.com/office/officeart/2005/8/layout/hierarchy4"/>
    <dgm:cxn modelId="{915FC4B0-8075-457E-BB94-13732221306B}" type="presOf" srcId="{941E6736-D5EB-4A0B-819A-A31C8052DBB5}" destId="{D7ED0A45-B1CB-4729-BC2F-7EAE0ADF0AE8}" srcOrd="0" destOrd="0" presId="urn:microsoft.com/office/officeart/2005/8/layout/hierarchy4"/>
    <dgm:cxn modelId="{30FBBFBF-604A-4311-8CC9-3D05B547398D}" srcId="{EC8972F6-8075-4F25-92EA-CEE33F8DDE2E}" destId="{3CAEECFA-5007-45DB-8905-580A54C1F787}" srcOrd="1" destOrd="0" parTransId="{5F8B6E08-42E5-4EF0-9311-888C85DBF354}" sibTransId="{A2E4633F-92EA-48FC-B698-5FE338C80462}"/>
    <dgm:cxn modelId="{8A816F95-A009-4478-808D-0F583502DCF2}" type="presParOf" srcId="{D7ED0A45-B1CB-4729-BC2F-7EAE0ADF0AE8}" destId="{2AEBC48A-889F-473D-8DD8-3DD190241BA2}" srcOrd="0" destOrd="0" presId="urn:microsoft.com/office/officeart/2005/8/layout/hierarchy4"/>
    <dgm:cxn modelId="{C749BC64-D4B5-43D1-B2D3-5F3FF0F36A8F}" type="presParOf" srcId="{2AEBC48A-889F-473D-8DD8-3DD190241BA2}" destId="{A4DD09D2-DDE8-4113-B639-1F9C0C2A5368}" srcOrd="0" destOrd="0" presId="urn:microsoft.com/office/officeart/2005/8/layout/hierarchy4"/>
    <dgm:cxn modelId="{0E044C97-2839-4151-A5CE-80FA6C1E9A26}" type="presParOf" srcId="{2AEBC48A-889F-473D-8DD8-3DD190241BA2}" destId="{97DDE450-F073-49EA-A2EB-3C9CB492FF09}" srcOrd="1" destOrd="0" presId="urn:microsoft.com/office/officeart/2005/8/layout/hierarchy4"/>
    <dgm:cxn modelId="{EE06FCC5-2A82-4C52-9603-9FDDA0707598}" type="presParOf" srcId="{2AEBC48A-889F-473D-8DD8-3DD190241BA2}" destId="{995191BB-E19A-4F5A-82C3-79451EABC329}" srcOrd="2" destOrd="0" presId="urn:microsoft.com/office/officeart/2005/8/layout/hierarchy4"/>
    <dgm:cxn modelId="{C6B39501-805F-45D9-98B3-A0907F591145}" type="presParOf" srcId="{995191BB-E19A-4F5A-82C3-79451EABC329}" destId="{9575E8C9-31FA-4269-BD1D-C40A3667B0BE}" srcOrd="0" destOrd="0" presId="urn:microsoft.com/office/officeart/2005/8/layout/hierarchy4"/>
    <dgm:cxn modelId="{B87F5141-3B70-4C09-9C46-9AB3AFD3388B}" type="presParOf" srcId="{9575E8C9-31FA-4269-BD1D-C40A3667B0BE}" destId="{2360D4D4-750F-48AB-A669-C2375AE9899D}" srcOrd="0" destOrd="0" presId="urn:microsoft.com/office/officeart/2005/8/layout/hierarchy4"/>
    <dgm:cxn modelId="{A2DC5414-8DB2-418A-963E-C233BE90C875}" type="presParOf" srcId="{9575E8C9-31FA-4269-BD1D-C40A3667B0BE}" destId="{6A0803CC-153C-4B81-99E1-D0A024207860}" srcOrd="1" destOrd="0" presId="urn:microsoft.com/office/officeart/2005/8/layout/hierarchy4"/>
    <dgm:cxn modelId="{FB70637B-EB31-4B4B-A774-5FA8641F6C2C}" type="presParOf" srcId="{995191BB-E19A-4F5A-82C3-79451EABC329}" destId="{C022A451-8F1A-4D7C-AF97-E9CAFFEB1DD2}" srcOrd="1" destOrd="0" presId="urn:microsoft.com/office/officeart/2005/8/layout/hierarchy4"/>
    <dgm:cxn modelId="{B3279870-D757-4183-8F41-F75DB2850635}" type="presParOf" srcId="{995191BB-E19A-4F5A-82C3-79451EABC329}" destId="{BA8953AC-05A8-4886-8C7D-0D188A25A059}" srcOrd="2" destOrd="0" presId="urn:microsoft.com/office/officeart/2005/8/layout/hierarchy4"/>
    <dgm:cxn modelId="{6C42E51E-031E-4FA7-916A-41D0C2FD32DB}" type="presParOf" srcId="{BA8953AC-05A8-4886-8C7D-0D188A25A059}" destId="{F9387761-1E99-4890-AC9E-DCB9C43D0998}" srcOrd="0" destOrd="0" presId="urn:microsoft.com/office/officeart/2005/8/layout/hierarchy4"/>
    <dgm:cxn modelId="{8C228D32-DC3F-4A63-9462-3D2510A104B7}" type="presParOf" srcId="{BA8953AC-05A8-4886-8C7D-0D188A25A059}" destId="{FD1E0991-9B8A-4602-B128-781CAD2D8024}" srcOrd="1" destOrd="0" presId="urn:microsoft.com/office/officeart/2005/8/layout/hierarchy4"/>
    <dgm:cxn modelId="{97B96C4E-64DE-4605-B38B-309EE89BCD0A}" type="presParOf" srcId="{995191BB-E19A-4F5A-82C3-79451EABC329}" destId="{8325E9C3-CC1B-4DB1-A4CD-8C3C0DF95866}" srcOrd="3" destOrd="0" presId="urn:microsoft.com/office/officeart/2005/8/layout/hierarchy4"/>
    <dgm:cxn modelId="{B3183DEF-152A-4D59-B9D4-85435F4B5FD1}" type="presParOf" srcId="{995191BB-E19A-4F5A-82C3-79451EABC329}" destId="{D56D7C3F-C217-406D-80A6-F0B293DD89F3}" srcOrd="4" destOrd="0" presId="urn:microsoft.com/office/officeart/2005/8/layout/hierarchy4"/>
    <dgm:cxn modelId="{552CAD55-20D6-4A40-953F-1EBA31ECDFFE}" type="presParOf" srcId="{D56D7C3F-C217-406D-80A6-F0B293DD89F3}" destId="{6D50754A-19BF-4FE9-A0F8-4D03C369B18F}" srcOrd="0" destOrd="0" presId="urn:microsoft.com/office/officeart/2005/8/layout/hierarchy4"/>
    <dgm:cxn modelId="{58C1AC88-C1D5-48C7-B338-BADB1D31DE4B}" type="presParOf" srcId="{D56D7C3F-C217-406D-80A6-F0B293DD89F3}" destId="{14419D7A-01A8-4761-BFC6-588C347D0E0F}" srcOrd="1" destOrd="0" presId="urn:microsoft.com/office/officeart/2005/8/layout/hierarchy4"/>
    <dgm:cxn modelId="{7A92BCCA-19F6-4751-B8F9-6F1F4DAC9855}" type="presParOf" srcId="{995191BB-E19A-4F5A-82C3-79451EABC329}" destId="{45E623CC-D071-4553-BC49-36EA176D7EDE}" srcOrd="5" destOrd="0" presId="urn:microsoft.com/office/officeart/2005/8/layout/hierarchy4"/>
    <dgm:cxn modelId="{32AED069-4B9D-4BC9-A4B5-136EF565E71D}" type="presParOf" srcId="{995191BB-E19A-4F5A-82C3-79451EABC329}" destId="{D89BC40F-EC1D-4C7C-A858-1F7983DF8EDD}" srcOrd="6" destOrd="0" presId="urn:microsoft.com/office/officeart/2005/8/layout/hierarchy4"/>
    <dgm:cxn modelId="{4BBEED20-DA07-4003-99E8-35B945C8577E}" type="presParOf" srcId="{D89BC40F-EC1D-4C7C-A858-1F7983DF8EDD}" destId="{5ED79D52-5B75-4506-8C02-1EA6B30B3EAF}" srcOrd="0" destOrd="0" presId="urn:microsoft.com/office/officeart/2005/8/layout/hierarchy4"/>
    <dgm:cxn modelId="{A5E813A9-95E0-455C-B973-D016DA2818FF}" type="presParOf" srcId="{D89BC40F-EC1D-4C7C-A858-1F7983DF8EDD}" destId="{3B507925-5D5F-4C8A-A361-50F979CB495F}" srcOrd="1" destOrd="0" presId="urn:microsoft.com/office/officeart/2005/8/layout/hierarchy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941E6736-D5EB-4A0B-819A-A31C8052DBB5}" type="doc">
      <dgm:prSet loTypeId="urn:microsoft.com/office/officeart/2005/8/layout/default#3" loCatId="list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EC8972F6-8075-4F25-92EA-CEE33F8DDE2E}">
      <dgm:prSet phldrT="[ข้อความ]"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pPr algn="l"/>
          <a:r>
            <a:rPr lang="th-TH" sz="3200" b="1" dirty="0" smtClean="0">
              <a:solidFill>
                <a:schemeClr val="tx1"/>
              </a:solidFill>
              <a:latin typeface="FreesiaUPC" pitchFamily="34" charset="-34"/>
              <a:cs typeface="FreesiaUPC" pitchFamily="34" charset="-34"/>
            </a:rPr>
            <a:t>ผู้ลงนามในสัญญาค้ำประกันต้องเป็นกรรมการบริหาร หุ้นส่วนผู้จัดการ หรือผู้แทนอื่นของนิติบุคคล แล้วแต่กรณี</a:t>
          </a:r>
          <a:endParaRPr lang="th-TH" sz="3600" b="1" dirty="0" smtClean="0">
            <a:solidFill>
              <a:srgbClr val="C00000"/>
            </a:solidFill>
            <a:latin typeface="FreesiaUPC" pitchFamily="34" charset="-34"/>
            <a:cs typeface="FreesiaUPC" pitchFamily="34" charset="-34"/>
          </a:endParaRPr>
        </a:p>
      </dgm:t>
    </dgm:pt>
    <dgm:pt modelId="{AADE55D5-1D0D-42A2-921F-7C8298A84F0B}" type="parTrans" cxnId="{C475F5C8-7FB8-4425-8FC0-FDD6AFAED665}">
      <dgm:prSet/>
      <dgm:spPr/>
      <dgm:t>
        <a:bodyPr/>
        <a:lstStyle/>
        <a:p>
          <a:endParaRPr lang="en-US" sz="2000"/>
        </a:p>
      </dgm:t>
    </dgm:pt>
    <dgm:pt modelId="{45BA53D7-F764-4AC6-BC14-321A4A0D97C0}" type="sibTrans" cxnId="{C475F5C8-7FB8-4425-8FC0-FDD6AFAED665}">
      <dgm:prSet/>
      <dgm:spPr/>
      <dgm:t>
        <a:bodyPr/>
        <a:lstStyle/>
        <a:p>
          <a:endParaRPr lang="en-US" sz="2000"/>
        </a:p>
      </dgm:t>
    </dgm:pt>
    <dgm:pt modelId="{0F188EAC-4891-4E3D-A625-20E9EC4F3732}">
      <dgm:prSet phldrT="[ข้อความ]" custT="1"/>
      <dgm:spPr>
        <a:solidFill>
          <a:srgbClr val="74CFFC"/>
        </a:solidFill>
      </dgm:spPr>
      <dgm:t>
        <a:bodyPr/>
        <a:lstStyle/>
        <a:p>
          <a:r>
            <a:rPr lang="th-TH" sz="2400" b="1" dirty="0" smtClean="0">
              <a:solidFill>
                <a:schemeClr val="tx1"/>
              </a:solidFill>
              <a:latin typeface="FreesiaUPC" pitchFamily="34" charset="-34"/>
              <a:cs typeface="FreesiaUPC" pitchFamily="34" charset="-34"/>
            </a:rPr>
            <a:t>สำเนาบัตรประจำตัวประชาชน/</a:t>
          </a:r>
          <a:br>
            <a:rPr lang="th-TH" sz="2400" b="1" dirty="0" smtClean="0">
              <a:solidFill>
                <a:schemeClr val="tx1"/>
              </a:solidFill>
              <a:latin typeface="FreesiaUPC" pitchFamily="34" charset="-34"/>
              <a:cs typeface="FreesiaUPC" pitchFamily="34" charset="-34"/>
            </a:rPr>
          </a:br>
          <a:r>
            <a:rPr lang="th-TH" sz="2400" b="1" dirty="0" smtClean="0">
              <a:solidFill>
                <a:schemeClr val="tx1"/>
              </a:solidFill>
              <a:latin typeface="FreesiaUPC" pitchFamily="34" charset="-34"/>
              <a:cs typeface="FreesiaUPC" pitchFamily="34" charset="-34"/>
            </a:rPr>
            <a:t>บัตรข้าราชการของคู่สมรส </a:t>
          </a:r>
          <a:br>
            <a:rPr lang="th-TH" sz="2400" b="1" dirty="0" smtClean="0">
              <a:solidFill>
                <a:schemeClr val="tx1"/>
              </a:solidFill>
              <a:latin typeface="FreesiaUPC" pitchFamily="34" charset="-34"/>
              <a:cs typeface="FreesiaUPC" pitchFamily="34" charset="-34"/>
            </a:rPr>
          </a:br>
          <a:r>
            <a:rPr lang="th-TH" sz="2400" b="1" dirty="0" smtClean="0">
              <a:solidFill>
                <a:schemeClr val="tx1"/>
              </a:solidFill>
              <a:latin typeface="FreesiaUPC" pitchFamily="34" charset="-34"/>
              <a:cs typeface="FreesiaUPC" pitchFamily="34" charset="-34"/>
            </a:rPr>
            <a:t>และทะเบียนสมรส (กรณีมีคู่สมรส)</a:t>
          </a:r>
          <a:endParaRPr lang="en-US" sz="2400" b="1" dirty="0">
            <a:solidFill>
              <a:schemeClr val="tx1"/>
            </a:solidFill>
            <a:latin typeface="FreesiaUPC" pitchFamily="34" charset="-34"/>
            <a:cs typeface="FreesiaUPC" pitchFamily="34" charset="-34"/>
          </a:endParaRPr>
        </a:p>
      </dgm:t>
    </dgm:pt>
    <dgm:pt modelId="{E506175E-9FF5-4782-A851-11F28E60F669}">
      <dgm:prSet phldrT="[ข้อความ]" custT="1"/>
      <dgm:spPr>
        <a:solidFill>
          <a:srgbClr val="74CFFC"/>
        </a:solidFill>
      </dgm:spPr>
      <dgm:t>
        <a:bodyPr/>
        <a:lstStyle/>
        <a:p>
          <a:r>
            <a:rPr lang="th-TH" sz="2400" b="1" dirty="0" smtClean="0">
              <a:solidFill>
                <a:schemeClr val="tx1"/>
              </a:solidFill>
              <a:latin typeface="FreesiaUPC" pitchFamily="34" charset="-34"/>
              <a:cs typeface="FreesiaUPC" pitchFamily="34" charset="-34"/>
            </a:rPr>
            <a:t>สำเนาบัตรประจำตัวประชาชน</a:t>
          </a:r>
          <a:br>
            <a:rPr lang="th-TH" sz="2400" b="1" dirty="0" smtClean="0">
              <a:solidFill>
                <a:schemeClr val="tx1"/>
              </a:solidFill>
              <a:latin typeface="FreesiaUPC" pitchFamily="34" charset="-34"/>
              <a:cs typeface="FreesiaUPC" pitchFamily="34" charset="-34"/>
            </a:rPr>
          </a:br>
          <a:r>
            <a:rPr lang="th-TH" sz="2400" b="1" dirty="0" smtClean="0">
              <a:solidFill>
                <a:schemeClr val="tx1"/>
              </a:solidFill>
              <a:latin typeface="FreesiaUPC" pitchFamily="34" charset="-34"/>
              <a:cs typeface="FreesiaUPC" pitchFamily="34" charset="-34"/>
            </a:rPr>
            <a:t>ผู้ค้ำประกัน</a:t>
          </a:r>
          <a:endParaRPr lang="en-US" sz="2400" b="1" dirty="0">
            <a:solidFill>
              <a:schemeClr val="tx1"/>
            </a:solidFill>
            <a:latin typeface="FreesiaUPC" pitchFamily="34" charset="-34"/>
            <a:cs typeface="FreesiaUPC" pitchFamily="34" charset="-34"/>
          </a:endParaRPr>
        </a:p>
      </dgm:t>
    </dgm:pt>
    <dgm:pt modelId="{9CAD666F-93A4-484A-A088-C4E4F72FB18F}">
      <dgm:prSet phldrT="[ข้อความ]" custT="1"/>
      <dgm:spPr>
        <a:solidFill>
          <a:srgbClr val="74CFFC"/>
        </a:solidFill>
      </dgm:spPr>
      <dgm:t>
        <a:bodyPr/>
        <a:lstStyle/>
        <a:p>
          <a:r>
            <a:rPr lang="th-TH" sz="2800" b="1" dirty="0" smtClean="0">
              <a:solidFill>
                <a:schemeClr val="tx1"/>
              </a:solidFill>
              <a:latin typeface="FreesiaUPC" pitchFamily="34" charset="-34"/>
              <a:cs typeface="FreesiaUPC" pitchFamily="34" charset="-34"/>
            </a:rPr>
            <a:t>หลักฐานประกอบการทำสัญญา</a:t>
          </a:r>
          <a:endParaRPr lang="en-US" sz="2800" b="1" dirty="0">
            <a:solidFill>
              <a:schemeClr val="tx1"/>
            </a:solidFill>
            <a:latin typeface="FreesiaUPC" pitchFamily="34" charset="-34"/>
            <a:cs typeface="FreesiaUPC" pitchFamily="34" charset="-34"/>
          </a:endParaRPr>
        </a:p>
      </dgm:t>
    </dgm:pt>
    <dgm:pt modelId="{F98496D4-438F-4630-8ED1-302B9845EFD7}" type="sibTrans" cxnId="{2EE3C50C-4E2A-43A1-A13D-0FDB082F5C59}">
      <dgm:prSet/>
      <dgm:spPr/>
      <dgm:t>
        <a:bodyPr/>
        <a:lstStyle/>
        <a:p>
          <a:endParaRPr lang="en-US" sz="2000"/>
        </a:p>
      </dgm:t>
    </dgm:pt>
    <dgm:pt modelId="{ACAB1C75-DF88-43B6-A7A2-E2F4B5F367A4}" type="parTrans" cxnId="{2EE3C50C-4E2A-43A1-A13D-0FDB082F5C59}">
      <dgm:prSet/>
      <dgm:spPr/>
      <dgm:t>
        <a:bodyPr/>
        <a:lstStyle/>
        <a:p>
          <a:endParaRPr lang="en-US" sz="2000"/>
        </a:p>
      </dgm:t>
    </dgm:pt>
    <dgm:pt modelId="{4C21A9BE-B111-48BB-9388-271086374C2F}" type="sibTrans" cxnId="{6F364286-9161-48A0-9736-665CD7F21CC5}">
      <dgm:prSet/>
      <dgm:spPr/>
      <dgm:t>
        <a:bodyPr/>
        <a:lstStyle/>
        <a:p>
          <a:endParaRPr lang="en-US"/>
        </a:p>
      </dgm:t>
    </dgm:pt>
    <dgm:pt modelId="{412BA8F9-D01D-4ECB-9059-F7DB98CC8D98}" type="parTrans" cxnId="{6F364286-9161-48A0-9736-665CD7F21CC5}">
      <dgm:prSet/>
      <dgm:spPr/>
      <dgm:t>
        <a:bodyPr/>
        <a:lstStyle/>
        <a:p>
          <a:endParaRPr lang="en-US"/>
        </a:p>
      </dgm:t>
    </dgm:pt>
    <dgm:pt modelId="{1589EFF5-ED97-453C-B044-D86F38F37839}" type="sibTrans" cxnId="{4FC5FF1E-9D32-471C-B4C9-1436041790EE}">
      <dgm:prSet/>
      <dgm:spPr/>
      <dgm:t>
        <a:bodyPr/>
        <a:lstStyle/>
        <a:p>
          <a:endParaRPr lang="en-US"/>
        </a:p>
      </dgm:t>
    </dgm:pt>
    <dgm:pt modelId="{54590E31-B084-4658-A775-B8F391DBDE1F}" type="parTrans" cxnId="{4FC5FF1E-9D32-471C-B4C9-1436041790EE}">
      <dgm:prSet/>
      <dgm:spPr/>
      <dgm:t>
        <a:bodyPr/>
        <a:lstStyle/>
        <a:p>
          <a:endParaRPr lang="en-US"/>
        </a:p>
      </dgm:t>
    </dgm:pt>
    <dgm:pt modelId="{0F7DE6BC-9F78-442C-B2FB-C7CF5399419E}" type="pres">
      <dgm:prSet presAssocID="{941E6736-D5EB-4A0B-819A-A31C8052DBB5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4CB26D1A-6C30-419B-9135-CF1328DEBA5E}" type="pres">
      <dgm:prSet presAssocID="{EC8972F6-8075-4F25-92EA-CEE33F8DDE2E}" presName="node" presStyleLbl="node1" presStyleIdx="0" presStyleCnt="2" custScaleX="203551" custScaleY="22248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5B5EFC8-3516-432C-8B11-17A8C48FB19A}" type="pres">
      <dgm:prSet presAssocID="{45BA53D7-F764-4AC6-BC14-321A4A0D97C0}" presName="sibTrans" presStyleCnt="0"/>
      <dgm:spPr/>
    </dgm:pt>
    <dgm:pt modelId="{6E76DF48-6772-4AF7-B2C7-53FEB5435E3C}" type="pres">
      <dgm:prSet presAssocID="{9CAD666F-93A4-484A-A088-C4E4F72FB18F}" presName="node" presStyleLbl="node1" presStyleIdx="1" presStyleCnt="2" custScaleX="203551" custScaleY="22248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239759B0-28A7-4465-BE9A-92C66A36149C}" type="presOf" srcId="{EC8972F6-8075-4F25-92EA-CEE33F8DDE2E}" destId="{4CB26D1A-6C30-419B-9135-CF1328DEBA5E}" srcOrd="0" destOrd="0" presId="urn:microsoft.com/office/officeart/2005/8/layout/default#3"/>
    <dgm:cxn modelId="{2C885BB9-5410-41E7-AC38-E3616AF8A01B}" type="presOf" srcId="{E506175E-9FF5-4782-A851-11F28E60F669}" destId="{6E76DF48-6772-4AF7-B2C7-53FEB5435E3C}" srcOrd="0" destOrd="1" presId="urn:microsoft.com/office/officeart/2005/8/layout/default#3"/>
    <dgm:cxn modelId="{6F364286-9161-48A0-9736-665CD7F21CC5}" srcId="{9CAD666F-93A4-484A-A088-C4E4F72FB18F}" destId="{0F188EAC-4891-4E3D-A625-20E9EC4F3732}" srcOrd="1" destOrd="0" parTransId="{412BA8F9-D01D-4ECB-9059-F7DB98CC8D98}" sibTransId="{4C21A9BE-B111-48BB-9388-271086374C2F}"/>
    <dgm:cxn modelId="{FB511210-218C-4709-AA85-64892A29B131}" type="presOf" srcId="{9CAD666F-93A4-484A-A088-C4E4F72FB18F}" destId="{6E76DF48-6772-4AF7-B2C7-53FEB5435E3C}" srcOrd="0" destOrd="0" presId="urn:microsoft.com/office/officeart/2005/8/layout/default#3"/>
    <dgm:cxn modelId="{4FC5FF1E-9D32-471C-B4C9-1436041790EE}" srcId="{9CAD666F-93A4-484A-A088-C4E4F72FB18F}" destId="{E506175E-9FF5-4782-A851-11F28E60F669}" srcOrd="0" destOrd="0" parTransId="{54590E31-B084-4658-A775-B8F391DBDE1F}" sibTransId="{1589EFF5-ED97-453C-B044-D86F38F37839}"/>
    <dgm:cxn modelId="{1D02A14D-7405-4C3D-84F6-86CA4D6AAA3D}" type="presOf" srcId="{0F188EAC-4891-4E3D-A625-20E9EC4F3732}" destId="{6E76DF48-6772-4AF7-B2C7-53FEB5435E3C}" srcOrd="0" destOrd="2" presId="urn:microsoft.com/office/officeart/2005/8/layout/default#3"/>
    <dgm:cxn modelId="{C475F5C8-7FB8-4425-8FC0-FDD6AFAED665}" srcId="{941E6736-D5EB-4A0B-819A-A31C8052DBB5}" destId="{EC8972F6-8075-4F25-92EA-CEE33F8DDE2E}" srcOrd="0" destOrd="0" parTransId="{AADE55D5-1D0D-42A2-921F-7C8298A84F0B}" sibTransId="{45BA53D7-F764-4AC6-BC14-321A4A0D97C0}"/>
    <dgm:cxn modelId="{6444DF15-41E7-427A-A81E-DAB26818FBF5}" type="presOf" srcId="{941E6736-D5EB-4A0B-819A-A31C8052DBB5}" destId="{0F7DE6BC-9F78-442C-B2FB-C7CF5399419E}" srcOrd="0" destOrd="0" presId="urn:microsoft.com/office/officeart/2005/8/layout/default#3"/>
    <dgm:cxn modelId="{2EE3C50C-4E2A-43A1-A13D-0FDB082F5C59}" srcId="{941E6736-D5EB-4A0B-819A-A31C8052DBB5}" destId="{9CAD666F-93A4-484A-A088-C4E4F72FB18F}" srcOrd="1" destOrd="0" parTransId="{ACAB1C75-DF88-43B6-A7A2-E2F4B5F367A4}" sibTransId="{F98496D4-438F-4630-8ED1-302B9845EFD7}"/>
    <dgm:cxn modelId="{A9E3E51D-1826-461F-94B1-4EED40FDA8D7}" type="presParOf" srcId="{0F7DE6BC-9F78-442C-B2FB-C7CF5399419E}" destId="{4CB26D1A-6C30-419B-9135-CF1328DEBA5E}" srcOrd="0" destOrd="0" presId="urn:microsoft.com/office/officeart/2005/8/layout/default#3"/>
    <dgm:cxn modelId="{F78D4C99-9120-4DBF-92A9-C0B82DC2EAA3}" type="presParOf" srcId="{0F7DE6BC-9F78-442C-B2FB-C7CF5399419E}" destId="{25B5EFC8-3516-432C-8B11-17A8C48FB19A}" srcOrd="1" destOrd="0" presId="urn:microsoft.com/office/officeart/2005/8/layout/default#3"/>
    <dgm:cxn modelId="{FFCB0BC2-9E01-4686-9F96-F6A685C6FFA1}" type="presParOf" srcId="{0F7DE6BC-9F78-442C-B2FB-C7CF5399419E}" destId="{6E76DF48-6772-4AF7-B2C7-53FEB5435E3C}" srcOrd="2" destOrd="0" presId="urn:microsoft.com/office/officeart/2005/8/layout/default#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941E6736-D5EB-4A0B-819A-A31C8052DBB5}" type="doc">
      <dgm:prSet loTypeId="urn:microsoft.com/office/officeart/2005/8/layout/default#4" loCatId="list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EC8972F6-8075-4F25-92EA-CEE33F8DDE2E}">
      <dgm:prSet phldrT="[ข้อความ]" custT="1"/>
      <dgm:spPr>
        <a:solidFill>
          <a:srgbClr val="92D050"/>
        </a:solidFill>
      </dgm:spPr>
      <dgm:t>
        <a:bodyPr/>
        <a:lstStyle/>
        <a:p>
          <a:pPr algn="l"/>
          <a:r>
            <a:rPr lang="th-TH" sz="3600" b="1" dirty="0" smtClean="0">
              <a:solidFill>
                <a:srgbClr val="0070C0"/>
              </a:solidFill>
              <a:latin typeface="FreesiaUPC" pitchFamily="34" charset="-34"/>
              <a:cs typeface="FreesiaUPC" pitchFamily="34" charset="-34"/>
            </a:rPr>
            <a:t>ผู้กู้ยืมเป็นบุคคลธรรมดา</a:t>
          </a:r>
          <a:endParaRPr lang="en-US" sz="3600" b="1" dirty="0">
            <a:solidFill>
              <a:srgbClr val="0070C0"/>
            </a:solidFill>
            <a:latin typeface="FreesiaUPC" pitchFamily="34" charset="-34"/>
            <a:cs typeface="FreesiaUPC" pitchFamily="34" charset="-34"/>
          </a:endParaRPr>
        </a:p>
      </dgm:t>
    </dgm:pt>
    <dgm:pt modelId="{AADE55D5-1D0D-42A2-921F-7C8298A84F0B}" type="parTrans" cxnId="{C475F5C8-7FB8-4425-8FC0-FDD6AFAED665}">
      <dgm:prSet/>
      <dgm:spPr/>
      <dgm:t>
        <a:bodyPr/>
        <a:lstStyle/>
        <a:p>
          <a:endParaRPr lang="en-US" sz="2000">
            <a:solidFill>
              <a:schemeClr val="tx1"/>
            </a:solidFill>
          </a:endParaRPr>
        </a:p>
      </dgm:t>
    </dgm:pt>
    <dgm:pt modelId="{45BA53D7-F764-4AC6-BC14-321A4A0D97C0}" type="sibTrans" cxnId="{C475F5C8-7FB8-4425-8FC0-FDD6AFAED665}">
      <dgm:prSet/>
      <dgm:spPr/>
      <dgm:t>
        <a:bodyPr/>
        <a:lstStyle/>
        <a:p>
          <a:endParaRPr lang="en-US" sz="2000">
            <a:solidFill>
              <a:schemeClr val="tx1"/>
            </a:solidFill>
          </a:endParaRPr>
        </a:p>
      </dgm:t>
    </dgm:pt>
    <dgm:pt modelId="{391AD346-9D4D-446A-80C2-0891246233C5}">
      <dgm:prSet phldrT="[ข้อความ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th-TH" sz="3200" b="1" dirty="0" smtClean="0">
              <a:solidFill>
                <a:schemeClr val="tx1"/>
              </a:solidFill>
              <a:latin typeface="FreesiaUPC" pitchFamily="34" charset="-34"/>
              <a:cs typeface="FreesiaUPC" pitchFamily="34" charset="-34"/>
            </a:rPr>
            <a:t>อยู่ในชุดเอกสาร</a:t>
          </a:r>
          <a:br>
            <a:rPr lang="th-TH" sz="3200" b="1" dirty="0" smtClean="0">
              <a:solidFill>
                <a:schemeClr val="tx1"/>
              </a:solidFill>
              <a:latin typeface="FreesiaUPC" pitchFamily="34" charset="-34"/>
              <a:cs typeface="FreesiaUPC" pitchFamily="34" charset="-34"/>
            </a:rPr>
          </a:br>
          <a:r>
            <a:rPr lang="th-TH" sz="3200" b="1" dirty="0" smtClean="0">
              <a:solidFill>
                <a:schemeClr val="tx1"/>
              </a:solidFill>
              <a:latin typeface="FreesiaUPC" pitchFamily="34" charset="-34"/>
              <a:cs typeface="FreesiaUPC" pitchFamily="34" charset="-34"/>
            </a:rPr>
            <a:t>การยื่นคำขอกู้</a:t>
          </a:r>
          <a:endParaRPr lang="en-US" sz="3200" b="1" dirty="0">
            <a:solidFill>
              <a:schemeClr val="tx1"/>
            </a:solidFill>
            <a:latin typeface="FreesiaUPC" pitchFamily="34" charset="-34"/>
            <a:cs typeface="FreesiaUPC" pitchFamily="34" charset="-34"/>
          </a:endParaRPr>
        </a:p>
      </dgm:t>
    </dgm:pt>
    <dgm:pt modelId="{D6D1CE8C-A471-47D7-8CC3-019B97790D64}" type="parTrans" cxnId="{81AA8AFF-0833-4119-A035-D008627D69A0}">
      <dgm:prSet/>
      <dgm:spPr/>
      <dgm:t>
        <a:bodyPr/>
        <a:lstStyle/>
        <a:p>
          <a:endParaRPr lang="en-US" sz="2000">
            <a:solidFill>
              <a:schemeClr val="tx1"/>
            </a:solidFill>
          </a:endParaRPr>
        </a:p>
      </dgm:t>
    </dgm:pt>
    <dgm:pt modelId="{BAAAA138-D79A-4470-9D32-B19C25A96683}" type="sibTrans" cxnId="{81AA8AFF-0833-4119-A035-D008627D69A0}">
      <dgm:prSet/>
      <dgm:spPr/>
      <dgm:t>
        <a:bodyPr/>
        <a:lstStyle/>
        <a:p>
          <a:endParaRPr lang="en-US" sz="2000">
            <a:solidFill>
              <a:schemeClr val="tx1"/>
            </a:solidFill>
          </a:endParaRPr>
        </a:p>
      </dgm:t>
    </dgm:pt>
    <dgm:pt modelId="{9CAD666F-93A4-484A-A088-C4E4F72FB18F}">
      <dgm:prSet phldrT="[ข้อความ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endParaRPr lang="th-TH" sz="3200" b="1" dirty="0" smtClean="0">
            <a:solidFill>
              <a:schemeClr val="tx1"/>
            </a:solidFill>
            <a:latin typeface="FreesiaUPC" pitchFamily="34" charset="-34"/>
            <a:cs typeface="FreesiaUPC" pitchFamily="34" charset="-34"/>
          </a:endParaRPr>
        </a:p>
        <a:p>
          <a:r>
            <a:rPr lang="th-TH" sz="3200" b="1" dirty="0" smtClean="0">
              <a:solidFill>
                <a:schemeClr val="tx1"/>
              </a:solidFill>
              <a:latin typeface="FreesiaUPC" pitchFamily="34" charset="-34"/>
              <a:cs typeface="FreesiaUPC" pitchFamily="34" charset="-34"/>
            </a:rPr>
            <a:t>หลักฐานประกอบ</a:t>
          </a:r>
          <a:br>
            <a:rPr lang="th-TH" sz="3200" b="1" dirty="0" smtClean="0">
              <a:solidFill>
                <a:schemeClr val="tx1"/>
              </a:solidFill>
              <a:latin typeface="FreesiaUPC" pitchFamily="34" charset="-34"/>
              <a:cs typeface="FreesiaUPC" pitchFamily="34" charset="-34"/>
            </a:rPr>
          </a:br>
          <a:r>
            <a:rPr lang="th-TH" sz="3200" b="1" dirty="0" smtClean="0">
              <a:solidFill>
                <a:schemeClr val="tx1"/>
              </a:solidFill>
              <a:latin typeface="FreesiaUPC" pitchFamily="34" charset="-34"/>
              <a:cs typeface="FreesiaUPC" pitchFamily="34" charset="-34"/>
            </a:rPr>
            <a:t>การทำสัญญา</a:t>
          </a:r>
          <a:endParaRPr lang="en-US" sz="3200" b="1" dirty="0">
            <a:solidFill>
              <a:schemeClr val="tx1"/>
            </a:solidFill>
            <a:latin typeface="FreesiaUPC" pitchFamily="34" charset="-34"/>
            <a:cs typeface="FreesiaUPC" pitchFamily="34" charset="-34"/>
          </a:endParaRPr>
        </a:p>
      </dgm:t>
    </dgm:pt>
    <dgm:pt modelId="{F98496D4-438F-4630-8ED1-302B9845EFD7}" type="sibTrans" cxnId="{2EE3C50C-4E2A-43A1-A13D-0FDB082F5C59}">
      <dgm:prSet/>
      <dgm:spPr/>
      <dgm:t>
        <a:bodyPr/>
        <a:lstStyle/>
        <a:p>
          <a:endParaRPr lang="en-US" sz="2000">
            <a:solidFill>
              <a:schemeClr val="tx1"/>
            </a:solidFill>
          </a:endParaRPr>
        </a:p>
      </dgm:t>
    </dgm:pt>
    <dgm:pt modelId="{ACAB1C75-DF88-43B6-A7A2-E2F4B5F367A4}" type="parTrans" cxnId="{2EE3C50C-4E2A-43A1-A13D-0FDB082F5C59}">
      <dgm:prSet/>
      <dgm:spPr/>
      <dgm:t>
        <a:bodyPr/>
        <a:lstStyle/>
        <a:p>
          <a:endParaRPr lang="en-US" sz="2000">
            <a:solidFill>
              <a:schemeClr val="tx1"/>
            </a:solidFill>
          </a:endParaRPr>
        </a:p>
      </dgm:t>
    </dgm:pt>
    <dgm:pt modelId="{0DA71AAE-B24D-4CCA-A64F-0B00F1197E8E}" type="pres">
      <dgm:prSet presAssocID="{941E6736-D5EB-4A0B-819A-A31C8052DBB5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586BC65E-042A-4B66-AE81-17E56B8DAC9C}" type="pres">
      <dgm:prSet presAssocID="{EC8972F6-8075-4F25-92EA-CEE33F8DDE2E}" presName="node" presStyleLbl="node1" presStyleIdx="0" presStyleCnt="2" custScaleY="13741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0165CF3-4F79-43F7-BA7F-8FA3BAF45636}" type="pres">
      <dgm:prSet presAssocID="{45BA53D7-F764-4AC6-BC14-321A4A0D97C0}" presName="sibTrans" presStyleCnt="0"/>
      <dgm:spPr/>
    </dgm:pt>
    <dgm:pt modelId="{5048A6F3-0E14-49ED-B8F5-2DDE06B2DE97}" type="pres">
      <dgm:prSet presAssocID="{9CAD666F-93A4-484A-A088-C4E4F72FB18F}" presName="node" presStyleLbl="node1" presStyleIdx="1" presStyleCnt="2" custScaleY="13741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CA322E4F-98A7-4F33-BD3B-5C1499FBF67F}" type="presOf" srcId="{9CAD666F-93A4-484A-A088-C4E4F72FB18F}" destId="{5048A6F3-0E14-49ED-B8F5-2DDE06B2DE97}" srcOrd="0" destOrd="0" presId="urn:microsoft.com/office/officeart/2005/8/layout/default#4"/>
    <dgm:cxn modelId="{81AA8AFF-0833-4119-A035-D008627D69A0}" srcId="{9CAD666F-93A4-484A-A088-C4E4F72FB18F}" destId="{391AD346-9D4D-446A-80C2-0891246233C5}" srcOrd="0" destOrd="0" parTransId="{D6D1CE8C-A471-47D7-8CC3-019B97790D64}" sibTransId="{BAAAA138-D79A-4470-9D32-B19C25A96683}"/>
    <dgm:cxn modelId="{3894C668-A8A5-44B8-A2C8-72B934DD417A}" type="presOf" srcId="{941E6736-D5EB-4A0B-819A-A31C8052DBB5}" destId="{0DA71AAE-B24D-4CCA-A64F-0B00F1197E8E}" srcOrd="0" destOrd="0" presId="urn:microsoft.com/office/officeart/2005/8/layout/default#4"/>
    <dgm:cxn modelId="{C475F5C8-7FB8-4425-8FC0-FDD6AFAED665}" srcId="{941E6736-D5EB-4A0B-819A-A31C8052DBB5}" destId="{EC8972F6-8075-4F25-92EA-CEE33F8DDE2E}" srcOrd="0" destOrd="0" parTransId="{AADE55D5-1D0D-42A2-921F-7C8298A84F0B}" sibTransId="{45BA53D7-F764-4AC6-BC14-321A4A0D97C0}"/>
    <dgm:cxn modelId="{58358D33-1132-40C5-992E-D866167D97E4}" type="presOf" srcId="{391AD346-9D4D-446A-80C2-0891246233C5}" destId="{5048A6F3-0E14-49ED-B8F5-2DDE06B2DE97}" srcOrd="0" destOrd="1" presId="urn:microsoft.com/office/officeart/2005/8/layout/default#4"/>
    <dgm:cxn modelId="{2EE3C50C-4E2A-43A1-A13D-0FDB082F5C59}" srcId="{941E6736-D5EB-4A0B-819A-A31C8052DBB5}" destId="{9CAD666F-93A4-484A-A088-C4E4F72FB18F}" srcOrd="1" destOrd="0" parTransId="{ACAB1C75-DF88-43B6-A7A2-E2F4B5F367A4}" sibTransId="{F98496D4-438F-4630-8ED1-302B9845EFD7}"/>
    <dgm:cxn modelId="{2D12DD0F-BBE4-42DA-804A-7B6FAF31ACDE}" type="presOf" srcId="{EC8972F6-8075-4F25-92EA-CEE33F8DDE2E}" destId="{586BC65E-042A-4B66-AE81-17E56B8DAC9C}" srcOrd="0" destOrd="0" presId="urn:microsoft.com/office/officeart/2005/8/layout/default#4"/>
    <dgm:cxn modelId="{F656ED0D-214A-4CB5-9772-30711181D2B4}" type="presParOf" srcId="{0DA71AAE-B24D-4CCA-A64F-0B00F1197E8E}" destId="{586BC65E-042A-4B66-AE81-17E56B8DAC9C}" srcOrd="0" destOrd="0" presId="urn:microsoft.com/office/officeart/2005/8/layout/default#4"/>
    <dgm:cxn modelId="{A1391047-D1C4-45E7-A519-AE28001FD52D}" type="presParOf" srcId="{0DA71AAE-B24D-4CCA-A64F-0B00F1197E8E}" destId="{60165CF3-4F79-43F7-BA7F-8FA3BAF45636}" srcOrd="1" destOrd="0" presId="urn:microsoft.com/office/officeart/2005/8/layout/default#4"/>
    <dgm:cxn modelId="{CD626A75-3475-441E-8565-D6CB6944BFD5}" type="presParOf" srcId="{0DA71AAE-B24D-4CCA-A64F-0B00F1197E8E}" destId="{5048A6F3-0E14-49ED-B8F5-2DDE06B2DE97}" srcOrd="2" destOrd="0" presId="urn:microsoft.com/office/officeart/2005/8/layout/default#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941E6736-D5EB-4A0B-819A-A31C8052DBB5}" type="doc">
      <dgm:prSet loTypeId="urn:microsoft.com/office/officeart/2005/8/layout/hierarchy4" loCatId="hierarchy" qsTypeId="urn:microsoft.com/office/officeart/2005/8/quickstyle/3d1" qsCatId="3D" csTypeId="urn:microsoft.com/office/officeart/2005/8/colors/accent4_2" csCatId="accent4" phldr="1"/>
      <dgm:spPr/>
      <dgm:t>
        <a:bodyPr/>
        <a:lstStyle/>
        <a:p>
          <a:endParaRPr lang="en-US"/>
        </a:p>
      </dgm:t>
    </dgm:pt>
    <dgm:pt modelId="{EC8972F6-8075-4F25-92EA-CEE33F8DDE2E}">
      <dgm:prSet phldrT="[ข้อความ]" custT="1"/>
      <dgm:spPr>
        <a:solidFill>
          <a:srgbClr val="AA71D5"/>
        </a:solidFill>
      </dgm:spPr>
      <dgm:t>
        <a:bodyPr/>
        <a:lstStyle/>
        <a:p>
          <a:pPr algn="l"/>
          <a:r>
            <a:rPr lang="th-TH" sz="3200" b="1" dirty="0" smtClean="0">
              <a:solidFill>
                <a:schemeClr val="tx1"/>
              </a:solidFill>
              <a:latin typeface="FreesiaUPC" pitchFamily="34" charset="-34"/>
              <a:cs typeface="FreesiaUPC" pitchFamily="34" charset="-34"/>
            </a:rPr>
            <a:t>หลักประกัน </a:t>
          </a:r>
          <a:r>
            <a:rPr lang="en-US" sz="3200" b="1" dirty="0" smtClean="0">
              <a:solidFill>
                <a:schemeClr val="tx1"/>
              </a:solidFill>
              <a:latin typeface="FreesiaUPC" pitchFamily="34" charset="-34"/>
              <a:cs typeface="FreesiaUPC" pitchFamily="34" charset="-34"/>
            </a:rPr>
            <a:t>: </a:t>
          </a:r>
          <a:r>
            <a:rPr lang="th-TH" sz="3200" b="1" dirty="0" smtClean="0">
              <a:solidFill>
                <a:schemeClr val="tx1"/>
              </a:solidFill>
              <a:latin typeface="FreesiaUPC" pitchFamily="34" charset="-34"/>
              <a:cs typeface="FreesiaUPC" pitchFamily="34" charset="-34"/>
            </a:rPr>
            <a:t>หลักประกันในการค้ำประกัน</a:t>
          </a:r>
          <a:endParaRPr lang="en-US" sz="3200" b="1" dirty="0">
            <a:solidFill>
              <a:schemeClr val="tx1"/>
            </a:solidFill>
            <a:latin typeface="FreesiaUPC" pitchFamily="34" charset="-34"/>
            <a:cs typeface="FreesiaUPC" pitchFamily="34" charset="-34"/>
          </a:endParaRPr>
        </a:p>
      </dgm:t>
    </dgm:pt>
    <dgm:pt modelId="{AADE55D5-1D0D-42A2-921F-7C8298A84F0B}" type="parTrans" cxnId="{C475F5C8-7FB8-4425-8FC0-FDD6AFAED665}">
      <dgm:prSet/>
      <dgm:spPr/>
      <dgm:t>
        <a:bodyPr/>
        <a:lstStyle/>
        <a:p>
          <a:endParaRPr lang="en-US" sz="2800">
            <a:solidFill>
              <a:schemeClr val="tx1"/>
            </a:solidFill>
          </a:endParaRPr>
        </a:p>
      </dgm:t>
    </dgm:pt>
    <dgm:pt modelId="{45BA53D7-F764-4AC6-BC14-321A4A0D97C0}" type="sibTrans" cxnId="{C475F5C8-7FB8-4425-8FC0-FDD6AFAED665}">
      <dgm:prSet/>
      <dgm:spPr/>
      <dgm:t>
        <a:bodyPr/>
        <a:lstStyle/>
        <a:p>
          <a:endParaRPr lang="en-US" sz="2800">
            <a:solidFill>
              <a:schemeClr val="tx1"/>
            </a:solidFill>
          </a:endParaRPr>
        </a:p>
      </dgm:t>
    </dgm:pt>
    <dgm:pt modelId="{AAA59179-C6F0-451A-81A9-93325587F89C}">
      <dgm:prSet phldrT="[ข้อความ]" custT="1"/>
      <dgm:spPr>
        <a:solidFill>
          <a:schemeClr val="accent6">
            <a:lumMod val="60000"/>
            <a:lumOff val="40000"/>
          </a:schemeClr>
        </a:solidFill>
      </dgm:spPr>
      <dgm:t>
        <a:bodyPr/>
        <a:lstStyle/>
        <a:p>
          <a:r>
            <a:rPr lang="th-TH" sz="4000" b="1" dirty="0" smtClean="0">
              <a:solidFill>
                <a:schemeClr val="tx1"/>
              </a:solidFill>
              <a:latin typeface="FreesiaUPC" pitchFamily="34" charset="-34"/>
              <a:cs typeface="FreesiaUPC" pitchFamily="34" charset="-34"/>
            </a:rPr>
            <a:t>1.</a:t>
          </a:r>
          <a:r>
            <a:rPr lang="th-TH" sz="3600" b="1" dirty="0" smtClean="0">
              <a:solidFill>
                <a:schemeClr val="tx1"/>
              </a:solidFill>
              <a:latin typeface="FreesiaUPC" pitchFamily="34" charset="-34"/>
              <a:cs typeface="FreesiaUPC" pitchFamily="34" charset="-34"/>
            </a:rPr>
            <a:t>พันธบัตรรัฐบาลไทย </a:t>
          </a:r>
        </a:p>
        <a:p>
          <a:r>
            <a:rPr lang="th-TH" sz="3600" b="1" dirty="0" smtClean="0">
              <a:solidFill>
                <a:schemeClr val="tx1"/>
              </a:solidFill>
              <a:latin typeface="FreesiaUPC" pitchFamily="34" charset="-34"/>
              <a:cs typeface="FreesiaUPC" pitchFamily="34" charset="-34"/>
            </a:rPr>
            <a:t>หรือ</a:t>
          </a:r>
          <a:endParaRPr lang="en-US" sz="3600" b="1" dirty="0">
            <a:solidFill>
              <a:schemeClr val="tx1"/>
            </a:solidFill>
            <a:latin typeface="FreesiaUPC" pitchFamily="34" charset="-34"/>
            <a:cs typeface="FreesiaUPC" pitchFamily="34" charset="-34"/>
          </a:endParaRPr>
        </a:p>
      </dgm:t>
    </dgm:pt>
    <dgm:pt modelId="{8709C82C-2576-4468-920C-6BB0FCF18BC5}" type="parTrans" cxnId="{7B475372-2E1C-47F6-9C39-AD08CAD9AFE0}">
      <dgm:prSet custT="1"/>
      <dgm:spPr/>
      <dgm:t>
        <a:bodyPr/>
        <a:lstStyle/>
        <a:p>
          <a:endParaRPr lang="en-US" sz="2800">
            <a:solidFill>
              <a:schemeClr val="tx1"/>
            </a:solidFill>
          </a:endParaRPr>
        </a:p>
      </dgm:t>
    </dgm:pt>
    <dgm:pt modelId="{C42309BA-C432-4670-9EF1-DF202083BC14}" type="sibTrans" cxnId="{7B475372-2E1C-47F6-9C39-AD08CAD9AFE0}">
      <dgm:prSet/>
      <dgm:spPr/>
      <dgm:t>
        <a:bodyPr/>
        <a:lstStyle/>
        <a:p>
          <a:endParaRPr lang="en-US" sz="2800">
            <a:solidFill>
              <a:schemeClr val="tx1"/>
            </a:solidFill>
          </a:endParaRPr>
        </a:p>
      </dgm:t>
    </dgm:pt>
    <dgm:pt modelId="{3CAEECFA-5007-45DB-8905-580A54C1F787}">
      <dgm:prSet custT="1"/>
      <dgm:spPr>
        <a:solidFill>
          <a:srgbClr val="66FF66"/>
        </a:solidFill>
      </dgm:spPr>
      <dgm:t>
        <a:bodyPr/>
        <a:lstStyle/>
        <a:p>
          <a:pPr algn="l"/>
          <a:r>
            <a:rPr lang="th-TH" sz="3600" b="1" dirty="0" smtClean="0">
              <a:solidFill>
                <a:schemeClr val="tx1"/>
              </a:solidFill>
              <a:latin typeface="FreesiaUPC" pitchFamily="34" charset="-34"/>
              <a:cs typeface="FreesiaUPC" pitchFamily="34" charset="-34"/>
            </a:rPr>
            <a:t>2. หนังสือค้ำประกันของธนาคาร</a:t>
          </a:r>
          <a:r>
            <a:rPr lang="en-US" sz="3600" b="1" dirty="0" smtClean="0">
              <a:solidFill>
                <a:schemeClr val="tx1"/>
              </a:solidFill>
              <a:latin typeface="FreesiaUPC" pitchFamily="34" charset="-34"/>
              <a:cs typeface="FreesiaUPC" pitchFamily="34" charset="-34"/>
            </a:rPr>
            <a:t/>
          </a:r>
          <a:br>
            <a:rPr lang="en-US" sz="3600" b="1" dirty="0" smtClean="0">
              <a:solidFill>
                <a:schemeClr val="tx1"/>
              </a:solidFill>
              <a:latin typeface="FreesiaUPC" pitchFamily="34" charset="-34"/>
              <a:cs typeface="FreesiaUPC" pitchFamily="34" charset="-34"/>
            </a:rPr>
          </a:br>
          <a:r>
            <a:rPr lang="en-US" sz="3600" b="1" dirty="0" smtClean="0">
              <a:solidFill>
                <a:schemeClr val="tx1"/>
              </a:solidFill>
              <a:latin typeface="FreesiaUPC" pitchFamily="34" charset="-34"/>
              <a:cs typeface="FreesiaUPC" pitchFamily="34" charset="-34"/>
            </a:rPr>
            <a:t>    </a:t>
          </a:r>
          <a:r>
            <a:rPr lang="th-TH" sz="2800" b="1" dirty="0" smtClean="0">
              <a:solidFill>
                <a:schemeClr val="tx1"/>
              </a:solidFill>
              <a:latin typeface="FreesiaUPC" pitchFamily="34" charset="-34"/>
              <a:cs typeface="FreesiaUPC" pitchFamily="34" charset="-34"/>
            </a:rPr>
            <a:t>ต้องมีจำนวนเงินค้ำประกันไม่น้อยกว่าวงเงินกู้ยืม และต้องมีระยะเวลาค้ำประกันเกินกว่าระยะเวลาสิ้นสุดสัญญาไม่น้อยกว่าหนึ่งปี</a:t>
          </a:r>
          <a:endParaRPr lang="en-US" sz="3200" b="1" dirty="0">
            <a:solidFill>
              <a:schemeClr val="tx1"/>
            </a:solidFill>
            <a:latin typeface="TH Chakra Petch" pitchFamily="2" charset="-34"/>
            <a:cs typeface="TH Chakra Petch" pitchFamily="2" charset="-34"/>
          </a:endParaRPr>
        </a:p>
      </dgm:t>
    </dgm:pt>
    <dgm:pt modelId="{5F8B6E08-42E5-4EF0-9311-888C85DBF354}" type="parTrans" cxnId="{30FBBFBF-604A-4311-8CC9-3D05B547398D}">
      <dgm:prSet custT="1"/>
      <dgm:spPr/>
      <dgm:t>
        <a:bodyPr/>
        <a:lstStyle/>
        <a:p>
          <a:endParaRPr lang="en-US" sz="2800">
            <a:solidFill>
              <a:schemeClr val="tx1"/>
            </a:solidFill>
          </a:endParaRPr>
        </a:p>
      </dgm:t>
    </dgm:pt>
    <dgm:pt modelId="{A2E4633F-92EA-48FC-B698-5FE338C80462}" type="sibTrans" cxnId="{30FBBFBF-604A-4311-8CC9-3D05B547398D}">
      <dgm:prSet/>
      <dgm:spPr/>
      <dgm:t>
        <a:bodyPr/>
        <a:lstStyle/>
        <a:p>
          <a:endParaRPr lang="en-US" sz="2800">
            <a:solidFill>
              <a:schemeClr val="tx1"/>
            </a:solidFill>
          </a:endParaRPr>
        </a:p>
      </dgm:t>
    </dgm:pt>
    <dgm:pt modelId="{D7ED0A45-B1CB-4729-BC2F-7EAE0ADF0AE8}" type="pres">
      <dgm:prSet presAssocID="{941E6736-D5EB-4A0B-819A-A31C8052DBB5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2AEBC48A-889F-473D-8DD8-3DD190241BA2}" type="pres">
      <dgm:prSet presAssocID="{EC8972F6-8075-4F25-92EA-CEE33F8DDE2E}" presName="vertOne" presStyleCnt="0"/>
      <dgm:spPr/>
      <dgm:t>
        <a:bodyPr/>
        <a:lstStyle/>
        <a:p>
          <a:endParaRPr lang="en-US"/>
        </a:p>
      </dgm:t>
    </dgm:pt>
    <dgm:pt modelId="{A4DD09D2-DDE8-4113-B639-1F9C0C2A5368}" type="pres">
      <dgm:prSet presAssocID="{EC8972F6-8075-4F25-92EA-CEE33F8DDE2E}" presName="txOne" presStyleLbl="node0" presStyleIdx="0" presStyleCnt="1" custScaleY="2385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97DDE450-F073-49EA-A2EB-3C9CB492FF09}" type="pres">
      <dgm:prSet presAssocID="{EC8972F6-8075-4F25-92EA-CEE33F8DDE2E}" presName="parTransOne" presStyleCnt="0"/>
      <dgm:spPr/>
      <dgm:t>
        <a:bodyPr/>
        <a:lstStyle/>
        <a:p>
          <a:endParaRPr lang="en-US"/>
        </a:p>
      </dgm:t>
    </dgm:pt>
    <dgm:pt modelId="{995191BB-E19A-4F5A-82C3-79451EABC329}" type="pres">
      <dgm:prSet presAssocID="{EC8972F6-8075-4F25-92EA-CEE33F8DDE2E}" presName="horzOne" presStyleCnt="0"/>
      <dgm:spPr/>
      <dgm:t>
        <a:bodyPr/>
        <a:lstStyle/>
        <a:p>
          <a:endParaRPr lang="en-US"/>
        </a:p>
      </dgm:t>
    </dgm:pt>
    <dgm:pt modelId="{9575E8C9-31FA-4269-BD1D-C40A3667B0BE}" type="pres">
      <dgm:prSet presAssocID="{AAA59179-C6F0-451A-81A9-93325587F89C}" presName="vertTwo" presStyleCnt="0"/>
      <dgm:spPr/>
      <dgm:t>
        <a:bodyPr/>
        <a:lstStyle/>
        <a:p>
          <a:endParaRPr lang="en-US"/>
        </a:p>
      </dgm:t>
    </dgm:pt>
    <dgm:pt modelId="{2360D4D4-750F-48AB-A669-C2375AE9899D}" type="pres">
      <dgm:prSet presAssocID="{AAA59179-C6F0-451A-81A9-93325587F89C}" presName="txTwo" presStyleLbl="node2" presStyleIdx="0" presStyleCnt="2" custScaleX="69225" custScaleY="142697" custLinFactNeighborX="-110" custLinFactNeighborY="-738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6A0803CC-153C-4B81-99E1-D0A024207860}" type="pres">
      <dgm:prSet presAssocID="{AAA59179-C6F0-451A-81A9-93325587F89C}" presName="horzTwo" presStyleCnt="0"/>
      <dgm:spPr/>
      <dgm:t>
        <a:bodyPr/>
        <a:lstStyle/>
        <a:p>
          <a:endParaRPr lang="en-US"/>
        </a:p>
      </dgm:t>
    </dgm:pt>
    <dgm:pt modelId="{C022A451-8F1A-4D7C-AF97-E9CAFFEB1DD2}" type="pres">
      <dgm:prSet presAssocID="{C42309BA-C432-4670-9EF1-DF202083BC14}" presName="sibSpaceTwo" presStyleCnt="0"/>
      <dgm:spPr/>
      <dgm:t>
        <a:bodyPr/>
        <a:lstStyle/>
        <a:p>
          <a:endParaRPr lang="en-US"/>
        </a:p>
      </dgm:t>
    </dgm:pt>
    <dgm:pt modelId="{BA8953AC-05A8-4886-8C7D-0D188A25A059}" type="pres">
      <dgm:prSet presAssocID="{3CAEECFA-5007-45DB-8905-580A54C1F787}" presName="vertTwo" presStyleCnt="0"/>
      <dgm:spPr/>
      <dgm:t>
        <a:bodyPr/>
        <a:lstStyle/>
        <a:p>
          <a:endParaRPr lang="en-US"/>
        </a:p>
      </dgm:t>
    </dgm:pt>
    <dgm:pt modelId="{F9387761-1E99-4890-AC9E-DCB9C43D0998}" type="pres">
      <dgm:prSet presAssocID="{3CAEECFA-5007-45DB-8905-580A54C1F787}" presName="txTwo" presStyleLbl="node2" presStyleIdx="1" presStyleCnt="2" custScaleX="114664" custScaleY="144274" custLinFactNeighborX="798" custLinFactNeighborY="-744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FD1E0991-9B8A-4602-B128-781CAD2D8024}" type="pres">
      <dgm:prSet presAssocID="{3CAEECFA-5007-45DB-8905-580A54C1F787}" presName="horzTwo" presStyleCnt="0"/>
      <dgm:spPr/>
      <dgm:t>
        <a:bodyPr/>
        <a:lstStyle/>
        <a:p>
          <a:endParaRPr lang="en-US"/>
        </a:p>
      </dgm:t>
    </dgm:pt>
  </dgm:ptLst>
  <dgm:cxnLst>
    <dgm:cxn modelId="{1BE1A632-8E27-4593-BE5F-198656B61A8B}" type="presOf" srcId="{EC8972F6-8075-4F25-92EA-CEE33F8DDE2E}" destId="{A4DD09D2-DDE8-4113-B639-1F9C0C2A5368}" srcOrd="0" destOrd="0" presId="urn:microsoft.com/office/officeart/2005/8/layout/hierarchy4"/>
    <dgm:cxn modelId="{7B475372-2E1C-47F6-9C39-AD08CAD9AFE0}" srcId="{EC8972F6-8075-4F25-92EA-CEE33F8DDE2E}" destId="{AAA59179-C6F0-451A-81A9-93325587F89C}" srcOrd="0" destOrd="0" parTransId="{8709C82C-2576-4468-920C-6BB0FCF18BC5}" sibTransId="{C42309BA-C432-4670-9EF1-DF202083BC14}"/>
    <dgm:cxn modelId="{749EAC40-09E8-4C1F-AD84-0E01A5333EF7}" type="presOf" srcId="{3CAEECFA-5007-45DB-8905-580A54C1F787}" destId="{F9387761-1E99-4890-AC9E-DCB9C43D0998}" srcOrd="0" destOrd="0" presId="urn:microsoft.com/office/officeart/2005/8/layout/hierarchy4"/>
    <dgm:cxn modelId="{C475F5C8-7FB8-4425-8FC0-FDD6AFAED665}" srcId="{941E6736-D5EB-4A0B-819A-A31C8052DBB5}" destId="{EC8972F6-8075-4F25-92EA-CEE33F8DDE2E}" srcOrd="0" destOrd="0" parTransId="{AADE55D5-1D0D-42A2-921F-7C8298A84F0B}" sibTransId="{45BA53D7-F764-4AC6-BC14-321A4A0D97C0}"/>
    <dgm:cxn modelId="{47CEC8B5-97E1-4880-8369-8C624A5E429C}" type="presOf" srcId="{941E6736-D5EB-4A0B-819A-A31C8052DBB5}" destId="{D7ED0A45-B1CB-4729-BC2F-7EAE0ADF0AE8}" srcOrd="0" destOrd="0" presId="urn:microsoft.com/office/officeart/2005/8/layout/hierarchy4"/>
    <dgm:cxn modelId="{30FBBFBF-604A-4311-8CC9-3D05B547398D}" srcId="{EC8972F6-8075-4F25-92EA-CEE33F8DDE2E}" destId="{3CAEECFA-5007-45DB-8905-580A54C1F787}" srcOrd="1" destOrd="0" parTransId="{5F8B6E08-42E5-4EF0-9311-888C85DBF354}" sibTransId="{A2E4633F-92EA-48FC-B698-5FE338C80462}"/>
    <dgm:cxn modelId="{A3C30490-0184-46EB-8885-22395148AB29}" type="presOf" srcId="{AAA59179-C6F0-451A-81A9-93325587F89C}" destId="{2360D4D4-750F-48AB-A669-C2375AE9899D}" srcOrd="0" destOrd="0" presId="urn:microsoft.com/office/officeart/2005/8/layout/hierarchy4"/>
    <dgm:cxn modelId="{2DEEA741-9D23-4911-8FA6-964B732049D5}" type="presParOf" srcId="{D7ED0A45-B1CB-4729-BC2F-7EAE0ADF0AE8}" destId="{2AEBC48A-889F-473D-8DD8-3DD190241BA2}" srcOrd="0" destOrd="0" presId="urn:microsoft.com/office/officeart/2005/8/layout/hierarchy4"/>
    <dgm:cxn modelId="{52AF8419-DA2F-4976-B4A8-028E289ACE5C}" type="presParOf" srcId="{2AEBC48A-889F-473D-8DD8-3DD190241BA2}" destId="{A4DD09D2-DDE8-4113-B639-1F9C0C2A5368}" srcOrd="0" destOrd="0" presId="urn:microsoft.com/office/officeart/2005/8/layout/hierarchy4"/>
    <dgm:cxn modelId="{C1BFDB39-A649-4E61-B79C-F498B7E74720}" type="presParOf" srcId="{2AEBC48A-889F-473D-8DD8-3DD190241BA2}" destId="{97DDE450-F073-49EA-A2EB-3C9CB492FF09}" srcOrd="1" destOrd="0" presId="urn:microsoft.com/office/officeart/2005/8/layout/hierarchy4"/>
    <dgm:cxn modelId="{0A1EC4F1-095D-488F-AD80-AD315901A7FD}" type="presParOf" srcId="{2AEBC48A-889F-473D-8DD8-3DD190241BA2}" destId="{995191BB-E19A-4F5A-82C3-79451EABC329}" srcOrd="2" destOrd="0" presId="urn:microsoft.com/office/officeart/2005/8/layout/hierarchy4"/>
    <dgm:cxn modelId="{90F9C4D1-273F-433A-839D-F5755A25599D}" type="presParOf" srcId="{995191BB-E19A-4F5A-82C3-79451EABC329}" destId="{9575E8C9-31FA-4269-BD1D-C40A3667B0BE}" srcOrd="0" destOrd="0" presId="urn:microsoft.com/office/officeart/2005/8/layout/hierarchy4"/>
    <dgm:cxn modelId="{7EF0B793-A6BD-464A-82D9-9B7781517D84}" type="presParOf" srcId="{9575E8C9-31FA-4269-BD1D-C40A3667B0BE}" destId="{2360D4D4-750F-48AB-A669-C2375AE9899D}" srcOrd="0" destOrd="0" presId="urn:microsoft.com/office/officeart/2005/8/layout/hierarchy4"/>
    <dgm:cxn modelId="{FEB923DA-7CB7-4EFB-9EEE-82DDEC8D223F}" type="presParOf" srcId="{9575E8C9-31FA-4269-BD1D-C40A3667B0BE}" destId="{6A0803CC-153C-4B81-99E1-D0A024207860}" srcOrd="1" destOrd="0" presId="urn:microsoft.com/office/officeart/2005/8/layout/hierarchy4"/>
    <dgm:cxn modelId="{F4224E45-2E4F-472B-9A00-FB7A4EE27BD4}" type="presParOf" srcId="{995191BB-E19A-4F5A-82C3-79451EABC329}" destId="{C022A451-8F1A-4D7C-AF97-E9CAFFEB1DD2}" srcOrd="1" destOrd="0" presId="urn:microsoft.com/office/officeart/2005/8/layout/hierarchy4"/>
    <dgm:cxn modelId="{7E6A8174-1B70-4EC4-A7D6-EC5B57869C1A}" type="presParOf" srcId="{995191BB-E19A-4F5A-82C3-79451EABC329}" destId="{BA8953AC-05A8-4886-8C7D-0D188A25A059}" srcOrd="2" destOrd="0" presId="urn:microsoft.com/office/officeart/2005/8/layout/hierarchy4"/>
    <dgm:cxn modelId="{145C7721-51D4-4263-B1EA-294B54827261}" type="presParOf" srcId="{BA8953AC-05A8-4886-8C7D-0D188A25A059}" destId="{F9387761-1E99-4890-AC9E-DCB9C43D0998}" srcOrd="0" destOrd="0" presId="urn:microsoft.com/office/officeart/2005/8/layout/hierarchy4"/>
    <dgm:cxn modelId="{75C93996-52EF-4ACB-9DB1-8E9A63EC6B93}" type="presParOf" srcId="{BA8953AC-05A8-4886-8C7D-0D188A25A059}" destId="{FD1E0991-9B8A-4602-B128-781CAD2D8024}" srcOrd="1" destOrd="0" presId="urn:microsoft.com/office/officeart/2005/8/layout/hierarchy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88F4C5CB-231C-478C-87C0-144EB6D0735D}" type="doc">
      <dgm:prSet loTypeId="urn:microsoft.com/office/officeart/2005/8/layout/lProcess2" loCatId="list" qsTypeId="urn:microsoft.com/office/officeart/2005/8/quickstyle/simple3" qsCatId="simple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AE243DB2-1B34-4683-808F-F31382478296}">
      <dgm:prSet phldrT="[ข้อความ]" custT="1"/>
      <dgm:spPr>
        <a:solidFill>
          <a:srgbClr val="72D8CC"/>
        </a:solidFill>
      </dgm:spPr>
      <dgm:t>
        <a:bodyPr/>
        <a:lstStyle/>
        <a:p>
          <a:r>
            <a:rPr lang="th-TH" sz="3600" b="1" dirty="0" smtClean="0">
              <a:latin typeface="FreesiaUPC" pitchFamily="34" charset="-34"/>
              <a:cs typeface="FreesiaUPC" pitchFamily="34" charset="-34"/>
            </a:rPr>
            <a:t>กรุงเทพมหานคร</a:t>
          </a:r>
          <a:endParaRPr lang="en-US" sz="3600" b="1" dirty="0">
            <a:latin typeface="FreesiaUPC" pitchFamily="34" charset="-34"/>
            <a:cs typeface="FreesiaUPC" pitchFamily="34" charset="-34"/>
          </a:endParaRPr>
        </a:p>
      </dgm:t>
    </dgm:pt>
    <dgm:pt modelId="{4A3B9749-E1AA-48E5-A859-CC5B7F0C980B}" type="parTrans" cxnId="{D7933A97-45DF-455A-B76A-4039DD23D45E}">
      <dgm:prSet/>
      <dgm:spPr/>
      <dgm:t>
        <a:bodyPr/>
        <a:lstStyle/>
        <a:p>
          <a:endParaRPr lang="en-US"/>
        </a:p>
      </dgm:t>
    </dgm:pt>
    <dgm:pt modelId="{69A8B9A0-3D6C-467A-BECC-2FEA88BE35D6}" type="sibTrans" cxnId="{D7933A97-45DF-455A-B76A-4039DD23D45E}">
      <dgm:prSet/>
      <dgm:spPr/>
      <dgm:t>
        <a:bodyPr/>
        <a:lstStyle/>
        <a:p>
          <a:endParaRPr lang="en-US"/>
        </a:p>
      </dgm:t>
    </dgm:pt>
    <dgm:pt modelId="{0BC1337C-5ECE-4290-8BD2-DF92BA61785B}">
      <dgm:prSet phldrT="[ข้อความ]" custT="1"/>
      <dgm:spPr>
        <a:solidFill>
          <a:srgbClr val="B4E1EA">
            <a:alpha val="90000"/>
          </a:srgbClr>
        </a:solidFill>
      </dgm:spPr>
      <dgm:t>
        <a:bodyPr/>
        <a:lstStyle/>
        <a:p>
          <a:r>
            <a:rPr lang="th-TH" sz="3600" b="1" dirty="0" smtClean="0">
              <a:latin typeface="FreesiaUPC" pitchFamily="34" charset="-34"/>
              <a:cs typeface="FreesiaUPC" pitchFamily="34" charset="-34"/>
            </a:rPr>
            <a:t>สถาบันพัฒนาฝีมือแรงงาน 13 กรุงเทพมหานคร</a:t>
          </a:r>
        </a:p>
      </dgm:t>
    </dgm:pt>
    <dgm:pt modelId="{3D4D3DB5-2DB6-49A8-A3D4-737E5FD326AA}" type="parTrans" cxnId="{A4148B7C-91D1-4A3B-9D88-26BF57BD35CE}">
      <dgm:prSet/>
      <dgm:spPr/>
      <dgm:t>
        <a:bodyPr/>
        <a:lstStyle/>
        <a:p>
          <a:endParaRPr lang="en-US"/>
        </a:p>
      </dgm:t>
    </dgm:pt>
    <dgm:pt modelId="{FF845669-7646-4C40-BCA0-109BD198E794}" type="sibTrans" cxnId="{A4148B7C-91D1-4A3B-9D88-26BF57BD35CE}">
      <dgm:prSet/>
      <dgm:spPr/>
      <dgm:t>
        <a:bodyPr/>
        <a:lstStyle/>
        <a:p>
          <a:endParaRPr lang="en-US"/>
        </a:p>
      </dgm:t>
    </dgm:pt>
    <dgm:pt modelId="{126096BA-D460-4565-80B9-BFA5C8FE2F2B}">
      <dgm:prSet phldrT="[ข้อความ]" custT="1"/>
      <dgm:spPr>
        <a:solidFill>
          <a:srgbClr val="D1B2E8"/>
        </a:solidFill>
      </dgm:spPr>
      <dgm:t>
        <a:bodyPr/>
        <a:lstStyle/>
        <a:p>
          <a:r>
            <a:rPr lang="th-TH" sz="3600" b="1" dirty="0" smtClean="0">
              <a:latin typeface="FreesiaUPC" pitchFamily="34" charset="-34"/>
              <a:cs typeface="FreesiaUPC" pitchFamily="34" charset="-34"/>
            </a:rPr>
            <a:t>จังหวัดอื่น</a:t>
          </a:r>
        </a:p>
      </dgm:t>
    </dgm:pt>
    <dgm:pt modelId="{0A737715-FAA2-4DFE-93A0-0280FAEEE0B4}" type="parTrans" cxnId="{EDEAA476-77D2-41B4-B684-26768E947A37}">
      <dgm:prSet/>
      <dgm:spPr/>
      <dgm:t>
        <a:bodyPr/>
        <a:lstStyle/>
        <a:p>
          <a:endParaRPr lang="en-US"/>
        </a:p>
      </dgm:t>
    </dgm:pt>
    <dgm:pt modelId="{12195ED9-C654-4FA0-86E9-3907F6AFB175}" type="sibTrans" cxnId="{EDEAA476-77D2-41B4-B684-26768E947A37}">
      <dgm:prSet/>
      <dgm:spPr/>
      <dgm:t>
        <a:bodyPr/>
        <a:lstStyle/>
        <a:p>
          <a:endParaRPr lang="en-US"/>
        </a:p>
      </dgm:t>
    </dgm:pt>
    <dgm:pt modelId="{A56BB8EB-9F0B-4114-84F4-B837B502654A}">
      <dgm:prSet phldrT="[ข้อความ]" custT="1"/>
      <dgm:spPr>
        <a:solidFill>
          <a:schemeClr val="accent3">
            <a:lumMod val="40000"/>
            <a:lumOff val="60000"/>
            <a:alpha val="90000"/>
          </a:schemeClr>
        </a:solidFill>
      </dgm:spPr>
      <dgm:t>
        <a:bodyPr/>
        <a:lstStyle/>
        <a:p>
          <a:r>
            <a:rPr lang="th-TH" sz="3200" b="1" dirty="0" smtClean="0">
              <a:latin typeface="FreesiaUPC" pitchFamily="34" charset="-34"/>
              <a:cs typeface="FreesiaUPC" pitchFamily="34" charset="-34"/>
            </a:rPr>
            <a:t>สถาบันพัฒนาฝีมือแรงงาน หรือศูนย์พัฒนาฝีมือแรงงานจังหวัด</a:t>
          </a:r>
        </a:p>
      </dgm:t>
    </dgm:pt>
    <dgm:pt modelId="{B83EABC7-140A-48C2-817B-C11B73766017}" type="parTrans" cxnId="{DFDE654B-719F-47B9-A576-3C7157F04DA2}">
      <dgm:prSet/>
      <dgm:spPr/>
      <dgm:t>
        <a:bodyPr/>
        <a:lstStyle/>
        <a:p>
          <a:endParaRPr lang="en-US"/>
        </a:p>
      </dgm:t>
    </dgm:pt>
    <dgm:pt modelId="{17FF1EC0-E43A-40EC-ABC4-4C7A8EC0EF9B}" type="sibTrans" cxnId="{DFDE654B-719F-47B9-A576-3C7157F04DA2}">
      <dgm:prSet/>
      <dgm:spPr/>
      <dgm:t>
        <a:bodyPr/>
        <a:lstStyle/>
        <a:p>
          <a:endParaRPr lang="en-US"/>
        </a:p>
      </dgm:t>
    </dgm:pt>
    <dgm:pt modelId="{39B89DAE-B3CF-4D4A-97E3-74B8E1F08C33}" type="pres">
      <dgm:prSet presAssocID="{88F4C5CB-231C-478C-87C0-144EB6D0735D}" presName="theList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0F68D127-BB4C-4546-98F0-E0829EFB43E1}" type="pres">
      <dgm:prSet presAssocID="{AE243DB2-1B34-4683-808F-F31382478296}" presName="compNode" presStyleCnt="0"/>
      <dgm:spPr/>
    </dgm:pt>
    <dgm:pt modelId="{5B35BA02-5E23-4407-9B32-56DBB0FF60B3}" type="pres">
      <dgm:prSet presAssocID="{AE243DB2-1B34-4683-808F-F31382478296}" presName="aNode" presStyleLbl="bgShp" presStyleIdx="0" presStyleCnt="2"/>
      <dgm:spPr/>
      <dgm:t>
        <a:bodyPr/>
        <a:lstStyle/>
        <a:p>
          <a:endParaRPr lang="en-US"/>
        </a:p>
      </dgm:t>
    </dgm:pt>
    <dgm:pt modelId="{7BA58DB8-54E2-44E4-9A16-487FEE8EEC62}" type="pres">
      <dgm:prSet presAssocID="{AE243DB2-1B34-4683-808F-F31382478296}" presName="textNode" presStyleLbl="bgShp" presStyleIdx="0" presStyleCnt="2"/>
      <dgm:spPr/>
      <dgm:t>
        <a:bodyPr/>
        <a:lstStyle/>
        <a:p>
          <a:endParaRPr lang="en-US"/>
        </a:p>
      </dgm:t>
    </dgm:pt>
    <dgm:pt modelId="{C049CAAA-BA23-4DD0-9B28-F11B9E488857}" type="pres">
      <dgm:prSet presAssocID="{AE243DB2-1B34-4683-808F-F31382478296}" presName="compChildNode" presStyleCnt="0"/>
      <dgm:spPr/>
    </dgm:pt>
    <dgm:pt modelId="{FD4739B5-A422-4768-9443-A226E6424B00}" type="pres">
      <dgm:prSet presAssocID="{AE243DB2-1B34-4683-808F-F31382478296}" presName="theInnerList" presStyleCnt="0"/>
      <dgm:spPr/>
    </dgm:pt>
    <dgm:pt modelId="{6FEF5A7A-DF43-4A03-83F7-A7AB0ED921C4}" type="pres">
      <dgm:prSet presAssocID="{0BC1337C-5ECE-4290-8BD2-DF92BA61785B}" presName="childNode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7270587-D61D-4402-ACAF-370C92512FBC}" type="pres">
      <dgm:prSet presAssocID="{AE243DB2-1B34-4683-808F-F31382478296}" presName="aSpace" presStyleCnt="0"/>
      <dgm:spPr/>
    </dgm:pt>
    <dgm:pt modelId="{10DACFFF-2CED-4DB2-9BDA-982E0DD70A03}" type="pres">
      <dgm:prSet presAssocID="{126096BA-D460-4565-80B9-BFA5C8FE2F2B}" presName="compNode" presStyleCnt="0"/>
      <dgm:spPr/>
    </dgm:pt>
    <dgm:pt modelId="{D4AEF2EF-EC3C-41F3-92EC-1D19AAB53E33}" type="pres">
      <dgm:prSet presAssocID="{126096BA-D460-4565-80B9-BFA5C8FE2F2B}" presName="aNode" presStyleLbl="bgShp" presStyleIdx="1" presStyleCnt="2"/>
      <dgm:spPr/>
      <dgm:t>
        <a:bodyPr/>
        <a:lstStyle/>
        <a:p>
          <a:endParaRPr lang="en-US"/>
        </a:p>
      </dgm:t>
    </dgm:pt>
    <dgm:pt modelId="{20BAEDAD-CFAF-4A9B-9B6A-37CA41B00FE5}" type="pres">
      <dgm:prSet presAssocID="{126096BA-D460-4565-80B9-BFA5C8FE2F2B}" presName="textNode" presStyleLbl="bgShp" presStyleIdx="1" presStyleCnt="2"/>
      <dgm:spPr/>
      <dgm:t>
        <a:bodyPr/>
        <a:lstStyle/>
        <a:p>
          <a:endParaRPr lang="en-US"/>
        </a:p>
      </dgm:t>
    </dgm:pt>
    <dgm:pt modelId="{E4B2C860-96AF-4F4D-B9C7-2A79CC395C17}" type="pres">
      <dgm:prSet presAssocID="{126096BA-D460-4565-80B9-BFA5C8FE2F2B}" presName="compChildNode" presStyleCnt="0"/>
      <dgm:spPr/>
    </dgm:pt>
    <dgm:pt modelId="{DB22E85D-AFEE-4CEF-B6BF-0F7B7AD4315B}" type="pres">
      <dgm:prSet presAssocID="{126096BA-D460-4565-80B9-BFA5C8FE2F2B}" presName="theInnerList" presStyleCnt="0"/>
      <dgm:spPr/>
    </dgm:pt>
    <dgm:pt modelId="{143CFF9A-4772-4EB4-A2AA-2516A5D6A150}" type="pres">
      <dgm:prSet presAssocID="{A56BB8EB-9F0B-4114-84F4-B837B502654A}" presName="childNode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FAB96156-4741-4B70-B7BA-3660C8A38EB0}" type="presOf" srcId="{88F4C5CB-231C-478C-87C0-144EB6D0735D}" destId="{39B89DAE-B3CF-4D4A-97E3-74B8E1F08C33}" srcOrd="0" destOrd="0" presId="urn:microsoft.com/office/officeart/2005/8/layout/lProcess2"/>
    <dgm:cxn modelId="{DFDE654B-719F-47B9-A576-3C7157F04DA2}" srcId="{126096BA-D460-4565-80B9-BFA5C8FE2F2B}" destId="{A56BB8EB-9F0B-4114-84F4-B837B502654A}" srcOrd="0" destOrd="0" parTransId="{B83EABC7-140A-48C2-817B-C11B73766017}" sibTransId="{17FF1EC0-E43A-40EC-ABC4-4C7A8EC0EF9B}"/>
    <dgm:cxn modelId="{412F77F3-A0C6-482E-88D5-91F9465F065C}" type="presOf" srcId="{126096BA-D460-4565-80B9-BFA5C8FE2F2B}" destId="{D4AEF2EF-EC3C-41F3-92EC-1D19AAB53E33}" srcOrd="0" destOrd="0" presId="urn:microsoft.com/office/officeart/2005/8/layout/lProcess2"/>
    <dgm:cxn modelId="{59AD5CB5-0316-4FC6-A21D-49B7AC5FEBB6}" type="presOf" srcId="{0BC1337C-5ECE-4290-8BD2-DF92BA61785B}" destId="{6FEF5A7A-DF43-4A03-83F7-A7AB0ED921C4}" srcOrd="0" destOrd="0" presId="urn:microsoft.com/office/officeart/2005/8/layout/lProcess2"/>
    <dgm:cxn modelId="{D7933A97-45DF-455A-B76A-4039DD23D45E}" srcId="{88F4C5CB-231C-478C-87C0-144EB6D0735D}" destId="{AE243DB2-1B34-4683-808F-F31382478296}" srcOrd="0" destOrd="0" parTransId="{4A3B9749-E1AA-48E5-A859-CC5B7F0C980B}" sibTransId="{69A8B9A0-3D6C-467A-BECC-2FEA88BE35D6}"/>
    <dgm:cxn modelId="{09B32E20-7E33-4A4E-8895-6EE9FC0012F5}" type="presOf" srcId="{A56BB8EB-9F0B-4114-84F4-B837B502654A}" destId="{143CFF9A-4772-4EB4-A2AA-2516A5D6A150}" srcOrd="0" destOrd="0" presId="urn:microsoft.com/office/officeart/2005/8/layout/lProcess2"/>
    <dgm:cxn modelId="{6D9B6735-5D23-41A2-9727-7AF2597B19A3}" type="presOf" srcId="{AE243DB2-1B34-4683-808F-F31382478296}" destId="{7BA58DB8-54E2-44E4-9A16-487FEE8EEC62}" srcOrd="1" destOrd="0" presId="urn:microsoft.com/office/officeart/2005/8/layout/lProcess2"/>
    <dgm:cxn modelId="{A4148B7C-91D1-4A3B-9D88-26BF57BD35CE}" srcId="{AE243DB2-1B34-4683-808F-F31382478296}" destId="{0BC1337C-5ECE-4290-8BD2-DF92BA61785B}" srcOrd="0" destOrd="0" parTransId="{3D4D3DB5-2DB6-49A8-A3D4-737E5FD326AA}" sibTransId="{FF845669-7646-4C40-BCA0-109BD198E794}"/>
    <dgm:cxn modelId="{EDEAA476-77D2-41B4-B684-26768E947A37}" srcId="{88F4C5CB-231C-478C-87C0-144EB6D0735D}" destId="{126096BA-D460-4565-80B9-BFA5C8FE2F2B}" srcOrd="1" destOrd="0" parTransId="{0A737715-FAA2-4DFE-93A0-0280FAEEE0B4}" sibTransId="{12195ED9-C654-4FA0-86E9-3907F6AFB175}"/>
    <dgm:cxn modelId="{9911790F-788C-4F6E-80E6-AE347063E8BD}" type="presOf" srcId="{126096BA-D460-4565-80B9-BFA5C8FE2F2B}" destId="{20BAEDAD-CFAF-4A9B-9B6A-37CA41B00FE5}" srcOrd="1" destOrd="0" presId="urn:microsoft.com/office/officeart/2005/8/layout/lProcess2"/>
    <dgm:cxn modelId="{1FCF1972-620E-4FC9-871A-3FC6E881E8C1}" type="presOf" srcId="{AE243DB2-1B34-4683-808F-F31382478296}" destId="{5B35BA02-5E23-4407-9B32-56DBB0FF60B3}" srcOrd="0" destOrd="0" presId="urn:microsoft.com/office/officeart/2005/8/layout/lProcess2"/>
    <dgm:cxn modelId="{1C57E165-4E76-4A8D-A7BF-474F97048758}" type="presParOf" srcId="{39B89DAE-B3CF-4D4A-97E3-74B8E1F08C33}" destId="{0F68D127-BB4C-4546-98F0-E0829EFB43E1}" srcOrd="0" destOrd="0" presId="urn:microsoft.com/office/officeart/2005/8/layout/lProcess2"/>
    <dgm:cxn modelId="{5CE0F52E-8E72-46DF-85C1-883F49DCC719}" type="presParOf" srcId="{0F68D127-BB4C-4546-98F0-E0829EFB43E1}" destId="{5B35BA02-5E23-4407-9B32-56DBB0FF60B3}" srcOrd="0" destOrd="0" presId="urn:microsoft.com/office/officeart/2005/8/layout/lProcess2"/>
    <dgm:cxn modelId="{E720D6CA-6AAC-42B6-9970-58C98B162F91}" type="presParOf" srcId="{0F68D127-BB4C-4546-98F0-E0829EFB43E1}" destId="{7BA58DB8-54E2-44E4-9A16-487FEE8EEC62}" srcOrd="1" destOrd="0" presId="urn:microsoft.com/office/officeart/2005/8/layout/lProcess2"/>
    <dgm:cxn modelId="{20BE4BED-28C7-4F44-B9EE-D4EBC441BD6A}" type="presParOf" srcId="{0F68D127-BB4C-4546-98F0-E0829EFB43E1}" destId="{C049CAAA-BA23-4DD0-9B28-F11B9E488857}" srcOrd="2" destOrd="0" presId="urn:microsoft.com/office/officeart/2005/8/layout/lProcess2"/>
    <dgm:cxn modelId="{AAFACFD4-2FBA-4E40-AB74-63AEDB73F1C4}" type="presParOf" srcId="{C049CAAA-BA23-4DD0-9B28-F11B9E488857}" destId="{FD4739B5-A422-4768-9443-A226E6424B00}" srcOrd="0" destOrd="0" presId="urn:microsoft.com/office/officeart/2005/8/layout/lProcess2"/>
    <dgm:cxn modelId="{064DA691-EFBA-4010-91D8-ED6A99193953}" type="presParOf" srcId="{FD4739B5-A422-4768-9443-A226E6424B00}" destId="{6FEF5A7A-DF43-4A03-83F7-A7AB0ED921C4}" srcOrd="0" destOrd="0" presId="urn:microsoft.com/office/officeart/2005/8/layout/lProcess2"/>
    <dgm:cxn modelId="{9627D52E-0C9B-4392-A46B-BEF14EF1E628}" type="presParOf" srcId="{39B89DAE-B3CF-4D4A-97E3-74B8E1F08C33}" destId="{B7270587-D61D-4402-ACAF-370C92512FBC}" srcOrd="1" destOrd="0" presId="urn:microsoft.com/office/officeart/2005/8/layout/lProcess2"/>
    <dgm:cxn modelId="{02D73920-D37D-4C65-992C-76606D5DEFCD}" type="presParOf" srcId="{39B89DAE-B3CF-4D4A-97E3-74B8E1F08C33}" destId="{10DACFFF-2CED-4DB2-9BDA-982E0DD70A03}" srcOrd="2" destOrd="0" presId="urn:microsoft.com/office/officeart/2005/8/layout/lProcess2"/>
    <dgm:cxn modelId="{C1C63684-F565-4712-BF7C-DF0015C85A32}" type="presParOf" srcId="{10DACFFF-2CED-4DB2-9BDA-982E0DD70A03}" destId="{D4AEF2EF-EC3C-41F3-92EC-1D19AAB53E33}" srcOrd="0" destOrd="0" presId="urn:microsoft.com/office/officeart/2005/8/layout/lProcess2"/>
    <dgm:cxn modelId="{F9D10B17-A9B3-4138-8C80-2BC0C86739BB}" type="presParOf" srcId="{10DACFFF-2CED-4DB2-9BDA-982E0DD70A03}" destId="{20BAEDAD-CFAF-4A9B-9B6A-37CA41B00FE5}" srcOrd="1" destOrd="0" presId="urn:microsoft.com/office/officeart/2005/8/layout/lProcess2"/>
    <dgm:cxn modelId="{38AC0210-8292-4688-8434-7E4E19172201}" type="presParOf" srcId="{10DACFFF-2CED-4DB2-9BDA-982E0DD70A03}" destId="{E4B2C860-96AF-4F4D-B9C7-2A79CC395C17}" srcOrd="2" destOrd="0" presId="urn:microsoft.com/office/officeart/2005/8/layout/lProcess2"/>
    <dgm:cxn modelId="{FED6893B-3787-413C-B8EB-E5BE6CC4B98B}" type="presParOf" srcId="{E4B2C860-96AF-4F4D-B9C7-2A79CC395C17}" destId="{DB22E85D-AFEE-4CEF-B6BF-0F7B7AD4315B}" srcOrd="0" destOrd="0" presId="urn:microsoft.com/office/officeart/2005/8/layout/lProcess2"/>
    <dgm:cxn modelId="{5B9AADD4-0A3D-40DB-849F-0988FDBE777C}" type="presParOf" srcId="{DB22E85D-AFEE-4CEF-B6BF-0F7B7AD4315B}" destId="{143CFF9A-4772-4EB4-A2AA-2516A5D6A150}" srcOrd="0" destOrd="0" presId="urn:microsoft.com/office/officeart/2005/8/layout/lProcess2"/>
  </dgm:cxnLst>
  <dgm:bg/>
  <dgm:whole>
    <a:ln>
      <a:noFill/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8F4C5CB-231C-478C-87C0-144EB6D0735D}" type="doc">
      <dgm:prSet loTypeId="urn:microsoft.com/office/officeart/2005/8/layout/hierarchy4" loCatId="hierarchy" qsTypeId="urn:microsoft.com/office/officeart/2005/8/quickstyle/3d4" qsCatId="3D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AE243DB2-1B34-4683-808F-F31382478296}">
      <dgm:prSet phldrT="[ข้อความ]" custT="1"/>
      <dgm:spPr>
        <a:solidFill>
          <a:srgbClr val="BAE18F"/>
        </a:solidFill>
      </dgm:spPr>
      <dgm:t>
        <a:bodyPr/>
        <a:lstStyle/>
        <a:p>
          <a:pPr algn="ctr"/>
          <a:endParaRPr lang="th-TH" sz="3200" b="1" dirty="0" smtClean="0">
            <a:solidFill>
              <a:schemeClr val="tx1"/>
            </a:solidFill>
            <a:latin typeface="FreesiaUPC" pitchFamily="34" charset="-34"/>
            <a:cs typeface="FreesiaUPC" pitchFamily="34" charset="-34"/>
          </a:endParaRPr>
        </a:p>
        <a:p>
          <a:pPr algn="ctr"/>
          <a:r>
            <a:rPr lang="th-TH" sz="3200" b="1" dirty="0" smtClean="0">
              <a:solidFill>
                <a:schemeClr val="tx1"/>
              </a:solidFill>
              <a:latin typeface="FreesiaUPC" pitchFamily="34" charset="-34"/>
              <a:cs typeface="FreesiaUPC" pitchFamily="34" charset="-34"/>
            </a:rPr>
            <a:t>     ผู้ดำเนินการฝึก</a:t>
          </a:r>
        </a:p>
        <a:p>
          <a:pPr algn="ctr"/>
          <a:r>
            <a:rPr lang="th-TH" sz="3200" b="1" dirty="0" smtClean="0">
              <a:solidFill>
                <a:schemeClr val="tx1"/>
              </a:solidFill>
              <a:latin typeface="FreesiaUPC" pitchFamily="34" charset="-34"/>
              <a:cs typeface="FreesiaUPC" pitchFamily="34" charset="-34"/>
            </a:rPr>
            <a:t>	</a:t>
          </a:r>
          <a:endParaRPr lang="en-US" sz="3200" b="1" dirty="0">
            <a:solidFill>
              <a:schemeClr val="tx1"/>
            </a:solidFill>
            <a:latin typeface="FreesiaUPC" pitchFamily="34" charset="-34"/>
            <a:cs typeface="FreesiaUPC" pitchFamily="34" charset="-34"/>
          </a:endParaRPr>
        </a:p>
      </dgm:t>
    </dgm:pt>
    <dgm:pt modelId="{4A3B9749-E1AA-48E5-A859-CC5B7F0C980B}" type="parTrans" cxnId="{D7933A97-45DF-455A-B76A-4039DD23D45E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69A8B9A0-3D6C-467A-BECC-2FEA88BE35D6}" type="sibTrans" cxnId="{D7933A97-45DF-455A-B76A-4039DD23D45E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5B3DEE10-87F0-4522-86B9-53A6FD839C2C}">
      <dgm:prSet phldrT="[ข้อความ]" custT="1"/>
      <dgm:spPr>
        <a:solidFill>
          <a:srgbClr val="FFD1D2"/>
        </a:solidFill>
      </dgm:spPr>
      <dgm:t>
        <a:bodyPr/>
        <a:lstStyle/>
        <a:p>
          <a:pPr algn="ctr"/>
          <a:r>
            <a:rPr lang="th-TH" sz="3200" b="1" dirty="0" smtClean="0">
              <a:solidFill>
                <a:schemeClr val="tx1"/>
              </a:solidFill>
              <a:latin typeface="FreesiaUPC" pitchFamily="34" charset="-34"/>
              <a:cs typeface="FreesiaUPC" pitchFamily="34" charset="-34"/>
            </a:rPr>
            <a:t>     ผู้ประกอบกิจการ</a:t>
          </a:r>
        </a:p>
      </dgm:t>
    </dgm:pt>
    <dgm:pt modelId="{AF86C37F-B68F-4A1E-A120-A1ADB074F24C}" type="parTrans" cxnId="{9E693A4E-2E4D-49B3-9C38-9FFADEF38E75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F78BC5F8-F5BA-4B66-875F-4BFD5A0E7676}" type="sibTrans" cxnId="{9E693A4E-2E4D-49B3-9C38-9FFADEF38E75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39835313-A990-43E8-989B-B27BDF53066E}" type="pres">
      <dgm:prSet presAssocID="{88F4C5CB-231C-478C-87C0-144EB6D0735D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C7BA2464-6AA4-450B-B203-E3182DEF357A}" type="pres">
      <dgm:prSet presAssocID="{AE243DB2-1B34-4683-808F-F31382478296}" presName="vertOne" presStyleCnt="0"/>
      <dgm:spPr/>
      <dgm:t>
        <a:bodyPr/>
        <a:lstStyle/>
        <a:p>
          <a:endParaRPr lang="en-US"/>
        </a:p>
      </dgm:t>
    </dgm:pt>
    <dgm:pt modelId="{FD972869-3E9A-4231-9EC8-727CD4E60A5C}" type="pres">
      <dgm:prSet presAssocID="{AE243DB2-1B34-4683-808F-F31382478296}" presName="txOne" presStyleLbl="node0" presStyleIdx="0" presStyleCnt="2" custLinFactNeighborY="461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1948BEA5-5080-4E3E-80B1-176D8CF82057}" type="pres">
      <dgm:prSet presAssocID="{AE243DB2-1B34-4683-808F-F31382478296}" presName="horzOne" presStyleCnt="0"/>
      <dgm:spPr/>
      <dgm:t>
        <a:bodyPr/>
        <a:lstStyle/>
        <a:p>
          <a:endParaRPr lang="en-US"/>
        </a:p>
      </dgm:t>
    </dgm:pt>
    <dgm:pt modelId="{6AF0A9A3-BC71-4836-AD84-675891945478}" type="pres">
      <dgm:prSet presAssocID="{69A8B9A0-3D6C-467A-BECC-2FEA88BE35D6}" presName="sibSpaceOne" presStyleCnt="0"/>
      <dgm:spPr/>
      <dgm:t>
        <a:bodyPr/>
        <a:lstStyle/>
        <a:p>
          <a:endParaRPr lang="en-US"/>
        </a:p>
      </dgm:t>
    </dgm:pt>
    <dgm:pt modelId="{AB6EA897-A49C-42AA-85A1-AD56DF200D7E}" type="pres">
      <dgm:prSet presAssocID="{5B3DEE10-87F0-4522-86B9-53A6FD839C2C}" presName="vertOne" presStyleCnt="0"/>
      <dgm:spPr/>
      <dgm:t>
        <a:bodyPr/>
        <a:lstStyle/>
        <a:p>
          <a:endParaRPr lang="en-US"/>
        </a:p>
      </dgm:t>
    </dgm:pt>
    <dgm:pt modelId="{7C356384-95C0-4156-A987-AF3B84D024DA}" type="pres">
      <dgm:prSet presAssocID="{5B3DEE10-87F0-4522-86B9-53A6FD839C2C}" presName="txOne" presStyleLbl="node0" presStyleIdx="1" presStyleCnt="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6A7C013F-A5F8-4ED9-838E-27BBC396CF2E}" type="pres">
      <dgm:prSet presAssocID="{5B3DEE10-87F0-4522-86B9-53A6FD839C2C}" presName="horzOne" presStyleCnt="0"/>
      <dgm:spPr/>
      <dgm:t>
        <a:bodyPr/>
        <a:lstStyle/>
        <a:p>
          <a:endParaRPr lang="en-US"/>
        </a:p>
      </dgm:t>
    </dgm:pt>
  </dgm:ptLst>
  <dgm:cxnLst>
    <dgm:cxn modelId="{9BCF08EC-86B8-41BE-9B24-0628F81F6BF7}" type="presOf" srcId="{AE243DB2-1B34-4683-808F-F31382478296}" destId="{FD972869-3E9A-4231-9EC8-727CD4E60A5C}" srcOrd="0" destOrd="0" presId="urn:microsoft.com/office/officeart/2005/8/layout/hierarchy4"/>
    <dgm:cxn modelId="{9E693A4E-2E4D-49B3-9C38-9FFADEF38E75}" srcId="{88F4C5CB-231C-478C-87C0-144EB6D0735D}" destId="{5B3DEE10-87F0-4522-86B9-53A6FD839C2C}" srcOrd="1" destOrd="0" parTransId="{AF86C37F-B68F-4A1E-A120-A1ADB074F24C}" sibTransId="{F78BC5F8-F5BA-4B66-875F-4BFD5A0E7676}"/>
    <dgm:cxn modelId="{D7933A97-45DF-455A-B76A-4039DD23D45E}" srcId="{88F4C5CB-231C-478C-87C0-144EB6D0735D}" destId="{AE243DB2-1B34-4683-808F-F31382478296}" srcOrd="0" destOrd="0" parTransId="{4A3B9749-E1AA-48E5-A859-CC5B7F0C980B}" sibTransId="{69A8B9A0-3D6C-467A-BECC-2FEA88BE35D6}"/>
    <dgm:cxn modelId="{DC391D0B-0BF6-492A-A6DC-45AD16E88B7D}" type="presOf" srcId="{5B3DEE10-87F0-4522-86B9-53A6FD839C2C}" destId="{7C356384-95C0-4156-A987-AF3B84D024DA}" srcOrd="0" destOrd="0" presId="urn:microsoft.com/office/officeart/2005/8/layout/hierarchy4"/>
    <dgm:cxn modelId="{7E98138E-67F9-4B83-9576-F33986663968}" type="presOf" srcId="{88F4C5CB-231C-478C-87C0-144EB6D0735D}" destId="{39835313-A990-43E8-989B-B27BDF53066E}" srcOrd="0" destOrd="0" presId="urn:microsoft.com/office/officeart/2005/8/layout/hierarchy4"/>
    <dgm:cxn modelId="{D20CD489-C2D0-414B-93E9-A0D30F256D81}" type="presParOf" srcId="{39835313-A990-43E8-989B-B27BDF53066E}" destId="{C7BA2464-6AA4-450B-B203-E3182DEF357A}" srcOrd="0" destOrd="0" presId="urn:microsoft.com/office/officeart/2005/8/layout/hierarchy4"/>
    <dgm:cxn modelId="{2BD11680-3CB9-47DA-8536-786463441527}" type="presParOf" srcId="{C7BA2464-6AA4-450B-B203-E3182DEF357A}" destId="{FD972869-3E9A-4231-9EC8-727CD4E60A5C}" srcOrd="0" destOrd="0" presId="urn:microsoft.com/office/officeart/2005/8/layout/hierarchy4"/>
    <dgm:cxn modelId="{EB9FE58C-71E9-4A63-AF20-BC0311EE3B37}" type="presParOf" srcId="{C7BA2464-6AA4-450B-B203-E3182DEF357A}" destId="{1948BEA5-5080-4E3E-80B1-176D8CF82057}" srcOrd="1" destOrd="0" presId="urn:microsoft.com/office/officeart/2005/8/layout/hierarchy4"/>
    <dgm:cxn modelId="{6D462B76-DB58-4C5A-B0A2-81A853251DD0}" type="presParOf" srcId="{39835313-A990-43E8-989B-B27BDF53066E}" destId="{6AF0A9A3-BC71-4836-AD84-675891945478}" srcOrd="1" destOrd="0" presId="urn:microsoft.com/office/officeart/2005/8/layout/hierarchy4"/>
    <dgm:cxn modelId="{AFC1175D-0027-4049-906C-FA4AF9D9360F}" type="presParOf" srcId="{39835313-A990-43E8-989B-B27BDF53066E}" destId="{AB6EA897-A49C-42AA-85A1-AD56DF200D7E}" srcOrd="2" destOrd="0" presId="urn:microsoft.com/office/officeart/2005/8/layout/hierarchy4"/>
    <dgm:cxn modelId="{68663793-3278-4D60-A0A4-022949AAA39A}" type="presParOf" srcId="{AB6EA897-A49C-42AA-85A1-AD56DF200D7E}" destId="{7C356384-95C0-4156-A987-AF3B84D024DA}" srcOrd="0" destOrd="0" presId="urn:microsoft.com/office/officeart/2005/8/layout/hierarchy4"/>
    <dgm:cxn modelId="{3C712478-1876-42C7-838E-7A25DC9B9114}" type="presParOf" srcId="{AB6EA897-A49C-42AA-85A1-AD56DF200D7E}" destId="{6A7C013F-A5F8-4ED9-838E-27BBC396CF2E}" srcOrd="1" destOrd="0" presId="urn:microsoft.com/office/officeart/2005/8/layout/hierarchy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88F4C5CB-231C-478C-87C0-144EB6D0735D}" type="doc">
      <dgm:prSet loTypeId="urn:microsoft.com/office/officeart/2005/8/layout/hierarchy4" loCatId="hierarchy" qsTypeId="urn:microsoft.com/office/officeart/2005/8/quickstyle/3d4" qsCatId="3D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AE243DB2-1B34-4683-808F-F31382478296}">
      <dgm:prSet phldrT="[ข้อความ]" custT="1"/>
      <dgm:spPr>
        <a:solidFill>
          <a:srgbClr val="FFFF99"/>
        </a:solidFill>
      </dgm:spPr>
      <dgm:t>
        <a:bodyPr/>
        <a:lstStyle/>
        <a:p>
          <a:pPr algn="ctr"/>
          <a:endParaRPr lang="th-TH" sz="3200" b="1" dirty="0" smtClean="0">
            <a:solidFill>
              <a:schemeClr val="tx1"/>
            </a:solidFill>
            <a:latin typeface="FreesiaUPC" pitchFamily="34" charset="-34"/>
            <a:cs typeface="FreesiaUPC" pitchFamily="34" charset="-34"/>
          </a:endParaRPr>
        </a:p>
        <a:p>
          <a:pPr algn="ctr"/>
          <a:r>
            <a:rPr lang="th-TH" sz="3200" b="1" dirty="0" smtClean="0">
              <a:solidFill>
                <a:schemeClr val="tx1"/>
              </a:solidFill>
              <a:latin typeface="FreesiaUPC" pitchFamily="34" charset="-34"/>
              <a:cs typeface="FreesiaUPC" pitchFamily="34" charset="-34"/>
            </a:rPr>
            <a:t>ผู้ดำเนินการทดสอบมาตรฐานฝีมือแรงงาน	</a:t>
          </a:r>
          <a:endParaRPr lang="en-US" sz="3200" b="1" dirty="0">
            <a:solidFill>
              <a:schemeClr val="tx1"/>
            </a:solidFill>
            <a:latin typeface="FreesiaUPC" pitchFamily="34" charset="-34"/>
            <a:cs typeface="FreesiaUPC" pitchFamily="34" charset="-34"/>
          </a:endParaRPr>
        </a:p>
      </dgm:t>
    </dgm:pt>
    <dgm:pt modelId="{4A3B9749-E1AA-48E5-A859-CC5B7F0C980B}" type="parTrans" cxnId="{D7933A97-45DF-455A-B76A-4039DD23D45E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69A8B9A0-3D6C-467A-BECC-2FEA88BE35D6}" type="sibTrans" cxnId="{D7933A97-45DF-455A-B76A-4039DD23D45E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5B3DEE10-87F0-4522-86B9-53A6FD839C2C}">
      <dgm:prSet phldrT="[ข้อความ]" custT="1"/>
      <dgm:spPr>
        <a:solidFill>
          <a:srgbClr val="FFD1D2"/>
        </a:solidFill>
      </dgm:spPr>
      <dgm:t>
        <a:bodyPr/>
        <a:lstStyle/>
        <a:p>
          <a:pPr algn="ctr"/>
          <a:r>
            <a:rPr lang="th-TH" sz="3200" b="1" dirty="0" smtClean="0">
              <a:solidFill>
                <a:schemeClr val="tx1"/>
              </a:solidFill>
              <a:latin typeface="FreesiaUPC" pitchFamily="34" charset="-34"/>
              <a:cs typeface="FreesiaUPC" pitchFamily="34" charset="-34"/>
            </a:rPr>
            <a:t>     ผู้ประกอบกิจการ</a:t>
          </a:r>
        </a:p>
      </dgm:t>
    </dgm:pt>
    <dgm:pt modelId="{AF86C37F-B68F-4A1E-A120-A1ADB074F24C}" type="parTrans" cxnId="{9E693A4E-2E4D-49B3-9C38-9FFADEF38E75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F78BC5F8-F5BA-4B66-875F-4BFD5A0E7676}" type="sibTrans" cxnId="{9E693A4E-2E4D-49B3-9C38-9FFADEF38E75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39835313-A990-43E8-989B-B27BDF53066E}" type="pres">
      <dgm:prSet presAssocID="{88F4C5CB-231C-478C-87C0-144EB6D0735D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C7BA2464-6AA4-450B-B203-E3182DEF357A}" type="pres">
      <dgm:prSet presAssocID="{AE243DB2-1B34-4683-808F-F31382478296}" presName="vertOne" presStyleCnt="0"/>
      <dgm:spPr/>
      <dgm:t>
        <a:bodyPr/>
        <a:lstStyle/>
        <a:p>
          <a:endParaRPr lang="en-US"/>
        </a:p>
      </dgm:t>
    </dgm:pt>
    <dgm:pt modelId="{FD972869-3E9A-4231-9EC8-727CD4E60A5C}" type="pres">
      <dgm:prSet presAssocID="{AE243DB2-1B34-4683-808F-F31382478296}" presName="txOne" presStyleLbl="node0" presStyleIdx="0" presStyleCnt="2" custLinFactNeighborY="461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1948BEA5-5080-4E3E-80B1-176D8CF82057}" type="pres">
      <dgm:prSet presAssocID="{AE243DB2-1B34-4683-808F-F31382478296}" presName="horzOne" presStyleCnt="0"/>
      <dgm:spPr/>
      <dgm:t>
        <a:bodyPr/>
        <a:lstStyle/>
        <a:p>
          <a:endParaRPr lang="en-US"/>
        </a:p>
      </dgm:t>
    </dgm:pt>
    <dgm:pt modelId="{6AF0A9A3-BC71-4836-AD84-675891945478}" type="pres">
      <dgm:prSet presAssocID="{69A8B9A0-3D6C-467A-BECC-2FEA88BE35D6}" presName="sibSpaceOne" presStyleCnt="0"/>
      <dgm:spPr/>
      <dgm:t>
        <a:bodyPr/>
        <a:lstStyle/>
        <a:p>
          <a:endParaRPr lang="en-US"/>
        </a:p>
      </dgm:t>
    </dgm:pt>
    <dgm:pt modelId="{AB6EA897-A49C-42AA-85A1-AD56DF200D7E}" type="pres">
      <dgm:prSet presAssocID="{5B3DEE10-87F0-4522-86B9-53A6FD839C2C}" presName="vertOne" presStyleCnt="0"/>
      <dgm:spPr/>
      <dgm:t>
        <a:bodyPr/>
        <a:lstStyle/>
        <a:p>
          <a:endParaRPr lang="en-US"/>
        </a:p>
      </dgm:t>
    </dgm:pt>
    <dgm:pt modelId="{7C356384-95C0-4156-A987-AF3B84D024DA}" type="pres">
      <dgm:prSet presAssocID="{5B3DEE10-87F0-4522-86B9-53A6FD839C2C}" presName="txOne" presStyleLbl="node0" presStyleIdx="1" presStyleCnt="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6A7C013F-A5F8-4ED9-838E-27BBC396CF2E}" type="pres">
      <dgm:prSet presAssocID="{5B3DEE10-87F0-4522-86B9-53A6FD839C2C}" presName="horzOne" presStyleCnt="0"/>
      <dgm:spPr/>
      <dgm:t>
        <a:bodyPr/>
        <a:lstStyle/>
        <a:p>
          <a:endParaRPr lang="en-US"/>
        </a:p>
      </dgm:t>
    </dgm:pt>
  </dgm:ptLst>
  <dgm:cxnLst>
    <dgm:cxn modelId="{9E693A4E-2E4D-49B3-9C38-9FFADEF38E75}" srcId="{88F4C5CB-231C-478C-87C0-144EB6D0735D}" destId="{5B3DEE10-87F0-4522-86B9-53A6FD839C2C}" srcOrd="1" destOrd="0" parTransId="{AF86C37F-B68F-4A1E-A120-A1ADB074F24C}" sibTransId="{F78BC5F8-F5BA-4B66-875F-4BFD5A0E7676}"/>
    <dgm:cxn modelId="{D7933A97-45DF-455A-B76A-4039DD23D45E}" srcId="{88F4C5CB-231C-478C-87C0-144EB6D0735D}" destId="{AE243DB2-1B34-4683-808F-F31382478296}" srcOrd="0" destOrd="0" parTransId="{4A3B9749-E1AA-48E5-A859-CC5B7F0C980B}" sibTransId="{69A8B9A0-3D6C-467A-BECC-2FEA88BE35D6}"/>
    <dgm:cxn modelId="{8F67FA00-ACE5-4900-B2A2-9375ADC37FB4}" type="presOf" srcId="{AE243DB2-1B34-4683-808F-F31382478296}" destId="{FD972869-3E9A-4231-9EC8-727CD4E60A5C}" srcOrd="0" destOrd="0" presId="urn:microsoft.com/office/officeart/2005/8/layout/hierarchy4"/>
    <dgm:cxn modelId="{6D1C8E4D-C1C9-4E2B-A399-1CC459F28C5F}" type="presOf" srcId="{88F4C5CB-231C-478C-87C0-144EB6D0735D}" destId="{39835313-A990-43E8-989B-B27BDF53066E}" srcOrd="0" destOrd="0" presId="urn:microsoft.com/office/officeart/2005/8/layout/hierarchy4"/>
    <dgm:cxn modelId="{CD5D0E34-4EB6-4596-8CB7-7429403DBAB9}" type="presOf" srcId="{5B3DEE10-87F0-4522-86B9-53A6FD839C2C}" destId="{7C356384-95C0-4156-A987-AF3B84D024DA}" srcOrd="0" destOrd="0" presId="urn:microsoft.com/office/officeart/2005/8/layout/hierarchy4"/>
    <dgm:cxn modelId="{13BBACDD-9615-431C-8A45-8D17F05183B4}" type="presParOf" srcId="{39835313-A990-43E8-989B-B27BDF53066E}" destId="{C7BA2464-6AA4-450B-B203-E3182DEF357A}" srcOrd="0" destOrd="0" presId="urn:microsoft.com/office/officeart/2005/8/layout/hierarchy4"/>
    <dgm:cxn modelId="{62AA9EB0-8436-42F8-AE6C-00FAAC7E663D}" type="presParOf" srcId="{C7BA2464-6AA4-450B-B203-E3182DEF357A}" destId="{FD972869-3E9A-4231-9EC8-727CD4E60A5C}" srcOrd="0" destOrd="0" presId="urn:microsoft.com/office/officeart/2005/8/layout/hierarchy4"/>
    <dgm:cxn modelId="{0DE0429C-7F18-4DED-A129-70C169917282}" type="presParOf" srcId="{C7BA2464-6AA4-450B-B203-E3182DEF357A}" destId="{1948BEA5-5080-4E3E-80B1-176D8CF82057}" srcOrd="1" destOrd="0" presId="urn:microsoft.com/office/officeart/2005/8/layout/hierarchy4"/>
    <dgm:cxn modelId="{1318004A-3DF3-4F73-93B9-1C5A6AA60974}" type="presParOf" srcId="{39835313-A990-43E8-989B-B27BDF53066E}" destId="{6AF0A9A3-BC71-4836-AD84-675891945478}" srcOrd="1" destOrd="0" presId="urn:microsoft.com/office/officeart/2005/8/layout/hierarchy4"/>
    <dgm:cxn modelId="{80D791DF-A601-49C7-A8DF-7CB50A4CA325}" type="presParOf" srcId="{39835313-A990-43E8-989B-B27BDF53066E}" destId="{AB6EA897-A49C-42AA-85A1-AD56DF200D7E}" srcOrd="2" destOrd="0" presId="urn:microsoft.com/office/officeart/2005/8/layout/hierarchy4"/>
    <dgm:cxn modelId="{0323A98E-E13E-470F-A680-7C2D47D5010B}" type="presParOf" srcId="{AB6EA897-A49C-42AA-85A1-AD56DF200D7E}" destId="{7C356384-95C0-4156-A987-AF3B84D024DA}" srcOrd="0" destOrd="0" presId="urn:microsoft.com/office/officeart/2005/8/layout/hierarchy4"/>
    <dgm:cxn modelId="{D68BB896-2C06-4F10-A388-F7D91CF182C7}" type="presParOf" srcId="{AB6EA897-A49C-42AA-85A1-AD56DF200D7E}" destId="{6A7C013F-A5F8-4ED9-838E-27BBC396CF2E}" srcOrd="1" destOrd="0" presId="urn:microsoft.com/office/officeart/2005/8/layout/hierarchy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88F4C5CB-231C-478C-87C0-144EB6D0735D}" type="doc">
      <dgm:prSet loTypeId="urn:microsoft.com/office/officeart/2005/8/layout/hProcess7#1" loCatId="list" qsTypeId="urn:microsoft.com/office/officeart/2005/8/quickstyle/3d4" qsCatId="3D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AE243DB2-1B34-4683-808F-F31382478296}">
      <dgm:prSet phldrT="[ข้อความ]" custT="1"/>
      <dgm:spPr>
        <a:solidFill>
          <a:srgbClr val="D1B2E8"/>
        </a:solidFill>
      </dgm:spPr>
      <dgm:t>
        <a:bodyPr/>
        <a:lstStyle/>
        <a:p>
          <a:endParaRPr lang="en-US" sz="2400" b="1" dirty="0">
            <a:solidFill>
              <a:schemeClr val="tx1"/>
            </a:solidFill>
            <a:latin typeface="FreesiaUPC" pitchFamily="34" charset="-34"/>
            <a:cs typeface="FreesiaUPC" pitchFamily="34" charset="-34"/>
          </a:endParaRPr>
        </a:p>
      </dgm:t>
    </dgm:pt>
    <dgm:pt modelId="{4A3B9749-E1AA-48E5-A859-CC5B7F0C980B}" type="parTrans" cxnId="{D7933A97-45DF-455A-B76A-4039DD23D45E}">
      <dgm:prSet/>
      <dgm:spPr/>
      <dgm:t>
        <a:bodyPr/>
        <a:lstStyle/>
        <a:p>
          <a:endParaRPr lang="en-US"/>
        </a:p>
      </dgm:t>
    </dgm:pt>
    <dgm:pt modelId="{69A8B9A0-3D6C-467A-BECC-2FEA88BE35D6}" type="sibTrans" cxnId="{D7933A97-45DF-455A-B76A-4039DD23D45E}">
      <dgm:prSet/>
      <dgm:spPr/>
      <dgm:t>
        <a:bodyPr/>
        <a:lstStyle/>
        <a:p>
          <a:endParaRPr lang="en-US"/>
        </a:p>
      </dgm:t>
    </dgm:pt>
    <dgm:pt modelId="{66FC0136-BB4A-4DD6-A2C9-FB78171293FA}">
      <dgm:prSet phldrT="[ข้อความ]" custT="1"/>
      <dgm:spPr/>
      <dgm:t>
        <a:bodyPr/>
        <a:lstStyle/>
        <a:p>
          <a:endParaRPr lang="th-TH" sz="3200" b="1" dirty="0" smtClean="0">
            <a:solidFill>
              <a:schemeClr val="tx1"/>
            </a:solidFill>
            <a:latin typeface="TH Chakra Petch" pitchFamily="2" charset="-34"/>
            <a:cs typeface="TH Chakra Petch" pitchFamily="2" charset="-34"/>
          </a:endParaRPr>
        </a:p>
        <a:p>
          <a:r>
            <a:rPr lang="th-TH" sz="3200" b="1" dirty="0" smtClean="0">
              <a:solidFill>
                <a:schemeClr val="tx1"/>
              </a:solidFill>
              <a:latin typeface="FreesiaUPC" pitchFamily="34" charset="-34"/>
              <a:cs typeface="FreesiaUPC" pitchFamily="34" charset="-34"/>
            </a:rPr>
            <a:t>เป็นบุคคลธรรมดา หรือ</a:t>
          </a:r>
          <a:br>
            <a:rPr lang="th-TH" sz="3200" b="1" dirty="0" smtClean="0">
              <a:solidFill>
                <a:schemeClr val="tx1"/>
              </a:solidFill>
              <a:latin typeface="FreesiaUPC" pitchFamily="34" charset="-34"/>
              <a:cs typeface="FreesiaUPC" pitchFamily="34" charset="-34"/>
            </a:rPr>
          </a:br>
          <a:r>
            <a:rPr lang="th-TH" sz="3200" b="1" dirty="0" smtClean="0">
              <a:solidFill>
                <a:schemeClr val="tx1"/>
              </a:solidFill>
              <a:latin typeface="FreesiaUPC" pitchFamily="34" charset="-34"/>
              <a:cs typeface="FreesiaUPC" pitchFamily="34" charset="-34"/>
            </a:rPr>
            <a:t>นิติบุคคลที่มีสัญชาติไทย	</a:t>
          </a:r>
          <a:endParaRPr lang="en-US" sz="3200" b="1" dirty="0">
            <a:solidFill>
              <a:schemeClr val="tx1"/>
            </a:solidFill>
            <a:latin typeface="FreesiaUPC" pitchFamily="34" charset="-34"/>
            <a:cs typeface="FreesiaUPC" pitchFamily="34" charset="-34"/>
          </a:endParaRPr>
        </a:p>
      </dgm:t>
    </dgm:pt>
    <dgm:pt modelId="{AE96882D-BF42-427B-B6E4-02CC86DD026B}" type="parTrans" cxnId="{80321C62-B3A2-43D0-8AA3-550FE189D44B}">
      <dgm:prSet/>
      <dgm:spPr/>
      <dgm:t>
        <a:bodyPr/>
        <a:lstStyle/>
        <a:p>
          <a:endParaRPr lang="en-US"/>
        </a:p>
      </dgm:t>
    </dgm:pt>
    <dgm:pt modelId="{779B786C-86F6-4A2E-9491-5A1DF34FC224}" type="sibTrans" cxnId="{80321C62-B3A2-43D0-8AA3-550FE189D44B}">
      <dgm:prSet/>
      <dgm:spPr/>
      <dgm:t>
        <a:bodyPr/>
        <a:lstStyle/>
        <a:p>
          <a:endParaRPr lang="en-US"/>
        </a:p>
      </dgm:t>
    </dgm:pt>
    <dgm:pt modelId="{5B3DEE10-87F0-4522-86B9-53A6FD839C2C}">
      <dgm:prSet phldrT="[ข้อความ]" custT="1"/>
      <dgm:spPr>
        <a:solidFill>
          <a:schemeClr val="accent2">
            <a:lumMod val="60000"/>
            <a:lumOff val="40000"/>
          </a:schemeClr>
        </a:solidFill>
      </dgm:spPr>
      <dgm:t>
        <a:bodyPr/>
        <a:lstStyle/>
        <a:p>
          <a:endParaRPr lang="en-US" sz="2400" b="1" dirty="0">
            <a:solidFill>
              <a:schemeClr val="tx1"/>
            </a:solidFill>
            <a:latin typeface="TH Chakra Petch" pitchFamily="2" charset="-34"/>
            <a:cs typeface="TH Chakra Petch" pitchFamily="2" charset="-34"/>
          </a:endParaRPr>
        </a:p>
      </dgm:t>
    </dgm:pt>
    <dgm:pt modelId="{AF86C37F-B68F-4A1E-A120-A1ADB074F24C}" type="parTrans" cxnId="{9E693A4E-2E4D-49B3-9C38-9FFADEF38E75}">
      <dgm:prSet/>
      <dgm:spPr/>
      <dgm:t>
        <a:bodyPr/>
        <a:lstStyle/>
        <a:p>
          <a:endParaRPr lang="en-US"/>
        </a:p>
      </dgm:t>
    </dgm:pt>
    <dgm:pt modelId="{F78BC5F8-F5BA-4B66-875F-4BFD5A0E7676}" type="sibTrans" cxnId="{9E693A4E-2E4D-49B3-9C38-9FFADEF38E75}">
      <dgm:prSet/>
      <dgm:spPr/>
      <dgm:t>
        <a:bodyPr/>
        <a:lstStyle/>
        <a:p>
          <a:endParaRPr lang="en-US"/>
        </a:p>
      </dgm:t>
    </dgm:pt>
    <dgm:pt modelId="{B853A7DC-0B90-4636-A0F5-CBDA545C641F}">
      <dgm:prSet phldrT="[ข้อความ]" custT="1"/>
      <dgm:spPr/>
      <dgm:t>
        <a:bodyPr/>
        <a:lstStyle/>
        <a:p>
          <a:endParaRPr lang="th-TH" sz="3200" b="1" dirty="0" smtClean="0">
            <a:solidFill>
              <a:schemeClr val="tx1"/>
            </a:solidFill>
            <a:latin typeface="FreesiaUPC" pitchFamily="34" charset="-34"/>
            <a:cs typeface="FreesiaUPC" pitchFamily="34" charset="-34"/>
          </a:endParaRPr>
        </a:p>
        <a:p>
          <a:r>
            <a:rPr lang="th-TH" sz="3200" b="1" dirty="0" smtClean="0">
              <a:solidFill>
                <a:schemeClr val="tx1"/>
              </a:solidFill>
              <a:latin typeface="FreesiaUPC" pitchFamily="34" charset="-34"/>
              <a:cs typeface="FreesiaUPC" pitchFamily="34" charset="-34"/>
            </a:rPr>
            <a:t>ไม่เป็นลูกหนี้กองทุน</a:t>
          </a:r>
          <a:endParaRPr lang="en-US" sz="3200" b="1" dirty="0">
            <a:solidFill>
              <a:schemeClr val="tx1"/>
            </a:solidFill>
            <a:latin typeface="FreesiaUPC" pitchFamily="34" charset="-34"/>
            <a:cs typeface="FreesiaUPC" pitchFamily="34" charset="-34"/>
          </a:endParaRPr>
        </a:p>
      </dgm:t>
    </dgm:pt>
    <dgm:pt modelId="{D686DD99-E5CD-4195-9088-6DC3B87429FB}" type="parTrans" cxnId="{6B521E4D-FCC4-4960-8442-329DE678FEFE}">
      <dgm:prSet/>
      <dgm:spPr/>
      <dgm:t>
        <a:bodyPr/>
        <a:lstStyle/>
        <a:p>
          <a:endParaRPr lang="en-US"/>
        </a:p>
      </dgm:t>
    </dgm:pt>
    <dgm:pt modelId="{422EBACF-A3A1-420E-B9B8-037B1A9B63EB}" type="sibTrans" cxnId="{6B521E4D-FCC4-4960-8442-329DE678FEFE}">
      <dgm:prSet/>
      <dgm:spPr/>
      <dgm:t>
        <a:bodyPr/>
        <a:lstStyle/>
        <a:p>
          <a:endParaRPr lang="en-US"/>
        </a:p>
      </dgm:t>
    </dgm:pt>
    <dgm:pt modelId="{2E5E234E-D4EF-490B-9A16-4D17BCA54B22}">
      <dgm:prSet phldrT="[ข้อความ]" custT="1"/>
      <dgm:spPr>
        <a:solidFill>
          <a:schemeClr val="bg2">
            <a:lumMod val="75000"/>
          </a:schemeClr>
        </a:solidFill>
      </dgm:spPr>
      <dgm:t>
        <a:bodyPr/>
        <a:lstStyle/>
        <a:p>
          <a:endParaRPr lang="en-US" sz="2400" b="1" dirty="0">
            <a:solidFill>
              <a:schemeClr val="tx1"/>
            </a:solidFill>
            <a:latin typeface="FreesiaUPC" pitchFamily="34" charset="-34"/>
            <a:cs typeface="FreesiaUPC" pitchFamily="34" charset="-34"/>
          </a:endParaRPr>
        </a:p>
      </dgm:t>
    </dgm:pt>
    <dgm:pt modelId="{77FD7983-5360-4A71-97DD-3BFD2BF1CDF1}" type="parTrans" cxnId="{45275605-E92A-41B7-9FE9-49B7DB147A63}">
      <dgm:prSet/>
      <dgm:spPr/>
      <dgm:t>
        <a:bodyPr/>
        <a:lstStyle/>
        <a:p>
          <a:endParaRPr lang="en-US"/>
        </a:p>
      </dgm:t>
    </dgm:pt>
    <dgm:pt modelId="{5F9BCA42-2709-4CDA-8AD8-4312253D7A5C}" type="sibTrans" cxnId="{45275605-E92A-41B7-9FE9-49B7DB147A63}">
      <dgm:prSet/>
      <dgm:spPr/>
      <dgm:t>
        <a:bodyPr/>
        <a:lstStyle/>
        <a:p>
          <a:endParaRPr lang="en-US"/>
        </a:p>
      </dgm:t>
    </dgm:pt>
    <dgm:pt modelId="{4D1825CB-5740-4700-BDB6-3A61B311E4D3}">
      <dgm:prSet phldrT="[ข้อความ]" custT="1"/>
      <dgm:spPr/>
      <dgm:t>
        <a:bodyPr/>
        <a:lstStyle/>
        <a:p>
          <a:endParaRPr lang="th-TH" sz="3200" b="1" dirty="0" smtClean="0">
            <a:solidFill>
              <a:schemeClr val="tx1"/>
            </a:solidFill>
            <a:latin typeface="FreesiaUPC" pitchFamily="34" charset="-34"/>
            <a:cs typeface="FreesiaUPC" pitchFamily="34" charset="-34"/>
          </a:endParaRPr>
        </a:p>
        <a:p>
          <a:r>
            <a:rPr lang="th-TH" sz="3200" b="1" dirty="0" smtClean="0">
              <a:solidFill>
                <a:schemeClr val="tx1"/>
              </a:solidFill>
              <a:latin typeface="FreesiaUPC" pitchFamily="34" charset="-34"/>
              <a:cs typeface="FreesiaUPC" pitchFamily="34" charset="-34"/>
            </a:rPr>
            <a:t>ไม่เป็นบุคคลล้มละลาย</a:t>
          </a:r>
          <a:endParaRPr lang="en-US" sz="3200" b="1" dirty="0">
            <a:solidFill>
              <a:schemeClr val="tx1"/>
            </a:solidFill>
            <a:latin typeface="FreesiaUPC" pitchFamily="34" charset="-34"/>
            <a:cs typeface="FreesiaUPC" pitchFamily="34" charset="-34"/>
          </a:endParaRPr>
        </a:p>
      </dgm:t>
    </dgm:pt>
    <dgm:pt modelId="{D48C1CD3-8E94-4E07-B8A3-11C764364FCE}" type="sibTrans" cxnId="{37314155-22D9-4262-8945-89771BE4FA03}">
      <dgm:prSet/>
      <dgm:spPr/>
      <dgm:t>
        <a:bodyPr/>
        <a:lstStyle/>
        <a:p>
          <a:endParaRPr lang="en-US"/>
        </a:p>
      </dgm:t>
    </dgm:pt>
    <dgm:pt modelId="{A983EC5A-ACCF-46B1-89CF-6557018ECCAA}" type="parTrans" cxnId="{37314155-22D9-4262-8945-89771BE4FA03}">
      <dgm:prSet/>
      <dgm:spPr/>
      <dgm:t>
        <a:bodyPr/>
        <a:lstStyle/>
        <a:p>
          <a:endParaRPr lang="en-US"/>
        </a:p>
      </dgm:t>
    </dgm:pt>
    <dgm:pt modelId="{A7A5B73A-3CCD-4141-98AF-633C8A196D4C}" type="pres">
      <dgm:prSet presAssocID="{88F4C5CB-231C-478C-87C0-144EB6D0735D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9B839E29-6C81-4131-A646-D862AA4A67E6}" type="pres">
      <dgm:prSet presAssocID="{AE243DB2-1B34-4683-808F-F31382478296}" presName="compositeNode" presStyleCnt="0">
        <dgm:presLayoutVars>
          <dgm:bulletEnabled val="1"/>
        </dgm:presLayoutVars>
      </dgm:prSet>
      <dgm:spPr/>
    </dgm:pt>
    <dgm:pt modelId="{9C7BA86B-6915-44D0-BB10-447977816A89}" type="pres">
      <dgm:prSet presAssocID="{AE243DB2-1B34-4683-808F-F31382478296}" presName="bgRect" presStyleLbl="node1" presStyleIdx="0" presStyleCnt="3" custScaleY="97758"/>
      <dgm:spPr/>
      <dgm:t>
        <a:bodyPr/>
        <a:lstStyle/>
        <a:p>
          <a:endParaRPr lang="en-US"/>
        </a:p>
      </dgm:t>
    </dgm:pt>
    <dgm:pt modelId="{D1B14D60-87BB-4367-9C8E-8E51B9D1537A}" type="pres">
      <dgm:prSet presAssocID="{AE243DB2-1B34-4683-808F-F31382478296}" presName="parentNode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500D8E7-2D84-4444-88C5-1E44BF76A750}" type="pres">
      <dgm:prSet presAssocID="{AE243DB2-1B34-4683-808F-F31382478296}" presName="child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4829EE9-B106-4B06-A47E-8BA6C408DAF8}" type="pres">
      <dgm:prSet presAssocID="{69A8B9A0-3D6C-467A-BECC-2FEA88BE35D6}" presName="hSp" presStyleCnt="0"/>
      <dgm:spPr/>
    </dgm:pt>
    <dgm:pt modelId="{FA0E612B-CD2A-47E4-A67F-5AA9FB09EE6D}" type="pres">
      <dgm:prSet presAssocID="{69A8B9A0-3D6C-467A-BECC-2FEA88BE35D6}" presName="vProcSp" presStyleCnt="0"/>
      <dgm:spPr/>
    </dgm:pt>
    <dgm:pt modelId="{AB1868DE-A6B8-4BD7-8EEA-FA53B955E497}" type="pres">
      <dgm:prSet presAssocID="{69A8B9A0-3D6C-467A-BECC-2FEA88BE35D6}" presName="vSp1" presStyleCnt="0"/>
      <dgm:spPr/>
    </dgm:pt>
    <dgm:pt modelId="{FE33D50C-5B90-4029-AA82-64645E17BA4D}" type="pres">
      <dgm:prSet presAssocID="{69A8B9A0-3D6C-467A-BECC-2FEA88BE35D6}" presName="simulatedConn" presStyleLbl="solidFgAcc1" presStyleIdx="0" presStyleCnt="2" custLinFactY="-100000" custLinFactNeighborY="-180985"/>
      <dgm:spPr/>
    </dgm:pt>
    <dgm:pt modelId="{21B1AABF-C749-4C5B-B9F7-17609B04961D}" type="pres">
      <dgm:prSet presAssocID="{69A8B9A0-3D6C-467A-BECC-2FEA88BE35D6}" presName="vSp2" presStyleCnt="0"/>
      <dgm:spPr/>
    </dgm:pt>
    <dgm:pt modelId="{4B636B0C-50BD-48D8-860C-F77D034B3847}" type="pres">
      <dgm:prSet presAssocID="{69A8B9A0-3D6C-467A-BECC-2FEA88BE35D6}" presName="sibTrans" presStyleCnt="0"/>
      <dgm:spPr/>
    </dgm:pt>
    <dgm:pt modelId="{F18C10A3-5D7A-4540-9C70-E9DEA7368E2F}" type="pres">
      <dgm:prSet presAssocID="{5B3DEE10-87F0-4522-86B9-53A6FD839C2C}" presName="compositeNode" presStyleCnt="0">
        <dgm:presLayoutVars>
          <dgm:bulletEnabled val="1"/>
        </dgm:presLayoutVars>
      </dgm:prSet>
      <dgm:spPr/>
    </dgm:pt>
    <dgm:pt modelId="{8EC98005-D844-45C2-9EC5-8C8C4DD738E9}" type="pres">
      <dgm:prSet presAssocID="{5B3DEE10-87F0-4522-86B9-53A6FD839C2C}" presName="bgRect" presStyleLbl="node1" presStyleIdx="1" presStyleCnt="3" custScaleY="97171"/>
      <dgm:spPr/>
      <dgm:t>
        <a:bodyPr/>
        <a:lstStyle/>
        <a:p>
          <a:endParaRPr lang="en-US"/>
        </a:p>
      </dgm:t>
    </dgm:pt>
    <dgm:pt modelId="{71BC65EC-F89B-4212-8B8F-2B24433B79CC}" type="pres">
      <dgm:prSet presAssocID="{5B3DEE10-87F0-4522-86B9-53A6FD839C2C}" presName="parentNode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E24DB23-95D9-4062-B6CF-67125A1E6FDA}" type="pres">
      <dgm:prSet presAssocID="{5B3DEE10-87F0-4522-86B9-53A6FD839C2C}" presName="child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0896ACD-077D-4A32-9D85-E3EF81650CD6}" type="pres">
      <dgm:prSet presAssocID="{F78BC5F8-F5BA-4B66-875F-4BFD5A0E7676}" presName="hSp" presStyleCnt="0"/>
      <dgm:spPr/>
    </dgm:pt>
    <dgm:pt modelId="{7F8F3227-556B-4E67-BD60-7129C7212916}" type="pres">
      <dgm:prSet presAssocID="{F78BC5F8-F5BA-4B66-875F-4BFD5A0E7676}" presName="vProcSp" presStyleCnt="0"/>
      <dgm:spPr/>
    </dgm:pt>
    <dgm:pt modelId="{8F805DC6-66D2-4EEA-BA64-780EE754A9D3}" type="pres">
      <dgm:prSet presAssocID="{F78BC5F8-F5BA-4B66-875F-4BFD5A0E7676}" presName="vSp1" presStyleCnt="0"/>
      <dgm:spPr/>
    </dgm:pt>
    <dgm:pt modelId="{D2BE5F59-243B-407F-A563-CE56005E2D0D}" type="pres">
      <dgm:prSet presAssocID="{F78BC5F8-F5BA-4B66-875F-4BFD5A0E7676}" presName="simulatedConn" presStyleLbl="solidFgAcc1" presStyleIdx="1" presStyleCnt="2" custLinFactY="-100000" custLinFactNeighborY="-180985"/>
      <dgm:spPr/>
    </dgm:pt>
    <dgm:pt modelId="{9D882568-5157-4BBC-A7FA-B1DF67C5B016}" type="pres">
      <dgm:prSet presAssocID="{F78BC5F8-F5BA-4B66-875F-4BFD5A0E7676}" presName="vSp2" presStyleCnt="0"/>
      <dgm:spPr/>
    </dgm:pt>
    <dgm:pt modelId="{A09FDB7E-5101-4925-99A3-30FD701891A3}" type="pres">
      <dgm:prSet presAssocID="{F78BC5F8-F5BA-4B66-875F-4BFD5A0E7676}" presName="sibTrans" presStyleCnt="0"/>
      <dgm:spPr/>
    </dgm:pt>
    <dgm:pt modelId="{BC975E61-44D5-4CD7-A0EF-D0823B57BD5A}" type="pres">
      <dgm:prSet presAssocID="{2E5E234E-D4EF-490B-9A16-4D17BCA54B22}" presName="compositeNode" presStyleCnt="0">
        <dgm:presLayoutVars>
          <dgm:bulletEnabled val="1"/>
        </dgm:presLayoutVars>
      </dgm:prSet>
      <dgm:spPr/>
    </dgm:pt>
    <dgm:pt modelId="{943585EB-7461-4B5F-9226-91279ADE96E5}" type="pres">
      <dgm:prSet presAssocID="{2E5E234E-D4EF-490B-9A16-4D17BCA54B22}" presName="bgRect" presStyleLbl="node1" presStyleIdx="2" presStyleCnt="3" custScaleY="97171"/>
      <dgm:spPr/>
      <dgm:t>
        <a:bodyPr/>
        <a:lstStyle/>
        <a:p>
          <a:endParaRPr lang="en-US"/>
        </a:p>
      </dgm:t>
    </dgm:pt>
    <dgm:pt modelId="{AA009523-53AD-46BB-AB0F-189902322619}" type="pres">
      <dgm:prSet presAssocID="{2E5E234E-D4EF-490B-9A16-4D17BCA54B22}" presName="parentNode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E1097FF-4308-4F55-B51E-7A8E10738005}" type="pres">
      <dgm:prSet presAssocID="{2E5E234E-D4EF-490B-9A16-4D17BCA54B22}" presName="child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382504E0-FC7C-4BD5-BAA1-DEA73232D6EB}" type="presOf" srcId="{2E5E234E-D4EF-490B-9A16-4D17BCA54B22}" destId="{943585EB-7461-4B5F-9226-91279ADE96E5}" srcOrd="0" destOrd="0" presId="urn:microsoft.com/office/officeart/2005/8/layout/hProcess7#1"/>
    <dgm:cxn modelId="{6B521E4D-FCC4-4960-8442-329DE678FEFE}" srcId="{2E5E234E-D4EF-490B-9A16-4D17BCA54B22}" destId="{B853A7DC-0B90-4636-A0F5-CBDA545C641F}" srcOrd="0" destOrd="0" parTransId="{D686DD99-E5CD-4195-9088-6DC3B87429FB}" sibTransId="{422EBACF-A3A1-420E-B9B8-037B1A9B63EB}"/>
    <dgm:cxn modelId="{D5ED8657-1649-4EAD-820A-FA9CB0601707}" type="presOf" srcId="{AE243DB2-1B34-4683-808F-F31382478296}" destId="{9C7BA86B-6915-44D0-BB10-447977816A89}" srcOrd="0" destOrd="0" presId="urn:microsoft.com/office/officeart/2005/8/layout/hProcess7#1"/>
    <dgm:cxn modelId="{3B161C14-9495-4665-9FAB-74A37ACF2C19}" type="presOf" srcId="{5B3DEE10-87F0-4522-86B9-53A6FD839C2C}" destId="{71BC65EC-F89B-4212-8B8F-2B24433B79CC}" srcOrd="1" destOrd="0" presId="urn:microsoft.com/office/officeart/2005/8/layout/hProcess7#1"/>
    <dgm:cxn modelId="{072E193E-ACE9-46CB-928B-61745C06CFD2}" type="presOf" srcId="{B853A7DC-0B90-4636-A0F5-CBDA545C641F}" destId="{CE1097FF-4308-4F55-B51E-7A8E10738005}" srcOrd="0" destOrd="0" presId="urn:microsoft.com/office/officeart/2005/8/layout/hProcess7#1"/>
    <dgm:cxn modelId="{37314155-22D9-4262-8945-89771BE4FA03}" srcId="{5B3DEE10-87F0-4522-86B9-53A6FD839C2C}" destId="{4D1825CB-5740-4700-BDB6-3A61B311E4D3}" srcOrd="0" destOrd="0" parTransId="{A983EC5A-ACCF-46B1-89CF-6557018ECCAA}" sibTransId="{D48C1CD3-8E94-4E07-B8A3-11C764364FCE}"/>
    <dgm:cxn modelId="{D27354F7-6D71-4725-AF1E-8A2E7F16672F}" type="presOf" srcId="{4D1825CB-5740-4700-BDB6-3A61B311E4D3}" destId="{CE24DB23-95D9-4062-B6CF-67125A1E6FDA}" srcOrd="0" destOrd="0" presId="urn:microsoft.com/office/officeart/2005/8/layout/hProcess7#1"/>
    <dgm:cxn modelId="{698FE7BF-2CA3-4D82-A1BE-6B9A2AA6F912}" type="presOf" srcId="{88F4C5CB-231C-478C-87C0-144EB6D0735D}" destId="{A7A5B73A-3CCD-4141-98AF-633C8A196D4C}" srcOrd="0" destOrd="0" presId="urn:microsoft.com/office/officeart/2005/8/layout/hProcess7#1"/>
    <dgm:cxn modelId="{9E693A4E-2E4D-49B3-9C38-9FFADEF38E75}" srcId="{88F4C5CB-231C-478C-87C0-144EB6D0735D}" destId="{5B3DEE10-87F0-4522-86B9-53A6FD839C2C}" srcOrd="1" destOrd="0" parTransId="{AF86C37F-B68F-4A1E-A120-A1ADB074F24C}" sibTransId="{F78BC5F8-F5BA-4B66-875F-4BFD5A0E7676}"/>
    <dgm:cxn modelId="{D7933A97-45DF-455A-B76A-4039DD23D45E}" srcId="{88F4C5CB-231C-478C-87C0-144EB6D0735D}" destId="{AE243DB2-1B34-4683-808F-F31382478296}" srcOrd="0" destOrd="0" parTransId="{4A3B9749-E1AA-48E5-A859-CC5B7F0C980B}" sibTransId="{69A8B9A0-3D6C-467A-BECC-2FEA88BE35D6}"/>
    <dgm:cxn modelId="{4EA0A957-676D-4556-8E95-7EB8E4D7AE79}" type="presOf" srcId="{2E5E234E-D4EF-490B-9A16-4D17BCA54B22}" destId="{AA009523-53AD-46BB-AB0F-189902322619}" srcOrd="1" destOrd="0" presId="urn:microsoft.com/office/officeart/2005/8/layout/hProcess7#1"/>
    <dgm:cxn modelId="{D126B463-87C5-488C-B621-4513581E7E82}" type="presOf" srcId="{5B3DEE10-87F0-4522-86B9-53A6FD839C2C}" destId="{8EC98005-D844-45C2-9EC5-8C8C4DD738E9}" srcOrd="0" destOrd="0" presId="urn:microsoft.com/office/officeart/2005/8/layout/hProcess7#1"/>
    <dgm:cxn modelId="{65CD45F0-DE18-4478-84C2-3123FC4ABBD8}" type="presOf" srcId="{AE243DB2-1B34-4683-808F-F31382478296}" destId="{D1B14D60-87BB-4367-9C8E-8E51B9D1537A}" srcOrd="1" destOrd="0" presId="urn:microsoft.com/office/officeart/2005/8/layout/hProcess7#1"/>
    <dgm:cxn modelId="{80321C62-B3A2-43D0-8AA3-550FE189D44B}" srcId="{AE243DB2-1B34-4683-808F-F31382478296}" destId="{66FC0136-BB4A-4DD6-A2C9-FB78171293FA}" srcOrd="0" destOrd="0" parTransId="{AE96882D-BF42-427B-B6E4-02CC86DD026B}" sibTransId="{779B786C-86F6-4A2E-9491-5A1DF34FC224}"/>
    <dgm:cxn modelId="{45275605-E92A-41B7-9FE9-49B7DB147A63}" srcId="{88F4C5CB-231C-478C-87C0-144EB6D0735D}" destId="{2E5E234E-D4EF-490B-9A16-4D17BCA54B22}" srcOrd="2" destOrd="0" parTransId="{77FD7983-5360-4A71-97DD-3BFD2BF1CDF1}" sibTransId="{5F9BCA42-2709-4CDA-8AD8-4312253D7A5C}"/>
    <dgm:cxn modelId="{0D308403-107E-43BD-82F4-4377C6A7772D}" type="presOf" srcId="{66FC0136-BB4A-4DD6-A2C9-FB78171293FA}" destId="{0500D8E7-2D84-4444-88C5-1E44BF76A750}" srcOrd="0" destOrd="0" presId="urn:microsoft.com/office/officeart/2005/8/layout/hProcess7#1"/>
    <dgm:cxn modelId="{639F23C2-D864-41FC-B679-76D44A9C7DF1}" type="presParOf" srcId="{A7A5B73A-3CCD-4141-98AF-633C8A196D4C}" destId="{9B839E29-6C81-4131-A646-D862AA4A67E6}" srcOrd="0" destOrd="0" presId="urn:microsoft.com/office/officeart/2005/8/layout/hProcess7#1"/>
    <dgm:cxn modelId="{1D7B7169-23C8-406F-9B9C-A66A4D32928B}" type="presParOf" srcId="{9B839E29-6C81-4131-A646-D862AA4A67E6}" destId="{9C7BA86B-6915-44D0-BB10-447977816A89}" srcOrd="0" destOrd="0" presId="urn:microsoft.com/office/officeart/2005/8/layout/hProcess7#1"/>
    <dgm:cxn modelId="{697F9C8B-8A90-4851-B1EA-5EC16D45BE40}" type="presParOf" srcId="{9B839E29-6C81-4131-A646-D862AA4A67E6}" destId="{D1B14D60-87BB-4367-9C8E-8E51B9D1537A}" srcOrd="1" destOrd="0" presId="urn:microsoft.com/office/officeart/2005/8/layout/hProcess7#1"/>
    <dgm:cxn modelId="{D9EE6547-8649-4775-B11E-0DC43A3DC9B2}" type="presParOf" srcId="{9B839E29-6C81-4131-A646-D862AA4A67E6}" destId="{0500D8E7-2D84-4444-88C5-1E44BF76A750}" srcOrd="2" destOrd="0" presId="urn:microsoft.com/office/officeart/2005/8/layout/hProcess7#1"/>
    <dgm:cxn modelId="{7A2355F7-0D80-4690-B8E4-19F0A91A0759}" type="presParOf" srcId="{A7A5B73A-3CCD-4141-98AF-633C8A196D4C}" destId="{24829EE9-B106-4B06-A47E-8BA6C408DAF8}" srcOrd="1" destOrd="0" presId="urn:microsoft.com/office/officeart/2005/8/layout/hProcess7#1"/>
    <dgm:cxn modelId="{ABAE4B68-52D8-4DF5-88AD-60FB2FFF79B9}" type="presParOf" srcId="{A7A5B73A-3CCD-4141-98AF-633C8A196D4C}" destId="{FA0E612B-CD2A-47E4-A67F-5AA9FB09EE6D}" srcOrd="2" destOrd="0" presId="urn:microsoft.com/office/officeart/2005/8/layout/hProcess7#1"/>
    <dgm:cxn modelId="{AE645202-8729-4512-AFED-73415196F414}" type="presParOf" srcId="{FA0E612B-CD2A-47E4-A67F-5AA9FB09EE6D}" destId="{AB1868DE-A6B8-4BD7-8EEA-FA53B955E497}" srcOrd="0" destOrd="0" presId="urn:microsoft.com/office/officeart/2005/8/layout/hProcess7#1"/>
    <dgm:cxn modelId="{E9C75495-FA93-44A7-A085-9CB61A25DFC4}" type="presParOf" srcId="{FA0E612B-CD2A-47E4-A67F-5AA9FB09EE6D}" destId="{FE33D50C-5B90-4029-AA82-64645E17BA4D}" srcOrd="1" destOrd="0" presId="urn:microsoft.com/office/officeart/2005/8/layout/hProcess7#1"/>
    <dgm:cxn modelId="{E13CFA1C-194A-4360-BC4F-6207E6D36F93}" type="presParOf" srcId="{FA0E612B-CD2A-47E4-A67F-5AA9FB09EE6D}" destId="{21B1AABF-C749-4C5B-B9F7-17609B04961D}" srcOrd="2" destOrd="0" presId="urn:microsoft.com/office/officeart/2005/8/layout/hProcess7#1"/>
    <dgm:cxn modelId="{F4BC2A04-59A5-4915-848A-256D1BDD7CBB}" type="presParOf" srcId="{A7A5B73A-3CCD-4141-98AF-633C8A196D4C}" destId="{4B636B0C-50BD-48D8-860C-F77D034B3847}" srcOrd="3" destOrd="0" presId="urn:microsoft.com/office/officeart/2005/8/layout/hProcess7#1"/>
    <dgm:cxn modelId="{0C319D56-1E12-46C6-8320-33B04B45AF6B}" type="presParOf" srcId="{A7A5B73A-3CCD-4141-98AF-633C8A196D4C}" destId="{F18C10A3-5D7A-4540-9C70-E9DEA7368E2F}" srcOrd="4" destOrd="0" presId="urn:microsoft.com/office/officeart/2005/8/layout/hProcess7#1"/>
    <dgm:cxn modelId="{62420B76-E3B8-45A0-B774-D516B3E2A729}" type="presParOf" srcId="{F18C10A3-5D7A-4540-9C70-E9DEA7368E2F}" destId="{8EC98005-D844-45C2-9EC5-8C8C4DD738E9}" srcOrd="0" destOrd="0" presId="urn:microsoft.com/office/officeart/2005/8/layout/hProcess7#1"/>
    <dgm:cxn modelId="{CD9CAF37-F2F1-4EB3-B16B-0024B41442BC}" type="presParOf" srcId="{F18C10A3-5D7A-4540-9C70-E9DEA7368E2F}" destId="{71BC65EC-F89B-4212-8B8F-2B24433B79CC}" srcOrd="1" destOrd="0" presId="urn:microsoft.com/office/officeart/2005/8/layout/hProcess7#1"/>
    <dgm:cxn modelId="{1FAC4FEC-31B7-49ED-B896-1DB2ED5E1B16}" type="presParOf" srcId="{F18C10A3-5D7A-4540-9C70-E9DEA7368E2F}" destId="{CE24DB23-95D9-4062-B6CF-67125A1E6FDA}" srcOrd="2" destOrd="0" presId="urn:microsoft.com/office/officeart/2005/8/layout/hProcess7#1"/>
    <dgm:cxn modelId="{F175EBA0-6638-4958-937F-E82CCBF58AF7}" type="presParOf" srcId="{A7A5B73A-3CCD-4141-98AF-633C8A196D4C}" destId="{70896ACD-077D-4A32-9D85-E3EF81650CD6}" srcOrd="5" destOrd="0" presId="urn:microsoft.com/office/officeart/2005/8/layout/hProcess7#1"/>
    <dgm:cxn modelId="{64115CA3-9B5A-46CC-B640-AFDCB68AB7C0}" type="presParOf" srcId="{A7A5B73A-3CCD-4141-98AF-633C8A196D4C}" destId="{7F8F3227-556B-4E67-BD60-7129C7212916}" srcOrd="6" destOrd="0" presId="urn:microsoft.com/office/officeart/2005/8/layout/hProcess7#1"/>
    <dgm:cxn modelId="{AC8A712C-EDAE-4979-8AE6-6461F71839C1}" type="presParOf" srcId="{7F8F3227-556B-4E67-BD60-7129C7212916}" destId="{8F805DC6-66D2-4EEA-BA64-780EE754A9D3}" srcOrd="0" destOrd="0" presId="urn:microsoft.com/office/officeart/2005/8/layout/hProcess7#1"/>
    <dgm:cxn modelId="{EBF10E37-0C65-4743-9083-3620467E18F4}" type="presParOf" srcId="{7F8F3227-556B-4E67-BD60-7129C7212916}" destId="{D2BE5F59-243B-407F-A563-CE56005E2D0D}" srcOrd="1" destOrd="0" presId="urn:microsoft.com/office/officeart/2005/8/layout/hProcess7#1"/>
    <dgm:cxn modelId="{6046814A-EFC5-46B4-8C66-AF6705D42D50}" type="presParOf" srcId="{7F8F3227-556B-4E67-BD60-7129C7212916}" destId="{9D882568-5157-4BBC-A7FA-B1DF67C5B016}" srcOrd="2" destOrd="0" presId="urn:microsoft.com/office/officeart/2005/8/layout/hProcess7#1"/>
    <dgm:cxn modelId="{7ED09EE1-CC76-44DD-BAED-67573E3E7F47}" type="presParOf" srcId="{A7A5B73A-3CCD-4141-98AF-633C8A196D4C}" destId="{A09FDB7E-5101-4925-99A3-30FD701891A3}" srcOrd="7" destOrd="0" presId="urn:microsoft.com/office/officeart/2005/8/layout/hProcess7#1"/>
    <dgm:cxn modelId="{E5853BEC-E942-472D-B59F-5A87D94D3921}" type="presParOf" srcId="{A7A5B73A-3CCD-4141-98AF-633C8A196D4C}" destId="{BC975E61-44D5-4CD7-A0EF-D0823B57BD5A}" srcOrd="8" destOrd="0" presId="urn:microsoft.com/office/officeart/2005/8/layout/hProcess7#1"/>
    <dgm:cxn modelId="{491FD583-CB16-4F3F-A35D-72C1C6E6B59E}" type="presParOf" srcId="{BC975E61-44D5-4CD7-A0EF-D0823B57BD5A}" destId="{943585EB-7461-4B5F-9226-91279ADE96E5}" srcOrd="0" destOrd="0" presId="urn:microsoft.com/office/officeart/2005/8/layout/hProcess7#1"/>
    <dgm:cxn modelId="{D64D1A8D-C1A9-450F-9BF1-00C8862279E9}" type="presParOf" srcId="{BC975E61-44D5-4CD7-A0EF-D0823B57BD5A}" destId="{AA009523-53AD-46BB-AB0F-189902322619}" srcOrd="1" destOrd="0" presId="urn:microsoft.com/office/officeart/2005/8/layout/hProcess7#1"/>
    <dgm:cxn modelId="{40FDB313-A071-445B-ADEE-3C51C922F6D5}" type="presParOf" srcId="{BC975E61-44D5-4CD7-A0EF-D0823B57BD5A}" destId="{CE1097FF-4308-4F55-B51E-7A8E10738005}" srcOrd="2" destOrd="0" presId="urn:microsoft.com/office/officeart/2005/8/layout/hProcess7#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ACF5783B-BC33-4654-9D9E-350DD8702B23}" type="doc">
      <dgm:prSet loTypeId="urn:microsoft.com/office/officeart/2005/8/layout/process1" loCatId="process" qsTypeId="urn:microsoft.com/office/officeart/2005/8/quickstyle/3d1" qsCatId="3D" csTypeId="urn:microsoft.com/office/officeart/2005/8/colors/accent1_2" csCatId="accent1" phldr="1"/>
      <dgm:spPr/>
    </dgm:pt>
    <dgm:pt modelId="{7726E81D-AC0D-4954-A30D-36E70B534C91}">
      <dgm:prSet phldrT="[ข้อความ]" custT="1"/>
      <dgm:spPr>
        <a:solidFill>
          <a:schemeClr val="accent4">
            <a:lumMod val="75000"/>
          </a:schemeClr>
        </a:solidFill>
      </dgm:spPr>
      <dgm:t>
        <a:bodyPr/>
        <a:lstStyle/>
        <a:p>
          <a:r>
            <a:rPr lang="th-TH" sz="3200" b="1" dirty="0" smtClean="0">
              <a:solidFill>
                <a:schemeClr val="tx1"/>
              </a:solidFill>
              <a:latin typeface="FreesiaUPC" pitchFamily="34" charset="-34"/>
              <a:cs typeface="FreesiaUPC" pitchFamily="34" charset="-34"/>
            </a:rPr>
            <a:t>เจ้าของข้อมูลมาติดต่อด้วยตนเอง</a:t>
          </a:r>
          <a:endParaRPr lang="en-US" sz="3200" b="1" dirty="0">
            <a:solidFill>
              <a:schemeClr val="tx1"/>
            </a:solidFill>
            <a:latin typeface="FreesiaUPC" pitchFamily="34" charset="-34"/>
            <a:cs typeface="FreesiaUPC" pitchFamily="34" charset="-34"/>
          </a:endParaRPr>
        </a:p>
      </dgm:t>
    </dgm:pt>
    <dgm:pt modelId="{58C2148D-9E14-4C24-BC67-3ECF5C8D7EBD}" type="parTrans" cxnId="{6F65DF11-C57D-4888-BA8B-202D5DD438B7}">
      <dgm:prSet/>
      <dgm:spPr/>
      <dgm:t>
        <a:bodyPr/>
        <a:lstStyle/>
        <a:p>
          <a:endParaRPr lang="en-US" sz="3200" b="1">
            <a:solidFill>
              <a:schemeClr val="tx1"/>
            </a:solidFill>
            <a:latin typeface="FreesiaUPC" pitchFamily="34" charset="-34"/>
            <a:cs typeface="FreesiaUPC" pitchFamily="34" charset="-34"/>
          </a:endParaRPr>
        </a:p>
      </dgm:t>
    </dgm:pt>
    <dgm:pt modelId="{D6584B7A-025E-4A14-9D3B-0F6DB8BEB14D}" type="sibTrans" cxnId="{6F65DF11-C57D-4888-BA8B-202D5DD438B7}">
      <dgm:prSet custT="1"/>
      <dgm:spPr>
        <a:solidFill>
          <a:schemeClr val="accent6">
            <a:lumMod val="75000"/>
          </a:schemeClr>
        </a:solidFill>
      </dgm:spPr>
      <dgm:t>
        <a:bodyPr/>
        <a:lstStyle/>
        <a:p>
          <a:endParaRPr lang="en-US" sz="2400" b="1">
            <a:solidFill>
              <a:schemeClr val="tx1"/>
            </a:solidFill>
            <a:latin typeface="FreesiaUPC" pitchFamily="34" charset="-34"/>
            <a:cs typeface="FreesiaUPC" pitchFamily="34" charset="-34"/>
          </a:endParaRPr>
        </a:p>
      </dgm:t>
    </dgm:pt>
    <dgm:pt modelId="{6C4FB540-F607-4E25-8BEE-26ECD283CD84}">
      <dgm:prSet phldrT="[ข้อความ]" custT="1"/>
      <dgm:spPr>
        <a:solidFill>
          <a:schemeClr val="accent6">
            <a:lumMod val="40000"/>
            <a:lumOff val="60000"/>
          </a:schemeClr>
        </a:solidFill>
      </dgm:spPr>
      <dgm:t>
        <a:bodyPr/>
        <a:lstStyle/>
        <a:p>
          <a:r>
            <a:rPr lang="th-TH" sz="2400" b="1" dirty="0" smtClean="0">
              <a:solidFill>
                <a:schemeClr val="tx1"/>
              </a:solidFill>
              <a:latin typeface="FreesiaUPC" pitchFamily="34" charset="-34"/>
              <a:cs typeface="FreesiaUPC" pitchFamily="34" charset="-34"/>
            </a:rPr>
            <a:t>นิติบุคคล</a:t>
          </a:r>
          <a:endParaRPr lang="en-US" sz="2400" b="1" dirty="0">
            <a:solidFill>
              <a:schemeClr val="tx1"/>
            </a:solidFill>
            <a:latin typeface="FreesiaUPC" pitchFamily="34" charset="-34"/>
            <a:cs typeface="FreesiaUPC" pitchFamily="34" charset="-34"/>
          </a:endParaRPr>
        </a:p>
      </dgm:t>
    </dgm:pt>
    <dgm:pt modelId="{06DA8F45-0572-4140-81F0-1A22CD25A45C}" type="parTrans" cxnId="{E6D6203B-092F-480F-A548-66E6ED756581}">
      <dgm:prSet/>
      <dgm:spPr/>
      <dgm:t>
        <a:bodyPr/>
        <a:lstStyle/>
        <a:p>
          <a:endParaRPr lang="en-US" sz="3200" b="1">
            <a:solidFill>
              <a:schemeClr val="tx1"/>
            </a:solidFill>
            <a:latin typeface="FreesiaUPC" pitchFamily="34" charset="-34"/>
            <a:cs typeface="FreesiaUPC" pitchFamily="34" charset="-34"/>
          </a:endParaRPr>
        </a:p>
      </dgm:t>
    </dgm:pt>
    <dgm:pt modelId="{4990C4EA-C794-4550-8A8C-188569D59236}" type="sibTrans" cxnId="{E6D6203B-092F-480F-A548-66E6ED756581}">
      <dgm:prSet/>
      <dgm:spPr/>
      <dgm:t>
        <a:bodyPr/>
        <a:lstStyle/>
        <a:p>
          <a:endParaRPr lang="en-US" sz="3200" b="1">
            <a:solidFill>
              <a:schemeClr val="tx1"/>
            </a:solidFill>
            <a:latin typeface="FreesiaUPC" pitchFamily="34" charset="-34"/>
            <a:cs typeface="FreesiaUPC" pitchFamily="34" charset="-34"/>
          </a:endParaRPr>
        </a:p>
      </dgm:t>
    </dgm:pt>
    <dgm:pt modelId="{9EBC7692-850A-44B2-A869-ED6D1DE710BB}">
      <dgm:prSet custT="1"/>
      <dgm:spPr>
        <a:solidFill>
          <a:schemeClr val="accent6">
            <a:lumMod val="40000"/>
            <a:lumOff val="60000"/>
          </a:schemeClr>
        </a:solidFill>
      </dgm:spPr>
      <dgm:t>
        <a:bodyPr/>
        <a:lstStyle/>
        <a:p>
          <a:r>
            <a:rPr lang="th-TH" sz="2400" b="1" dirty="0" smtClean="0">
              <a:solidFill>
                <a:schemeClr val="tx1"/>
              </a:solidFill>
              <a:latin typeface="FreesiaUPC" pitchFamily="34" charset="-34"/>
              <a:cs typeface="FreesiaUPC" pitchFamily="34" charset="-34"/>
            </a:rPr>
            <a:t>สำเนาหนังสือรับรองนิติบุคคล ที่รับรองไว้ไม่เกิน 3 เดือน</a:t>
          </a:r>
          <a:endParaRPr lang="en-US" sz="2400" b="1" dirty="0">
            <a:solidFill>
              <a:schemeClr val="tx1"/>
            </a:solidFill>
            <a:latin typeface="FreesiaUPC" pitchFamily="34" charset="-34"/>
            <a:cs typeface="FreesiaUPC" pitchFamily="34" charset="-34"/>
          </a:endParaRPr>
        </a:p>
      </dgm:t>
    </dgm:pt>
    <dgm:pt modelId="{9F073C36-30D9-4B3E-914C-F67C93C134A0}" type="parTrans" cxnId="{EACE6748-6BF3-4816-A54E-8F7FD3812F70}">
      <dgm:prSet/>
      <dgm:spPr/>
      <dgm:t>
        <a:bodyPr/>
        <a:lstStyle/>
        <a:p>
          <a:endParaRPr lang="en-US" sz="3200" b="1">
            <a:solidFill>
              <a:schemeClr val="tx1"/>
            </a:solidFill>
            <a:latin typeface="FreesiaUPC" pitchFamily="34" charset="-34"/>
            <a:cs typeface="FreesiaUPC" pitchFamily="34" charset="-34"/>
          </a:endParaRPr>
        </a:p>
      </dgm:t>
    </dgm:pt>
    <dgm:pt modelId="{FA10F0E5-3FA4-4457-A641-AD386AD5449A}" type="sibTrans" cxnId="{EACE6748-6BF3-4816-A54E-8F7FD3812F70}">
      <dgm:prSet/>
      <dgm:spPr/>
      <dgm:t>
        <a:bodyPr/>
        <a:lstStyle/>
        <a:p>
          <a:endParaRPr lang="en-US" sz="3200" b="1">
            <a:solidFill>
              <a:schemeClr val="tx1"/>
            </a:solidFill>
            <a:latin typeface="FreesiaUPC" pitchFamily="34" charset="-34"/>
            <a:cs typeface="FreesiaUPC" pitchFamily="34" charset="-34"/>
          </a:endParaRPr>
        </a:p>
      </dgm:t>
    </dgm:pt>
    <dgm:pt modelId="{8A442F1D-67CD-4682-A707-7EBA77147E23}">
      <dgm:prSet custT="1"/>
      <dgm:spPr>
        <a:solidFill>
          <a:schemeClr val="accent6">
            <a:lumMod val="40000"/>
            <a:lumOff val="60000"/>
          </a:schemeClr>
        </a:solidFill>
      </dgm:spPr>
      <dgm:t>
        <a:bodyPr/>
        <a:lstStyle/>
        <a:p>
          <a:r>
            <a:rPr lang="th-TH" sz="2400" b="1" dirty="0" smtClean="0">
              <a:solidFill>
                <a:schemeClr val="tx1"/>
              </a:solidFill>
              <a:latin typeface="FreesiaUPC" pitchFamily="34" charset="-34"/>
              <a:cs typeface="FreesiaUPC" pitchFamily="34" charset="-34"/>
            </a:rPr>
            <a:t>สำเนาบัตรประจำตัวประชาชน หรือสำเนาหนังสือเดินทางของกรรมการผู้มีอำนาจ พร้อมตัวจริงนำมาแสดง</a:t>
          </a:r>
          <a:endParaRPr lang="en-US" sz="2400" b="1" dirty="0">
            <a:solidFill>
              <a:schemeClr val="tx1"/>
            </a:solidFill>
            <a:latin typeface="FreesiaUPC" pitchFamily="34" charset="-34"/>
            <a:cs typeface="FreesiaUPC" pitchFamily="34" charset="-34"/>
          </a:endParaRPr>
        </a:p>
      </dgm:t>
    </dgm:pt>
    <dgm:pt modelId="{7DA1CF04-E03C-414C-8722-AD17A2BADC4A}" type="parTrans" cxnId="{926AF2B5-DF41-4C33-B4D6-6C083042DEFC}">
      <dgm:prSet/>
      <dgm:spPr/>
      <dgm:t>
        <a:bodyPr/>
        <a:lstStyle/>
        <a:p>
          <a:endParaRPr lang="en-US" sz="3200" b="1">
            <a:solidFill>
              <a:schemeClr val="tx1"/>
            </a:solidFill>
            <a:latin typeface="FreesiaUPC" pitchFamily="34" charset="-34"/>
            <a:cs typeface="FreesiaUPC" pitchFamily="34" charset="-34"/>
          </a:endParaRPr>
        </a:p>
      </dgm:t>
    </dgm:pt>
    <dgm:pt modelId="{6F865557-EA2E-4BB5-8B8D-3D3842CF0E8E}" type="sibTrans" cxnId="{926AF2B5-DF41-4C33-B4D6-6C083042DEFC}">
      <dgm:prSet/>
      <dgm:spPr/>
      <dgm:t>
        <a:bodyPr/>
        <a:lstStyle/>
        <a:p>
          <a:endParaRPr lang="en-US" sz="3200" b="1">
            <a:solidFill>
              <a:schemeClr val="tx1"/>
            </a:solidFill>
            <a:latin typeface="FreesiaUPC" pitchFamily="34" charset="-34"/>
            <a:cs typeface="FreesiaUPC" pitchFamily="34" charset="-34"/>
          </a:endParaRPr>
        </a:p>
      </dgm:t>
    </dgm:pt>
    <dgm:pt modelId="{021045E2-0BE0-4CC6-889A-8326C908E1A4}">
      <dgm:prSet phldrT="[ข้อความ]" custT="1"/>
      <dgm:spPr>
        <a:solidFill>
          <a:schemeClr val="accent6">
            <a:lumMod val="60000"/>
            <a:lumOff val="40000"/>
          </a:schemeClr>
        </a:solidFill>
      </dgm:spPr>
      <dgm:t>
        <a:bodyPr/>
        <a:lstStyle/>
        <a:p>
          <a:r>
            <a:rPr lang="th-TH" sz="2400" b="1" dirty="0" smtClean="0">
              <a:solidFill>
                <a:schemeClr val="tx1"/>
              </a:solidFill>
              <a:latin typeface="FreesiaUPC" pitchFamily="34" charset="-34"/>
              <a:cs typeface="FreesiaUPC" pitchFamily="34" charset="-34"/>
            </a:rPr>
            <a:t>บุคคลธรรมดา</a:t>
          </a:r>
          <a:endParaRPr lang="en-US" sz="2400" b="1" dirty="0">
            <a:solidFill>
              <a:schemeClr val="tx1"/>
            </a:solidFill>
            <a:latin typeface="FreesiaUPC" pitchFamily="34" charset="-34"/>
            <a:cs typeface="FreesiaUPC" pitchFamily="34" charset="-34"/>
          </a:endParaRPr>
        </a:p>
      </dgm:t>
    </dgm:pt>
    <dgm:pt modelId="{A17A2C95-2E1A-49C2-B62F-B43D3ADBD2F8}" type="parTrans" cxnId="{3A494108-4FFE-41F6-A907-3F4FD2ADF59F}">
      <dgm:prSet/>
      <dgm:spPr/>
      <dgm:t>
        <a:bodyPr/>
        <a:lstStyle/>
        <a:p>
          <a:endParaRPr lang="en-US"/>
        </a:p>
      </dgm:t>
    </dgm:pt>
    <dgm:pt modelId="{8B16E811-978F-459D-A6F5-160F36585625}" type="sibTrans" cxnId="{3A494108-4FFE-41F6-A907-3F4FD2ADF59F}">
      <dgm:prSet/>
      <dgm:spPr/>
      <dgm:t>
        <a:bodyPr/>
        <a:lstStyle/>
        <a:p>
          <a:endParaRPr lang="en-US"/>
        </a:p>
      </dgm:t>
    </dgm:pt>
    <dgm:pt modelId="{99ABDC7A-4B9B-4C15-B0FF-61D0D05E4B03}">
      <dgm:prSet phldrT="[ข้อความ]" custT="1"/>
      <dgm:spPr>
        <a:solidFill>
          <a:schemeClr val="accent6">
            <a:lumMod val="60000"/>
            <a:lumOff val="40000"/>
          </a:schemeClr>
        </a:solidFill>
      </dgm:spPr>
      <dgm:t>
        <a:bodyPr/>
        <a:lstStyle/>
        <a:p>
          <a:r>
            <a:rPr lang="th-TH" sz="2400" b="1" dirty="0" smtClean="0">
              <a:solidFill>
                <a:schemeClr val="tx1"/>
              </a:solidFill>
              <a:latin typeface="FreesiaUPC" pitchFamily="34" charset="-34"/>
              <a:cs typeface="FreesiaUPC" pitchFamily="34" charset="-34"/>
            </a:rPr>
            <a:t>บัตรประจำตัวประชาชน </a:t>
          </a:r>
          <a:br>
            <a:rPr lang="th-TH" sz="2400" b="1" dirty="0" smtClean="0">
              <a:solidFill>
                <a:schemeClr val="tx1"/>
              </a:solidFill>
              <a:latin typeface="FreesiaUPC" pitchFamily="34" charset="-34"/>
              <a:cs typeface="FreesiaUPC" pitchFamily="34" charset="-34"/>
            </a:rPr>
          </a:br>
          <a:r>
            <a:rPr lang="th-TH" sz="2400" b="1" dirty="0" smtClean="0">
              <a:solidFill>
                <a:schemeClr val="tx1"/>
              </a:solidFill>
              <a:latin typeface="FreesiaUPC" pitchFamily="34" charset="-34"/>
              <a:cs typeface="FreesiaUPC" pitchFamily="34" charset="-34"/>
            </a:rPr>
            <a:t>หรือบัตรประจำตัวบุคคลต่างด้าว พร้อมตัวจริงนำมาแสดง</a:t>
          </a:r>
          <a:endParaRPr lang="en-US" sz="2400" b="1" dirty="0">
            <a:solidFill>
              <a:schemeClr val="tx1"/>
            </a:solidFill>
            <a:latin typeface="FreesiaUPC" pitchFamily="34" charset="-34"/>
            <a:cs typeface="FreesiaUPC" pitchFamily="34" charset="-34"/>
          </a:endParaRPr>
        </a:p>
      </dgm:t>
    </dgm:pt>
    <dgm:pt modelId="{E61209D8-5FE3-41A0-8870-6C85A82638C4}" type="parTrans" cxnId="{147718F7-9F7E-4187-B392-7D42E498CC45}">
      <dgm:prSet/>
      <dgm:spPr/>
      <dgm:t>
        <a:bodyPr/>
        <a:lstStyle/>
        <a:p>
          <a:endParaRPr lang="en-US"/>
        </a:p>
      </dgm:t>
    </dgm:pt>
    <dgm:pt modelId="{D8D7B2AE-1CEC-4F47-9EF4-85B088611005}" type="sibTrans" cxnId="{147718F7-9F7E-4187-B392-7D42E498CC45}">
      <dgm:prSet/>
      <dgm:spPr/>
      <dgm:t>
        <a:bodyPr/>
        <a:lstStyle/>
        <a:p>
          <a:endParaRPr lang="en-US"/>
        </a:p>
      </dgm:t>
    </dgm:pt>
    <dgm:pt modelId="{91674DC5-FE5C-4F4F-8CC6-6785F681694A}" type="pres">
      <dgm:prSet presAssocID="{ACF5783B-BC33-4654-9D9E-350DD8702B23}" presName="Name0" presStyleCnt="0">
        <dgm:presLayoutVars>
          <dgm:dir/>
          <dgm:resizeHandles val="exact"/>
        </dgm:presLayoutVars>
      </dgm:prSet>
      <dgm:spPr/>
    </dgm:pt>
    <dgm:pt modelId="{17624906-FA3F-448D-94AA-0ECFF5695599}" type="pres">
      <dgm:prSet presAssocID="{7726E81D-AC0D-4954-A30D-36E70B534C91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2028C0A-0DCF-4728-9AA3-8F0E7EB1C621}" type="pres">
      <dgm:prSet presAssocID="{D6584B7A-025E-4A14-9D3B-0F6DB8BEB14D}" presName="sibTrans" presStyleLbl="sibTrans2D1" presStyleIdx="0" presStyleCnt="2"/>
      <dgm:spPr/>
      <dgm:t>
        <a:bodyPr/>
        <a:lstStyle/>
        <a:p>
          <a:endParaRPr lang="en-US"/>
        </a:p>
      </dgm:t>
    </dgm:pt>
    <dgm:pt modelId="{E7F36BB3-FA49-4B91-9050-E1B95EB827FD}" type="pres">
      <dgm:prSet presAssocID="{D6584B7A-025E-4A14-9D3B-0F6DB8BEB14D}" presName="connectorText" presStyleLbl="sibTrans2D1" presStyleIdx="0" presStyleCnt="2"/>
      <dgm:spPr/>
      <dgm:t>
        <a:bodyPr/>
        <a:lstStyle/>
        <a:p>
          <a:endParaRPr lang="en-US"/>
        </a:p>
      </dgm:t>
    </dgm:pt>
    <dgm:pt modelId="{4ABBF6DB-75A4-4605-B443-D449B602988B}" type="pres">
      <dgm:prSet presAssocID="{6C4FB540-F607-4E25-8BEE-26ECD283CD84}" presName="node" presStyleLbl="node1" presStyleIdx="1" presStyleCnt="3" custScaleX="13114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5CD249F-8184-48AC-A71F-F663542E5A4A}" type="pres">
      <dgm:prSet presAssocID="{4990C4EA-C794-4550-8A8C-188569D59236}" presName="sibTrans" presStyleLbl="sibTrans2D1" presStyleIdx="1" presStyleCnt="2"/>
      <dgm:spPr/>
      <dgm:t>
        <a:bodyPr/>
        <a:lstStyle/>
        <a:p>
          <a:endParaRPr lang="en-US"/>
        </a:p>
      </dgm:t>
    </dgm:pt>
    <dgm:pt modelId="{AA1741F4-E2A7-41EF-9FF4-6049E91F91D9}" type="pres">
      <dgm:prSet presAssocID="{4990C4EA-C794-4550-8A8C-188569D59236}" presName="connectorText" presStyleLbl="sibTrans2D1" presStyleIdx="1" presStyleCnt="2"/>
      <dgm:spPr/>
      <dgm:t>
        <a:bodyPr/>
        <a:lstStyle/>
        <a:p>
          <a:endParaRPr lang="en-US"/>
        </a:p>
      </dgm:t>
    </dgm:pt>
    <dgm:pt modelId="{74A9C710-E029-4A97-BF99-2654A4B89AEC}" type="pres">
      <dgm:prSet presAssocID="{021045E2-0BE0-4CC6-889A-8326C908E1A4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E6D6203B-092F-480F-A548-66E6ED756581}" srcId="{ACF5783B-BC33-4654-9D9E-350DD8702B23}" destId="{6C4FB540-F607-4E25-8BEE-26ECD283CD84}" srcOrd="1" destOrd="0" parTransId="{06DA8F45-0572-4140-81F0-1A22CD25A45C}" sibTransId="{4990C4EA-C794-4550-8A8C-188569D59236}"/>
    <dgm:cxn modelId="{3A494108-4FFE-41F6-A907-3F4FD2ADF59F}" srcId="{ACF5783B-BC33-4654-9D9E-350DD8702B23}" destId="{021045E2-0BE0-4CC6-889A-8326C908E1A4}" srcOrd="2" destOrd="0" parTransId="{A17A2C95-2E1A-49C2-B62F-B43D3ADBD2F8}" sibTransId="{8B16E811-978F-459D-A6F5-160F36585625}"/>
    <dgm:cxn modelId="{F548F061-3A16-40EA-9560-44E4F5CCA6FE}" type="presOf" srcId="{D6584B7A-025E-4A14-9D3B-0F6DB8BEB14D}" destId="{A2028C0A-0DCF-4728-9AA3-8F0E7EB1C621}" srcOrd="0" destOrd="0" presId="urn:microsoft.com/office/officeart/2005/8/layout/process1"/>
    <dgm:cxn modelId="{AB8857EA-6E7B-4DCC-95D1-995BE7C3B140}" type="presOf" srcId="{021045E2-0BE0-4CC6-889A-8326C908E1A4}" destId="{74A9C710-E029-4A97-BF99-2654A4B89AEC}" srcOrd="0" destOrd="0" presId="urn:microsoft.com/office/officeart/2005/8/layout/process1"/>
    <dgm:cxn modelId="{02F3DE68-BD2C-4397-A733-8C774FB35F95}" type="presOf" srcId="{D6584B7A-025E-4A14-9D3B-0F6DB8BEB14D}" destId="{E7F36BB3-FA49-4B91-9050-E1B95EB827FD}" srcOrd="1" destOrd="0" presId="urn:microsoft.com/office/officeart/2005/8/layout/process1"/>
    <dgm:cxn modelId="{55BE6DC6-3BDC-4C2D-B344-DEFDCACDAEF5}" type="presOf" srcId="{99ABDC7A-4B9B-4C15-B0FF-61D0D05E4B03}" destId="{74A9C710-E029-4A97-BF99-2654A4B89AEC}" srcOrd="0" destOrd="1" presId="urn:microsoft.com/office/officeart/2005/8/layout/process1"/>
    <dgm:cxn modelId="{BD8B2B48-173E-42A0-86BA-9F7F79A9D1F5}" type="presOf" srcId="{7726E81D-AC0D-4954-A30D-36E70B534C91}" destId="{17624906-FA3F-448D-94AA-0ECFF5695599}" srcOrd="0" destOrd="0" presId="urn:microsoft.com/office/officeart/2005/8/layout/process1"/>
    <dgm:cxn modelId="{D2153482-0FD1-4F28-BA39-F4CB7C1F3886}" type="presOf" srcId="{6C4FB540-F607-4E25-8BEE-26ECD283CD84}" destId="{4ABBF6DB-75A4-4605-B443-D449B602988B}" srcOrd="0" destOrd="0" presId="urn:microsoft.com/office/officeart/2005/8/layout/process1"/>
    <dgm:cxn modelId="{EACE6748-6BF3-4816-A54E-8F7FD3812F70}" srcId="{6C4FB540-F607-4E25-8BEE-26ECD283CD84}" destId="{9EBC7692-850A-44B2-A869-ED6D1DE710BB}" srcOrd="0" destOrd="0" parTransId="{9F073C36-30D9-4B3E-914C-F67C93C134A0}" sibTransId="{FA10F0E5-3FA4-4457-A641-AD386AD5449A}"/>
    <dgm:cxn modelId="{D4204FCB-A19F-44B6-934C-A4C570874656}" type="presOf" srcId="{ACF5783B-BC33-4654-9D9E-350DD8702B23}" destId="{91674DC5-FE5C-4F4F-8CC6-6785F681694A}" srcOrd="0" destOrd="0" presId="urn:microsoft.com/office/officeart/2005/8/layout/process1"/>
    <dgm:cxn modelId="{53F051ED-C73A-4B84-B567-62834D9DC865}" type="presOf" srcId="{4990C4EA-C794-4550-8A8C-188569D59236}" destId="{AA1741F4-E2A7-41EF-9FF4-6049E91F91D9}" srcOrd="1" destOrd="0" presId="urn:microsoft.com/office/officeart/2005/8/layout/process1"/>
    <dgm:cxn modelId="{926AF2B5-DF41-4C33-B4D6-6C083042DEFC}" srcId="{6C4FB540-F607-4E25-8BEE-26ECD283CD84}" destId="{8A442F1D-67CD-4682-A707-7EBA77147E23}" srcOrd="1" destOrd="0" parTransId="{7DA1CF04-E03C-414C-8722-AD17A2BADC4A}" sibTransId="{6F865557-EA2E-4BB5-8B8D-3D3842CF0E8E}"/>
    <dgm:cxn modelId="{A2E801B7-CB55-4724-8C59-00329C0DD2C6}" type="presOf" srcId="{8A442F1D-67CD-4682-A707-7EBA77147E23}" destId="{4ABBF6DB-75A4-4605-B443-D449B602988B}" srcOrd="0" destOrd="2" presId="urn:microsoft.com/office/officeart/2005/8/layout/process1"/>
    <dgm:cxn modelId="{6F65DF11-C57D-4888-BA8B-202D5DD438B7}" srcId="{ACF5783B-BC33-4654-9D9E-350DD8702B23}" destId="{7726E81D-AC0D-4954-A30D-36E70B534C91}" srcOrd="0" destOrd="0" parTransId="{58C2148D-9E14-4C24-BC67-3ECF5C8D7EBD}" sibTransId="{D6584B7A-025E-4A14-9D3B-0F6DB8BEB14D}"/>
    <dgm:cxn modelId="{21DB900C-BC85-4253-BB9E-D2FDB430692B}" type="presOf" srcId="{4990C4EA-C794-4550-8A8C-188569D59236}" destId="{A5CD249F-8184-48AC-A71F-F663542E5A4A}" srcOrd="0" destOrd="0" presId="urn:microsoft.com/office/officeart/2005/8/layout/process1"/>
    <dgm:cxn modelId="{FB8449CC-2D0E-442A-916E-E67C73A819CA}" type="presOf" srcId="{9EBC7692-850A-44B2-A869-ED6D1DE710BB}" destId="{4ABBF6DB-75A4-4605-B443-D449B602988B}" srcOrd="0" destOrd="1" presId="urn:microsoft.com/office/officeart/2005/8/layout/process1"/>
    <dgm:cxn modelId="{147718F7-9F7E-4187-B392-7D42E498CC45}" srcId="{021045E2-0BE0-4CC6-889A-8326C908E1A4}" destId="{99ABDC7A-4B9B-4C15-B0FF-61D0D05E4B03}" srcOrd="0" destOrd="0" parTransId="{E61209D8-5FE3-41A0-8870-6C85A82638C4}" sibTransId="{D8D7B2AE-1CEC-4F47-9EF4-85B088611005}"/>
    <dgm:cxn modelId="{05E4D1A9-F1D3-40C4-8535-53EFC210A90B}" type="presParOf" srcId="{91674DC5-FE5C-4F4F-8CC6-6785F681694A}" destId="{17624906-FA3F-448D-94AA-0ECFF5695599}" srcOrd="0" destOrd="0" presId="urn:microsoft.com/office/officeart/2005/8/layout/process1"/>
    <dgm:cxn modelId="{7919FDF9-5442-4E65-84F3-F7994581BBCD}" type="presParOf" srcId="{91674DC5-FE5C-4F4F-8CC6-6785F681694A}" destId="{A2028C0A-0DCF-4728-9AA3-8F0E7EB1C621}" srcOrd="1" destOrd="0" presId="urn:microsoft.com/office/officeart/2005/8/layout/process1"/>
    <dgm:cxn modelId="{92D34F06-AF7D-4952-8F00-E67EB729C6D5}" type="presParOf" srcId="{A2028C0A-0DCF-4728-9AA3-8F0E7EB1C621}" destId="{E7F36BB3-FA49-4B91-9050-E1B95EB827FD}" srcOrd="0" destOrd="0" presId="urn:microsoft.com/office/officeart/2005/8/layout/process1"/>
    <dgm:cxn modelId="{96966148-9C5E-42B1-95AF-87E521C2544C}" type="presParOf" srcId="{91674DC5-FE5C-4F4F-8CC6-6785F681694A}" destId="{4ABBF6DB-75A4-4605-B443-D449B602988B}" srcOrd="2" destOrd="0" presId="urn:microsoft.com/office/officeart/2005/8/layout/process1"/>
    <dgm:cxn modelId="{9AF8E83A-9D0B-48BC-B5A3-65F99FB56013}" type="presParOf" srcId="{91674DC5-FE5C-4F4F-8CC6-6785F681694A}" destId="{A5CD249F-8184-48AC-A71F-F663542E5A4A}" srcOrd="3" destOrd="0" presId="urn:microsoft.com/office/officeart/2005/8/layout/process1"/>
    <dgm:cxn modelId="{F8978507-A7FC-4E12-A103-5CECAE18B5B1}" type="presParOf" srcId="{A5CD249F-8184-48AC-A71F-F663542E5A4A}" destId="{AA1741F4-E2A7-41EF-9FF4-6049E91F91D9}" srcOrd="0" destOrd="0" presId="urn:microsoft.com/office/officeart/2005/8/layout/process1"/>
    <dgm:cxn modelId="{1B9FC448-0A33-4CBF-8694-CF9A3F97043C}" type="presParOf" srcId="{91674DC5-FE5C-4F4F-8CC6-6785F681694A}" destId="{74A9C710-E029-4A97-BF99-2654A4B89AEC}" srcOrd="4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ACF5783B-BC33-4654-9D9E-350DD8702B23}" type="doc">
      <dgm:prSet loTypeId="urn:microsoft.com/office/officeart/2005/8/layout/vList2" loCatId="list" qsTypeId="urn:microsoft.com/office/officeart/2005/8/quickstyle/3d1" qsCatId="3D" csTypeId="urn:microsoft.com/office/officeart/2005/8/colors/accent6_4" csCatId="accent6" phldr="1"/>
      <dgm:spPr/>
    </dgm:pt>
    <dgm:pt modelId="{C6A3B250-565D-4F32-ADB7-EB08D55BBCD9}">
      <dgm:prSet phldrT="[ข้อความ]" custT="1"/>
      <dgm:spPr>
        <a:solidFill>
          <a:schemeClr val="bg2">
            <a:lumMod val="75000"/>
          </a:schemeClr>
        </a:solidFill>
      </dgm:spPr>
      <dgm:t>
        <a:bodyPr/>
        <a:lstStyle/>
        <a:p>
          <a:r>
            <a:rPr lang="th-TH" sz="2400" b="1" dirty="0" smtClean="0">
              <a:solidFill>
                <a:schemeClr val="tx1"/>
              </a:solidFill>
              <a:latin typeface="FreesiaUPC" pitchFamily="34" charset="-34"/>
              <a:cs typeface="FreesiaUPC" pitchFamily="34" charset="-34"/>
            </a:rPr>
            <a:t>บุคคลธรรมดา</a:t>
          </a:r>
          <a:endParaRPr lang="en-US" sz="2400" b="1" dirty="0">
            <a:solidFill>
              <a:schemeClr val="tx1"/>
            </a:solidFill>
            <a:latin typeface="FreesiaUPC" pitchFamily="34" charset="-34"/>
            <a:cs typeface="FreesiaUPC" pitchFamily="34" charset="-34"/>
          </a:endParaRPr>
        </a:p>
      </dgm:t>
    </dgm:pt>
    <dgm:pt modelId="{5DAA5C5B-EA33-495F-9F74-BB4D5ACEB5C2}" type="parTrans" cxnId="{367CB158-D7BA-4EFB-BD87-3F816195002D}">
      <dgm:prSet/>
      <dgm:spPr/>
      <dgm:t>
        <a:bodyPr/>
        <a:lstStyle/>
        <a:p>
          <a:endParaRPr lang="en-US" sz="3200" b="1">
            <a:solidFill>
              <a:schemeClr val="tx1"/>
            </a:solidFill>
            <a:latin typeface="FreesiaUPC" pitchFamily="34" charset="-34"/>
            <a:cs typeface="FreesiaUPC" pitchFamily="34" charset="-34"/>
          </a:endParaRPr>
        </a:p>
      </dgm:t>
    </dgm:pt>
    <dgm:pt modelId="{35A57094-E695-40D5-8D33-0D2904D2B10E}" type="sibTrans" cxnId="{367CB158-D7BA-4EFB-BD87-3F816195002D}">
      <dgm:prSet custT="1"/>
      <dgm:spPr>
        <a:solidFill>
          <a:schemeClr val="bg2">
            <a:lumMod val="75000"/>
          </a:schemeClr>
        </a:solidFill>
      </dgm:spPr>
      <dgm:t>
        <a:bodyPr/>
        <a:lstStyle/>
        <a:p>
          <a:endParaRPr lang="en-US" sz="2400" b="1">
            <a:solidFill>
              <a:schemeClr val="tx1"/>
            </a:solidFill>
            <a:latin typeface="FreesiaUPC" pitchFamily="34" charset="-34"/>
            <a:cs typeface="FreesiaUPC" pitchFamily="34" charset="-34"/>
          </a:endParaRPr>
        </a:p>
      </dgm:t>
    </dgm:pt>
    <dgm:pt modelId="{6C4FB540-F607-4E25-8BEE-26ECD283CD84}">
      <dgm:prSet phldrT="[ข้อความ]" custT="1"/>
      <dgm:spPr>
        <a:solidFill>
          <a:schemeClr val="bg2">
            <a:lumMod val="90000"/>
          </a:schemeClr>
        </a:solidFill>
      </dgm:spPr>
      <dgm:t>
        <a:bodyPr/>
        <a:lstStyle/>
        <a:p>
          <a:r>
            <a:rPr lang="th-TH" sz="2400" b="1" dirty="0" smtClean="0">
              <a:solidFill>
                <a:schemeClr val="tx1"/>
              </a:solidFill>
              <a:latin typeface="FreesiaUPC" pitchFamily="34" charset="-34"/>
              <a:cs typeface="FreesiaUPC" pitchFamily="34" charset="-34"/>
            </a:rPr>
            <a:t>นิติบุคคล</a:t>
          </a:r>
          <a:endParaRPr lang="en-US" sz="2400" b="1" dirty="0">
            <a:solidFill>
              <a:schemeClr val="tx1"/>
            </a:solidFill>
            <a:latin typeface="FreesiaUPC" pitchFamily="34" charset="-34"/>
            <a:cs typeface="FreesiaUPC" pitchFamily="34" charset="-34"/>
          </a:endParaRPr>
        </a:p>
      </dgm:t>
    </dgm:pt>
    <dgm:pt modelId="{06DA8F45-0572-4140-81F0-1A22CD25A45C}" type="parTrans" cxnId="{E6D6203B-092F-480F-A548-66E6ED756581}">
      <dgm:prSet/>
      <dgm:spPr/>
      <dgm:t>
        <a:bodyPr/>
        <a:lstStyle/>
        <a:p>
          <a:endParaRPr lang="en-US" sz="3200" b="1">
            <a:solidFill>
              <a:schemeClr val="tx1"/>
            </a:solidFill>
            <a:latin typeface="FreesiaUPC" pitchFamily="34" charset="-34"/>
            <a:cs typeface="FreesiaUPC" pitchFamily="34" charset="-34"/>
          </a:endParaRPr>
        </a:p>
      </dgm:t>
    </dgm:pt>
    <dgm:pt modelId="{4990C4EA-C794-4550-8A8C-188569D59236}" type="sibTrans" cxnId="{E6D6203B-092F-480F-A548-66E6ED756581}">
      <dgm:prSet/>
      <dgm:spPr/>
      <dgm:t>
        <a:bodyPr/>
        <a:lstStyle/>
        <a:p>
          <a:endParaRPr lang="en-US" sz="3200" b="1">
            <a:solidFill>
              <a:schemeClr val="tx1"/>
            </a:solidFill>
            <a:latin typeface="FreesiaUPC" pitchFamily="34" charset="-34"/>
            <a:cs typeface="FreesiaUPC" pitchFamily="34" charset="-34"/>
          </a:endParaRPr>
        </a:p>
      </dgm:t>
    </dgm:pt>
    <dgm:pt modelId="{252458DC-1C0D-4E35-A81B-51EE6C61755F}">
      <dgm:prSet phldrT="[ข้อความ]" custT="1"/>
      <dgm:spPr>
        <a:solidFill>
          <a:schemeClr val="bg2">
            <a:lumMod val="75000"/>
          </a:schemeClr>
        </a:solidFill>
      </dgm:spPr>
      <dgm:t>
        <a:bodyPr/>
        <a:lstStyle/>
        <a:p>
          <a:r>
            <a:rPr lang="th-TH" sz="2400" b="1" dirty="0" smtClean="0">
              <a:solidFill>
                <a:schemeClr val="tx1"/>
              </a:solidFill>
              <a:latin typeface="FreesiaUPC" pitchFamily="34" charset="-34"/>
              <a:cs typeface="FreesiaUPC" pitchFamily="34" charset="-34"/>
            </a:rPr>
            <a:t>บัตรประจำตัวประชาชนของผู้มอบอำนาจ พร้อมตัวจริงนำมาแสดง</a:t>
          </a:r>
          <a:endParaRPr lang="en-US" sz="2400" b="1" dirty="0">
            <a:solidFill>
              <a:schemeClr val="tx1"/>
            </a:solidFill>
            <a:latin typeface="FreesiaUPC" pitchFamily="34" charset="-34"/>
            <a:cs typeface="FreesiaUPC" pitchFamily="34" charset="-34"/>
          </a:endParaRPr>
        </a:p>
      </dgm:t>
    </dgm:pt>
    <dgm:pt modelId="{DB048244-1D63-4D82-8000-48716592C275}" type="parTrans" cxnId="{01873785-3FCD-4A69-91A2-05F9C65DF523}">
      <dgm:prSet/>
      <dgm:spPr/>
      <dgm:t>
        <a:bodyPr/>
        <a:lstStyle/>
        <a:p>
          <a:endParaRPr lang="en-US" sz="3200" b="1">
            <a:solidFill>
              <a:schemeClr val="tx1"/>
            </a:solidFill>
            <a:latin typeface="FreesiaUPC" pitchFamily="34" charset="-34"/>
            <a:cs typeface="FreesiaUPC" pitchFamily="34" charset="-34"/>
          </a:endParaRPr>
        </a:p>
      </dgm:t>
    </dgm:pt>
    <dgm:pt modelId="{DA548AD4-44F3-4E8E-B8BD-178E4A17F656}" type="sibTrans" cxnId="{01873785-3FCD-4A69-91A2-05F9C65DF523}">
      <dgm:prSet/>
      <dgm:spPr/>
      <dgm:t>
        <a:bodyPr/>
        <a:lstStyle/>
        <a:p>
          <a:endParaRPr lang="en-US" sz="3200" b="1">
            <a:solidFill>
              <a:schemeClr val="tx1"/>
            </a:solidFill>
            <a:latin typeface="FreesiaUPC" pitchFamily="34" charset="-34"/>
            <a:cs typeface="FreesiaUPC" pitchFamily="34" charset="-34"/>
          </a:endParaRPr>
        </a:p>
      </dgm:t>
    </dgm:pt>
    <dgm:pt modelId="{9EBC7692-850A-44B2-A869-ED6D1DE710BB}">
      <dgm:prSet custT="1"/>
      <dgm:spPr>
        <a:solidFill>
          <a:schemeClr val="bg2">
            <a:lumMod val="90000"/>
          </a:schemeClr>
        </a:solidFill>
      </dgm:spPr>
      <dgm:t>
        <a:bodyPr/>
        <a:lstStyle/>
        <a:p>
          <a:r>
            <a:rPr lang="th-TH" sz="2200" b="1" dirty="0" smtClean="0">
              <a:solidFill>
                <a:schemeClr val="tx1"/>
              </a:solidFill>
              <a:latin typeface="FreesiaUPC" pitchFamily="34" charset="-34"/>
              <a:cs typeface="FreesiaUPC" pitchFamily="34" charset="-34"/>
            </a:rPr>
            <a:t>สำเนาหนังสือรับรองนิติบุคคล ที่รับรองไว้ไม่เกิน 3 เดือน</a:t>
          </a:r>
          <a:endParaRPr lang="en-US" sz="2200" b="1" dirty="0">
            <a:solidFill>
              <a:schemeClr val="tx1"/>
            </a:solidFill>
            <a:latin typeface="FreesiaUPC" pitchFamily="34" charset="-34"/>
            <a:cs typeface="FreesiaUPC" pitchFamily="34" charset="-34"/>
          </a:endParaRPr>
        </a:p>
      </dgm:t>
    </dgm:pt>
    <dgm:pt modelId="{9F073C36-30D9-4B3E-914C-F67C93C134A0}" type="parTrans" cxnId="{EACE6748-6BF3-4816-A54E-8F7FD3812F70}">
      <dgm:prSet/>
      <dgm:spPr/>
      <dgm:t>
        <a:bodyPr/>
        <a:lstStyle/>
        <a:p>
          <a:endParaRPr lang="en-US" sz="3200" b="1">
            <a:solidFill>
              <a:schemeClr val="tx1"/>
            </a:solidFill>
            <a:latin typeface="FreesiaUPC" pitchFamily="34" charset="-34"/>
            <a:cs typeface="FreesiaUPC" pitchFamily="34" charset="-34"/>
          </a:endParaRPr>
        </a:p>
      </dgm:t>
    </dgm:pt>
    <dgm:pt modelId="{FA10F0E5-3FA4-4457-A641-AD386AD5449A}" type="sibTrans" cxnId="{EACE6748-6BF3-4816-A54E-8F7FD3812F70}">
      <dgm:prSet/>
      <dgm:spPr/>
      <dgm:t>
        <a:bodyPr/>
        <a:lstStyle/>
        <a:p>
          <a:endParaRPr lang="en-US" sz="3200" b="1">
            <a:solidFill>
              <a:schemeClr val="tx1"/>
            </a:solidFill>
            <a:latin typeface="FreesiaUPC" pitchFamily="34" charset="-34"/>
            <a:cs typeface="FreesiaUPC" pitchFamily="34" charset="-34"/>
          </a:endParaRPr>
        </a:p>
      </dgm:t>
    </dgm:pt>
    <dgm:pt modelId="{8A442F1D-67CD-4682-A707-7EBA77147E23}">
      <dgm:prSet custT="1"/>
      <dgm:spPr>
        <a:solidFill>
          <a:schemeClr val="bg2">
            <a:lumMod val="90000"/>
          </a:schemeClr>
        </a:solidFill>
      </dgm:spPr>
      <dgm:t>
        <a:bodyPr/>
        <a:lstStyle/>
        <a:p>
          <a:r>
            <a:rPr lang="th-TH" sz="2200" b="1" dirty="0" smtClean="0">
              <a:solidFill>
                <a:schemeClr val="tx1"/>
              </a:solidFill>
              <a:latin typeface="FreesiaUPC" pitchFamily="34" charset="-34"/>
              <a:cs typeface="FreesiaUPC" pitchFamily="34" charset="-34"/>
            </a:rPr>
            <a:t>สำเนาบัตรประจำตัวประชาชน หรือสำเนาหนังสือเดินทางของกรรมการผู้มีอำนาจ พร้อมตัวจริงนำมาแสดง</a:t>
          </a:r>
          <a:endParaRPr lang="en-US" sz="2200" b="1" dirty="0">
            <a:solidFill>
              <a:schemeClr val="tx1"/>
            </a:solidFill>
            <a:latin typeface="FreesiaUPC" pitchFamily="34" charset="-34"/>
            <a:cs typeface="FreesiaUPC" pitchFamily="34" charset="-34"/>
          </a:endParaRPr>
        </a:p>
      </dgm:t>
    </dgm:pt>
    <dgm:pt modelId="{7DA1CF04-E03C-414C-8722-AD17A2BADC4A}" type="parTrans" cxnId="{926AF2B5-DF41-4C33-B4D6-6C083042DEFC}">
      <dgm:prSet/>
      <dgm:spPr/>
      <dgm:t>
        <a:bodyPr/>
        <a:lstStyle/>
        <a:p>
          <a:endParaRPr lang="en-US" sz="3200" b="1">
            <a:solidFill>
              <a:schemeClr val="tx1"/>
            </a:solidFill>
            <a:latin typeface="FreesiaUPC" pitchFamily="34" charset="-34"/>
            <a:cs typeface="FreesiaUPC" pitchFamily="34" charset="-34"/>
          </a:endParaRPr>
        </a:p>
      </dgm:t>
    </dgm:pt>
    <dgm:pt modelId="{6F865557-EA2E-4BB5-8B8D-3D3842CF0E8E}" type="sibTrans" cxnId="{926AF2B5-DF41-4C33-B4D6-6C083042DEFC}">
      <dgm:prSet/>
      <dgm:spPr/>
      <dgm:t>
        <a:bodyPr/>
        <a:lstStyle/>
        <a:p>
          <a:endParaRPr lang="en-US" sz="3200" b="1">
            <a:solidFill>
              <a:schemeClr val="tx1"/>
            </a:solidFill>
            <a:latin typeface="FreesiaUPC" pitchFamily="34" charset="-34"/>
            <a:cs typeface="FreesiaUPC" pitchFamily="34" charset="-34"/>
          </a:endParaRPr>
        </a:p>
      </dgm:t>
    </dgm:pt>
    <dgm:pt modelId="{1FB7251F-BA3E-4AA6-90A2-7C635C111913}">
      <dgm:prSet phldrT="[ข้อความ]" custT="1"/>
      <dgm:spPr>
        <a:solidFill>
          <a:schemeClr val="bg2">
            <a:lumMod val="50000"/>
          </a:schemeClr>
        </a:solidFill>
      </dgm:spPr>
      <dgm:t>
        <a:bodyPr/>
        <a:lstStyle/>
        <a:p>
          <a:r>
            <a:rPr lang="th-TH" sz="3200" b="1" dirty="0" smtClean="0">
              <a:solidFill>
                <a:schemeClr val="tx1"/>
              </a:solidFill>
              <a:latin typeface="FreesiaUPC" pitchFamily="34" charset="-34"/>
              <a:cs typeface="FreesiaUPC" pitchFamily="34" charset="-34"/>
            </a:rPr>
            <a:t>           </a:t>
          </a:r>
          <a:r>
            <a:rPr lang="th-TH" sz="3000" b="1" dirty="0" smtClean="0">
              <a:solidFill>
                <a:schemeClr val="tx1"/>
              </a:solidFill>
              <a:latin typeface="FreesiaUPC" pitchFamily="34" charset="-34"/>
              <a:cs typeface="FreesiaUPC" pitchFamily="34" charset="-34"/>
            </a:rPr>
            <a:t>การมอบอำนาจให้บุคคลอื่นทำการแทน</a:t>
          </a:r>
        </a:p>
      </dgm:t>
    </dgm:pt>
    <dgm:pt modelId="{F4BE43F3-081A-4B9F-9E52-321CCE3B33A3}" type="parTrans" cxnId="{C9E7C810-67DA-423B-9348-7855649F2FA3}">
      <dgm:prSet/>
      <dgm:spPr/>
      <dgm:t>
        <a:bodyPr/>
        <a:lstStyle/>
        <a:p>
          <a:endParaRPr lang="en-US"/>
        </a:p>
      </dgm:t>
    </dgm:pt>
    <dgm:pt modelId="{6DF7E9FC-8F85-45B5-A7E1-4AD24B52C9CF}" type="sibTrans" cxnId="{C9E7C810-67DA-423B-9348-7855649F2FA3}">
      <dgm:prSet/>
      <dgm:spPr/>
      <dgm:t>
        <a:bodyPr/>
        <a:lstStyle/>
        <a:p>
          <a:endParaRPr lang="en-US"/>
        </a:p>
      </dgm:t>
    </dgm:pt>
    <dgm:pt modelId="{5D52CEFC-C2A2-4EA0-AD1A-4567C1D76223}">
      <dgm:prSet phldrT="[ข้อความ]" custT="1"/>
      <dgm:spPr>
        <a:solidFill>
          <a:schemeClr val="bg2">
            <a:lumMod val="75000"/>
          </a:schemeClr>
        </a:solidFill>
      </dgm:spPr>
      <dgm:t>
        <a:bodyPr/>
        <a:lstStyle/>
        <a:p>
          <a:r>
            <a:rPr lang="th-TH" sz="2400" b="1" dirty="0" smtClean="0">
              <a:solidFill>
                <a:schemeClr val="tx1"/>
              </a:solidFill>
              <a:latin typeface="FreesiaUPC" pitchFamily="34" charset="-34"/>
              <a:cs typeface="FreesiaUPC" pitchFamily="34" charset="-34"/>
            </a:rPr>
            <a:t>หนังสือมอบอำนาจบุคคลธรรมดา</a:t>
          </a:r>
          <a:endParaRPr lang="en-US" sz="2400" b="1" dirty="0">
            <a:solidFill>
              <a:schemeClr val="tx1"/>
            </a:solidFill>
            <a:latin typeface="FreesiaUPC" pitchFamily="34" charset="-34"/>
            <a:cs typeface="FreesiaUPC" pitchFamily="34" charset="-34"/>
          </a:endParaRPr>
        </a:p>
      </dgm:t>
    </dgm:pt>
    <dgm:pt modelId="{CA572D71-C873-4963-B126-F754F46A20DD}" type="parTrans" cxnId="{61580127-BAE6-423B-A115-9E28F74ADB20}">
      <dgm:prSet/>
      <dgm:spPr/>
      <dgm:t>
        <a:bodyPr/>
        <a:lstStyle/>
        <a:p>
          <a:endParaRPr lang="en-US"/>
        </a:p>
      </dgm:t>
    </dgm:pt>
    <dgm:pt modelId="{2735EC14-3896-4E64-AA9D-6C366B19B596}" type="sibTrans" cxnId="{61580127-BAE6-423B-A115-9E28F74ADB20}">
      <dgm:prSet/>
      <dgm:spPr/>
      <dgm:t>
        <a:bodyPr/>
        <a:lstStyle/>
        <a:p>
          <a:endParaRPr lang="en-US"/>
        </a:p>
      </dgm:t>
    </dgm:pt>
    <dgm:pt modelId="{D9D3D559-5C53-479C-A7DC-C766B477D938}">
      <dgm:prSet phldrT="[ข้อความ]" custT="1"/>
      <dgm:spPr>
        <a:solidFill>
          <a:schemeClr val="bg2">
            <a:lumMod val="75000"/>
          </a:schemeClr>
        </a:solidFill>
      </dgm:spPr>
      <dgm:t>
        <a:bodyPr/>
        <a:lstStyle/>
        <a:p>
          <a:r>
            <a:rPr lang="th-TH" sz="2400" b="1" dirty="0" smtClean="0">
              <a:solidFill>
                <a:schemeClr val="tx1"/>
              </a:solidFill>
              <a:latin typeface="FreesiaUPC" pitchFamily="34" charset="-34"/>
              <a:cs typeface="FreesiaUPC" pitchFamily="34" charset="-34"/>
            </a:rPr>
            <a:t>สำเนาบัตรประจำตัวประชาชนของผู้รับมอบอำนาจ พร้อมตัวจริงนำมาแสดง</a:t>
          </a:r>
          <a:endParaRPr lang="en-US" sz="2400" b="1" dirty="0">
            <a:solidFill>
              <a:schemeClr val="tx1"/>
            </a:solidFill>
            <a:latin typeface="FreesiaUPC" pitchFamily="34" charset="-34"/>
            <a:cs typeface="FreesiaUPC" pitchFamily="34" charset="-34"/>
          </a:endParaRPr>
        </a:p>
      </dgm:t>
    </dgm:pt>
    <dgm:pt modelId="{6DBF1C5E-E11C-4007-8969-92E900189D32}" type="parTrans" cxnId="{8B5BB03A-C8BE-410D-97DB-F855CECBFC3E}">
      <dgm:prSet/>
      <dgm:spPr/>
      <dgm:t>
        <a:bodyPr/>
        <a:lstStyle/>
        <a:p>
          <a:endParaRPr lang="en-US"/>
        </a:p>
      </dgm:t>
    </dgm:pt>
    <dgm:pt modelId="{16D09E1D-B20F-4698-BCF8-8D4368E6AB9C}" type="sibTrans" cxnId="{8B5BB03A-C8BE-410D-97DB-F855CECBFC3E}">
      <dgm:prSet/>
      <dgm:spPr/>
      <dgm:t>
        <a:bodyPr/>
        <a:lstStyle/>
        <a:p>
          <a:endParaRPr lang="en-US"/>
        </a:p>
      </dgm:t>
    </dgm:pt>
    <dgm:pt modelId="{9BECF362-555E-4055-9CA4-EDBDF7FFF083}">
      <dgm:prSet custT="1"/>
      <dgm:spPr>
        <a:solidFill>
          <a:schemeClr val="bg2">
            <a:lumMod val="90000"/>
          </a:schemeClr>
        </a:solidFill>
      </dgm:spPr>
      <dgm:t>
        <a:bodyPr/>
        <a:lstStyle/>
        <a:p>
          <a:r>
            <a:rPr lang="th-TH" sz="2200" b="1" dirty="0" smtClean="0">
              <a:solidFill>
                <a:schemeClr val="tx1"/>
              </a:solidFill>
              <a:latin typeface="FreesiaUPC" pitchFamily="34" charset="-34"/>
              <a:cs typeface="FreesiaUPC" pitchFamily="34" charset="-34"/>
            </a:rPr>
            <a:t>หนังสือมอบอำนาจนิติบุคคล</a:t>
          </a:r>
          <a:endParaRPr lang="en-US" sz="2200" b="1" dirty="0">
            <a:solidFill>
              <a:schemeClr val="tx1"/>
            </a:solidFill>
            <a:latin typeface="FreesiaUPC" pitchFamily="34" charset="-34"/>
            <a:cs typeface="FreesiaUPC" pitchFamily="34" charset="-34"/>
          </a:endParaRPr>
        </a:p>
      </dgm:t>
    </dgm:pt>
    <dgm:pt modelId="{417EE4E4-28FD-45D2-A1C1-D8771A74E1E4}" type="parTrans" cxnId="{84153F6F-3C10-4600-8446-B8156664074B}">
      <dgm:prSet/>
      <dgm:spPr/>
      <dgm:t>
        <a:bodyPr/>
        <a:lstStyle/>
        <a:p>
          <a:endParaRPr lang="en-US"/>
        </a:p>
      </dgm:t>
    </dgm:pt>
    <dgm:pt modelId="{7EEF19E2-8FA0-48A4-9795-45475D870D22}" type="sibTrans" cxnId="{84153F6F-3C10-4600-8446-B8156664074B}">
      <dgm:prSet/>
      <dgm:spPr/>
      <dgm:t>
        <a:bodyPr/>
        <a:lstStyle/>
        <a:p>
          <a:endParaRPr lang="en-US"/>
        </a:p>
      </dgm:t>
    </dgm:pt>
    <dgm:pt modelId="{E16DFFD8-9E1B-4008-819F-624C7D4C1DAE}">
      <dgm:prSet custT="1"/>
      <dgm:spPr>
        <a:solidFill>
          <a:schemeClr val="bg2">
            <a:lumMod val="90000"/>
          </a:schemeClr>
        </a:solidFill>
      </dgm:spPr>
      <dgm:t>
        <a:bodyPr/>
        <a:lstStyle/>
        <a:p>
          <a:r>
            <a:rPr lang="th-TH" sz="2200" b="1" dirty="0" smtClean="0">
              <a:solidFill>
                <a:schemeClr val="tx1"/>
              </a:solidFill>
              <a:latin typeface="FreesiaUPC" pitchFamily="34" charset="-34"/>
              <a:cs typeface="FreesiaUPC" pitchFamily="34" charset="-34"/>
            </a:rPr>
            <a:t>สำเนาบัตรประจำตัวประชาชน หรือสำเนาหนังสือเดินทางของผู้รับมอบอำนาจ พร้อมตัวจริงนำมาแสดง</a:t>
          </a:r>
          <a:endParaRPr lang="en-US" sz="2200" b="1" dirty="0">
            <a:solidFill>
              <a:schemeClr val="tx1"/>
            </a:solidFill>
            <a:latin typeface="FreesiaUPC" pitchFamily="34" charset="-34"/>
            <a:cs typeface="FreesiaUPC" pitchFamily="34" charset="-34"/>
          </a:endParaRPr>
        </a:p>
      </dgm:t>
    </dgm:pt>
    <dgm:pt modelId="{20667766-A2BC-48E0-97C5-9F6DD6C43F1A}" type="parTrans" cxnId="{965E0898-B1C1-421A-B66E-AA4CD7C95098}">
      <dgm:prSet/>
      <dgm:spPr/>
      <dgm:t>
        <a:bodyPr/>
        <a:lstStyle/>
        <a:p>
          <a:endParaRPr lang="en-US"/>
        </a:p>
      </dgm:t>
    </dgm:pt>
    <dgm:pt modelId="{033D1A82-6919-4300-AD81-42BD2795B5D3}" type="sibTrans" cxnId="{965E0898-B1C1-421A-B66E-AA4CD7C95098}">
      <dgm:prSet/>
      <dgm:spPr/>
      <dgm:t>
        <a:bodyPr/>
        <a:lstStyle/>
        <a:p>
          <a:endParaRPr lang="en-US"/>
        </a:p>
      </dgm:t>
    </dgm:pt>
    <dgm:pt modelId="{B3A2ED85-DBA7-4B00-B71E-540A818A4E17}" type="pres">
      <dgm:prSet presAssocID="{ACF5783B-BC33-4654-9D9E-350DD8702B23}" presName="linear" presStyleCnt="0">
        <dgm:presLayoutVars>
          <dgm:animLvl val="lvl"/>
          <dgm:resizeHandles val="exact"/>
        </dgm:presLayoutVars>
      </dgm:prSet>
      <dgm:spPr/>
    </dgm:pt>
    <dgm:pt modelId="{CD54531C-D88C-4F11-BAEE-8F83750E95C2}" type="pres">
      <dgm:prSet presAssocID="{1FB7251F-BA3E-4AA6-90A2-7C635C111913}" presName="parentText" presStyleLbl="node1" presStyleIdx="0" presStyleCnt="3" custScaleY="101311" custLinFactY="-285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498D984-CFBA-4598-89A2-76BCCCEBE328}" type="pres">
      <dgm:prSet presAssocID="{6DF7E9FC-8F85-45B5-A7E1-4AD24B52C9CF}" presName="spacer" presStyleCnt="0"/>
      <dgm:spPr/>
    </dgm:pt>
    <dgm:pt modelId="{6B88ED86-1ED8-4559-AD8A-FA51C8D49B3C}" type="pres">
      <dgm:prSet presAssocID="{C6A3B250-565D-4F32-ADB7-EB08D55BBCD9}" presName="parentText" presStyleLbl="node1" presStyleIdx="1" presStyleCnt="3" custScaleY="87615" custLinFactY="137706" custLinFactNeighborY="20000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8DD01C4-918A-4ACF-BFCA-457631FAC936}" type="pres">
      <dgm:prSet presAssocID="{C6A3B250-565D-4F32-ADB7-EB08D55BBCD9}" presName="childText" presStyleLbl="revTx" presStyleIdx="0" presStyleCnt="2" custScaleY="133629" custLinFactY="144261" custLinFactNeighborY="20000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9D2D62D-F900-476C-B28B-2258E177754A}" type="pres">
      <dgm:prSet presAssocID="{6C4FB540-F607-4E25-8BEE-26ECD283CD84}" presName="parentText" presStyleLbl="node1" presStyleIdx="2" presStyleCnt="3" custScaleY="90910" custLinFactY="-25690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322C1DE-33E5-4CCE-B54C-C4C426ED1B2E}" type="pres">
      <dgm:prSet presAssocID="{6C4FB540-F607-4E25-8BEE-26ECD283CD84}" presName="childText" presStyleLbl="revTx" presStyleIdx="1" presStyleCnt="2" custScaleY="138941" custLinFactY="-76914" custLinFactNeighborY="-10000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965E0898-B1C1-421A-B66E-AA4CD7C95098}" srcId="{6C4FB540-F607-4E25-8BEE-26ECD283CD84}" destId="{E16DFFD8-9E1B-4008-819F-624C7D4C1DAE}" srcOrd="3" destOrd="0" parTransId="{20667766-A2BC-48E0-97C5-9F6DD6C43F1A}" sibTransId="{033D1A82-6919-4300-AD81-42BD2795B5D3}"/>
    <dgm:cxn modelId="{E6D6203B-092F-480F-A548-66E6ED756581}" srcId="{ACF5783B-BC33-4654-9D9E-350DD8702B23}" destId="{6C4FB540-F607-4E25-8BEE-26ECD283CD84}" srcOrd="2" destOrd="0" parTransId="{06DA8F45-0572-4140-81F0-1A22CD25A45C}" sibTransId="{4990C4EA-C794-4550-8A8C-188569D59236}"/>
    <dgm:cxn modelId="{61580127-BAE6-423B-A115-9E28F74ADB20}" srcId="{C6A3B250-565D-4F32-ADB7-EB08D55BBCD9}" destId="{5D52CEFC-C2A2-4EA0-AD1A-4567C1D76223}" srcOrd="0" destOrd="0" parTransId="{CA572D71-C873-4963-B126-F754F46A20DD}" sibTransId="{2735EC14-3896-4E64-AA9D-6C366B19B596}"/>
    <dgm:cxn modelId="{16038CE6-5EF8-4B81-A9A9-9D514DA8C960}" type="presOf" srcId="{1FB7251F-BA3E-4AA6-90A2-7C635C111913}" destId="{CD54531C-D88C-4F11-BAEE-8F83750E95C2}" srcOrd="0" destOrd="0" presId="urn:microsoft.com/office/officeart/2005/8/layout/vList2"/>
    <dgm:cxn modelId="{9250F88E-0BC3-4129-B022-72AAD7159232}" type="presOf" srcId="{ACF5783B-BC33-4654-9D9E-350DD8702B23}" destId="{B3A2ED85-DBA7-4B00-B71E-540A818A4E17}" srcOrd="0" destOrd="0" presId="urn:microsoft.com/office/officeart/2005/8/layout/vList2"/>
    <dgm:cxn modelId="{84153F6F-3C10-4600-8446-B8156664074B}" srcId="{6C4FB540-F607-4E25-8BEE-26ECD283CD84}" destId="{9BECF362-555E-4055-9CA4-EDBDF7FFF083}" srcOrd="0" destOrd="0" parTransId="{417EE4E4-28FD-45D2-A1C1-D8771A74E1E4}" sibTransId="{7EEF19E2-8FA0-48A4-9795-45475D870D22}"/>
    <dgm:cxn modelId="{C9E7C810-67DA-423B-9348-7855649F2FA3}" srcId="{ACF5783B-BC33-4654-9D9E-350DD8702B23}" destId="{1FB7251F-BA3E-4AA6-90A2-7C635C111913}" srcOrd="0" destOrd="0" parTransId="{F4BE43F3-081A-4B9F-9E52-321CCE3B33A3}" sibTransId="{6DF7E9FC-8F85-45B5-A7E1-4AD24B52C9CF}"/>
    <dgm:cxn modelId="{FFE23BBA-364C-449F-B693-C684F5B9A479}" type="presOf" srcId="{8A442F1D-67CD-4682-A707-7EBA77147E23}" destId="{4322C1DE-33E5-4CCE-B54C-C4C426ED1B2E}" srcOrd="0" destOrd="2" presId="urn:microsoft.com/office/officeart/2005/8/layout/vList2"/>
    <dgm:cxn modelId="{DC12C8A5-D622-45F4-93C4-AFF012F52B3F}" type="presOf" srcId="{5D52CEFC-C2A2-4EA0-AD1A-4567C1D76223}" destId="{28DD01C4-918A-4ACF-BFCA-457631FAC936}" srcOrd="0" destOrd="0" presId="urn:microsoft.com/office/officeart/2005/8/layout/vList2"/>
    <dgm:cxn modelId="{EB430582-EE17-4130-A18D-6D2036A5FA0A}" type="presOf" srcId="{9EBC7692-850A-44B2-A869-ED6D1DE710BB}" destId="{4322C1DE-33E5-4CCE-B54C-C4C426ED1B2E}" srcOrd="0" destOrd="1" presId="urn:microsoft.com/office/officeart/2005/8/layout/vList2"/>
    <dgm:cxn modelId="{367CB158-D7BA-4EFB-BD87-3F816195002D}" srcId="{ACF5783B-BC33-4654-9D9E-350DD8702B23}" destId="{C6A3B250-565D-4F32-ADB7-EB08D55BBCD9}" srcOrd="1" destOrd="0" parTransId="{5DAA5C5B-EA33-495F-9F74-BB4D5ACEB5C2}" sibTransId="{35A57094-E695-40D5-8D33-0D2904D2B10E}"/>
    <dgm:cxn modelId="{6F8B3C23-77E1-4EAC-B7D3-1FA65EA4B9CB}" type="presOf" srcId="{C6A3B250-565D-4F32-ADB7-EB08D55BBCD9}" destId="{6B88ED86-1ED8-4559-AD8A-FA51C8D49B3C}" srcOrd="0" destOrd="0" presId="urn:microsoft.com/office/officeart/2005/8/layout/vList2"/>
    <dgm:cxn modelId="{CC2DC288-604D-4F07-B240-244BEB3F6B1E}" type="presOf" srcId="{9BECF362-555E-4055-9CA4-EDBDF7FFF083}" destId="{4322C1DE-33E5-4CCE-B54C-C4C426ED1B2E}" srcOrd="0" destOrd="0" presId="urn:microsoft.com/office/officeart/2005/8/layout/vList2"/>
    <dgm:cxn modelId="{3A19D87E-9056-41AA-9796-F076DB75BD8C}" type="presOf" srcId="{252458DC-1C0D-4E35-A81B-51EE6C61755F}" destId="{28DD01C4-918A-4ACF-BFCA-457631FAC936}" srcOrd="0" destOrd="1" presId="urn:microsoft.com/office/officeart/2005/8/layout/vList2"/>
    <dgm:cxn modelId="{EACE6748-6BF3-4816-A54E-8F7FD3812F70}" srcId="{6C4FB540-F607-4E25-8BEE-26ECD283CD84}" destId="{9EBC7692-850A-44B2-A869-ED6D1DE710BB}" srcOrd="1" destOrd="0" parTransId="{9F073C36-30D9-4B3E-914C-F67C93C134A0}" sibTransId="{FA10F0E5-3FA4-4457-A641-AD386AD5449A}"/>
    <dgm:cxn modelId="{F077430B-81C9-437F-A672-1911BFF71CE6}" type="presOf" srcId="{E16DFFD8-9E1B-4008-819F-624C7D4C1DAE}" destId="{4322C1DE-33E5-4CCE-B54C-C4C426ED1B2E}" srcOrd="0" destOrd="3" presId="urn:microsoft.com/office/officeart/2005/8/layout/vList2"/>
    <dgm:cxn modelId="{7627373F-CC22-489A-932B-45C7244EE894}" type="presOf" srcId="{D9D3D559-5C53-479C-A7DC-C766B477D938}" destId="{28DD01C4-918A-4ACF-BFCA-457631FAC936}" srcOrd="0" destOrd="2" presId="urn:microsoft.com/office/officeart/2005/8/layout/vList2"/>
    <dgm:cxn modelId="{926AF2B5-DF41-4C33-B4D6-6C083042DEFC}" srcId="{6C4FB540-F607-4E25-8BEE-26ECD283CD84}" destId="{8A442F1D-67CD-4682-A707-7EBA77147E23}" srcOrd="2" destOrd="0" parTransId="{7DA1CF04-E03C-414C-8722-AD17A2BADC4A}" sibTransId="{6F865557-EA2E-4BB5-8B8D-3D3842CF0E8E}"/>
    <dgm:cxn modelId="{8B5BB03A-C8BE-410D-97DB-F855CECBFC3E}" srcId="{C6A3B250-565D-4F32-ADB7-EB08D55BBCD9}" destId="{D9D3D559-5C53-479C-A7DC-C766B477D938}" srcOrd="2" destOrd="0" parTransId="{6DBF1C5E-E11C-4007-8969-92E900189D32}" sibTransId="{16D09E1D-B20F-4698-BCF8-8D4368E6AB9C}"/>
    <dgm:cxn modelId="{01873785-3FCD-4A69-91A2-05F9C65DF523}" srcId="{C6A3B250-565D-4F32-ADB7-EB08D55BBCD9}" destId="{252458DC-1C0D-4E35-A81B-51EE6C61755F}" srcOrd="1" destOrd="0" parTransId="{DB048244-1D63-4D82-8000-48716592C275}" sibTransId="{DA548AD4-44F3-4E8E-B8BD-178E4A17F656}"/>
    <dgm:cxn modelId="{A0440E02-DBBA-4E2E-84A0-FD10BF9487DA}" type="presOf" srcId="{6C4FB540-F607-4E25-8BEE-26ECD283CD84}" destId="{59D2D62D-F900-476C-B28B-2258E177754A}" srcOrd="0" destOrd="0" presId="urn:microsoft.com/office/officeart/2005/8/layout/vList2"/>
    <dgm:cxn modelId="{9F081D85-95EA-4EF1-AB24-23177879394F}" type="presParOf" srcId="{B3A2ED85-DBA7-4B00-B71E-540A818A4E17}" destId="{CD54531C-D88C-4F11-BAEE-8F83750E95C2}" srcOrd="0" destOrd="0" presId="urn:microsoft.com/office/officeart/2005/8/layout/vList2"/>
    <dgm:cxn modelId="{C10B1619-10F1-4824-8E81-6D24C6FF6DB5}" type="presParOf" srcId="{B3A2ED85-DBA7-4B00-B71E-540A818A4E17}" destId="{C498D984-CFBA-4598-89A2-76BCCCEBE328}" srcOrd="1" destOrd="0" presId="urn:microsoft.com/office/officeart/2005/8/layout/vList2"/>
    <dgm:cxn modelId="{425D6A7B-67C8-494C-AC1D-63862AF54A64}" type="presParOf" srcId="{B3A2ED85-DBA7-4B00-B71E-540A818A4E17}" destId="{6B88ED86-1ED8-4559-AD8A-FA51C8D49B3C}" srcOrd="2" destOrd="0" presId="urn:microsoft.com/office/officeart/2005/8/layout/vList2"/>
    <dgm:cxn modelId="{A3A0DF62-9AE6-4A80-842A-310F19E0B885}" type="presParOf" srcId="{B3A2ED85-DBA7-4B00-B71E-540A818A4E17}" destId="{28DD01C4-918A-4ACF-BFCA-457631FAC936}" srcOrd="3" destOrd="0" presId="urn:microsoft.com/office/officeart/2005/8/layout/vList2"/>
    <dgm:cxn modelId="{4ED7599A-A600-4176-9E29-7070F237A834}" type="presParOf" srcId="{B3A2ED85-DBA7-4B00-B71E-540A818A4E17}" destId="{59D2D62D-F900-476C-B28B-2258E177754A}" srcOrd="4" destOrd="0" presId="urn:microsoft.com/office/officeart/2005/8/layout/vList2"/>
    <dgm:cxn modelId="{1C373DE9-8662-4858-9DC1-BA9B5F48A2DA}" type="presParOf" srcId="{B3A2ED85-DBA7-4B00-B71E-540A818A4E17}" destId="{4322C1DE-33E5-4CCE-B54C-C4C426ED1B2E}" srcOrd="5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ACF5783B-BC33-4654-9D9E-350DD8702B23}" type="doc">
      <dgm:prSet loTypeId="urn:microsoft.com/office/officeart/2005/8/layout/process2" loCatId="process" qsTypeId="urn:microsoft.com/office/officeart/2005/8/quickstyle/3d1" qsCatId="3D" csTypeId="urn:microsoft.com/office/officeart/2005/8/colors/accent2_3" csCatId="accent2" phldr="1"/>
      <dgm:spPr/>
    </dgm:pt>
    <dgm:pt modelId="{7726E81D-AC0D-4954-A30D-36E70B534C91}">
      <dgm:prSet phldrT="[ข้อความ]" custT="1"/>
      <dgm:spPr>
        <a:solidFill>
          <a:srgbClr val="BAE18F"/>
        </a:solidFill>
      </dgm:spPr>
      <dgm:t>
        <a:bodyPr/>
        <a:lstStyle/>
        <a:p>
          <a:pPr algn="l"/>
          <a:r>
            <a:rPr lang="th-TH" sz="2400" b="1" dirty="0" smtClean="0">
              <a:solidFill>
                <a:schemeClr val="tx1"/>
              </a:solidFill>
              <a:latin typeface="FreesiaUPC" pitchFamily="34" charset="-34"/>
              <a:cs typeface="FreesiaUPC" pitchFamily="34" charset="-34"/>
            </a:rPr>
            <a:t>1. กรอกรายละเอียด แบบคำขอตรวจสอบข้อมูลเครดิตนิติบุคคล</a:t>
          </a:r>
          <a:endParaRPr lang="en-US" sz="2400" b="1" dirty="0">
            <a:solidFill>
              <a:schemeClr val="tx1"/>
            </a:solidFill>
            <a:latin typeface="FreesiaUPC" pitchFamily="34" charset="-34"/>
            <a:cs typeface="FreesiaUPC" pitchFamily="34" charset="-34"/>
          </a:endParaRPr>
        </a:p>
      </dgm:t>
    </dgm:pt>
    <dgm:pt modelId="{58C2148D-9E14-4C24-BC67-3ECF5C8D7EBD}" type="parTrans" cxnId="{6F65DF11-C57D-4888-BA8B-202D5DD438B7}">
      <dgm:prSet/>
      <dgm:spPr/>
      <dgm:t>
        <a:bodyPr/>
        <a:lstStyle/>
        <a:p>
          <a:pPr algn="l"/>
          <a:endParaRPr lang="en-US" sz="2400" b="1">
            <a:solidFill>
              <a:schemeClr val="tx1"/>
            </a:solidFill>
            <a:latin typeface="FreesiaUPC" pitchFamily="34" charset="-34"/>
            <a:cs typeface="FreesiaUPC" pitchFamily="34" charset="-34"/>
          </a:endParaRPr>
        </a:p>
      </dgm:t>
    </dgm:pt>
    <dgm:pt modelId="{D6584B7A-025E-4A14-9D3B-0F6DB8BEB14D}" type="sibTrans" cxnId="{6F65DF11-C57D-4888-BA8B-202D5DD438B7}">
      <dgm:prSet custT="1"/>
      <dgm:spPr>
        <a:solidFill>
          <a:srgbClr val="BAE18F"/>
        </a:solidFill>
      </dgm:spPr>
      <dgm:t>
        <a:bodyPr/>
        <a:lstStyle/>
        <a:p>
          <a:pPr algn="l"/>
          <a:endParaRPr lang="en-US" sz="2400" b="1">
            <a:solidFill>
              <a:schemeClr val="tx1"/>
            </a:solidFill>
            <a:latin typeface="FreesiaUPC" pitchFamily="34" charset="-34"/>
            <a:cs typeface="FreesiaUPC" pitchFamily="34" charset="-34"/>
          </a:endParaRPr>
        </a:p>
      </dgm:t>
    </dgm:pt>
    <dgm:pt modelId="{C6A3B250-565D-4F32-ADB7-EB08D55BBCD9}">
      <dgm:prSet phldrT="[ข้อความ]" custT="1"/>
      <dgm:spPr>
        <a:solidFill>
          <a:srgbClr val="92D050"/>
        </a:solidFill>
      </dgm:spPr>
      <dgm:t>
        <a:bodyPr/>
        <a:lstStyle/>
        <a:p>
          <a:pPr algn="l"/>
          <a:r>
            <a:rPr lang="th-TH" sz="2400" b="1" dirty="0" smtClean="0">
              <a:solidFill>
                <a:schemeClr val="tx1"/>
              </a:solidFill>
              <a:latin typeface="FreesiaUPC" pitchFamily="34" charset="-34"/>
              <a:cs typeface="FreesiaUPC" pitchFamily="34" charset="-34"/>
            </a:rPr>
            <a:t>2. ชำระค่าบริการตรวจสอบ เป็นแคชเชียร์เช็ค สั่งจ่ายบริษัท ข้อมูลเครดิตแห่งชาติจำกัด</a:t>
          </a:r>
          <a:endParaRPr lang="en-US" sz="2400" b="1" dirty="0">
            <a:solidFill>
              <a:schemeClr val="tx1"/>
            </a:solidFill>
            <a:latin typeface="FreesiaUPC" pitchFamily="34" charset="-34"/>
            <a:cs typeface="FreesiaUPC" pitchFamily="34" charset="-34"/>
          </a:endParaRPr>
        </a:p>
      </dgm:t>
    </dgm:pt>
    <dgm:pt modelId="{5DAA5C5B-EA33-495F-9F74-BB4D5ACEB5C2}" type="parTrans" cxnId="{367CB158-D7BA-4EFB-BD87-3F816195002D}">
      <dgm:prSet/>
      <dgm:spPr/>
      <dgm:t>
        <a:bodyPr/>
        <a:lstStyle/>
        <a:p>
          <a:pPr algn="l"/>
          <a:endParaRPr lang="en-US" sz="2400" b="1">
            <a:solidFill>
              <a:schemeClr val="tx1"/>
            </a:solidFill>
            <a:latin typeface="FreesiaUPC" pitchFamily="34" charset="-34"/>
            <a:cs typeface="FreesiaUPC" pitchFamily="34" charset="-34"/>
          </a:endParaRPr>
        </a:p>
      </dgm:t>
    </dgm:pt>
    <dgm:pt modelId="{35A57094-E695-40D5-8D33-0D2904D2B10E}" type="sibTrans" cxnId="{367CB158-D7BA-4EFB-BD87-3F816195002D}">
      <dgm:prSet custT="1"/>
      <dgm:spPr>
        <a:solidFill>
          <a:srgbClr val="92D050"/>
        </a:solidFill>
      </dgm:spPr>
      <dgm:t>
        <a:bodyPr/>
        <a:lstStyle/>
        <a:p>
          <a:pPr algn="l"/>
          <a:endParaRPr lang="en-US" sz="2400" b="1">
            <a:solidFill>
              <a:schemeClr val="tx1"/>
            </a:solidFill>
            <a:latin typeface="FreesiaUPC" pitchFamily="34" charset="-34"/>
            <a:cs typeface="FreesiaUPC" pitchFamily="34" charset="-34"/>
          </a:endParaRPr>
        </a:p>
      </dgm:t>
    </dgm:pt>
    <dgm:pt modelId="{6C4FB540-F607-4E25-8BEE-26ECD283CD84}">
      <dgm:prSet phldrT="[ข้อความ]" custT="1"/>
      <dgm:spPr>
        <a:solidFill>
          <a:srgbClr val="66FF66"/>
        </a:solidFill>
      </dgm:spPr>
      <dgm:t>
        <a:bodyPr/>
        <a:lstStyle/>
        <a:p>
          <a:pPr algn="l"/>
          <a:r>
            <a:rPr lang="th-TH" sz="2400" b="1" dirty="0" smtClean="0">
              <a:solidFill>
                <a:schemeClr val="tx1"/>
              </a:solidFill>
              <a:latin typeface="FreesiaUPC" pitchFamily="34" charset="-34"/>
              <a:cs typeface="FreesiaUPC" pitchFamily="34" charset="-34"/>
            </a:rPr>
            <a:t>3. จัดส่งเอกสารหลักฐานตามข้อ 1-2 ทางไปรษณีย์ลงทะเบียน</a:t>
          </a:r>
          <a:endParaRPr lang="en-US" sz="2400" b="1" dirty="0">
            <a:solidFill>
              <a:schemeClr val="tx1"/>
            </a:solidFill>
            <a:latin typeface="FreesiaUPC" pitchFamily="34" charset="-34"/>
            <a:cs typeface="FreesiaUPC" pitchFamily="34" charset="-34"/>
          </a:endParaRPr>
        </a:p>
      </dgm:t>
    </dgm:pt>
    <dgm:pt modelId="{06DA8F45-0572-4140-81F0-1A22CD25A45C}" type="parTrans" cxnId="{E6D6203B-092F-480F-A548-66E6ED756581}">
      <dgm:prSet/>
      <dgm:spPr/>
      <dgm:t>
        <a:bodyPr/>
        <a:lstStyle/>
        <a:p>
          <a:pPr algn="l"/>
          <a:endParaRPr lang="en-US" sz="2400" b="1">
            <a:solidFill>
              <a:schemeClr val="tx1"/>
            </a:solidFill>
            <a:latin typeface="FreesiaUPC" pitchFamily="34" charset="-34"/>
            <a:cs typeface="FreesiaUPC" pitchFamily="34" charset="-34"/>
          </a:endParaRPr>
        </a:p>
      </dgm:t>
    </dgm:pt>
    <dgm:pt modelId="{4990C4EA-C794-4550-8A8C-188569D59236}" type="sibTrans" cxnId="{E6D6203B-092F-480F-A548-66E6ED756581}">
      <dgm:prSet custT="1"/>
      <dgm:spPr>
        <a:solidFill>
          <a:srgbClr val="66FF66"/>
        </a:solidFill>
      </dgm:spPr>
      <dgm:t>
        <a:bodyPr/>
        <a:lstStyle/>
        <a:p>
          <a:pPr algn="l"/>
          <a:endParaRPr lang="en-US" sz="2400" b="1">
            <a:solidFill>
              <a:schemeClr val="tx1"/>
            </a:solidFill>
            <a:latin typeface="FreesiaUPC" pitchFamily="34" charset="-34"/>
            <a:cs typeface="FreesiaUPC" pitchFamily="34" charset="-34"/>
          </a:endParaRPr>
        </a:p>
      </dgm:t>
    </dgm:pt>
    <dgm:pt modelId="{F2146E6C-7C28-477A-86E9-903FE6088DD3}">
      <dgm:prSet phldrT="[ข้อความ]" custT="1"/>
      <dgm:spPr>
        <a:solidFill>
          <a:srgbClr val="00B050"/>
        </a:solidFill>
      </dgm:spPr>
      <dgm:t>
        <a:bodyPr/>
        <a:lstStyle/>
        <a:p>
          <a:pPr algn="l"/>
          <a:r>
            <a:rPr lang="th-TH" sz="2400" b="1" dirty="0" smtClean="0">
              <a:solidFill>
                <a:schemeClr val="tx1"/>
              </a:solidFill>
              <a:latin typeface="FreesiaUPC" pitchFamily="34" charset="-34"/>
              <a:cs typeface="FreesiaUPC" pitchFamily="34" charset="-34"/>
            </a:rPr>
            <a:t>4. บริษัทจะส่งรายงานข้อมูลเครดิตให้กรรมการผู้จัดการ ตามที่อยู่ที่ระบุไว้</a:t>
          </a:r>
          <a:br>
            <a:rPr lang="th-TH" sz="2400" b="1" dirty="0" smtClean="0">
              <a:solidFill>
                <a:schemeClr val="tx1"/>
              </a:solidFill>
              <a:latin typeface="FreesiaUPC" pitchFamily="34" charset="-34"/>
              <a:cs typeface="FreesiaUPC" pitchFamily="34" charset="-34"/>
            </a:rPr>
          </a:br>
          <a:r>
            <a:rPr lang="th-TH" sz="2400" b="1" dirty="0" smtClean="0">
              <a:solidFill>
                <a:schemeClr val="tx1"/>
              </a:solidFill>
              <a:latin typeface="FreesiaUPC" pitchFamily="34" charset="-34"/>
              <a:cs typeface="FreesiaUPC" pitchFamily="34" charset="-34"/>
            </a:rPr>
            <a:t>    ในหนังสือรับรองนิติบุคคล</a:t>
          </a:r>
          <a:endParaRPr lang="en-US" sz="2400" b="1" dirty="0">
            <a:solidFill>
              <a:schemeClr val="tx1"/>
            </a:solidFill>
            <a:latin typeface="FreesiaUPC" pitchFamily="34" charset="-34"/>
            <a:cs typeface="FreesiaUPC" pitchFamily="34" charset="-34"/>
          </a:endParaRPr>
        </a:p>
      </dgm:t>
    </dgm:pt>
    <dgm:pt modelId="{CF91E923-7C2D-491F-B666-1263F1A5B98B}" type="parTrans" cxnId="{53862FF3-776D-4A89-9C16-C5479B162D1B}">
      <dgm:prSet/>
      <dgm:spPr/>
      <dgm:t>
        <a:bodyPr/>
        <a:lstStyle/>
        <a:p>
          <a:pPr algn="l"/>
          <a:endParaRPr lang="en-US" sz="2400">
            <a:solidFill>
              <a:schemeClr val="tx1"/>
            </a:solidFill>
          </a:endParaRPr>
        </a:p>
      </dgm:t>
    </dgm:pt>
    <dgm:pt modelId="{44E9A65D-E96B-440F-9241-99DEA68BB775}" type="sibTrans" cxnId="{53862FF3-776D-4A89-9C16-C5479B162D1B}">
      <dgm:prSet/>
      <dgm:spPr/>
      <dgm:t>
        <a:bodyPr/>
        <a:lstStyle/>
        <a:p>
          <a:pPr algn="l"/>
          <a:endParaRPr lang="en-US" sz="2400">
            <a:solidFill>
              <a:schemeClr val="tx1"/>
            </a:solidFill>
          </a:endParaRPr>
        </a:p>
      </dgm:t>
    </dgm:pt>
    <dgm:pt modelId="{9A29203A-26CE-44D1-8E05-DF392C77DADC}" type="pres">
      <dgm:prSet presAssocID="{ACF5783B-BC33-4654-9D9E-350DD8702B23}" presName="linearFlow" presStyleCnt="0">
        <dgm:presLayoutVars>
          <dgm:resizeHandles val="exact"/>
        </dgm:presLayoutVars>
      </dgm:prSet>
      <dgm:spPr/>
    </dgm:pt>
    <dgm:pt modelId="{044D02EF-44DA-4DD5-ACA3-BB09B8E6B854}" type="pres">
      <dgm:prSet presAssocID="{7726E81D-AC0D-4954-A30D-36E70B534C91}" presName="node" presStyleLbl="node1" presStyleIdx="0" presStyleCnt="4" custScaleX="226027" custLinFactY="-4743" custLinFactNeighborX="-893" custLinFactNeighborY="-10000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BAAD0B0-C4EA-496B-AD72-12F55B51920F}" type="pres">
      <dgm:prSet presAssocID="{D6584B7A-025E-4A14-9D3B-0F6DB8BEB14D}" presName="sibTrans" presStyleLbl="sibTrans2D1" presStyleIdx="0" presStyleCnt="3"/>
      <dgm:spPr/>
      <dgm:t>
        <a:bodyPr/>
        <a:lstStyle/>
        <a:p>
          <a:endParaRPr lang="en-US"/>
        </a:p>
      </dgm:t>
    </dgm:pt>
    <dgm:pt modelId="{695188FE-1418-4717-8B40-B9CF111EE6B9}" type="pres">
      <dgm:prSet presAssocID="{D6584B7A-025E-4A14-9D3B-0F6DB8BEB14D}" presName="connectorText" presStyleLbl="sibTrans2D1" presStyleIdx="0" presStyleCnt="3"/>
      <dgm:spPr/>
      <dgm:t>
        <a:bodyPr/>
        <a:lstStyle/>
        <a:p>
          <a:endParaRPr lang="en-US"/>
        </a:p>
      </dgm:t>
    </dgm:pt>
    <dgm:pt modelId="{749FB6E4-5F9F-4B56-A567-796F2105AEBB}" type="pres">
      <dgm:prSet presAssocID="{C6A3B250-565D-4F32-ADB7-EB08D55BBCD9}" presName="node" presStyleLbl="node1" presStyleIdx="1" presStyleCnt="4" custScaleX="22602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C0B7A98-450F-4816-A563-4FEC9AF8A3D0}" type="pres">
      <dgm:prSet presAssocID="{35A57094-E695-40D5-8D33-0D2904D2B10E}" presName="sibTrans" presStyleLbl="sibTrans2D1" presStyleIdx="1" presStyleCnt="3"/>
      <dgm:spPr/>
      <dgm:t>
        <a:bodyPr/>
        <a:lstStyle/>
        <a:p>
          <a:endParaRPr lang="en-US"/>
        </a:p>
      </dgm:t>
    </dgm:pt>
    <dgm:pt modelId="{83BE4DCC-B008-4846-86DB-6A865DDA9657}" type="pres">
      <dgm:prSet presAssocID="{35A57094-E695-40D5-8D33-0D2904D2B10E}" presName="connectorText" presStyleLbl="sibTrans2D1" presStyleIdx="1" presStyleCnt="3"/>
      <dgm:spPr/>
      <dgm:t>
        <a:bodyPr/>
        <a:lstStyle/>
        <a:p>
          <a:endParaRPr lang="en-US"/>
        </a:p>
      </dgm:t>
    </dgm:pt>
    <dgm:pt modelId="{4C5AC9CC-AAD8-4288-A902-EC2D2B584548}" type="pres">
      <dgm:prSet presAssocID="{6C4FB540-F607-4E25-8BEE-26ECD283CD84}" presName="node" presStyleLbl="node1" presStyleIdx="2" presStyleCnt="4" custScaleX="22602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F555DBC-68B1-4286-9E07-2EFEC264ADB7}" type="pres">
      <dgm:prSet presAssocID="{4990C4EA-C794-4550-8A8C-188569D59236}" presName="sibTrans" presStyleLbl="sibTrans2D1" presStyleIdx="2" presStyleCnt="3"/>
      <dgm:spPr/>
      <dgm:t>
        <a:bodyPr/>
        <a:lstStyle/>
        <a:p>
          <a:endParaRPr lang="en-US"/>
        </a:p>
      </dgm:t>
    </dgm:pt>
    <dgm:pt modelId="{D88735CC-AAA0-46BE-B41A-BA5B7A38B4E7}" type="pres">
      <dgm:prSet presAssocID="{4990C4EA-C794-4550-8A8C-188569D59236}" presName="connectorText" presStyleLbl="sibTrans2D1" presStyleIdx="2" presStyleCnt="3"/>
      <dgm:spPr/>
      <dgm:t>
        <a:bodyPr/>
        <a:lstStyle/>
        <a:p>
          <a:endParaRPr lang="en-US"/>
        </a:p>
      </dgm:t>
    </dgm:pt>
    <dgm:pt modelId="{165342F9-FAD3-415E-B104-7F093114C0B7}" type="pres">
      <dgm:prSet presAssocID="{F2146E6C-7C28-477A-86E9-903FE6088DD3}" presName="node" presStyleLbl="node1" presStyleIdx="3" presStyleCnt="4" custScaleX="23033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E6D6203B-092F-480F-A548-66E6ED756581}" srcId="{ACF5783B-BC33-4654-9D9E-350DD8702B23}" destId="{6C4FB540-F607-4E25-8BEE-26ECD283CD84}" srcOrd="2" destOrd="0" parTransId="{06DA8F45-0572-4140-81F0-1A22CD25A45C}" sibTransId="{4990C4EA-C794-4550-8A8C-188569D59236}"/>
    <dgm:cxn modelId="{23A45AEE-4F96-4721-A65E-21A359441C0B}" type="presOf" srcId="{D6584B7A-025E-4A14-9D3B-0F6DB8BEB14D}" destId="{5BAAD0B0-C4EA-496B-AD72-12F55B51920F}" srcOrd="0" destOrd="0" presId="urn:microsoft.com/office/officeart/2005/8/layout/process2"/>
    <dgm:cxn modelId="{8E00FEBC-2E40-4455-A688-85663C762B4E}" type="presOf" srcId="{7726E81D-AC0D-4954-A30D-36E70B534C91}" destId="{044D02EF-44DA-4DD5-ACA3-BB09B8E6B854}" srcOrd="0" destOrd="0" presId="urn:microsoft.com/office/officeart/2005/8/layout/process2"/>
    <dgm:cxn modelId="{146F0954-4182-4B8F-9D9D-DAB084BB903D}" type="presOf" srcId="{C6A3B250-565D-4F32-ADB7-EB08D55BBCD9}" destId="{749FB6E4-5F9F-4B56-A567-796F2105AEBB}" srcOrd="0" destOrd="0" presId="urn:microsoft.com/office/officeart/2005/8/layout/process2"/>
    <dgm:cxn modelId="{F2448457-5939-4BF5-ACF2-58F8AC447EE9}" type="presOf" srcId="{F2146E6C-7C28-477A-86E9-903FE6088DD3}" destId="{165342F9-FAD3-415E-B104-7F093114C0B7}" srcOrd="0" destOrd="0" presId="urn:microsoft.com/office/officeart/2005/8/layout/process2"/>
    <dgm:cxn modelId="{367CB158-D7BA-4EFB-BD87-3F816195002D}" srcId="{ACF5783B-BC33-4654-9D9E-350DD8702B23}" destId="{C6A3B250-565D-4F32-ADB7-EB08D55BBCD9}" srcOrd="1" destOrd="0" parTransId="{5DAA5C5B-EA33-495F-9F74-BB4D5ACEB5C2}" sibTransId="{35A57094-E695-40D5-8D33-0D2904D2B10E}"/>
    <dgm:cxn modelId="{56C8DB58-A0FF-4AEA-A61A-98D21E52886E}" type="presOf" srcId="{35A57094-E695-40D5-8D33-0D2904D2B10E}" destId="{83BE4DCC-B008-4846-86DB-6A865DDA9657}" srcOrd="1" destOrd="0" presId="urn:microsoft.com/office/officeart/2005/8/layout/process2"/>
    <dgm:cxn modelId="{53862FF3-776D-4A89-9C16-C5479B162D1B}" srcId="{ACF5783B-BC33-4654-9D9E-350DD8702B23}" destId="{F2146E6C-7C28-477A-86E9-903FE6088DD3}" srcOrd="3" destOrd="0" parTransId="{CF91E923-7C2D-491F-B666-1263F1A5B98B}" sibTransId="{44E9A65D-E96B-440F-9241-99DEA68BB775}"/>
    <dgm:cxn modelId="{4D90FE8C-90B3-4280-98F3-EAF4009B57B5}" type="presOf" srcId="{4990C4EA-C794-4550-8A8C-188569D59236}" destId="{8F555DBC-68B1-4286-9E07-2EFEC264ADB7}" srcOrd="0" destOrd="0" presId="urn:microsoft.com/office/officeart/2005/8/layout/process2"/>
    <dgm:cxn modelId="{ADF4F2E6-41DF-4876-B3AE-57FD190CE485}" type="presOf" srcId="{35A57094-E695-40D5-8D33-0D2904D2B10E}" destId="{2C0B7A98-450F-4816-A563-4FEC9AF8A3D0}" srcOrd="0" destOrd="0" presId="urn:microsoft.com/office/officeart/2005/8/layout/process2"/>
    <dgm:cxn modelId="{708D7523-FBDA-44E9-B7E8-705BC3BABDE0}" type="presOf" srcId="{6C4FB540-F607-4E25-8BEE-26ECD283CD84}" destId="{4C5AC9CC-AAD8-4288-A902-EC2D2B584548}" srcOrd="0" destOrd="0" presId="urn:microsoft.com/office/officeart/2005/8/layout/process2"/>
    <dgm:cxn modelId="{674F508B-9B4C-4DC6-9FC1-A6E33C0EAC58}" type="presOf" srcId="{D6584B7A-025E-4A14-9D3B-0F6DB8BEB14D}" destId="{695188FE-1418-4717-8B40-B9CF111EE6B9}" srcOrd="1" destOrd="0" presId="urn:microsoft.com/office/officeart/2005/8/layout/process2"/>
    <dgm:cxn modelId="{0743DC02-23C5-43FB-B9A9-0E95BF2C3245}" type="presOf" srcId="{4990C4EA-C794-4550-8A8C-188569D59236}" destId="{D88735CC-AAA0-46BE-B41A-BA5B7A38B4E7}" srcOrd="1" destOrd="0" presId="urn:microsoft.com/office/officeart/2005/8/layout/process2"/>
    <dgm:cxn modelId="{06615E09-0866-4884-9244-F7132AF8E5D2}" type="presOf" srcId="{ACF5783B-BC33-4654-9D9E-350DD8702B23}" destId="{9A29203A-26CE-44D1-8E05-DF392C77DADC}" srcOrd="0" destOrd="0" presId="urn:microsoft.com/office/officeart/2005/8/layout/process2"/>
    <dgm:cxn modelId="{6F65DF11-C57D-4888-BA8B-202D5DD438B7}" srcId="{ACF5783B-BC33-4654-9D9E-350DD8702B23}" destId="{7726E81D-AC0D-4954-A30D-36E70B534C91}" srcOrd="0" destOrd="0" parTransId="{58C2148D-9E14-4C24-BC67-3ECF5C8D7EBD}" sibTransId="{D6584B7A-025E-4A14-9D3B-0F6DB8BEB14D}"/>
    <dgm:cxn modelId="{37671A3D-B7E6-4572-A7BF-E7B921185C3D}" type="presParOf" srcId="{9A29203A-26CE-44D1-8E05-DF392C77DADC}" destId="{044D02EF-44DA-4DD5-ACA3-BB09B8E6B854}" srcOrd="0" destOrd="0" presId="urn:microsoft.com/office/officeart/2005/8/layout/process2"/>
    <dgm:cxn modelId="{FC8C6613-9954-4038-BCD3-A8A9989B4473}" type="presParOf" srcId="{9A29203A-26CE-44D1-8E05-DF392C77DADC}" destId="{5BAAD0B0-C4EA-496B-AD72-12F55B51920F}" srcOrd="1" destOrd="0" presId="urn:microsoft.com/office/officeart/2005/8/layout/process2"/>
    <dgm:cxn modelId="{6216C70F-AC7D-4BCC-824B-2D0807FF1B65}" type="presParOf" srcId="{5BAAD0B0-C4EA-496B-AD72-12F55B51920F}" destId="{695188FE-1418-4717-8B40-B9CF111EE6B9}" srcOrd="0" destOrd="0" presId="urn:microsoft.com/office/officeart/2005/8/layout/process2"/>
    <dgm:cxn modelId="{07C8FC05-746F-4A4C-8E37-A31A2CF3521B}" type="presParOf" srcId="{9A29203A-26CE-44D1-8E05-DF392C77DADC}" destId="{749FB6E4-5F9F-4B56-A567-796F2105AEBB}" srcOrd="2" destOrd="0" presId="urn:microsoft.com/office/officeart/2005/8/layout/process2"/>
    <dgm:cxn modelId="{3012E5E1-3478-4D46-9DBC-6F9F82E4B88D}" type="presParOf" srcId="{9A29203A-26CE-44D1-8E05-DF392C77DADC}" destId="{2C0B7A98-450F-4816-A563-4FEC9AF8A3D0}" srcOrd="3" destOrd="0" presId="urn:microsoft.com/office/officeart/2005/8/layout/process2"/>
    <dgm:cxn modelId="{FF5FF670-9F57-4BBC-9904-2832572035C0}" type="presParOf" srcId="{2C0B7A98-450F-4816-A563-4FEC9AF8A3D0}" destId="{83BE4DCC-B008-4846-86DB-6A865DDA9657}" srcOrd="0" destOrd="0" presId="urn:microsoft.com/office/officeart/2005/8/layout/process2"/>
    <dgm:cxn modelId="{6392BACF-4D52-4310-803B-385470EAD5AC}" type="presParOf" srcId="{9A29203A-26CE-44D1-8E05-DF392C77DADC}" destId="{4C5AC9CC-AAD8-4288-A902-EC2D2B584548}" srcOrd="4" destOrd="0" presId="urn:microsoft.com/office/officeart/2005/8/layout/process2"/>
    <dgm:cxn modelId="{F8EFC42F-EC71-404F-9B0C-B9EDFC02C303}" type="presParOf" srcId="{9A29203A-26CE-44D1-8E05-DF392C77DADC}" destId="{8F555DBC-68B1-4286-9E07-2EFEC264ADB7}" srcOrd="5" destOrd="0" presId="urn:microsoft.com/office/officeart/2005/8/layout/process2"/>
    <dgm:cxn modelId="{361345D4-EA9D-45D4-9BAE-DD3C6711446D}" type="presParOf" srcId="{8F555DBC-68B1-4286-9E07-2EFEC264ADB7}" destId="{D88735CC-AAA0-46BE-B41A-BA5B7A38B4E7}" srcOrd="0" destOrd="0" presId="urn:microsoft.com/office/officeart/2005/8/layout/process2"/>
    <dgm:cxn modelId="{2330E8E3-2A07-408B-8D20-C01AE2C0804E}" type="presParOf" srcId="{9A29203A-26CE-44D1-8E05-DF392C77DADC}" destId="{165342F9-FAD3-415E-B104-7F093114C0B7}" srcOrd="6" destOrd="0" presId="urn:microsoft.com/office/officeart/2005/8/layout/process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ACF5783B-BC33-4654-9D9E-350DD8702B23}" type="doc">
      <dgm:prSet loTypeId="urn:microsoft.com/office/officeart/2005/8/layout/process2" loCatId="process" qsTypeId="urn:microsoft.com/office/officeart/2005/8/quickstyle/3d1" qsCatId="3D" csTypeId="urn:microsoft.com/office/officeart/2005/8/colors/accent3_2" csCatId="accent3" phldr="1"/>
      <dgm:spPr/>
    </dgm:pt>
    <dgm:pt modelId="{7726E81D-AC0D-4954-A30D-36E70B534C91}">
      <dgm:prSet phldrT="[ข้อความ]" custT="1"/>
      <dgm:spPr>
        <a:solidFill>
          <a:schemeClr val="accent1">
            <a:lumMod val="20000"/>
            <a:lumOff val="80000"/>
          </a:schemeClr>
        </a:solidFill>
      </dgm:spPr>
      <dgm:t>
        <a:bodyPr/>
        <a:lstStyle/>
        <a:p>
          <a:pPr algn="l"/>
          <a:r>
            <a:rPr lang="th-TH" sz="2400" b="1" dirty="0" smtClean="0">
              <a:solidFill>
                <a:schemeClr val="tx1"/>
              </a:solidFill>
              <a:latin typeface="FreesiaUPC" pitchFamily="34" charset="-34"/>
              <a:cs typeface="FreesiaUPC" pitchFamily="34" charset="-34"/>
            </a:rPr>
            <a:t>กรอกรายละเอียด แบบคำขอตรวจสอบข้อมูลเครดิตที่ธนาคาร</a:t>
          </a:r>
          <a:endParaRPr lang="en-US" sz="2400" b="1" dirty="0">
            <a:solidFill>
              <a:schemeClr val="tx1"/>
            </a:solidFill>
            <a:latin typeface="FreesiaUPC" pitchFamily="34" charset="-34"/>
            <a:cs typeface="FreesiaUPC" pitchFamily="34" charset="-34"/>
          </a:endParaRPr>
        </a:p>
      </dgm:t>
    </dgm:pt>
    <dgm:pt modelId="{58C2148D-9E14-4C24-BC67-3ECF5C8D7EBD}" type="parTrans" cxnId="{6F65DF11-C57D-4888-BA8B-202D5DD438B7}">
      <dgm:prSet/>
      <dgm:spPr/>
      <dgm:t>
        <a:bodyPr/>
        <a:lstStyle/>
        <a:p>
          <a:pPr algn="l"/>
          <a:endParaRPr lang="en-US" sz="2400" b="1">
            <a:solidFill>
              <a:schemeClr val="tx1"/>
            </a:solidFill>
            <a:latin typeface="FreesiaUPC" pitchFamily="34" charset="-34"/>
            <a:cs typeface="FreesiaUPC" pitchFamily="34" charset="-34"/>
          </a:endParaRPr>
        </a:p>
      </dgm:t>
    </dgm:pt>
    <dgm:pt modelId="{D6584B7A-025E-4A14-9D3B-0F6DB8BEB14D}" type="sibTrans" cxnId="{6F65DF11-C57D-4888-BA8B-202D5DD438B7}">
      <dgm:prSet custT="1"/>
      <dgm:spPr/>
      <dgm:t>
        <a:bodyPr/>
        <a:lstStyle/>
        <a:p>
          <a:pPr algn="l"/>
          <a:endParaRPr lang="en-US" sz="2400" b="1">
            <a:solidFill>
              <a:schemeClr val="tx1"/>
            </a:solidFill>
            <a:latin typeface="FreesiaUPC" pitchFamily="34" charset="-34"/>
            <a:cs typeface="FreesiaUPC" pitchFamily="34" charset="-34"/>
          </a:endParaRPr>
        </a:p>
      </dgm:t>
    </dgm:pt>
    <dgm:pt modelId="{C6A3B250-565D-4F32-ADB7-EB08D55BBCD9}">
      <dgm:prSet phldrT="[ข้อความ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pPr algn="l"/>
          <a:r>
            <a:rPr lang="th-TH" sz="2400" b="1" dirty="0" smtClean="0">
              <a:solidFill>
                <a:schemeClr val="tx1"/>
              </a:solidFill>
              <a:latin typeface="FreesiaUPC" pitchFamily="34" charset="-34"/>
              <a:cs typeface="FreesiaUPC" pitchFamily="34" charset="-34"/>
            </a:rPr>
            <a:t>-กรณีบุคคลสัญชาติไทย - บัตรประจำตัวประชาชน/บัตรอื่นที่หน่วยราชการ</a:t>
          </a:r>
          <a:br>
            <a:rPr lang="th-TH" sz="2400" b="1" dirty="0" smtClean="0">
              <a:solidFill>
                <a:schemeClr val="tx1"/>
              </a:solidFill>
              <a:latin typeface="FreesiaUPC" pitchFamily="34" charset="-34"/>
              <a:cs typeface="FreesiaUPC" pitchFamily="34" charset="-34"/>
            </a:rPr>
          </a:br>
          <a:r>
            <a:rPr lang="th-TH" sz="2400" b="1" dirty="0" smtClean="0">
              <a:solidFill>
                <a:schemeClr val="tx1"/>
              </a:solidFill>
              <a:latin typeface="FreesiaUPC" pitchFamily="34" charset="-34"/>
              <a:cs typeface="FreesiaUPC" pitchFamily="34" charset="-34"/>
            </a:rPr>
            <a:t>  ออกให้ที่แสดงเลขที่บัตรประจำตัวประชาชน (ตัวจริง) </a:t>
          </a:r>
        </a:p>
      </dgm:t>
    </dgm:pt>
    <dgm:pt modelId="{5DAA5C5B-EA33-495F-9F74-BB4D5ACEB5C2}" type="parTrans" cxnId="{367CB158-D7BA-4EFB-BD87-3F816195002D}">
      <dgm:prSet/>
      <dgm:spPr/>
      <dgm:t>
        <a:bodyPr/>
        <a:lstStyle/>
        <a:p>
          <a:pPr algn="l"/>
          <a:endParaRPr lang="en-US" sz="2400" b="1">
            <a:solidFill>
              <a:schemeClr val="tx1"/>
            </a:solidFill>
            <a:latin typeface="FreesiaUPC" pitchFamily="34" charset="-34"/>
            <a:cs typeface="FreesiaUPC" pitchFamily="34" charset="-34"/>
          </a:endParaRPr>
        </a:p>
      </dgm:t>
    </dgm:pt>
    <dgm:pt modelId="{35A57094-E695-40D5-8D33-0D2904D2B10E}" type="sibTrans" cxnId="{367CB158-D7BA-4EFB-BD87-3F816195002D}">
      <dgm:prSet custT="1"/>
      <dgm:spPr/>
      <dgm:t>
        <a:bodyPr/>
        <a:lstStyle/>
        <a:p>
          <a:pPr algn="l"/>
          <a:endParaRPr lang="en-US" sz="2400" b="1">
            <a:solidFill>
              <a:schemeClr val="tx1"/>
            </a:solidFill>
            <a:latin typeface="FreesiaUPC" pitchFamily="34" charset="-34"/>
            <a:cs typeface="FreesiaUPC" pitchFamily="34" charset="-34"/>
          </a:endParaRPr>
        </a:p>
      </dgm:t>
    </dgm:pt>
    <dgm:pt modelId="{6C4FB540-F607-4E25-8BEE-26ECD283CD84}">
      <dgm:prSet phldrT="[ข้อความ]"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pPr algn="l"/>
          <a:r>
            <a:rPr lang="th-TH" sz="2400" b="1" dirty="0" smtClean="0">
              <a:solidFill>
                <a:schemeClr val="tx1"/>
              </a:solidFill>
              <a:latin typeface="FreesiaUPC" pitchFamily="34" charset="-34"/>
              <a:cs typeface="FreesiaUPC" pitchFamily="34" charset="-34"/>
            </a:rPr>
            <a:t>ยืนเอกสาร และชำระค่าธรรมเนียมการตรวจสอบ </a:t>
          </a:r>
          <a:endParaRPr lang="en-US" sz="2400" b="1" dirty="0">
            <a:solidFill>
              <a:schemeClr val="tx1"/>
            </a:solidFill>
            <a:latin typeface="FreesiaUPC" pitchFamily="34" charset="-34"/>
            <a:cs typeface="FreesiaUPC" pitchFamily="34" charset="-34"/>
          </a:endParaRPr>
        </a:p>
      </dgm:t>
    </dgm:pt>
    <dgm:pt modelId="{06DA8F45-0572-4140-81F0-1A22CD25A45C}" type="parTrans" cxnId="{E6D6203B-092F-480F-A548-66E6ED756581}">
      <dgm:prSet/>
      <dgm:spPr/>
      <dgm:t>
        <a:bodyPr/>
        <a:lstStyle/>
        <a:p>
          <a:pPr algn="l"/>
          <a:endParaRPr lang="en-US" sz="2400" b="1">
            <a:solidFill>
              <a:schemeClr val="tx1"/>
            </a:solidFill>
            <a:latin typeface="FreesiaUPC" pitchFamily="34" charset="-34"/>
            <a:cs typeface="FreesiaUPC" pitchFamily="34" charset="-34"/>
          </a:endParaRPr>
        </a:p>
      </dgm:t>
    </dgm:pt>
    <dgm:pt modelId="{4990C4EA-C794-4550-8A8C-188569D59236}" type="sibTrans" cxnId="{E6D6203B-092F-480F-A548-66E6ED756581}">
      <dgm:prSet custT="1"/>
      <dgm:spPr/>
      <dgm:t>
        <a:bodyPr/>
        <a:lstStyle/>
        <a:p>
          <a:pPr algn="l"/>
          <a:endParaRPr lang="en-US" sz="2400" b="1">
            <a:solidFill>
              <a:schemeClr val="tx1"/>
            </a:solidFill>
            <a:latin typeface="FreesiaUPC" pitchFamily="34" charset="-34"/>
            <a:cs typeface="FreesiaUPC" pitchFamily="34" charset="-34"/>
          </a:endParaRPr>
        </a:p>
      </dgm:t>
    </dgm:pt>
    <dgm:pt modelId="{F2146E6C-7C28-477A-86E9-903FE6088DD3}">
      <dgm:prSet phldrT="[ข้อความ]" custT="1"/>
      <dgm:spPr>
        <a:solidFill>
          <a:schemeClr val="accent6">
            <a:lumMod val="60000"/>
            <a:lumOff val="40000"/>
          </a:schemeClr>
        </a:solidFill>
      </dgm:spPr>
      <dgm:t>
        <a:bodyPr/>
        <a:lstStyle/>
        <a:p>
          <a:pPr algn="l"/>
          <a:r>
            <a:rPr lang="th-TH" sz="2400" b="1" dirty="0" smtClean="0">
              <a:solidFill>
                <a:schemeClr val="tx1"/>
              </a:solidFill>
              <a:latin typeface="FreesiaUPC" pitchFamily="34" charset="-34"/>
              <a:cs typeface="FreesiaUPC" pitchFamily="34" charset="-34"/>
            </a:rPr>
            <a:t>บริษัทข้อมูลเครดิตแห่งชาติ จะจัดส่งรายงานให้ภายใน 1 สัปดาห์นับจากวันที่</a:t>
          </a:r>
          <a:br>
            <a:rPr lang="th-TH" sz="2400" b="1" dirty="0" smtClean="0">
              <a:solidFill>
                <a:schemeClr val="tx1"/>
              </a:solidFill>
              <a:latin typeface="FreesiaUPC" pitchFamily="34" charset="-34"/>
              <a:cs typeface="FreesiaUPC" pitchFamily="34" charset="-34"/>
            </a:rPr>
          </a:br>
          <a:r>
            <a:rPr lang="th-TH" sz="2400" b="1" dirty="0" smtClean="0">
              <a:solidFill>
                <a:schemeClr val="tx1"/>
              </a:solidFill>
              <a:latin typeface="FreesiaUPC" pitchFamily="34" charset="-34"/>
              <a:cs typeface="FreesiaUPC" pitchFamily="34" charset="-34"/>
            </a:rPr>
            <a:t>ยื่นคำขอที่ธนาคาร</a:t>
          </a:r>
          <a:endParaRPr lang="en-US" sz="2400" b="1" dirty="0">
            <a:solidFill>
              <a:schemeClr val="tx1"/>
            </a:solidFill>
            <a:latin typeface="FreesiaUPC" pitchFamily="34" charset="-34"/>
            <a:cs typeface="FreesiaUPC" pitchFamily="34" charset="-34"/>
          </a:endParaRPr>
        </a:p>
      </dgm:t>
    </dgm:pt>
    <dgm:pt modelId="{CF91E923-7C2D-491F-B666-1263F1A5B98B}" type="parTrans" cxnId="{53862FF3-776D-4A89-9C16-C5479B162D1B}">
      <dgm:prSet/>
      <dgm:spPr/>
      <dgm:t>
        <a:bodyPr/>
        <a:lstStyle/>
        <a:p>
          <a:pPr algn="l"/>
          <a:endParaRPr lang="en-US" sz="2400">
            <a:solidFill>
              <a:schemeClr val="tx1"/>
            </a:solidFill>
          </a:endParaRPr>
        </a:p>
      </dgm:t>
    </dgm:pt>
    <dgm:pt modelId="{44E9A65D-E96B-440F-9241-99DEA68BB775}" type="sibTrans" cxnId="{53862FF3-776D-4A89-9C16-C5479B162D1B}">
      <dgm:prSet/>
      <dgm:spPr/>
      <dgm:t>
        <a:bodyPr/>
        <a:lstStyle/>
        <a:p>
          <a:pPr algn="l"/>
          <a:endParaRPr lang="en-US" sz="2400">
            <a:solidFill>
              <a:schemeClr val="tx1"/>
            </a:solidFill>
          </a:endParaRPr>
        </a:p>
      </dgm:t>
    </dgm:pt>
    <dgm:pt modelId="{9A29203A-26CE-44D1-8E05-DF392C77DADC}" type="pres">
      <dgm:prSet presAssocID="{ACF5783B-BC33-4654-9D9E-350DD8702B23}" presName="linearFlow" presStyleCnt="0">
        <dgm:presLayoutVars>
          <dgm:resizeHandles val="exact"/>
        </dgm:presLayoutVars>
      </dgm:prSet>
      <dgm:spPr/>
    </dgm:pt>
    <dgm:pt modelId="{044D02EF-44DA-4DD5-ACA3-BB09B8E6B854}" type="pres">
      <dgm:prSet presAssocID="{7726E81D-AC0D-4954-A30D-36E70B534C91}" presName="node" presStyleLbl="node1" presStyleIdx="0" presStyleCnt="4" custScaleX="25425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BAAD0B0-C4EA-496B-AD72-12F55B51920F}" type="pres">
      <dgm:prSet presAssocID="{D6584B7A-025E-4A14-9D3B-0F6DB8BEB14D}" presName="sibTrans" presStyleLbl="sibTrans2D1" presStyleIdx="0" presStyleCnt="3"/>
      <dgm:spPr/>
      <dgm:t>
        <a:bodyPr/>
        <a:lstStyle/>
        <a:p>
          <a:endParaRPr lang="en-US"/>
        </a:p>
      </dgm:t>
    </dgm:pt>
    <dgm:pt modelId="{695188FE-1418-4717-8B40-B9CF111EE6B9}" type="pres">
      <dgm:prSet presAssocID="{D6584B7A-025E-4A14-9D3B-0F6DB8BEB14D}" presName="connectorText" presStyleLbl="sibTrans2D1" presStyleIdx="0" presStyleCnt="3"/>
      <dgm:spPr/>
      <dgm:t>
        <a:bodyPr/>
        <a:lstStyle/>
        <a:p>
          <a:endParaRPr lang="en-US"/>
        </a:p>
      </dgm:t>
    </dgm:pt>
    <dgm:pt modelId="{749FB6E4-5F9F-4B56-A567-796F2105AEBB}" type="pres">
      <dgm:prSet presAssocID="{C6A3B250-565D-4F32-ADB7-EB08D55BBCD9}" presName="node" presStyleLbl="node1" presStyleIdx="1" presStyleCnt="4" custScaleX="254254" custScaleY="15758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C0B7A98-450F-4816-A563-4FEC9AF8A3D0}" type="pres">
      <dgm:prSet presAssocID="{35A57094-E695-40D5-8D33-0D2904D2B10E}" presName="sibTrans" presStyleLbl="sibTrans2D1" presStyleIdx="1" presStyleCnt="3"/>
      <dgm:spPr/>
      <dgm:t>
        <a:bodyPr/>
        <a:lstStyle/>
        <a:p>
          <a:endParaRPr lang="en-US"/>
        </a:p>
      </dgm:t>
    </dgm:pt>
    <dgm:pt modelId="{83BE4DCC-B008-4846-86DB-6A865DDA9657}" type="pres">
      <dgm:prSet presAssocID="{35A57094-E695-40D5-8D33-0D2904D2B10E}" presName="connectorText" presStyleLbl="sibTrans2D1" presStyleIdx="1" presStyleCnt="3"/>
      <dgm:spPr/>
      <dgm:t>
        <a:bodyPr/>
        <a:lstStyle/>
        <a:p>
          <a:endParaRPr lang="en-US"/>
        </a:p>
      </dgm:t>
    </dgm:pt>
    <dgm:pt modelId="{4C5AC9CC-AAD8-4288-A902-EC2D2B584548}" type="pres">
      <dgm:prSet presAssocID="{6C4FB540-F607-4E25-8BEE-26ECD283CD84}" presName="node" presStyleLbl="node1" presStyleIdx="2" presStyleCnt="4" custScaleX="25425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F555DBC-68B1-4286-9E07-2EFEC264ADB7}" type="pres">
      <dgm:prSet presAssocID="{4990C4EA-C794-4550-8A8C-188569D59236}" presName="sibTrans" presStyleLbl="sibTrans2D1" presStyleIdx="2" presStyleCnt="3"/>
      <dgm:spPr/>
      <dgm:t>
        <a:bodyPr/>
        <a:lstStyle/>
        <a:p>
          <a:endParaRPr lang="en-US"/>
        </a:p>
      </dgm:t>
    </dgm:pt>
    <dgm:pt modelId="{D88735CC-AAA0-46BE-B41A-BA5B7A38B4E7}" type="pres">
      <dgm:prSet presAssocID="{4990C4EA-C794-4550-8A8C-188569D59236}" presName="connectorText" presStyleLbl="sibTrans2D1" presStyleIdx="2" presStyleCnt="3"/>
      <dgm:spPr/>
      <dgm:t>
        <a:bodyPr/>
        <a:lstStyle/>
        <a:p>
          <a:endParaRPr lang="en-US"/>
        </a:p>
      </dgm:t>
    </dgm:pt>
    <dgm:pt modelId="{165342F9-FAD3-415E-B104-7F093114C0B7}" type="pres">
      <dgm:prSet presAssocID="{F2146E6C-7C28-477A-86E9-903FE6088DD3}" presName="node" presStyleLbl="node1" presStyleIdx="3" presStyleCnt="4" custScaleX="25425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26393C92-1B88-44C4-B235-5FAB97BE14C8}" type="presOf" srcId="{F2146E6C-7C28-477A-86E9-903FE6088DD3}" destId="{165342F9-FAD3-415E-B104-7F093114C0B7}" srcOrd="0" destOrd="0" presId="urn:microsoft.com/office/officeart/2005/8/layout/process2"/>
    <dgm:cxn modelId="{6F65DF11-C57D-4888-BA8B-202D5DD438B7}" srcId="{ACF5783B-BC33-4654-9D9E-350DD8702B23}" destId="{7726E81D-AC0D-4954-A30D-36E70B534C91}" srcOrd="0" destOrd="0" parTransId="{58C2148D-9E14-4C24-BC67-3ECF5C8D7EBD}" sibTransId="{D6584B7A-025E-4A14-9D3B-0F6DB8BEB14D}"/>
    <dgm:cxn modelId="{D07C3B53-F900-4529-A658-94C2FCC4D0BB}" type="presOf" srcId="{D6584B7A-025E-4A14-9D3B-0F6DB8BEB14D}" destId="{5BAAD0B0-C4EA-496B-AD72-12F55B51920F}" srcOrd="0" destOrd="0" presId="urn:microsoft.com/office/officeart/2005/8/layout/process2"/>
    <dgm:cxn modelId="{E6D6203B-092F-480F-A548-66E6ED756581}" srcId="{ACF5783B-BC33-4654-9D9E-350DD8702B23}" destId="{6C4FB540-F607-4E25-8BEE-26ECD283CD84}" srcOrd="2" destOrd="0" parTransId="{06DA8F45-0572-4140-81F0-1A22CD25A45C}" sibTransId="{4990C4EA-C794-4550-8A8C-188569D59236}"/>
    <dgm:cxn modelId="{EE7AFE84-07A5-40EB-BA09-64A88677C0B3}" type="presOf" srcId="{C6A3B250-565D-4F32-ADB7-EB08D55BBCD9}" destId="{749FB6E4-5F9F-4B56-A567-796F2105AEBB}" srcOrd="0" destOrd="0" presId="urn:microsoft.com/office/officeart/2005/8/layout/process2"/>
    <dgm:cxn modelId="{71C5BCED-2E01-4CBF-A71E-DEE879A14F5B}" type="presOf" srcId="{6C4FB540-F607-4E25-8BEE-26ECD283CD84}" destId="{4C5AC9CC-AAD8-4288-A902-EC2D2B584548}" srcOrd="0" destOrd="0" presId="urn:microsoft.com/office/officeart/2005/8/layout/process2"/>
    <dgm:cxn modelId="{367CB158-D7BA-4EFB-BD87-3F816195002D}" srcId="{ACF5783B-BC33-4654-9D9E-350DD8702B23}" destId="{C6A3B250-565D-4F32-ADB7-EB08D55BBCD9}" srcOrd="1" destOrd="0" parTransId="{5DAA5C5B-EA33-495F-9F74-BB4D5ACEB5C2}" sibTransId="{35A57094-E695-40D5-8D33-0D2904D2B10E}"/>
    <dgm:cxn modelId="{AEC7EEA3-D171-4755-B42F-E0BC06D662B3}" type="presOf" srcId="{D6584B7A-025E-4A14-9D3B-0F6DB8BEB14D}" destId="{695188FE-1418-4717-8B40-B9CF111EE6B9}" srcOrd="1" destOrd="0" presId="urn:microsoft.com/office/officeart/2005/8/layout/process2"/>
    <dgm:cxn modelId="{C481753C-E194-4BFB-AA0F-6E40BD9F8BC4}" type="presOf" srcId="{ACF5783B-BC33-4654-9D9E-350DD8702B23}" destId="{9A29203A-26CE-44D1-8E05-DF392C77DADC}" srcOrd="0" destOrd="0" presId="urn:microsoft.com/office/officeart/2005/8/layout/process2"/>
    <dgm:cxn modelId="{FB7BF6C9-E1B8-4048-979E-9DDEC6EBDCEC}" type="presOf" srcId="{4990C4EA-C794-4550-8A8C-188569D59236}" destId="{8F555DBC-68B1-4286-9E07-2EFEC264ADB7}" srcOrd="0" destOrd="0" presId="urn:microsoft.com/office/officeart/2005/8/layout/process2"/>
    <dgm:cxn modelId="{4D7634DE-EA45-417B-9238-BF1EA763BBE8}" type="presOf" srcId="{4990C4EA-C794-4550-8A8C-188569D59236}" destId="{D88735CC-AAA0-46BE-B41A-BA5B7A38B4E7}" srcOrd="1" destOrd="0" presId="urn:microsoft.com/office/officeart/2005/8/layout/process2"/>
    <dgm:cxn modelId="{F8DF3C71-C947-40C1-AC62-97D0EE6943DD}" type="presOf" srcId="{35A57094-E695-40D5-8D33-0D2904D2B10E}" destId="{2C0B7A98-450F-4816-A563-4FEC9AF8A3D0}" srcOrd="0" destOrd="0" presId="urn:microsoft.com/office/officeart/2005/8/layout/process2"/>
    <dgm:cxn modelId="{479CCB46-7D5A-4872-BE34-57C8015BA641}" type="presOf" srcId="{7726E81D-AC0D-4954-A30D-36E70B534C91}" destId="{044D02EF-44DA-4DD5-ACA3-BB09B8E6B854}" srcOrd="0" destOrd="0" presId="urn:microsoft.com/office/officeart/2005/8/layout/process2"/>
    <dgm:cxn modelId="{53862FF3-776D-4A89-9C16-C5479B162D1B}" srcId="{ACF5783B-BC33-4654-9D9E-350DD8702B23}" destId="{F2146E6C-7C28-477A-86E9-903FE6088DD3}" srcOrd="3" destOrd="0" parTransId="{CF91E923-7C2D-491F-B666-1263F1A5B98B}" sibTransId="{44E9A65D-E96B-440F-9241-99DEA68BB775}"/>
    <dgm:cxn modelId="{2990B6BB-5D9E-468E-8A73-3826B77E2173}" type="presOf" srcId="{35A57094-E695-40D5-8D33-0D2904D2B10E}" destId="{83BE4DCC-B008-4846-86DB-6A865DDA9657}" srcOrd="1" destOrd="0" presId="urn:microsoft.com/office/officeart/2005/8/layout/process2"/>
    <dgm:cxn modelId="{48DA198C-2BF5-4BC9-AC5C-341EF2954895}" type="presParOf" srcId="{9A29203A-26CE-44D1-8E05-DF392C77DADC}" destId="{044D02EF-44DA-4DD5-ACA3-BB09B8E6B854}" srcOrd="0" destOrd="0" presId="urn:microsoft.com/office/officeart/2005/8/layout/process2"/>
    <dgm:cxn modelId="{BA21C9A9-F826-42F4-B5FF-4869D73CAEEF}" type="presParOf" srcId="{9A29203A-26CE-44D1-8E05-DF392C77DADC}" destId="{5BAAD0B0-C4EA-496B-AD72-12F55B51920F}" srcOrd="1" destOrd="0" presId="urn:microsoft.com/office/officeart/2005/8/layout/process2"/>
    <dgm:cxn modelId="{8F5E7E33-7F21-4661-B7D1-5983460C6DA1}" type="presParOf" srcId="{5BAAD0B0-C4EA-496B-AD72-12F55B51920F}" destId="{695188FE-1418-4717-8B40-B9CF111EE6B9}" srcOrd="0" destOrd="0" presId="urn:microsoft.com/office/officeart/2005/8/layout/process2"/>
    <dgm:cxn modelId="{37E5C320-4F18-4690-B224-A0140A7D6D91}" type="presParOf" srcId="{9A29203A-26CE-44D1-8E05-DF392C77DADC}" destId="{749FB6E4-5F9F-4B56-A567-796F2105AEBB}" srcOrd="2" destOrd="0" presId="urn:microsoft.com/office/officeart/2005/8/layout/process2"/>
    <dgm:cxn modelId="{F2CB11F9-6DAC-4B70-A5AE-5838A5B4C35A}" type="presParOf" srcId="{9A29203A-26CE-44D1-8E05-DF392C77DADC}" destId="{2C0B7A98-450F-4816-A563-4FEC9AF8A3D0}" srcOrd="3" destOrd="0" presId="urn:microsoft.com/office/officeart/2005/8/layout/process2"/>
    <dgm:cxn modelId="{7B70A9B9-E321-4F59-9D53-EE0D2F85D4A2}" type="presParOf" srcId="{2C0B7A98-450F-4816-A563-4FEC9AF8A3D0}" destId="{83BE4DCC-B008-4846-86DB-6A865DDA9657}" srcOrd="0" destOrd="0" presId="urn:microsoft.com/office/officeart/2005/8/layout/process2"/>
    <dgm:cxn modelId="{A379ADA4-999C-4840-93BD-06F0C101F6D9}" type="presParOf" srcId="{9A29203A-26CE-44D1-8E05-DF392C77DADC}" destId="{4C5AC9CC-AAD8-4288-A902-EC2D2B584548}" srcOrd="4" destOrd="0" presId="urn:microsoft.com/office/officeart/2005/8/layout/process2"/>
    <dgm:cxn modelId="{F561F4AA-B2C6-4952-BA94-6E2E667FE688}" type="presParOf" srcId="{9A29203A-26CE-44D1-8E05-DF392C77DADC}" destId="{8F555DBC-68B1-4286-9E07-2EFEC264ADB7}" srcOrd="5" destOrd="0" presId="urn:microsoft.com/office/officeart/2005/8/layout/process2"/>
    <dgm:cxn modelId="{9115366C-EFDC-4216-A5C9-AE651116EF1A}" type="presParOf" srcId="{8F555DBC-68B1-4286-9E07-2EFEC264ADB7}" destId="{D88735CC-AAA0-46BE-B41A-BA5B7A38B4E7}" srcOrd="0" destOrd="0" presId="urn:microsoft.com/office/officeart/2005/8/layout/process2"/>
    <dgm:cxn modelId="{59C61962-B35F-42B9-A2B5-F280AE77BCD1}" type="presParOf" srcId="{9A29203A-26CE-44D1-8E05-DF392C77DADC}" destId="{165342F9-FAD3-415E-B104-7F093114C0B7}" srcOrd="6" destOrd="0" presId="urn:microsoft.com/office/officeart/2005/8/layout/process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E6574C2E-1118-47EE-8A0C-D37A91EDB819}" type="doc">
      <dgm:prSet loTypeId="urn:microsoft.com/office/officeart/2005/8/layout/vList6" loCatId="list" qsTypeId="urn:microsoft.com/office/officeart/2005/8/quickstyle/simple4" qsCatId="simple" csTypeId="urn:microsoft.com/office/officeart/2005/8/colors/colorful5" csCatId="colorful" phldr="1"/>
      <dgm:spPr/>
    </dgm:pt>
    <dgm:pt modelId="{2132EA17-EFEF-40F0-9E49-1B7048737BFA}">
      <dgm:prSet phldrT="[ข้อความ]" custT="1"/>
      <dgm:spPr>
        <a:solidFill>
          <a:srgbClr val="0070C0"/>
        </a:solidFill>
      </dgm:spPr>
      <dgm:t>
        <a:bodyPr/>
        <a:lstStyle/>
        <a:p>
          <a:pPr algn="l"/>
          <a:r>
            <a:rPr lang="en-US" sz="2800" b="1" dirty="0" smtClean="0">
              <a:latin typeface="FreesiaUPC" pitchFamily="34" charset="-34"/>
              <a:cs typeface="FreesiaUPC" pitchFamily="34" charset="-34"/>
            </a:rPr>
            <a:t>1.</a:t>
          </a:r>
          <a:r>
            <a:rPr lang="th-TH" sz="2800" b="1" dirty="0" smtClean="0">
              <a:latin typeface="FreesiaUPC" pitchFamily="34" charset="-34"/>
              <a:cs typeface="FreesiaUPC" pitchFamily="34" charset="-34"/>
            </a:rPr>
            <a:t> สาขาอาชีพที่จะเข้ารับการฝึกอบรมฝีมือแรงงาน หรือดำเนินการฝึกอบรมฝีมือแรงงานต้องเป็นสาขาอาชีพที่จะส่งเสริมการพัฒนาฝีมือแรงงานตามที่รัฐมนตรีประกาศกำหนดตามมาตรา 7 (1) แห่งพระราชบัญญัติส่งเสริมการพัฒนาฝีมือแรงงาน พ.ศ. 25</a:t>
          </a:r>
          <a:r>
            <a:rPr lang="en-US" sz="2800" b="1" dirty="0" smtClean="0">
              <a:latin typeface="FreesiaUPC" pitchFamily="34" charset="-34"/>
              <a:cs typeface="FreesiaUPC" pitchFamily="34" charset="-34"/>
            </a:rPr>
            <a:t>45</a:t>
          </a:r>
          <a:endParaRPr lang="en-US" sz="2800" b="1" dirty="0">
            <a:latin typeface="FreesiaUPC" pitchFamily="34" charset="-34"/>
            <a:cs typeface="FreesiaUPC" pitchFamily="34" charset="-34"/>
          </a:endParaRPr>
        </a:p>
      </dgm:t>
    </dgm:pt>
    <dgm:pt modelId="{68D99BA0-78A2-41EA-8551-047B93A0717D}" type="parTrans" cxnId="{4525049A-50B4-47CC-BC49-0D50C7EEEE26}">
      <dgm:prSet/>
      <dgm:spPr/>
      <dgm:t>
        <a:bodyPr/>
        <a:lstStyle/>
        <a:p>
          <a:endParaRPr lang="en-US" sz="2800" b="1">
            <a:solidFill>
              <a:schemeClr val="tx1"/>
            </a:solidFill>
            <a:latin typeface="TH Chakra Petch" pitchFamily="2" charset="-34"/>
            <a:cs typeface="TH Chakra Petch" pitchFamily="2" charset="-34"/>
          </a:endParaRPr>
        </a:p>
      </dgm:t>
    </dgm:pt>
    <dgm:pt modelId="{294F0C92-1CF4-479D-8421-69C7714CD338}" type="sibTrans" cxnId="{4525049A-50B4-47CC-BC49-0D50C7EEEE26}">
      <dgm:prSet/>
      <dgm:spPr/>
      <dgm:t>
        <a:bodyPr/>
        <a:lstStyle/>
        <a:p>
          <a:endParaRPr lang="en-US" sz="2800" b="1">
            <a:solidFill>
              <a:schemeClr val="tx1"/>
            </a:solidFill>
            <a:latin typeface="TH Chakra Petch" pitchFamily="2" charset="-34"/>
            <a:cs typeface="TH Chakra Petch" pitchFamily="2" charset="-34"/>
          </a:endParaRPr>
        </a:p>
      </dgm:t>
    </dgm:pt>
    <dgm:pt modelId="{34666207-0E4B-428F-9F9A-71FE573D9BBC}">
      <dgm:prSet phldrT="[ข้อความ]" custT="1"/>
      <dgm:spPr>
        <a:solidFill>
          <a:schemeClr val="bg2">
            <a:lumMod val="75000"/>
            <a:alpha val="90000"/>
          </a:schemeClr>
        </a:solidFill>
      </dgm:spPr>
      <dgm:t>
        <a:bodyPr/>
        <a:lstStyle/>
        <a:p>
          <a:r>
            <a:rPr lang="th-TH" sz="2400" b="1" dirty="0" smtClean="0">
              <a:latin typeface="FreesiaUPC" pitchFamily="34" charset="-34"/>
              <a:cs typeface="FreesiaUPC" pitchFamily="34" charset="-34"/>
            </a:rPr>
            <a:t>สาขาอาชีพช่างก่อสร้าง</a:t>
          </a:r>
          <a:endParaRPr lang="en-US" sz="2400" b="1" dirty="0">
            <a:latin typeface="FreesiaUPC" pitchFamily="34" charset="-34"/>
            <a:cs typeface="FreesiaUPC" pitchFamily="34" charset="-34"/>
          </a:endParaRPr>
        </a:p>
      </dgm:t>
    </dgm:pt>
    <dgm:pt modelId="{A0074029-1C1E-4A4C-869D-30DB656A525D}" type="parTrans" cxnId="{73266C1B-97E8-44A1-B962-AD2DF88207A9}">
      <dgm:prSet/>
      <dgm:spPr/>
      <dgm:t>
        <a:bodyPr/>
        <a:lstStyle/>
        <a:p>
          <a:endParaRPr lang="en-US"/>
        </a:p>
      </dgm:t>
    </dgm:pt>
    <dgm:pt modelId="{2184ED18-741D-4813-ADCE-F5A8F22AD000}" type="sibTrans" cxnId="{73266C1B-97E8-44A1-B962-AD2DF88207A9}">
      <dgm:prSet/>
      <dgm:spPr/>
      <dgm:t>
        <a:bodyPr/>
        <a:lstStyle/>
        <a:p>
          <a:endParaRPr lang="en-US"/>
        </a:p>
      </dgm:t>
    </dgm:pt>
    <dgm:pt modelId="{DBD396A4-385B-4BA9-9C77-FB320FEA5B7A}">
      <dgm:prSet phldrT="[ข้อความ]" custT="1"/>
      <dgm:spPr>
        <a:solidFill>
          <a:schemeClr val="bg2">
            <a:lumMod val="75000"/>
            <a:alpha val="90000"/>
          </a:schemeClr>
        </a:solidFill>
      </dgm:spPr>
      <dgm:t>
        <a:bodyPr/>
        <a:lstStyle/>
        <a:p>
          <a:r>
            <a:rPr lang="th-TH" sz="2400" b="1" dirty="0" smtClean="0">
              <a:latin typeface="FreesiaUPC" pitchFamily="34" charset="-34"/>
              <a:cs typeface="FreesiaUPC" pitchFamily="34" charset="-34"/>
            </a:rPr>
            <a:t>สาขาอาชีพช่าง</a:t>
          </a:r>
          <a:r>
            <a:rPr lang="th-TH" sz="2400" b="1" dirty="0" err="1" smtClean="0">
              <a:latin typeface="FreesiaUPC" pitchFamily="34" charset="-34"/>
              <a:cs typeface="FreesiaUPC" pitchFamily="34" charset="-34"/>
            </a:rPr>
            <a:t>อุตสาหการ</a:t>
          </a:r>
          <a:endParaRPr lang="en-US" sz="2400" b="1" dirty="0">
            <a:latin typeface="FreesiaUPC" pitchFamily="34" charset="-34"/>
            <a:cs typeface="FreesiaUPC" pitchFamily="34" charset="-34"/>
          </a:endParaRPr>
        </a:p>
      </dgm:t>
    </dgm:pt>
    <dgm:pt modelId="{FD5021CE-AFF8-475B-8462-8FB333B61F66}" type="parTrans" cxnId="{0C419F74-D2B2-4D4D-BD87-CCB54C98B3F9}">
      <dgm:prSet/>
      <dgm:spPr/>
      <dgm:t>
        <a:bodyPr/>
        <a:lstStyle/>
        <a:p>
          <a:endParaRPr lang="en-US"/>
        </a:p>
      </dgm:t>
    </dgm:pt>
    <dgm:pt modelId="{461DFB2B-1A16-41B0-A568-397B3171B1B9}" type="sibTrans" cxnId="{0C419F74-D2B2-4D4D-BD87-CCB54C98B3F9}">
      <dgm:prSet/>
      <dgm:spPr/>
      <dgm:t>
        <a:bodyPr/>
        <a:lstStyle/>
        <a:p>
          <a:endParaRPr lang="en-US"/>
        </a:p>
      </dgm:t>
    </dgm:pt>
    <dgm:pt modelId="{A1381D56-7C92-40E3-A6AD-3E03FDBE2F90}">
      <dgm:prSet phldrT="[ข้อความ]" custT="1"/>
      <dgm:spPr>
        <a:solidFill>
          <a:schemeClr val="bg2">
            <a:lumMod val="75000"/>
            <a:alpha val="90000"/>
          </a:schemeClr>
        </a:solidFill>
      </dgm:spPr>
      <dgm:t>
        <a:bodyPr/>
        <a:lstStyle/>
        <a:p>
          <a:r>
            <a:rPr lang="th-TH" sz="2400" b="1" dirty="0" smtClean="0">
              <a:latin typeface="FreesiaUPC" pitchFamily="34" charset="-34"/>
              <a:cs typeface="FreesiaUPC" pitchFamily="34" charset="-34"/>
            </a:rPr>
            <a:t>สาขาอาชีพช่างเครื่องกล</a:t>
          </a:r>
          <a:endParaRPr lang="en-US" sz="2400" b="1" dirty="0">
            <a:latin typeface="FreesiaUPC" pitchFamily="34" charset="-34"/>
            <a:cs typeface="FreesiaUPC" pitchFamily="34" charset="-34"/>
          </a:endParaRPr>
        </a:p>
      </dgm:t>
    </dgm:pt>
    <dgm:pt modelId="{C588AF9E-B1C4-45FB-AF03-BCAF36359040}" type="parTrans" cxnId="{2839C65F-FED2-4604-A904-5F57A19E057F}">
      <dgm:prSet/>
      <dgm:spPr/>
      <dgm:t>
        <a:bodyPr/>
        <a:lstStyle/>
        <a:p>
          <a:endParaRPr lang="en-US"/>
        </a:p>
      </dgm:t>
    </dgm:pt>
    <dgm:pt modelId="{A9981449-15A1-40F1-A45C-8A5F8C9F7E9D}" type="sibTrans" cxnId="{2839C65F-FED2-4604-A904-5F57A19E057F}">
      <dgm:prSet/>
      <dgm:spPr/>
      <dgm:t>
        <a:bodyPr/>
        <a:lstStyle/>
        <a:p>
          <a:endParaRPr lang="en-US"/>
        </a:p>
      </dgm:t>
    </dgm:pt>
    <dgm:pt modelId="{DBDAFDBE-BFC1-444E-846E-CDAD4AEC273E}">
      <dgm:prSet phldrT="[ข้อความ]" custT="1"/>
      <dgm:spPr>
        <a:solidFill>
          <a:schemeClr val="bg2">
            <a:lumMod val="75000"/>
            <a:alpha val="90000"/>
          </a:schemeClr>
        </a:solidFill>
      </dgm:spPr>
      <dgm:t>
        <a:bodyPr/>
        <a:lstStyle/>
        <a:p>
          <a:r>
            <a:rPr lang="th-TH" sz="2400" b="1" dirty="0" smtClean="0">
              <a:latin typeface="FreesiaUPC" pitchFamily="34" charset="-34"/>
              <a:cs typeface="FreesiaUPC" pitchFamily="34" charset="-34"/>
            </a:rPr>
            <a:t>สาขาอาชีพช่างไฟฟ้า อิเล็กทรอนิกส์และคอมพิวเตอร์</a:t>
          </a:r>
          <a:endParaRPr lang="en-US" sz="2400" b="1" dirty="0">
            <a:latin typeface="FreesiaUPC" pitchFamily="34" charset="-34"/>
            <a:cs typeface="FreesiaUPC" pitchFamily="34" charset="-34"/>
          </a:endParaRPr>
        </a:p>
      </dgm:t>
    </dgm:pt>
    <dgm:pt modelId="{3D37F8A5-371E-4BEB-8A60-4E71571754D6}" type="parTrans" cxnId="{13ECF527-A09B-41D3-89D2-9F3B3EAF3107}">
      <dgm:prSet/>
      <dgm:spPr/>
      <dgm:t>
        <a:bodyPr/>
        <a:lstStyle/>
        <a:p>
          <a:endParaRPr lang="en-US"/>
        </a:p>
      </dgm:t>
    </dgm:pt>
    <dgm:pt modelId="{0F3E9A9A-B800-481C-B7BA-5C764888FF40}" type="sibTrans" cxnId="{13ECF527-A09B-41D3-89D2-9F3B3EAF3107}">
      <dgm:prSet/>
      <dgm:spPr/>
      <dgm:t>
        <a:bodyPr/>
        <a:lstStyle/>
        <a:p>
          <a:endParaRPr lang="en-US"/>
        </a:p>
      </dgm:t>
    </dgm:pt>
    <dgm:pt modelId="{373BD5FF-D040-4AF3-8DB7-5DA01EB7390C}">
      <dgm:prSet phldrT="[ข้อความ]" custT="1"/>
      <dgm:spPr>
        <a:solidFill>
          <a:schemeClr val="bg2">
            <a:lumMod val="75000"/>
            <a:alpha val="90000"/>
          </a:schemeClr>
        </a:solidFill>
      </dgm:spPr>
      <dgm:t>
        <a:bodyPr/>
        <a:lstStyle/>
        <a:p>
          <a:r>
            <a:rPr lang="th-TH" sz="2400" b="1" dirty="0" smtClean="0">
              <a:latin typeface="FreesiaUPC" pitchFamily="34" charset="-34"/>
              <a:cs typeface="FreesiaUPC" pitchFamily="34" charset="-34"/>
            </a:rPr>
            <a:t>สาขาอาชีพช่างอุตสาหกรรมศิลป์</a:t>
          </a:r>
          <a:endParaRPr lang="en-US" sz="2400" b="1" dirty="0">
            <a:latin typeface="FreesiaUPC" pitchFamily="34" charset="-34"/>
            <a:cs typeface="FreesiaUPC" pitchFamily="34" charset="-34"/>
          </a:endParaRPr>
        </a:p>
      </dgm:t>
    </dgm:pt>
    <dgm:pt modelId="{84E8D7E4-4B2F-4D6A-BB52-63180CC10E15}" type="parTrans" cxnId="{2EFD3F3C-4F00-4DB1-9500-6531A43AF3D3}">
      <dgm:prSet/>
      <dgm:spPr/>
      <dgm:t>
        <a:bodyPr/>
        <a:lstStyle/>
        <a:p>
          <a:endParaRPr lang="en-US"/>
        </a:p>
      </dgm:t>
    </dgm:pt>
    <dgm:pt modelId="{FCF669B5-04A2-40F1-8C9A-29DC2FC964D6}" type="sibTrans" cxnId="{2EFD3F3C-4F00-4DB1-9500-6531A43AF3D3}">
      <dgm:prSet/>
      <dgm:spPr/>
      <dgm:t>
        <a:bodyPr/>
        <a:lstStyle/>
        <a:p>
          <a:endParaRPr lang="en-US"/>
        </a:p>
      </dgm:t>
    </dgm:pt>
    <dgm:pt modelId="{63B61358-BB38-494B-B715-1979232626B0}">
      <dgm:prSet phldrT="[ข้อความ]" custT="1"/>
      <dgm:spPr>
        <a:solidFill>
          <a:schemeClr val="bg2">
            <a:lumMod val="75000"/>
            <a:alpha val="90000"/>
          </a:schemeClr>
        </a:solidFill>
      </dgm:spPr>
      <dgm:t>
        <a:bodyPr/>
        <a:lstStyle/>
        <a:p>
          <a:r>
            <a:rPr lang="th-TH" sz="2400" b="1" dirty="0" smtClean="0">
              <a:latin typeface="FreesiaUPC" pitchFamily="34" charset="-34"/>
              <a:cs typeface="FreesiaUPC" pitchFamily="34" charset="-34"/>
            </a:rPr>
            <a:t>สาขาอาชีพเกษตรอุตสาหกรรม</a:t>
          </a:r>
          <a:endParaRPr lang="en-US" sz="2400" b="1" dirty="0">
            <a:latin typeface="FreesiaUPC" pitchFamily="34" charset="-34"/>
            <a:cs typeface="FreesiaUPC" pitchFamily="34" charset="-34"/>
          </a:endParaRPr>
        </a:p>
      </dgm:t>
    </dgm:pt>
    <dgm:pt modelId="{946E1158-2FA7-420F-ABA5-BB1C1255720F}" type="parTrans" cxnId="{59BA52FE-FE8A-4291-9B67-6B675E16C63A}">
      <dgm:prSet/>
      <dgm:spPr/>
      <dgm:t>
        <a:bodyPr/>
        <a:lstStyle/>
        <a:p>
          <a:endParaRPr lang="en-US"/>
        </a:p>
      </dgm:t>
    </dgm:pt>
    <dgm:pt modelId="{E35F2D4F-ED72-4849-8410-12146C3CB93E}" type="sibTrans" cxnId="{59BA52FE-FE8A-4291-9B67-6B675E16C63A}">
      <dgm:prSet/>
      <dgm:spPr/>
      <dgm:t>
        <a:bodyPr/>
        <a:lstStyle/>
        <a:p>
          <a:endParaRPr lang="en-US"/>
        </a:p>
      </dgm:t>
    </dgm:pt>
    <dgm:pt modelId="{B5BC9E86-54E8-4747-9FDB-A9C39B61E176}">
      <dgm:prSet phldrT="[ข้อความ]" custT="1"/>
      <dgm:spPr>
        <a:solidFill>
          <a:schemeClr val="bg2">
            <a:lumMod val="75000"/>
            <a:alpha val="90000"/>
          </a:schemeClr>
        </a:solidFill>
      </dgm:spPr>
      <dgm:t>
        <a:bodyPr/>
        <a:lstStyle/>
        <a:p>
          <a:r>
            <a:rPr lang="th-TH" sz="2400" b="1" dirty="0" smtClean="0">
              <a:latin typeface="FreesiaUPC" pitchFamily="34" charset="-34"/>
              <a:cs typeface="FreesiaUPC" pitchFamily="34" charset="-34"/>
            </a:rPr>
            <a:t>สาขาอาชีพภาคบริการ</a:t>
          </a:r>
          <a:endParaRPr lang="en-US" sz="2400" b="1" dirty="0">
            <a:latin typeface="FreesiaUPC" pitchFamily="34" charset="-34"/>
            <a:cs typeface="FreesiaUPC" pitchFamily="34" charset="-34"/>
          </a:endParaRPr>
        </a:p>
      </dgm:t>
    </dgm:pt>
    <dgm:pt modelId="{47981ED8-6B3E-48C5-8E08-66D704964842}" type="parTrans" cxnId="{F2A365E7-4C09-4C11-AF55-DC5EE9EAA6E9}">
      <dgm:prSet/>
      <dgm:spPr/>
      <dgm:t>
        <a:bodyPr/>
        <a:lstStyle/>
        <a:p>
          <a:endParaRPr lang="en-US"/>
        </a:p>
      </dgm:t>
    </dgm:pt>
    <dgm:pt modelId="{761EB58C-63BA-4C06-97F3-096E4DEBFCDD}" type="sibTrans" cxnId="{F2A365E7-4C09-4C11-AF55-DC5EE9EAA6E9}">
      <dgm:prSet/>
      <dgm:spPr/>
      <dgm:t>
        <a:bodyPr/>
        <a:lstStyle/>
        <a:p>
          <a:endParaRPr lang="en-US"/>
        </a:p>
      </dgm:t>
    </dgm:pt>
    <dgm:pt modelId="{97A61ECA-97AD-43ED-9F28-85D567142D24}" type="pres">
      <dgm:prSet presAssocID="{E6574C2E-1118-47EE-8A0C-D37A91EDB819}" presName="Name0" presStyleCnt="0">
        <dgm:presLayoutVars>
          <dgm:dir/>
          <dgm:animLvl val="lvl"/>
          <dgm:resizeHandles/>
        </dgm:presLayoutVars>
      </dgm:prSet>
      <dgm:spPr/>
    </dgm:pt>
    <dgm:pt modelId="{967DD871-2797-4292-A35A-F4C371B84F79}" type="pres">
      <dgm:prSet presAssocID="{2132EA17-EFEF-40F0-9E49-1B7048737BFA}" presName="linNode" presStyleCnt="0"/>
      <dgm:spPr/>
    </dgm:pt>
    <dgm:pt modelId="{DF6FD0F2-D124-48C0-8D55-712E6D12D91F}" type="pres">
      <dgm:prSet presAssocID="{2132EA17-EFEF-40F0-9E49-1B7048737BFA}" presName="parentShp" presStyleLbl="node1" presStyleIdx="0" presStyleCnt="1" custLinFactNeighborY="-158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B067EFF-B4A4-4770-AABF-D016F8005ED2}" type="pres">
      <dgm:prSet presAssocID="{2132EA17-EFEF-40F0-9E49-1B7048737BFA}" presName="childShp" presStyleLbl="bgAccFollowNode1" presStyleIdx="0" presStyleCnt="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2EFD3F3C-4F00-4DB1-9500-6531A43AF3D3}" srcId="{2132EA17-EFEF-40F0-9E49-1B7048737BFA}" destId="{373BD5FF-D040-4AF3-8DB7-5DA01EB7390C}" srcOrd="4" destOrd="0" parTransId="{84E8D7E4-4B2F-4D6A-BB52-63180CC10E15}" sibTransId="{FCF669B5-04A2-40F1-8C9A-29DC2FC964D6}"/>
    <dgm:cxn modelId="{4A48DD93-E2AE-4F01-90FF-CB8F31FB1AEC}" type="presOf" srcId="{2132EA17-EFEF-40F0-9E49-1B7048737BFA}" destId="{DF6FD0F2-D124-48C0-8D55-712E6D12D91F}" srcOrd="0" destOrd="0" presId="urn:microsoft.com/office/officeart/2005/8/layout/vList6"/>
    <dgm:cxn modelId="{052D2EE2-967B-4E16-AC4D-3D03D001E60A}" type="presOf" srcId="{373BD5FF-D040-4AF3-8DB7-5DA01EB7390C}" destId="{DB067EFF-B4A4-4770-AABF-D016F8005ED2}" srcOrd="0" destOrd="4" presId="urn:microsoft.com/office/officeart/2005/8/layout/vList6"/>
    <dgm:cxn modelId="{4525049A-50B4-47CC-BC49-0D50C7EEEE26}" srcId="{E6574C2E-1118-47EE-8A0C-D37A91EDB819}" destId="{2132EA17-EFEF-40F0-9E49-1B7048737BFA}" srcOrd="0" destOrd="0" parTransId="{68D99BA0-78A2-41EA-8551-047B93A0717D}" sibTransId="{294F0C92-1CF4-479D-8421-69C7714CD338}"/>
    <dgm:cxn modelId="{C936ED36-5EC4-4729-BAF5-48079AC279A8}" type="presOf" srcId="{63B61358-BB38-494B-B715-1979232626B0}" destId="{DB067EFF-B4A4-4770-AABF-D016F8005ED2}" srcOrd="0" destOrd="5" presId="urn:microsoft.com/office/officeart/2005/8/layout/vList6"/>
    <dgm:cxn modelId="{FFD2D212-156A-43FE-B39A-50DFEF903103}" type="presOf" srcId="{A1381D56-7C92-40E3-A6AD-3E03FDBE2F90}" destId="{DB067EFF-B4A4-4770-AABF-D016F8005ED2}" srcOrd="0" destOrd="2" presId="urn:microsoft.com/office/officeart/2005/8/layout/vList6"/>
    <dgm:cxn modelId="{59BA52FE-FE8A-4291-9B67-6B675E16C63A}" srcId="{2132EA17-EFEF-40F0-9E49-1B7048737BFA}" destId="{63B61358-BB38-494B-B715-1979232626B0}" srcOrd="5" destOrd="0" parTransId="{946E1158-2FA7-420F-ABA5-BB1C1255720F}" sibTransId="{E35F2D4F-ED72-4849-8410-12146C3CB93E}"/>
    <dgm:cxn modelId="{73266C1B-97E8-44A1-B962-AD2DF88207A9}" srcId="{2132EA17-EFEF-40F0-9E49-1B7048737BFA}" destId="{34666207-0E4B-428F-9F9A-71FE573D9BBC}" srcOrd="0" destOrd="0" parTransId="{A0074029-1C1E-4A4C-869D-30DB656A525D}" sibTransId="{2184ED18-741D-4813-ADCE-F5A8F22AD000}"/>
    <dgm:cxn modelId="{B2010D58-69F6-4381-B246-013E1CA25F37}" type="presOf" srcId="{B5BC9E86-54E8-4747-9FDB-A9C39B61E176}" destId="{DB067EFF-B4A4-4770-AABF-D016F8005ED2}" srcOrd="0" destOrd="6" presId="urn:microsoft.com/office/officeart/2005/8/layout/vList6"/>
    <dgm:cxn modelId="{0D0C0EDE-2FB9-4E0E-8815-B3325EF2BF2B}" type="presOf" srcId="{DBDAFDBE-BFC1-444E-846E-CDAD4AEC273E}" destId="{DB067EFF-B4A4-4770-AABF-D016F8005ED2}" srcOrd="0" destOrd="3" presId="urn:microsoft.com/office/officeart/2005/8/layout/vList6"/>
    <dgm:cxn modelId="{6C02D472-823F-44A8-9F95-888BC5044078}" type="presOf" srcId="{E6574C2E-1118-47EE-8A0C-D37A91EDB819}" destId="{97A61ECA-97AD-43ED-9F28-85D567142D24}" srcOrd="0" destOrd="0" presId="urn:microsoft.com/office/officeart/2005/8/layout/vList6"/>
    <dgm:cxn modelId="{13ECF527-A09B-41D3-89D2-9F3B3EAF3107}" srcId="{2132EA17-EFEF-40F0-9E49-1B7048737BFA}" destId="{DBDAFDBE-BFC1-444E-846E-CDAD4AEC273E}" srcOrd="3" destOrd="0" parTransId="{3D37F8A5-371E-4BEB-8A60-4E71571754D6}" sibTransId="{0F3E9A9A-B800-481C-B7BA-5C764888FF40}"/>
    <dgm:cxn modelId="{2837E767-4D4C-4089-A2E2-051AE9B97385}" type="presOf" srcId="{DBD396A4-385B-4BA9-9C77-FB320FEA5B7A}" destId="{DB067EFF-B4A4-4770-AABF-D016F8005ED2}" srcOrd="0" destOrd="1" presId="urn:microsoft.com/office/officeart/2005/8/layout/vList6"/>
    <dgm:cxn modelId="{2839C65F-FED2-4604-A904-5F57A19E057F}" srcId="{2132EA17-EFEF-40F0-9E49-1B7048737BFA}" destId="{A1381D56-7C92-40E3-A6AD-3E03FDBE2F90}" srcOrd="2" destOrd="0" parTransId="{C588AF9E-B1C4-45FB-AF03-BCAF36359040}" sibTransId="{A9981449-15A1-40F1-A45C-8A5F8C9F7E9D}"/>
    <dgm:cxn modelId="{A730C974-F97B-4DA6-8D0F-7F35A240952E}" type="presOf" srcId="{34666207-0E4B-428F-9F9A-71FE573D9BBC}" destId="{DB067EFF-B4A4-4770-AABF-D016F8005ED2}" srcOrd="0" destOrd="0" presId="urn:microsoft.com/office/officeart/2005/8/layout/vList6"/>
    <dgm:cxn modelId="{0C419F74-D2B2-4D4D-BD87-CCB54C98B3F9}" srcId="{2132EA17-EFEF-40F0-9E49-1B7048737BFA}" destId="{DBD396A4-385B-4BA9-9C77-FB320FEA5B7A}" srcOrd="1" destOrd="0" parTransId="{FD5021CE-AFF8-475B-8462-8FB333B61F66}" sibTransId="{461DFB2B-1A16-41B0-A568-397B3171B1B9}"/>
    <dgm:cxn modelId="{F2A365E7-4C09-4C11-AF55-DC5EE9EAA6E9}" srcId="{2132EA17-EFEF-40F0-9E49-1B7048737BFA}" destId="{B5BC9E86-54E8-4747-9FDB-A9C39B61E176}" srcOrd="6" destOrd="0" parTransId="{47981ED8-6B3E-48C5-8E08-66D704964842}" sibTransId="{761EB58C-63BA-4C06-97F3-096E4DEBFCDD}"/>
    <dgm:cxn modelId="{44216EEA-0DFC-43D7-97A9-19D3EFBA564C}" type="presParOf" srcId="{97A61ECA-97AD-43ED-9F28-85D567142D24}" destId="{967DD871-2797-4292-A35A-F4C371B84F79}" srcOrd="0" destOrd="0" presId="urn:microsoft.com/office/officeart/2005/8/layout/vList6"/>
    <dgm:cxn modelId="{F5BEEA32-2C8D-48B6-9E3C-71EB48A06A76}" type="presParOf" srcId="{967DD871-2797-4292-A35A-F4C371B84F79}" destId="{DF6FD0F2-D124-48C0-8D55-712E6D12D91F}" srcOrd="0" destOrd="0" presId="urn:microsoft.com/office/officeart/2005/8/layout/vList6"/>
    <dgm:cxn modelId="{35F8D0FC-5D55-4859-BF93-FDA76BAA64C8}" type="presParOf" srcId="{967DD871-2797-4292-A35A-F4C371B84F79}" destId="{DB067EFF-B4A4-4770-AABF-D016F8005ED2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default#2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default#3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default#4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Process7#1">
  <dgm:title val=""/>
  <dgm:desc val=""/>
  <dgm:catLst>
    <dgm:cat type="process" pri="21000"/>
    <dgm:cat type="lis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23" srcId="2" destId="21" srcOrd="0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Node" refType="h"/>
      <dgm:constr type="w" for="ch" forName="compositeNode" refType="w"/>
      <dgm:constr type="w" for="ch" forName="hSp" refType="w" refFor="ch" refForName="compositeNode" fact="-0.035"/>
      <dgm:constr type="w" for="des" forName="simulatedConn" refType="w" refFor="ch" refForName="compositeNode" fact="0.15"/>
      <dgm:constr type="h" for="des" forName="simulatedConn" refType="w" refFor="des" refForName="simulatedConn"/>
      <dgm:constr type="h" for="des" forName="vSp1" refType="w" refFor="ch" refForName="compositeNode" fact="0.8"/>
      <dgm:constr type="h" for="des" forName="vSp2" refType="w" refFor="ch" refForName="compositeNode" fact="0.07"/>
      <dgm:constr type="w" for="ch" forName="vProcSp" refType="w" refFor="des" refForName="simulatedConn" op="equ"/>
      <dgm:constr type="h" for="ch" forName="vProcSp" refType="h" refFor="ch" refForName="compositeNode" op="equ"/>
      <dgm:constr type="w" for="ch" forName="sibTrans" refType="w" refFor="ch" refForName="compositeNode" fact="-0.08"/>
      <dgm:constr type="primFontSz" for="des" forName="parentNode" op="equ"/>
      <dgm:constr type="primFontSz" for="des" forName="childNode" op="equ"/>
    </dgm:constrLst>
    <dgm:ruleLst/>
    <dgm:forEach name="Name4" axis="ch" ptType="node">
      <dgm:layoutNode name="compositeNode">
        <dgm:varLst>
          <dgm:bulletEnabled val="1"/>
        </dgm:varLst>
        <dgm:alg type="composite"/>
        <dgm:choose name="Name5">
          <dgm:if name="Name6" func="var" arg="dir" op="equ" val="norm">
            <dgm:constrLst>
              <dgm:constr type="h" refType="w" op="lte" fact="1.2"/>
              <dgm:constr type="w" for="ch" forName="bgRect" refType="w"/>
              <dgm:constr type="h" for="ch" forName="bgRect" refType="h"/>
              <dgm:constr type="t" for="ch" forName="bgRect"/>
              <dgm:constr type="l" for="ch" forName="bgRect"/>
              <dgm:constr type="w" for="ch" forName="parentNode" refType="w" refFor="ch" refForName="bgRect" fact="0.2"/>
              <dgm:constr type="h" for="ch" forName="parentNode" refType="h" fact="0.82"/>
              <dgm:constr type="t" for="ch" forName="parentNode"/>
              <dgm:constr type="l" for="ch" forName="parentNode"/>
              <dgm:constr type="r" for="ch" forName="childNode" refType="r" refFor="ch" refForName="bgRect" fact="0.945"/>
              <dgm:constr type="h" for="ch" forName="childNode" refType="h" refFor="ch" refForName="bgRect" op="equ"/>
              <dgm:constr type="t" for="ch" forName="childNode"/>
              <dgm:constr type="l" for="ch" forName="childNode" refType="r" refFor="ch" refForName="parentNode"/>
            </dgm:constrLst>
          </dgm:if>
          <dgm:else name="Name7">
            <dgm:constrLst>
              <dgm:constr type="h" refType="w" op="lte" fact="1.2"/>
              <dgm:constr type="w" for="ch" forName="bgRect" refType="w"/>
              <dgm:constr type="h" for="ch" forName="bgRect" refType="h"/>
              <dgm:constr type="t" for="ch" forName="bgRect"/>
              <dgm:constr type="r" for="ch" forName="bgRect" refType="w"/>
              <dgm:constr type="w" for="ch" forName="parentNode" refType="w" refFor="ch" refForName="bgRect" fact="0.2"/>
              <dgm:constr type="h" for="ch" forName="parentNode" refType="h" fact="0.82"/>
              <dgm:constr type="t" for="ch" forName="parentNode"/>
              <dgm:constr type="r" for="ch" forName="parentNode" refType="w"/>
              <dgm:constr type="h" for="ch" forName="childNode" refType="h" refFor="ch" refForName="bgRect"/>
              <dgm:constr type="t" for="ch" forName="childNode"/>
              <dgm:constr type="r" for="ch" forName="childNode" refType="l" refFor="ch" refForName="parentNode"/>
              <dgm:constr type="l" for="ch" forName="childNode" refType="w" refFor="ch" refForName="bgRect" fact="0.055"/>
            </dgm:constrLst>
          </dgm:else>
        </dgm:choose>
        <dgm:ruleLst>
          <dgm:rule type="w" for="ch" forName="childNode" val="NaN" fact="NaN" max="30"/>
        </dgm:ruleLst>
        <dgm:layoutNode name="bgRect" styleLbl="node1">
          <dgm:alg type="sp"/>
          <dgm:shape xmlns:r="http://schemas.openxmlformats.org/officeDocument/2006/relationships" type="roundRect" r:blip="" zOrderOff="-1">
            <dgm:adjLst>
              <dgm:adj idx="1" val="0.05"/>
            </dgm:adjLst>
          </dgm:shape>
          <dgm:presOf axis="self"/>
          <dgm:constrLst/>
          <dgm:ruleLst/>
        </dgm:layoutNode>
        <dgm:layoutNode name="parentNode" styleLbl="node1">
          <dgm:varLst>
            <dgm:chMax val="0"/>
            <dgm:bulletEnabled val="1"/>
          </dgm:varLst>
          <dgm:choose name="Name8">
            <dgm:if name="Name9" func="var" arg="dir" op="equ" val="norm">
              <dgm:alg type="tx">
                <dgm:param type="autoTxRot" val="grav"/>
                <dgm:param type="txAnchorVert" val="t"/>
                <dgm:param type="parTxLTRAlign" val="r"/>
                <dgm:param type="parTxRTLAlign" val="r"/>
              </dgm:alg>
              <dgm:shape xmlns:r="http://schemas.openxmlformats.org/officeDocument/2006/relationships" rot="270" type="rect" r:blip="" hideGeom="1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35"/>
                <dgm:constr type="tMarg" refType="primFontSz" fact="0.27"/>
                <dgm:constr type="bMarg"/>
              </dgm:constrLst>
            </dgm:if>
            <dgm:else name="Name10">
              <dgm:alg type="tx">
                <dgm:param type="autoTxRot" val="grav"/>
                <dgm:param type="txAnchorVert" val="t"/>
                <dgm:param type="parTxLTRAlign" val="l"/>
                <dgm:param type="parTxRTLAlign" val="l"/>
              </dgm:alg>
              <dgm:shape xmlns:r="http://schemas.openxmlformats.org/officeDocument/2006/relationships" rot="90" type="rect" r:blip="" hideGeom="1">
                <dgm:adjLst/>
              </dgm:shape>
              <dgm:presOf axis="self"/>
              <dgm:constrLst>
                <dgm:constr type="primFontSz" val="65"/>
                <dgm:constr type="lMarg" refType="primFontSz" fact="0.35"/>
                <dgm:constr type="rMarg"/>
                <dgm:constr type="tMarg" refType="primFontSz" fact="0.27"/>
                <dgm:constr type="bMarg"/>
              </dgm:constrLst>
            </dgm:else>
          </dgm:choose>
          <dgm:ruleLst>
            <dgm:rule type="primFontSz" val="5" fact="NaN" max="NaN"/>
          </dgm:ruleLst>
        </dgm:layoutNode>
        <dgm:choose name="Name11">
          <dgm:if name="Name12" axis="ch" ptType="node" func="cnt" op="gte" val="1">
            <dgm:layoutNode name="childNode" styleLbl="node1" moveWith="bgRect">
              <dgm:varLst>
                <dgm:bulletEnabled val="1"/>
              </dgm:varLst>
              <dgm:alg type="tx">
                <dgm:param type="parTxLTRAlign" val="l"/>
                <dgm:param type="parTxRTLAlign" val="r"/>
                <dgm:param type="txAnchorVert" val="t"/>
              </dgm:alg>
              <dgm:shape xmlns:r="http://schemas.openxmlformats.org/officeDocument/2006/relationships" type="rect" r:blip="" hideGeom="1">
                <dgm:adjLst/>
              </dgm:shape>
              <dgm:presOf axis="des" ptType="node"/>
              <dgm:constrLst>
                <dgm:constr type="primFontSz" val="65"/>
                <dgm:constr type="lMarg"/>
                <dgm:constr type="bMarg"/>
                <dgm:constr type="tMarg" refType="primFontSz" fact="0.27"/>
                <dgm:constr type="rMarg"/>
              </dgm:constrLst>
              <dgm:ruleLst>
                <dgm:rule type="prim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h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vProcSp" moveWith="bgRec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vSp1" refType="w"/>
            <dgm:constr type="w" for="ch" forName="simulatedConn" refType="w"/>
            <dgm:constr type="w" for="ch" forName="vSp2" refType="w"/>
          </dgm:constrLst>
          <dgm:ruleLst/>
          <dgm:layoutNode name="vSp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imulatedConn" styleLbl="solidFgAcc1">
            <dgm:alg type="sp"/>
            <dgm:choose name="Name15">
              <dgm:if name="Name16" func="var" arg="dir" op="equ" val="norm">
                <dgm:shape xmlns:r="http://schemas.openxmlformats.org/officeDocument/2006/relationships" rot="90" type="flowChartExtract" r:blip="">
                  <dgm:adjLst/>
                </dgm:shape>
              </dgm:if>
              <dgm:else name="Name17">
                <dgm:shape xmlns:r="http://schemas.openxmlformats.org/officeDocument/2006/relationships" rot="-90" type="flowChartExtract" r:blip="">
                  <dgm:adjLst/>
                </dgm:shape>
              </dgm:else>
            </dgm:choose>
            <dgm:presOf/>
            <dgm:constrLst/>
            <dgm:ruleLst/>
          </dgm:layoutNode>
          <dgm:layoutNode name="vSp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หัวกระดาษ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quarter" idx="1"/>
          </p:nvPr>
        </p:nvSpPr>
        <p:spPr>
          <a:xfrm>
            <a:off x="3850444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FEF255C-EFEE-4308-AB04-18EA16AAE29D}" type="datetime1">
              <a:rPr lang="th-TH" smtClean="0"/>
              <a:pPr/>
              <a:t>02/12/59</a:t>
            </a:fld>
            <a:endParaRPr lang="en-US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2"/>
          </p:nvPr>
        </p:nvSpPr>
        <p:spPr>
          <a:xfrm>
            <a:off x="1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3"/>
          </p:nvPr>
        </p:nvSpPr>
        <p:spPr>
          <a:xfrm>
            <a:off x="3850444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70A40D-D427-4D80-9192-B83DBA693BA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993564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6400" cy="49688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idx="1"/>
          </p:nvPr>
        </p:nvSpPr>
        <p:spPr>
          <a:xfrm>
            <a:off x="3849689" y="1"/>
            <a:ext cx="2946400" cy="49688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93CB10D-F61A-4E52-BFB1-95CEB668CDD9}" type="datetime1">
              <a:rPr lang="th-TH" smtClean="0"/>
              <a:pPr/>
              <a:t>02/12/59</a:t>
            </a:fld>
            <a:endParaRPr lang="en-US"/>
          </a:p>
        </p:txBody>
      </p:sp>
      <p:sp>
        <p:nvSpPr>
          <p:cNvPr id="4" name="ตัวยึดรูปบนภาพนิ่ง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ตัวยึดบันทึกย่อ 4"/>
          <p:cNvSpPr>
            <a:spLocks noGrp="1"/>
          </p:cNvSpPr>
          <p:nvPr>
            <p:ph type="body" sz="quarter" idx="3"/>
          </p:nvPr>
        </p:nvSpPr>
        <p:spPr>
          <a:xfrm>
            <a:off x="679451" y="4714876"/>
            <a:ext cx="5438775" cy="44672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4"/>
          </p:nvPr>
        </p:nvSpPr>
        <p:spPr>
          <a:xfrm>
            <a:off x="0" y="9428164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5"/>
          </p:nvPr>
        </p:nvSpPr>
        <p:spPr>
          <a:xfrm>
            <a:off x="3849689" y="9428164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DD39E98-FF60-431D-87A9-3289302672F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508579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ยึดบันทึกย่อ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21631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ยึดบันทึกย่อ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097009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ยึดบันทึกย่อ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65664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สี่เหลี่ยมมุมมน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สี่เหลี่ยมมุมมน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ชื่อเรื่อง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20" name="ชื่อเรื่องรอง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th-TH" smtClean="0"/>
              <a:t>คลิกเพื่อแก้ไขลักษณะชื่อเรื่องรองต้นแบบ</a:t>
            </a:r>
            <a:endParaRPr kumimoji="0" lang="en-US"/>
          </a:p>
        </p:txBody>
      </p:sp>
      <p:sp>
        <p:nvSpPr>
          <p:cNvPr id="19" name="ตัวยึดวันที่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ED03CFD-F5BE-4111-A93E-1F5304726FA8}" type="datetime1">
              <a:rPr lang="en-US" smtClean="0"/>
              <a:pPr/>
              <a:t>12/2/2016</a:t>
            </a:fld>
            <a:endParaRPr lang="en-US"/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11" name="ตัวยึดหมายเลขภาพนิ่ง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83811E6-61C2-4CC9-BD81-A5B9A71345A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638B4E3-D8C3-4306-8812-1F9021EC5A3B}" type="datetime1">
              <a:rPr lang="en-US" smtClean="0"/>
              <a:pPr/>
              <a:t>12/2/2016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83811E6-61C2-4CC9-BD81-A5B9A71345A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FFCADF4-ED59-483D-B1BD-7E31A67E1997}" type="datetime1">
              <a:rPr lang="en-US" smtClean="0"/>
              <a:pPr/>
              <a:t>12/2/2016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83811E6-61C2-4CC9-BD81-A5B9A71345A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FE6A835-BD65-48D0-9378-4B128B6DEC29}" type="datetime1">
              <a:rPr lang="en-US" smtClean="0"/>
              <a:pPr/>
              <a:t>12/2/2016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83811E6-61C2-4CC9-BD81-A5B9A71345A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สี่เหลี่ยมมุมมน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สี่เหลี่ยมมุมมน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A1E9EF1-3814-4F7C-ACEA-D86D36A979D9}" type="datetime1">
              <a:rPr lang="en-US" smtClean="0"/>
              <a:pPr/>
              <a:t>12/2/2016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83811E6-61C2-4CC9-BD81-A5B9A71345A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30F2C5F-E1B8-4897-98EB-C6A54A6897F3}" type="datetime1">
              <a:rPr lang="en-US" smtClean="0"/>
              <a:pPr/>
              <a:t>12/2/2016</a:t>
            </a:fld>
            <a:endParaRPr lang="en-US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83811E6-61C2-4CC9-BD81-A5B9A71345A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เนื้อหา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178F0CF-C9CA-4D3E-9F3E-BD3E4DFA06F8}" type="datetime1">
              <a:rPr lang="en-US" smtClean="0"/>
              <a:pPr/>
              <a:t>12/2/2016</a:t>
            </a:fld>
            <a:endParaRPr lang="en-US"/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83811E6-61C2-4CC9-BD81-A5B9A71345A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CBFB495-B3BD-4A49-AF4E-A4357C7D813A}" type="datetime1">
              <a:rPr lang="en-US" smtClean="0"/>
              <a:pPr/>
              <a:t>12/2/2016</a:t>
            </a:fld>
            <a:endParaRPr lang="en-US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83811E6-61C2-4CC9-BD81-A5B9A71345A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สี่เหลี่ยมมุมมน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05F8A35-254B-461F-9355-F32D62D2F87C}" type="datetime1">
              <a:rPr lang="en-US" smtClean="0"/>
              <a:pPr/>
              <a:t>12/2/2016</a:t>
            </a:fld>
            <a:endParaRPr lang="en-US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83811E6-61C2-4CC9-BD81-A5B9A71345A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9FADBB2-F6C9-4BC6-8BC4-66E6F1C9F704}" type="datetime1">
              <a:rPr lang="en-US" smtClean="0"/>
              <a:pPr/>
              <a:t>12/2/2016</a:t>
            </a:fld>
            <a:endParaRPr lang="en-US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83811E6-61C2-4CC9-BD81-A5B9A71345A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สี่เหลี่ยมมุมมน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มนมุมสี่เหลี่ยมหนึ่งมุม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F9286F2-6ABD-4104-B672-9C5F644C5D98}" type="datetime1">
              <a:rPr lang="en-US" smtClean="0"/>
              <a:pPr/>
              <a:t>12/2/2016</a:t>
            </a:fld>
            <a:endParaRPr lang="en-US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83811E6-61C2-4CC9-BD81-A5B9A71345A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th-TH" smtClean="0"/>
              <a:t>คลิกไอคอนเพื่อเพิ่มรูปภาพ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สี่เหลี่ยมมุมมน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สี่เหลี่ยมมุมมน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ตัวยึดชื่อเรื่อง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kumimoji="0" lang="th-TH" smtClean="0"/>
              <a:t>ระดับที่สอง</a:t>
            </a:r>
          </a:p>
          <a:p>
            <a:pPr lvl="2" eaLnBrk="1" latinLnBrk="0" hangingPunct="1"/>
            <a:r>
              <a:rPr kumimoji="0" lang="th-TH" smtClean="0"/>
              <a:t>ระดับที่สาม</a:t>
            </a:r>
          </a:p>
          <a:p>
            <a:pPr lvl="3" eaLnBrk="1" latinLnBrk="0" hangingPunct="1"/>
            <a:r>
              <a:rPr kumimoji="0" lang="th-TH" smtClean="0"/>
              <a:t>ระดับที่สี่</a:t>
            </a:r>
          </a:p>
          <a:p>
            <a:pPr lvl="4" eaLnBrk="1" latinLnBrk="0" hangingPunct="1"/>
            <a:r>
              <a:rPr kumimoji="0" lang="th-TH" smtClean="0"/>
              <a:t>ระดับที่ห้า</a:t>
            </a:r>
            <a:endParaRPr kumimoji="0" lang="en-US"/>
          </a:p>
        </p:txBody>
      </p:sp>
      <p:sp>
        <p:nvSpPr>
          <p:cNvPr id="25" name="ตัวยึดวันที่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1CF983AE-533D-4EE1-8FF1-A1E6CC366B0D}" type="datetime1">
              <a:rPr lang="en-US" smtClean="0"/>
              <a:pPr/>
              <a:t>12/2/2016</a:t>
            </a:fld>
            <a:endParaRPr lang="en-US"/>
          </a:p>
        </p:txBody>
      </p:sp>
      <p:sp>
        <p:nvSpPr>
          <p:cNvPr id="18" name="ตัวยึดท้ายกระดาษ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883811E6-61C2-4CC9-BD81-A5B9A71345A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7" Type="http://schemas.openxmlformats.org/officeDocument/2006/relationships/image" Target="../media/image20.png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7" Type="http://schemas.openxmlformats.org/officeDocument/2006/relationships/image" Target="../media/image21.png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7" Type="http://schemas.openxmlformats.org/officeDocument/2006/relationships/image" Target="../media/image23.png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1.xml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1.xml"/><Relationship Id="rId5" Type="http://schemas.openxmlformats.org/officeDocument/2006/relationships/diagramColors" Target="../diagrams/colors11.xml"/><Relationship Id="rId4" Type="http://schemas.openxmlformats.org/officeDocument/2006/relationships/diagramQuickStyle" Target="../diagrams/quickStyle1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2.xml"/><Relationship Id="rId7" Type="http://schemas.openxmlformats.org/officeDocument/2006/relationships/image" Target="../media/image23.png"/><Relationship Id="rId2" Type="http://schemas.openxmlformats.org/officeDocument/2006/relationships/diagramData" Target="../diagrams/data12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2.xml"/><Relationship Id="rId5" Type="http://schemas.openxmlformats.org/officeDocument/2006/relationships/diagramColors" Target="../diagrams/colors12.xml"/><Relationship Id="rId4" Type="http://schemas.openxmlformats.org/officeDocument/2006/relationships/diagramQuickStyle" Target="../diagrams/quickStyle1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3.xml"/><Relationship Id="rId7" Type="http://schemas.openxmlformats.org/officeDocument/2006/relationships/image" Target="../media/image11.png"/><Relationship Id="rId2" Type="http://schemas.openxmlformats.org/officeDocument/2006/relationships/diagramData" Target="../diagrams/data13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3.xml"/><Relationship Id="rId5" Type="http://schemas.openxmlformats.org/officeDocument/2006/relationships/diagramColors" Target="../diagrams/colors13.xml"/><Relationship Id="rId4" Type="http://schemas.openxmlformats.org/officeDocument/2006/relationships/diagramQuickStyle" Target="../diagrams/quickStyle1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4.xml"/><Relationship Id="rId7" Type="http://schemas.openxmlformats.org/officeDocument/2006/relationships/image" Target="../media/image11.png"/><Relationship Id="rId2" Type="http://schemas.openxmlformats.org/officeDocument/2006/relationships/diagramData" Target="../diagrams/data14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4.xml"/><Relationship Id="rId5" Type="http://schemas.openxmlformats.org/officeDocument/2006/relationships/diagramColors" Target="../diagrams/colors14.xml"/><Relationship Id="rId4" Type="http://schemas.openxmlformats.org/officeDocument/2006/relationships/diagramQuickStyle" Target="../diagrams/quickStyle1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5.xml"/><Relationship Id="rId2" Type="http://schemas.openxmlformats.org/officeDocument/2006/relationships/diagramData" Target="../diagrams/data15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5.xml"/><Relationship Id="rId5" Type="http://schemas.openxmlformats.org/officeDocument/2006/relationships/diagramColors" Target="../diagrams/colors15.xml"/><Relationship Id="rId4" Type="http://schemas.openxmlformats.org/officeDocument/2006/relationships/diagramQuickStyle" Target="../diagrams/quickStyle15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diagramLayout" Target="../diagrams/layout2.xml"/><Relationship Id="rId7" Type="http://schemas.openxmlformats.org/officeDocument/2006/relationships/image" Target="../media/image4.pn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diagramLayout" Target="../diagrams/layout3.xml"/><Relationship Id="rId7" Type="http://schemas.openxmlformats.org/officeDocument/2006/relationships/image" Target="../media/image5.png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ยึดหมายเลขภาพนิ่ง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3811E6-61C2-4CC9-BD81-A5B9A71345A3}" type="slidenum">
              <a:rPr lang="en-US" smtClean="0"/>
              <a:pPr/>
              <a:t>1</a:t>
            </a:fld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0" y="3883695"/>
            <a:ext cx="9144000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th-TH" sz="3200" b="1" dirty="0" smtClean="0">
                <a:latin typeface="FreesiaUPC" pitchFamily="34" charset="-34"/>
                <a:cs typeface="FreesiaUPC" pitchFamily="34" charset="-34"/>
              </a:rPr>
              <a:t>ตามพระราชบัญญัติส่งเสริมการพัฒนาฝีมือแรงงาน พ.ศ. 2545</a:t>
            </a:r>
            <a:endParaRPr lang="en-US" sz="3200" b="1" dirty="0" smtClean="0">
              <a:latin typeface="FreesiaUPC" pitchFamily="34" charset="-34"/>
              <a:cs typeface="FreesiaUPC" pitchFamily="34" charset="-34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altLang="ko-KR" sz="1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Box 1"/>
          <p:cNvSpPr txBox="1">
            <a:spLocks noChangeArrowheads="1"/>
          </p:cNvSpPr>
          <p:nvPr/>
        </p:nvSpPr>
        <p:spPr bwMode="auto">
          <a:xfrm>
            <a:off x="0" y="3153163"/>
            <a:ext cx="914400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th-TH" altLang="ko-KR" sz="4400" b="1" dirty="0" smtClean="0">
                <a:latin typeface="FreesiaUPC" pitchFamily="34" charset="-34"/>
                <a:ea typeface="맑은 고딕" pitchFamily="50" charset="-127"/>
                <a:cs typeface="FreesiaUPC" pitchFamily="34" charset="-34"/>
              </a:rPr>
              <a:t>การให้กู้ยืมเงินกองทุนพัฒนาฝีมือแรงงาน</a:t>
            </a:r>
            <a:endParaRPr lang="en-US" altLang="ko-KR" sz="4400" b="1" dirty="0" smtClean="0">
              <a:latin typeface="FreesiaUPC" pitchFamily="34" charset="-34"/>
              <a:ea typeface="맑은 고딕" pitchFamily="50" charset="-127"/>
              <a:cs typeface="FreesiaUPC" pitchFamily="34" charset="-34"/>
            </a:endParaRPr>
          </a:p>
        </p:txBody>
      </p:sp>
      <p:pic>
        <p:nvPicPr>
          <p:cNvPr id="6" name="Picture 8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3888" y="1170580"/>
            <a:ext cx="1728192" cy="16823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714480" y="2071678"/>
            <a:ext cx="592932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73038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</a:tabLst>
            </a:pP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00034" y="1214422"/>
            <a:ext cx="8286808" cy="60631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200" b="1" dirty="0" smtClean="0">
                <a:latin typeface="FreesiaUPC" pitchFamily="34" charset="-34"/>
                <a:cs typeface="FreesiaUPC" pitchFamily="34" charset="-34"/>
              </a:rPr>
              <a:t>1. หนังสือรับรองการจดทะเบียนนิติบุคคลพร้อมวัตถุประสงค์ (ไม่เกิน 3 เดือน </a:t>
            </a:r>
            <a:br>
              <a:rPr lang="th-TH" sz="2200" b="1" dirty="0" smtClean="0">
                <a:latin typeface="FreesiaUPC" pitchFamily="34" charset="-34"/>
                <a:cs typeface="FreesiaUPC" pitchFamily="34" charset="-34"/>
              </a:rPr>
            </a:br>
            <a:r>
              <a:rPr lang="th-TH" sz="2200" b="1" dirty="0" smtClean="0">
                <a:latin typeface="FreesiaUPC" pitchFamily="34" charset="-34"/>
                <a:cs typeface="FreesiaUPC" pitchFamily="34" charset="-34"/>
              </a:rPr>
              <a:t>    ในวันที่ยื่นขอกู้)</a:t>
            </a:r>
            <a:endParaRPr lang="en-US" sz="2200" b="1" dirty="0" smtClean="0">
              <a:latin typeface="FreesiaUPC" pitchFamily="34" charset="-34"/>
              <a:cs typeface="FreesiaUPC" pitchFamily="34" charset="-34"/>
            </a:endParaRPr>
          </a:p>
          <a:p>
            <a:r>
              <a:rPr lang="th-TH" sz="2200" b="1" dirty="0" smtClean="0">
                <a:latin typeface="FreesiaUPC" pitchFamily="34" charset="-34"/>
                <a:cs typeface="FreesiaUPC" pitchFamily="34" charset="-34"/>
              </a:rPr>
              <a:t>2. หนังสือมอบอำนาจทำการแทนนิติบุคคล พร้อมติดอากรแสตมป์ </a:t>
            </a:r>
            <a:endParaRPr lang="en-US" sz="2200" b="1" dirty="0" smtClean="0">
              <a:latin typeface="FreesiaUPC" pitchFamily="34" charset="-34"/>
              <a:cs typeface="FreesiaUPC" pitchFamily="34" charset="-34"/>
            </a:endParaRPr>
          </a:p>
          <a:p>
            <a:r>
              <a:rPr lang="th-TH" sz="2200" b="1" dirty="0" smtClean="0">
                <a:latin typeface="FreesiaUPC" pitchFamily="34" charset="-34"/>
                <a:cs typeface="FreesiaUPC" pitchFamily="34" charset="-34"/>
              </a:rPr>
              <a:t>3. สำเนาบัตรประจำตัวประชาชนของกรรมการผู้มีอำนาจลงนาม </a:t>
            </a:r>
          </a:p>
          <a:p>
            <a:r>
              <a:rPr lang="th-TH" sz="2200" b="1" dirty="0" smtClean="0">
                <a:latin typeface="FreesiaUPC" pitchFamily="34" charset="-34"/>
                <a:cs typeface="FreesiaUPC" pitchFamily="34" charset="-34"/>
              </a:rPr>
              <a:t>4. สำเนาบัตรประจำตัวประชาชนของผู้รับมอบอำนาจ</a:t>
            </a:r>
            <a:endParaRPr lang="en-US" sz="2200" b="1" dirty="0" smtClean="0">
              <a:latin typeface="FreesiaUPC" pitchFamily="34" charset="-34"/>
              <a:cs typeface="FreesiaUPC" pitchFamily="34" charset="-34"/>
            </a:endParaRPr>
          </a:p>
          <a:p>
            <a:r>
              <a:rPr lang="th-TH" sz="2200" b="1" dirty="0" smtClean="0">
                <a:latin typeface="FreesiaUPC" pitchFamily="34" charset="-34"/>
                <a:cs typeface="FreesiaUPC" pitchFamily="34" charset="-34"/>
              </a:rPr>
              <a:t>5. รายละเอียดประกอบการขอกู้ยืมเงินกองทุนพัฒนาฝีมือแรงงานเพื่อดำเนินการฝึกอบรม</a:t>
            </a:r>
          </a:p>
          <a:p>
            <a:r>
              <a:rPr lang="th-TH" sz="2200" b="1" dirty="0" smtClean="0">
                <a:latin typeface="FreesiaUPC" pitchFamily="34" charset="-34"/>
                <a:ea typeface="chs_boot" pitchFamily="34" charset="-120"/>
                <a:cs typeface="FreesiaUPC" pitchFamily="34" charset="-34"/>
              </a:rPr>
              <a:t>6. รายละเอียดประกอบการขอกู้ยืมเงินกองทุนพัฒนาฝีมือแรงงานเพื่อการทดสอบ</a:t>
            </a:r>
          </a:p>
          <a:p>
            <a:r>
              <a:rPr lang="th-TH" sz="2200" b="1" dirty="0" smtClean="0">
                <a:latin typeface="FreesiaUPC" pitchFamily="34" charset="-34"/>
                <a:ea typeface="chs_boot" pitchFamily="34" charset="-120"/>
                <a:cs typeface="FreesiaUPC" pitchFamily="34" charset="-34"/>
              </a:rPr>
              <a:t>     มาตรฐานฝีมือแรงงาน</a:t>
            </a:r>
            <a:endParaRPr lang="en-US" sz="2200" b="1" dirty="0" smtClean="0">
              <a:latin typeface="FreesiaUPC" pitchFamily="34" charset="-34"/>
              <a:ea typeface="chs_boot" pitchFamily="34" charset="-120"/>
              <a:cs typeface="FreesiaUPC" pitchFamily="34" charset="-34"/>
            </a:endParaRPr>
          </a:p>
          <a:p>
            <a:r>
              <a:rPr lang="th-TH" sz="2200" b="1" dirty="0" smtClean="0">
                <a:latin typeface="FreesiaUPC" pitchFamily="34" charset="-34"/>
                <a:ea typeface="chs_boot" pitchFamily="34" charset="-120"/>
                <a:cs typeface="FreesiaUPC" pitchFamily="34" charset="-34"/>
              </a:rPr>
              <a:t>7. สำเนาใบอนุญาตดำเนินการทดสอบมาตรฐานฝีมือแรงงาน (เฉพาะผู้ดำเนินการทดสอบ)</a:t>
            </a:r>
            <a:endParaRPr lang="en-US" sz="2200" b="1" dirty="0" smtClean="0">
              <a:latin typeface="FreesiaUPC" pitchFamily="34" charset="-34"/>
              <a:ea typeface="chs_boot" pitchFamily="34" charset="-120"/>
              <a:cs typeface="FreesiaUPC" pitchFamily="34" charset="-34"/>
            </a:endParaRPr>
          </a:p>
          <a:p>
            <a:r>
              <a:rPr lang="th-TH" sz="2200" b="1" dirty="0" smtClean="0">
                <a:latin typeface="FreesiaUPC" pitchFamily="34" charset="-34"/>
                <a:ea typeface="chs_boot" pitchFamily="34" charset="-120"/>
                <a:cs typeface="FreesiaUPC" pitchFamily="34" charset="-34"/>
              </a:rPr>
              <a:t>8. แผนที่ตั้งสถานที่ประกอบกิจการ/ที่อยู่ตามทะเบียนบ้าน</a:t>
            </a:r>
            <a:endParaRPr lang="en-US" sz="2200" b="1" dirty="0" smtClean="0">
              <a:latin typeface="FreesiaUPC" pitchFamily="34" charset="-34"/>
              <a:ea typeface="chs_boot" pitchFamily="34" charset="-120"/>
              <a:cs typeface="FreesiaUPC" pitchFamily="34" charset="-34"/>
            </a:endParaRPr>
          </a:p>
          <a:p>
            <a:r>
              <a:rPr lang="th-TH" sz="2200" b="1" dirty="0" smtClean="0">
                <a:latin typeface="FreesiaUPC" pitchFamily="34" charset="-34"/>
                <a:ea typeface="chs_boot" pitchFamily="34" charset="-120"/>
                <a:cs typeface="FreesiaUPC" pitchFamily="34" charset="-34"/>
              </a:rPr>
              <a:t>9. แผนที่ตั้งสถานที่ดำเนินการฝึก</a:t>
            </a:r>
            <a:endParaRPr lang="en-US" sz="2200" b="1" dirty="0" smtClean="0">
              <a:latin typeface="FreesiaUPC" pitchFamily="34" charset="-34"/>
              <a:ea typeface="chs_boot" pitchFamily="34" charset="-120"/>
              <a:cs typeface="FreesiaUPC" pitchFamily="34" charset="-34"/>
            </a:endParaRPr>
          </a:p>
          <a:p>
            <a:r>
              <a:rPr lang="th-TH" sz="2200" b="1" dirty="0" smtClean="0">
                <a:latin typeface="FreesiaUPC" pitchFamily="34" charset="-34"/>
                <a:ea typeface="chs_boot" pitchFamily="34" charset="-120"/>
                <a:cs typeface="FreesiaUPC" pitchFamily="34" charset="-34"/>
              </a:rPr>
              <a:t>10. แผนที่ตั้งสถานที่ดำเนินการทดสอบมาตรฐานฝีมือแรงงาน</a:t>
            </a:r>
            <a:endParaRPr lang="en-US" sz="2200" b="1" dirty="0" smtClean="0">
              <a:latin typeface="FreesiaUPC" pitchFamily="34" charset="-34"/>
              <a:ea typeface="chs_boot" pitchFamily="34" charset="-120"/>
              <a:cs typeface="FreesiaUPC" pitchFamily="34" charset="-34"/>
            </a:endParaRPr>
          </a:p>
          <a:p>
            <a:r>
              <a:rPr lang="th-TH" sz="2200" b="1" dirty="0" smtClean="0">
                <a:latin typeface="FreesiaUPC" pitchFamily="34" charset="-34"/>
                <a:ea typeface="chs_boot" pitchFamily="34" charset="-120"/>
                <a:cs typeface="FreesiaUPC" pitchFamily="34" charset="-34"/>
              </a:rPr>
              <a:t>11. รายงานข้อมูล</a:t>
            </a:r>
            <a:r>
              <a:rPr lang="th-TH" sz="2200" b="1" dirty="0" err="1" smtClean="0">
                <a:latin typeface="FreesiaUPC" pitchFamily="34" charset="-34"/>
                <a:ea typeface="chs_boot" pitchFamily="34" charset="-120"/>
                <a:cs typeface="FreesiaUPC" pitchFamily="34" charset="-34"/>
              </a:rPr>
              <a:t>เครดิตบู</a:t>
            </a:r>
            <a:r>
              <a:rPr lang="th-TH" sz="2200" b="1" dirty="0" smtClean="0">
                <a:latin typeface="FreesiaUPC" pitchFamily="34" charset="-34"/>
                <a:ea typeface="chs_boot" pitchFamily="34" charset="-120"/>
                <a:cs typeface="FreesiaUPC" pitchFamily="34" charset="-34"/>
              </a:rPr>
              <a:t>โร</a:t>
            </a:r>
            <a:r>
              <a:rPr lang="th-TH" sz="2200" b="1" u="sng" dirty="0" smtClean="0">
                <a:latin typeface="FreesiaUPC" pitchFamily="34" charset="-34"/>
                <a:ea typeface="chs_boot" pitchFamily="34" charset="-120"/>
                <a:cs typeface="FreesiaUPC" pitchFamily="34" charset="-34"/>
              </a:rPr>
              <a:t>ของนิติบุคคลที่กู้ยืม</a:t>
            </a:r>
            <a:r>
              <a:rPr lang="en-US" sz="2200" b="1" u="sng" dirty="0" smtClean="0">
                <a:latin typeface="FreesiaUPC" pitchFamily="34" charset="-34"/>
                <a:ea typeface="chs_boot" pitchFamily="34" charset="-120"/>
                <a:cs typeface="FreesiaUPC" pitchFamily="34" charset="-34"/>
              </a:rPr>
              <a:t> </a:t>
            </a:r>
            <a:r>
              <a:rPr lang="th-TH" sz="2200" b="1" dirty="0" smtClean="0">
                <a:solidFill>
                  <a:srgbClr val="FF0000"/>
                </a:solidFill>
                <a:latin typeface="FreesiaUPC" pitchFamily="34" charset="-34"/>
                <a:ea typeface="chs_boot" pitchFamily="34" charset="-120"/>
                <a:cs typeface="FreesiaUPC" pitchFamily="34" charset="-34"/>
              </a:rPr>
              <a:t>(อายุไม่เกิน 30 วัน ณ วันที่ยื่นคำขอกู้ยืมเงิน)</a:t>
            </a:r>
          </a:p>
          <a:p>
            <a:endParaRPr lang="en-US" sz="2200" b="1" dirty="0" smtClean="0">
              <a:latin typeface="FreesiaUPC" pitchFamily="34" charset="-34"/>
              <a:ea typeface="chs_boot" pitchFamily="34" charset="-120"/>
              <a:cs typeface="FreesiaUPC" pitchFamily="34" charset="-34"/>
            </a:endParaRPr>
          </a:p>
          <a:p>
            <a:endParaRPr lang="th-TH" sz="2400" b="1" dirty="0" smtClean="0">
              <a:latin typeface="FreesiaUPC" pitchFamily="34" charset="-34"/>
              <a:cs typeface="FreesiaUPC" pitchFamily="34" charset="-34"/>
            </a:endParaRPr>
          </a:p>
          <a:p>
            <a:r>
              <a:rPr lang="th-TH" sz="2800" dirty="0" smtClean="0"/>
              <a:t>	</a:t>
            </a:r>
            <a:endParaRPr lang="th-TH" sz="2800" b="1" dirty="0" smtClean="0">
              <a:solidFill>
                <a:srgbClr val="7030A0"/>
              </a:solidFill>
              <a:latin typeface="TH Chakra Petch" pitchFamily="2" charset="-34"/>
              <a:cs typeface="TH Chakra Petch" pitchFamily="2" charset="-34"/>
            </a:endParaRPr>
          </a:p>
          <a:p>
            <a:endParaRPr lang="en-US" sz="2800" dirty="0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3811E6-61C2-4CC9-BD81-A5B9A71345A3}" type="slidenum">
              <a:rPr lang="en-US" smtClean="0"/>
              <a:pPr/>
              <a:t>10</a:t>
            </a:fld>
            <a:endParaRPr lang="en-US"/>
          </a:p>
        </p:txBody>
      </p:sp>
      <p:sp>
        <p:nvSpPr>
          <p:cNvPr id="11" name="ชื่อเรื่อง 1"/>
          <p:cNvSpPr txBox="1">
            <a:spLocks/>
          </p:cNvSpPr>
          <p:nvPr/>
        </p:nvSpPr>
        <p:spPr>
          <a:xfrm>
            <a:off x="500034" y="428604"/>
            <a:ext cx="8183880" cy="714380"/>
          </a:xfrm>
          <a:prstGeom prst="rect">
            <a:avLst/>
          </a:prstGeom>
        </p:spPr>
        <p:txBody>
          <a:bodyPr vert="horz" anchor="b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FreesiaUPC" pitchFamily="34" charset="-34"/>
                <a:ea typeface="+mj-ea"/>
                <a:cs typeface="FreesiaUPC" pitchFamily="34" charset="-34"/>
              </a:rPr>
              <a:t>หลักฐานการยื่นขอกู้ </a:t>
            </a:r>
            <a: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FreesiaUPC" pitchFamily="34" charset="-34"/>
                <a:ea typeface="+mj-ea"/>
                <a:cs typeface="FreesiaUPC" pitchFamily="34" charset="-34"/>
              </a:rPr>
              <a:t>:</a:t>
            </a:r>
            <a:r>
              <a:rPr kumimoji="0" lang="th-TH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FreesiaUPC" pitchFamily="34" charset="-34"/>
                <a:ea typeface="+mj-ea"/>
                <a:cs typeface="FreesiaUPC" pitchFamily="34" charset="-34"/>
              </a:rPr>
              <a:t> </a:t>
            </a:r>
            <a:r>
              <a:rPr kumimoji="0" lang="th-TH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FreesiaUPC" pitchFamily="34" charset="-34"/>
                <a:ea typeface="+mj-ea"/>
                <a:cs typeface="FreesiaUPC" pitchFamily="34" charset="-34"/>
              </a:rPr>
              <a:t>กรณีนิติบุคคล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FreesiaUPC" pitchFamily="34" charset="-34"/>
              <a:ea typeface="+mj-ea"/>
              <a:cs typeface="FreesiaUPC" pitchFamily="34" charset="-34"/>
            </a:endParaRPr>
          </a:p>
        </p:txBody>
      </p:sp>
      <p:pic>
        <p:nvPicPr>
          <p:cNvPr id="6" name="รูปภาพ 5" descr="men-clip-art-radacina_men_in_black_Vector_Clipart.png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accent6">
                <a:tint val="45000"/>
                <a:satMod val="400000"/>
              </a:schemeClr>
            </a:duotone>
            <a:lum bright="30000"/>
          </a:blip>
          <a:stretch>
            <a:fillRect/>
          </a:stretch>
        </p:blipFill>
        <p:spPr>
          <a:xfrm>
            <a:off x="6000760" y="500042"/>
            <a:ext cx="2286016" cy="78581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500034" y="428604"/>
            <a:ext cx="8183880" cy="714380"/>
          </a:xfrm>
        </p:spPr>
        <p:txBody>
          <a:bodyPr>
            <a:noAutofit/>
          </a:bodyPr>
          <a:lstStyle/>
          <a:p>
            <a:r>
              <a:rPr lang="th-TH" b="1" dirty="0" smtClean="0">
                <a:solidFill>
                  <a:schemeClr val="accent2">
                    <a:lumMod val="75000"/>
                  </a:schemeClr>
                </a:solidFill>
                <a:effectLst/>
                <a:latin typeface="FreesiaUPC" pitchFamily="34" charset="-34"/>
                <a:cs typeface="FreesiaUPC" pitchFamily="34" charset="-34"/>
              </a:rPr>
              <a:t>หลักฐานการยื่นขอกู้ </a:t>
            </a:r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  <a:effectLst/>
                <a:latin typeface="FreesiaUPC" pitchFamily="34" charset="-34"/>
                <a:cs typeface="FreesiaUPC" pitchFamily="34" charset="-34"/>
              </a:rPr>
              <a:t>:</a:t>
            </a:r>
            <a:r>
              <a:rPr lang="th-TH" b="1" dirty="0" smtClean="0">
                <a:solidFill>
                  <a:schemeClr val="accent2">
                    <a:lumMod val="75000"/>
                  </a:schemeClr>
                </a:solidFill>
                <a:effectLst/>
                <a:latin typeface="FreesiaUPC" pitchFamily="34" charset="-34"/>
                <a:cs typeface="FreesiaUPC" pitchFamily="34" charset="-34"/>
              </a:rPr>
              <a:t> </a:t>
            </a:r>
            <a:r>
              <a:rPr lang="th-TH" b="1" dirty="0" smtClean="0">
                <a:solidFill>
                  <a:srgbClr val="0070C0"/>
                </a:solidFill>
                <a:effectLst/>
                <a:latin typeface="FreesiaUPC" pitchFamily="34" charset="-34"/>
                <a:cs typeface="FreesiaUPC" pitchFamily="34" charset="-34"/>
              </a:rPr>
              <a:t>กรณีบุคคลธรรมดา</a:t>
            </a:r>
            <a:endParaRPr lang="en-US" b="1" dirty="0">
              <a:solidFill>
                <a:srgbClr val="0070C0"/>
              </a:solidFill>
              <a:effectLst/>
              <a:latin typeface="FreesiaUPC" pitchFamily="34" charset="-34"/>
              <a:cs typeface="FreesiaUPC" pitchFamily="34" charset="-34"/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714480" y="2071678"/>
            <a:ext cx="592932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73038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</a:tabLst>
            </a:pP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42910" y="1071546"/>
            <a:ext cx="8286808" cy="63401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400" b="1" dirty="0" smtClean="0">
                <a:latin typeface="FreesiaUPC" pitchFamily="34" charset="-34"/>
                <a:cs typeface="FreesiaUPC" pitchFamily="34" charset="-34"/>
              </a:rPr>
              <a:t>1. สำเนา</a:t>
            </a:r>
            <a:r>
              <a:rPr lang="th-TH" sz="2400" b="1" dirty="0">
                <a:latin typeface="FreesiaUPC" pitchFamily="34" charset="-34"/>
                <a:cs typeface="FreesiaUPC" pitchFamily="34" charset="-34"/>
              </a:rPr>
              <a:t>บัตรประจำตัวประชาชนของผู้กู้ยืมเงิน /หุ้นส่วนผู้มีอำนาจลงนาม </a:t>
            </a:r>
            <a:endParaRPr lang="en-US" sz="2400" b="1" dirty="0">
              <a:latin typeface="FreesiaUPC" pitchFamily="34" charset="-34"/>
              <a:cs typeface="FreesiaUPC" pitchFamily="34" charset="-34"/>
            </a:endParaRPr>
          </a:p>
          <a:p>
            <a:r>
              <a:rPr lang="th-TH" sz="2400" b="1" dirty="0">
                <a:latin typeface="FreesiaUPC" pitchFamily="34" charset="-34"/>
                <a:cs typeface="FreesiaUPC" pitchFamily="34" charset="-34"/>
              </a:rPr>
              <a:t>2. ใบทะเบียนพาณิชย์/ ใบทะเบียนการค้าหรือเอกสารอื่นที่แสดงว่าประกอบ</a:t>
            </a:r>
            <a:r>
              <a:rPr lang="th-TH" sz="2400" b="1" dirty="0" smtClean="0">
                <a:latin typeface="FreesiaUPC" pitchFamily="34" charset="-34"/>
                <a:cs typeface="FreesiaUPC" pitchFamily="34" charset="-34"/>
              </a:rPr>
              <a:t>ธุรกิจ</a:t>
            </a:r>
          </a:p>
          <a:p>
            <a:r>
              <a:rPr lang="th-TH" sz="2400" b="1" dirty="0">
                <a:latin typeface="FreesiaUPC" pitchFamily="34" charset="-34"/>
                <a:cs typeface="FreesiaUPC" pitchFamily="34" charset="-34"/>
              </a:rPr>
              <a:t> </a:t>
            </a:r>
            <a:r>
              <a:rPr lang="th-TH" sz="2400" b="1" dirty="0" smtClean="0">
                <a:latin typeface="FreesiaUPC" pitchFamily="34" charset="-34"/>
                <a:cs typeface="FreesiaUPC" pitchFamily="34" charset="-34"/>
              </a:rPr>
              <a:t>   </a:t>
            </a:r>
            <a:r>
              <a:rPr lang="th-TH" sz="2400" b="1" dirty="0">
                <a:latin typeface="FreesiaUPC" pitchFamily="34" charset="-34"/>
                <a:cs typeface="FreesiaUPC" pitchFamily="34" charset="-34"/>
              </a:rPr>
              <a:t>เช่น </a:t>
            </a:r>
            <a:r>
              <a:rPr lang="th-TH" sz="2400" b="1" dirty="0" smtClean="0">
                <a:latin typeface="FreesiaUPC" pitchFamily="34" charset="-34"/>
                <a:cs typeface="FreesiaUPC" pitchFamily="34" charset="-34"/>
              </a:rPr>
              <a:t>สัญญาเช่า</a:t>
            </a:r>
            <a:r>
              <a:rPr lang="th-TH" sz="2400" b="1" dirty="0">
                <a:latin typeface="FreesiaUPC" pitchFamily="34" charset="-34"/>
                <a:cs typeface="FreesiaUPC" pitchFamily="34" charset="-34"/>
              </a:rPr>
              <a:t>สถานประกอบกิจการ แบบแสดงรายการภาษีเงินได้ ฯลฯ  </a:t>
            </a:r>
            <a:endParaRPr lang="en-US" sz="2400" b="1" dirty="0">
              <a:latin typeface="FreesiaUPC" pitchFamily="34" charset="-34"/>
              <a:cs typeface="FreesiaUPC" pitchFamily="34" charset="-34"/>
            </a:endParaRPr>
          </a:p>
          <a:p>
            <a:r>
              <a:rPr lang="th-TH" sz="2400" b="1" dirty="0">
                <a:latin typeface="FreesiaUPC" pitchFamily="34" charset="-34"/>
                <a:cs typeface="FreesiaUPC" pitchFamily="34" charset="-34"/>
              </a:rPr>
              <a:t>3. รายละเอียดประกอบการขอกู้ยืมเงินกองทุนพัฒนาฝีมือแรงงานเพื่อ</a:t>
            </a:r>
            <a:r>
              <a:rPr lang="th-TH" sz="2400" b="1" dirty="0" smtClean="0">
                <a:latin typeface="FreesiaUPC" pitchFamily="34" charset="-34"/>
                <a:cs typeface="FreesiaUPC" pitchFamily="34" charset="-34"/>
              </a:rPr>
              <a:t>ดำเนินการ</a:t>
            </a:r>
          </a:p>
          <a:p>
            <a:r>
              <a:rPr lang="th-TH" sz="2400" b="1" dirty="0">
                <a:latin typeface="FreesiaUPC" pitchFamily="34" charset="-34"/>
                <a:cs typeface="FreesiaUPC" pitchFamily="34" charset="-34"/>
              </a:rPr>
              <a:t> </a:t>
            </a:r>
            <a:r>
              <a:rPr lang="th-TH" sz="2400" b="1" dirty="0" smtClean="0">
                <a:latin typeface="FreesiaUPC" pitchFamily="34" charset="-34"/>
                <a:cs typeface="FreesiaUPC" pitchFamily="34" charset="-34"/>
              </a:rPr>
              <a:t>   ฝึกอบรม</a:t>
            </a:r>
          </a:p>
          <a:p>
            <a:r>
              <a:rPr lang="th-TH" sz="2400" b="1" dirty="0" smtClean="0">
                <a:latin typeface="FreesiaUPC" pitchFamily="34" charset="-34"/>
                <a:cs typeface="FreesiaUPC" pitchFamily="34" charset="-34"/>
              </a:rPr>
              <a:t>4. รายละเอียดประกอบการขอกู้ยืมเงินกองทุนพัฒนาฝีมือแรงงานเพื่อการทดสอบ</a:t>
            </a:r>
          </a:p>
          <a:p>
            <a:r>
              <a:rPr lang="th-TH" sz="2400" b="1" dirty="0" smtClean="0">
                <a:latin typeface="FreesiaUPC" pitchFamily="34" charset="-34"/>
                <a:cs typeface="FreesiaUPC" pitchFamily="34" charset="-34"/>
              </a:rPr>
              <a:t>    มาตรฐานฝีมือแรงงาน</a:t>
            </a:r>
          </a:p>
          <a:p>
            <a:r>
              <a:rPr lang="th-TH" sz="2400" b="1" dirty="0" smtClean="0">
                <a:latin typeface="FreesiaUPC" pitchFamily="34" charset="-34"/>
                <a:cs typeface="FreesiaUPC" pitchFamily="34" charset="-34"/>
              </a:rPr>
              <a:t>5. สำเนาใบอนุญาตดำเนินการทดสอบมาตรฐานฝีมือแรงงาน (เฉพาะผู้ดำเนินการ</a:t>
            </a:r>
          </a:p>
          <a:p>
            <a:r>
              <a:rPr lang="th-TH" sz="2400" b="1" dirty="0" smtClean="0">
                <a:latin typeface="FreesiaUPC" pitchFamily="34" charset="-34"/>
                <a:cs typeface="FreesiaUPC" pitchFamily="34" charset="-34"/>
              </a:rPr>
              <a:t>    ทดสอบ)</a:t>
            </a:r>
            <a:endParaRPr lang="en-US" sz="2400" b="1" dirty="0" smtClean="0">
              <a:latin typeface="FreesiaUPC" pitchFamily="34" charset="-34"/>
              <a:cs typeface="FreesiaUPC" pitchFamily="34" charset="-34"/>
            </a:endParaRPr>
          </a:p>
          <a:p>
            <a:r>
              <a:rPr lang="th-TH" sz="2400" b="1" dirty="0" smtClean="0">
                <a:latin typeface="FreesiaUPC" pitchFamily="34" charset="-34"/>
                <a:cs typeface="FreesiaUPC" pitchFamily="34" charset="-34"/>
              </a:rPr>
              <a:t>6. แผนที่ตั้งสถานที่ประกอบกิจการ, ที่อยู่ปัจจุบัน/ที่อยู่ตามทะเบียนบ้าน</a:t>
            </a:r>
          </a:p>
          <a:p>
            <a:r>
              <a:rPr lang="th-TH" sz="2400" b="1" dirty="0" smtClean="0">
                <a:latin typeface="FreesiaUPC" pitchFamily="34" charset="-34"/>
                <a:cs typeface="FreesiaUPC" pitchFamily="34" charset="-34"/>
              </a:rPr>
              <a:t>7. แผนที่ตั้งสถานที่ดำเนินการฝึก</a:t>
            </a:r>
            <a:endParaRPr lang="en-US" sz="2400" b="1" dirty="0" smtClean="0">
              <a:latin typeface="FreesiaUPC" pitchFamily="34" charset="-34"/>
              <a:cs typeface="FreesiaUPC" pitchFamily="34" charset="-34"/>
            </a:endParaRPr>
          </a:p>
          <a:p>
            <a:r>
              <a:rPr lang="th-TH" sz="2400" b="1" dirty="0" smtClean="0">
                <a:latin typeface="FreesiaUPC" pitchFamily="34" charset="-34"/>
                <a:cs typeface="FreesiaUPC" pitchFamily="34" charset="-34"/>
              </a:rPr>
              <a:t>8. แผนที่ตั้งสถานที่ดำเนินการทดสอบมาตรฐานฝีมือแรงงาน</a:t>
            </a:r>
            <a:endParaRPr lang="en-US" sz="2400" b="1" dirty="0" smtClean="0">
              <a:latin typeface="FreesiaUPC" pitchFamily="34" charset="-34"/>
              <a:cs typeface="FreesiaUPC" pitchFamily="34" charset="-34"/>
            </a:endParaRPr>
          </a:p>
          <a:p>
            <a:r>
              <a:rPr lang="th-TH" sz="2400" b="1" dirty="0" smtClean="0">
                <a:latin typeface="FreesiaUPC" pitchFamily="34" charset="-34"/>
                <a:cs typeface="FreesiaUPC" pitchFamily="34" charset="-34"/>
              </a:rPr>
              <a:t>9. รายงานข้อมูล</a:t>
            </a:r>
            <a:r>
              <a:rPr lang="th-TH" sz="2400" b="1" dirty="0" err="1" smtClean="0">
                <a:latin typeface="FreesiaUPC" pitchFamily="34" charset="-34"/>
                <a:cs typeface="FreesiaUPC" pitchFamily="34" charset="-34"/>
              </a:rPr>
              <a:t>เครดิตบู</a:t>
            </a:r>
            <a:r>
              <a:rPr lang="th-TH" sz="2400" b="1" dirty="0" smtClean="0">
                <a:latin typeface="FreesiaUPC" pitchFamily="34" charset="-34"/>
                <a:cs typeface="FreesiaUPC" pitchFamily="34" charset="-34"/>
              </a:rPr>
              <a:t>โร</a:t>
            </a:r>
            <a:r>
              <a:rPr lang="th-TH" sz="2400" b="1" u="sng" dirty="0" smtClean="0">
                <a:latin typeface="FreesiaUPC" pitchFamily="34" charset="-34"/>
                <a:ea typeface="chs_boot" pitchFamily="34" charset="-120"/>
                <a:cs typeface="FreesiaUPC" pitchFamily="34" charset="-34"/>
              </a:rPr>
              <a:t>ของผู้กู้ยืมเงิน </a:t>
            </a:r>
            <a:r>
              <a:rPr lang="th-TH" sz="2400" b="1" dirty="0" smtClean="0">
                <a:solidFill>
                  <a:srgbClr val="FF0000"/>
                </a:solidFill>
                <a:latin typeface="FreesiaUPC" pitchFamily="34" charset="-34"/>
                <a:ea typeface="chs_boot" pitchFamily="34" charset="-120"/>
                <a:cs typeface="FreesiaUPC" pitchFamily="34" charset="-34"/>
              </a:rPr>
              <a:t>(อายุไม่เกิน 30 วัน ณ วันที่ยื่นคำขอกู้ยืมเงิน)</a:t>
            </a:r>
            <a:endParaRPr lang="th-TH" sz="2400" b="1" dirty="0" smtClean="0">
              <a:latin typeface="FreesiaUPC" pitchFamily="34" charset="-34"/>
              <a:cs typeface="FreesiaUPC" pitchFamily="34" charset="-34"/>
            </a:endParaRPr>
          </a:p>
          <a:p>
            <a:endParaRPr lang="en-US" sz="2400" b="1" dirty="0" smtClean="0">
              <a:latin typeface="FreesiaUPC" pitchFamily="34" charset="-34"/>
              <a:cs typeface="FreesiaUPC" pitchFamily="34" charset="-34"/>
            </a:endParaRPr>
          </a:p>
          <a:p>
            <a:endParaRPr lang="en-US" sz="2400" b="1" dirty="0">
              <a:latin typeface="FreesiaUPC" pitchFamily="34" charset="-34"/>
              <a:cs typeface="FreesiaUPC" pitchFamily="34" charset="-34"/>
            </a:endParaRPr>
          </a:p>
          <a:p>
            <a:r>
              <a:rPr lang="th-TH" sz="2800" dirty="0" smtClean="0"/>
              <a:t>						</a:t>
            </a:r>
            <a:endParaRPr lang="en-US" sz="2800" dirty="0"/>
          </a:p>
          <a:p>
            <a:endParaRPr lang="en-US" dirty="0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3811E6-61C2-4CC9-BD81-A5B9A71345A3}" type="slidenum">
              <a:rPr lang="en-US" smtClean="0"/>
              <a:pPr/>
              <a:t>11</a:t>
            </a:fld>
            <a:endParaRPr lang="en-US"/>
          </a:p>
        </p:txBody>
      </p:sp>
      <p:pic>
        <p:nvPicPr>
          <p:cNvPr id="6" name="รูปภาพ 5" descr="l_04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643834" y="571480"/>
            <a:ext cx="785818" cy="785818"/>
          </a:xfrm>
          <a:prstGeom prst="ellipse">
            <a:avLst/>
          </a:prstGeom>
          <a:ln w="1905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รูปภาพ 4" descr="7043763939_fc0ac31da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42910" y="2071678"/>
            <a:ext cx="4032256" cy="4032256"/>
          </a:xfrm>
          <a:prstGeom prst="rect">
            <a:avLst/>
          </a:prstGeom>
        </p:spPr>
      </p:pic>
      <p:sp>
        <p:nvSpPr>
          <p:cNvPr id="3" name="ตัวยึดหมายเลขภาพนิ่ง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3811E6-61C2-4CC9-BD81-A5B9A71345A3}" type="slidenum">
              <a:rPr lang="en-US" smtClean="0"/>
              <a:pPr/>
              <a:t>12</a:t>
            </a:fld>
            <a:endParaRPr lang="en-US"/>
          </a:p>
        </p:txBody>
      </p:sp>
      <p:sp>
        <p:nvSpPr>
          <p:cNvPr id="4" name="ชื่อเรื่อง 1"/>
          <p:cNvSpPr txBox="1">
            <a:spLocks/>
          </p:cNvSpPr>
          <p:nvPr/>
        </p:nvSpPr>
        <p:spPr>
          <a:xfrm>
            <a:off x="3786182" y="500042"/>
            <a:ext cx="4500594" cy="2786082"/>
          </a:xfrm>
          <a:prstGeom prst="cloudCallout">
            <a:avLst>
              <a:gd name="adj1" fmla="val -45914"/>
              <a:gd name="adj2" fmla="val 40762"/>
            </a:avLst>
          </a:prstGeom>
          <a:solidFill>
            <a:srgbClr val="FFD1D2"/>
          </a:solidFill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4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uLnTx/>
                <a:uFillTx/>
                <a:latin typeface="BoonTook Mon Ultra" pitchFamily="50" charset="-34"/>
                <a:ea typeface="BoonTook Mon Ultra" pitchFamily="50" charset="-34"/>
                <a:cs typeface="BoonTook Mon Ultra" pitchFamily="50" charset="-34"/>
              </a:rPr>
              <a:t>ขอข้อมูล</a:t>
            </a:r>
            <a:r>
              <a:rPr kumimoji="0" lang="th-TH" sz="4400" b="1" i="1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uLnTx/>
                <a:uFillTx/>
                <a:latin typeface="BoonTook Mon Ultra" pitchFamily="50" charset="-34"/>
                <a:ea typeface="BoonTook Mon Ultra" pitchFamily="50" charset="-34"/>
                <a:cs typeface="BoonTook Mon Ultra" pitchFamily="50" charset="-34"/>
              </a:rPr>
              <a:t>เครดิตบู</a:t>
            </a:r>
            <a:r>
              <a:rPr kumimoji="0" lang="th-TH" sz="4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uLnTx/>
                <a:uFillTx/>
                <a:latin typeface="BoonTook Mon Ultra" pitchFamily="50" charset="-34"/>
                <a:ea typeface="BoonTook Mon Ultra" pitchFamily="50" charset="-34"/>
                <a:cs typeface="BoonTook Mon Ultra" pitchFamily="50" charset="-34"/>
              </a:rPr>
              <a:t>โร</a:t>
            </a:r>
            <a:r>
              <a:rPr kumimoji="0" lang="en-US" sz="4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uLnTx/>
                <a:uFillTx/>
                <a:latin typeface="BoonTook Mon Ultra" pitchFamily="50" charset="-34"/>
                <a:ea typeface="BoonTook Mon Ultra" pitchFamily="50" charset="-34"/>
                <a:cs typeface="BoonTook Mon Ultra" pitchFamily="50" charset="-34"/>
              </a:rPr>
              <a:t/>
            </a:r>
            <a:br>
              <a:rPr kumimoji="0" lang="en-US" sz="4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uLnTx/>
                <a:uFillTx/>
                <a:latin typeface="BoonTook Mon Ultra" pitchFamily="50" charset="-34"/>
                <a:ea typeface="BoonTook Mon Ultra" pitchFamily="50" charset="-34"/>
                <a:cs typeface="BoonTook Mon Ultra" pitchFamily="50" charset="-34"/>
              </a:rPr>
            </a:br>
            <a:r>
              <a:rPr kumimoji="0" lang="th-TH" sz="4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uLnTx/>
                <a:uFillTx/>
                <a:latin typeface="BoonTook Mon Ultra" pitchFamily="50" charset="-34"/>
                <a:ea typeface="BoonTook Mon Ultra" pitchFamily="50" charset="-34"/>
                <a:cs typeface="BoonTook Mon Ultra" pitchFamily="50" charset="-34"/>
              </a:rPr>
              <a:t>ได้ที่ไหน</a:t>
            </a:r>
            <a:endParaRPr kumimoji="0" lang="en-US" sz="4400" b="1" i="1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>
                <a:outerShdw blurRad="53975" dist="22860" dir="5400000" algn="tl" rotWithShape="0">
                  <a:srgbClr val="000000">
                    <a:alpha val="55000"/>
                  </a:srgbClr>
                </a:outerShdw>
              </a:effectLst>
              <a:uLnTx/>
              <a:uFillTx/>
              <a:latin typeface="BoonTook Mon Ultra" pitchFamily="50" charset="-34"/>
              <a:ea typeface="BoonTook Mon Ultra" pitchFamily="50" charset="-34"/>
              <a:cs typeface="BoonTook Mon Ultra" pitchFamily="50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Box 20"/>
          <p:cNvSpPr txBox="1"/>
          <p:nvPr/>
        </p:nvSpPr>
        <p:spPr>
          <a:xfrm>
            <a:off x="3347864" y="4221088"/>
            <a:ext cx="4824536" cy="2108299"/>
          </a:xfrm>
          <a:prstGeom prst="cloud">
            <a:avLst/>
          </a:prstGeom>
          <a:solidFill>
            <a:schemeClr val="bg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r"/>
            <a:r>
              <a:rPr lang="th-TH" sz="2800" b="1" dirty="0" smtClean="0">
                <a:latin typeface="FreesiaUPC" pitchFamily="34" charset="-34"/>
                <a:cs typeface="FreesiaUPC" pitchFamily="34" charset="-34"/>
              </a:rPr>
              <a:t>ค่าบริการ  220  บาท </a:t>
            </a:r>
            <a:br>
              <a:rPr lang="th-TH" sz="2800" b="1" dirty="0" smtClean="0">
                <a:latin typeface="FreesiaUPC" pitchFamily="34" charset="-34"/>
                <a:cs typeface="FreesiaUPC" pitchFamily="34" charset="-34"/>
              </a:rPr>
            </a:br>
            <a:r>
              <a:rPr lang="th-TH" sz="2800" b="1" dirty="0" smtClean="0">
                <a:latin typeface="FreesiaUPC" pitchFamily="34" charset="-34"/>
                <a:cs typeface="FreesiaUPC" pitchFamily="34" charset="-34"/>
              </a:rPr>
              <a:t>(รวมค่าจัดส่งไปรษณีย์</a:t>
            </a:r>
            <a:br>
              <a:rPr lang="th-TH" sz="2800" b="1" dirty="0" smtClean="0">
                <a:latin typeface="FreesiaUPC" pitchFamily="34" charset="-34"/>
                <a:cs typeface="FreesiaUPC" pitchFamily="34" charset="-34"/>
              </a:rPr>
            </a:br>
            <a:r>
              <a:rPr lang="th-TH" sz="2800" b="1" dirty="0" smtClean="0">
                <a:latin typeface="FreesiaUPC" pitchFamily="34" charset="-34"/>
                <a:cs typeface="FreesiaUPC" pitchFamily="34" charset="-34"/>
              </a:rPr>
              <a:t>จำนวน 20 บาท แล้ว)</a:t>
            </a:r>
            <a:endParaRPr lang="en-US" sz="2800" b="1" dirty="0">
              <a:latin typeface="FreesiaUPC" pitchFamily="34" charset="-34"/>
              <a:cs typeface="FreesiaUPC" pitchFamily="34" charset="-34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67544" y="548680"/>
            <a:ext cx="8136904" cy="715089"/>
          </a:xfrm>
          <a:prstGeom prst="round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3600" b="1" dirty="0" smtClean="0">
                <a:latin typeface="FreesiaUPC" pitchFamily="34" charset="-34"/>
                <a:cs typeface="FreesiaUPC" pitchFamily="34" charset="-34"/>
              </a:rPr>
              <a:t>สถานที่ขอข้อมูล</a:t>
            </a:r>
            <a:r>
              <a:rPr lang="th-TH" sz="3600" b="1" dirty="0" err="1" smtClean="0">
                <a:latin typeface="FreesiaUPC" pitchFamily="34" charset="-34"/>
                <a:cs typeface="FreesiaUPC" pitchFamily="34" charset="-34"/>
              </a:rPr>
              <a:t>เครดิตบู</a:t>
            </a:r>
            <a:r>
              <a:rPr lang="th-TH" sz="3600" b="1" dirty="0" smtClean="0">
                <a:latin typeface="FreesiaUPC" pitchFamily="34" charset="-34"/>
                <a:cs typeface="FreesiaUPC" pitchFamily="34" charset="-34"/>
              </a:rPr>
              <a:t>โร </a:t>
            </a:r>
            <a:r>
              <a:rPr lang="en-US" sz="3600" b="1" dirty="0" smtClean="0">
                <a:latin typeface="FreesiaUPC" pitchFamily="34" charset="-34"/>
                <a:cs typeface="FreesiaUPC" pitchFamily="34" charset="-34"/>
              </a:rPr>
              <a:t>: </a:t>
            </a:r>
            <a:r>
              <a:rPr lang="th-TH" sz="3600" b="1" dirty="0" smtClean="0">
                <a:solidFill>
                  <a:srgbClr val="C00000"/>
                </a:solidFill>
                <a:latin typeface="FreesiaUPC" pitchFamily="34" charset="-34"/>
                <a:cs typeface="FreesiaUPC" pitchFamily="34" charset="-34"/>
              </a:rPr>
              <a:t>กรณีนิติบุคคล  </a:t>
            </a:r>
            <a:endParaRPr lang="en-US" sz="3600" b="1" dirty="0" smtClean="0">
              <a:solidFill>
                <a:srgbClr val="C00000"/>
              </a:solidFill>
              <a:latin typeface="FreesiaUPC" pitchFamily="34" charset="-34"/>
              <a:cs typeface="FreesiaUPC" pitchFamily="34" charset="-34"/>
            </a:endParaRPr>
          </a:p>
        </p:txBody>
      </p:sp>
      <p:sp>
        <p:nvSpPr>
          <p:cNvPr id="3" name="ตัวยึดหมายเลขภาพนิ่ง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3811E6-61C2-4CC9-BD81-A5B9A71345A3}" type="slidenum">
              <a:rPr lang="en-US" smtClean="0"/>
              <a:pPr/>
              <a:t>13</a:t>
            </a:fld>
            <a:endParaRPr lang="en-US"/>
          </a:p>
        </p:txBody>
      </p:sp>
      <p:pic>
        <p:nvPicPr>
          <p:cNvPr id="21506" name="Picture 2" descr="ผลการค้นหารูปภาพสำหรับ post office clipar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4183854"/>
            <a:ext cx="2232248" cy="1626353"/>
          </a:xfrm>
          <a:prstGeom prst="rect">
            <a:avLst/>
          </a:prstGeom>
          <a:noFill/>
        </p:spPr>
      </p:pic>
      <p:pic>
        <p:nvPicPr>
          <p:cNvPr id="21510" name="Picture 6" descr="ผลการค้นหารูปภาพสำหรับ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83768" y="3717032"/>
            <a:ext cx="936104" cy="936104"/>
          </a:xfrm>
          <a:prstGeom prst="rect">
            <a:avLst/>
          </a:prstGeom>
          <a:noFill/>
        </p:spPr>
      </p:pic>
      <p:grpSp>
        <p:nvGrpSpPr>
          <p:cNvPr id="15" name="กลุ่ม 14"/>
          <p:cNvGrpSpPr/>
          <p:nvPr/>
        </p:nvGrpSpPr>
        <p:grpSpPr>
          <a:xfrm>
            <a:off x="683568" y="1307304"/>
            <a:ext cx="7992888" cy="2022978"/>
            <a:chOff x="1043608" y="739951"/>
            <a:chExt cx="7992888" cy="2022978"/>
          </a:xfrm>
        </p:grpSpPr>
        <p:pic>
          <p:nvPicPr>
            <p:cNvPr id="50178" name="Picture 2" descr="ผลการค้นหารูปภาพสำหรับ company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6804247" y="739951"/>
              <a:ext cx="2232249" cy="2022978"/>
            </a:xfrm>
            <a:prstGeom prst="rect">
              <a:avLst/>
            </a:prstGeom>
            <a:noFill/>
          </p:spPr>
        </p:pic>
        <p:pic>
          <p:nvPicPr>
            <p:cNvPr id="21508" name="Picture 4" descr="ผลการค้นหารูปภาพสำหรับ 1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1043608" y="845423"/>
              <a:ext cx="1008112" cy="1008112"/>
            </a:xfrm>
            <a:prstGeom prst="rect">
              <a:avLst/>
            </a:prstGeom>
            <a:noFill/>
          </p:spPr>
        </p:pic>
        <p:sp>
          <p:nvSpPr>
            <p:cNvPr id="11" name="TextBox 10"/>
            <p:cNvSpPr txBox="1"/>
            <p:nvPr/>
          </p:nvSpPr>
          <p:spPr>
            <a:xfrm>
              <a:off x="2195736" y="989439"/>
              <a:ext cx="547260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h-TH" sz="3600" b="1" dirty="0" smtClean="0">
                  <a:latin typeface="FreesiaUPC" pitchFamily="34" charset="-34"/>
                  <a:cs typeface="FreesiaUPC" pitchFamily="34" charset="-34"/>
                </a:rPr>
                <a:t>ณ ที่ทำการศูนย์ตรวจ</a:t>
              </a:r>
              <a:r>
                <a:rPr lang="th-TH" sz="3600" b="1" dirty="0" err="1" smtClean="0">
                  <a:latin typeface="FreesiaUPC" pitchFamily="34" charset="-34"/>
                  <a:cs typeface="FreesiaUPC" pitchFamily="34" charset="-34"/>
                </a:rPr>
                <a:t>เครดิตบู</a:t>
              </a:r>
              <a:r>
                <a:rPr lang="th-TH" sz="3600" b="1" dirty="0" smtClean="0">
                  <a:latin typeface="FreesiaUPC" pitchFamily="34" charset="-34"/>
                  <a:cs typeface="FreesiaUPC" pitchFamily="34" charset="-34"/>
                </a:rPr>
                <a:t>โร  </a:t>
              </a:r>
              <a:endParaRPr lang="en-US" sz="3600" dirty="0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491880" y="1997551"/>
              <a:ext cx="3024336" cy="646986"/>
            </a:xfrm>
            <a:prstGeom prst="roundRect">
              <a:avLst/>
            </a:prstGeom>
            <a:solidFill>
              <a:srgbClr val="D1B2E8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3200" b="1" dirty="0" smtClean="0">
                  <a:latin typeface="FreesiaUPC" pitchFamily="34" charset="-34"/>
                  <a:cs typeface="FreesiaUPC" pitchFamily="34" charset="-34"/>
                </a:rPr>
                <a:t>ค่าบริการ 100 บาท</a:t>
              </a:r>
              <a:endParaRPr lang="en-US" sz="3200" b="1" dirty="0">
                <a:latin typeface="FreesiaUPC" pitchFamily="34" charset="-34"/>
                <a:cs typeface="FreesiaUPC" pitchFamily="34" charset="-34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1979712" y="1484784"/>
              <a:ext cx="597666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h-TH" sz="3200" b="1" dirty="0" smtClean="0">
                  <a:latin typeface="FreesiaUPC" pitchFamily="34" charset="-34"/>
                  <a:cs typeface="FreesiaUPC" pitchFamily="34" charset="-34"/>
                </a:rPr>
                <a:t>(ธนาคารอาคารสงเคราะห์ สำนักงานใหญ่)</a:t>
              </a:r>
              <a:endParaRPr lang="en-US" sz="3200" b="1" dirty="0">
                <a:latin typeface="FreesiaUPC" pitchFamily="34" charset="-34"/>
                <a:cs typeface="FreesiaUPC" pitchFamily="34" charset="-34"/>
              </a:endParaRP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3563888" y="3861048"/>
            <a:ext cx="21602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3600" b="1" dirty="0" smtClean="0">
                <a:latin typeface="FreesiaUPC" pitchFamily="34" charset="-34"/>
                <a:cs typeface="FreesiaUPC" pitchFamily="34" charset="-34"/>
              </a:rPr>
              <a:t>ทางไปรษณีย์</a:t>
            </a:r>
            <a:endParaRPr 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หมายเลขภาพนิ่ง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3811E6-61C2-4CC9-BD81-A5B9A71345A3}" type="slidenum">
              <a:rPr lang="en-US" smtClean="0"/>
              <a:pPr/>
              <a:t>14</a:t>
            </a:fld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611560" y="548680"/>
            <a:ext cx="7992888" cy="646331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th-TH" sz="3600" b="1" dirty="0" smtClean="0">
                <a:latin typeface="FreesiaUPC" pitchFamily="34" charset="-34"/>
                <a:cs typeface="FreesiaUPC" pitchFamily="34" charset="-34"/>
              </a:rPr>
              <a:t>สถานที่ขอข้อมูล</a:t>
            </a:r>
            <a:r>
              <a:rPr lang="th-TH" sz="3600" b="1" dirty="0" err="1" smtClean="0">
                <a:latin typeface="FreesiaUPC" pitchFamily="34" charset="-34"/>
                <a:cs typeface="FreesiaUPC" pitchFamily="34" charset="-34"/>
              </a:rPr>
              <a:t>เครดิตบู</a:t>
            </a:r>
            <a:r>
              <a:rPr lang="th-TH" sz="3600" b="1" dirty="0" smtClean="0">
                <a:latin typeface="FreesiaUPC" pitchFamily="34" charset="-34"/>
                <a:cs typeface="FreesiaUPC" pitchFamily="34" charset="-34"/>
              </a:rPr>
              <a:t>โร </a:t>
            </a:r>
            <a:r>
              <a:rPr lang="en-US" sz="3600" b="1" dirty="0" smtClean="0">
                <a:latin typeface="FreesiaUPC" pitchFamily="34" charset="-34"/>
                <a:cs typeface="FreesiaUPC" pitchFamily="34" charset="-34"/>
              </a:rPr>
              <a:t>: </a:t>
            </a:r>
            <a:r>
              <a:rPr lang="th-TH" sz="3600" b="1" dirty="0" smtClean="0">
                <a:solidFill>
                  <a:srgbClr val="0070C0"/>
                </a:solidFill>
                <a:latin typeface="FreesiaUPC" pitchFamily="34" charset="-34"/>
                <a:cs typeface="FreesiaUPC" pitchFamily="34" charset="-34"/>
              </a:rPr>
              <a:t>กรณีบุคคลธรรมดา</a:t>
            </a:r>
            <a:endParaRPr lang="en-US" sz="3600" b="1" dirty="0">
              <a:solidFill>
                <a:srgbClr val="0070C0"/>
              </a:solidFill>
              <a:latin typeface="FreesiaUPC" pitchFamily="34" charset="-34"/>
              <a:cs typeface="FreesiaUPC" pitchFamily="34" charset="-34"/>
            </a:endParaRPr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556792"/>
            <a:ext cx="1368152" cy="19007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สี่เหลี่ยมผืนผ้า 5"/>
          <p:cNvSpPr/>
          <p:nvPr/>
        </p:nvSpPr>
        <p:spPr>
          <a:xfrm>
            <a:off x="1475656" y="2401724"/>
            <a:ext cx="363913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2800" b="1" dirty="0" smtClean="0">
                <a:latin typeface="FreesiaUPC" pitchFamily="34" charset="-34"/>
                <a:cs typeface="FreesiaUPC" pitchFamily="34" charset="-34"/>
              </a:rPr>
              <a:t>ณ ที่ทำการศูนย์ตรวจ</a:t>
            </a:r>
            <a:r>
              <a:rPr lang="th-TH" sz="2800" b="1" dirty="0" err="1" smtClean="0">
                <a:latin typeface="FreesiaUPC" pitchFamily="34" charset="-34"/>
                <a:cs typeface="FreesiaUPC" pitchFamily="34" charset="-34"/>
              </a:rPr>
              <a:t>เครดิตบู</a:t>
            </a:r>
            <a:r>
              <a:rPr lang="th-TH" sz="2800" b="1" dirty="0" smtClean="0">
                <a:latin typeface="FreesiaUPC" pitchFamily="34" charset="-34"/>
                <a:cs typeface="FreesiaUPC" pitchFamily="34" charset="-34"/>
              </a:rPr>
              <a:t>โร </a:t>
            </a:r>
            <a:endParaRPr lang="en-US" sz="2800" dirty="0"/>
          </a:p>
        </p:txBody>
      </p:sp>
      <p:sp>
        <p:nvSpPr>
          <p:cNvPr id="7" name="TextBox 6"/>
          <p:cNvSpPr txBox="1"/>
          <p:nvPr/>
        </p:nvSpPr>
        <p:spPr>
          <a:xfrm>
            <a:off x="5004048" y="1340768"/>
            <a:ext cx="3528392" cy="2553891"/>
          </a:xfrm>
          <a:prstGeom prst="roundRect">
            <a:avLst/>
          </a:prstGeom>
          <a:solidFill>
            <a:srgbClr val="D1B2E8"/>
          </a:solidFill>
        </p:spPr>
        <p:txBody>
          <a:bodyPr wrap="square" rtlCol="0">
            <a:spAutoFit/>
          </a:bodyPr>
          <a:lstStyle/>
          <a:p>
            <a:r>
              <a:rPr lang="th-TH" sz="2400" b="1" dirty="0" smtClean="0">
                <a:latin typeface="FreesiaUPC" pitchFamily="34" charset="-34"/>
                <a:cs typeface="FreesiaUPC" pitchFamily="34" charset="-34"/>
              </a:rPr>
              <a:t>- ธนาคารอาคารสงเคราะห์</a:t>
            </a:r>
            <a:br>
              <a:rPr lang="th-TH" sz="2400" b="1" dirty="0" smtClean="0">
                <a:latin typeface="FreesiaUPC" pitchFamily="34" charset="-34"/>
                <a:cs typeface="FreesiaUPC" pitchFamily="34" charset="-34"/>
              </a:rPr>
            </a:br>
            <a:r>
              <a:rPr lang="th-TH" sz="2400" b="1" dirty="0" smtClean="0">
                <a:latin typeface="FreesiaUPC" pitchFamily="34" charset="-34"/>
                <a:cs typeface="FreesiaUPC" pitchFamily="34" charset="-34"/>
              </a:rPr>
              <a:t>   สำนักงานใหญ่</a:t>
            </a:r>
          </a:p>
          <a:p>
            <a:pPr>
              <a:buFontTx/>
              <a:buChar char="-"/>
            </a:pPr>
            <a:r>
              <a:rPr lang="th-TH" sz="2400" b="1" dirty="0" smtClean="0">
                <a:latin typeface="FreesiaUPC" pitchFamily="34" charset="-34"/>
                <a:cs typeface="FreesiaUPC" pitchFamily="34" charset="-34"/>
              </a:rPr>
              <a:t> ปากซอยสุขุมวิท 25 </a:t>
            </a:r>
            <a:br>
              <a:rPr lang="th-TH" sz="2400" b="1" dirty="0" smtClean="0">
                <a:latin typeface="FreesiaUPC" pitchFamily="34" charset="-34"/>
                <a:cs typeface="FreesiaUPC" pitchFamily="34" charset="-34"/>
              </a:rPr>
            </a:br>
            <a:r>
              <a:rPr lang="th-TH" sz="2400" b="1" dirty="0" smtClean="0">
                <a:latin typeface="FreesiaUPC" pitchFamily="34" charset="-34"/>
                <a:cs typeface="FreesiaUPC" pitchFamily="34" charset="-34"/>
              </a:rPr>
              <a:t>   อาคาร  </a:t>
            </a:r>
            <a:r>
              <a:rPr lang="th-TH" sz="2400" b="1" dirty="0" err="1" smtClean="0">
                <a:latin typeface="FreesiaUPC" pitchFamily="34" charset="-34"/>
                <a:cs typeface="FreesiaUPC" pitchFamily="34" charset="-34"/>
              </a:rPr>
              <a:t>กลาสเฮ้าส์</a:t>
            </a:r>
            <a:r>
              <a:rPr lang="th-TH" sz="2400" b="1" dirty="0" smtClean="0">
                <a:latin typeface="FreesiaUPC" pitchFamily="34" charset="-34"/>
                <a:cs typeface="FreesiaUPC" pitchFamily="34" charset="-34"/>
              </a:rPr>
              <a:t> (ชั้นใต้ดิน)</a:t>
            </a:r>
          </a:p>
          <a:p>
            <a:pPr>
              <a:buFontTx/>
              <a:buChar char="-"/>
            </a:pPr>
            <a:r>
              <a:rPr lang="th-TH" sz="2400" b="1" dirty="0" smtClean="0">
                <a:latin typeface="FreesiaUPC" pitchFamily="34" charset="-34"/>
                <a:cs typeface="FreesiaUPC" pitchFamily="34" charset="-34"/>
              </a:rPr>
              <a:t> สถานีรถไฟฟ้า </a:t>
            </a:r>
            <a:r>
              <a:rPr lang="en-US" sz="2400" b="1" dirty="0" smtClean="0">
                <a:latin typeface="FreesiaUPC" pitchFamily="34" charset="-34"/>
                <a:cs typeface="FreesiaUPC" pitchFamily="34" charset="-34"/>
              </a:rPr>
              <a:t>BTS </a:t>
            </a:r>
            <a:r>
              <a:rPr lang="th-TH" sz="2400" b="1" dirty="0" smtClean="0">
                <a:latin typeface="FreesiaUPC" pitchFamily="34" charset="-34"/>
                <a:cs typeface="FreesiaUPC" pitchFamily="34" charset="-34"/>
              </a:rPr>
              <a:t>ศาลาแดง</a:t>
            </a:r>
          </a:p>
          <a:p>
            <a:pPr>
              <a:buFontTx/>
              <a:buChar char="-"/>
            </a:pPr>
            <a:r>
              <a:rPr lang="th-TH" sz="2400" b="1" dirty="0" smtClean="0">
                <a:latin typeface="FreesiaUPC" pitchFamily="34" charset="-34"/>
                <a:cs typeface="FreesiaUPC" pitchFamily="34" charset="-34"/>
              </a:rPr>
              <a:t> ห้างเจ-</a:t>
            </a:r>
            <a:r>
              <a:rPr lang="th-TH" sz="2400" b="1" dirty="0" err="1" smtClean="0">
                <a:latin typeface="FreesiaUPC" pitchFamily="34" charset="-34"/>
                <a:cs typeface="FreesiaUPC" pitchFamily="34" charset="-34"/>
              </a:rPr>
              <a:t>เวนิว</a:t>
            </a:r>
            <a:r>
              <a:rPr lang="th-TH" sz="2400" b="1" dirty="0" smtClean="0">
                <a:latin typeface="FreesiaUPC" pitchFamily="34" charset="-34"/>
                <a:cs typeface="FreesiaUPC" pitchFamily="34" charset="-34"/>
              </a:rPr>
              <a:t> (</a:t>
            </a:r>
            <a:r>
              <a:rPr lang="th-TH" sz="2400" b="1" dirty="0" err="1" smtClean="0">
                <a:latin typeface="FreesiaUPC" pitchFamily="34" charset="-34"/>
                <a:cs typeface="FreesiaUPC" pitchFamily="34" charset="-34"/>
              </a:rPr>
              <a:t>นวนคร</a:t>
            </a:r>
            <a:r>
              <a:rPr lang="th-TH" sz="2400" b="1" dirty="0" smtClean="0">
                <a:latin typeface="FreesiaUPC" pitchFamily="34" charset="-34"/>
                <a:cs typeface="FreesiaUPC" pitchFamily="34" charset="-34"/>
              </a:rPr>
              <a:t>) ชั้น 4</a:t>
            </a:r>
          </a:p>
        </p:txBody>
      </p:sp>
      <p:pic>
        <p:nvPicPr>
          <p:cNvPr id="1026" name="Picture 2" descr="ผลการค้นหารูปภาพสำหรับ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39752" y="1628800"/>
            <a:ext cx="864096" cy="864096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2339752" y="2905780"/>
            <a:ext cx="2592288" cy="523220"/>
          </a:xfrm>
          <a:prstGeom prst="homePlate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th-TH" sz="2800" b="1" dirty="0" smtClean="0">
                <a:latin typeface="FreesiaUPC" pitchFamily="34" charset="-34"/>
                <a:cs typeface="FreesiaUPC" pitchFamily="34" charset="-34"/>
              </a:rPr>
              <a:t>ค่าบริการ 100 บาท</a:t>
            </a:r>
            <a:endParaRPr lang="en-US" sz="2800" b="1" dirty="0">
              <a:latin typeface="FreesiaUPC" pitchFamily="34" charset="-34"/>
              <a:cs typeface="FreesiaUPC" pitchFamily="34" charset="-34"/>
            </a:endParaRPr>
          </a:p>
        </p:txBody>
      </p:sp>
      <p:sp>
        <p:nvSpPr>
          <p:cNvPr id="10" name="สี่เหลี่ยมผืนผ้า 9"/>
          <p:cNvSpPr/>
          <p:nvPr/>
        </p:nvSpPr>
        <p:spPr>
          <a:xfrm>
            <a:off x="1475656" y="3911872"/>
            <a:ext cx="133882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2800" b="1" dirty="0" smtClean="0">
                <a:latin typeface="FreesiaUPC" pitchFamily="34" charset="-34"/>
                <a:cs typeface="FreesiaUPC" pitchFamily="34" charset="-34"/>
              </a:rPr>
              <a:t>ณ ธนาคาร</a:t>
            </a:r>
            <a:endParaRPr lang="en-US" sz="2800" dirty="0"/>
          </a:p>
        </p:txBody>
      </p:sp>
      <p:pic>
        <p:nvPicPr>
          <p:cNvPr id="1028" name="Picture 4" descr="ผลการค้นหารูปภาพสำหรับ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552" y="3933056"/>
            <a:ext cx="936104" cy="864096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2987824" y="4797152"/>
            <a:ext cx="2520280" cy="1200329"/>
          </a:xfrm>
          <a:prstGeom prst="rect">
            <a:avLst/>
          </a:prstGeom>
          <a:noFill/>
          <a:ln>
            <a:solidFill>
              <a:srgbClr val="FF0000"/>
            </a:solidFill>
            <a:prstDash val="dash"/>
          </a:ln>
        </p:spPr>
        <p:txBody>
          <a:bodyPr wrap="square" rtlCol="0">
            <a:spAutoFit/>
          </a:bodyPr>
          <a:lstStyle/>
          <a:p>
            <a:pPr>
              <a:buFontTx/>
              <a:buChar char="-"/>
            </a:pPr>
            <a:r>
              <a:rPr lang="th-TH" sz="2400" b="1" dirty="0" smtClean="0">
                <a:latin typeface="FreesiaUPC" pitchFamily="34" charset="-34"/>
                <a:cs typeface="FreesiaUPC" pitchFamily="34" charset="-34"/>
              </a:rPr>
              <a:t> ธนาคารธน</a:t>
            </a:r>
            <a:r>
              <a:rPr lang="th-TH" sz="2400" b="1" dirty="0" err="1" smtClean="0">
                <a:latin typeface="FreesiaUPC" pitchFamily="34" charset="-34"/>
                <a:cs typeface="FreesiaUPC" pitchFamily="34" charset="-34"/>
              </a:rPr>
              <a:t>ชาต</a:t>
            </a:r>
            <a:endParaRPr lang="th-TH" sz="2400" b="1" dirty="0" smtClean="0">
              <a:latin typeface="FreesiaUPC" pitchFamily="34" charset="-34"/>
              <a:cs typeface="FreesiaUPC" pitchFamily="34" charset="-34"/>
            </a:endParaRPr>
          </a:p>
          <a:p>
            <a:pPr>
              <a:buFontTx/>
              <a:buChar char="-"/>
            </a:pPr>
            <a:r>
              <a:rPr lang="th-TH" sz="2400" b="1" dirty="0" smtClean="0">
                <a:latin typeface="FreesiaUPC" pitchFamily="34" charset="-34"/>
                <a:cs typeface="FreesiaUPC" pitchFamily="34" charset="-34"/>
              </a:rPr>
              <a:t> ธนาคารกรุงไทย</a:t>
            </a:r>
          </a:p>
          <a:p>
            <a:pPr>
              <a:buFontTx/>
              <a:buChar char="-"/>
            </a:pPr>
            <a:r>
              <a:rPr lang="th-TH" sz="2400" b="1" dirty="0" smtClean="0">
                <a:latin typeface="FreesiaUPC" pitchFamily="34" charset="-34"/>
                <a:cs typeface="FreesiaUPC" pitchFamily="34" charset="-34"/>
              </a:rPr>
              <a:t> ธนาคารไอซีบีซี (ไทย)</a:t>
            </a:r>
          </a:p>
        </p:txBody>
      </p:sp>
      <p:sp>
        <p:nvSpPr>
          <p:cNvPr id="15" name="สี่เหลี่ยมผืนผ้า 14"/>
          <p:cNvSpPr/>
          <p:nvPr/>
        </p:nvSpPr>
        <p:spPr>
          <a:xfrm>
            <a:off x="5652120" y="4941168"/>
            <a:ext cx="3078088" cy="1200329"/>
          </a:xfrm>
          <a:prstGeom prst="rect">
            <a:avLst/>
          </a:prstGeom>
          <a:ln>
            <a:solidFill>
              <a:srgbClr val="DE5408"/>
            </a:solidFill>
            <a:prstDash val="dash"/>
          </a:ln>
        </p:spPr>
        <p:txBody>
          <a:bodyPr wrap="square">
            <a:spAutoFit/>
          </a:bodyPr>
          <a:lstStyle/>
          <a:p>
            <a:pPr>
              <a:buFontTx/>
              <a:buChar char="-"/>
            </a:pPr>
            <a:r>
              <a:rPr lang="th-TH" sz="2400" b="1" dirty="0" smtClean="0">
                <a:latin typeface="FreesiaUPC" pitchFamily="34" charset="-34"/>
                <a:cs typeface="FreesiaUPC" pitchFamily="34" charset="-34"/>
              </a:rPr>
              <a:t> ธนาคารอาคารสงเคราะห์</a:t>
            </a:r>
          </a:p>
          <a:p>
            <a:pPr>
              <a:buFontTx/>
              <a:buChar char="-"/>
            </a:pPr>
            <a:r>
              <a:rPr lang="th-TH" sz="2400" b="1" dirty="0" smtClean="0">
                <a:latin typeface="FreesiaUPC" pitchFamily="34" charset="-34"/>
                <a:cs typeface="FreesiaUPC" pitchFamily="34" charset="-34"/>
              </a:rPr>
              <a:t> ธนาคารแลนด์ </a:t>
            </a:r>
            <a:r>
              <a:rPr lang="th-TH" sz="2400" b="1" dirty="0" err="1" smtClean="0">
                <a:latin typeface="FreesiaUPC" pitchFamily="34" charset="-34"/>
                <a:cs typeface="FreesiaUPC" pitchFamily="34" charset="-34"/>
              </a:rPr>
              <a:t>แอนด์</a:t>
            </a:r>
            <a:r>
              <a:rPr lang="th-TH" sz="2400" b="1" dirty="0" smtClean="0">
                <a:latin typeface="FreesiaUPC" pitchFamily="34" charset="-34"/>
                <a:cs typeface="FreesiaUPC" pitchFamily="34" charset="-34"/>
              </a:rPr>
              <a:t> </a:t>
            </a:r>
            <a:r>
              <a:rPr lang="th-TH" sz="2400" b="1" dirty="0" err="1" smtClean="0">
                <a:latin typeface="FreesiaUPC" pitchFamily="34" charset="-34"/>
                <a:cs typeface="FreesiaUPC" pitchFamily="34" charset="-34"/>
              </a:rPr>
              <a:t>เฮ้าส์</a:t>
            </a:r>
            <a:endParaRPr lang="th-TH" sz="2400" b="1" dirty="0" smtClean="0">
              <a:latin typeface="FreesiaUPC" pitchFamily="34" charset="-34"/>
              <a:cs typeface="FreesiaUPC" pitchFamily="34" charset="-34"/>
            </a:endParaRPr>
          </a:p>
          <a:p>
            <a:pPr>
              <a:buFontTx/>
              <a:buChar char="-"/>
            </a:pPr>
            <a:r>
              <a:rPr lang="th-TH" sz="2400" b="1" dirty="0" smtClean="0">
                <a:latin typeface="FreesiaUPC" pitchFamily="34" charset="-34"/>
                <a:cs typeface="FreesiaUPC" pitchFamily="34" charset="-34"/>
              </a:rPr>
              <a:t> ธนาคารกรุงศรีอยุธยา</a:t>
            </a:r>
            <a:endParaRPr lang="en-US" sz="2400" b="1" dirty="0">
              <a:latin typeface="FreesiaUPC" pitchFamily="34" charset="-34"/>
              <a:cs typeface="FreesiaUPC" pitchFamily="34" charset="-34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547664" y="4365104"/>
            <a:ext cx="1296144" cy="1599307"/>
          </a:xfrm>
          <a:prstGeom prst="foldedCorner">
            <a:avLst/>
          </a:prstGeom>
          <a:solidFill>
            <a:srgbClr val="FF7C80"/>
          </a:solidFill>
        </p:spPr>
        <p:txBody>
          <a:bodyPr wrap="square" rtlCol="0">
            <a:spAutoFit/>
          </a:bodyPr>
          <a:lstStyle/>
          <a:p>
            <a:pPr algn="ctr"/>
            <a:endParaRPr lang="th-TH" sz="2800" b="1" dirty="0" smtClean="0">
              <a:latin typeface="FreesiaUPC" pitchFamily="34" charset="-34"/>
              <a:cs typeface="FreesiaUPC" pitchFamily="34" charset="-34"/>
            </a:endParaRPr>
          </a:p>
          <a:p>
            <a:pPr algn="ctr"/>
            <a:r>
              <a:rPr lang="th-TH" sz="2800" b="1" dirty="0" smtClean="0">
                <a:latin typeface="FreesiaUPC" pitchFamily="34" charset="-34"/>
                <a:cs typeface="FreesiaUPC" pitchFamily="34" charset="-34"/>
              </a:rPr>
              <a:t>ค่าบริการ </a:t>
            </a:r>
          </a:p>
          <a:p>
            <a:pPr algn="ctr"/>
            <a:r>
              <a:rPr lang="th-TH" sz="2800" b="1" dirty="0" smtClean="0">
                <a:latin typeface="FreesiaUPC" pitchFamily="34" charset="-34"/>
                <a:cs typeface="FreesiaUPC" pitchFamily="34" charset="-34"/>
              </a:rPr>
              <a:t>150 บาท</a:t>
            </a:r>
            <a:endParaRPr lang="en-US" sz="2800" b="1" dirty="0">
              <a:latin typeface="FreesiaUPC" pitchFamily="34" charset="-34"/>
              <a:cs typeface="FreesiaUPC" pitchFamily="34" charset="-34"/>
            </a:endParaRPr>
          </a:p>
        </p:txBody>
      </p:sp>
      <p:cxnSp>
        <p:nvCxnSpPr>
          <p:cNvPr id="18" name="ตัวเชื่อมต่อหักมุม 17"/>
          <p:cNvCxnSpPr/>
          <p:nvPr/>
        </p:nvCxnSpPr>
        <p:spPr>
          <a:xfrm>
            <a:off x="323528" y="3717032"/>
            <a:ext cx="8496944" cy="432048"/>
          </a:xfrm>
          <a:prstGeom prst="bentConnector3">
            <a:avLst>
              <a:gd name="adj1" fmla="val 52570"/>
            </a:avLst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ลูกศรขวาท้ายขีด 22"/>
          <p:cNvSpPr/>
          <p:nvPr/>
        </p:nvSpPr>
        <p:spPr>
          <a:xfrm rot="1884637">
            <a:off x="3368693" y="4125533"/>
            <a:ext cx="576064" cy="504056"/>
          </a:xfrm>
          <a:prstGeom prst="stripedRightArrow">
            <a:avLst>
              <a:gd name="adj1" fmla="val 60831"/>
              <a:gd name="adj2" fmla="val 50000"/>
            </a:avLst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ลูกศรขวาท้ายขีด 23"/>
          <p:cNvSpPr/>
          <p:nvPr/>
        </p:nvSpPr>
        <p:spPr>
          <a:xfrm rot="1941076">
            <a:off x="5489407" y="4284404"/>
            <a:ext cx="576064" cy="504056"/>
          </a:xfrm>
          <a:prstGeom prst="stripedRightArrow">
            <a:avLst>
              <a:gd name="adj1" fmla="val 60831"/>
              <a:gd name="adj2" fmla="val 50000"/>
            </a:avLst>
          </a:prstGeom>
          <a:solidFill>
            <a:srgbClr val="FFD1D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ยึดหมายเลขภาพนิ่ง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3811E6-61C2-4CC9-BD81-A5B9A71345A3}" type="slidenum">
              <a:rPr lang="en-US" smtClean="0"/>
              <a:pPr/>
              <a:t>15</a:t>
            </a:fld>
            <a:endParaRPr lang="en-US"/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642910" y="642918"/>
            <a:ext cx="764386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3200" b="1" dirty="0" smtClean="0">
                <a:latin typeface="FreesiaUPC" pitchFamily="34" charset="-34"/>
                <a:cs typeface="FreesiaUPC" pitchFamily="34" charset="-34"/>
              </a:rPr>
              <a:t>การขอข้อมูล</a:t>
            </a:r>
            <a:r>
              <a:rPr lang="th-TH" sz="3200" b="1" dirty="0" err="1" smtClean="0">
                <a:latin typeface="FreesiaUPC" pitchFamily="34" charset="-34"/>
                <a:cs typeface="FreesiaUPC" pitchFamily="34" charset="-34"/>
              </a:rPr>
              <a:t>เครดิตบู</a:t>
            </a:r>
            <a:r>
              <a:rPr lang="th-TH" sz="3200" b="1" dirty="0" smtClean="0">
                <a:latin typeface="FreesiaUPC" pitchFamily="34" charset="-34"/>
                <a:cs typeface="FreesiaUPC" pitchFamily="34" charset="-34"/>
              </a:rPr>
              <a:t>โร ณ ที่ทำการศูนย์ตรวจ</a:t>
            </a:r>
            <a:r>
              <a:rPr lang="th-TH" sz="3200" b="1" dirty="0" err="1" smtClean="0">
                <a:latin typeface="FreesiaUPC" pitchFamily="34" charset="-34"/>
                <a:cs typeface="FreesiaUPC" pitchFamily="34" charset="-34"/>
              </a:rPr>
              <a:t>เครดิตบู</a:t>
            </a:r>
            <a:r>
              <a:rPr lang="th-TH" sz="3200" b="1" dirty="0" smtClean="0">
                <a:latin typeface="FreesiaUPC" pitchFamily="34" charset="-34"/>
                <a:cs typeface="FreesiaUPC" pitchFamily="34" charset="-34"/>
              </a:rPr>
              <a:t>โร </a:t>
            </a:r>
            <a:endParaRPr lang="en-US" sz="3200" b="1" dirty="0"/>
          </a:p>
        </p:txBody>
      </p:sp>
      <p:graphicFrame>
        <p:nvGraphicFramePr>
          <p:cNvPr id="5" name="ไดอะแกรม 4"/>
          <p:cNvGraphicFramePr/>
          <p:nvPr/>
        </p:nvGraphicFramePr>
        <p:xfrm>
          <a:off x="571472" y="1214422"/>
          <a:ext cx="8072494" cy="45720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6" name="รูปภาพ 5" descr="1.1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214414" y="2000240"/>
            <a:ext cx="642942" cy="642942"/>
          </a:xfrm>
          <a:prstGeom prst="ellipse">
            <a:avLst/>
          </a:prstGeom>
          <a:ln w="63500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7" name="สี่เหลี่ยมผืนผ้า 6"/>
          <p:cNvSpPr/>
          <p:nvPr/>
        </p:nvSpPr>
        <p:spPr>
          <a:xfrm>
            <a:off x="755576" y="5877272"/>
            <a:ext cx="624768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2400" b="1" dirty="0" smtClean="0">
                <a:solidFill>
                  <a:schemeClr val="tx2"/>
                </a:solidFill>
                <a:latin typeface="FreesiaUPC" pitchFamily="34" charset="-34"/>
                <a:cs typeface="FreesiaUPC" pitchFamily="34" charset="-34"/>
              </a:rPr>
              <a:t>ดูรายละเอียดเพิ่มเติม  </a:t>
            </a:r>
            <a:r>
              <a:rPr lang="en-US" sz="2400" b="1" dirty="0" smtClean="0">
                <a:solidFill>
                  <a:schemeClr val="tx2"/>
                </a:solidFill>
                <a:latin typeface="FreesiaUPC" pitchFamily="34" charset="-34"/>
                <a:cs typeface="FreesiaUPC" pitchFamily="34" charset="-34"/>
              </a:rPr>
              <a:t>https://www.ncb.co.th/selfenquiry.htm</a:t>
            </a:r>
            <a:endParaRPr lang="en-US" sz="2400" b="1" dirty="0">
              <a:solidFill>
                <a:schemeClr val="tx2"/>
              </a:solidFill>
              <a:latin typeface="FreesiaUPC" pitchFamily="34" charset="-34"/>
              <a:cs typeface="FreesiaUPC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ยึดหมายเลขภาพนิ่ง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3811E6-61C2-4CC9-BD81-A5B9A71345A3}" type="slidenum">
              <a:rPr lang="en-US" smtClean="0"/>
              <a:pPr/>
              <a:t>16</a:t>
            </a:fld>
            <a:endParaRPr lang="en-US"/>
          </a:p>
        </p:txBody>
      </p:sp>
      <p:graphicFrame>
        <p:nvGraphicFramePr>
          <p:cNvPr id="5" name="ไดอะแกรม 4"/>
          <p:cNvGraphicFramePr/>
          <p:nvPr/>
        </p:nvGraphicFramePr>
        <p:xfrm>
          <a:off x="428596" y="1000108"/>
          <a:ext cx="8286808" cy="54292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7" name="รูปภาพ 6" descr="2.1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928662" y="1088392"/>
            <a:ext cx="500066" cy="500066"/>
          </a:xfrm>
          <a:prstGeom prst="ellipse">
            <a:avLst/>
          </a:prstGeom>
          <a:ln w="63500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6" name="สี่เหลี่ยมผืนผ้า 5"/>
          <p:cNvSpPr/>
          <p:nvPr/>
        </p:nvSpPr>
        <p:spPr>
          <a:xfrm>
            <a:off x="642910" y="476672"/>
            <a:ext cx="764386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3200" b="1" dirty="0" smtClean="0">
                <a:latin typeface="FreesiaUPC" pitchFamily="34" charset="-34"/>
                <a:cs typeface="FreesiaUPC" pitchFamily="34" charset="-34"/>
              </a:rPr>
              <a:t>การขอข้อมูล</a:t>
            </a:r>
            <a:r>
              <a:rPr lang="th-TH" sz="3200" b="1" dirty="0" err="1" smtClean="0">
                <a:latin typeface="FreesiaUPC" pitchFamily="34" charset="-34"/>
                <a:cs typeface="FreesiaUPC" pitchFamily="34" charset="-34"/>
              </a:rPr>
              <a:t>เครดิตบู</a:t>
            </a:r>
            <a:r>
              <a:rPr lang="th-TH" sz="3200" b="1" dirty="0" smtClean="0">
                <a:latin typeface="FreesiaUPC" pitchFamily="34" charset="-34"/>
                <a:cs typeface="FreesiaUPC" pitchFamily="34" charset="-34"/>
              </a:rPr>
              <a:t>โร ณ ที่ทำการศูนย์ตรวจ</a:t>
            </a:r>
            <a:r>
              <a:rPr lang="th-TH" sz="3200" b="1" dirty="0" err="1" smtClean="0">
                <a:latin typeface="FreesiaUPC" pitchFamily="34" charset="-34"/>
                <a:cs typeface="FreesiaUPC" pitchFamily="34" charset="-34"/>
              </a:rPr>
              <a:t>เครดิตบู</a:t>
            </a:r>
            <a:r>
              <a:rPr lang="th-TH" sz="3200" b="1" dirty="0" smtClean="0">
                <a:latin typeface="FreesiaUPC" pitchFamily="34" charset="-34"/>
                <a:cs typeface="FreesiaUPC" pitchFamily="34" charset="-34"/>
              </a:rPr>
              <a:t>โร </a:t>
            </a:r>
            <a:endParaRPr lang="en-US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ยึดหมายเลขภาพนิ่ง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3811E6-61C2-4CC9-BD81-A5B9A71345A3}" type="slidenum">
              <a:rPr lang="en-US" smtClean="0"/>
              <a:pPr/>
              <a:t>17</a:t>
            </a:fld>
            <a:endParaRPr lang="en-US"/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571472" y="535667"/>
            <a:ext cx="7858180" cy="984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3000" b="1" dirty="0" smtClean="0">
                <a:latin typeface="FreesiaUPC" pitchFamily="34" charset="-34"/>
                <a:cs typeface="FreesiaUPC" pitchFamily="34" charset="-34"/>
              </a:rPr>
              <a:t>  การขอข้อมูล</a:t>
            </a:r>
            <a:r>
              <a:rPr lang="th-TH" sz="3000" b="1" dirty="0" err="1" smtClean="0">
                <a:latin typeface="FreesiaUPC" pitchFamily="34" charset="-34"/>
                <a:cs typeface="FreesiaUPC" pitchFamily="34" charset="-34"/>
              </a:rPr>
              <a:t>เครดิตบู</a:t>
            </a:r>
            <a:r>
              <a:rPr lang="th-TH" sz="3000" b="1" dirty="0" smtClean="0">
                <a:latin typeface="FreesiaUPC" pitchFamily="34" charset="-34"/>
                <a:cs typeface="FreesiaUPC" pitchFamily="34" charset="-34"/>
              </a:rPr>
              <a:t>โรทางไปรษณีย์ (เฉพาะนิติบุคคล) </a:t>
            </a:r>
          </a:p>
          <a:p>
            <a:r>
              <a:rPr lang="th-TH" sz="2800" b="1" dirty="0" smtClean="0">
                <a:solidFill>
                  <a:srgbClr val="0070C0"/>
                </a:solidFill>
                <a:latin typeface="FreesiaUPC" pitchFamily="34" charset="-34"/>
                <a:cs typeface="FreesiaUPC" pitchFamily="34" charset="-34"/>
              </a:rPr>
              <a:t>    </a:t>
            </a:r>
            <a:endParaRPr lang="en-US" sz="2800" b="1" dirty="0">
              <a:solidFill>
                <a:schemeClr val="accent3">
                  <a:lumMod val="50000"/>
                </a:schemeClr>
              </a:solidFill>
              <a:latin typeface="FreesiaUPC" pitchFamily="34" charset="-34"/>
              <a:cs typeface="FreesiaUPC" pitchFamily="34" charset="-34"/>
            </a:endParaRPr>
          </a:p>
        </p:txBody>
      </p:sp>
      <p:graphicFrame>
        <p:nvGraphicFramePr>
          <p:cNvPr id="6" name="ไดอะแกรม 5"/>
          <p:cNvGraphicFramePr/>
          <p:nvPr/>
        </p:nvGraphicFramePr>
        <p:xfrm>
          <a:off x="571472" y="1214422"/>
          <a:ext cx="8072494" cy="45720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สี่เหลี่ยมผืนผ้า 7"/>
          <p:cNvSpPr/>
          <p:nvPr/>
        </p:nvSpPr>
        <p:spPr>
          <a:xfrm>
            <a:off x="785786" y="5929330"/>
            <a:ext cx="700092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2400" b="1" dirty="0" smtClean="0">
                <a:solidFill>
                  <a:schemeClr val="accent3">
                    <a:lumMod val="50000"/>
                  </a:schemeClr>
                </a:solidFill>
                <a:latin typeface="FreesiaUPC" pitchFamily="34" charset="-34"/>
                <a:cs typeface="FreesiaUPC" pitchFamily="34" charset="-34"/>
              </a:rPr>
              <a:t>ดูรายละเอียดเพิ่มเติม </a:t>
            </a:r>
            <a:r>
              <a:rPr lang="en-US" sz="2400" b="1" dirty="0" smtClean="0">
                <a:solidFill>
                  <a:schemeClr val="accent3">
                    <a:lumMod val="50000"/>
                  </a:schemeClr>
                </a:solidFill>
                <a:latin typeface="FreesiaUPC" pitchFamily="34" charset="-34"/>
                <a:cs typeface="FreesiaUPC" pitchFamily="34" charset="-34"/>
              </a:rPr>
              <a:t>https://www.ncb.co.th/company_enq.htm</a:t>
            </a:r>
            <a:endParaRPr lang="en-US" sz="2400" b="1" dirty="0">
              <a:solidFill>
                <a:schemeClr val="accent3">
                  <a:lumMod val="50000"/>
                </a:schemeClr>
              </a:solidFill>
              <a:latin typeface="FreesiaUPC" pitchFamily="34" charset="-34"/>
              <a:cs typeface="FreesiaUPC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ยึดหมายเลขภาพนิ่ง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3811E6-61C2-4CC9-BD81-A5B9A71345A3}" type="slidenum">
              <a:rPr lang="en-US" smtClean="0"/>
              <a:pPr/>
              <a:t>18</a:t>
            </a:fld>
            <a:endParaRPr lang="en-US"/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571472" y="535667"/>
            <a:ext cx="7858180" cy="984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3000" b="1" dirty="0" smtClean="0">
                <a:latin typeface="FreesiaUPC" pitchFamily="34" charset="-34"/>
                <a:cs typeface="FreesiaUPC" pitchFamily="34" charset="-34"/>
              </a:rPr>
              <a:t>การขอข้อมูล</a:t>
            </a:r>
            <a:r>
              <a:rPr lang="th-TH" sz="3000" b="1" dirty="0" err="1" smtClean="0">
                <a:latin typeface="FreesiaUPC" pitchFamily="34" charset="-34"/>
                <a:cs typeface="FreesiaUPC" pitchFamily="34" charset="-34"/>
              </a:rPr>
              <a:t>เครดิตบู</a:t>
            </a:r>
            <a:r>
              <a:rPr lang="th-TH" sz="3000" b="1" dirty="0" smtClean="0">
                <a:latin typeface="FreesiaUPC" pitchFamily="34" charset="-34"/>
                <a:cs typeface="FreesiaUPC" pitchFamily="34" charset="-34"/>
              </a:rPr>
              <a:t>โรที่ธนาคาร (เฉพาะบุคคลธรรมดา)</a:t>
            </a:r>
          </a:p>
          <a:p>
            <a:r>
              <a:rPr lang="th-TH" sz="2800" b="1" dirty="0" smtClean="0">
                <a:solidFill>
                  <a:srgbClr val="0070C0"/>
                </a:solidFill>
                <a:latin typeface="FreesiaUPC" pitchFamily="34" charset="-34"/>
                <a:cs typeface="FreesiaUPC" pitchFamily="34" charset="-34"/>
              </a:rPr>
              <a:t>    </a:t>
            </a:r>
            <a:endParaRPr lang="en-US" sz="2800" b="1" dirty="0">
              <a:solidFill>
                <a:schemeClr val="accent3">
                  <a:lumMod val="50000"/>
                </a:schemeClr>
              </a:solidFill>
              <a:latin typeface="FreesiaUPC" pitchFamily="34" charset="-34"/>
              <a:cs typeface="FreesiaUPC" pitchFamily="34" charset="-34"/>
            </a:endParaRPr>
          </a:p>
        </p:txBody>
      </p:sp>
      <p:graphicFrame>
        <p:nvGraphicFramePr>
          <p:cNvPr id="6" name="ไดอะแกรม 5"/>
          <p:cNvGraphicFramePr/>
          <p:nvPr/>
        </p:nvGraphicFramePr>
        <p:xfrm>
          <a:off x="571472" y="1214422"/>
          <a:ext cx="8072494" cy="45720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สี่เหลี่ยมผืนผ้า 7"/>
          <p:cNvSpPr/>
          <p:nvPr/>
        </p:nvSpPr>
        <p:spPr>
          <a:xfrm>
            <a:off x="785786" y="5857892"/>
            <a:ext cx="700092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2400" b="1" dirty="0" smtClean="0">
                <a:latin typeface="FreesiaUPC" pitchFamily="34" charset="-34"/>
                <a:cs typeface="FreesiaUPC" pitchFamily="34" charset="-34"/>
              </a:rPr>
              <a:t>ดูรายละเอียดเพิ่มเติม </a:t>
            </a:r>
            <a:r>
              <a:rPr lang="en-US" sz="2400" b="1" dirty="0" smtClean="0">
                <a:latin typeface="FreesiaUPC" pitchFamily="34" charset="-34"/>
                <a:cs typeface="FreesiaUPC" pitchFamily="34" charset="-34"/>
              </a:rPr>
              <a:t>https://www.ncb.co.th/company_enq.htm</a:t>
            </a:r>
            <a:endParaRPr lang="en-US" sz="2400" b="1" dirty="0">
              <a:latin typeface="FreesiaUPC" pitchFamily="34" charset="-34"/>
              <a:cs typeface="FreesiaUPC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571472" y="357166"/>
            <a:ext cx="8183880" cy="785818"/>
          </a:xfrm>
        </p:spPr>
        <p:txBody>
          <a:bodyPr>
            <a:normAutofit/>
          </a:bodyPr>
          <a:lstStyle/>
          <a:p>
            <a:r>
              <a:rPr lang="th-TH" sz="4000" b="1" dirty="0" smtClean="0">
                <a:solidFill>
                  <a:schemeClr val="accent2">
                    <a:lumMod val="75000"/>
                  </a:schemeClr>
                </a:solidFill>
                <a:effectLst/>
                <a:latin typeface="FreesiaUPC" pitchFamily="34" charset="-34"/>
                <a:cs typeface="FreesiaUPC" pitchFamily="34" charset="-34"/>
              </a:rPr>
              <a:t>การคัดเลือกผู้มีสิทธิกู้ยืมเงิน</a:t>
            </a:r>
            <a:endParaRPr lang="en-US" sz="4000" b="1" dirty="0">
              <a:solidFill>
                <a:schemeClr val="accent2">
                  <a:lumMod val="75000"/>
                </a:schemeClr>
              </a:solidFill>
              <a:effectLst/>
              <a:latin typeface="FreesiaUPC" pitchFamily="34" charset="-34"/>
              <a:cs typeface="FreesiaUPC" pitchFamily="34" charset="-34"/>
            </a:endParaRPr>
          </a:p>
        </p:txBody>
      </p:sp>
      <p:graphicFrame>
        <p:nvGraphicFramePr>
          <p:cNvPr id="6" name="ไดอะแกรม 5"/>
          <p:cNvGraphicFramePr/>
          <p:nvPr/>
        </p:nvGraphicFramePr>
        <p:xfrm>
          <a:off x="571472" y="1214422"/>
          <a:ext cx="8001056" cy="464347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3811E6-61C2-4CC9-BD81-A5B9A71345A3}" type="slidenum">
              <a:rPr lang="en-US" smtClean="0"/>
              <a:pPr/>
              <a:t>19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รูปภาพ 4" descr="nlyl_reading_man_with_glasses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468560" y="3140968"/>
            <a:ext cx="4392488" cy="2376264"/>
          </a:xfrm>
          <a:prstGeom prst="rect">
            <a:avLst/>
          </a:prstGeom>
        </p:spPr>
      </p:pic>
      <p:sp>
        <p:nvSpPr>
          <p:cNvPr id="3" name="ชื่อเรื่องรอง 2"/>
          <p:cNvSpPr>
            <a:spLocks noGrp="1"/>
          </p:cNvSpPr>
          <p:nvPr>
            <p:ph type="subTitle" idx="4294967295"/>
          </p:nvPr>
        </p:nvSpPr>
        <p:spPr>
          <a:xfrm>
            <a:off x="571472" y="1928802"/>
            <a:ext cx="7772400" cy="3876462"/>
          </a:xfrm>
        </p:spPr>
        <p:txBody>
          <a:bodyPr>
            <a:noAutofit/>
          </a:bodyPr>
          <a:lstStyle/>
          <a:p>
            <a:pPr algn="l"/>
            <a:r>
              <a:rPr lang="th-TH" sz="3600" b="1" dirty="0" smtClean="0">
                <a:latin typeface="FreesiaUPC" pitchFamily="34" charset="-34"/>
                <a:cs typeface="FreesiaUPC" pitchFamily="34" charset="-34"/>
              </a:rPr>
              <a:t>พระราชบัญญัติส่งเสริมการพัฒนาฝีมือแรงงาน มาตรา 28 (1) และ (2) บัญญัติให้ใช้จ่ายเงินกองทุน</a:t>
            </a:r>
          </a:p>
          <a:p>
            <a:pPr algn="l">
              <a:buNone/>
            </a:pPr>
            <a:r>
              <a:rPr lang="th-TH" sz="3600" b="1" dirty="0" smtClean="0">
                <a:latin typeface="FreesiaUPC" pitchFamily="34" charset="-34"/>
                <a:cs typeface="FreesiaUPC" pitchFamily="34" charset="-34"/>
              </a:rPr>
              <a:t>                  พัฒนาฝีมือแรงงานเพื่อให้กู้ยืมเป็น</a:t>
            </a:r>
          </a:p>
          <a:p>
            <a:pPr algn="l">
              <a:buNone/>
            </a:pPr>
            <a:r>
              <a:rPr lang="th-TH" sz="3600" b="1" dirty="0" smtClean="0">
                <a:latin typeface="FreesiaUPC" pitchFamily="34" charset="-34"/>
                <a:cs typeface="FreesiaUPC" pitchFamily="34" charset="-34"/>
              </a:rPr>
              <a:t>                   ค่าใช้จ่ายในการอบรมฝีมือแรงงาน </a:t>
            </a:r>
          </a:p>
          <a:p>
            <a:pPr algn="l">
              <a:buNone/>
            </a:pPr>
            <a:r>
              <a:rPr lang="th-TH" sz="3600" b="1" dirty="0" smtClean="0">
                <a:latin typeface="FreesiaUPC" pitchFamily="34" charset="-34"/>
                <a:cs typeface="FreesiaUPC" pitchFamily="34" charset="-34"/>
              </a:rPr>
              <a:t>                    หรือการทดสอบมาตรฐานฝีมือแรงงาน</a:t>
            </a: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500034" y="500042"/>
            <a:ext cx="8183880" cy="1051560"/>
          </a:xfrm>
        </p:spPr>
        <p:txBody>
          <a:bodyPr>
            <a:normAutofit/>
          </a:bodyPr>
          <a:lstStyle/>
          <a:p>
            <a:r>
              <a:rPr lang="th-TH" b="1" dirty="0" smtClean="0">
                <a:solidFill>
                  <a:schemeClr val="tx1"/>
                </a:solidFill>
                <a:effectLst/>
                <a:latin typeface="FreesiaUPC" pitchFamily="34" charset="-34"/>
                <a:cs typeface="FreesiaUPC" pitchFamily="34" charset="-34"/>
              </a:rPr>
              <a:t>การให้กู้ยืมเงินกองทุนพัฒนาฝีมือแรงงาน</a:t>
            </a:r>
            <a:endParaRPr lang="en-US" b="1" dirty="0">
              <a:solidFill>
                <a:schemeClr val="tx1"/>
              </a:solidFill>
              <a:effectLst/>
              <a:latin typeface="FreesiaUPC" pitchFamily="34" charset="-34"/>
              <a:cs typeface="FreesiaUPC" pitchFamily="34" charset="-34"/>
            </a:endParaRPr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3ADFCA-84E1-4149-B95F-90388375D48F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500034" y="356978"/>
            <a:ext cx="8183880" cy="714380"/>
          </a:xfrm>
        </p:spPr>
        <p:txBody>
          <a:bodyPr>
            <a:normAutofit/>
          </a:bodyPr>
          <a:lstStyle/>
          <a:p>
            <a:r>
              <a:rPr lang="th-TH" sz="4000" b="1" dirty="0" smtClean="0">
                <a:solidFill>
                  <a:schemeClr val="accent2">
                    <a:lumMod val="75000"/>
                  </a:schemeClr>
                </a:solidFill>
                <a:effectLst/>
                <a:latin typeface="FreesiaUPC" pitchFamily="34" charset="-34"/>
                <a:cs typeface="FreesiaUPC" pitchFamily="34" charset="-34"/>
              </a:rPr>
              <a:t>การคัดเลือกผู้มีสิทธิกู้ยืมเงิน</a:t>
            </a:r>
            <a:endParaRPr lang="en-US" sz="4000" b="1" dirty="0">
              <a:solidFill>
                <a:schemeClr val="accent2">
                  <a:lumMod val="75000"/>
                </a:schemeClr>
              </a:solidFill>
              <a:effectLst/>
              <a:latin typeface="FreesiaUPC" pitchFamily="34" charset="-34"/>
              <a:cs typeface="FreesiaUPC" pitchFamily="34" charset="-34"/>
            </a:endParaRPr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3811E6-61C2-4CC9-BD81-A5B9A71345A3}" type="slidenum">
              <a:rPr lang="en-US" smtClean="0"/>
              <a:pPr/>
              <a:t>20</a:t>
            </a:fld>
            <a:endParaRPr lang="en-US"/>
          </a:p>
        </p:txBody>
      </p:sp>
      <p:grpSp>
        <p:nvGrpSpPr>
          <p:cNvPr id="9" name="กลุ่ม 8"/>
          <p:cNvGrpSpPr/>
          <p:nvPr/>
        </p:nvGrpSpPr>
        <p:grpSpPr>
          <a:xfrm>
            <a:off x="1563035" y="3540855"/>
            <a:ext cx="7041413" cy="1760353"/>
            <a:chOff x="387769" y="2641067"/>
            <a:chExt cx="7041413" cy="1760353"/>
          </a:xfrm>
        </p:grpSpPr>
        <p:sp>
          <p:nvSpPr>
            <p:cNvPr id="10" name="สี่เหลี่ยมมุมมน 9"/>
            <p:cNvSpPr/>
            <p:nvPr/>
          </p:nvSpPr>
          <p:spPr>
            <a:xfrm>
              <a:off x="387769" y="2641067"/>
              <a:ext cx="7041413" cy="1760353"/>
            </a:xfrm>
            <a:prstGeom prst="roundRect">
              <a:avLst>
                <a:gd name="adj" fmla="val 10000"/>
              </a:avLst>
            </a:prstGeom>
            <a:solidFill>
              <a:srgbClr val="BAE18F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1" name="สี่เหลี่ยมมุมมน 4"/>
            <p:cNvSpPr/>
            <p:nvPr/>
          </p:nvSpPr>
          <p:spPr>
            <a:xfrm>
              <a:off x="439328" y="2692626"/>
              <a:ext cx="6938295" cy="165723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21920" tIns="121920" rIns="121920" bIns="121920" numCol="1" spcCol="1270" anchor="ctr" anchorCtr="0">
              <a:noAutofit/>
            </a:bodyPr>
            <a:lstStyle/>
            <a:p>
              <a:pPr lvl="0" algn="l" defTabSz="1422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th-TH" sz="3200" b="1" kern="1200" dirty="0" smtClean="0">
                  <a:solidFill>
                    <a:schemeClr val="tx1"/>
                  </a:solidFill>
                  <a:latin typeface="FreesiaUPC" pitchFamily="34" charset="-34"/>
                  <a:cs typeface="FreesiaUPC" pitchFamily="34" charset="-34"/>
                </a:rPr>
                <a:t>3. เงื่อนไขอื่นตามที่คณะกรรมการกำหนด</a:t>
              </a:r>
              <a:endParaRPr lang="en-US" sz="3200" b="1" kern="1200" dirty="0">
                <a:solidFill>
                  <a:schemeClr val="tx1"/>
                </a:solidFill>
                <a:latin typeface="FreesiaUPC" pitchFamily="34" charset="-34"/>
                <a:cs typeface="FreesiaUPC" pitchFamily="34" charset="-34"/>
              </a:endParaRPr>
            </a:p>
          </p:txBody>
        </p:sp>
      </p:grpSp>
      <p:grpSp>
        <p:nvGrpSpPr>
          <p:cNvPr id="5" name="กลุ่ม 4"/>
          <p:cNvGrpSpPr/>
          <p:nvPr/>
        </p:nvGrpSpPr>
        <p:grpSpPr>
          <a:xfrm>
            <a:off x="564544" y="1484784"/>
            <a:ext cx="7679864" cy="2160240"/>
            <a:chOff x="-266505" y="504593"/>
            <a:chExt cx="7263722" cy="1760353"/>
          </a:xfrm>
        </p:grpSpPr>
        <p:sp>
          <p:nvSpPr>
            <p:cNvPr id="7" name="สี่เหลี่ยมมุมมน 6"/>
            <p:cNvSpPr/>
            <p:nvPr/>
          </p:nvSpPr>
          <p:spPr>
            <a:xfrm>
              <a:off x="-266505" y="504593"/>
              <a:ext cx="7103800" cy="1760353"/>
            </a:xfrm>
            <a:prstGeom prst="roundRect">
              <a:avLst>
                <a:gd name="adj" fmla="val 10000"/>
              </a:avLst>
            </a:prstGeom>
            <a:solidFill>
              <a:srgbClr val="FFFF99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8" name="สี่เหลี่ยมมุมมน 4"/>
            <p:cNvSpPr/>
            <p:nvPr/>
          </p:nvSpPr>
          <p:spPr>
            <a:xfrm>
              <a:off x="-3465" y="576601"/>
              <a:ext cx="7000682" cy="165723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06680" tIns="106680" rIns="106680" bIns="106680" numCol="1" spcCol="1270" anchor="ctr" anchorCtr="0">
              <a:noAutofit/>
            </a:bodyPr>
            <a:lstStyle/>
            <a:p>
              <a:pPr lvl="0" algn="l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3200" b="1" kern="1200" dirty="0" smtClean="0">
                  <a:solidFill>
                    <a:schemeClr val="tx1"/>
                  </a:solidFill>
                  <a:latin typeface="FreesiaUPC" pitchFamily="34" charset="-34"/>
                  <a:cs typeface="FreesiaUPC" pitchFamily="34" charset="-34"/>
                </a:rPr>
                <a:t>2. </a:t>
              </a:r>
              <a:r>
                <a:rPr lang="th-TH" sz="3200" b="1" kern="1200" dirty="0" smtClean="0">
                  <a:solidFill>
                    <a:schemeClr val="tx1"/>
                  </a:solidFill>
                  <a:latin typeface="FreesiaUPC" pitchFamily="34" charset="-34"/>
                  <a:cs typeface="FreesiaUPC" pitchFamily="34" charset="-34"/>
                </a:rPr>
                <a:t>มาตรฐานฝีมือแรงงานที่ทดสอบต้องเป็นมาตรฐาน</a:t>
              </a:r>
              <a:br>
                <a:rPr lang="th-TH" sz="3200" b="1" kern="1200" dirty="0" smtClean="0">
                  <a:solidFill>
                    <a:schemeClr val="tx1"/>
                  </a:solidFill>
                  <a:latin typeface="FreesiaUPC" pitchFamily="34" charset="-34"/>
                  <a:cs typeface="FreesiaUPC" pitchFamily="34" charset="-34"/>
                </a:rPr>
              </a:br>
              <a:r>
                <a:rPr lang="th-TH" sz="3200" b="1" kern="1200" dirty="0" smtClean="0">
                  <a:solidFill>
                    <a:schemeClr val="tx1"/>
                  </a:solidFill>
                  <a:latin typeface="FreesiaUPC" pitchFamily="34" charset="-34"/>
                  <a:cs typeface="FreesiaUPC" pitchFamily="34" charset="-34"/>
                </a:rPr>
                <a:t>    ฝีมือแรงงาน ตามมาตรา 22 หรือ มาตรา 26 </a:t>
              </a:r>
              <a:br>
                <a:rPr lang="th-TH" sz="3200" b="1" kern="1200" dirty="0" smtClean="0">
                  <a:solidFill>
                    <a:schemeClr val="tx1"/>
                  </a:solidFill>
                  <a:latin typeface="FreesiaUPC" pitchFamily="34" charset="-34"/>
                  <a:cs typeface="FreesiaUPC" pitchFamily="34" charset="-34"/>
                </a:rPr>
              </a:br>
              <a:r>
                <a:rPr lang="th-TH" sz="3200" b="1" kern="1200" dirty="0" smtClean="0">
                  <a:solidFill>
                    <a:schemeClr val="tx1"/>
                  </a:solidFill>
                  <a:latin typeface="FreesiaUPC" pitchFamily="34" charset="-34"/>
                  <a:cs typeface="FreesiaUPC" pitchFamily="34" charset="-34"/>
                </a:rPr>
                <a:t>    แห่งพระราชบัญญัติส่งเสริมการพัฒนาฝีมือแรงงาน</a:t>
              </a:r>
              <a:br>
                <a:rPr lang="th-TH" sz="3200" b="1" kern="1200" dirty="0" smtClean="0">
                  <a:solidFill>
                    <a:schemeClr val="tx1"/>
                  </a:solidFill>
                  <a:latin typeface="FreesiaUPC" pitchFamily="34" charset="-34"/>
                  <a:cs typeface="FreesiaUPC" pitchFamily="34" charset="-34"/>
                </a:rPr>
              </a:br>
              <a:r>
                <a:rPr lang="th-TH" sz="3200" b="1" kern="1200" dirty="0" smtClean="0">
                  <a:solidFill>
                    <a:schemeClr val="tx1"/>
                  </a:solidFill>
                  <a:latin typeface="FreesiaUPC" pitchFamily="34" charset="-34"/>
                  <a:cs typeface="FreesiaUPC" pitchFamily="34" charset="-34"/>
                </a:rPr>
                <a:t>    พ.ศ. 25</a:t>
              </a:r>
              <a:r>
                <a:rPr lang="en-US" sz="3200" b="1" kern="1200" dirty="0" smtClean="0">
                  <a:solidFill>
                    <a:schemeClr val="tx1"/>
                  </a:solidFill>
                  <a:latin typeface="FreesiaUPC" pitchFamily="34" charset="-34"/>
                  <a:cs typeface="FreesiaUPC" pitchFamily="34" charset="-34"/>
                </a:rPr>
                <a:t>45</a:t>
              </a:r>
              <a:endParaRPr lang="en-US" sz="3200" b="1" kern="1200" dirty="0">
                <a:solidFill>
                  <a:schemeClr val="tx1"/>
                </a:solidFill>
                <a:latin typeface="FreesiaUPC" pitchFamily="34" charset="-34"/>
                <a:cs typeface="FreesiaUPC" pitchFamily="34" charset="-34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รูปภาพ 2" descr="720_exampl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14348" y="3571876"/>
            <a:ext cx="5786478" cy="26728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สี่เหลี่ยมผืนผ้า 3"/>
          <p:cNvSpPr/>
          <p:nvPr/>
        </p:nvSpPr>
        <p:spPr>
          <a:xfrm>
            <a:off x="3920989" y="698825"/>
            <a:ext cx="4580101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h-TH" sz="6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oonTook Ultra" pitchFamily="50" charset="-34"/>
                <a:ea typeface="BoonTook Ultra" pitchFamily="50" charset="-34"/>
                <a:cs typeface="BoonTook Ultra" pitchFamily="50" charset="-34"/>
              </a:rPr>
              <a:t>การทำสัญญา</a:t>
            </a:r>
            <a:endParaRPr lang="en-US" sz="6000" dirty="0">
              <a:ln w="18415" cmpd="sng">
                <a:solidFill>
                  <a:srgbClr val="FFFFFF"/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BoonTook Ultra" pitchFamily="50" charset="-34"/>
              <a:ea typeface="BoonTook Ultra" pitchFamily="50" charset="-34"/>
              <a:cs typeface="BoonTook Ultra" pitchFamily="50" charset="-34"/>
            </a:endParaRPr>
          </a:p>
        </p:txBody>
      </p:sp>
      <p:sp>
        <p:nvSpPr>
          <p:cNvPr id="6" name="สี่เหลี่ยมผืนผ้า 5"/>
          <p:cNvSpPr/>
          <p:nvPr/>
        </p:nvSpPr>
        <p:spPr>
          <a:xfrm>
            <a:off x="571472" y="2143116"/>
            <a:ext cx="8101898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th-TH" sz="3000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7C8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nTook Ultra" pitchFamily="50" charset="-34"/>
                <a:ea typeface="BoonTook Ultra" pitchFamily="50" charset="-34"/>
                <a:cs typeface="BoonTook Ultra" pitchFamily="50" charset="-34"/>
              </a:rPr>
              <a:t>“ผู้ดำเนินการฝึก ผู้ดำเนินการทดสอบมาตรฐานฯ </a:t>
            </a:r>
            <a:br>
              <a:rPr lang="th-TH" sz="3000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7C8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nTook Ultra" pitchFamily="50" charset="-34"/>
                <a:ea typeface="BoonTook Ultra" pitchFamily="50" charset="-34"/>
                <a:cs typeface="BoonTook Ultra" pitchFamily="50" charset="-34"/>
              </a:rPr>
            </a:br>
            <a:r>
              <a:rPr lang="th-TH" sz="3000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7C8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nTook Ultra" pitchFamily="50" charset="-34"/>
                <a:ea typeface="BoonTook Ultra" pitchFamily="50" charset="-34"/>
                <a:cs typeface="BoonTook Ultra" pitchFamily="50" charset="-34"/>
              </a:rPr>
              <a:t>ผู้ประกอบกิจการ”</a:t>
            </a:r>
            <a:endParaRPr lang="en-US" sz="3000" b="1" i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7C8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BoonTook Ultra" pitchFamily="50" charset="-34"/>
              <a:ea typeface="BoonTook Ultra" pitchFamily="50" charset="-34"/>
              <a:cs typeface="BoonTook Ultra" pitchFamily="50" charset="-34"/>
            </a:endParaRPr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3811E6-61C2-4CC9-BD81-A5B9A71345A3}" type="slidenum">
              <a:rPr lang="en-US" smtClean="0"/>
              <a:pPr/>
              <a:t>21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ไดอะแกรม 5"/>
          <p:cNvGraphicFramePr/>
          <p:nvPr/>
        </p:nvGraphicFramePr>
        <p:xfrm>
          <a:off x="785786" y="1935072"/>
          <a:ext cx="7643866" cy="43022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7" name="รูปภาพ 6" descr="men-clip-art-radacina_men_in_black_Vector_Clipart.png"/>
          <p:cNvPicPr>
            <a:picLocks noChangeAspect="1"/>
          </p:cNvPicPr>
          <p:nvPr/>
        </p:nvPicPr>
        <p:blipFill>
          <a:blip r:embed="rId7" cstate="print">
            <a:duotone>
              <a:prstClr val="black"/>
              <a:schemeClr val="accent6">
                <a:tint val="45000"/>
                <a:satMod val="400000"/>
              </a:schemeClr>
            </a:duotone>
            <a:lum bright="30000"/>
          </a:blip>
          <a:stretch>
            <a:fillRect/>
          </a:stretch>
        </p:blipFill>
        <p:spPr>
          <a:xfrm>
            <a:off x="3779911" y="620688"/>
            <a:ext cx="3446559" cy="1296143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ตัวยึดหมายเลขภาพนิ่ง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3811E6-61C2-4CC9-BD81-A5B9A71345A3}" type="slidenum">
              <a:rPr lang="en-US" smtClean="0"/>
              <a:pPr/>
              <a:t>22</a:t>
            </a:fld>
            <a:endParaRPr lang="en-US"/>
          </a:p>
        </p:txBody>
      </p:sp>
      <p:sp>
        <p:nvSpPr>
          <p:cNvPr id="5" name="สี่เหลี่ยมผืนผ้า 4"/>
          <p:cNvSpPr/>
          <p:nvPr/>
        </p:nvSpPr>
        <p:spPr>
          <a:xfrm>
            <a:off x="683568" y="548680"/>
            <a:ext cx="283763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th-TH" sz="3600" b="1" dirty="0" smtClean="0">
                <a:solidFill>
                  <a:srgbClr val="C00000"/>
                </a:solidFill>
                <a:latin typeface="FreesiaUPC" pitchFamily="34" charset="-34"/>
                <a:cs typeface="FreesiaUPC" pitchFamily="34" charset="-34"/>
              </a:rPr>
              <a:t>ผู้กู้ยืมเป็นนิติบุคคล</a:t>
            </a:r>
            <a:endParaRPr lang="en-US" sz="3600" b="1" dirty="0">
              <a:solidFill>
                <a:srgbClr val="C00000"/>
              </a:solidFill>
              <a:latin typeface="FreesiaUPC" pitchFamily="34" charset="-34"/>
              <a:cs typeface="FreesiaUPC" pitchFamily="34" charset="-34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55576" y="2223104"/>
            <a:ext cx="22322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3200" b="1" dirty="0" smtClean="0">
                <a:latin typeface="FreesiaUPC" pitchFamily="34" charset="-34"/>
                <a:cs typeface="FreesiaUPC" pitchFamily="34" charset="-34"/>
              </a:rPr>
              <a:t>สัญญากู้ยืมเงิน</a:t>
            </a:r>
            <a:endParaRPr lang="en-US" sz="3200" b="1" dirty="0">
              <a:latin typeface="FreesiaUPC" pitchFamily="34" charset="-34"/>
              <a:cs typeface="FreesiaUPC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ไดอะแกรม 5"/>
          <p:cNvGraphicFramePr/>
          <p:nvPr/>
        </p:nvGraphicFramePr>
        <p:xfrm>
          <a:off x="500034" y="1071546"/>
          <a:ext cx="8143932" cy="478634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9" name="สามเหลี่ยมหน้าจั่ว 8"/>
          <p:cNvSpPr/>
          <p:nvPr/>
        </p:nvSpPr>
        <p:spPr>
          <a:xfrm rot="5400000">
            <a:off x="6429388" y="3774315"/>
            <a:ext cx="285752" cy="285752"/>
          </a:xfrm>
          <a:prstGeom prst="triangl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3811E6-61C2-4CC9-BD81-A5B9A71345A3}" type="slidenum">
              <a:rPr lang="en-US" smtClean="0"/>
              <a:pPr/>
              <a:t>23</a:t>
            </a:fld>
            <a:endParaRPr lang="en-US"/>
          </a:p>
        </p:txBody>
      </p:sp>
      <p:sp>
        <p:nvSpPr>
          <p:cNvPr id="8" name="สี่เหลี่ยมผืนผ้า 7"/>
          <p:cNvSpPr/>
          <p:nvPr/>
        </p:nvSpPr>
        <p:spPr>
          <a:xfrm>
            <a:off x="467544" y="478413"/>
            <a:ext cx="283763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th-TH" sz="3600" b="1" dirty="0" smtClean="0">
                <a:solidFill>
                  <a:srgbClr val="C00000"/>
                </a:solidFill>
                <a:latin typeface="FreesiaUPC" pitchFamily="34" charset="-34"/>
                <a:cs typeface="FreesiaUPC" pitchFamily="34" charset="-34"/>
              </a:rPr>
              <a:t>ผู้กู้ยืมเป็นนิติบุคคล</a:t>
            </a:r>
            <a:endParaRPr lang="en-US" sz="3600" b="1" dirty="0">
              <a:solidFill>
                <a:srgbClr val="C00000"/>
              </a:solidFill>
              <a:latin typeface="FreesiaUPC" pitchFamily="34" charset="-34"/>
              <a:cs typeface="FreesiaUPC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ไดอะแกรม 5"/>
          <p:cNvGraphicFramePr/>
          <p:nvPr/>
        </p:nvGraphicFramePr>
        <p:xfrm>
          <a:off x="785786" y="1863064"/>
          <a:ext cx="7643866" cy="43022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7" name="รูปภาพ 6" descr="men-clip-art-radacina_men_in_black_Vector_Clipart.png"/>
          <p:cNvPicPr>
            <a:picLocks noChangeAspect="1"/>
          </p:cNvPicPr>
          <p:nvPr/>
        </p:nvPicPr>
        <p:blipFill>
          <a:blip r:embed="rId7" cstate="print">
            <a:duotone>
              <a:prstClr val="black"/>
              <a:schemeClr val="accent6">
                <a:tint val="45000"/>
                <a:satMod val="400000"/>
              </a:schemeClr>
            </a:duotone>
            <a:lum bright="30000"/>
          </a:blip>
          <a:stretch>
            <a:fillRect/>
          </a:stretch>
        </p:blipFill>
        <p:spPr>
          <a:xfrm>
            <a:off x="4932040" y="620688"/>
            <a:ext cx="2872135" cy="108012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ตัวยึดหมายเลขภาพนิ่ง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3811E6-61C2-4CC9-BD81-A5B9A71345A3}" type="slidenum">
              <a:rPr lang="en-US" smtClean="0"/>
              <a:pPr/>
              <a:t>24</a:t>
            </a:fld>
            <a:endParaRPr lang="en-US"/>
          </a:p>
        </p:txBody>
      </p:sp>
      <p:sp>
        <p:nvSpPr>
          <p:cNvPr id="5" name="สี่เหลี่ยมผืนผ้า 4"/>
          <p:cNvSpPr/>
          <p:nvPr/>
        </p:nvSpPr>
        <p:spPr>
          <a:xfrm>
            <a:off x="683568" y="548680"/>
            <a:ext cx="283763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th-TH" sz="3600" b="1" dirty="0" smtClean="0">
                <a:solidFill>
                  <a:srgbClr val="C00000"/>
                </a:solidFill>
                <a:latin typeface="FreesiaUPC" pitchFamily="34" charset="-34"/>
                <a:cs typeface="FreesiaUPC" pitchFamily="34" charset="-34"/>
              </a:rPr>
              <a:t>ผู้กู้ยืมเป็นนิติบุคคล</a:t>
            </a:r>
            <a:endParaRPr lang="en-US" sz="3600" b="1" dirty="0">
              <a:solidFill>
                <a:srgbClr val="C00000"/>
              </a:solidFill>
              <a:latin typeface="FreesiaUPC" pitchFamily="34" charset="-34"/>
              <a:cs typeface="FreesiaUPC" pitchFamily="34" charset="-34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55576" y="2151096"/>
            <a:ext cx="22322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3200" b="1" dirty="0" smtClean="0">
                <a:latin typeface="FreesiaUPC" pitchFamily="34" charset="-34"/>
                <a:cs typeface="FreesiaUPC" pitchFamily="34" charset="-34"/>
              </a:rPr>
              <a:t>สัญญาค้ำประกัน</a:t>
            </a:r>
            <a:endParaRPr lang="en-US" sz="3200" b="1" dirty="0">
              <a:latin typeface="FreesiaUPC" pitchFamily="34" charset="-34"/>
              <a:cs typeface="FreesiaUPC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ไดอะแกรม 5"/>
          <p:cNvGraphicFramePr/>
          <p:nvPr/>
        </p:nvGraphicFramePr>
        <p:xfrm>
          <a:off x="744558" y="1196752"/>
          <a:ext cx="7643866" cy="44468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3811E6-61C2-4CC9-BD81-A5B9A71345A3}" type="slidenum">
              <a:rPr lang="en-US" smtClean="0"/>
              <a:pPr/>
              <a:t>25</a:t>
            </a:fld>
            <a:endParaRPr lang="en-US"/>
          </a:p>
        </p:txBody>
      </p:sp>
      <p:pic>
        <p:nvPicPr>
          <p:cNvPr id="8" name="รูปภาพ 7" descr="l_042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357422" y="3861048"/>
            <a:ext cx="1000132" cy="928694"/>
          </a:xfrm>
          <a:prstGeom prst="ellipse">
            <a:avLst/>
          </a:prstGeom>
          <a:ln w="1905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7" name="TextBox 6"/>
          <p:cNvSpPr txBox="1"/>
          <p:nvPr/>
        </p:nvSpPr>
        <p:spPr>
          <a:xfrm>
            <a:off x="683568" y="1052736"/>
            <a:ext cx="22322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3600" b="1" dirty="0" smtClean="0">
                <a:latin typeface="FreesiaUPC" pitchFamily="34" charset="-34"/>
                <a:cs typeface="FreesiaUPC" pitchFamily="34" charset="-34"/>
              </a:rPr>
              <a:t>สัญญากู้ยืมเงิน</a:t>
            </a:r>
            <a:endParaRPr lang="en-US" sz="3600" b="1" dirty="0">
              <a:latin typeface="FreesiaUPC" pitchFamily="34" charset="-34"/>
              <a:cs typeface="FreesiaUPC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ไดอะแกรม 5"/>
          <p:cNvGraphicFramePr/>
          <p:nvPr/>
        </p:nvGraphicFramePr>
        <p:xfrm>
          <a:off x="467544" y="1196752"/>
          <a:ext cx="8143932" cy="478634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3811E6-61C2-4CC9-BD81-A5B9A71345A3}" type="slidenum">
              <a:rPr lang="en-US" smtClean="0"/>
              <a:pPr/>
              <a:t>26</a:t>
            </a:fld>
            <a:endParaRPr lang="en-US"/>
          </a:p>
        </p:txBody>
      </p:sp>
      <p:sp>
        <p:nvSpPr>
          <p:cNvPr id="7" name="สี่เหลี่ยมผืนผ้า 6"/>
          <p:cNvSpPr/>
          <p:nvPr/>
        </p:nvSpPr>
        <p:spPr>
          <a:xfrm>
            <a:off x="539552" y="476672"/>
            <a:ext cx="353173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th-TH" sz="3600" b="1" dirty="0" smtClean="0">
                <a:solidFill>
                  <a:srgbClr val="0070C0"/>
                </a:solidFill>
                <a:latin typeface="FreesiaUPC" pitchFamily="34" charset="-34"/>
                <a:cs typeface="FreesiaUPC" pitchFamily="34" charset="-34"/>
              </a:rPr>
              <a:t>ผู้กู้ยืมเป็นบุคคลธรรมดา</a:t>
            </a:r>
            <a:endParaRPr lang="en-US" sz="3600" b="1" dirty="0">
              <a:solidFill>
                <a:srgbClr val="0070C0"/>
              </a:solidFill>
              <a:latin typeface="FreesiaUPC" pitchFamily="34" charset="-34"/>
              <a:cs typeface="FreesiaUPC" pitchFamily="34" charset="-34"/>
            </a:endParaRPr>
          </a:p>
        </p:txBody>
      </p:sp>
      <p:pic>
        <p:nvPicPr>
          <p:cNvPr id="8" name="รูปภาพ 7" descr="l_042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948132" y="484082"/>
            <a:ext cx="1000132" cy="928694"/>
          </a:xfrm>
          <a:prstGeom prst="ellipse">
            <a:avLst/>
          </a:prstGeom>
          <a:ln w="1905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หมายเลขภาพนิ่ง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3811E6-61C2-4CC9-BD81-A5B9A71345A3}" type="slidenum">
              <a:rPr lang="en-US" smtClean="0"/>
              <a:pPr/>
              <a:t>27</a:t>
            </a:fld>
            <a:endParaRPr lang="en-US"/>
          </a:p>
        </p:txBody>
      </p:sp>
      <p:sp>
        <p:nvSpPr>
          <p:cNvPr id="4" name="Rectangle 4"/>
          <p:cNvSpPr txBox="1">
            <a:spLocks noChangeArrowheads="1"/>
          </p:cNvSpPr>
          <p:nvPr/>
        </p:nvSpPr>
        <p:spPr>
          <a:xfrm>
            <a:off x="1000100" y="285728"/>
            <a:ext cx="8001056" cy="107157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 fontScale="9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3600" b="1" u="none" strike="noStrike" kern="1200" normalizeH="0" baseline="0" noProof="0" dirty="0" smtClean="0">
              <a:ln w="19050">
                <a:solidFill>
                  <a:schemeClr val="accent6">
                    <a:lumMod val="50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uLnTx/>
              <a:uFillTx/>
              <a:latin typeface="BoonTook Mon Ultra" pitchFamily="50" charset="-34"/>
              <a:ea typeface="BoonTook Mon Ultra" pitchFamily="50" charset="-34"/>
              <a:cs typeface="BoonTook Mon Ultra" pitchFamily="50" charset="-3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4300" b="1" i="1" u="none" strike="noStrike" kern="1200" normalizeH="0" baseline="0" noProof="0" dirty="0" smtClean="0">
                <a:ln w="19050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rgbClr val="FF0000"/>
                </a:solidFill>
                <a:uLnTx/>
                <a:uFillTx/>
                <a:latin typeface="BoonTook Mon Ultra" pitchFamily="50" charset="-34"/>
                <a:ea typeface="BoonTook Mon Ultra" pitchFamily="50" charset="-34"/>
                <a:cs typeface="BoonTook Mon Ultra" pitchFamily="50" charset="-34"/>
              </a:rPr>
              <a:t>   กู้ยืมเงิน</a:t>
            </a:r>
            <a:r>
              <a:rPr kumimoji="0" lang="th-TH" sz="3200" b="1" i="1" u="none" strike="noStrike" kern="1200" normalizeH="0" baseline="0" noProof="0" dirty="0" smtClean="0">
                <a:ln w="19050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rgbClr val="FF0000"/>
                </a:solidFill>
                <a:uLnTx/>
                <a:uFillTx/>
                <a:latin typeface="BoonTook Mon Ultra" pitchFamily="50" charset="-34"/>
                <a:ea typeface="BoonTook Mon Ultra" pitchFamily="50" charset="-34"/>
                <a:cs typeface="BoonTook Mon Ultra" pitchFamily="50" charset="-34"/>
              </a:rPr>
              <a:t>กองทุนพัฒนาฝีมือแรงงาน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600" b="1" u="none" strike="noStrike" kern="1200" normalizeH="0" baseline="0" noProof="0" dirty="0">
              <a:ln w="19050">
                <a:solidFill>
                  <a:schemeClr val="accent6">
                    <a:lumMod val="50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uLnTx/>
              <a:uFillTx/>
              <a:latin typeface="+mj-lt"/>
              <a:ea typeface="BoonTook Mon Ultra" pitchFamily="50" charset="-34"/>
              <a:cs typeface="BoonTook Mon Ultra" pitchFamily="50" charset="-34"/>
            </a:endParaRPr>
          </a:p>
        </p:txBody>
      </p:sp>
      <p:grpSp>
        <p:nvGrpSpPr>
          <p:cNvPr id="17" name="กลุ่ม 16"/>
          <p:cNvGrpSpPr/>
          <p:nvPr/>
        </p:nvGrpSpPr>
        <p:grpSpPr>
          <a:xfrm>
            <a:off x="683568" y="1124744"/>
            <a:ext cx="7929618" cy="2249388"/>
            <a:chOff x="825806" y="1195146"/>
            <a:chExt cx="7929618" cy="2344631"/>
          </a:xfrm>
        </p:grpSpPr>
        <p:sp>
          <p:nvSpPr>
            <p:cNvPr id="12" name="TextBox 11"/>
            <p:cNvSpPr txBox="1"/>
            <p:nvPr/>
          </p:nvSpPr>
          <p:spPr>
            <a:xfrm>
              <a:off x="825806" y="1195146"/>
              <a:ext cx="7929618" cy="2344631"/>
            </a:xfrm>
            <a:prstGeom prst="doubleWave">
              <a:avLst/>
            </a:prstGeom>
            <a:solidFill>
              <a:srgbClr val="FFC000"/>
            </a:solidFill>
          </p:spPr>
          <p:txBody>
            <a:bodyPr wrap="square" rtlCol="0">
              <a:spAutoFit/>
            </a:bodyPr>
            <a:lstStyle/>
            <a:p>
              <a:r>
                <a:rPr lang="th-TH" sz="3200" i="1" dirty="0" smtClean="0">
                  <a:solidFill>
                    <a:srgbClr val="7030A0"/>
                  </a:solidFill>
                  <a:latin typeface="BoonTook Ultra" pitchFamily="50" charset="-34"/>
                  <a:ea typeface="BoonTook Ultra" pitchFamily="50" charset="-34"/>
                  <a:cs typeface="BoonTook Ultra" pitchFamily="50" charset="-34"/>
                </a:rPr>
                <a:t>      </a:t>
              </a:r>
              <a:r>
                <a:rPr lang="th-TH" sz="2800" i="1" dirty="0" smtClean="0">
                  <a:solidFill>
                    <a:srgbClr val="7030A0"/>
                  </a:solidFill>
                  <a:latin typeface="BoonTook Ultra" pitchFamily="50" charset="-34"/>
                  <a:ea typeface="BoonTook Ultra" pitchFamily="50" charset="-34"/>
                  <a:cs typeface="BoonTook Ultra" pitchFamily="50" charset="-34"/>
                </a:rPr>
                <a:t>ยกเว้นภาษี</a:t>
              </a:r>
            </a:p>
            <a:p>
              <a:r>
                <a:rPr lang="th-TH" sz="2000" dirty="0" smtClean="0">
                  <a:solidFill>
                    <a:schemeClr val="accent5">
                      <a:lumMod val="50000"/>
                    </a:schemeClr>
                  </a:solidFill>
                  <a:latin typeface="BoonTook Ultra" pitchFamily="50" charset="-34"/>
                  <a:ea typeface="BoonTook Ultra" pitchFamily="50" charset="-34"/>
                  <a:cs typeface="BoonTook Ultra" pitchFamily="50" charset="-34"/>
                </a:rPr>
                <a:t>	</a:t>
              </a:r>
              <a:r>
                <a:rPr lang="th-TH" sz="2400" dirty="0" smtClean="0">
                  <a:solidFill>
                    <a:schemeClr val="accent5">
                      <a:lumMod val="50000"/>
                    </a:schemeClr>
                  </a:solidFill>
                  <a:latin typeface="BoonTook Ultra" pitchFamily="50" charset="-34"/>
                  <a:ea typeface="BoonTook Ultra" pitchFamily="50" charset="-34"/>
                  <a:cs typeface="BoonTook Ultra" pitchFamily="50" charset="-34"/>
                </a:rPr>
                <a:t>ค่าใช้จ่ายที่ใช้ในการฝึกอบรมสามารถนำไปยกเว้นภาษีเงินได้ร้อยละร้อย</a:t>
              </a:r>
              <a:endParaRPr lang="th-TH" sz="2000" dirty="0" smtClean="0">
                <a:solidFill>
                  <a:schemeClr val="accent5">
                    <a:lumMod val="50000"/>
                  </a:schemeClr>
                </a:solidFill>
                <a:latin typeface="BoonTook Ultra" pitchFamily="50" charset="-34"/>
                <a:ea typeface="BoonTook Ultra" pitchFamily="50" charset="-34"/>
                <a:cs typeface="BoonTook Ultra" pitchFamily="50" charset="-34"/>
              </a:endParaRPr>
            </a:p>
            <a:p>
              <a:endParaRPr lang="en-US" sz="2400" dirty="0">
                <a:solidFill>
                  <a:schemeClr val="accent5">
                    <a:lumMod val="50000"/>
                  </a:schemeClr>
                </a:solidFill>
                <a:latin typeface="BoonTook Ultra" pitchFamily="50" charset="-34"/>
                <a:ea typeface="BoonTook Ultra" pitchFamily="50" charset="-34"/>
                <a:cs typeface="BoonTook Ultra" pitchFamily="50" charset="-34"/>
              </a:endParaRPr>
            </a:p>
          </p:txBody>
        </p:sp>
        <p:pic>
          <p:nvPicPr>
            <p:cNvPr id="6" name="รูปภาพ 5" descr="fb_fan_15_like.pn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26748" y="1454224"/>
              <a:ext cx="593198" cy="447220"/>
            </a:xfrm>
            <a:prstGeom prst="rect">
              <a:avLst/>
            </a:prstGeom>
          </p:spPr>
        </p:pic>
      </p:grpSp>
      <p:grpSp>
        <p:nvGrpSpPr>
          <p:cNvPr id="16" name="กลุ่ม 15"/>
          <p:cNvGrpSpPr/>
          <p:nvPr/>
        </p:nvGrpSpPr>
        <p:grpSpPr>
          <a:xfrm>
            <a:off x="683568" y="4653136"/>
            <a:ext cx="7929618" cy="1676817"/>
            <a:chOff x="4129227" y="2038118"/>
            <a:chExt cx="8001056" cy="1676817"/>
          </a:xfrm>
        </p:grpSpPr>
        <p:sp>
          <p:nvSpPr>
            <p:cNvPr id="14" name="TextBox 13"/>
            <p:cNvSpPr txBox="1"/>
            <p:nvPr/>
          </p:nvSpPr>
          <p:spPr>
            <a:xfrm>
              <a:off x="4129227" y="2038118"/>
              <a:ext cx="8001056" cy="1676817"/>
            </a:xfrm>
            <a:prstGeom prst="doubleWave">
              <a:avLst/>
            </a:prstGeom>
            <a:solidFill>
              <a:srgbClr val="92D050"/>
            </a:solidFill>
          </p:spPr>
          <p:txBody>
            <a:bodyPr wrap="square" rtlCol="0">
              <a:spAutoFit/>
            </a:bodyPr>
            <a:lstStyle/>
            <a:p>
              <a:r>
                <a:rPr lang="th-TH" sz="3200" i="1" dirty="0" smtClean="0">
                  <a:solidFill>
                    <a:srgbClr val="7030A0"/>
                  </a:solidFill>
                  <a:latin typeface="BoonTook Ultra" pitchFamily="50" charset="-34"/>
                  <a:ea typeface="BoonTook Ultra" pitchFamily="50" charset="-34"/>
                  <a:cs typeface="BoonTook Ultra" pitchFamily="50" charset="-34"/>
                </a:rPr>
                <a:t>      </a:t>
              </a:r>
              <a:r>
                <a:rPr lang="th-TH" sz="2800" i="1" dirty="0" smtClean="0">
                  <a:solidFill>
                    <a:srgbClr val="FF3399"/>
                  </a:solidFill>
                  <a:latin typeface="BoonTook Ultra" pitchFamily="50" charset="-34"/>
                  <a:ea typeface="BoonTook Ultra" pitchFamily="50" charset="-34"/>
                  <a:cs typeface="BoonTook Ultra" pitchFamily="50" charset="-34"/>
                </a:rPr>
                <a:t>ลดต้นทุน</a:t>
              </a:r>
              <a:endParaRPr lang="th-TH" sz="3000" i="1" dirty="0" smtClean="0">
                <a:solidFill>
                  <a:srgbClr val="FF3399"/>
                </a:solidFill>
                <a:latin typeface="BoonTook Ultra" pitchFamily="50" charset="-34"/>
                <a:ea typeface="BoonTook Ultra" pitchFamily="50" charset="-34"/>
                <a:cs typeface="BoonTook Ultra" pitchFamily="50" charset="-34"/>
              </a:endParaRPr>
            </a:p>
            <a:p>
              <a:r>
                <a:rPr lang="th-TH" sz="2400" dirty="0" smtClean="0">
                  <a:solidFill>
                    <a:schemeClr val="accent5">
                      <a:lumMod val="50000"/>
                    </a:schemeClr>
                  </a:solidFill>
                  <a:latin typeface="BoonTook Ultra" pitchFamily="50" charset="-34"/>
                  <a:ea typeface="BoonTook Ultra" pitchFamily="50" charset="-34"/>
                  <a:cs typeface="BoonTook Ultra" pitchFamily="50" charset="-34"/>
                </a:rPr>
                <a:t>	</a:t>
              </a:r>
              <a:r>
                <a:rPr lang="th-TH" sz="2000" dirty="0" smtClean="0">
                  <a:solidFill>
                    <a:schemeClr val="accent5">
                      <a:lumMod val="50000"/>
                    </a:schemeClr>
                  </a:solidFill>
                  <a:latin typeface="BoonTook Ultra" pitchFamily="50" charset="-34"/>
                  <a:ea typeface="BoonTook Ultra" pitchFamily="50" charset="-34"/>
                  <a:cs typeface="BoonTook Ultra" pitchFamily="50" charset="-34"/>
                </a:rPr>
                <a:t>ลูกจ้างได้รับการพัฒนาทักษะฝีมือ เพิ่มผลิตภาพแรงงาน </a:t>
              </a:r>
              <a:br>
                <a:rPr lang="th-TH" sz="2000" dirty="0" smtClean="0">
                  <a:solidFill>
                    <a:schemeClr val="accent5">
                      <a:lumMod val="50000"/>
                    </a:schemeClr>
                  </a:solidFill>
                  <a:latin typeface="BoonTook Ultra" pitchFamily="50" charset="-34"/>
                  <a:ea typeface="BoonTook Ultra" pitchFamily="50" charset="-34"/>
                  <a:cs typeface="BoonTook Ultra" pitchFamily="50" charset="-34"/>
                </a:rPr>
              </a:br>
              <a:r>
                <a:rPr lang="th-TH" sz="2000" dirty="0" smtClean="0">
                  <a:solidFill>
                    <a:schemeClr val="accent5">
                      <a:lumMod val="50000"/>
                    </a:schemeClr>
                  </a:solidFill>
                  <a:latin typeface="BoonTook Ultra" pitchFamily="50" charset="-34"/>
                  <a:ea typeface="BoonTook Ultra" pitchFamily="50" charset="-34"/>
                  <a:cs typeface="BoonTook Ultra" pitchFamily="50" charset="-34"/>
                </a:rPr>
                <a:t>			ลดต้นทุนการผลิต</a:t>
              </a:r>
              <a:endParaRPr lang="en-US" sz="2400" dirty="0">
                <a:solidFill>
                  <a:schemeClr val="accent5">
                    <a:lumMod val="50000"/>
                  </a:schemeClr>
                </a:solidFill>
                <a:latin typeface="BoonTook Ultra" pitchFamily="50" charset="-34"/>
                <a:ea typeface="BoonTook Ultra" pitchFamily="50" charset="-34"/>
                <a:cs typeface="BoonTook Ultra" pitchFamily="50" charset="-34"/>
              </a:endParaRPr>
            </a:p>
          </p:txBody>
        </p:sp>
        <p:pic>
          <p:nvPicPr>
            <p:cNvPr id="9" name="รูปภาพ 8" descr="fb_fan_15_like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272103" y="2212109"/>
              <a:ext cx="593198" cy="447220"/>
            </a:xfrm>
            <a:prstGeom prst="rect">
              <a:avLst/>
            </a:prstGeom>
          </p:spPr>
        </p:pic>
      </p:grpSp>
      <p:sp>
        <p:nvSpPr>
          <p:cNvPr id="10" name="TextBox 9"/>
          <p:cNvSpPr txBox="1"/>
          <p:nvPr/>
        </p:nvSpPr>
        <p:spPr>
          <a:xfrm>
            <a:off x="683568" y="2780928"/>
            <a:ext cx="7929618" cy="2167592"/>
          </a:xfrm>
          <a:prstGeom prst="doubleWave">
            <a:avLst/>
          </a:prstGeom>
          <a:solidFill>
            <a:srgbClr val="FF99CC"/>
          </a:solidFill>
        </p:spPr>
        <p:txBody>
          <a:bodyPr wrap="square" rtlCol="0">
            <a:spAutoFit/>
          </a:bodyPr>
          <a:lstStyle/>
          <a:p>
            <a:r>
              <a:rPr lang="th-TH" sz="3200" i="1" dirty="0" smtClean="0">
                <a:solidFill>
                  <a:srgbClr val="7030A0"/>
                </a:solidFill>
                <a:latin typeface="BoonTook Ultra" pitchFamily="50" charset="-34"/>
                <a:ea typeface="BoonTook Ultra" pitchFamily="50" charset="-34"/>
                <a:cs typeface="BoonTook Ultra" pitchFamily="50" charset="-34"/>
              </a:rPr>
              <a:t>      </a:t>
            </a:r>
            <a:r>
              <a:rPr lang="th-TH" sz="2800" i="1" dirty="0" smtClean="0">
                <a:solidFill>
                  <a:srgbClr val="DE5408"/>
                </a:solidFill>
                <a:latin typeface="BoonTook Ultra" pitchFamily="50" charset="-34"/>
                <a:ea typeface="BoonTook Ultra" pitchFamily="50" charset="-34"/>
                <a:cs typeface="BoonTook Ultra" pitchFamily="50" charset="-34"/>
              </a:rPr>
              <a:t>ประเมินเงินสมทบกองทุน</a:t>
            </a:r>
            <a:endParaRPr lang="th-TH" sz="3200" i="1" dirty="0" smtClean="0">
              <a:solidFill>
                <a:srgbClr val="DE5408"/>
              </a:solidFill>
              <a:latin typeface="BoonTook Ultra" pitchFamily="50" charset="-34"/>
              <a:ea typeface="BoonTook Ultra" pitchFamily="50" charset="-34"/>
              <a:cs typeface="BoonTook Ultra" pitchFamily="50" charset="-34"/>
            </a:endParaRPr>
          </a:p>
          <a:p>
            <a:r>
              <a:rPr lang="th-TH" sz="2400" dirty="0" smtClean="0">
                <a:solidFill>
                  <a:schemeClr val="accent5">
                    <a:lumMod val="50000"/>
                  </a:schemeClr>
                </a:solidFill>
                <a:latin typeface="BoonTook Ultra" pitchFamily="50" charset="-34"/>
                <a:ea typeface="BoonTook Ultra" pitchFamily="50" charset="-34"/>
                <a:cs typeface="BoonTook Ultra" pitchFamily="50" charset="-34"/>
              </a:rPr>
              <a:t>      	</a:t>
            </a:r>
            <a:r>
              <a:rPr lang="th-TH" sz="2000" dirty="0" smtClean="0">
                <a:solidFill>
                  <a:schemeClr val="accent5">
                    <a:lumMod val="50000"/>
                  </a:schemeClr>
                </a:solidFill>
                <a:latin typeface="BoonTook Ultra" pitchFamily="50" charset="-34"/>
                <a:ea typeface="BoonTook Ultra" pitchFamily="50" charset="-34"/>
                <a:cs typeface="BoonTook Ultra" pitchFamily="50" charset="-34"/>
              </a:rPr>
              <a:t>พัฒนาฝีมือแรงงานให้แก่ลูกจ้างครบตามสัดส่วน</a:t>
            </a:r>
          </a:p>
          <a:p>
            <a:r>
              <a:rPr lang="th-TH" sz="2000" dirty="0" smtClean="0">
                <a:solidFill>
                  <a:schemeClr val="accent5">
                    <a:lumMod val="50000"/>
                  </a:schemeClr>
                </a:solidFill>
                <a:latin typeface="BoonTook Ultra" pitchFamily="50" charset="-34"/>
                <a:ea typeface="BoonTook Ultra" pitchFamily="50" charset="-34"/>
                <a:cs typeface="BoonTook Ultra" pitchFamily="50" charset="-34"/>
              </a:rPr>
              <a:t>	    ที่กฎหมายกำหนด “ไม่ต้องส่งเงินสมทบเข้ากองทุน”</a:t>
            </a:r>
            <a:r>
              <a:rPr lang="th-TH" sz="2400" dirty="0" smtClean="0">
                <a:solidFill>
                  <a:schemeClr val="accent5">
                    <a:lumMod val="50000"/>
                  </a:schemeClr>
                </a:solidFill>
                <a:latin typeface="BoonTook Ultra" pitchFamily="50" charset="-34"/>
                <a:ea typeface="BoonTook Ultra" pitchFamily="50" charset="-34"/>
                <a:cs typeface="BoonTook Ultra" pitchFamily="50" charset="-34"/>
              </a:rPr>
              <a:t/>
            </a:r>
            <a:br>
              <a:rPr lang="th-TH" sz="2400" dirty="0" smtClean="0">
                <a:solidFill>
                  <a:schemeClr val="accent5">
                    <a:lumMod val="50000"/>
                  </a:schemeClr>
                </a:solidFill>
                <a:latin typeface="BoonTook Ultra" pitchFamily="50" charset="-34"/>
                <a:ea typeface="BoonTook Ultra" pitchFamily="50" charset="-34"/>
                <a:cs typeface="BoonTook Ultra" pitchFamily="50" charset="-34"/>
              </a:rPr>
            </a:br>
            <a:r>
              <a:rPr lang="th-TH" sz="2400" dirty="0" smtClean="0">
                <a:solidFill>
                  <a:schemeClr val="accent5">
                    <a:lumMod val="50000"/>
                  </a:schemeClr>
                </a:solidFill>
                <a:latin typeface="BoonTook Ultra" pitchFamily="50" charset="-34"/>
                <a:ea typeface="BoonTook Ultra" pitchFamily="50" charset="-34"/>
                <a:cs typeface="BoonTook Ultra" pitchFamily="50" charset="-34"/>
              </a:rPr>
              <a:t>			</a:t>
            </a:r>
            <a:endParaRPr lang="en-US" sz="2400" dirty="0">
              <a:solidFill>
                <a:schemeClr val="accent5">
                  <a:lumMod val="50000"/>
                </a:schemeClr>
              </a:solidFill>
              <a:latin typeface="BoonTook Ultra" pitchFamily="50" charset="-34"/>
              <a:ea typeface="BoonTook Ultra" pitchFamily="50" charset="-34"/>
              <a:cs typeface="BoonTook Ultra" pitchFamily="50" charset="-34"/>
            </a:endParaRPr>
          </a:p>
        </p:txBody>
      </p:sp>
      <p:pic>
        <p:nvPicPr>
          <p:cNvPr id="19" name="รูปภาพ 18" descr="fb_fan_15_like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26444" y="3071955"/>
            <a:ext cx="598542" cy="42905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500034" y="357166"/>
            <a:ext cx="8183880" cy="837246"/>
          </a:xfrm>
        </p:spPr>
        <p:txBody>
          <a:bodyPr>
            <a:normAutofit/>
          </a:bodyPr>
          <a:lstStyle/>
          <a:p>
            <a:r>
              <a:rPr lang="th-TH" sz="4000" dirty="0" smtClean="0">
                <a:solidFill>
                  <a:schemeClr val="accent2">
                    <a:lumMod val="75000"/>
                  </a:schemeClr>
                </a:solidFill>
                <a:effectLst/>
                <a:latin typeface="FreesiaUPC" pitchFamily="34" charset="-34"/>
                <a:cs typeface="FreesiaUPC" pitchFamily="34" charset="-34"/>
              </a:rPr>
              <a:t>สถานที่ยื่นคำขอกู้ยืมเงินและทำสัญญา</a:t>
            </a:r>
            <a:endParaRPr lang="en-US" sz="4000" dirty="0">
              <a:solidFill>
                <a:schemeClr val="accent2">
                  <a:lumMod val="75000"/>
                </a:schemeClr>
              </a:solidFill>
              <a:effectLst/>
              <a:latin typeface="FreesiaUPC" pitchFamily="34" charset="-34"/>
              <a:cs typeface="FreesiaUPC" pitchFamily="34" charset="-34"/>
            </a:endParaRPr>
          </a:p>
        </p:txBody>
      </p:sp>
      <p:graphicFrame>
        <p:nvGraphicFramePr>
          <p:cNvPr id="6" name="ไดอะแกรม 5"/>
          <p:cNvGraphicFramePr/>
          <p:nvPr/>
        </p:nvGraphicFramePr>
        <p:xfrm>
          <a:off x="642910" y="1357298"/>
          <a:ext cx="7786742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3811E6-61C2-4CC9-BD81-A5B9A71345A3}" type="slidenum">
              <a:rPr lang="en-US" smtClean="0"/>
              <a:pPr/>
              <a:t>28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ยึดหมายเลขภาพนิ่ง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3811E6-61C2-4CC9-BD81-A5B9A71345A3}" type="slidenum">
              <a:rPr lang="en-US" smtClean="0"/>
              <a:pPr/>
              <a:t>29</a:t>
            </a:fld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467544" y="1412776"/>
            <a:ext cx="8064896" cy="2451735"/>
          </a:xfrm>
          <a:prstGeom prst="round2Diag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3000" b="1" dirty="0" smtClean="0">
                <a:latin typeface="FreesiaUPC" pitchFamily="34" charset="-34"/>
                <a:cs typeface="FreesiaUPC" pitchFamily="34" charset="-34"/>
              </a:rPr>
              <a:t> </a:t>
            </a:r>
            <a:r>
              <a:rPr lang="th-TH" sz="3000" b="1" dirty="0" smtClean="0">
                <a:latin typeface="FreesiaUPC" pitchFamily="34" charset="-34"/>
                <a:cs typeface="FreesiaUPC" pitchFamily="34" charset="-34"/>
              </a:rPr>
              <a:t>1.อายุข้อมูล</a:t>
            </a:r>
            <a:r>
              <a:rPr lang="th-TH" sz="3000" b="1" dirty="0" err="1" smtClean="0">
                <a:latin typeface="FreesiaUPC" pitchFamily="34" charset="-34"/>
                <a:cs typeface="FreesiaUPC" pitchFamily="34" charset="-34"/>
              </a:rPr>
              <a:t>เครดิตบู</a:t>
            </a:r>
            <a:r>
              <a:rPr lang="th-TH" sz="3000" b="1" dirty="0" smtClean="0">
                <a:latin typeface="FreesiaUPC" pitchFamily="34" charset="-34"/>
                <a:cs typeface="FreesiaUPC" pitchFamily="34" charset="-34"/>
              </a:rPr>
              <a:t>โรในการยื่นคำขอกู้ยืมเงิน</a:t>
            </a:r>
          </a:p>
          <a:p>
            <a:r>
              <a:rPr lang="th-TH" sz="3000" b="1" dirty="0" smtClean="0">
                <a:latin typeface="FreesiaUPC" pitchFamily="34" charset="-34"/>
                <a:cs typeface="FreesiaUPC" pitchFamily="34" charset="-34"/>
              </a:rPr>
              <a:t>  - ต้องมีอายุไม่เกิน 30 วัน ณ วันที่ยื่นคำขอกู้ยืมเงิน</a:t>
            </a:r>
          </a:p>
          <a:p>
            <a:r>
              <a:rPr lang="th-TH" sz="3000" b="1" dirty="0" smtClean="0">
                <a:latin typeface="FreesiaUPC" pitchFamily="34" charset="-34"/>
                <a:cs typeface="FreesiaUPC" pitchFamily="34" charset="-34"/>
              </a:rPr>
              <a:t>  - กรณีผู้กู้ยืมเงินรายเดิมประสงค์จะขอกู้ยืมเงินใหม่ (ปิดบัญชีแล้ว </a:t>
            </a:r>
            <a:r>
              <a:rPr lang="en-US" sz="3000" b="1" dirty="0" smtClean="0">
                <a:latin typeface="FreesiaUPC" pitchFamily="34" charset="-34"/>
                <a:cs typeface="FreesiaUPC" pitchFamily="34" charset="-34"/>
              </a:rPr>
              <a:t/>
            </a:r>
            <a:br>
              <a:rPr lang="en-US" sz="3000" b="1" dirty="0" smtClean="0">
                <a:latin typeface="FreesiaUPC" pitchFamily="34" charset="-34"/>
                <a:cs typeface="FreesiaUPC" pitchFamily="34" charset="-34"/>
              </a:rPr>
            </a:br>
            <a:r>
              <a:rPr lang="en-US" sz="3000" b="1" dirty="0" smtClean="0">
                <a:latin typeface="FreesiaUPC" pitchFamily="34" charset="-34"/>
                <a:cs typeface="FreesiaUPC" pitchFamily="34" charset="-34"/>
              </a:rPr>
              <a:t>     </a:t>
            </a:r>
            <a:r>
              <a:rPr lang="th-TH" sz="3000" b="1" dirty="0" smtClean="0">
                <a:latin typeface="FreesiaUPC" pitchFamily="34" charset="-34"/>
                <a:cs typeface="FreesiaUPC" pitchFamily="34" charset="-34"/>
              </a:rPr>
              <a:t>จะขอกู้ยืมใหม่) ให้ยื่นข้อมูล</a:t>
            </a:r>
            <a:r>
              <a:rPr lang="th-TH" sz="3000" b="1" dirty="0" err="1" smtClean="0">
                <a:latin typeface="FreesiaUPC" pitchFamily="34" charset="-34"/>
                <a:cs typeface="FreesiaUPC" pitchFamily="34" charset="-34"/>
              </a:rPr>
              <a:t>เครดิตบู</a:t>
            </a:r>
            <a:r>
              <a:rPr lang="th-TH" sz="3000" b="1" dirty="0" smtClean="0">
                <a:latin typeface="FreesiaUPC" pitchFamily="34" charset="-34"/>
                <a:cs typeface="FreesiaUPC" pitchFamily="34" charset="-34"/>
              </a:rPr>
              <a:t>โรใหม่ด้วยทุกครั้ง</a:t>
            </a:r>
            <a:endParaRPr lang="th-TH" sz="3000" dirty="0" smtClean="0"/>
          </a:p>
          <a:p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431032" y="3789040"/>
            <a:ext cx="8101408" cy="1940957"/>
          </a:xfrm>
          <a:prstGeom prst="round2DiagRect">
            <a:avLst/>
          </a:prstGeom>
          <a:solidFill>
            <a:srgbClr val="FF99CC"/>
          </a:solidFill>
        </p:spPr>
        <p:txBody>
          <a:bodyPr wrap="square" rtlCol="0">
            <a:spAutoFit/>
          </a:bodyPr>
          <a:lstStyle/>
          <a:p>
            <a:r>
              <a:rPr lang="th-TH" sz="3000" b="1" dirty="0" smtClean="0">
                <a:latin typeface="FreesiaUPC" pitchFamily="34" charset="-34"/>
                <a:cs typeface="FreesiaUPC" pitchFamily="34" charset="-34"/>
              </a:rPr>
              <a:t>2.กำหนดเวลาการทำสัญญาเมื่อได้รับอนุมัติให้กู้ยืมเงิน</a:t>
            </a:r>
          </a:p>
          <a:p>
            <a:r>
              <a:rPr lang="th-TH" sz="3000" b="1" dirty="0" smtClean="0">
                <a:latin typeface="FreesiaUPC" pitchFamily="34" charset="-34"/>
                <a:cs typeface="FreesiaUPC" pitchFamily="34" charset="-34"/>
              </a:rPr>
              <a:t>  -</a:t>
            </a:r>
            <a:r>
              <a:rPr lang="th-TH" sz="3000" b="1" u="sng" dirty="0" smtClean="0">
                <a:latin typeface="FreesiaUPC" pitchFamily="34" charset="-34"/>
                <a:cs typeface="FreesiaUPC" pitchFamily="34" charset="-34"/>
              </a:rPr>
              <a:t>ให้ทำสัญญาภายใน 30 วัน นับแต่วันได้รับแจ้งผลการพิจารณา</a:t>
            </a:r>
            <a:r>
              <a:rPr lang="th-TH" sz="3000" b="1" dirty="0" smtClean="0">
                <a:latin typeface="FreesiaUPC" pitchFamily="34" charset="-34"/>
                <a:cs typeface="FreesiaUPC" pitchFamily="34" charset="-34"/>
              </a:rPr>
              <a:t> </a:t>
            </a:r>
            <a:r>
              <a:rPr lang="en-US" sz="3000" b="1" dirty="0" smtClean="0">
                <a:latin typeface="FreesiaUPC" pitchFamily="34" charset="-34"/>
                <a:cs typeface="FreesiaUPC" pitchFamily="34" charset="-34"/>
              </a:rPr>
              <a:t/>
            </a:r>
            <a:br>
              <a:rPr lang="en-US" sz="3000" b="1" dirty="0" smtClean="0">
                <a:latin typeface="FreesiaUPC" pitchFamily="34" charset="-34"/>
                <a:cs typeface="FreesiaUPC" pitchFamily="34" charset="-34"/>
              </a:rPr>
            </a:br>
            <a:r>
              <a:rPr lang="en-US" sz="3000" b="1" dirty="0" smtClean="0">
                <a:latin typeface="FreesiaUPC" pitchFamily="34" charset="-34"/>
                <a:cs typeface="FreesiaUPC" pitchFamily="34" charset="-34"/>
              </a:rPr>
              <a:t>    </a:t>
            </a:r>
            <a:r>
              <a:rPr lang="th-TH" sz="3000" b="1" dirty="0" smtClean="0">
                <a:latin typeface="FreesiaUPC" pitchFamily="34" charset="-34"/>
                <a:cs typeface="FreesiaUPC" pitchFamily="34" charset="-34"/>
              </a:rPr>
              <a:t>แต่หากมีเหตุจำเป็นสามารถเลื่อนระยะเวลาได้</a:t>
            </a:r>
            <a:r>
              <a:rPr lang="en-US" sz="3000" b="1" dirty="0" smtClean="0">
                <a:latin typeface="FreesiaUPC" pitchFamily="34" charset="-34"/>
                <a:cs typeface="FreesiaUPC" pitchFamily="34" charset="-34"/>
              </a:rPr>
              <a:t> </a:t>
            </a:r>
            <a:r>
              <a:rPr lang="th-TH" sz="3000" b="1" dirty="0" smtClean="0">
                <a:latin typeface="FreesiaUPC" pitchFamily="34" charset="-34"/>
                <a:cs typeface="FreesiaUPC" pitchFamily="34" charset="-34"/>
              </a:rPr>
              <a:t>แต่ไม่เกิน 30 วัน</a:t>
            </a:r>
            <a:endParaRPr lang="th-TH" sz="3000" dirty="0" smtClean="0"/>
          </a:p>
          <a:p>
            <a:endParaRPr lang="en-US" dirty="0"/>
          </a:p>
        </p:txBody>
      </p:sp>
      <p:pic>
        <p:nvPicPr>
          <p:cNvPr id="6" name="รูปภาพ 5" descr="nicubunu_Stickman_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flipH="1">
            <a:off x="10188624" y="2780928"/>
            <a:ext cx="1872208" cy="2211549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907704" y="560874"/>
            <a:ext cx="2736304" cy="707886"/>
          </a:xfrm>
          <a:prstGeom prst="homePlate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h-TH" sz="4000" b="1" dirty="0" smtClean="0">
                <a:latin typeface="FreesiaUPC" pitchFamily="34" charset="-34"/>
                <a:cs typeface="FreesiaUPC" pitchFamily="34" charset="-34"/>
              </a:rPr>
              <a:t>สาระสำคัญ</a:t>
            </a:r>
            <a:endParaRPr lang="en-US" sz="4000" b="1" dirty="0">
              <a:latin typeface="FreesiaUPC" pitchFamily="34" charset="-34"/>
              <a:cs typeface="FreesiaUPC" pitchFamily="34" charset="-34"/>
            </a:endParaRPr>
          </a:p>
        </p:txBody>
      </p:sp>
      <p:pic>
        <p:nvPicPr>
          <p:cNvPr id="2052" name="Picture 4" descr="รูปภาพที่เกี่ยวข้อง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404664"/>
            <a:ext cx="2304256" cy="12961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714480" y="2071678"/>
            <a:ext cx="592932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73038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</a:tabLst>
            </a:pP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3811E6-61C2-4CC9-BD81-A5B9A71345A3}" type="slidenum">
              <a:rPr lang="en-US" smtClean="0"/>
              <a:pPr/>
              <a:t>3</a:t>
            </a:fld>
            <a:endParaRPr lang="en-US"/>
          </a:p>
        </p:txBody>
      </p:sp>
      <p:graphicFrame>
        <p:nvGraphicFramePr>
          <p:cNvPr id="17" name="ไดอะแกรม 16"/>
          <p:cNvGraphicFramePr/>
          <p:nvPr/>
        </p:nvGraphicFramePr>
        <p:xfrm>
          <a:off x="395536" y="571480"/>
          <a:ext cx="8280920" cy="521497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6228184" y="2348880"/>
            <a:ext cx="2448272" cy="1947565"/>
          </a:xfrm>
          <a:prstGeom prst="flowChartConnector">
            <a:avLst/>
          </a:prstGeom>
          <a:solidFill>
            <a:srgbClr val="AA71D5"/>
          </a:solidFill>
        </p:spPr>
        <p:txBody>
          <a:bodyPr wrap="square" rtlCol="0">
            <a:spAutoFit/>
          </a:bodyPr>
          <a:lstStyle/>
          <a:p>
            <a:r>
              <a:rPr lang="th-TH" sz="2800" b="1" dirty="0" smtClean="0">
                <a:latin typeface="FreesiaUPC" pitchFamily="34" charset="-34"/>
                <a:cs typeface="FreesiaUPC" pitchFamily="34" charset="-34"/>
              </a:rPr>
              <a:t>เป็นบุคคลธรรมดา </a:t>
            </a:r>
            <a:br>
              <a:rPr lang="th-TH" sz="2800" b="1" dirty="0" smtClean="0">
                <a:latin typeface="FreesiaUPC" pitchFamily="34" charset="-34"/>
                <a:cs typeface="FreesiaUPC" pitchFamily="34" charset="-34"/>
              </a:rPr>
            </a:br>
            <a:r>
              <a:rPr lang="th-TH" sz="2800" b="1" dirty="0" smtClean="0">
                <a:latin typeface="FreesiaUPC" pitchFamily="34" charset="-34"/>
                <a:cs typeface="FreesiaUPC" pitchFamily="34" charset="-34"/>
              </a:rPr>
              <a:t>หรือนิติบุคคล</a:t>
            </a:r>
            <a:endParaRPr lang="en-US" sz="2800" b="1" dirty="0">
              <a:latin typeface="FreesiaUPC" pitchFamily="34" charset="-34"/>
              <a:cs typeface="FreesiaUPC" pitchFamily="34" charset="-34"/>
            </a:endParaRPr>
          </a:p>
        </p:txBody>
      </p:sp>
      <p:cxnSp>
        <p:nvCxnSpPr>
          <p:cNvPr id="11" name="ตัวเชื่อมต่อตรง 10"/>
          <p:cNvCxnSpPr>
            <a:endCxn id="9" idx="0"/>
          </p:cNvCxnSpPr>
          <p:nvPr/>
        </p:nvCxnSpPr>
        <p:spPr>
          <a:xfrm>
            <a:off x="5940152" y="1628800"/>
            <a:ext cx="1512168" cy="72008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ตัวเชื่อมต่อตรง 14"/>
          <p:cNvCxnSpPr>
            <a:stCxn id="9" idx="4"/>
          </p:cNvCxnSpPr>
          <p:nvPr/>
        </p:nvCxnSpPr>
        <p:spPr>
          <a:xfrm flipH="1">
            <a:off x="5940152" y="4296445"/>
            <a:ext cx="1512168" cy="78873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ตัวเชื่อมต่อตรง 19"/>
          <p:cNvCxnSpPr>
            <a:stCxn id="9" idx="2"/>
          </p:cNvCxnSpPr>
          <p:nvPr/>
        </p:nvCxnSpPr>
        <p:spPr>
          <a:xfrm flipH="1">
            <a:off x="5940152" y="3322663"/>
            <a:ext cx="288032" cy="3432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ยึดหมายเลขภาพนิ่ง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3811E6-61C2-4CC9-BD81-A5B9A71345A3}" type="slidenum">
              <a:rPr lang="en-US" smtClean="0"/>
              <a:pPr/>
              <a:t>30</a:t>
            </a:fld>
            <a:endParaRPr lang="en-US"/>
          </a:p>
        </p:txBody>
      </p:sp>
      <p:pic>
        <p:nvPicPr>
          <p:cNvPr id="6" name="รูปภาพ 5" descr="nicubunu_Stickman_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flipH="1">
            <a:off x="10188624" y="2780928"/>
            <a:ext cx="1872208" cy="2211549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467544" y="1412776"/>
            <a:ext cx="8280920" cy="2826306"/>
          </a:xfrm>
          <a:prstGeom prst="round2Diag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th-TH" sz="3200" b="1" dirty="0" smtClean="0">
                <a:latin typeface="FreesiaUPC" pitchFamily="34" charset="-34"/>
                <a:cs typeface="FreesiaUPC" pitchFamily="34" charset="-34"/>
              </a:rPr>
              <a:t>3.การเลื่อนเวลาการฝึกอบรมออกไปจากที่แจ้งไว้ในคำขอกู้ยืมเงิน</a:t>
            </a:r>
          </a:p>
          <a:p>
            <a:r>
              <a:rPr lang="th-TH" sz="3200" b="1" dirty="0" smtClean="0">
                <a:latin typeface="FreesiaUPC" pitchFamily="34" charset="-34"/>
                <a:cs typeface="FreesiaUPC" pitchFamily="34" charset="-34"/>
              </a:rPr>
              <a:t>   - ให้ผู้กู้ยืมเงินแจ้งเหตุผล พร้อมระบุวันเริ่ม- จบฝึกอบรม </a:t>
            </a:r>
            <a:br>
              <a:rPr lang="th-TH" sz="3200" b="1" dirty="0" smtClean="0">
                <a:latin typeface="FreesiaUPC" pitchFamily="34" charset="-34"/>
                <a:cs typeface="FreesiaUPC" pitchFamily="34" charset="-34"/>
              </a:rPr>
            </a:br>
            <a:r>
              <a:rPr lang="th-TH" sz="3200" b="1" dirty="0" smtClean="0">
                <a:latin typeface="FreesiaUPC" pitchFamily="34" charset="-34"/>
                <a:cs typeface="FreesiaUPC" pitchFamily="34" charset="-34"/>
              </a:rPr>
              <a:t>      หรือทดสอบมาตรฐานฯ ให้สถาบันพัฒนาฝีมือแรงงาน </a:t>
            </a:r>
            <a:br>
              <a:rPr lang="th-TH" sz="3200" b="1" dirty="0" smtClean="0">
                <a:latin typeface="FreesiaUPC" pitchFamily="34" charset="-34"/>
                <a:cs typeface="FreesiaUPC" pitchFamily="34" charset="-34"/>
              </a:rPr>
            </a:br>
            <a:r>
              <a:rPr lang="th-TH" sz="3200" b="1" dirty="0" smtClean="0">
                <a:latin typeface="FreesiaUPC" pitchFamily="34" charset="-34"/>
                <a:cs typeface="FreesiaUPC" pitchFamily="34" charset="-34"/>
              </a:rPr>
              <a:t>      หรือศูนย์พัฒนาฝีมือแรงงานจังหวัดที่ทำสัญญา</a:t>
            </a:r>
            <a:r>
              <a:rPr lang="en-US" sz="3200" b="1" dirty="0" smtClean="0">
                <a:latin typeface="FreesiaUPC" pitchFamily="34" charset="-34"/>
                <a:cs typeface="FreesiaUPC" pitchFamily="34" charset="-34"/>
              </a:rPr>
              <a:t> </a:t>
            </a:r>
            <a:r>
              <a:rPr lang="th-TH" sz="3200" b="1" dirty="0" smtClean="0">
                <a:latin typeface="FreesiaUPC" pitchFamily="34" charset="-34"/>
                <a:cs typeface="FreesiaUPC" pitchFamily="34" charset="-34"/>
              </a:rPr>
              <a:t>เพื่อแนบไว้</a:t>
            </a:r>
            <a:br>
              <a:rPr lang="th-TH" sz="3200" b="1" dirty="0" smtClean="0">
                <a:latin typeface="FreesiaUPC" pitchFamily="34" charset="-34"/>
                <a:cs typeface="FreesiaUPC" pitchFamily="34" charset="-34"/>
              </a:rPr>
            </a:br>
            <a:r>
              <a:rPr lang="th-TH" sz="3200" b="1" dirty="0" smtClean="0">
                <a:latin typeface="FreesiaUPC" pitchFamily="34" charset="-34"/>
                <a:cs typeface="FreesiaUPC" pitchFamily="34" charset="-34"/>
              </a:rPr>
              <a:t>      กับสัญญากู้ยืมเงิน</a:t>
            </a:r>
            <a:endParaRPr lang="en-US" sz="3200" b="1" dirty="0">
              <a:latin typeface="FreesiaUPC" pitchFamily="34" charset="-34"/>
              <a:cs typeface="FreesiaUPC" pitchFamily="34" charset="-34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907704" y="560874"/>
            <a:ext cx="3672408" cy="707886"/>
          </a:xfrm>
          <a:prstGeom prst="homePlate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h-TH" sz="4000" b="1" dirty="0" smtClean="0">
                <a:latin typeface="FreesiaUPC" pitchFamily="34" charset="-34"/>
                <a:cs typeface="FreesiaUPC" pitchFamily="34" charset="-34"/>
              </a:rPr>
              <a:t>สาระสำคัญ</a:t>
            </a:r>
            <a:r>
              <a:rPr lang="en-US" sz="4000" b="1" dirty="0" smtClean="0">
                <a:latin typeface="FreesiaUPC" pitchFamily="34" charset="-34"/>
                <a:cs typeface="FreesiaUPC" pitchFamily="34" charset="-34"/>
              </a:rPr>
              <a:t> </a:t>
            </a:r>
            <a:r>
              <a:rPr lang="th-TH" sz="4000" b="1" dirty="0" smtClean="0">
                <a:latin typeface="FreesiaUPC" pitchFamily="34" charset="-34"/>
                <a:cs typeface="FreesiaUPC" pitchFamily="34" charset="-34"/>
              </a:rPr>
              <a:t>(ต่อ)</a:t>
            </a:r>
            <a:endParaRPr lang="en-US" sz="4000" b="1" dirty="0">
              <a:latin typeface="FreesiaUPC" pitchFamily="34" charset="-34"/>
              <a:cs typeface="FreesiaUPC" pitchFamily="34" charset="-34"/>
            </a:endParaRPr>
          </a:p>
        </p:txBody>
      </p:sp>
      <p:pic>
        <p:nvPicPr>
          <p:cNvPr id="2052" name="Picture 4" descr="รูปภาพที่เกี่ยวข้อง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404664"/>
            <a:ext cx="2304256" cy="12961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ยึดหมายเลขภาพนิ่ง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3811E6-61C2-4CC9-BD81-A5B9A71345A3}" type="slidenum">
              <a:rPr lang="en-US" smtClean="0"/>
              <a:pPr/>
              <a:t>31</a:t>
            </a:fld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5305728" y="305360"/>
            <a:ext cx="2736304" cy="707886"/>
          </a:xfrm>
          <a:prstGeom prst="homePlate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h-TH" sz="4000" b="1" dirty="0" smtClean="0">
                <a:latin typeface="FreesiaUPC" pitchFamily="34" charset="-34"/>
                <a:cs typeface="FreesiaUPC" pitchFamily="34" charset="-34"/>
              </a:rPr>
              <a:t>แนวปฏิบัติ</a:t>
            </a:r>
            <a:endParaRPr lang="en-US" sz="4000" b="1" dirty="0">
              <a:latin typeface="FreesiaUPC" pitchFamily="34" charset="-34"/>
              <a:cs typeface="FreesiaUPC" pitchFamily="34" charset="-34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95536" y="404664"/>
            <a:ext cx="4608512" cy="5193506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th-TH" sz="2400" b="1" dirty="0" smtClean="0">
                <a:latin typeface="FreesiaUPC" pitchFamily="34" charset="-34"/>
                <a:cs typeface="FreesiaUPC" pitchFamily="34" charset="-34"/>
              </a:rPr>
              <a:t>1.อายุข้อมูล</a:t>
            </a:r>
            <a:r>
              <a:rPr lang="th-TH" sz="2400" b="1" dirty="0" err="1" smtClean="0">
                <a:latin typeface="FreesiaUPC" pitchFamily="34" charset="-34"/>
                <a:cs typeface="FreesiaUPC" pitchFamily="34" charset="-34"/>
              </a:rPr>
              <a:t>เครดิตบู</a:t>
            </a:r>
            <a:r>
              <a:rPr lang="th-TH" sz="2400" b="1" dirty="0" smtClean="0">
                <a:latin typeface="FreesiaUPC" pitchFamily="34" charset="-34"/>
                <a:cs typeface="FreesiaUPC" pitchFamily="34" charset="-34"/>
              </a:rPr>
              <a:t>โรในการยื่นคำขอกู้ยืมเงิน</a:t>
            </a:r>
          </a:p>
          <a:p>
            <a:r>
              <a:rPr lang="th-TH" sz="2400" b="1" dirty="0" smtClean="0">
                <a:latin typeface="FreesiaUPC" pitchFamily="34" charset="-34"/>
                <a:cs typeface="FreesiaUPC" pitchFamily="34" charset="-34"/>
              </a:rPr>
              <a:t>  - ต้องมีอายุไม่เกิน 30 วัน </a:t>
            </a:r>
            <a:br>
              <a:rPr lang="th-TH" sz="2400" b="1" dirty="0" smtClean="0">
                <a:latin typeface="FreesiaUPC" pitchFamily="34" charset="-34"/>
                <a:cs typeface="FreesiaUPC" pitchFamily="34" charset="-34"/>
              </a:rPr>
            </a:br>
            <a:r>
              <a:rPr lang="th-TH" sz="2400" b="1" dirty="0" smtClean="0">
                <a:latin typeface="FreesiaUPC" pitchFamily="34" charset="-34"/>
                <a:cs typeface="FreesiaUPC" pitchFamily="34" charset="-34"/>
              </a:rPr>
              <a:t>ณ วันที่ยื่นคำขอกู้ยืมเงิน</a:t>
            </a:r>
          </a:p>
          <a:p>
            <a:r>
              <a:rPr lang="th-TH" sz="2400" b="1" dirty="0" smtClean="0">
                <a:latin typeface="FreesiaUPC" pitchFamily="34" charset="-34"/>
                <a:cs typeface="FreesiaUPC" pitchFamily="34" charset="-34"/>
              </a:rPr>
              <a:t>  - กรณีผู้กู้ยืมเงินรายเดิมประสงค์จะขอกู้ยืมเงินใหม่ </a:t>
            </a:r>
            <a:br>
              <a:rPr lang="th-TH" sz="2400" b="1" dirty="0" smtClean="0">
                <a:latin typeface="FreesiaUPC" pitchFamily="34" charset="-34"/>
                <a:cs typeface="FreesiaUPC" pitchFamily="34" charset="-34"/>
              </a:rPr>
            </a:br>
            <a:r>
              <a:rPr lang="th-TH" sz="2400" b="1" dirty="0" smtClean="0">
                <a:latin typeface="FreesiaUPC" pitchFamily="34" charset="-34"/>
                <a:cs typeface="FreesiaUPC" pitchFamily="34" charset="-34"/>
              </a:rPr>
              <a:t>(ปิดบัญชีแล้ว จะขอกู้ยืมใหม่) </a:t>
            </a:r>
            <a:br>
              <a:rPr lang="th-TH" sz="2400" b="1" dirty="0" smtClean="0">
                <a:latin typeface="FreesiaUPC" pitchFamily="34" charset="-34"/>
                <a:cs typeface="FreesiaUPC" pitchFamily="34" charset="-34"/>
              </a:rPr>
            </a:br>
            <a:r>
              <a:rPr lang="th-TH" sz="2400" b="1" dirty="0" smtClean="0">
                <a:latin typeface="FreesiaUPC" pitchFamily="34" charset="-34"/>
                <a:cs typeface="FreesiaUPC" pitchFamily="34" charset="-34"/>
              </a:rPr>
              <a:t>ให้ยื่นข้อมูล</a:t>
            </a:r>
            <a:r>
              <a:rPr lang="th-TH" sz="2400" b="1" dirty="0" err="1" smtClean="0">
                <a:latin typeface="FreesiaUPC" pitchFamily="34" charset="-34"/>
                <a:cs typeface="FreesiaUPC" pitchFamily="34" charset="-34"/>
              </a:rPr>
              <a:t>เครดิตบู</a:t>
            </a:r>
            <a:r>
              <a:rPr lang="th-TH" sz="2400" b="1" dirty="0" smtClean="0">
                <a:latin typeface="FreesiaUPC" pitchFamily="34" charset="-34"/>
                <a:cs typeface="FreesiaUPC" pitchFamily="34" charset="-34"/>
              </a:rPr>
              <a:t>โรใหม่ด้วย</a:t>
            </a:r>
            <a:br>
              <a:rPr lang="th-TH" sz="2400" b="1" dirty="0" smtClean="0">
                <a:latin typeface="FreesiaUPC" pitchFamily="34" charset="-34"/>
                <a:cs typeface="FreesiaUPC" pitchFamily="34" charset="-34"/>
              </a:rPr>
            </a:br>
            <a:r>
              <a:rPr lang="th-TH" sz="2400" b="1" dirty="0" smtClean="0">
                <a:latin typeface="FreesiaUPC" pitchFamily="34" charset="-34"/>
                <a:cs typeface="FreesiaUPC" pitchFamily="34" charset="-34"/>
              </a:rPr>
              <a:t>ทุกครั้ง</a:t>
            </a:r>
            <a:endParaRPr lang="th-TH" dirty="0" smtClean="0"/>
          </a:p>
          <a:p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4139952" y="836712"/>
            <a:ext cx="4536504" cy="4154805"/>
          </a:xfrm>
          <a:prstGeom prst="ellipse">
            <a:avLst/>
          </a:prstGeom>
          <a:solidFill>
            <a:srgbClr val="FF99CC"/>
          </a:solidFill>
        </p:spPr>
        <p:txBody>
          <a:bodyPr wrap="square" rtlCol="0">
            <a:spAutoFit/>
          </a:bodyPr>
          <a:lstStyle/>
          <a:p>
            <a:r>
              <a:rPr lang="th-TH" sz="2400" b="1" dirty="0" smtClean="0">
                <a:latin typeface="FreesiaUPC" pitchFamily="34" charset="-34"/>
                <a:cs typeface="FreesiaUPC" pitchFamily="34" charset="-34"/>
              </a:rPr>
              <a:t>2.กำหนดเวลาการทำสัญญา </a:t>
            </a:r>
            <a:br>
              <a:rPr lang="th-TH" sz="2400" b="1" dirty="0" smtClean="0">
                <a:latin typeface="FreesiaUPC" pitchFamily="34" charset="-34"/>
                <a:cs typeface="FreesiaUPC" pitchFamily="34" charset="-34"/>
              </a:rPr>
            </a:br>
            <a:r>
              <a:rPr lang="th-TH" sz="2400" b="1" dirty="0" smtClean="0">
                <a:latin typeface="FreesiaUPC" pitchFamily="34" charset="-34"/>
                <a:cs typeface="FreesiaUPC" pitchFamily="34" charset="-34"/>
              </a:rPr>
              <a:t>เมื่อได้รับอนุมัติให้กู้ยืมเงิน</a:t>
            </a:r>
          </a:p>
          <a:p>
            <a:r>
              <a:rPr lang="th-TH" sz="2400" b="1" dirty="0" smtClean="0">
                <a:latin typeface="FreesiaUPC" pitchFamily="34" charset="-34"/>
                <a:cs typeface="FreesiaUPC" pitchFamily="34" charset="-34"/>
              </a:rPr>
              <a:t>  -</a:t>
            </a:r>
            <a:r>
              <a:rPr lang="th-TH" sz="2400" b="1" u="sng" dirty="0" smtClean="0">
                <a:latin typeface="FreesiaUPC" pitchFamily="34" charset="-34"/>
                <a:cs typeface="FreesiaUPC" pitchFamily="34" charset="-34"/>
              </a:rPr>
              <a:t>ให้ทำสัญญาภายใน </a:t>
            </a:r>
            <a:r>
              <a:rPr lang="en-US" sz="2400" b="1" u="sng" dirty="0" smtClean="0">
                <a:latin typeface="FreesiaUPC" pitchFamily="34" charset="-34"/>
                <a:cs typeface="FreesiaUPC" pitchFamily="34" charset="-34"/>
              </a:rPr>
              <a:t/>
            </a:r>
            <a:br>
              <a:rPr lang="en-US" sz="2400" b="1" u="sng" dirty="0" smtClean="0">
                <a:latin typeface="FreesiaUPC" pitchFamily="34" charset="-34"/>
                <a:cs typeface="FreesiaUPC" pitchFamily="34" charset="-34"/>
              </a:rPr>
            </a:br>
            <a:r>
              <a:rPr lang="th-TH" sz="2400" b="1" u="sng" dirty="0" smtClean="0">
                <a:latin typeface="FreesiaUPC" pitchFamily="34" charset="-34"/>
                <a:cs typeface="FreesiaUPC" pitchFamily="34" charset="-34"/>
              </a:rPr>
              <a:t>30 วัน นับแต่วันได้รับแจ้งผล</a:t>
            </a:r>
            <a:br>
              <a:rPr lang="th-TH" sz="2400" b="1" u="sng" dirty="0" smtClean="0">
                <a:latin typeface="FreesiaUPC" pitchFamily="34" charset="-34"/>
                <a:cs typeface="FreesiaUPC" pitchFamily="34" charset="-34"/>
              </a:rPr>
            </a:br>
            <a:r>
              <a:rPr lang="th-TH" sz="2400" b="1" u="sng" dirty="0" smtClean="0">
                <a:latin typeface="FreesiaUPC" pitchFamily="34" charset="-34"/>
                <a:cs typeface="FreesiaUPC" pitchFamily="34" charset="-34"/>
              </a:rPr>
              <a:t>การพิจารณา</a:t>
            </a:r>
            <a:r>
              <a:rPr lang="th-TH" sz="2400" b="1" dirty="0" smtClean="0">
                <a:latin typeface="FreesiaUPC" pitchFamily="34" charset="-34"/>
                <a:cs typeface="FreesiaUPC" pitchFamily="34" charset="-34"/>
              </a:rPr>
              <a:t> แต่หากมีเหตุจำเป็นสามารถเลื่อนระยะเวลาได้</a:t>
            </a:r>
            <a:br>
              <a:rPr lang="th-TH" sz="2400" b="1" dirty="0" smtClean="0">
                <a:latin typeface="FreesiaUPC" pitchFamily="34" charset="-34"/>
                <a:cs typeface="FreesiaUPC" pitchFamily="34" charset="-34"/>
              </a:rPr>
            </a:br>
            <a:r>
              <a:rPr lang="th-TH" sz="2400" b="1" dirty="0" smtClean="0">
                <a:latin typeface="FreesiaUPC" pitchFamily="34" charset="-34"/>
                <a:cs typeface="FreesiaUPC" pitchFamily="34" charset="-34"/>
              </a:rPr>
              <a:t>แต่ไม่เกิน 30 วัน</a:t>
            </a:r>
            <a:endParaRPr lang="th-TH" dirty="0" smtClean="0"/>
          </a:p>
          <a:p>
            <a:endParaRPr lang="en-US" dirty="0"/>
          </a:p>
        </p:txBody>
      </p:sp>
      <p:pic>
        <p:nvPicPr>
          <p:cNvPr id="6" name="รูปภาพ 5" descr="nicubunu_Stickman_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164288" y="692696"/>
            <a:ext cx="1767813" cy="2088232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232016" y="4221088"/>
            <a:ext cx="8676456" cy="2207240"/>
          </a:xfrm>
          <a:prstGeom prst="ellipse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th-TH" sz="2400" b="1" dirty="0" smtClean="0">
                <a:latin typeface="FreesiaUPC" pitchFamily="34" charset="-34"/>
                <a:cs typeface="FreesiaUPC" pitchFamily="34" charset="-34"/>
              </a:rPr>
              <a:t>3.การเลื่อนเวลาการฝึกอบรมออกไปจากที่แจ้งไว้ในคำขอกู้ยืมเงิน</a:t>
            </a:r>
          </a:p>
          <a:p>
            <a:r>
              <a:rPr lang="th-TH" sz="2400" b="1" dirty="0" smtClean="0">
                <a:latin typeface="FreesiaUPC" pitchFamily="34" charset="-34"/>
                <a:cs typeface="FreesiaUPC" pitchFamily="34" charset="-34"/>
              </a:rPr>
              <a:t>   - ให้ผู้กู้ยืมเงินแจ้งเหตุผล พร้อมระบุวันเริ่ม-จบฝึกอบรม หรือทดสอบมาตรฐานฯ ให้สถาบันพัฒนาฝีมือแรงงาน หรือศูนย์พัฒนาฝีมือแรงงานจังหวัดที่ทำสัญญา</a:t>
            </a:r>
            <a:r>
              <a:rPr lang="en-US" sz="2400" b="1" dirty="0" smtClean="0">
                <a:latin typeface="FreesiaUPC" pitchFamily="34" charset="-34"/>
                <a:cs typeface="FreesiaUPC" pitchFamily="34" charset="-34"/>
              </a:rPr>
              <a:t> </a:t>
            </a:r>
            <a:r>
              <a:rPr lang="th-TH" sz="2400" b="1" dirty="0" smtClean="0">
                <a:latin typeface="FreesiaUPC" pitchFamily="34" charset="-34"/>
                <a:cs typeface="FreesiaUPC" pitchFamily="34" charset="-34"/>
              </a:rPr>
              <a:t>เพื่อแนบไว้กับสัญญากู้ยืมเงิน</a:t>
            </a:r>
            <a:endParaRPr lang="en-US" sz="2400" b="1" dirty="0">
              <a:latin typeface="FreesiaUPC" pitchFamily="34" charset="-34"/>
              <a:cs typeface="FreesiaUPC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หมายเลขภาพนิ่ง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3811E6-61C2-4CC9-BD81-A5B9A71345A3}" type="slidenum">
              <a:rPr lang="en-US" smtClean="0"/>
              <a:pPr/>
              <a:t>32</a:t>
            </a:fld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971600" y="1052737"/>
            <a:ext cx="7200800" cy="1975009"/>
          </a:xfrm>
          <a:prstGeom prst="round2DiagRect">
            <a:avLst/>
          </a:prstGeom>
          <a:solidFill>
            <a:srgbClr val="66FF66"/>
          </a:solidFill>
        </p:spPr>
        <p:txBody>
          <a:bodyPr wrap="square" rtlCol="0">
            <a:spAutoFit/>
          </a:bodyPr>
          <a:lstStyle/>
          <a:p>
            <a:r>
              <a:rPr lang="th-TH" sz="3000" b="1" u="sng" dirty="0" smtClean="0">
                <a:latin typeface="FreesiaUPC" pitchFamily="34" charset="-34"/>
                <a:cs typeface="FreesiaUPC" pitchFamily="34" charset="-34"/>
              </a:rPr>
              <a:t>บริษัทตั้งใหม่ </a:t>
            </a:r>
          </a:p>
          <a:p>
            <a:pPr>
              <a:buFontTx/>
              <a:buChar char="-"/>
            </a:pPr>
            <a:r>
              <a:rPr lang="th-TH" sz="3000" b="1" dirty="0" smtClean="0">
                <a:latin typeface="FreesiaUPC" pitchFamily="34" charset="-34"/>
                <a:cs typeface="FreesiaUPC" pitchFamily="34" charset="-34"/>
              </a:rPr>
              <a:t> </a:t>
            </a:r>
            <a:r>
              <a:rPr lang="th-TH" sz="3000" b="1" dirty="0" err="1" smtClean="0">
                <a:latin typeface="FreesiaUPC" pitchFamily="34" charset="-34"/>
                <a:cs typeface="FreesiaUPC" pitchFamily="34" charset="-34"/>
              </a:rPr>
              <a:t>เครดิตบู</a:t>
            </a:r>
            <a:r>
              <a:rPr lang="th-TH" sz="3000" b="1" dirty="0" smtClean="0">
                <a:latin typeface="FreesiaUPC" pitchFamily="34" charset="-34"/>
                <a:cs typeface="FreesiaUPC" pitchFamily="34" charset="-34"/>
              </a:rPr>
              <a:t>โรไม่มีข้อมูลรายงานแสดงฐานะการเงิน</a:t>
            </a:r>
          </a:p>
          <a:p>
            <a:endParaRPr lang="th-TH" sz="1600" b="1" dirty="0" smtClean="0">
              <a:latin typeface="FreesiaUPC" pitchFamily="34" charset="-34"/>
              <a:cs typeface="FreesiaUPC" pitchFamily="34" charset="-34"/>
            </a:endParaRPr>
          </a:p>
          <a:p>
            <a:pPr marL="342900" indent="-342900"/>
            <a:r>
              <a:rPr lang="th-TH" sz="3000" b="1" dirty="0" smtClean="0">
                <a:latin typeface="FreesiaUPC" pitchFamily="34" charset="-34"/>
                <a:cs typeface="FreesiaUPC" pitchFamily="34" charset="-34"/>
              </a:rPr>
              <a:t>      ใช้หนังสือค้ำประกันธนาคาร และแผนธุรกิจ</a:t>
            </a:r>
            <a:endParaRPr lang="th-TH" sz="3000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899592" y="476672"/>
            <a:ext cx="7560840" cy="707886"/>
          </a:xfrm>
          <a:prstGeom prst="homePlate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4000" b="1" dirty="0" smtClean="0">
                <a:latin typeface="FreesiaUPC" pitchFamily="34" charset="-34"/>
                <a:cs typeface="FreesiaUPC" pitchFamily="34" charset="-34"/>
              </a:rPr>
              <a:t>การยื่นเอกสารประกอบการพิจารณา</a:t>
            </a:r>
            <a:endParaRPr lang="en-US" sz="4000" b="1" dirty="0">
              <a:latin typeface="FreesiaUPC" pitchFamily="34" charset="-34"/>
              <a:cs typeface="FreesiaUPC" pitchFamily="34" charset="-34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83568" y="3573016"/>
            <a:ext cx="7488832" cy="2996565"/>
          </a:xfrm>
          <a:prstGeom prst="round2DiagRect">
            <a:avLst/>
          </a:prstGeom>
          <a:solidFill>
            <a:srgbClr val="FF99CC"/>
          </a:solidFill>
        </p:spPr>
        <p:txBody>
          <a:bodyPr wrap="square" rtlCol="0">
            <a:spAutoFit/>
          </a:bodyPr>
          <a:lstStyle/>
          <a:p>
            <a:r>
              <a:rPr lang="th-TH" sz="3000" b="1" u="sng" dirty="0">
                <a:latin typeface="FreesiaUPC" pitchFamily="34" charset="-34"/>
                <a:cs typeface="FreesiaUPC" pitchFamily="34" charset="-34"/>
              </a:rPr>
              <a:t>บริษัท</a:t>
            </a:r>
            <a:r>
              <a:rPr lang="th-TH" sz="3000" b="1" u="sng" dirty="0" smtClean="0">
                <a:latin typeface="FreesiaUPC" pitchFamily="34" charset="-34"/>
                <a:cs typeface="FreesiaUPC" pitchFamily="34" charset="-34"/>
              </a:rPr>
              <a:t>ตั้งนานแล้ว </a:t>
            </a:r>
            <a:endParaRPr lang="th-TH" sz="3000" b="1" u="sng" dirty="0">
              <a:latin typeface="FreesiaUPC" pitchFamily="34" charset="-34"/>
              <a:cs typeface="FreesiaUPC" pitchFamily="34" charset="-34"/>
            </a:endParaRPr>
          </a:p>
          <a:p>
            <a:pPr>
              <a:buFontTx/>
              <a:buChar char="-"/>
            </a:pPr>
            <a:r>
              <a:rPr lang="th-TH" sz="3000" b="1" dirty="0" smtClean="0">
                <a:latin typeface="FreesiaUPC" pitchFamily="34" charset="-34"/>
                <a:cs typeface="FreesiaUPC" pitchFamily="34" charset="-34"/>
              </a:rPr>
              <a:t> </a:t>
            </a:r>
            <a:r>
              <a:rPr lang="th-TH" sz="3000" b="1" dirty="0" err="1" smtClean="0">
                <a:latin typeface="FreesiaUPC" pitchFamily="34" charset="-34"/>
                <a:cs typeface="FreesiaUPC" pitchFamily="34" charset="-34"/>
              </a:rPr>
              <a:t>เครดิตบู</a:t>
            </a:r>
            <a:r>
              <a:rPr lang="th-TH" sz="3000" b="1" dirty="0" smtClean="0">
                <a:latin typeface="FreesiaUPC" pitchFamily="34" charset="-34"/>
                <a:cs typeface="FreesiaUPC" pitchFamily="34" charset="-34"/>
              </a:rPr>
              <a:t>โรไม่</a:t>
            </a:r>
            <a:r>
              <a:rPr lang="th-TH" sz="3000" b="1" dirty="0">
                <a:latin typeface="FreesiaUPC" pitchFamily="34" charset="-34"/>
                <a:cs typeface="FreesiaUPC" pitchFamily="34" charset="-34"/>
              </a:rPr>
              <a:t>มีข้อมูลรายงานแสดงฐานะ</a:t>
            </a:r>
            <a:r>
              <a:rPr lang="th-TH" sz="3000" b="1" dirty="0" smtClean="0">
                <a:latin typeface="FreesiaUPC" pitchFamily="34" charset="-34"/>
                <a:cs typeface="FreesiaUPC" pitchFamily="34" charset="-34"/>
              </a:rPr>
              <a:t>การเงิน</a:t>
            </a:r>
          </a:p>
          <a:p>
            <a:endParaRPr lang="th-TH" sz="2000" b="1" dirty="0">
              <a:latin typeface="FreesiaUPC" pitchFamily="34" charset="-34"/>
              <a:cs typeface="FreesiaUPC" pitchFamily="34" charset="-34"/>
            </a:endParaRPr>
          </a:p>
          <a:p>
            <a:pPr marL="285750" indent="-285750"/>
            <a:r>
              <a:rPr lang="th-TH" sz="3000" b="1" dirty="0" smtClean="0">
                <a:latin typeface="FreesiaUPC" pitchFamily="34" charset="-34"/>
                <a:cs typeface="FreesiaUPC" pitchFamily="34" charset="-34"/>
              </a:rPr>
              <a:t>           ใช้รายงานงบแสดงฐานะการเงิน งบกำไรขาดทุน </a:t>
            </a:r>
            <a:br>
              <a:rPr lang="th-TH" sz="3000" b="1" dirty="0" smtClean="0">
                <a:latin typeface="FreesiaUPC" pitchFamily="34" charset="-34"/>
                <a:cs typeface="FreesiaUPC" pitchFamily="34" charset="-34"/>
              </a:rPr>
            </a:br>
            <a:r>
              <a:rPr lang="th-TH" sz="3000" b="1" dirty="0" smtClean="0">
                <a:latin typeface="FreesiaUPC" pitchFamily="34" charset="-34"/>
                <a:cs typeface="FreesiaUPC" pitchFamily="34" charset="-34"/>
              </a:rPr>
              <a:t>งบแสดงการเปลี่ยนแปลงส่วนของผู้ถือหุ้นสำหรับปีสิ้นสุดวันเดียวกัน และ</a:t>
            </a:r>
            <a:r>
              <a:rPr lang="th-TH" sz="3000" b="1" smtClean="0">
                <a:latin typeface="FreesiaUPC" pitchFamily="34" charset="-34"/>
                <a:cs typeface="FreesiaUPC" pitchFamily="34" charset="-34"/>
              </a:rPr>
              <a:t>หมายเหตุ</a:t>
            </a:r>
            <a:endParaRPr lang="en-US" sz="3000" b="1" dirty="0">
              <a:latin typeface="FreesiaUPC" pitchFamily="34" charset="-34"/>
              <a:cs typeface="FreesiaUPC" pitchFamily="34" charset="-34"/>
            </a:endParaRPr>
          </a:p>
        </p:txBody>
      </p:sp>
      <p:sp>
        <p:nvSpPr>
          <p:cNvPr id="8" name="สามเหลี่ยมหน้าจั่ว 7"/>
          <p:cNvSpPr/>
          <p:nvPr/>
        </p:nvSpPr>
        <p:spPr>
          <a:xfrm rot="5400000">
            <a:off x="1259632" y="2389824"/>
            <a:ext cx="360040" cy="360040"/>
          </a:xfrm>
          <a:prstGeom prst="triangl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ยึดหมายเลขภาพนิ่ง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3811E6-61C2-4CC9-BD81-A5B9A71345A3}" type="slidenum">
              <a:rPr lang="en-US" smtClean="0"/>
              <a:pPr/>
              <a:t>33</a:t>
            </a:fld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5305728" y="305360"/>
            <a:ext cx="2736304" cy="707886"/>
          </a:xfrm>
          <a:prstGeom prst="homePlate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h-TH" sz="4000" b="1" dirty="0" smtClean="0">
                <a:latin typeface="FreesiaUPC" pitchFamily="34" charset="-34"/>
                <a:cs typeface="FreesiaUPC" pitchFamily="34" charset="-34"/>
              </a:rPr>
              <a:t>สาระสำคัญ</a:t>
            </a:r>
            <a:endParaRPr lang="en-US" sz="4000" b="1" dirty="0">
              <a:latin typeface="FreesiaUPC" pitchFamily="34" charset="-34"/>
              <a:cs typeface="FreesiaUPC" pitchFamily="34" charset="-34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95536" y="404664"/>
            <a:ext cx="4608512" cy="3116104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th-TH" sz="2400" b="1" u="sng" dirty="0" smtClean="0">
                <a:latin typeface="FreesiaUPC" pitchFamily="34" charset="-34"/>
                <a:cs typeface="FreesiaUPC" pitchFamily="34" charset="-34"/>
              </a:rPr>
              <a:t>บริษัทตั้งใหม่ </a:t>
            </a:r>
          </a:p>
          <a:p>
            <a:r>
              <a:rPr lang="th-TH" sz="2400" b="1" dirty="0" err="1">
                <a:latin typeface="FreesiaUPC" pitchFamily="34" charset="-34"/>
                <a:cs typeface="FreesiaUPC" pitchFamily="34" charset="-34"/>
              </a:rPr>
              <a:t>เครดิตบู</a:t>
            </a:r>
            <a:r>
              <a:rPr lang="th-TH" sz="2400" b="1" dirty="0">
                <a:latin typeface="FreesiaUPC" pitchFamily="34" charset="-34"/>
                <a:cs typeface="FreesiaUPC" pitchFamily="34" charset="-34"/>
              </a:rPr>
              <a:t>โร</a:t>
            </a:r>
          </a:p>
          <a:p>
            <a:r>
              <a:rPr lang="th-TH" sz="2400" b="1" dirty="0" smtClean="0">
                <a:latin typeface="FreesiaUPC" pitchFamily="34" charset="-34"/>
                <a:cs typeface="FreesiaUPC" pitchFamily="34" charset="-34"/>
              </a:rPr>
              <a:t>ไม่มีข้อมูลรายงานแสดงฐานะการเงิน</a:t>
            </a:r>
          </a:p>
          <a:p>
            <a:pPr marL="342900" indent="-342900">
              <a:buFont typeface="Wingdings" pitchFamily="2" charset="2"/>
              <a:buChar char="§"/>
            </a:pPr>
            <a:r>
              <a:rPr lang="th-TH" sz="2400" b="1" dirty="0" smtClean="0">
                <a:latin typeface="FreesiaUPC" pitchFamily="34" charset="-34"/>
                <a:cs typeface="FreesiaUPC" pitchFamily="34" charset="-34"/>
              </a:rPr>
              <a:t>ใช้หนังสือค้ำประกันธนาคาร</a:t>
            </a:r>
            <a:endParaRPr lang="th-TH" dirty="0" smtClean="0"/>
          </a:p>
          <a:p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4139952" y="836712"/>
            <a:ext cx="4536504" cy="2726591"/>
          </a:xfrm>
          <a:prstGeom prst="ellipse">
            <a:avLst/>
          </a:prstGeom>
          <a:solidFill>
            <a:srgbClr val="FF99CC"/>
          </a:solidFill>
        </p:spPr>
        <p:txBody>
          <a:bodyPr wrap="square" rtlCol="0">
            <a:spAutoFit/>
          </a:bodyPr>
          <a:lstStyle/>
          <a:p>
            <a:r>
              <a:rPr lang="th-TH" sz="2400" b="1" u="sng" dirty="0">
                <a:latin typeface="FreesiaUPC" pitchFamily="34" charset="-34"/>
                <a:cs typeface="FreesiaUPC" pitchFamily="34" charset="-34"/>
              </a:rPr>
              <a:t>บริษัท</a:t>
            </a:r>
            <a:r>
              <a:rPr lang="th-TH" sz="2400" b="1" u="sng" dirty="0" smtClean="0">
                <a:latin typeface="FreesiaUPC" pitchFamily="34" charset="-34"/>
                <a:cs typeface="FreesiaUPC" pitchFamily="34" charset="-34"/>
              </a:rPr>
              <a:t>ตั้งนานแล้ว </a:t>
            </a:r>
            <a:endParaRPr lang="th-TH" sz="2400" b="1" u="sng" dirty="0">
              <a:latin typeface="FreesiaUPC" pitchFamily="34" charset="-34"/>
              <a:cs typeface="FreesiaUPC" pitchFamily="34" charset="-34"/>
            </a:endParaRPr>
          </a:p>
          <a:p>
            <a:r>
              <a:rPr lang="th-TH" sz="2400" b="1" dirty="0" err="1">
                <a:latin typeface="FreesiaUPC" pitchFamily="34" charset="-34"/>
                <a:cs typeface="FreesiaUPC" pitchFamily="34" charset="-34"/>
              </a:rPr>
              <a:t>เครดิตบู</a:t>
            </a:r>
            <a:r>
              <a:rPr lang="th-TH" sz="2400" b="1" dirty="0">
                <a:latin typeface="FreesiaUPC" pitchFamily="34" charset="-34"/>
                <a:cs typeface="FreesiaUPC" pitchFamily="34" charset="-34"/>
              </a:rPr>
              <a:t>โร</a:t>
            </a:r>
          </a:p>
          <a:p>
            <a:r>
              <a:rPr lang="th-TH" sz="2400" b="1" dirty="0">
                <a:latin typeface="FreesiaUPC" pitchFamily="34" charset="-34"/>
                <a:cs typeface="FreesiaUPC" pitchFamily="34" charset="-34"/>
              </a:rPr>
              <a:t>ไม่มีข้อมูลรายงานแสดงฐานะการเงิน</a:t>
            </a:r>
          </a:p>
          <a:p>
            <a:pPr marL="285750" indent="-285750">
              <a:buFont typeface="Wingdings" pitchFamily="2" charset="2"/>
              <a:buChar char="q"/>
            </a:pPr>
            <a:r>
              <a:rPr lang="th-TH" sz="2400" b="1" dirty="0" smtClean="0"/>
              <a:t>ของบกำไรขาดทุน</a:t>
            </a:r>
            <a:endParaRPr lang="en-US" sz="2400" b="1" dirty="0"/>
          </a:p>
        </p:txBody>
      </p:sp>
      <p:pic>
        <p:nvPicPr>
          <p:cNvPr id="6" name="รูปภาพ 5" descr="nicubunu_Stickman_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164288" y="692696"/>
            <a:ext cx="1767813" cy="2088232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07504" y="4005064"/>
            <a:ext cx="8676456" cy="2207240"/>
          </a:xfrm>
          <a:prstGeom prst="ellipse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marL="342900" indent="-342900">
              <a:buFont typeface="Wingdings" pitchFamily="2" charset="2"/>
              <a:buChar char="§"/>
            </a:pPr>
            <a:r>
              <a:rPr lang="th-TH" sz="2400" b="1" dirty="0" smtClean="0">
                <a:latin typeface="FreesiaUPC" pitchFamily="34" charset="-34"/>
                <a:cs typeface="FreesiaUPC" pitchFamily="34" charset="-34"/>
              </a:rPr>
              <a:t>ตรวจสอบงบการเงิน</a:t>
            </a:r>
          </a:p>
          <a:p>
            <a:r>
              <a:rPr lang="th-TH" sz="2400" b="1" dirty="0" smtClean="0">
                <a:latin typeface="FreesiaUPC" pitchFamily="34" charset="-34"/>
                <a:cs typeface="FreesiaUPC" pitchFamily="34" charset="-34"/>
              </a:rPr>
              <a:t>     กรมพัฒนาธุรกิจ กระทรวงพาณิชย์</a:t>
            </a:r>
          </a:p>
          <a:p>
            <a:pPr marL="342900" indent="-342900">
              <a:buFont typeface="Wingdings" pitchFamily="2" charset="2"/>
              <a:buChar char="§"/>
            </a:pPr>
            <a:r>
              <a:rPr lang="th-TH" sz="2400" b="1" dirty="0" smtClean="0">
                <a:latin typeface="FreesiaUPC" pitchFamily="34" charset="-34"/>
                <a:cs typeface="FreesiaUPC" pitchFamily="34" charset="-34"/>
              </a:rPr>
              <a:t>ตรวจสอบการนำส่งเงินสมทบประกันสังคม</a:t>
            </a:r>
          </a:p>
          <a:p>
            <a:r>
              <a:rPr lang="th-TH" sz="2400" b="1" dirty="0">
                <a:latin typeface="FreesiaUPC" pitchFamily="34" charset="-34"/>
                <a:cs typeface="FreesiaUPC" pitchFamily="34" charset="-34"/>
              </a:rPr>
              <a:t> </a:t>
            </a:r>
            <a:r>
              <a:rPr lang="th-TH" sz="2400" b="1" dirty="0" smtClean="0">
                <a:latin typeface="FreesiaUPC" pitchFamily="34" charset="-34"/>
                <a:cs typeface="FreesiaUPC" pitchFamily="34" charset="-34"/>
              </a:rPr>
              <a:t>    สำนักงานประกันสังคม</a:t>
            </a:r>
            <a:endParaRPr lang="en-US" sz="2400" b="1" dirty="0">
              <a:latin typeface="FreesiaUPC" pitchFamily="34" charset="-34"/>
              <a:cs typeface="Frees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063108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83568" y="548680"/>
            <a:ext cx="49630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3600" b="1" dirty="0" smtClean="0">
                <a:latin typeface="FreesiaUPC" pitchFamily="34" charset="-34"/>
                <a:cs typeface="FreesiaUPC" pitchFamily="34" charset="-34"/>
              </a:rPr>
              <a:t>การรายงานผลการให้กู้ยืมเงิน</a:t>
            </a:r>
            <a:endParaRPr lang="en-US" sz="3600" b="1" dirty="0">
              <a:latin typeface="FreesiaUPC" pitchFamily="34" charset="-34"/>
              <a:cs typeface="FreesiaUPC" pitchFamily="34" charset="-34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275856" y="1628800"/>
            <a:ext cx="5251118" cy="3779758"/>
          </a:xfrm>
          <a:prstGeom prst="roundRect">
            <a:avLst/>
          </a:prstGeom>
          <a:noFill/>
          <a:ln w="38100"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pPr lvl="0"/>
            <a:r>
              <a:rPr lang="th-TH" sz="3600" b="1" dirty="0" smtClean="0">
                <a:latin typeface="FreesiaUPC" pitchFamily="34" charset="-34"/>
                <a:ea typeface="BoonTook Mon Ultra" pitchFamily="50" charset="-34"/>
                <a:cs typeface="FreesiaUPC" pitchFamily="34" charset="-34"/>
              </a:rPr>
              <a:t>ให้</a:t>
            </a:r>
            <a:r>
              <a:rPr lang="th-TH" sz="3600" b="1" dirty="0" err="1" smtClean="0">
                <a:latin typeface="FreesiaUPC" pitchFamily="34" charset="-34"/>
                <a:ea typeface="BoonTook Mon Ultra" pitchFamily="50" charset="-34"/>
                <a:cs typeface="FreesiaUPC" pitchFamily="34" charset="-34"/>
              </a:rPr>
              <a:t>สพร.</a:t>
            </a:r>
            <a:r>
              <a:rPr lang="th-TH" sz="3600" b="1" dirty="0" smtClean="0">
                <a:latin typeface="FreesiaUPC" pitchFamily="34" charset="-34"/>
                <a:ea typeface="BoonTook Mon Ultra" pitchFamily="50" charset="-34"/>
                <a:cs typeface="FreesiaUPC" pitchFamily="34" charset="-34"/>
              </a:rPr>
              <a:t>และ</a:t>
            </a:r>
            <a:r>
              <a:rPr lang="th-TH" sz="3600" b="1" dirty="0" err="1" smtClean="0">
                <a:latin typeface="FreesiaUPC" pitchFamily="34" charset="-34"/>
                <a:ea typeface="BoonTook Mon Ultra" pitchFamily="50" charset="-34"/>
                <a:cs typeface="FreesiaUPC" pitchFamily="34" charset="-34"/>
              </a:rPr>
              <a:t>ศพจ.</a:t>
            </a:r>
            <a:r>
              <a:rPr lang="th-TH" sz="3600" b="1" dirty="0" smtClean="0">
                <a:latin typeface="FreesiaUPC" pitchFamily="34" charset="-34"/>
                <a:ea typeface="BoonTook Mon Ultra" pitchFamily="50" charset="-34"/>
                <a:cs typeface="FreesiaUPC" pitchFamily="34" charset="-34"/>
              </a:rPr>
              <a:t> </a:t>
            </a:r>
            <a:r>
              <a:rPr lang="th-TH" sz="3600" b="1" dirty="0" smtClean="0">
                <a:latin typeface="FreesiaUPC" pitchFamily="34" charset="-34"/>
                <a:cs typeface="FreesiaUPC" pitchFamily="34" charset="-34"/>
              </a:rPr>
              <a:t>แจ้งให้ผู้กู้ยืมเงิน รายงานผลการกู้ยืม ตามแบบ </a:t>
            </a:r>
            <a:r>
              <a:rPr lang="th-TH" sz="3600" b="1" dirty="0" err="1" smtClean="0">
                <a:latin typeface="FreesiaUPC" pitchFamily="34" charset="-34"/>
                <a:cs typeface="FreesiaUPC" pitchFamily="34" charset="-34"/>
              </a:rPr>
              <a:t>กย.</a:t>
            </a:r>
            <a:r>
              <a:rPr lang="th-TH" sz="3600" b="1" dirty="0" smtClean="0">
                <a:latin typeface="FreesiaUPC" pitchFamily="34" charset="-34"/>
                <a:cs typeface="FreesiaUPC" pitchFamily="34" charset="-34"/>
              </a:rPr>
              <a:t>6 และส่งให้กองส่งเสริมฯ ภายใน 30 วัน นับแต่วันที่ดำเนินการพัฒนาฝีมือแรงงาน</a:t>
            </a:r>
            <a:br>
              <a:rPr lang="th-TH" sz="3600" b="1" dirty="0" smtClean="0">
                <a:latin typeface="FreesiaUPC" pitchFamily="34" charset="-34"/>
                <a:cs typeface="FreesiaUPC" pitchFamily="34" charset="-34"/>
              </a:rPr>
            </a:br>
            <a:r>
              <a:rPr lang="th-TH" sz="3600" b="1" dirty="0" smtClean="0">
                <a:latin typeface="FreesiaUPC" pitchFamily="34" charset="-34"/>
                <a:cs typeface="FreesiaUPC" pitchFamily="34" charset="-34"/>
              </a:rPr>
              <a:t>แล้วเสร็จ</a:t>
            </a:r>
            <a:endParaRPr lang="en-US" sz="3600" b="1" dirty="0" smtClean="0">
              <a:latin typeface="FreesiaUPC" pitchFamily="34" charset="-34"/>
              <a:cs typeface="FreesiaUPC" pitchFamily="34" charset="-34"/>
            </a:endParaRPr>
          </a:p>
        </p:txBody>
      </p:sp>
      <p:sp>
        <p:nvSpPr>
          <p:cNvPr id="19" name="ตัวยึดหมายเลขภาพนิ่ง 1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3B473-D533-461D-A761-DB0447F08C08}" type="slidenum">
              <a:rPr lang="en-US" smtClean="0"/>
              <a:pPr/>
              <a:t>34</a:t>
            </a:fld>
            <a:endParaRPr lang="en-US"/>
          </a:p>
        </p:txBody>
      </p:sp>
      <p:pic>
        <p:nvPicPr>
          <p:cNvPr id="4" name="Picture 2" descr="D:\บรรยาย สปก.60\New folder (3)\silhouette_office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2276872"/>
            <a:ext cx="3017912" cy="30179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539552" y="2492896"/>
            <a:ext cx="8305800" cy="1981200"/>
          </a:xfrm>
          <a:ln>
            <a:noFill/>
          </a:ln>
        </p:spPr>
        <p:txBody>
          <a:bodyPr>
            <a:normAutofit fontScale="90000"/>
          </a:bodyPr>
          <a:lstStyle/>
          <a:p>
            <a:pPr algn="ctr"/>
            <a:r>
              <a:rPr lang="th-TH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  <a:effectLst/>
                <a:latin typeface="FreesiaUPC" pitchFamily="34" charset="-34"/>
                <a:cs typeface="FreesiaUPC" pitchFamily="34" charset="-34"/>
              </a:rPr>
              <a:t/>
            </a:r>
            <a:br>
              <a:rPr lang="th-TH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  <a:effectLst/>
                <a:latin typeface="FreesiaUPC" pitchFamily="34" charset="-34"/>
                <a:cs typeface="FreesiaUPC" pitchFamily="34" charset="-34"/>
              </a:rPr>
            </a:br>
            <a:r>
              <a:rPr lang="th-TH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  <a:effectLst/>
                <a:latin typeface="FreesiaUPC" pitchFamily="34" charset="-34"/>
                <a:cs typeface="FreesiaUPC" pitchFamily="34" charset="-34"/>
              </a:rPr>
              <a:t/>
            </a:r>
            <a:br>
              <a:rPr lang="th-TH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  <a:effectLst/>
                <a:latin typeface="FreesiaUPC" pitchFamily="34" charset="-34"/>
                <a:cs typeface="FreesiaUPC" pitchFamily="34" charset="-34"/>
              </a:rPr>
            </a:br>
            <a:r>
              <a:rPr lang="th-TH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  <a:effectLst/>
                <a:latin typeface="FreesiaUPC" pitchFamily="34" charset="-34"/>
                <a:cs typeface="FreesiaUPC" pitchFamily="34" charset="-34"/>
              </a:rPr>
              <a:t>กองส่งเสริมการพัฒนาฝีมือแรงงาน</a:t>
            </a:r>
            <a:br>
              <a:rPr lang="th-TH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  <a:effectLst/>
                <a:latin typeface="FreesiaUPC" pitchFamily="34" charset="-34"/>
                <a:cs typeface="FreesiaUPC" pitchFamily="34" charset="-34"/>
              </a:rPr>
            </a:br>
            <a:r>
              <a:rPr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  <a:effectLst/>
                <a:latin typeface="FreesiaUPC" pitchFamily="34" charset="-34"/>
                <a:cs typeface="FreesiaUPC" pitchFamily="34" charset="-34"/>
              </a:rPr>
              <a:t/>
            </a:r>
            <a:br>
              <a:rPr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  <a:effectLst/>
                <a:latin typeface="FreesiaUPC" pitchFamily="34" charset="-34"/>
                <a:cs typeface="FreesiaUPC" pitchFamily="34" charset="-34"/>
              </a:rPr>
            </a:br>
            <a:endParaRPr lang="en-US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FF0000"/>
              </a:solidFill>
              <a:effectLst/>
              <a:latin typeface="FreesiaUPC" pitchFamily="34" charset="-34"/>
              <a:cs typeface="FreesiaUPC" pitchFamily="34" charset="-34"/>
            </a:endParaRPr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611560" y="2996952"/>
            <a:ext cx="7772400" cy="914400"/>
          </a:xfrm>
        </p:spPr>
        <p:txBody>
          <a:bodyPr>
            <a:normAutofit/>
          </a:bodyPr>
          <a:lstStyle/>
          <a:p>
            <a:pPr algn="ctr"/>
            <a:r>
              <a:rPr lang="th-TH" sz="4400" b="1" dirty="0" smtClean="0">
                <a:solidFill>
                  <a:srgbClr val="7030A0"/>
                </a:solidFill>
                <a:latin typeface="FreesiaUPC" pitchFamily="34" charset="-34"/>
                <a:cs typeface="FreesiaUPC" pitchFamily="34" charset="-34"/>
              </a:rPr>
              <a:t>โทร. </a:t>
            </a:r>
            <a:r>
              <a:rPr lang="en-US" sz="4400" b="1" dirty="0" smtClean="0">
                <a:solidFill>
                  <a:srgbClr val="7030A0"/>
                </a:solidFill>
                <a:latin typeface="FreesiaUPC" pitchFamily="34" charset="-34"/>
                <a:cs typeface="FreesiaUPC" pitchFamily="34" charset="-34"/>
              </a:rPr>
              <a:t>0 2643 6039</a:t>
            </a:r>
          </a:p>
          <a:p>
            <a:endParaRPr lang="en-US" sz="4000" b="1" dirty="0">
              <a:solidFill>
                <a:srgbClr val="7030A0"/>
              </a:solidFill>
              <a:latin typeface="FreesiaUPC" pitchFamily="34" charset="-34"/>
              <a:cs typeface="FreesiaUPC" pitchFamily="34" charset="-34"/>
            </a:endParaRPr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4434B88-D0B1-4613-8D45-B9457C3E98C9}" type="slidenum">
              <a:rPr lang="th-TH" smtClean="0"/>
              <a:pPr/>
              <a:t>35</a:t>
            </a:fld>
            <a:endParaRPr lang="th-TH"/>
          </a:p>
        </p:txBody>
      </p:sp>
      <p:sp>
        <p:nvSpPr>
          <p:cNvPr id="5" name="TextBox 4"/>
          <p:cNvSpPr txBox="1"/>
          <p:nvPr/>
        </p:nvSpPr>
        <p:spPr>
          <a:xfrm>
            <a:off x="755576" y="548680"/>
            <a:ext cx="3888432" cy="1687890"/>
          </a:xfrm>
          <a:prstGeom prst="wedgeEllipseCallout">
            <a:avLst>
              <a:gd name="adj1" fmla="val 23282"/>
              <a:gd name="adj2" fmla="val 61691"/>
            </a:avLst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th-TH" sz="3600" b="1" dirty="0" smtClean="0">
                <a:latin typeface="FreesiaUPC" pitchFamily="34" charset="-34"/>
                <a:cs typeface="FreesiaUPC" pitchFamily="34" charset="-34"/>
              </a:rPr>
              <a:t>สอบถาม</a:t>
            </a:r>
          </a:p>
          <a:p>
            <a:pPr algn="ctr"/>
            <a:r>
              <a:rPr lang="th-TH" sz="3600" b="1" dirty="0" smtClean="0">
                <a:latin typeface="FreesiaUPC" pitchFamily="34" charset="-34"/>
                <a:cs typeface="FreesiaUPC" pitchFamily="34" charset="-34"/>
              </a:rPr>
              <a:t>ข้อมูลเพิ่มเติม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331640" y="4150821"/>
            <a:ext cx="68407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3600" b="1" dirty="0" smtClean="0">
                <a:latin typeface="FreesiaUPC" pitchFamily="34" charset="-34"/>
                <a:cs typeface="FreesiaUPC" pitchFamily="34" charset="-34"/>
              </a:rPr>
              <a:t>ดาวน์โหลดเอกสารได้ที่ </a:t>
            </a:r>
            <a:r>
              <a:rPr lang="en-US" sz="3600" b="1" dirty="0" smtClean="0">
                <a:latin typeface="FreesiaUPC" pitchFamily="34" charset="-34"/>
                <a:cs typeface="FreesiaUPC" pitchFamily="34" charset="-34"/>
              </a:rPr>
              <a:t>: www.dsd.go.th/sdpaa</a:t>
            </a:r>
            <a:endParaRPr lang="en-US" sz="3600" b="1" dirty="0">
              <a:latin typeface="FreesiaUPC" pitchFamily="34" charset="-34"/>
              <a:cs typeface="FreesiaUPC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714480" y="2071678"/>
            <a:ext cx="592932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73038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</a:tabLst>
            </a:pP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3811E6-61C2-4CC9-BD81-A5B9A71345A3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14" name="ชื่อเรื่อง 1"/>
          <p:cNvSpPr txBox="1">
            <a:spLocks/>
          </p:cNvSpPr>
          <p:nvPr/>
        </p:nvSpPr>
        <p:spPr>
          <a:xfrm>
            <a:off x="500034" y="512293"/>
            <a:ext cx="8183880" cy="714380"/>
          </a:xfrm>
          <a:prstGeom prst="rect">
            <a:avLst/>
          </a:prstGeom>
        </p:spPr>
        <p:txBody>
          <a:bodyPr vert="horz" anchor="b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sz="3600" b="1" dirty="0" smtClean="0">
                <a:solidFill>
                  <a:schemeClr val="accent6">
                    <a:lumMod val="50000"/>
                  </a:schemeClr>
                </a:solidFill>
                <a:latin typeface="FreesiaUPC" pitchFamily="34" charset="-34"/>
                <a:ea typeface="+mj-ea"/>
                <a:cs typeface="FreesiaUPC" pitchFamily="34" charset="-34"/>
              </a:rPr>
              <a:t>ผู้มีสิทธิกู้ยืมเงิน</a:t>
            </a:r>
            <a:r>
              <a:rPr lang="en-US" sz="3600" b="1" dirty="0" smtClean="0">
                <a:solidFill>
                  <a:schemeClr val="accent6">
                    <a:lumMod val="50000"/>
                  </a:schemeClr>
                </a:solidFill>
                <a:latin typeface="FreesiaUPC" pitchFamily="34" charset="-34"/>
                <a:ea typeface="+mj-ea"/>
                <a:cs typeface="FreesiaUPC" pitchFamily="34" charset="-34"/>
              </a:rPr>
              <a:t> 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FreesiaUPC" pitchFamily="34" charset="-34"/>
              <a:ea typeface="+mj-ea"/>
              <a:cs typeface="FreesiaUPC" pitchFamily="34" charset="-34"/>
            </a:endParaRPr>
          </a:p>
        </p:txBody>
      </p:sp>
      <p:graphicFrame>
        <p:nvGraphicFramePr>
          <p:cNvPr id="17" name="ไดอะแกรม 16"/>
          <p:cNvGraphicFramePr/>
          <p:nvPr/>
        </p:nvGraphicFramePr>
        <p:xfrm>
          <a:off x="1071538" y="1523924"/>
          <a:ext cx="6786610" cy="154788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3" name="สี่เหลี่ยมมุมมน 22"/>
          <p:cNvSpPr/>
          <p:nvPr/>
        </p:nvSpPr>
        <p:spPr>
          <a:xfrm>
            <a:off x="1155039" y="3214686"/>
            <a:ext cx="6643734" cy="1677685"/>
          </a:xfrm>
          <a:prstGeom prst="roundRect">
            <a:avLst/>
          </a:prstGeom>
          <a:scene3d>
            <a:camera prst="orthographicFront"/>
            <a:lightRig rig="chilly" dir="t"/>
          </a:scene3d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spcFirstLastPara="0" vert="horz" wrap="square" lIns="17780" tIns="17780" rIns="17780" bIns="17780" numCol="1" spcCol="1270" anchor="ctr" anchorCtr="0">
            <a:noAutofit/>
          </a:bodyPr>
          <a:lstStyle/>
          <a:p>
            <a:pPr lvl="0" algn="ctr" defTabSz="1244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kumimoji="0" lang="th-TH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uLnTx/>
                <a:uFillTx/>
                <a:latin typeface="FreesiaUPC" pitchFamily="34" charset="-34"/>
                <a:ea typeface="+mj-ea"/>
                <a:cs typeface="FreesiaUPC" pitchFamily="34" charset="-34"/>
              </a:rPr>
              <a:t>กู้ยืมเพี่อเป็นค่าใช้จ่ายในการ</a:t>
            </a:r>
            <a:r>
              <a:rPr kumimoji="0" lang="th-TH" sz="32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uLnTx/>
                <a:uFillTx/>
                <a:latin typeface="FreesiaUPC" pitchFamily="34" charset="-34"/>
                <a:ea typeface="+mj-ea"/>
                <a:cs typeface="FreesiaUPC" pitchFamily="34" charset="-34"/>
              </a:rPr>
              <a:t>ฝึกอบรมฝีมือแรงงาน </a:t>
            </a:r>
            <a:r>
              <a:rPr kumimoji="0" lang="th-TH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uLnTx/>
                <a:uFillTx/>
                <a:latin typeface="FreesiaUPC" pitchFamily="34" charset="-34"/>
                <a:ea typeface="+mj-ea"/>
                <a:cs typeface="FreesiaUPC" pitchFamily="34" charset="-34"/>
              </a:rPr>
              <a:t/>
            </a:r>
            <a:br>
              <a:rPr kumimoji="0" lang="th-TH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uLnTx/>
                <a:uFillTx/>
                <a:latin typeface="FreesiaUPC" pitchFamily="34" charset="-34"/>
                <a:ea typeface="+mj-ea"/>
                <a:cs typeface="FreesiaUPC" pitchFamily="34" charset="-34"/>
              </a:rPr>
            </a:br>
            <a:r>
              <a:rPr kumimoji="0" lang="th-TH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uLnTx/>
                <a:uFillTx/>
                <a:latin typeface="FreesiaUPC" pitchFamily="34" charset="-34"/>
                <a:ea typeface="+mj-ea"/>
                <a:cs typeface="FreesiaUPC" pitchFamily="34" charset="-34"/>
              </a:rPr>
              <a:t>ตามพระราชบัญญัติส่งเสริมการพัฒนาฝีมือแรงงาน พ.ศ. 2545</a:t>
            </a:r>
            <a:endParaRPr lang="th-TH" sz="3200" b="1" kern="1200" dirty="0" smtClean="0">
              <a:solidFill>
                <a:schemeClr val="tx1"/>
              </a:solidFill>
              <a:latin typeface="FreesiaUPC" pitchFamily="34" charset="-34"/>
              <a:cs typeface="FreesiaUPC" pitchFamily="34" charset="-34"/>
            </a:endParaRPr>
          </a:p>
        </p:txBody>
      </p:sp>
      <p:pic>
        <p:nvPicPr>
          <p:cNvPr id="31745" name="Picture 1" descr="D:\บรรยาย สปก.60\New folder (3)\silhouette_man_presentation.png"/>
          <p:cNvPicPr>
            <a:picLocks noChangeAspect="1" noChangeArrowheads="1"/>
          </p:cNvPicPr>
          <p:nvPr/>
        </p:nvPicPr>
        <p:blipFill>
          <a:blip r:embed="rId7" cstate="print">
            <a:duotone>
              <a:prstClr val="black"/>
              <a:srgbClr val="00B050">
                <a:tint val="45000"/>
                <a:satMod val="400000"/>
              </a:srgbClr>
            </a:duotone>
            <a:lum bright="10000"/>
          </a:blip>
          <a:srcRect/>
          <a:stretch>
            <a:fillRect/>
          </a:stretch>
        </p:blipFill>
        <p:spPr bwMode="auto">
          <a:xfrm>
            <a:off x="1043608" y="1628800"/>
            <a:ext cx="1224136" cy="1224136"/>
          </a:xfrm>
          <a:prstGeom prst="rect">
            <a:avLst/>
          </a:prstGeom>
          <a:noFill/>
        </p:spPr>
      </p:pic>
      <p:pic>
        <p:nvPicPr>
          <p:cNvPr id="31746" name="Picture 2" descr="D:\บรรยาย สปก.60\New folder (3)\silhouette_saleman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499992" y="1642448"/>
            <a:ext cx="1368152" cy="12241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714480" y="2071678"/>
            <a:ext cx="592932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73038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</a:tabLst>
            </a:pP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3811E6-61C2-4CC9-BD81-A5B9A71345A3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14" name="ชื่อเรื่อง 1"/>
          <p:cNvSpPr txBox="1">
            <a:spLocks/>
          </p:cNvSpPr>
          <p:nvPr/>
        </p:nvSpPr>
        <p:spPr>
          <a:xfrm>
            <a:off x="500034" y="512293"/>
            <a:ext cx="8183880" cy="714380"/>
          </a:xfrm>
          <a:prstGeom prst="rect">
            <a:avLst/>
          </a:prstGeom>
        </p:spPr>
        <p:txBody>
          <a:bodyPr vert="horz" anchor="b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sz="3600" b="1" dirty="0" smtClean="0">
                <a:solidFill>
                  <a:schemeClr val="accent6">
                    <a:lumMod val="50000"/>
                  </a:schemeClr>
                </a:solidFill>
                <a:latin typeface="FreesiaUPC" pitchFamily="34" charset="-34"/>
                <a:ea typeface="+mj-ea"/>
                <a:cs typeface="FreesiaUPC" pitchFamily="34" charset="-34"/>
              </a:rPr>
              <a:t>ผู้มีสิทธิกู้ยืมเงิน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FreesiaUPC" pitchFamily="34" charset="-34"/>
              <a:ea typeface="+mj-ea"/>
              <a:cs typeface="FreesiaUPC" pitchFamily="34" charset="-34"/>
            </a:endParaRPr>
          </a:p>
        </p:txBody>
      </p:sp>
      <p:graphicFrame>
        <p:nvGraphicFramePr>
          <p:cNvPr id="17" name="ไดอะแกรม 16"/>
          <p:cNvGraphicFramePr/>
          <p:nvPr/>
        </p:nvGraphicFramePr>
        <p:xfrm>
          <a:off x="1313782" y="1523924"/>
          <a:ext cx="6786610" cy="154788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3" name="สี่เหลี่ยมมุมมน 22"/>
          <p:cNvSpPr/>
          <p:nvPr/>
        </p:nvSpPr>
        <p:spPr>
          <a:xfrm>
            <a:off x="1384650" y="3214686"/>
            <a:ext cx="6643734" cy="1677685"/>
          </a:xfrm>
          <a:prstGeom prst="roundRect">
            <a:avLst/>
          </a:prstGeom>
          <a:solidFill>
            <a:srgbClr val="D1B2E8"/>
          </a:solidFill>
          <a:scene3d>
            <a:camera prst="orthographicFront"/>
            <a:lightRig rig="chilly" dir="t"/>
          </a:scene3d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spcFirstLastPara="0" vert="horz" wrap="square" lIns="17780" tIns="17780" rIns="17780" bIns="17780" numCol="1" spcCol="1270" anchor="ctr" anchorCtr="0">
            <a:noAutofit/>
          </a:bodyPr>
          <a:lstStyle/>
          <a:p>
            <a:pPr algn="ctr" defTabSz="1244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th-TH" sz="3200" b="1" dirty="0" smtClean="0">
              <a:solidFill>
                <a:schemeClr val="tx1"/>
              </a:solidFill>
              <a:latin typeface="FreesiaUPC" pitchFamily="34" charset="-34"/>
              <a:cs typeface="FreesiaUPC" pitchFamily="34" charset="-34"/>
            </a:endParaRPr>
          </a:p>
          <a:p>
            <a:pPr algn="ctr" defTabSz="1244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th-TH" sz="3200" b="1" dirty="0" smtClean="0">
                <a:solidFill>
                  <a:schemeClr val="tx1"/>
                </a:solidFill>
                <a:latin typeface="FreesiaUPC" pitchFamily="34" charset="-34"/>
                <a:cs typeface="FreesiaUPC" pitchFamily="34" charset="-34"/>
              </a:rPr>
              <a:t>กู้ยืมเพี่อเป็นค่าใช้จ่ายในการ</a:t>
            </a:r>
            <a:r>
              <a:rPr lang="th-TH" sz="3200" b="1" u="sng" dirty="0" smtClean="0">
                <a:solidFill>
                  <a:schemeClr val="tx1"/>
                </a:solidFill>
                <a:latin typeface="FreesiaUPC" pitchFamily="34" charset="-34"/>
                <a:cs typeface="FreesiaUPC" pitchFamily="34" charset="-34"/>
              </a:rPr>
              <a:t>ทดสอบมาตรฐานฝีมือแรงงาน </a:t>
            </a:r>
            <a:r>
              <a:rPr lang="th-TH" sz="3200" b="1" dirty="0" smtClean="0">
                <a:solidFill>
                  <a:schemeClr val="tx1"/>
                </a:solidFill>
                <a:latin typeface="FreesiaUPC" pitchFamily="34" charset="-34"/>
                <a:cs typeface="FreesiaUPC" pitchFamily="34" charset="-34"/>
              </a:rPr>
              <a:t>ตามพระราชบัญญัติส่งเสริมการพัฒนาฝีมือแรงงาน พ.ศ. 2545</a:t>
            </a:r>
          </a:p>
          <a:p>
            <a:pPr lvl="0" algn="ctr" defTabSz="1244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th-TH" sz="3200" b="1" kern="1200" dirty="0" smtClean="0">
              <a:solidFill>
                <a:schemeClr val="tx1"/>
              </a:solidFill>
              <a:latin typeface="FreesiaUPC" pitchFamily="34" charset="-34"/>
              <a:cs typeface="FreesiaUPC" pitchFamily="34" charset="-34"/>
            </a:endParaRPr>
          </a:p>
        </p:txBody>
      </p:sp>
      <p:pic>
        <p:nvPicPr>
          <p:cNvPr id="10" name="Picture 2" descr="D:\บรรยาย สปก.60\New folder (3)\silhouette_saleman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716016" y="1642448"/>
            <a:ext cx="1368152" cy="1224136"/>
          </a:xfrm>
          <a:prstGeom prst="rect">
            <a:avLst/>
          </a:prstGeom>
          <a:noFill/>
        </p:spPr>
      </p:pic>
      <p:pic>
        <p:nvPicPr>
          <p:cNvPr id="30721" name="Picture 1" descr="D:\บรรยาย สปก.60\New folder (3)\silhouette_construction_man.png"/>
          <p:cNvPicPr>
            <a:picLocks noChangeAspect="1" noChangeArrowheads="1"/>
          </p:cNvPicPr>
          <p:nvPr/>
        </p:nvPicPr>
        <p:blipFill>
          <a:blip r:embed="rId8" cstate="print">
            <a:duotone>
              <a:prstClr val="black"/>
              <a:srgbClr val="00B0F0">
                <a:tint val="45000"/>
                <a:satMod val="400000"/>
              </a:srgbClr>
            </a:duotone>
          </a:blip>
          <a:srcRect/>
          <a:stretch>
            <a:fillRect/>
          </a:stretch>
        </p:blipFill>
        <p:spPr bwMode="auto">
          <a:xfrm flipH="1">
            <a:off x="467544" y="1597736"/>
            <a:ext cx="1368152" cy="12961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ตาราง 7"/>
          <p:cNvGraphicFramePr>
            <a:graphicFrameLocks noGrp="1"/>
          </p:cNvGraphicFramePr>
          <p:nvPr/>
        </p:nvGraphicFramePr>
        <p:xfrm>
          <a:off x="857224" y="714356"/>
          <a:ext cx="7500990" cy="47384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00396"/>
                <a:gridCol w="4500594"/>
              </a:tblGrid>
              <a:tr h="192882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3200" b="1" dirty="0" smtClean="0">
                          <a:solidFill>
                            <a:schemeClr val="tx1"/>
                          </a:solidFill>
                          <a:latin typeface="FreesiaUPC" pitchFamily="34" charset="-34"/>
                          <a:ea typeface="Calibri"/>
                          <a:cs typeface="FreesiaUPC" pitchFamily="34" charset="-34"/>
                        </a:rPr>
                        <a:t>วงเงินกู้ยืม</a:t>
                      </a:r>
                      <a:endParaRPr lang="en-US" sz="3200" b="1" dirty="0">
                        <a:solidFill>
                          <a:schemeClr val="tx1"/>
                        </a:solidFill>
                        <a:latin typeface="FreesiaUPC" pitchFamily="34" charset="-34"/>
                        <a:ea typeface="Calibri"/>
                        <a:cs typeface="FreesiaUPC" pitchFamily="34" charset="-34"/>
                      </a:endParaRPr>
                    </a:p>
                  </a:txBody>
                  <a:tcPr marL="68580" marR="68580" marT="0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3200" b="1" dirty="0" smtClean="0">
                        <a:solidFill>
                          <a:schemeClr val="tx1"/>
                        </a:solidFill>
                        <a:latin typeface="FreesiaUPC" pitchFamily="34" charset="-34"/>
                        <a:cs typeface="FreesiaUPC" pitchFamily="34" charset="-34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3200" b="1" dirty="0" smtClean="0">
                          <a:solidFill>
                            <a:schemeClr val="tx1"/>
                          </a:solidFill>
                          <a:latin typeface="FreesiaUPC" pitchFamily="34" charset="-34"/>
                          <a:cs typeface="FreesiaUPC" pitchFamily="34" charset="-34"/>
                        </a:rPr>
                        <a:t>ไม่เกิน 1,000,000 บาท ต่อครั้ง </a:t>
                      </a:r>
                      <a:r>
                        <a:rPr lang="en-US" sz="3200" b="1" dirty="0" smtClean="0">
                          <a:solidFill>
                            <a:schemeClr val="tx1"/>
                          </a:solidFill>
                          <a:latin typeface="FreesiaUPC" pitchFamily="34" charset="-34"/>
                          <a:cs typeface="FreesiaUPC" pitchFamily="34" charset="-34"/>
                        </a:rPr>
                        <a:t/>
                      </a:r>
                      <a:br>
                        <a:rPr lang="en-US" sz="3200" b="1" dirty="0" smtClean="0">
                          <a:solidFill>
                            <a:schemeClr val="tx1"/>
                          </a:solidFill>
                          <a:latin typeface="FreesiaUPC" pitchFamily="34" charset="-34"/>
                          <a:cs typeface="FreesiaUPC" pitchFamily="34" charset="-34"/>
                        </a:rPr>
                      </a:br>
                      <a:endParaRPr lang="en-US" sz="3200" b="1" dirty="0" smtClean="0">
                        <a:solidFill>
                          <a:schemeClr val="tx1"/>
                        </a:solidFill>
                        <a:latin typeface="FreesiaUPC" pitchFamily="34" charset="-34"/>
                        <a:ea typeface="Calibri"/>
                        <a:cs typeface="FreesiaUPC" pitchFamily="34" charset="-34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200" b="1" dirty="0">
                        <a:solidFill>
                          <a:schemeClr val="tx1"/>
                        </a:solidFill>
                        <a:latin typeface="FreesiaUPC" pitchFamily="34" charset="-34"/>
                        <a:ea typeface="Calibri"/>
                        <a:cs typeface="FreesiaUPC" pitchFamily="34" charset="-34"/>
                      </a:endParaRPr>
                    </a:p>
                  </a:txBody>
                  <a:tcPr marL="68580" marR="68580" marT="0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154288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3200" b="1" dirty="0" smtClean="0">
                        <a:latin typeface="FreesiaUPC" pitchFamily="34" charset="-34"/>
                        <a:cs typeface="FreesiaUPC" pitchFamily="34" charset="-34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3200" b="1" dirty="0" smtClean="0">
                          <a:latin typeface="FreesiaUPC" pitchFamily="34" charset="-34"/>
                          <a:cs typeface="FreesiaUPC" pitchFamily="34" charset="-34"/>
                        </a:rPr>
                        <a:t>ระยะเวลาผ่อนชำระคืน</a:t>
                      </a:r>
                      <a:endParaRPr lang="en-US" sz="3200" b="1" dirty="0" smtClean="0">
                        <a:latin typeface="FreesiaUPC" pitchFamily="34" charset="-34"/>
                        <a:cs typeface="FreesiaUPC" pitchFamily="34" charset="-34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3200" b="1" dirty="0">
                        <a:latin typeface="FreesiaUPC" pitchFamily="34" charset="-34"/>
                        <a:ea typeface="Calibri"/>
                        <a:cs typeface="FreesiaUPC" pitchFamily="34" charset="-34"/>
                      </a:endParaRPr>
                    </a:p>
                  </a:txBody>
                  <a:tcPr marL="68580" marR="68580" marT="0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3200" b="1" dirty="0" smtClean="0">
                          <a:latin typeface="FreesiaUPC" pitchFamily="34" charset="-34"/>
                          <a:ea typeface="Calibri"/>
                          <a:cs typeface="FreesiaUPC" pitchFamily="34" charset="-34"/>
                        </a:rPr>
                        <a:t>ไม่เกิน 12 เดือน</a:t>
                      </a:r>
                      <a:endParaRPr lang="en-US" sz="3200" b="1" dirty="0">
                        <a:latin typeface="FreesiaUPC" pitchFamily="34" charset="-34"/>
                        <a:ea typeface="Calibri"/>
                        <a:cs typeface="FreesiaUPC" pitchFamily="34" charset="-34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112713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 b="1" dirty="0" smtClean="0">
                        <a:latin typeface="FreesiaUPC" pitchFamily="34" charset="-34"/>
                        <a:ea typeface="Calibri"/>
                        <a:cs typeface="FreesiaUPC" pitchFamily="34" charset="-34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3200" b="1" dirty="0" smtClean="0">
                          <a:latin typeface="FreesiaUPC" pitchFamily="34" charset="-34"/>
                          <a:ea typeface="Calibri"/>
                          <a:cs typeface="FreesiaUPC" pitchFamily="34" charset="-34"/>
                        </a:rPr>
                        <a:t>อัตราดอกเบี้ย</a:t>
                      </a:r>
                      <a:endParaRPr lang="en-US" sz="3200" b="1" dirty="0">
                        <a:latin typeface="FreesiaUPC" pitchFamily="34" charset="-34"/>
                        <a:ea typeface="Calibri"/>
                        <a:cs typeface="FreesiaUPC" pitchFamily="34" charset="-34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 b="1" dirty="0" smtClean="0">
                        <a:latin typeface="FreesiaUPC" pitchFamily="34" charset="-34"/>
                        <a:ea typeface="Calibri"/>
                        <a:cs typeface="FreesiaUPC" pitchFamily="34" charset="-34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3200" b="1" dirty="0" smtClean="0">
                          <a:latin typeface="FreesiaUPC" pitchFamily="34" charset="-34"/>
                          <a:ea typeface="Calibri"/>
                          <a:cs typeface="FreesiaUPC" pitchFamily="34" charset="-34"/>
                        </a:rPr>
                        <a:t>ร้อยละ</a:t>
                      </a:r>
                      <a:r>
                        <a:rPr lang="th-TH" sz="3200" b="1" baseline="0" dirty="0" smtClean="0">
                          <a:latin typeface="FreesiaUPC" pitchFamily="34" charset="-34"/>
                          <a:ea typeface="Calibri"/>
                          <a:cs typeface="FreesiaUPC" pitchFamily="34" charset="-34"/>
                        </a:rPr>
                        <a:t> 3 ต่อปี</a:t>
                      </a:r>
                      <a:endParaRPr lang="en-US" sz="3200" b="1" dirty="0">
                        <a:latin typeface="FreesiaUPC" pitchFamily="34" charset="-34"/>
                        <a:ea typeface="Calibri"/>
                        <a:cs typeface="FreesiaUPC" pitchFamily="34" charset="-34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3811E6-61C2-4CC9-BD81-A5B9A71345A3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ผลการค้นหารูปภาพสำหรับ 0%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07904" y="1700808"/>
            <a:ext cx="1971648" cy="1656184"/>
          </a:xfrm>
          <a:prstGeom prst="rect">
            <a:avLst/>
          </a:prstGeom>
          <a:noFill/>
        </p:spPr>
      </p:pic>
      <p:sp>
        <p:nvSpPr>
          <p:cNvPr id="6" name="สี่เหลี่ยมผืนผ้า 5"/>
          <p:cNvSpPr/>
          <p:nvPr/>
        </p:nvSpPr>
        <p:spPr>
          <a:xfrm>
            <a:off x="899592" y="4636293"/>
            <a:ext cx="792088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2800" b="1" dirty="0" smtClean="0">
                <a:solidFill>
                  <a:schemeClr val="dk1"/>
                </a:solidFill>
                <a:latin typeface="FreesiaUPC" pitchFamily="34" charset="-34"/>
                <a:cs typeface="FreesiaUPC" pitchFamily="34" charset="-34"/>
              </a:rPr>
              <a:t>ที่มา</a:t>
            </a:r>
            <a:r>
              <a:rPr lang="en-US" sz="2800" b="1" dirty="0" smtClean="0">
                <a:solidFill>
                  <a:schemeClr val="dk1"/>
                </a:solidFill>
                <a:latin typeface="FreesiaUPC" pitchFamily="34" charset="-34"/>
                <a:cs typeface="FreesiaUPC" pitchFamily="34" charset="-34"/>
              </a:rPr>
              <a:t> : </a:t>
            </a:r>
            <a:r>
              <a:rPr lang="th-TH" sz="2800" b="1" dirty="0" smtClean="0">
                <a:solidFill>
                  <a:schemeClr val="dk1"/>
                </a:solidFill>
                <a:latin typeface="FreesiaUPC" pitchFamily="34" charset="-34"/>
                <a:cs typeface="FreesiaUPC" pitchFamily="34" charset="-34"/>
              </a:rPr>
              <a:t>ประกาศคณะกรรมการส่งเสริมการพัฒนาฝีมือแรงงาน </a:t>
            </a:r>
            <a:br>
              <a:rPr lang="th-TH" sz="2800" b="1" dirty="0" smtClean="0">
                <a:solidFill>
                  <a:schemeClr val="dk1"/>
                </a:solidFill>
                <a:latin typeface="FreesiaUPC" pitchFamily="34" charset="-34"/>
                <a:cs typeface="FreesiaUPC" pitchFamily="34" charset="-34"/>
              </a:rPr>
            </a:br>
            <a:r>
              <a:rPr lang="th-TH" sz="2800" b="1" dirty="0" smtClean="0">
                <a:solidFill>
                  <a:schemeClr val="dk1"/>
                </a:solidFill>
                <a:latin typeface="FreesiaUPC" pitchFamily="34" charset="-34"/>
                <a:cs typeface="FreesiaUPC" pitchFamily="34" charset="-34"/>
              </a:rPr>
              <a:t>เรื่อง กำหนดวงเงินกู้ยืมและการชำระเงินคืนกองทุนพัฒนาฝีมือแรงงาน </a:t>
            </a:r>
            <a:br>
              <a:rPr lang="th-TH" sz="2800" b="1" dirty="0" smtClean="0">
                <a:solidFill>
                  <a:schemeClr val="dk1"/>
                </a:solidFill>
                <a:latin typeface="FreesiaUPC" pitchFamily="34" charset="-34"/>
                <a:cs typeface="FreesiaUPC" pitchFamily="34" charset="-34"/>
              </a:rPr>
            </a:br>
            <a:r>
              <a:rPr lang="th-TH" sz="2800" b="1" dirty="0" smtClean="0">
                <a:latin typeface="FreesiaUPC" pitchFamily="34" charset="-34"/>
                <a:cs typeface="FreesiaUPC" pitchFamily="34" charset="-34"/>
              </a:rPr>
              <a:t>(ฉบับที่ 2) </a:t>
            </a:r>
            <a:r>
              <a:rPr lang="th-TH" sz="2800" b="1" dirty="0" smtClean="0">
                <a:solidFill>
                  <a:schemeClr val="dk1"/>
                </a:solidFill>
                <a:latin typeface="FreesiaUPC" pitchFamily="34" charset="-34"/>
                <a:cs typeface="FreesiaUPC" pitchFamily="34" charset="-34"/>
              </a:rPr>
              <a:t>ลงวันที่ 13 กรกฎาคม 2559</a:t>
            </a:r>
            <a:endParaRPr lang="en-US" sz="2800" dirty="0">
              <a:latin typeface="FreesiaUPC" pitchFamily="34" charset="-34"/>
              <a:cs typeface="FreesiaUPC" pitchFamily="34" charset="-34"/>
            </a:endParaRPr>
          </a:p>
        </p:txBody>
      </p:sp>
      <p:grpSp>
        <p:nvGrpSpPr>
          <p:cNvPr id="2" name="กลุ่ม 27"/>
          <p:cNvGrpSpPr/>
          <p:nvPr/>
        </p:nvGrpSpPr>
        <p:grpSpPr>
          <a:xfrm>
            <a:off x="755576" y="3409836"/>
            <a:ext cx="7578099" cy="1027276"/>
            <a:chOff x="642910" y="3496819"/>
            <a:chExt cx="7578099" cy="1027276"/>
          </a:xfrm>
        </p:grpSpPr>
        <p:sp>
          <p:nvSpPr>
            <p:cNvPr id="8" name="TextBox 7"/>
            <p:cNvSpPr txBox="1"/>
            <p:nvPr/>
          </p:nvSpPr>
          <p:spPr>
            <a:xfrm>
              <a:off x="642910" y="4079582"/>
              <a:ext cx="1571636" cy="430887"/>
            </a:xfrm>
            <a:prstGeom prst="rect">
              <a:avLst/>
            </a:prstGeom>
            <a:solidFill>
              <a:srgbClr val="92D050"/>
            </a:solidFill>
          </p:spPr>
          <p:txBody>
            <a:bodyPr wrap="square" rtlCol="0">
              <a:spAutoFit/>
            </a:bodyPr>
            <a:lstStyle/>
            <a:p>
              <a:r>
                <a:rPr lang="th-TH" sz="2200" b="1" dirty="0" smtClean="0">
                  <a:latin typeface="FreesiaUPC" pitchFamily="34" charset="-34"/>
                  <a:cs typeface="FreesiaUPC" pitchFamily="34" charset="-34"/>
                </a:rPr>
                <a:t>เริ่ม 13 ก.ค. 59</a:t>
              </a:r>
              <a:endParaRPr lang="en-US" sz="2200" b="1" dirty="0">
                <a:latin typeface="FreesiaUPC" pitchFamily="34" charset="-34"/>
                <a:cs typeface="FreesiaUPC" pitchFamily="34" charset="-34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6435059" y="4093208"/>
              <a:ext cx="1785950" cy="430887"/>
            </a:xfrm>
            <a:prstGeom prst="rect">
              <a:avLst/>
            </a:prstGeom>
            <a:solidFill>
              <a:srgbClr val="D1B2E8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2200" b="1" dirty="0" smtClean="0">
                  <a:latin typeface="FreesiaUPC" pitchFamily="34" charset="-34"/>
                  <a:cs typeface="FreesiaUPC" pitchFamily="34" charset="-34"/>
                </a:rPr>
                <a:t>สิ้นสุด 12 ม.ค. 60</a:t>
              </a:r>
              <a:endParaRPr lang="en-US" sz="2200" b="1" dirty="0">
                <a:latin typeface="FreesiaUPC" pitchFamily="34" charset="-34"/>
                <a:cs typeface="FreesiaUPC" pitchFamily="34" charset="-34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2148779" y="3496819"/>
              <a:ext cx="450626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h-TH" sz="2800" b="1" dirty="0" smtClean="0">
                  <a:solidFill>
                    <a:srgbClr val="C00000"/>
                  </a:solidFill>
                  <a:latin typeface="FreesiaUPC" pitchFamily="34" charset="-34"/>
                  <a:cs typeface="FreesiaUPC" pitchFamily="34" charset="-34"/>
                </a:rPr>
                <a:t>อัตราดอกเบี้ยร้อยละ 0 ตลอดอายุสัญญา</a:t>
              </a:r>
              <a:endParaRPr lang="en-US" sz="2800" b="1" dirty="0">
                <a:solidFill>
                  <a:srgbClr val="C00000"/>
                </a:solidFill>
                <a:latin typeface="FreesiaUPC" pitchFamily="34" charset="-34"/>
                <a:cs typeface="FreesiaUPC" pitchFamily="34" charset="-34"/>
              </a:endParaRPr>
            </a:p>
          </p:txBody>
        </p:sp>
        <p:cxnSp>
          <p:nvCxnSpPr>
            <p:cNvPr id="11" name="ตัวเชื่อมต่อตรง 10"/>
            <p:cNvCxnSpPr/>
            <p:nvPr/>
          </p:nvCxnSpPr>
          <p:spPr>
            <a:xfrm>
              <a:off x="1285058" y="3929860"/>
              <a:ext cx="6143668" cy="158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ตัวเชื่อมต่อตรง 11"/>
            <p:cNvCxnSpPr/>
            <p:nvPr/>
          </p:nvCxnSpPr>
          <p:spPr>
            <a:xfrm rot="5400000" flipH="1" flipV="1">
              <a:off x="1142976" y="3929066"/>
              <a:ext cx="284958" cy="79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ตัวเชื่อมต่อตรง 12"/>
            <p:cNvCxnSpPr/>
            <p:nvPr/>
          </p:nvCxnSpPr>
          <p:spPr>
            <a:xfrm rot="5400000" flipH="1" flipV="1">
              <a:off x="7286644" y="3929066"/>
              <a:ext cx="284958" cy="79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กลุ่ม 14"/>
          <p:cNvGrpSpPr/>
          <p:nvPr/>
        </p:nvGrpSpPr>
        <p:grpSpPr>
          <a:xfrm>
            <a:off x="323528" y="404664"/>
            <a:ext cx="8568952" cy="1797298"/>
            <a:chOff x="395536" y="3645024"/>
            <a:chExt cx="8568952" cy="1797298"/>
          </a:xfrm>
        </p:grpSpPr>
        <p:pic>
          <p:nvPicPr>
            <p:cNvPr id="5" name="รูปภาพ 4" descr="ผลการค้นหารูปภาพสำหรับ พิเศษ"/>
            <p:cNvPicPr/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95536" y="3645024"/>
              <a:ext cx="1656184" cy="15841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4" name="TextBox 13"/>
            <p:cNvSpPr txBox="1"/>
            <p:nvPr/>
          </p:nvSpPr>
          <p:spPr>
            <a:xfrm>
              <a:off x="1392060" y="4365104"/>
              <a:ext cx="7572428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h-TH" sz="3200" b="1" dirty="0" smtClean="0">
                  <a:latin typeface="FreesiaUPC" pitchFamily="34" charset="-34"/>
                  <a:cs typeface="FreesiaUPC" pitchFamily="34" charset="-34"/>
                </a:rPr>
                <a:t>       ผู้กู้ยืมที่ทำสัญญาตั้งแต่ 13 ก.ค. 59 – 12 ม.ค. 60</a:t>
              </a:r>
            </a:p>
            <a:p>
              <a:r>
                <a:rPr lang="th-TH" sz="3200" b="1" dirty="0" smtClean="0">
                  <a:latin typeface="FreesiaUPC" pitchFamily="34" charset="-34"/>
                  <a:cs typeface="FreesiaUPC" pitchFamily="34" charset="-34"/>
                </a:rPr>
                <a:t> </a:t>
              </a:r>
            </a:p>
          </p:txBody>
        </p:sp>
      </p:grpSp>
      <p:sp>
        <p:nvSpPr>
          <p:cNvPr id="16" name="TextBox 15"/>
          <p:cNvSpPr txBox="1"/>
          <p:nvPr/>
        </p:nvSpPr>
        <p:spPr>
          <a:xfrm>
            <a:off x="1979712" y="1628800"/>
            <a:ext cx="208823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3200" b="1" dirty="0" smtClean="0">
                <a:latin typeface="FreesiaUPC" pitchFamily="34" charset="-34"/>
                <a:cs typeface="FreesiaUPC" pitchFamily="34" charset="-34"/>
              </a:rPr>
              <a:t>จะได้รับอัตรา</a:t>
            </a:r>
            <a:br>
              <a:rPr lang="th-TH" sz="3200" b="1" dirty="0" smtClean="0">
                <a:latin typeface="FreesiaUPC" pitchFamily="34" charset="-34"/>
                <a:cs typeface="FreesiaUPC" pitchFamily="34" charset="-34"/>
              </a:rPr>
            </a:br>
            <a:r>
              <a:rPr lang="th-TH" sz="3200" b="1" dirty="0" smtClean="0">
                <a:latin typeface="FreesiaUPC" pitchFamily="34" charset="-34"/>
                <a:cs typeface="FreesiaUPC" pitchFamily="34" charset="-34"/>
              </a:rPr>
              <a:t>       ดอกเบี้ย</a:t>
            </a:r>
            <a:endParaRPr lang="en-US" sz="3200" b="1" dirty="0" smtClean="0">
              <a:latin typeface="FreesiaUPC" pitchFamily="34" charset="-34"/>
              <a:cs typeface="FreesiaUPC" pitchFamily="34" charset="-34"/>
            </a:endParaRPr>
          </a:p>
          <a:p>
            <a:endParaRPr lang="en-US" sz="2000" dirty="0"/>
          </a:p>
        </p:txBody>
      </p:sp>
      <p:sp>
        <p:nvSpPr>
          <p:cNvPr id="17" name="TextBox 16"/>
          <p:cNvSpPr txBox="1"/>
          <p:nvPr/>
        </p:nvSpPr>
        <p:spPr>
          <a:xfrm>
            <a:off x="5652120" y="1628800"/>
            <a:ext cx="2232248" cy="1452384"/>
          </a:xfrm>
          <a:prstGeom prst="cloudCallout">
            <a:avLst>
              <a:gd name="adj1" fmla="val -46630"/>
              <a:gd name="adj2" fmla="val 17395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th-TH" sz="2800" b="1" dirty="0" smtClean="0">
                <a:latin typeface="FreesiaUPC" pitchFamily="34" charset="-34"/>
                <a:cs typeface="FreesiaUPC" pitchFamily="34" charset="-34"/>
              </a:rPr>
              <a:t>ตลอดอายุสัญญา</a:t>
            </a:r>
            <a:endParaRPr lang="en-US" sz="2800" b="1" dirty="0">
              <a:latin typeface="FreesiaUPC" pitchFamily="34" charset="-34"/>
              <a:cs typeface="FreesiaUPC" pitchFamily="34" charset="-34"/>
            </a:endParaRPr>
          </a:p>
        </p:txBody>
      </p:sp>
      <p:sp>
        <p:nvSpPr>
          <p:cNvPr id="18" name="ตัวยึดหมายเลขภาพนิ่ง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3811E6-61C2-4CC9-BD81-A5B9A71345A3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500034" y="571480"/>
            <a:ext cx="8183880" cy="1051560"/>
          </a:xfrm>
        </p:spPr>
        <p:txBody>
          <a:bodyPr>
            <a:noAutofit/>
          </a:bodyPr>
          <a:lstStyle/>
          <a:p>
            <a:r>
              <a:rPr lang="th-TH" sz="3200" dirty="0" smtClean="0">
                <a:solidFill>
                  <a:schemeClr val="accent2">
                    <a:lumMod val="50000"/>
                  </a:schemeClr>
                </a:solidFill>
                <a:effectLst/>
                <a:latin typeface="FreesiaUPC" pitchFamily="34" charset="-34"/>
                <a:cs typeface="FreesiaUPC" pitchFamily="34" charset="-34"/>
              </a:rPr>
              <a:t>คุณสมบัติผู้มีสิทธิกู้ยืมเงิน</a:t>
            </a:r>
            <a:r>
              <a:rPr lang="en-US" sz="3200" dirty="0" smtClean="0">
                <a:solidFill>
                  <a:schemeClr val="accent2">
                    <a:lumMod val="50000"/>
                  </a:schemeClr>
                </a:solidFill>
                <a:effectLst/>
                <a:latin typeface="FreesiaUPC" pitchFamily="34" charset="-34"/>
                <a:cs typeface="FreesiaUPC" pitchFamily="34" charset="-34"/>
              </a:rPr>
              <a:t> : </a:t>
            </a:r>
            <a:r>
              <a:rPr lang="th-TH" sz="3200" dirty="0" smtClean="0">
                <a:solidFill>
                  <a:schemeClr val="accent2">
                    <a:lumMod val="50000"/>
                  </a:schemeClr>
                </a:solidFill>
                <a:effectLst/>
                <a:latin typeface="FreesiaUPC" pitchFamily="34" charset="-34"/>
                <a:cs typeface="FreesiaUPC" pitchFamily="34" charset="-34"/>
              </a:rPr>
              <a:t>ผู้ดำเนินการฝึก </a:t>
            </a:r>
            <a:br>
              <a:rPr lang="th-TH" sz="3200" dirty="0" smtClean="0">
                <a:solidFill>
                  <a:schemeClr val="accent2">
                    <a:lumMod val="50000"/>
                  </a:schemeClr>
                </a:solidFill>
                <a:effectLst/>
                <a:latin typeface="FreesiaUPC" pitchFamily="34" charset="-34"/>
                <a:cs typeface="FreesiaUPC" pitchFamily="34" charset="-34"/>
              </a:rPr>
            </a:br>
            <a:r>
              <a:rPr lang="th-TH" sz="3200" dirty="0" smtClean="0">
                <a:solidFill>
                  <a:schemeClr val="accent2">
                    <a:lumMod val="50000"/>
                  </a:schemeClr>
                </a:solidFill>
                <a:effectLst/>
                <a:latin typeface="FreesiaUPC" pitchFamily="34" charset="-34"/>
                <a:cs typeface="FreesiaUPC" pitchFamily="34" charset="-34"/>
              </a:rPr>
              <a:t>ผู้ดำเนินการทดสอบมาตรฐานฝีมือแรงงาน ผู้ประกอบกิจการ</a:t>
            </a:r>
            <a:endParaRPr lang="en-US" sz="3200" dirty="0">
              <a:solidFill>
                <a:schemeClr val="accent2">
                  <a:lumMod val="50000"/>
                </a:schemeClr>
              </a:solidFill>
              <a:effectLst/>
              <a:latin typeface="FreesiaUPC" pitchFamily="34" charset="-34"/>
              <a:cs typeface="FreesiaUPC" pitchFamily="34" charset="-34"/>
            </a:endParaRPr>
          </a:p>
        </p:txBody>
      </p:sp>
      <p:graphicFrame>
        <p:nvGraphicFramePr>
          <p:cNvPr id="6" name="ไดอะแกรม 5"/>
          <p:cNvGraphicFramePr/>
          <p:nvPr/>
        </p:nvGraphicFramePr>
        <p:xfrm>
          <a:off x="714348" y="1500174"/>
          <a:ext cx="7786742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3811E6-61C2-4CC9-BD81-A5B9A71345A3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714480" y="2071678"/>
            <a:ext cx="592932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73038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</a:tabLst>
            </a:pP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3811E6-61C2-4CC9-BD81-A5B9A71345A3}" type="slidenum">
              <a:rPr lang="en-US" smtClean="0"/>
              <a:pPr/>
              <a:t>9</a:t>
            </a:fld>
            <a:endParaRPr lang="en-US"/>
          </a:p>
        </p:txBody>
      </p:sp>
      <p:sp>
        <p:nvSpPr>
          <p:cNvPr id="9" name="พับมุม 8"/>
          <p:cNvSpPr/>
          <p:nvPr/>
        </p:nvSpPr>
        <p:spPr>
          <a:xfrm>
            <a:off x="641374" y="1323484"/>
            <a:ext cx="4049752" cy="3643338"/>
          </a:xfrm>
          <a:prstGeom prst="foldedCorner">
            <a:avLst/>
          </a:prstGeom>
          <a:solidFill>
            <a:srgbClr val="BAE18F"/>
          </a:solidFill>
          <a:ln>
            <a:noFill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4500" b="1" i="1" u="sng" dirty="0" smtClean="0">
                <a:solidFill>
                  <a:schemeClr val="accent2">
                    <a:lumMod val="50000"/>
                  </a:schemeClr>
                </a:solidFill>
                <a:latin typeface="FreesiaUPC" pitchFamily="34" charset="-34"/>
                <a:cs typeface="FreesiaUPC" pitchFamily="34" charset="-34"/>
              </a:rPr>
              <a:t>เริ่มชำระหนี้คืน </a:t>
            </a:r>
          </a:p>
          <a:p>
            <a:pPr algn="ctr"/>
            <a:r>
              <a:rPr lang="th-TH" sz="4000" b="1" dirty="0" smtClean="0">
                <a:solidFill>
                  <a:schemeClr val="accent2">
                    <a:lumMod val="50000"/>
                  </a:schemeClr>
                </a:solidFill>
                <a:latin typeface="FreesiaUPC" pitchFamily="34" charset="-34"/>
                <a:cs typeface="FreesiaUPC" pitchFamily="34" charset="-34"/>
              </a:rPr>
              <a:t>หลังจากลงนามในสัญญา</a:t>
            </a:r>
          </a:p>
          <a:p>
            <a:pPr algn="ctr"/>
            <a:r>
              <a:rPr lang="th-TH" sz="4000" b="1" dirty="0" smtClean="0">
                <a:solidFill>
                  <a:schemeClr val="accent2">
                    <a:lumMod val="50000"/>
                  </a:schemeClr>
                </a:solidFill>
                <a:latin typeface="FreesiaUPC" pitchFamily="34" charset="-34"/>
                <a:cs typeface="FreesiaUPC" pitchFamily="34" charset="-34"/>
              </a:rPr>
              <a:t>และได้รับเช็คแล้ว </a:t>
            </a:r>
          </a:p>
          <a:p>
            <a:pPr algn="ctr"/>
            <a:r>
              <a:rPr lang="th-TH" sz="3000" b="1" dirty="0" smtClean="0">
                <a:solidFill>
                  <a:srgbClr val="002060"/>
                </a:solidFill>
                <a:latin typeface="FreesiaUPC" pitchFamily="34" charset="-34"/>
                <a:cs typeface="FreesiaUPC" pitchFamily="34" charset="-34"/>
              </a:rPr>
              <a:t>ไม่เกินวันที่ 5 ของเดือนถัดไป</a:t>
            </a:r>
            <a:endParaRPr lang="th-TH" sz="3000" dirty="0">
              <a:solidFill>
                <a:srgbClr val="002060"/>
              </a:solidFill>
              <a:latin typeface="FreesiaUPC" pitchFamily="34" charset="-34"/>
              <a:cs typeface="FreesiaUPC" pitchFamily="34" charset="-34"/>
            </a:endParaRPr>
          </a:p>
        </p:txBody>
      </p:sp>
      <p:sp>
        <p:nvSpPr>
          <p:cNvPr id="8" name="มนมุมสี่เหลี่ยมด้านเดียวกัน 4"/>
          <p:cNvSpPr/>
          <p:nvPr/>
        </p:nvSpPr>
        <p:spPr>
          <a:xfrm>
            <a:off x="4857752" y="871482"/>
            <a:ext cx="3593991" cy="4357718"/>
          </a:xfrm>
          <a:prstGeom prst="roundRect">
            <a:avLst/>
          </a:prstGeom>
          <a:solidFill>
            <a:srgbClr val="FFD1D2"/>
          </a:solidFill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55880" tIns="167640" rIns="55880" bIns="55880" numCol="1" spcCol="1270" anchor="t" anchorCtr="0">
            <a:noAutofit/>
          </a:bodyPr>
          <a:lstStyle/>
          <a:p>
            <a:pPr marL="285750" lvl="1" indent="-285750" algn="l" defTabSz="19558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th-TH" sz="4000" b="1" kern="1200" dirty="0" smtClean="0">
                <a:solidFill>
                  <a:schemeClr val="tx1"/>
                </a:solidFill>
                <a:latin typeface="FreesiaUPC" pitchFamily="34" charset="-34"/>
                <a:cs typeface="FreesiaUPC" pitchFamily="34" charset="-34"/>
              </a:rPr>
              <a:t>วิธีการชำระเงิน</a:t>
            </a:r>
          </a:p>
          <a:p>
            <a:pPr marL="285750" lvl="1" indent="-285750" defTabSz="19558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Font typeface="Arial" pitchFamily="34" charset="0"/>
              <a:buChar char="•"/>
            </a:pPr>
            <a:r>
              <a:rPr lang="th-TH" sz="4000" b="1" dirty="0" smtClean="0">
                <a:solidFill>
                  <a:schemeClr val="tx1"/>
                </a:solidFill>
                <a:latin typeface="FreesiaUPC" pitchFamily="34" charset="-34"/>
                <a:cs typeface="FreesiaUPC" pitchFamily="34" charset="-34"/>
              </a:rPr>
              <a:t>เงินสด</a:t>
            </a:r>
            <a:endParaRPr lang="th-TH" sz="4000" kern="1200" dirty="0">
              <a:solidFill>
                <a:schemeClr val="tx1"/>
              </a:solidFill>
              <a:latin typeface="FreesiaUPC" pitchFamily="34" charset="-34"/>
              <a:cs typeface="FreesiaUPC" pitchFamily="34" charset="-34"/>
            </a:endParaRPr>
          </a:p>
          <a:p>
            <a:pPr marL="285750" lvl="1" indent="-285750" algn="l" defTabSz="19558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th-TH" sz="4000" b="1" kern="1200" dirty="0" smtClean="0">
                <a:solidFill>
                  <a:schemeClr val="tx1"/>
                </a:solidFill>
                <a:latin typeface="FreesiaUPC" pitchFamily="34" charset="-34"/>
                <a:cs typeface="FreesiaUPC" pitchFamily="34" charset="-34"/>
              </a:rPr>
              <a:t>เช็ค</a:t>
            </a:r>
            <a:endParaRPr lang="th-TH" sz="4000" kern="1200" dirty="0" smtClean="0">
              <a:solidFill>
                <a:schemeClr val="tx1"/>
              </a:solidFill>
              <a:latin typeface="FreesiaUPC" pitchFamily="34" charset="-34"/>
              <a:cs typeface="FreesiaUPC" pitchFamily="34" charset="-34"/>
            </a:endParaRPr>
          </a:p>
          <a:p>
            <a:pPr marL="285750" lvl="1" indent="-285750" algn="l" defTabSz="19558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th-TH" sz="4000" b="1" kern="1200" dirty="0" smtClean="0">
                <a:solidFill>
                  <a:schemeClr val="tx1"/>
                </a:solidFill>
                <a:latin typeface="FreesiaUPC" pitchFamily="34" charset="-34"/>
                <a:cs typeface="FreesiaUPC" pitchFamily="34" charset="-34"/>
              </a:rPr>
              <a:t>ตั๋วแลกเงิน หรือธนาณัติ</a:t>
            </a:r>
            <a:endParaRPr lang="th-TH" sz="4000" kern="1200" dirty="0">
              <a:solidFill>
                <a:schemeClr val="tx1"/>
              </a:solidFill>
              <a:latin typeface="FreesiaUPC" pitchFamily="34" charset="-34"/>
              <a:cs typeface="FreesiaUPC" pitchFamily="34" charset="-34"/>
            </a:endParaRPr>
          </a:p>
          <a:p>
            <a:pPr marL="285750" lvl="1" indent="-285750" algn="l" defTabSz="19558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th-TH" sz="4000" b="1" kern="1200" dirty="0" smtClean="0">
                <a:solidFill>
                  <a:schemeClr val="tx1"/>
                </a:solidFill>
                <a:latin typeface="FreesiaUPC" pitchFamily="34" charset="-34"/>
                <a:cs typeface="FreesiaUPC" pitchFamily="34" charset="-34"/>
              </a:rPr>
              <a:t>ชำระผ่านธนาคาร</a:t>
            </a:r>
            <a:endParaRPr lang="th-TH" sz="4000" kern="1200" dirty="0">
              <a:solidFill>
                <a:schemeClr val="tx1"/>
              </a:solidFill>
              <a:latin typeface="FreesiaUPC" pitchFamily="34" charset="-34"/>
              <a:cs typeface="FreesiaUPC" pitchFamily="34" charset="-34"/>
            </a:endParaRPr>
          </a:p>
        </p:txBody>
      </p:sp>
      <p:sp>
        <p:nvSpPr>
          <p:cNvPr id="16" name="ลูกศรขวา 15"/>
          <p:cNvSpPr/>
          <p:nvPr/>
        </p:nvSpPr>
        <p:spPr>
          <a:xfrm>
            <a:off x="4572000" y="3500438"/>
            <a:ext cx="500066" cy="500066"/>
          </a:xfrm>
          <a:prstGeom prst="rightArrow">
            <a:avLst/>
          </a:prstGeom>
          <a:solidFill>
            <a:srgbClr val="BAE1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0" name="ชื่อเรื่อง 1"/>
          <p:cNvSpPr txBox="1">
            <a:spLocks/>
          </p:cNvSpPr>
          <p:nvPr/>
        </p:nvSpPr>
        <p:spPr>
          <a:xfrm>
            <a:off x="467544" y="332656"/>
            <a:ext cx="8183880" cy="878346"/>
          </a:xfrm>
          <a:prstGeom prst="rect">
            <a:avLst/>
          </a:prstGeom>
        </p:spPr>
        <p:txBody>
          <a:bodyPr vert="horz" anchor="b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sz="3600" b="1" noProof="0" dirty="0" smtClean="0">
                <a:solidFill>
                  <a:schemeClr val="accent6">
                    <a:lumMod val="50000"/>
                  </a:schemeClr>
                </a:solidFill>
                <a:latin typeface="FreesiaUPC" pitchFamily="34" charset="-34"/>
                <a:ea typeface="+mj-ea"/>
                <a:cs typeface="FreesiaUPC" pitchFamily="34" charset="-34"/>
              </a:rPr>
              <a:t>การชำระหนี้เงินกู้ยืม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FreesiaUPC" pitchFamily="34" charset="-34"/>
              <a:ea typeface="+mj-ea"/>
              <a:cs typeface="FreesiaUPC" pitchFamily="34" charset="-34"/>
            </a:endParaRPr>
          </a:p>
        </p:txBody>
      </p:sp>
      <p:sp>
        <p:nvSpPr>
          <p:cNvPr id="11" name="ชื่อเรื่อง 1"/>
          <p:cNvSpPr txBox="1">
            <a:spLocks/>
          </p:cNvSpPr>
          <p:nvPr/>
        </p:nvSpPr>
        <p:spPr>
          <a:xfrm>
            <a:off x="1331640" y="5301208"/>
            <a:ext cx="6408712" cy="662322"/>
          </a:xfrm>
          <a:prstGeom prst="rect">
            <a:avLst/>
          </a:prstGeom>
        </p:spPr>
        <p:txBody>
          <a:bodyPr vert="horz" anchor="b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sz="3600" b="1" noProof="0" dirty="0" smtClean="0">
                <a:latin typeface="FreesiaUPC" pitchFamily="34" charset="-34"/>
                <a:ea typeface="+mj-ea"/>
                <a:cs typeface="FreesiaUPC" pitchFamily="34" charset="-34"/>
              </a:rPr>
              <a:t>ระยะเวลาผ่อนชำระไม่เกิน 12 เดือน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FreesiaUPC" pitchFamily="34" charset="-34"/>
              <a:ea typeface="+mj-ea"/>
              <a:cs typeface="FreesiaUPC" pitchFamily="34" charset="-34"/>
            </a:endParaRPr>
          </a:p>
        </p:txBody>
      </p:sp>
      <p:pic>
        <p:nvPicPr>
          <p:cNvPr id="26626" name="Picture 2" descr="Free Empty Butto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5414160"/>
            <a:ext cx="389856" cy="3898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มุมมอง">
  <a:themeElements>
    <a:clrScheme name="ทางเดิน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เริ่มต้น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ชุดรูปแบบ1</Template>
  <TotalTime>8948</TotalTime>
  <Words>1580</Words>
  <Application>Microsoft Office PowerPoint</Application>
  <PresentationFormat>นำเสนอทางหน้าจอ (4:3)</PresentationFormat>
  <Paragraphs>287</Paragraphs>
  <Slides>35</Slides>
  <Notes>3</Notes>
  <HiddenSlides>0</HiddenSlides>
  <MMClips>0</MMClips>
  <ScaleCrop>false</ScaleCrop>
  <HeadingPairs>
    <vt:vector size="6" baseType="variant">
      <vt:variant>
        <vt:lpstr>ฟอนต์ที่ถูกใช้</vt:lpstr>
      </vt:variant>
      <vt:variant>
        <vt:i4>13</vt:i4>
      </vt:variant>
      <vt:variant>
        <vt:lpstr>ธีม</vt:lpstr>
      </vt:variant>
      <vt:variant>
        <vt:i4>1</vt:i4>
      </vt:variant>
      <vt:variant>
        <vt:lpstr>ชื่อเรื่องสไลด์</vt:lpstr>
      </vt:variant>
      <vt:variant>
        <vt:i4>35</vt:i4>
      </vt:variant>
    </vt:vector>
  </HeadingPairs>
  <TitlesOfParts>
    <vt:vector size="49" baseType="lpstr">
      <vt:lpstr>Verdana</vt:lpstr>
      <vt:lpstr>chs_boot</vt:lpstr>
      <vt:lpstr>Angsana New</vt:lpstr>
      <vt:lpstr>Calibri</vt:lpstr>
      <vt:lpstr>FreesiaUPC</vt:lpstr>
      <vt:lpstr>Wingdings</vt:lpstr>
      <vt:lpstr>Wingdings 2</vt:lpstr>
      <vt:lpstr>BoonTook Ultra</vt:lpstr>
      <vt:lpstr>TH Chakra Petch</vt:lpstr>
      <vt:lpstr>Cordia New</vt:lpstr>
      <vt:lpstr>BoonTook Mon Ultra</vt:lpstr>
      <vt:lpstr>맑은 고딕</vt:lpstr>
      <vt:lpstr>Arial</vt:lpstr>
      <vt:lpstr>มุมมอง</vt:lpstr>
      <vt:lpstr>งานนำเสนอ PowerPoint</vt:lpstr>
      <vt:lpstr>การให้กู้ยืมเงินกองทุนพัฒนาฝีมือแรงงาน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คุณสมบัติผู้มีสิทธิกู้ยืมเงิน : ผู้ดำเนินการฝึก  ผู้ดำเนินการทดสอบมาตรฐานฝีมือแรงงาน ผู้ประกอบกิจการ</vt:lpstr>
      <vt:lpstr>งานนำเสนอ PowerPoint</vt:lpstr>
      <vt:lpstr>งานนำเสนอ PowerPoint</vt:lpstr>
      <vt:lpstr>หลักฐานการยื่นขอกู้ : กรณีบุคคลธรรมดา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การคัดเลือกผู้มีสิทธิกู้ยืมเงิน</vt:lpstr>
      <vt:lpstr>การคัดเลือกผู้มีสิทธิกู้ยืมเงิน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สถานที่ยื่นคำขอกู้ยืมเงินและทำสัญญา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  กองส่งเสริมการพัฒนาฝีมือแรงงาน 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การให้กู้ยืมเงินกองทุนพัฒนาฝีมือแรงงาน</dc:title>
  <dc:creator>DS</dc:creator>
  <cp:lastModifiedBy>Kraiwit Ekthammasut</cp:lastModifiedBy>
  <cp:revision>485</cp:revision>
  <dcterms:created xsi:type="dcterms:W3CDTF">2015-07-08T06:59:20Z</dcterms:created>
  <dcterms:modified xsi:type="dcterms:W3CDTF">2016-12-02T15:52:53Z</dcterms:modified>
</cp:coreProperties>
</file>