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69" r:id="rId2"/>
    <p:sldId id="297" r:id="rId3"/>
    <p:sldId id="300" r:id="rId4"/>
    <p:sldId id="307" r:id="rId5"/>
    <p:sldId id="282" r:id="rId6"/>
    <p:sldId id="283" r:id="rId7"/>
    <p:sldId id="311" r:id="rId8"/>
    <p:sldId id="316" r:id="rId9"/>
    <p:sldId id="312" r:id="rId10"/>
    <p:sldId id="284" r:id="rId11"/>
    <p:sldId id="285" r:id="rId12"/>
    <p:sldId id="286" r:id="rId13"/>
    <p:sldId id="280" r:id="rId14"/>
    <p:sldId id="291" r:id="rId15"/>
    <p:sldId id="292" r:id="rId16"/>
    <p:sldId id="293" r:id="rId17"/>
    <p:sldId id="294" r:id="rId18"/>
    <p:sldId id="313" r:id="rId19"/>
    <p:sldId id="314" r:id="rId20"/>
    <p:sldId id="315" r:id="rId21"/>
    <p:sldId id="305" r:id="rId22"/>
    <p:sldId id="309" r:id="rId23"/>
    <p:sldId id="319" r:id="rId24"/>
    <p:sldId id="320" r:id="rId25"/>
    <p:sldId id="303" r:id="rId26"/>
    <p:sldId id="317" r:id="rId27"/>
    <p:sldId id="318" r:id="rId28"/>
  </p:sldIdLst>
  <p:sldSz cx="12188825" cy="6858000"/>
  <p:notesSz cx="6788150" cy="9923463"/>
  <p:embeddedFontLst>
    <p:embeddedFont>
      <p:font typeface="TH Kodchasal" panose="02000506000000020004" charset="-34"/>
      <p:regular r:id="rId31"/>
      <p:bold r:id="rId32"/>
      <p:italic r:id="rId33"/>
      <p:boldItalic r:id="rId34"/>
    </p:embeddedFont>
    <p:embeddedFont>
      <p:font typeface="FreesiaUPC" panose="020B0604020202020204" pitchFamily="34" charset="-34"/>
      <p:regular r:id="rId35"/>
      <p:bold r:id="rId36"/>
      <p:italic r:id="rId37"/>
      <p:boldItalic r:id="rId38"/>
    </p:embeddedFont>
    <p:embeddedFont>
      <p:font typeface="Cooper Black" panose="0208090404030B020404" pitchFamily="18" charset="0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jpn_boot" panose="020B0604020202020204" charset="-128"/>
      <p:regular r:id="rId44"/>
    </p:embeddedFont>
    <p:embeddedFont>
      <p:font typeface="kor_boot" panose="020B0604020202020204" charset="-127"/>
      <p:regular r:id="rId45"/>
    </p:embeddedFont>
    <p:embeddedFont>
      <p:font typeface="TH SarabunPSK" panose="020B0500040200020003" pitchFamily="34" charset="-34"/>
      <p:regular r:id="rId46"/>
      <p:bold r:id="rId47"/>
      <p:italic r:id="rId48"/>
      <p:boldItalic r:id="rId49"/>
    </p:embeddedFont>
    <p:embeddedFont>
      <p:font typeface="Cordia New" panose="020B0304020202020204" pitchFamily="34" charset="-34"/>
      <p:regular r:id="rId50"/>
      <p:bold r:id="rId51"/>
      <p:italic r:id="rId52"/>
      <p:boldItalic r:id="rId53"/>
    </p:embeddedFont>
    <p:embeddedFont>
      <p:font typeface="TH SarabunIT๙" panose="020B0500040200020003" pitchFamily="34" charset="-34"/>
      <p:regular r:id="rId54"/>
      <p:bold r:id="rId55"/>
      <p:italic r:id="rId56"/>
      <p:boldItalic r:id="rId57"/>
    </p:embeddedFont>
  </p:embeddedFontLst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68A4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4674"/>
  </p:normalViewPr>
  <p:slideViewPr>
    <p:cSldViewPr>
      <p:cViewPr varScale="1">
        <p:scale>
          <a:sx n="84" d="100"/>
          <a:sy n="84" d="100"/>
        </p:scale>
        <p:origin x="768" y="60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font" Target="fonts/font20.fntdata"/><Relationship Id="rId55" Type="http://schemas.openxmlformats.org/officeDocument/2006/relationships/font" Target="fonts/font25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font" Target="fonts/font23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56" Type="http://schemas.openxmlformats.org/officeDocument/2006/relationships/font" Target="fonts/font26.fntdata"/><Relationship Id="rId8" Type="http://schemas.openxmlformats.org/officeDocument/2006/relationships/slide" Target="slides/slide7.xml"/><Relationship Id="rId51" Type="http://schemas.openxmlformats.org/officeDocument/2006/relationships/font" Target="fonts/font2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1.fntdata"/><Relationship Id="rId54" Type="http://schemas.openxmlformats.org/officeDocument/2006/relationships/font" Target="fonts/font2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font" Target="fonts/font19.fntdata"/><Relationship Id="rId57" Type="http://schemas.openxmlformats.org/officeDocument/2006/relationships/font" Target="fonts/font27.fntdata"/><Relationship Id="rId10" Type="http://schemas.openxmlformats.org/officeDocument/2006/relationships/slide" Target="slides/slide9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font" Target="fonts/font22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778515-7FF0-4A9A-A540-B51193D5F4BB}" type="doc">
      <dgm:prSet loTypeId="urn:microsoft.com/office/officeart/2005/8/layout/vList6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89E9DE5-B59C-4B2B-B758-62CB91E822E3}">
      <dgm:prSet phldrT="[ข้อความ]" custT="1"/>
      <dgm:spPr/>
      <dgm:t>
        <a:bodyPr/>
        <a:lstStyle/>
        <a:p>
          <a:r>
            <a:rPr lang="th-TH" sz="8800" b="1" dirty="0" smtClean="0">
              <a:latin typeface="TH Kodchasal" pitchFamily="2" charset="-34"/>
              <a:cs typeface="TH Kodchasal" pitchFamily="2" charset="-34"/>
            </a:rPr>
            <a:t>1</a:t>
          </a:r>
          <a:endParaRPr lang="en-US" sz="8800" b="1" dirty="0">
            <a:latin typeface="TH Kodchasal" pitchFamily="2" charset="-34"/>
            <a:cs typeface="TH Kodchasal" pitchFamily="2" charset="-34"/>
          </a:endParaRPr>
        </a:p>
      </dgm:t>
    </dgm:pt>
    <dgm:pt modelId="{E1A952DC-FD60-4DE2-A1A5-AAC41CB2346F}" type="parTrans" cxnId="{13177D3D-B3FD-41B5-95BD-833850E6480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1DBCF8B6-9EF3-478F-8596-A9C0EBA79F58}" type="sibTrans" cxnId="{13177D3D-B3FD-41B5-95BD-833850E6480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61376519-6B3C-4462-A709-7380888E8163}">
      <dgm:prSet phldrT="[ข้อความ]" custT="1"/>
      <dgm:spPr/>
      <dgm:t>
        <a:bodyPr/>
        <a:lstStyle/>
        <a:p>
          <a:r>
            <a:rPr lang="th-TH" sz="2800" b="1" dirty="0" smtClean="0">
              <a:latin typeface="TH Kodchasal" pitchFamily="2" charset="-34"/>
              <a:cs typeface="TH Kodchasal" pitchFamily="2" charset="-34"/>
            </a:rPr>
            <a:t>รายงานผลการดำเนินงานการพัฒนาฝีมือแรงงานให้กรมพัฒนาฝีมือแรงงานทราบภายใน 30 วัน นับแต่วันที่ดำเนินการ</a:t>
          </a:r>
          <a:br>
            <a:rPr lang="th-TH" sz="2800" b="1" dirty="0" smtClean="0">
              <a:latin typeface="TH Kodchasal" pitchFamily="2" charset="-34"/>
              <a:cs typeface="TH Kodchasal" pitchFamily="2" charset="-34"/>
            </a:rPr>
          </a:br>
          <a:r>
            <a:rPr lang="th-TH" sz="2800" b="1" dirty="0" smtClean="0">
              <a:latin typeface="TH Kodchasal" pitchFamily="2" charset="-34"/>
              <a:cs typeface="TH Kodchasal" pitchFamily="2" charset="-34"/>
            </a:rPr>
            <a:t>แล้วเสร็จ (</a:t>
          </a:r>
          <a:r>
            <a:rPr lang="th-TH" sz="2800" b="1" dirty="0" err="1" smtClean="0">
              <a:latin typeface="TH Kodchasal" pitchFamily="2" charset="-34"/>
              <a:cs typeface="TH Kodchasal" pitchFamily="2" charset="-34"/>
            </a:rPr>
            <a:t>แบบชอ.</a:t>
          </a:r>
          <a:r>
            <a:rPr lang="th-TH" sz="2800" b="1" dirty="0" smtClean="0">
              <a:latin typeface="TH Kodchasal" pitchFamily="2" charset="-34"/>
              <a:cs typeface="TH Kodchasal" pitchFamily="2" charset="-34"/>
            </a:rPr>
            <a:t>3)</a:t>
          </a:r>
          <a:endParaRPr lang="en-US" sz="2800" b="1" dirty="0">
            <a:latin typeface="TH Kodchasal" pitchFamily="2" charset="-34"/>
            <a:cs typeface="TH Kodchasal" pitchFamily="2" charset="-34"/>
          </a:endParaRPr>
        </a:p>
      </dgm:t>
    </dgm:pt>
    <dgm:pt modelId="{8BA8EE6E-9CD2-4AEC-A821-76A84F897DEF}" type="parTrans" cxnId="{97F587F8-26D7-4AC0-9751-9E34DF85EA31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F172FC4E-F863-4C36-8DD2-E23B5BE2005D}" type="sibTrans" cxnId="{97F587F8-26D7-4AC0-9751-9E34DF85EA31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BCEAB928-4A71-4906-8544-92FBAA998389}">
      <dgm:prSet phldrT="[ข้อความ]" custT="1"/>
      <dgm:spPr/>
      <dgm:t>
        <a:bodyPr/>
        <a:lstStyle/>
        <a:p>
          <a:r>
            <a:rPr lang="th-TH" sz="8800" b="1" dirty="0" smtClean="0">
              <a:latin typeface="TH Kodchasal" pitchFamily="2" charset="-34"/>
              <a:cs typeface="TH Kodchasal" pitchFamily="2" charset="-34"/>
            </a:rPr>
            <a:t>2</a:t>
          </a:r>
          <a:endParaRPr lang="en-US" sz="8800" b="1" dirty="0">
            <a:latin typeface="TH Kodchasal" pitchFamily="2" charset="-34"/>
            <a:cs typeface="TH Kodchasal" pitchFamily="2" charset="-34"/>
          </a:endParaRPr>
        </a:p>
      </dgm:t>
    </dgm:pt>
    <dgm:pt modelId="{DC439E20-0FC9-4879-81A1-8E7A8D01EE89}" type="parTrans" cxnId="{36100F89-B8DC-46B8-87EA-78354E4DA45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D346F23A-6617-48D9-BDC0-E87F22D56DAB}" type="sibTrans" cxnId="{36100F89-B8DC-46B8-87EA-78354E4DA45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69F8481B-A0EE-408B-A318-2B123DA76030}">
      <dgm:prSet phldrT="[ข้อความ]" custT="1"/>
      <dgm:spPr/>
      <dgm:t>
        <a:bodyPr/>
        <a:lstStyle/>
        <a:p>
          <a:r>
            <a:rPr lang="th-TH" sz="2800" b="1" dirty="0" smtClean="0">
              <a:latin typeface="TH Kodchasal" pitchFamily="2" charset="-34"/>
              <a:cs typeface="TH Kodchasal" pitchFamily="2" charset="-34"/>
            </a:rPr>
            <a:t>ยินยอมให้นายทะเบียน พนักงานเจ้าหน้าที่ และคณะกรรมการ ติดตาม ตรวจตรา และให้คำแนะนำเกี่ยวกับการพัฒนาฝีมือแรงงานตามที่ได้รับเงินช่วยเหลือหรืออุดหนุน</a:t>
          </a:r>
          <a:endParaRPr lang="en-US" sz="2800" b="1" dirty="0">
            <a:latin typeface="TH Kodchasal" pitchFamily="2" charset="-34"/>
            <a:cs typeface="TH Kodchasal" pitchFamily="2" charset="-34"/>
          </a:endParaRPr>
        </a:p>
      </dgm:t>
    </dgm:pt>
    <dgm:pt modelId="{4CA62755-2381-489D-BB2C-760EF5481112}" type="parTrans" cxnId="{8BF07224-151D-4615-8B94-2232D6D4C8A3}">
      <dgm:prSet/>
      <dgm:spPr/>
      <dgm:t>
        <a:bodyPr/>
        <a:lstStyle/>
        <a:p>
          <a:endParaRPr lang="en-US"/>
        </a:p>
      </dgm:t>
    </dgm:pt>
    <dgm:pt modelId="{78B496F0-6C96-4961-AE56-CD66FA450961}" type="sibTrans" cxnId="{8BF07224-151D-4615-8B94-2232D6D4C8A3}">
      <dgm:prSet/>
      <dgm:spPr/>
      <dgm:t>
        <a:bodyPr/>
        <a:lstStyle/>
        <a:p>
          <a:endParaRPr lang="en-US"/>
        </a:p>
      </dgm:t>
    </dgm:pt>
    <dgm:pt modelId="{B4D7E702-088E-4215-8624-FFCD6979265F}" type="pres">
      <dgm:prSet presAssocID="{7C778515-7FF0-4A9A-A540-B51193D5F4B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A9F64FA-4250-4C16-9D95-054427B53403}" type="pres">
      <dgm:prSet presAssocID="{589E9DE5-B59C-4B2B-B758-62CB91E822E3}" presName="linNode" presStyleCnt="0"/>
      <dgm:spPr/>
    </dgm:pt>
    <dgm:pt modelId="{5D81FB34-C7F0-4A14-A9E6-71E91FB1EA2B}" type="pres">
      <dgm:prSet presAssocID="{589E9DE5-B59C-4B2B-B758-62CB91E822E3}" presName="parentShp" presStyleLbl="node1" presStyleIdx="0" presStyleCnt="2" custScaleX="51899" custScaleY="730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EC1FC3-28F2-45E5-9483-8C0EB3CB5552}" type="pres">
      <dgm:prSet presAssocID="{589E9DE5-B59C-4B2B-B758-62CB91E822E3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9FD8EA-C27C-4F21-8866-CA76D4C71863}" type="pres">
      <dgm:prSet presAssocID="{1DBCF8B6-9EF3-478F-8596-A9C0EBA79F58}" presName="spacing" presStyleCnt="0"/>
      <dgm:spPr/>
    </dgm:pt>
    <dgm:pt modelId="{D074C1F3-83BD-450F-8ED6-D4E2AA99DCCE}" type="pres">
      <dgm:prSet presAssocID="{BCEAB928-4A71-4906-8544-92FBAA998389}" presName="linNode" presStyleCnt="0"/>
      <dgm:spPr/>
    </dgm:pt>
    <dgm:pt modelId="{7602C72A-E499-40EF-9498-C344F9B0CB5C}" type="pres">
      <dgm:prSet presAssocID="{BCEAB928-4A71-4906-8544-92FBAA998389}" presName="parentShp" presStyleLbl="node1" presStyleIdx="1" presStyleCnt="2" custScaleX="51899" custScaleY="743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D98D97-33E6-4D66-93E7-C18347CE8D64}" type="pres">
      <dgm:prSet presAssocID="{BCEAB928-4A71-4906-8544-92FBAA998389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963AF13-43DE-4E43-823C-766FB44F2773}" type="presOf" srcId="{589E9DE5-B59C-4B2B-B758-62CB91E822E3}" destId="{5D81FB34-C7F0-4A14-A9E6-71E91FB1EA2B}" srcOrd="0" destOrd="0" presId="urn:microsoft.com/office/officeart/2005/8/layout/vList6"/>
    <dgm:cxn modelId="{6F96E39E-149A-45D7-BD56-EBC50207F4DC}" type="presOf" srcId="{BCEAB928-4A71-4906-8544-92FBAA998389}" destId="{7602C72A-E499-40EF-9498-C344F9B0CB5C}" srcOrd="0" destOrd="0" presId="urn:microsoft.com/office/officeart/2005/8/layout/vList6"/>
    <dgm:cxn modelId="{1EB50F92-4A90-4BE4-B28F-B3C60FD96F75}" type="presOf" srcId="{69F8481B-A0EE-408B-A318-2B123DA76030}" destId="{84D98D97-33E6-4D66-93E7-C18347CE8D64}" srcOrd="0" destOrd="0" presId="urn:microsoft.com/office/officeart/2005/8/layout/vList6"/>
    <dgm:cxn modelId="{36100F89-B8DC-46B8-87EA-78354E4DA450}" srcId="{7C778515-7FF0-4A9A-A540-B51193D5F4BB}" destId="{BCEAB928-4A71-4906-8544-92FBAA998389}" srcOrd="1" destOrd="0" parTransId="{DC439E20-0FC9-4879-81A1-8E7A8D01EE89}" sibTransId="{D346F23A-6617-48D9-BDC0-E87F22D56DAB}"/>
    <dgm:cxn modelId="{6FFF6D4E-9F03-4256-8AD8-FB0B4178157E}" type="presOf" srcId="{7C778515-7FF0-4A9A-A540-B51193D5F4BB}" destId="{B4D7E702-088E-4215-8624-FFCD6979265F}" srcOrd="0" destOrd="0" presId="urn:microsoft.com/office/officeart/2005/8/layout/vList6"/>
    <dgm:cxn modelId="{8BF07224-151D-4615-8B94-2232D6D4C8A3}" srcId="{BCEAB928-4A71-4906-8544-92FBAA998389}" destId="{69F8481B-A0EE-408B-A318-2B123DA76030}" srcOrd="0" destOrd="0" parTransId="{4CA62755-2381-489D-BB2C-760EF5481112}" sibTransId="{78B496F0-6C96-4961-AE56-CD66FA450961}"/>
    <dgm:cxn modelId="{13177D3D-B3FD-41B5-95BD-833850E6480A}" srcId="{7C778515-7FF0-4A9A-A540-B51193D5F4BB}" destId="{589E9DE5-B59C-4B2B-B758-62CB91E822E3}" srcOrd="0" destOrd="0" parTransId="{E1A952DC-FD60-4DE2-A1A5-AAC41CB2346F}" sibTransId="{1DBCF8B6-9EF3-478F-8596-A9C0EBA79F58}"/>
    <dgm:cxn modelId="{38A71FF2-7879-4640-82EF-86B8CD359AEE}" type="presOf" srcId="{61376519-6B3C-4462-A709-7380888E8163}" destId="{5CEC1FC3-28F2-45E5-9483-8C0EB3CB5552}" srcOrd="0" destOrd="0" presId="urn:microsoft.com/office/officeart/2005/8/layout/vList6"/>
    <dgm:cxn modelId="{97F587F8-26D7-4AC0-9751-9E34DF85EA31}" srcId="{589E9DE5-B59C-4B2B-B758-62CB91E822E3}" destId="{61376519-6B3C-4462-A709-7380888E8163}" srcOrd="0" destOrd="0" parTransId="{8BA8EE6E-9CD2-4AEC-A821-76A84F897DEF}" sibTransId="{F172FC4E-F863-4C36-8DD2-E23B5BE2005D}"/>
    <dgm:cxn modelId="{6EEBCF8A-EADA-4BB7-A80C-D6BECF82B56E}" type="presParOf" srcId="{B4D7E702-088E-4215-8624-FFCD6979265F}" destId="{5A9F64FA-4250-4C16-9D95-054427B53403}" srcOrd="0" destOrd="0" presId="urn:microsoft.com/office/officeart/2005/8/layout/vList6"/>
    <dgm:cxn modelId="{DD058D38-7DEA-4C08-9DC6-017A87474C92}" type="presParOf" srcId="{5A9F64FA-4250-4C16-9D95-054427B53403}" destId="{5D81FB34-C7F0-4A14-A9E6-71E91FB1EA2B}" srcOrd="0" destOrd="0" presId="urn:microsoft.com/office/officeart/2005/8/layout/vList6"/>
    <dgm:cxn modelId="{CFCDAF0B-EB7C-42BE-BA68-8D76F720B01C}" type="presParOf" srcId="{5A9F64FA-4250-4C16-9D95-054427B53403}" destId="{5CEC1FC3-28F2-45E5-9483-8C0EB3CB5552}" srcOrd="1" destOrd="0" presId="urn:microsoft.com/office/officeart/2005/8/layout/vList6"/>
    <dgm:cxn modelId="{4E8F82FC-285D-4079-B908-74E56765D6F2}" type="presParOf" srcId="{B4D7E702-088E-4215-8624-FFCD6979265F}" destId="{789FD8EA-C27C-4F21-8866-CA76D4C71863}" srcOrd="1" destOrd="0" presId="urn:microsoft.com/office/officeart/2005/8/layout/vList6"/>
    <dgm:cxn modelId="{9D774479-088B-4C9A-937C-4EAB6FA5F5B2}" type="presParOf" srcId="{B4D7E702-088E-4215-8624-FFCD6979265F}" destId="{D074C1F3-83BD-450F-8ED6-D4E2AA99DCCE}" srcOrd="2" destOrd="0" presId="urn:microsoft.com/office/officeart/2005/8/layout/vList6"/>
    <dgm:cxn modelId="{C734E851-3F4D-433C-91C6-37B2AF6778DF}" type="presParOf" srcId="{D074C1F3-83BD-450F-8ED6-D4E2AA99DCCE}" destId="{7602C72A-E499-40EF-9498-C344F9B0CB5C}" srcOrd="0" destOrd="0" presId="urn:microsoft.com/office/officeart/2005/8/layout/vList6"/>
    <dgm:cxn modelId="{73B6DEF1-12B2-4038-8117-5E71F0C0A6BD}" type="presParOf" srcId="{D074C1F3-83BD-450F-8ED6-D4E2AA99DCCE}" destId="{84D98D97-33E6-4D66-93E7-C18347CE8D64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778515-7FF0-4A9A-A540-B51193D5F4BB}" type="doc">
      <dgm:prSet loTypeId="urn:microsoft.com/office/officeart/2005/8/layout/vList5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89E9DE5-B59C-4B2B-B758-62CB91E822E3}">
      <dgm:prSet phldrT="[ข้อความ]"/>
      <dgm:spPr/>
      <dgm:t>
        <a:bodyPr/>
        <a:lstStyle/>
        <a:p>
          <a:r>
            <a:rPr lang="th-TH" b="1" dirty="0" smtClean="0">
              <a:latin typeface="TH Kodchasal" pitchFamily="2" charset="-34"/>
              <a:cs typeface="TH Kodchasal" pitchFamily="2" charset="-34"/>
            </a:rPr>
            <a:t>ผู้ดำเนินการทดสอบมาตรฐานฝีมือแรงงาน</a:t>
          </a:r>
          <a:endParaRPr lang="en-US" b="1" dirty="0">
            <a:latin typeface="TH Kodchasal" pitchFamily="2" charset="-34"/>
            <a:cs typeface="TH Kodchasal" pitchFamily="2" charset="-34"/>
          </a:endParaRPr>
        </a:p>
      </dgm:t>
    </dgm:pt>
    <dgm:pt modelId="{E1A952DC-FD60-4DE2-A1A5-AAC41CB2346F}" type="parTrans" cxnId="{13177D3D-B3FD-41B5-95BD-833850E6480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1DBCF8B6-9EF3-478F-8596-A9C0EBA79F58}" type="sibTrans" cxnId="{13177D3D-B3FD-41B5-95BD-833850E6480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61376519-6B3C-4462-A709-7380888E8163}">
      <dgm:prSet phldrT="[ข้อความ]" custT="1"/>
      <dgm:spPr/>
      <dgm:t>
        <a:bodyPr/>
        <a:lstStyle/>
        <a:p>
          <a:r>
            <a:rPr lang="th-TH" sz="2400" b="1" dirty="0" smtClean="0">
              <a:latin typeface="TH Kodchasal" pitchFamily="2" charset="-34"/>
              <a:cs typeface="TH Kodchasal" pitchFamily="2" charset="-34"/>
            </a:rPr>
            <a:t>ส่งเสริมให้มีการทดสอบมาตรฐานฝีมือแรงาน</a:t>
          </a:r>
          <a:endParaRPr lang="en-US" sz="2400" b="1" dirty="0">
            <a:latin typeface="TH Kodchasal" pitchFamily="2" charset="-34"/>
            <a:cs typeface="TH Kodchasal" pitchFamily="2" charset="-34"/>
          </a:endParaRPr>
        </a:p>
      </dgm:t>
    </dgm:pt>
    <dgm:pt modelId="{8BA8EE6E-9CD2-4AEC-A821-76A84F897DEF}" type="parTrans" cxnId="{97F587F8-26D7-4AC0-9751-9E34DF85EA31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F172FC4E-F863-4C36-8DD2-E23B5BE2005D}" type="sibTrans" cxnId="{97F587F8-26D7-4AC0-9751-9E34DF85EA31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05BBC4D3-1D5E-4779-8B60-F3850CAB1CD7}">
      <dgm:prSet phldrT="[ข้อความ]" custT="1"/>
      <dgm:spPr/>
      <dgm:t>
        <a:bodyPr/>
        <a:lstStyle/>
        <a:p>
          <a:r>
            <a:rPr lang="th-TH" sz="2400" b="1" dirty="0" smtClean="0">
              <a:latin typeface="TH Kodchasal" pitchFamily="2" charset="-34"/>
              <a:cs typeface="TH Kodchasal" pitchFamily="2" charset="-34"/>
            </a:rPr>
            <a:t>ส่งเสริมให้ผู้ประกอบอาชีพมีทักษะฝีมือที่ได้มาตรฐาน</a:t>
          </a:r>
          <a:br>
            <a:rPr lang="th-TH" sz="2400" b="1" dirty="0" smtClean="0">
              <a:latin typeface="TH Kodchasal" pitchFamily="2" charset="-34"/>
              <a:cs typeface="TH Kodchasal" pitchFamily="2" charset="-34"/>
            </a:rPr>
          </a:br>
          <a:r>
            <a:rPr lang="th-TH" sz="2400" b="1" dirty="0" smtClean="0">
              <a:latin typeface="TH Kodchasal" pitchFamily="2" charset="-34"/>
              <a:cs typeface="TH Kodchasal" pitchFamily="2" charset="-34"/>
            </a:rPr>
            <a:t>ตรงตามความต้องการของตลาดแรงงาน</a:t>
          </a:r>
          <a:endParaRPr lang="en-US" sz="2400" b="1" dirty="0">
            <a:latin typeface="TH Kodchasal" pitchFamily="2" charset="-34"/>
            <a:cs typeface="TH Kodchasal" pitchFamily="2" charset="-34"/>
          </a:endParaRPr>
        </a:p>
      </dgm:t>
    </dgm:pt>
    <dgm:pt modelId="{D0419012-92EC-45B8-81AF-94DA1500115A}" type="parTrans" cxnId="{F6A8982D-83ED-49FC-9050-924D68D54B7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A0C1125C-CC34-4456-A865-95DC3B9C8437}" type="sibTrans" cxnId="{F6A8982D-83ED-49FC-9050-924D68D54B7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BCEAB928-4A71-4906-8544-92FBAA998389}">
      <dgm:prSet phldrT="[ข้อความ]"/>
      <dgm:spPr/>
      <dgm:t>
        <a:bodyPr/>
        <a:lstStyle/>
        <a:p>
          <a:r>
            <a:rPr lang="th-TH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ผู้ประกอบกิจการ </a:t>
          </a:r>
          <a:br>
            <a:rPr lang="th-TH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ผู้ประกอบอาชีพ  </a:t>
          </a:r>
          <a:br>
            <a:rPr lang="th-TH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กลุ่มผู้ประกอบกิจการ</a:t>
          </a:r>
          <a:endParaRPr lang="en-US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DC439E20-0FC9-4879-81A1-8E7A8D01EE89}" type="parTrans" cxnId="{36100F89-B8DC-46B8-87EA-78354E4DA45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D346F23A-6617-48D9-BDC0-E87F22D56DAB}" type="sibTrans" cxnId="{36100F89-B8DC-46B8-87EA-78354E4DA45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DDE62520-226E-4854-A457-D004032F3141}">
      <dgm:prSet phldrT="[ข้อความ]" custT="1"/>
      <dgm:spPr/>
      <dgm:t>
        <a:bodyPr/>
        <a:lstStyle/>
        <a:p>
          <a:r>
            <a:rPr lang="th-TH" sz="2400" b="1" dirty="0" smtClean="0">
              <a:latin typeface="TH Kodchasal" pitchFamily="2" charset="-34"/>
              <a:cs typeface="TH Kodchasal" pitchFamily="2" charset="-34"/>
            </a:rPr>
            <a:t>ส่งเสริมให้มีการพัฒนาฝีมือแรงงานให้แก่ลูกจ้าง </a:t>
          </a:r>
          <a:br>
            <a:rPr lang="th-TH" sz="2400" b="1" dirty="0" smtClean="0">
              <a:latin typeface="TH Kodchasal" pitchFamily="2" charset="-34"/>
              <a:cs typeface="TH Kodchasal" pitchFamily="2" charset="-34"/>
            </a:rPr>
          </a:br>
          <a:r>
            <a:rPr lang="th-TH" sz="2400" b="1" dirty="0" smtClean="0">
              <a:latin typeface="TH Kodchasal" pitchFamily="2" charset="-34"/>
              <a:cs typeface="TH Kodchasal" pitchFamily="2" charset="-34"/>
            </a:rPr>
            <a:t>เพื่อเพิ่มผลิตภาพแรงงาน</a:t>
          </a:r>
          <a:endParaRPr lang="en-US" sz="2400" b="1" dirty="0">
            <a:latin typeface="TH Kodchasal" pitchFamily="2" charset="-34"/>
            <a:cs typeface="TH Kodchasal" pitchFamily="2" charset="-34"/>
          </a:endParaRPr>
        </a:p>
      </dgm:t>
    </dgm:pt>
    <dgm:pt modelId="{61CCB725-BACD-4053-88E4-105E367385D4}" type="parTrans" cxnId="{C3EFDA52-D90B-478C-B098-A1438B2F4719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1478A77E-D8A2-4616-A2CF-2054376BE43F}" type="sibTrans" cxnId="{C3EFDA52-D90B-478C-B098-A1438B2F4719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67032D5A-6B86-4C60-8B78-B92C95790C65}">
      <dgm:prSet phldrT="[ข้อความ]" custT="1"/>
      <dgm:spPr/>
      <dgm:t>
        <a:bodyPr/>
        <a:lstStyle/>
        <a:p>
          <a:r>
            <a:rPr lang="th-TH" sz="2400" b="1" dirty="0" smtClean="0">
              <a:latin typeface="TH Kodchasal" pitchFamily="2" charset="-34"/>
              <a:cs typeface="TH Kodchasal" pitchFamily="2" charset="-34"/>
            </a:rPr>
            <a:t>ส่งเสริมให้มีการจ่ายค่าจ้างตามมาตรฐานฝีมือ</a:t>
          </a:r>
          <a:endParaRPr lang="en-US" sz="2400" b="1" dirty="0">
            <a:latin typeface="TH Kodchasal" pitchFamily="2" charset="-34"/>
            <a:cs typeface="TH Kodchasal" pitchFamily="2" charset="-34"/>
          </a:endParaRPr>
        </a:p>
      </dgm:t>
    </dgm:pt>
    <dgm:pt modelId="{880DAE42-9CDB-4047-81AC-C34E8EA5BCE5}" type="sibTrans" cxnId="{BE6C5388-BB15-44DD-8F10-70EBD32E5B6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C0D509CA-5936-45C5-9CD8-DEFC6E2F62D9}" type="parTrans" cxnId="{BE6C5388-BB15-44DD-8F10-70EBD32E5B6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69F8481B-A0EE-408B-A318-2B123DA76030}">
      <dgm:prSet phldrT="[ข้อความ]" custT="1"/>
      <dgm:spPr/>
      <dgm:t>
        <a:bodyPr/>
        <a:lstStyle/>
        <a:p>
          <a:r>
            <a:rPr lang="th-TH" sz="2400" b="1" dirty="0" smtClean="0">
              <a:latin typeface="TH Kodchasal" pitchFamily="2" charset="-34"/>
              <a:cs typeface="TH Kodchasal" pitchFamily="2" charset="-34"/>
            </a:rPr>
            <a:t>ส่งเสริมให้มีการจัดทำมาตรฐานฝีมือแรงงานของตน</a:t>
          </a:r>
          <a:br>
            <a:rPr lang="th-TH" sz="2400" b="1" dirty="0" smtClean="0">
              <a:latin typeface="TH Kodchasal" pitchFamily="2" charset="-34"/>
              <a:cs typeface="TH Kodchasal" pitchFamily="2" charset="-34"/>
            </a:rPr>
          </a:br>
          <a:r>
            <a:rPr lang="th-TH" sz="2400" b="1" dirty="0" smtClean="0">
              <a:latin typeface="TH Kodchasal" pitchFamily="2" charset="-34"/>
              <a:cs typeface="TH Kodchasal" pitchFamily="2" charset="-34"/>
            </a:rPr>
            <a:t>และนำมาตรฐานฝีมือแรงงานนั้นไปใช้ทดสอบให้แก่ลูกจ้างของตน</a:t>
          </a:r>
          <a:endParaRPr lang="en-US" sz="2400" b="1" dirty="0">
            <a:latin typeface="TH Kodchasal" pitchFamily="2" charset="-34"/>
            <a:cs typeface="TH Kodchasal" pitchFamily="2" charset="-34"/>
          </a:endParaRPr>
        </a:p>
      </dgm:t>
    </dgm:pt>
    <dgm:pt modelId="{4CA62755-2381-489D-BB2C-760EF5481112}" type="parTrans" cxnId="{8BF07224-151D-4615-8B94-2232D6D4C8A3}">
      <dgm:prSet/>
      <dgm:spPr/>
      <dgm:t>
        <a:bodyPr/>
        <a:lstStyle/>
        <a:p>
          <a:endParaRPr lang="en-US"/>
        </a:p>
      </dgm:t>
    </dgm:pt>
    <dgm:pt modelId="{78B496F0-6C96-4961-AE56-CD66FA450961}" type="sibTrans" cxnId="{8BF07224-151D-4615-8B94-2232D6D4C8A3}">
      <dgm:prSet/>
      <dgm:spPr/>
      <dgm:t>
        <a:bodyPr/>
        <a:lstStyle/>
        <a:p>
          <a:endParaRPr lang="en-US"/>
        </a:p>
      </dgm:t>
    </dgm:pt>
    <dgm:pt modelId="{4972F737-1FE1-448E-8347-0D30E713CEB0}" type="pres">
      <dgm:prSet presAssocID="{7C778515-7FF0-4A9A-A540-B51193D5F4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6053A25-BCB3-4F46-A908-7FB9D021F4F6}" type="pres">
      <dgm:prSet presAssocID="{589E9DE5-B59C-4B2B-B758-62CB91E822E3}" presName="linNode" presStyleCnt="0"/>
      <dgm:spPr/>
    </dgm:pt>
    <dgm:pt modelId="{579CF5CD-1B63-4E64-84EF-50325D9398A5}" type="pres">
      <dgm:prSet presAssocID="{589E9DE5-B59C-4B2B-B758-62CB91E822E3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74A59A-35CA-4F04-AAFC-63AAE466666C}" type="pres">
      <dgm:prSet presAssocID="{589E9DE5-B59C-4B2B-B758-62CB91E822E3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7154A8-1315-4F72-9322-0AAF54AD2D5F}" type="pres">
      <dgm:prSet presAssocID="{1DBCF8B6-9EF3-478F-8596-A9C0EBA79F58}" presName="sp" presStyleCnt="0"/>
      <dgm:spPr/>
    </dgm:pt>
    <dgm:pt modelId="{666A3243-9270-4EBD-B85E-A2DB8EB77436}" type="pres">
      <dgm:prSet presAssocID="{BCEAB928-4A71-4906-8544-92FBAA998389}" presName="linNode" presStyleCnt="0"/>
      <dgm:spPr/>
    </dgm:pt>
    <dgm:pt modelId="{2B98B868-C851-4A99-9124-F4AB1D71B8AD}" type="pres">
      <dgm:prSet presAssocID="{BCEAB928-4A71-4906-8544-92FBAA998389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7AD686-29C0-4F13-B30C-2CDE12035BE3}" type="pres">
      <dgm:prSet presAssocID="{BCEAB928-4A71-4906-8544-92FBAA998389}" presName="descendantText" presStyleLbl="alignAccFollowNode1" presStyleIdx="1" presStyleCnt="2" custScaleY="1202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BF07224-151D-4615-8B94-2232D6D4C8A3}" srcId="{BCEAB928-4A71-4906-8544-92FBAA998389}" destId="{69F8481B-A0EE-408B-A318-2B123DA76030}" srcOrd="2" destOrd="0" parTransId="{4CA62755-2381-489D-BB2C-760EF5481112}" sibTransId="{78B496F0-6C96-4961-AE56-CD66FA450961}"/>
    <dgm:cxn modelId="{BE6C5388-BB15-44DD-8F10-70EBD32E5B60}" srcId="{BCEAB928-4A71-4906-8544-92FBAA998389}" destId="{67032D5A-6B86-4C60-8B78-B92C95790C65}" srcOrd="1" destOrd="0" parTransId="{C0D509CA-5936-45C5-9CD8-DEFC6E2F62D9}" sibTransId="{880DAE42-9CDB-4047-81AC-C34E8EA5BCE5}"/>
    <dgm:cxn modelId="{7EA6B4E8-8D36-4E5E-9510-2E7F25AD660F}" type="presOf" srcId="{BCEAB928-4A71-4906-8544-92FBAA998389}" destId="{2B98B868-C851-4A99-9124-F4AB1D71B8AD}" srcOrd="0" destOrd="0" presId="urn:microsoft.com/office/officeart/2005/8/layout/vList5"/>
    <dgm:cxn modelId="{CBAF4EB3-7777-4AAF-A1B8-BBBBF06C79E1}" type="presOf" srcId="{DDE62520-226E-4854-A457-D004032F3141}" destId="{DF7AD686-29C0-4F13-B30C-2CDE12035BE3}" srcOrd="0" destOrd="0" presId="urn:microsoft.com/office/officeart/2005/8/layout/vList5"/>
    <dgm:cxn modelId="{BF3C30E1-1596-4781-A500-D5987B73874D}" type="presOf" srcId="{61376519-6B3C-4462-A709-7380888E8163}" destId="{1774A59A-35CA-4F04-AAFC-63AAE466666C}" srcOrd="0" destOrd="0" presId="urn:microsoft.com/office/officeart/2005/8/layout/vList5"/>
    <dgm:cxn modelId="{ADA205E9-84B5-431C-B2E5-0C6E4EF039F3}" type="presOf" srcId="{05BBC4D3-1D5E-4779-8B60-F3850CAB1CD7}" destId="{1774A59A-35CA-4F04-AAFC-63AAE466666C}" srcOrd="0" destOrd="1" presId="urn:microsoft.com/office/officeart/2005/8/layout/vList5"/>
    <dgm:cxn modelId="{97F587F8-26D7-4AC0-9751-9E34DF85EA31}" srcId="{589E9DE5-B59C-4B2B-B758-62CB91E822E3}" destId="{61376519-6B3C-4462-A709-7380888E8163}" srcOrd="0" destOrd="0" parTransId="{8BA8EE6E-9CD2-4AEC-A821-76A84F897DEF}" sibTransId="{F172FC4E-F863-4C36-8DD2-E23B5BE2005D}"/>
    <dgm:cxn modelId="{13177D3D-B3FD-41B5-95BD-833850E6480A}" srcId="{7C778515-7FF0-4A9A-A540-B51193D5F4BB}" destId="{589E9DE5-B59C-4B2B-B758-62CB91E822E3}" srcOrd="0" destOrd="0" parTransId="{E1A952DC-FD60-4DE2-A1A5-AAC41CB2346F}" sibTransId="{1DBCF8B6-9EF3-478F-8596-A9C0EBA79F58}"/>
    <dgm:cxn modelId="{157F3DBE-A586-4E16-BD7A-C4721F6C5B15}" type="presOf" srcId="{67032D5A-6B86-4C60-8B78-B92C95790C65}" destId="{DF7AD686-29C0-4F13-B30C-2CDE12035BE3}" srcOrd="0" destOrd="1" presId="urn:microsoft.com/office/officeart/2005/8/layout/vList5"/>
    <dgm:cxn modelId="{30540526-6BA4-4173-BA16-F6D271EAF8AA}" type="presOf" srcId="{589E9DE5-B59C-4B2B-B758-62CB91E822E3}" destId="{579CF5CD-1B63-4E64-84EF-50325D9398A5}" srcOrd="0" destOrd="0" presId="urn:microsoft.com/office/officeart/2005/8/layout/vList5"/>
    <dgm:cxn modelId="{DA0DEF58-8EF3-4231-B6F5-2D08783EE94E}" type="presOf" srcId="{69F8481B-A0EE-408B-A318-2B123DA76030}" destId="{DF7AD686-29C0-4F13-B30C-2CDE12035BE3}" srcOrd="0" destOrd="2" presId="urn:microsoft.com/office/officeart/2005/8/layout/vList5"/>
    <dgm:cxn modelId="{C3EFDA52-D90B-478C-B098-A1438B2F4719}" srcId="{BCEAB928-4A71-4906-8544-92FBAA998389}" destId="{DDE62520-226E-4854-A457-D004032F3141}" srcOrd="0" destOrd="0" parTransId="{61CCB725-BACD-4053-88E4-105E367385D4}" sibTransId="{1478A77E-D8A2-4616-A2CF-2054376BE43F}"/>
    <dgm:cxn modelId="{BB65063F-FEB4-41AB-B133-4F8360A39DE2}" type="presOf" srcId="{7C778515-7FF0-4A9A-A540-B51193D5F4BB}" destId="{4972F737-1FE1-448E-8347-0D30E713CEB0}" srcOrd="0" destOrd="0" presId="urn:microsoft.com/office/officeart/2005/8/layout/vList5"/>
    <dgm:cxn modelId="{F6A8982D-83ED-49FC-9050-924D68D54B7A}" srcId="{589E9DE5-B59C-4B2B-B758-62CB91E822E3}" destId="{05BBC4D3-1D5E-4779-8B60-F3850CAB1CD7}" srcOrd="1" destOrd="0" parTransId="{D0419012-92EC-45B8-81AF-94DA1500115A}" sibTransId="{A0C1125C-CC34-4456-A865-95DC3B9C8437}"/>
    <dgm:cxn modelId="{36100F89-B8DC-46B8-87EA-78354E4DA450}" srcId="{7C778515-7FF0-4A9A-A540-B51193D5F4BB}" destId="{BCEAB928-4A71-4906-8544-92FBAA998389}" srcOrd="1" destOrd="0" parTransId="{DC439E20-0FC9-4879-81A1-8E7A8D01EE89}" sibTransId="{D346F23A-6617-48D9-BDC0-E87F22D56DAB}"/>
    <dgm:cxn modelId="{4D8C87B7-0315-49E8-ADFD-0A84AD9F8283}" type="presParOf" srcId="{4972F737-1FE1-448E-8347-0D30E713CEB0}" destId="{D6053A25-BCB3-4F46-A908-7FB9D021F4F6}" srcOrd="0" destOrd="0" presId="urn:microsoft.com/office/officeart/2005/8/layout/vList5"/>
    <dgm:cxn modelId="{618B93FE-C2C8-4C02-8E84-1AD4C2716F06}" type="presParOf" srcId="{D6053A25-BCB3-4F46-A908-7FB9D021F4F6}" destId="{579CF5CD-1B63-4E64-84EF-50325D9398A5}" srcOrd="0" destOrd="0" presId="urn:microsoft.com/office/officeart/2005/8/layout/vList5"/>
    <dgm:cxn modelId="{A67067DC-6114-4AEA-BC89-21BDE99F8E3F}" type="presParOf" srcId="{D6053A25-BCB3-4F46-A908-7FB9D021F4F6}" destId="{1774A59A-35CA-4F04-AAFC-63AAE466666C}" srcOrd="1" destOrd="0" presId="urn:microsoft.com/office/officeart/2005/8/layout/vList5"/>
    <dgm:cxn modelId="{0FB23A18-89FF-4ECF-86CB-48EAB299162A}" type="presParOf" srcId="{4972F737-1FE1-448E-8347-0D30E713CEB0}" destId="{F47154A8-1315-4F72-9322-0AAF54AD2D5F}" srcOrd="1" destOrd="0" presId="urn:microsoft.com/office/officeart/2005/8/layout/vList5"/>
    <dgm:cxn modelId="{5C44651D-7C40-46C5-AD0D-8EEBCD7C6FC9}" type="presParOf" srcId="{4972F737-1FE1-448E-8347-0D30E713CEB0}" destId="{666A3243-9270-4EBD-B85E-A2DB8EB77436}" srcOrd="2" destOrd="0" presId="urn:microsoft.com/office/officeart/2005/8/layout/vList5"/>
    <dgm:cxn modelId="{313251C6-5EA0-40F9-B89E-CCBF8501D950}" type="presParOf" srcId="{666A3243-9270-4EBD-B85E-A2DB8EB77436}" destId="{2B98B868-C851-4A99-9124-F4AB1D71B8AD}" srcOrd="0" destOrd="0" presId="urn:microsoft.com/office/officeart/2005/8/layout/vList5"/>
    <dgm:cxn modelId="{83D3B567-A043-4931-AF3B-4E8A0B0AD14B}" type="presParOf" srcId="{666A3243-9270-4EBD-B85E-A2DB8EB77436}" destId="{DF7AD686-29C0-4F13-B30C-2CDE12035BE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C778515-7FF0-4A9A-A540-B51193D5F4BB}" type="doc">
      <dgm:prSet loTypeId="urn:microsoft.com/office/officeart/2005/8/layout/vList5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89E9DE5-B59C-4B2B-B758-62CB91E822E3}">
      <dgm:prSet phldrT="[ข้อความ]"/>
      <dgm:spPr/>
      <dgm:t>
        <a:bodyPr/>
        <a:lstStyle/>
        <a:p>
          <a:r>
            <a:rPr lang="th-TH" b="1" dirty="0" smtClean="0">
              <a:latin typeface="TH Kodchasal" pitchFamily="2" charset="-34"/>
              <a:cs typeface="TH Kodchasal" pitchFamily="2" charset="-34"/>
            </a:rPr>
            <a:t>ลูกจ้าง</a:t>
          </a:r>
          <a:endParaRPr lang="en-US" b="1" dirty="0">
            <a:latin typeface="TH Kodchasal" pitchFamily="2" charset="-34"/>
            <a:cs typeface="TH Kodchasal" pitchFamily="2" charset="-34"/>
          </a:endParaRPr>
        </a:p>
      </dgm:t>
    </dgm:pt>
    <dgm:pt modelId="{E1A952DC-FD60-4DE2-A1A5-AAC41CB2346F}" type="parTrans" cxnId="{13177D3D-B3FD-41B5-95BD-833850E6480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1DBCF8B6-9EF3-478F-8596-A9C0EBA79F58}" type="sibTrans" cxnId="{13177D3D-B3FD-41B5-95BD-833850E6480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61376519-6B3C-4462-A709-7380888E8163}">
      <dgm:prSet phldrT="[ข้อความ]" custT="1"/>
      <dgm:spPr/>
      <dgm:t>
        <a:bodyPr/>
        <a:lstStyle/>
        <a:p>
          <a:r>
            <a:rPr lang="th-TH" sz="3600" b="1" dirty="0" smtClean="0">
              <a:latin typeface="TH Kodchasal" pitchFamily="2" charset="-34"/>
              <a:cs typeface="TH Kodchasal" pitchFamily="2" charset="-34"/>
            </a:rPr>
            <a:t>ได้รับการพัฒนาศักยภาพของตนเอง</a:t>
          </a:r>
          <a:endParaRPr lang="en-US" sz="3600" b="1" dirty="0">
            <a:latin typeface="TH Kodchasal" pitchFamily="2" charset="-34"/>
            <a:cs typeface="TH Kodchasal" pitchFamily="2" charset="-34"/>
          </a:endParaRPr>
        </a:p>
      </dgm:t>
    </dgm:pt>
    <dgm:pt modelId="{8BA8EE6E-9CD2-4AEC-A821-76A84F897DEF}" type="parTrans" cxnId="{97F587F8-26D7-4AC0-9751-9E34DF85EA31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F172FC4E-F863-4C36-8DD2-E23B5BE2005D}" type="sibTrans" cxnId="{97F587F8-26D7-4AC0-9751-9E34DF85EA31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BCEAB928-4A71-4906-8544-92FBAA998389}">
      <dgm:prSet phldrT="[ข้อความ]"/>
      <dgm:spPr/>
      <dgm:t>
        <a:bodyPr/>
        <a:lstStyle/>
        <a:p>
          <a:r>
            <a:rPr lang="th-TH" b="1" dirty="0" smtClean="0">
              <a:latin typeface="TH Kodchasal" pitchFamily="2" charset="-34"/>
              <a:cs typeface="TH Kodchasal" pitchFamily="2" charset="-34"/>
            </a:rPr>
            <a:t>ผู้บริโภค</a:t>
          </a:r>
          <a:endParaRPr lang="en-US" b="1" dirty="0">
            <a:latin typeface="TH Kodchasal" pitchFamily="2" charset="-34"/>
            <a:cs typeface="TH Kodchasal" pitchFamily="2" charset="-34"/>
          </a:endParaRPr>
        </a:p>
      </dgm:t>
    </dgm:pt>
    <dgm:pt modelId="{DC439E20-0FC9-4879-81A1-8E7A8D01EE89}" type="parTrans" cxnId="{36100F89-B8DC-46B8-87EA-78354E4DA45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D346F23A-6617-48D9-BDC0-E87F22D56DAB}" type="sibTrans" cxnId="{36100F89-B8DC-46B8-87EA-78354E4DA45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DDE62520-226E-4854-A457-D004032F3141}">
      <dgm:prSet phldrT="[ข้อความ]" custT="1"/>
      <dgm:spPr/>
      <dgm:t>
        <a:bodyPr/>
        <a:lstStyle/>
        <a:p>
          <a:r>
            <a:rPr lang="th-TH" sz="3600" b="1" dirty="0" smtClean="0">
              <a:latin typeface="TH Kodchasal" pitchFamily="2" charset="-34"/>
              <a:cs typeface="TH Kodchasal" pitchFamily="2" charset="-34"/>
            </a:rPr>
            <a:t>ได้รับสินค้าและบริการที่มีคุณภาพ</a:t>
          </a:r>
          <a:endParaRPr lang="en-US" sz="3600" b="1" dirty="0">
            <a:latin typeface="TH Kodchasal" pitchFamily="2" charset="-34"/>
            <a:cs typeface="TH Kodchasal" pitchFamily="2" charset="-34"/>
          </a:endParaRPr>
        </a:p>
      </dgm:t>
    </dgm:pt>
    <dgm:pt modelId="{61CCB725-BACD-4053-88E4-105E367385D4}" type="parTrans" cxnId="{C3EFDA52-D90B-478C-B098-A1438B2F4719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1478A77E-D8A2-4616-A2CF-2054376BE43F}" type="sibTrans" cxnId="{C3EFDA52-D90B-478C-B098-A1438B2F4719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245BFE44-86C6-4E2C-BA40-EC6951231175}">
      <dgm:prSet phldrT="[ข้อความ]" custT="1"/>
      <dgm:spPr/>
      <dgm:t>
        <a:bodyPr/>
        <a:lstStyle/>
        <a:p>
          <a:r>
            <a:rPr lang="th-TH" sz="3600" b="1" dirty="0" smtClean="0">
              <a:latin typeface="TH Kodchasal" pitchFamily="2" charset="-34"/>
              <a:cs typeface="TH Kodchasal" pitchFamily="2" charset="-34"/>
            </a:rPr>
            <a:t>ได้รับค่าจ้างตามมาตรฐานฝีมือแรงงาน</a:t>
          </a:r>
          <a:endParaRPr lang="en-US" sz="3600" b="1" dirty="0">
            <a:latin typeface="TH Kodchasal" pitchFamily="2" charset="-34"/>
            <a:cs typeface="TH Kodchasal" pitchFamily="2" charset="-34"/>
          </a:endParaRPr>
        </a:p>
      </dgm:t>
    </dgm:pt>
    <dgm:pt modelId="{027A12C9-BEFD-461F-8331-10EE746568A4}" type="parTrans" cxnId="{0A1A4D13-8018-4824-B35E-90092BEB16E4}">
      <dgm:prSet/>
      <dgm:spPr/>
    </dgm:pt>
    <dgm:pt modelId="{A3651885-601F-48A7-BBEE-0F3A4D3A930D}" type="sibTrans" cxnId="{0A1A4D13-8018-4824-B35E-90092BEB16E4}">
      <dgm:prSet/>
      <dgm:spPr/>
    </dgm:pt>
    <dgm:pt modelId="{4972F737-1FE1-448E-8347-0D30E713CEB0}" type="pres">
      <dgm:prSet presAssocID="{7C778515-7FF0-4A9A-A540-B51193D5F4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6053A25-BCB3-4F46-A908-7FB9D021F4F6}" type="pres">
      <dgm:prSet presAssocID="{589E9DE5-B59C-4B2B-B758-62CB91E822E3}" presName="linNode" presStyleCnt="0"/>
      <dgm:spPr/>
      <dgm:t>
        <a:bodyPr/>
        <a:lstStyle/>
        <a:p>
          <a:endParaRPr lang="en-US"/>
        </a:p>
      </dgm:t>
    </dgm:pt>
    <dgm:pt modelId="{579CF5CD-1B63-4E64-84EF-50325D9398A5}" type="pres">
      <dgm:prSet presAssocID="{589E9DE5-B59C-4B2B-B758-62CB91E822E3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74A59A-35CA-4F04-AAFC-63AAE466666C}" type="pres">
      <dgm:prSet presAssocID="{589E9DE5-B59C-4B2B-B758-62CB91E822E3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7154A8-1315-4F72-9322-0AAF54AD2D5F}" type="pres">
      <dgm:prSet presAssocID="{1DBCF8B6-9EF3-478F-8596-A9C0EBA79F58}" presName="sp" presStyleCnt="0"/>
      <dgm:spPr/>
      <dgm:t>
        <a:bodyPr/>
        <a:lstStyle/>
        <a:p>
          <a:endParaRPr lang="en-US"/>
        </a:p>
      </dgm:t>
    </dgm:pt>
    <dgm:pt modelId="{666A3243-9270-4EBD-B85E-A2DB8EB77436}" type="pres">
      <dgm:prSet presAssocID="{BCEAB928-4A71-4906-8544-92FBAA998389}" presName="linNode" presStyleCnt="0"/>
      <dgm:spPr/>
      <dgm:t>
        <a:bodyPr/>
        <a:lstStyle/>
        <a:p>
          <a:endParaRPr lang="en-US"/>
        </a:p>
      </dgm:t>
    </dgm:pt>
    <dgm:pt modelId="{2B98B868-C851-4A99-9124-F4AB1D71B8AD}" type="pres">
      <dgm:prSet presAssocID="{BCEAB928-4A71-4906-8544-92FBAA998389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7AD686-29C0-4F13-B30C-2CDE12035BE3}" type="pres">
      <dgm:prSet presAssocID="{BCEAB928-4A71-4906-8544-92FBAA998389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96BB406-9012-478F-A5D4-95CE72598E24}" type="presOf" srcId="{61376519-6B3C-4462-A709-7380888E8163}" destId="{1774A59A-35CA-4F04-AAFC-63AAE466666C}" srcOrd="0" destOrd="0" presId="urn:microsoft.com/office/officeart/2005/8/layout/vList5"/>
    <dgm:cxn modelId="{50E20932-4509-4A97-A186-F5864CBE1F35}" type="presOf" srcId="{589E9DE5-B59C-4B2B-B758-62CB91E822E3}" destId="{579CF5CD-1B63-4E64-84EF-50325D9398A5}" srcOrd="0" destOrd="0" presId="urn:microsoft.com/office/officeart/2005/8/layout/vList5"/>
    <dgm:cxn modelId="{36100F89-B8DC-46B8-87EA-78354E4DA450}" srcId="{7C778515-7FF0-4A9A-A540-B51193D5F4BB}" destId="{BCEAB928-4A71-4906-8544-92FBAA998389}" srcOrd="1" destOrd="0" parTransId="{DC439E20-0FC9-4879-81A1-8E7A8D01EE89}" sibTransId="{D346F23A-6617-48D9-BDC0-E87F22D56DAB}"/>
    <dgm:cxn modelId="{F7C5B8E2-FFE8-47AC-A019-280D13E91F12}" type="presOf" srcId="{7C778515-7FF0-4A9A-A540-B51193D5F4BB}" destId="{4972F737-1FE1-448E-8347-0D30E713CEB0}" srcOrd="0" destOrd="0" presId="urn:microsoft.com/office/officeart/2005/8/layout/vList5"/>
    <dgm:cxn modelId="{D0B3E283-979E-4CDE-B5CD-DCDCA8C6263D}" type="presOf" srcId="{245BFE44-86C6-4E2C-BA40-EC6951231175}" destId="{1774A59A-35CA-4F04-AAFC-63AAE466666C}" srcOrd="0" destOrd="1" presId="urn:microsoft.com/office/officeart/2005/8/layout/vList5"/>
    <dgm:cxn modelId="{729340CC-893E-4AD3-A013-38370A9D2CD0}" type="presOf" srcId="{DDE62520-226E-4854-A457-D004032F3141}" destId="{DF7AD686-29C0-4F13-B30C-2CDE12035BE3}" srcOrd="0" destOrd="0" presId="urn:microsoft.com/office/officeart/2005/8/layout/vList5"/>
    <dgm:cxn modelId="{13177D3D-B3FD-41B5-95BD-833850E6480A}" srcId="{7C778515-7FF0-4A9A-A540-B51193D5F4BB}" destId="{589E9DE5-B59C-4B2B-B758-62CB91E822E3}" srcOrd="0" destOrd="0" parTransId="{E1A952DC-FD60-4DE2-A1A5-AAC41CB2346F}" sibTransId="{1DBCF8B6-9EF3-478F-8596-A9C0EBA79F58}"/>
    <dgm:cxn modelId="{97F587F8-26D7-4AC0-9751-9E34DF85EA31}" srcId="{589E9DE5-B59C-4B2B-B758-62CB91E822E3}" destId="{61376519-6B3C-4462-A709-7380888E8163}" srcOrd="0" destOrd="0" parTransId="{8BA8EE6E-9CD2-4AEC-A821-76A84F897DEF}" sibTransId="{F172FC4E-F863-4C36-8DD2-E23B5BE2005D}"/>
    <dgm:cxn modelId="{0A1A4D13-8018-4824-B35E-90092BEB16E4}" srcId="{589E9DE5-B59C-4B2B-B758-62CB91E822E3}" destId="{245BFE44-86C6-4E2C-BA40-EC6951231175}" srcOrd="1" destOrd="0" parTransId="{027A12C9-BEFD-461F-8331-10EE746568A4}" sibTransId="{A3651885-601F-48A7-BBEE-0F3A4D3A930D}"/>
    <dgm:cxn modelId="{C3EFDA52-D90B-478C-B098-A1438B2F4719}" srcId="{BCEAB928-4A71-4906-8544-92FBAA998389}" destId="{DDE62520-226E-4854-A457-D004032F3141}" srcOrd="0" destOrd="0" parTransId="{61CCB725-BACD-4053-88E4-105E367385D4}" sibTransId="{1478A77E-D8A2-4616-A2CF-2054376BE43F}"/>
    <dgm:cxn modelId="{AF3F79FC-4CD8-419B-8927-A644B40B2E8F}" type="presOf" srcId="{BCEAB928-4A71-4906-8544-92FBAA998389}" destId="{2B98B868-C851-4A99-9124-F4AB1D71B8AD}" srcOrd="0" destOrd="0" presId="urn:microsoft.com/office/officeart/2005/8/layout/vList5"/>
    <dgm:cxn modelId="{C907CA2A-CEBA-4DAC-A0A6-D41E175FF435}" type="presParOf" srcId="{4972F737-1FE1-448E-8347-0D30E713CEB0}" destId="{D6053A25-BCB3-4F46-A908-7FB9D021F4F6}" srcOrd="0" destOrd="0" presId="urn:microsoft.com/office/officeart/2005/8/layout/vList5"/>
    <dgm:cxn modelId="{2B9F444D-1C67-4B37-9B12-7717518ACCE2}" type="presParOf" srcId="{D6053A25-BCB3-4F46-A908-7FB9D021F4F6}" destId="{579CF5CD-1B63-4E64-84EF-50325D9398A5}" srcOrd="0" destOrd="0" presId="urn:microsoft.com/office/officeart/2005/8/layout/vList5"/>
    <dgm:cxn modelId="{097A1D4E-60AB-4842-AB4C-D831FE846302}" type="presParOf" srcId="{D6053A25-BCB3-4F46-A908-7FB9D021F4F6}" destId="{1774A59A-35CA-4F04-AAFC-63AAE466666C}" srcOrd="1" destOrd="0" presId="urn:microsoft.com/office/officeart/2005/8/layout/vList5"/>
    <dgm:cxn modelId="{314A742D-DBFF-4F2D-8EC9-1D2B9F4A67DF}" type="presParOf" srcId="{4972F737-1FE1-448E-8347-0D30E713CEB0}" destId="{F47154A8-1315-4F72-9322-0AAF54AD2D5F}" srcOrd="1" destOrd="0" presId="urn:microsoft.com/office/officeart/2005/8/layout/vList5"/>
    <dgm:cxn modelId="{68C5D74C-AF8D-48FC-BE62-C3CAF0D73043}" type="presParOf" srcId="{4972F737-1FE1-448E-8347-0D30E713CEB0}" destId="{666A3243-9270-4EBD-B85E-A2DB8EB77436}" srcOrd="2" destOrd="0" presId="urn:microsoft.com/office/officeart/2005/8/layout/vList5"/>
    <dgm:cxn modelId="{10ED7DA2-D43C-4C0C-80D2-676AF6708BB6}" type="presParOf" srcId="{666A3243-9270-4EBD-B85E-A2DB8EB77436}" destId="{2B98B868-C851-4A99-9124-F4AB1D71B8AD}" srcOrd="0" destOrd="0" presId="urn:microsoft.com/office/officeart/2005/8/layout/vList5"/>
    <dgm:cxn modelId="{61B5AAD0-8FF6-4349-BF65-B2D8471EFC50}" type="presParOf" srcId="{666A3243-9270-4EBD-B85E-A2DB8EB77436}" destId="{DF7AD686-29C0-4F13-B30C-2CDE12035BE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4CA0FE2-6833-4C18-9077-D4FD0D428C3D}" type="doc">
      <dgm:prSet loTypeId="urn:microsoft.com/office/officeart/2005/8/layout/default#1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th-TH"/>
        </a:p>
      </dgm:t>
    </dgm:pt>
    <dgm:pt modelId="{AC07D216-EC9B-4E39-A00D-FF36CC804FFE}">
      <dgm:prSet phldrT="[ข้อความ]" custT="1"/>
      <dgm:spPr>
        <a:solidFill>
          <a:srgbClr val="92D050"/>
        </a:solidFill>
      </dgm:spPr>
      <dgm:t>
        <a:bodyPr/>
        <a:lstStyle/>
        <a:p>
          <a:r>
            <a:rPr lang="th-TH" sz="36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กรุงเทพมหานคร</a:t>
          </a:r>
          <a:endParaRPr lang="th-TH" sz="36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C2DADB28-4635-4603-AFBE-67FA579CB26D}" type="parTrans" cxnId="{5C4C5220-78EC-442F-9F49-FA34F531C3BA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47A5D6CA-3EFF-423D-930C-E9E1BA8F42D0}" type="sibTrans" cxnId="{5C4C5220-78EC-442F-9F49-FA34F531C3BA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82DAA30C-8116-438A-BC6D-923738F32EA9}">
      <dgm:prSet phldrT="[ข้อความ]" custT="1"/>
      <dgm:spPr>
        <a:solidFill>
          <a:srgbClr val="92D050"/>
        </a:solidFill>
      </dgm:spPr>
      <dgm:t>
        <a:bodyPr/>
        <a:lstStyle/>
        <a:p>
          <a:r>
            <a:rPr lang="th-TH" sz="36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สถาบันพัฒนาฝีมือแรงงาน  13 กรุงเทพมหานคร </a:t>
          </a:r>
          <a:endParaRPr lang="th-TH" sz="36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E2166BF3-8566-4F3E-A7D2-02CAF454A18A}" type="parTrans" cxnId="{40C7D831-34D2-4748-A27E-C2942C02DDB8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0ABE27C8-8FD1-4A92-9321-56EA176F9184}" type="sibTrans" cxnId="{40C7D831-34D2-4748-A27E-C2942C02DDB8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8C0FD829-47F3-479A-A222-6DE9C3EDA3D7}">
      <dgm:prSet phldrT="[ข้อความ]" custT="1"/>
      <dgm:spPr>
        <a:solidFill>
          <a:srgbClr val="FFC000"/>
        </a:solidFill>
      </dgm:spPr>
      <dgm:t>
        <a:bodyPr/>
        <a:lstStyle/>
        <a:p>
          <a:r>
            <a:rPr lang="th-TH" sz="40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จังหวัดอื่น </a:t>
          </a:r>
          <a:endParaRPr lang="th-TH" sz="4000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0B16905B-0AF6-400E-9C1E-9138643A1F37}" type="parTrans" cxnId="{F5DED0A8-2E1D-4FE5-BCFD-B235BBBAF205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D3003B3B-1FEE-4AB6-B00A-B730BAD3C041}" type="sibTrans" cxnId="{F5DED0A8-2E1D-4FE5-BCFD-B235BBBAF205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44EDD3EF-1A50-4AF6-8158-C490030B7557}">
      <dgm:prSet phldrT="[ข้อความ]" custT="1"/>
      <dgm:spPr>
        <a:solidFill>
          <a:srgbClr val="FFC000"/>
        </a:solidFill>
      </dgm:spPr>
      <dgm:t>
        <a:bodyPr/>
        <a:lstStyle/>
        <a:p>
          <a:r>
            <a:rPr lang="th-TH" sz="36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สถาบันพัฒนาฝีมือแรงงาน</a:t>
          </a:r>
          <a:br>
            <a:rPr lang="th-TH" sz="36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</a:br>
          <a:r>
            <a:rPr lang="th-TH" sz="3600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หรือศูนย์พัฒนาฝีมือแรงงานจังหวัด</a:t>
          </a:r>
          <a:endParaRPr lang="th-TH" sz="3600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B121AF17-4AF6-472E-BBEB-6ED1E2D261A2}" type="parTrans" cxnId="{1E3DB7FF-9A53-4835-9D83-0BFA89DF2540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3B473641-8821-4B8A-BA76-DD64142CB8ED}" type="sibTrans" cxnId="{1E3DB7FF-9A53-4835-9D83-0BFA89DF2540}">
      <dgm:prSet/>
      <dgm:spPr/>
      <dgm:t>
        <a:bodyPr/>
        <a:lstStyle/>
        <a:p>
          <a:endParaRPr lang="th-TH">
            <a:solidFill>
              <a:schemeClr val="tx1"/>
            </a:solidFill>
          </a:endParaRPr>
        </a:p>
      </dgm:t>
    </dgm:pt>
    <dgm:pt modelId="{B681CF3B-4E7E-45BC-B9C9-9424CE00C691}" type="pres">
      <dgm:prSet presAssocID="{64CA0FE2-6833-4C18-9077-D4FD0D428C3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31BA57C-2B57-4E61-8D2B-7C2F7F31B424}" type="pres">
      <dgm:prSet presAssocID="{AC07D216-EC9B-4E39-A00D-FF36CC804FFE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EBC6B2-5F43-4C3E-A0B0-3B5F05A560FA}" type="pres">
      <dgm:prSet presAssocID="{47A5D6CA-3EFF-423D-930C-E9E1BA8F42D0}" presName="sibTrans" presStyleCnt="0"/>
      <dgm:spPr/>
    </dgm:pt>
    <dgm:pt modelId="{0652FE6A-9186-4E07-AB68-88003CC4C504}" type="pres">
      <dgm:prSet presAssocID="{8C0FD829-47F3-479A-A222-6DE9C3EDA3D7}" presName="node" presStyleLbl="node1" presStyleIdx="1" presStyleCnt="2" custLinFactNeighborX="677" custLinFactNeighborY="-1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0C7D831-34D2-4748-A27E-C2942C02DDB8}" srcId="{AC07D216-EC9B-4E39-A00D-FF36CC804FFE}" destId="{82DAA30C-8116-438A-BC6D-923738F32EA9}" srcOrd="0" destOrd="0" parTransId="{E2166BF3-8566-4F3E-A7D2-02CAF454A18A}" sibTransId="{0ABE27C8-8FD1-4A92-9321-56EA176F9184}"/>
    <dgm:cxn modelId="{766102DB-48F7-4259-A459-84FB676296D8}" type="presOf" srcId="{AC07D216-EC9B-4E39-A00D-FF36CC804FFE}" destId="{D31BA57C-2B57-4E61-8D2B-7C2F7F31B424}" srcOrd="0" destOrd="0" presId="urn:microsoft.com/office/officeart/2005/8/layout/default#1"/>
    <dgm:cxn modelId="{F5DED0A8-2E1D-4FE5-BCFD-B235BBBAF205}" srcId="{64CA0FE2-6833-4C18-9077-D4FD0D428C3D}" destId="{8C0FD829-47F3-479A-A222-6DE9C3EDA3D7}" srcOrd="1" destOrd="0" parTransId="{0B16905B-0AF6-400E-9C1E-9138643A1F37}" sibTransId="{D3003B3B-1FEE-4AB6-B00A-B730BAD3C041}"/>
    <dgm:cxn modelId="{4A51D8AB-0521-404B-9001-5FFF4B6437D0}" type="presOf" srcId="{64CA0FE2-6833-4C18-9077-D4FD0D428C3D}" destId="{B681CF3B-4E7E-45BC-B9C9-9424CE00C691}" srcOrd="0" destOrd="0" presId="urn:microsoft.com/office/officeart/2005/8/layout/default#1"/>
    <dgm:cxn modelId="{1E3DB7FF-9A53-4835-9D83-0BFA89DF2540}" srcId="{8C0FD829-47F3-479A-A222-6DE9C3EDA3D7}" destId="{44EDD3EF-1A50-4AF6-8158-C490030B7557}" srcOrd="0" destOrd="0" parTransId="{B121AF17-4AF6-472E-BBEB-6ED1E2D261A2}" sibTransId="{3B473641-8821-4B8A-BA76-DD64142CB8ED}"/>
    <dgm:cxn modelId="{E19A4633-A5B0-4350-89D9-04CD0EC6F434}" type="presOf" srcId="{82DAA30C-8116-438A-BC6D-923738F32EA9}" destId="{D31BA57C-2B57-4E61-8D2B-7C2F7F31B424}" srcOrd="0" destOrd="1" presId="urn:microsoft.com/office/officeart/2005/8/layout/default#1"/>
    <dgm:cxn modelId="{984F5A81-0C72-4725-8E40-49DBC15EE709}" type="presOf" srcId="{8C0FD829-47F3-479A-A222-6DE9C3EDA3D7}" destId="{0652FE6A-9186-4E07-AB68-88003CC4C504}" srcOrd="0" destOrd="0" presId="urn:microsoft.com/office/officeart/2005/8/layout/default#1"/>
    <dgm:cxn modelId="{7C651FA3-3982-4B00-BD1E-8A9E6FD6B825}" type="presOf" srcId="{44EDD3EF-1A50-4AF6-8158-C490030B7557}" destId="{0652FE6A-9186-4E07-AB68-88003CC4C504}" srcOrd="0" destOrd="1" presId="urn:microsoft.com/office/officeart/2005/8/layout/default#1"/>
    <dgm:cxn modelId="{5C4C5220-78EC-442F-9F49-FA34F531C3BA}" srcId="{64CA0FE2-6833-4C18-9077-D4FD0D428C3D}" destId="{AC07D216-EC9B-4E39-A00D-FF36CC804FFE}" srcOrd="0" destOrd="0" parTransId="{C2DADB28-4635-4603-AFBE-67FA579CB26D}" sibTransId="{47A5D6CA-3EFF-423D-930C-E9E1BA8F42D0}"/>
    <dgm:cxn modelId="{378A73EE-152D-4CE4-855A-1A7FDD9E86B1}" type="presParOf" srcId="{B681CF3B-4E7E-45BC-B9C9-9424CE00C691}" destId="{D31BA57C-2B57-4E61-8D2B-7C2F7F31B424}" srcOrd="0" destOrd="0" presId="urn:microsoft.com/office/officeart/2005/8/layout/default#1"/>
    <dgm:cxn modelId="{81835DE5-76C6-47A8-BAF5-4AFB6AE774F2}" type="presParOf" srcId="{B681CF3B-4E7E-45BC-B9C9-9424CE00C691}" destId="{05EBC6B2-5F43-4C3E-A0B0-3B5F05A560FA}" srcOrd="1" destOrd="0" presId="urn:microsoft.com/office/officeart/2005/8/layout/default#1"/>
    <dgm:cxn modelId="{3B132C4F-92F0-441B-B6C2-6E26F7D680D5}" type="presParOf" srcId="{B681CF3B-4E7E-45BC-B9C9-9424CE00C691}" destId="{0652FE6A-9186-4E07-AB68-88003CC4C504}" srcOrd="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C778515-7FF0-4A9A-A540-B51193D5F4BB}" type="doc">
      <dgm:prSet loTypeId="urn:microsoft.com/office/officeart/2005/8/layout/vList5" loCatId="list" qsTypeId="urn:microsoft.com/office/officeart/2005/8/quickstyle/3d1" qsCatId="3D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589E9DE5-B59C-4B2B-B758-62CB91E822E3}">
      <dgm:prSet phldrT="[ข้อความ]" custT="1"/>
      <dgm:spPr/>
      <dgm:t>
        <a:bodyPr/>
        <a:lstStyle/>
        <a:p>
          <a:r>
            <a:rPr lang="th-TH" sz="6600" b="1" dirty="0" smtClean="0">
              <a:latin typeface="TH Kodchasal" pitchFamily="2" charset="-34"/>
              <a:cs typeface="TH Kodchasal" pitchFamily="2" charset="-34"/>
            </a:rPr>
            <a:t>แบบ </a:t>
          </a:r>
          <a:r>
            <a:rPr lang="th-TH" sz="6600" b="1" dirty="0" err="1" smtClean="0">
              <a:latin typeface="TH Kodchasal" pitchFamily="2" charset="-34"/>
              <a:cs typeface="TH Kodchasal" pitchFamily="2" charset="-34"/>
            </a:rPr>
            <a:t>ชอ.</a:t>
          </a:r>
          <a:r>
            <a:rPr lang="th-TH" sz="6600" b="1" dirty="0" smtClean="0">
              <a:latin typeface="TH Kodchasal" pitchFamily="2" charset="-34"/>
              <a:cs typeface="TH Kodchasal" pitchFamily="2" charset="-34"/>
            </a:rPr>
            <a:t>3</a:t>
          </a:r>
          <a:endParaRPr lang="en-US" sz="6600" b="1" dirty="0">
            <a:latin typeface="TH Kodchasal" pitchFamily="2" charset="-34"/>
            <a:cs typeface="TH Kodchasal" pitchFamily="2" charset="-34"/>
          </a:endParaRPr>
        </a:p>
      </dgm:t>
    </dgm:pt>
    <dgm:pt modelId="{E1A952DC-FD60-4DE2-A1A5-AAC41CB2346F}" type="parTrans" cxnId="{13177D3D-B3FD-41B5-95BD-833850E6480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1DBCF8B6-9EF3-478F-8596-A9C0EBA79F58}" type="sibTrans" cxnId="{13177D3D-B3FD-41B5-95BD-833850E6480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61376519-6B3C-4462-A709-7380888E8163}">
      <dgm:prSet phldrT="[ข้อความ]" custT="1"/>
      <dgm:spPr/>
      <dgm:t>
        <a:bodyPr/>
        <a:lstStyle/>
        <a:p>
          <a:r>
            <a:rPr lang="th-TH" sz="3000" b="1" u="sng" dirty="0" smtClean="0">
              <a:latin typeface="TH Kodchasal" pitchFamily="2" charset="-34"/>
              <a:cs typeface="TH Kodchasal" pitchFamily="2" charset="-34"/>
            </a:rPr>
            <a:t>ผู้ที่ได้รับเงินช่วยเหลือหรืออุดหนุน</a:t>
          </a:r>
          <a:r>
            <a:rPr lang="th-TH" sz="3000" b="1" dirty="0" smtClean="0">
              <a:latin typeface="TH Kodchasal" pitchFamily="2" charset="-34"/>
              <a:cs typeface="TH Kodchasal" pitchFamily="2" charset="-34"/>
            </a:rPr>
            <a:t> รายงานผล</a:t>
          </a:r>
          <a:br>
            <a:rPr lang="th-TH" sz="3000" b="1" dirty="0" smtClean="0">
              <a:latin typeface="TH Kodchasal" pitchFamily="2" charset="-34"/>
              <a:cs typeface="TH Kodchasal" pitchFamily="2" charset="-34"/>
            </a:rPr>
          </a:br>
          <a:r>
            <a:rPr lang="th-TH" sz="3000" b="1" dirty="0" smtClean="0">
              <a:latin typeface="TH Kodchasal" pitchFamily="2" charset="-34"/>
              <a:cs typeface="TH Kodchasal" pitchFamily="2" charset="-34"/>
            </a:rPr>
            <a:t>การพัฒนาฝีมือแรงงานส่งให้</a:t>
          </a:r>
          <a:r>
            <a:rPr lang="th-TH" sz="3000" b="1" dirty="0" err="1" smtClean="0">
              <a:latin typeface="TH Kodchasal" pitchFamily="2" charset="-34"/>
              <a:cs typeface="TH Kodchasal" pitchFamily="2" charset="-34"/>
            </a:rPr>
            <a:t>สพร.</a:t>
          </a:r>
          <a:r>
            <a:rPr lang="th-TH" sz="3000" b="1" dirty="0" smtClean="0">
              <a:latin typeface="TH Kodchasal" pitchFamily="2" charset="-34"/>
              <a:cs typeface="TH Kodchasal" pitchFamily="2" charset="-34"/>
            </a:rPr>
            <a:t>และ</a:t>
          </a:r>
          <a:r>
            <a:rPr lang="th-TH" sz="3000" b="1" dirty="0" err="1" smtClean="0">
              <a:latin typeface="TH Kodchasal" pitchFamily="2" charset="-34"/>
              <a:cs typeface="TH Kodchasal" pitchFamily="2" charset="-34"/>
            </a:rPr>
            <a:t>ศพจ.</a:t>
          </a:r>
          <a:r>
            <a:rPr lang="th-TH" sz="3000" b="1" dirty="0" smtClean="0">
              <a:latin typeface="TH Kodchasal" pitchFamily="2" charset="-34"/>
              <a:cs typeface="TH Kodchasal" pitchFamily="2" charset="-34"/>
            </a:rPr>
            <a:t> </a:t>
          </a:r>
          <a:br>
            <a:rPr lang="th-TH" sz="3000" b="1" dirty="0" smtClean="0">
              <a:latin typeface="TH Kodchasal" pitchFamily="2" charset="-34"/>
              <a:cs typeface="TH Kodchasal" pitchFamily="2" charset="-34"/>
            </a:rPr>
          </a:br>
          <a:r>
            <a:rPr lang="th-TH" sz="3000" b="1" dirty="0" smtClean="0">
              <a:latin typeface="TH Kodchasal" pitchFamily="2" charset="-34"/>
              <a:cs typeface="TH Kodchasal" pitchFamily="2" charset="-34"/>
            </a:rPr>
            <a:t>ที่ให้เงินช่วยเหลือหรืออุดหนุน </a:t>
          </a:r>
          <a:r>
            <a:rPr lang="th-TH" sz="3000" b="1" u="sng" dirty="0" smtClean="0">
              <a:latin typeface="TH Kodchasal" pitchFamily="2" charset="-34"/>
              <a:cs typeface="TH Kodchasal" pitchFamily="2" charset="-34"/>
            </a:rPr>
            <a:t>ภายใน 30 วัน นับแต่วันที่ดำเนินการแล้วเสร็จ</a:t>
          </a:r>
          <a:endParaRPr lang="en-US" sz="3000" b="1" u="sng" dirty="0">
            <a:latin typeface="TH Kodchasal" pitchFamily="2" charset="-34"/>
            <a:cs typeface="TH Kodchasal" pitchFamily="2" charset="-34"/>
          </a:endParaRPr>
        </a:p>
      </dgm:t>
    </dgm:pt>
    <dgm:pt modelId="{8BA8EE6E-9CD2-4AEC-A821-76A84F897DEF}" type="parTrans" cxnId="{97F587F8-26D7-4AC0-9751-9E34DF85EA31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F172FC4E-F863-4C36-8DD2-E23B5BE2005D}" type="sibTrans" cxnId="{97F587F8-26D7-4AC0-9751-9E34DF85EA31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BCEAB928-4A71-4906-8544-92FBAA998389}">
      <dgm:prSet phldrT="[ข้อความ]"/>
      <dgm:spPr/>
      <dgm:t>
        <a:bodyPr/>
        <a:lstStyle/>
        <a:p>
          <a:r>
            <a:rPr lang="th-TH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แบบ </a:t>
          </a:r>
          <a:r>
            <a:rPr lang="th-TH" b="1" dirty="0" err="1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ชอ.</a:t>
          </a:r>
          <a:r>
            <a:rPr lang="th-TH" b="1" dirty="0" smtClean="0">
              <a:solidFill>
                <a:schemeClr val="tx1"/>
              </a:solidFill>
              <a:latin typeface="TH Kodchasal" pitchFamily="2" charset="-34"/>
              <a:cs typeface="TH Kodchasal" pitchFamily="2" charset="-34"/>
            </a:rPr>
            <a:t>4</a:t>
          </a:r>
          <a:endParaRPr lang="en-US" b="1" dirty="0">
            <a:solidFill>
              <a:schemeClr val="tx1"/>
            </a:solidFill>
            <a:latin typeface="TH Kodchasal" pitchFamily="2" charset="-34"/>
            <a:cs typeface="TH Kodchasal" pitchFamily="2" charset="-34"/>
          </a:endParaRPr>
        </a:p>
      </dgm:t>
    </dgm:pt>
    <dgm:pt modelId="{DC439E20-0FC9-4879-81A1-8E7A8D01EE89}" type="parTrans" cxnId="{36100F89-B8DC-46B8-87EA-78354E4DA45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D346F23A-6617-48D9-BDC0-E87F22D56DAB}" type="sibTrans" cxnId="{36100F89-B8DC-46B8-87EA-78354E4DA450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DDE62520-226E-4854-A457-D004032F3141}">
      <dgm:prSet phldrT="[ข้อความ]" custT="1"/>
      <dgm:spPr/>
      <dgm:t>
        <a:bodyPr/>
        <a:lstStyle/>
        <a:p>
          <a:r>
            <a:rPr lang="th-TH" sz="2800" b="1" u="sng" dirty="0" err="1" smtClean="0">
              <a:latin typeface="TH Kodchasal" pitchFamily="2" charset="-34"/>
              <a:cs typeface="TH Kodchasal" pitchFamily="2" charset="-34"/>
            </a:rPr>
            <a:t>สพร.</a:t>
          </a:r>
          <a:r>
            <a:rPr lang="th-TH" sz="2800" b="1" u="sng" dirty="0" smtClean="0">
              <a:latin typeface="TH Kodchasal" pitchFamily="2" charset="-34"/>
              <a:cs typeface="TH Kodchasal" pitchFamily="2" charset="-34"/>
            </a:rPr>
            <a:t>และ</a:t>
          </a:r>
          <a:r>
            <a:rPr lang="th-TH" sz="2800" b="1" u="sng" dirty="0" err="1" smtClean="0">
              <a:latin typeface="TH Kodchasal" pitchFamily="2" charset="-34"/>
              <a:cs typeface="TH Kodchasal" pitchFamily="2" charset="-34"/>
            </a:rPr>
            <a:t>ศพจ.</a:t>
          </a:r>
          <a:r>
            <a:rPr lang="th-TH" sz="2800" b="1" u="sng" dirty="0" smtClean="0">
              <a:latin typeface="TH Kodchasal" pitchFamily="2" charset="-34"/>
              <a:cs typeface="TH Kodchasal" pitchFamily="2" charset="-34"/>
            </a:rPr>
            <a:t> รายงานผลการพิจารณาอนุมัติการให้เงินช่วยเหลือหรืออุดหนุน ส่งให้กองส่งเสริมฯ ภายใน 5 วัน </a:t>
          </a:r>
          <a:r>
            <a:rPr lang="th-TH" sz="2800" b="1" dirty="0" smtClean="0">
              <a:latin typeface="TH Kodchasal" pitchFamily="2" charset="-34"/>
              <a:cs typeface="TH Kodchasal" pitchFamily="2" charset="-34"/>
            </a:rPr>
            <a:t/>
          </a:r>
          <a:br>
            <a:rPr lang="th-TH" sz="2800" b="1" dirty="0" smtClean="0">
              <a:latin typeface="TH Kodchasal" pitchFamily="2" charset="-34"/>
              <a:cs typeface="TH Kodchasal" pitchFamily="2" charset="-34"/>
            </a:rPr>
          </a:br>
          <a:r>
            <a:rPr lang="th-TH" sz="2800" b="1" u="sng" dirty="0" smtClean="0">
              <a:latin typeface="TH Kodchasal" pitchFamily="2" charset="-34"/>
              <a:cs typeface="TH Kodchasal" pitchFamily="2" charset="-34"/>
            </a:rPr>
            <a:t>นับแต่วันพิจารณาอนุมัติ</a:t>
          </a:r>
          <a:r>
            <a:rPr lang="th-TH" sz="2800" b="1" dirty="0" smtClean="0">
              <a:latin typeface="TH Kodchasal" pitchFamily="2" charset="-34"/>
              <a:cs typeface="TH Kodchasal" pitchFamily="2" charset="-34"/>
            </a:rPr>
            <a:t> เพื่อสรุปรายงานผลการพิจารณาต่อคณะกรรมการส่งเสริมฯ ภายใน 30 วัน นับแต่วันพิจารณาอนุมัติ</a:t>
          </a:r>
          <a:endParaRPr lang="en-US" sz="2800" b="1" dirty="0">
            <a:latin typeface="TH Kodchasal" pitchFamily="2" charset="-34"/>
            <a:cs typeface="TH Kodchasal" pitchFamily="2" charset="-34"/>
          </a:endParaRPr>
        </a:p>
      </dgm:t>
    </dgm:pt>
    <dgm:pt modelId="{61CCB725-BACD-4053-88E4-105E367385D4}" type="parTrans" cxnId="{C3EFDA52-D90B-478C-B098-A1438B2F4719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1478A77E-D8A2-4616-A2CF-2054376BE43F}" type="sibTrans" cxnId="{C3EFDA52-D90B-478C-B098-A1438B2F4719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4972F737-1FE1-448E-8347-0D30E713CEB0}" type="pres">
      <dgm:prSet presAssocID="{7C778515-7FF0-4A9A-A540-B51193D5F4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6053A25-BCB3-4F46-A908-7FB9D021F4F6}" type="pres">
      <dgm:prSet presAssocID="{589E9DE5-B59C-4B2B-B758-62CB91E822E3}" presName="linNode" presStyleCnt="0"/>
      <dgm:spPr/>
      <dgm:t>
        <a:bodyPr/>
        <a:lstStyle/>
        <a:p>
          <a:endParaRPr lang="en-US"/>
        </a:p>
      </dgm:t>
    </dgm:pt>
    <dgm:pt modelId="{579CF5CD-1B63-4E64-84EF-50325D9398A5}" type="pres">
      <dgm:prSet presAssocID="{589E9DE5-B59C-4B2B-B758-62CB91E822E3}" presName="parentText" presStyleLbl="node1" presStyleIdx="0" presStyleCnt="2" custScaleX="6526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74A59A-35CA-4F04-AAFC-63AAE466666C}" type="pres">
      <dgm:prSet presAssocID="{589E9DE5-B59C-4B2B-B758-62CB91E822E3}" presName="descendantText" presStyleLbl="alignAccFollowNode1" presStyleIdx="0" presStyleCnt="2" custScaleX="115586" custLinFactNeighborX="-5485" custLinFactNeighborY="12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7154A8-1315-4F72-9322-0AAF54AD2D5F}" type="pres">
      <dgm:prSet presAssocID="{1DBCF8B6-9EF3-478F-8596-A9C0EBA79F58}" presName="sp" presStyleCnt="0"/>
      <dgm:spPr/>
      <dgm:t>
        <a:bodyPr/>
        <a:lstStyle/>
        <a:p>
          <a:endParaRPr lang="en-US"/>
        </a:p>
      </dgm:t>
    </dgm:pt>
    <dgm:pt modelId="{666A3243-9270-4EBD-B85E-A2DB8EB77436}" type="pres">
      <dgm:prSet presAssocID="{BCEAB928-4A71-4906-8544-92FBAA998389}" presName="linNode" presStyleCnt="0"/>
      <dgm:spPr/>
      <dgm:t>
        <a:bodyPr/>
        <a:lstStyle/>
        <a:p>
          <a:endParaRPr lang="en-US"/>
        </a:p>
      </dgm:t>
    </dgm:pt>
    <dgm:pt modelId="{2B98B868-C851-4A99-9124-F4AB1D71B8AD}" type="pres">
      <dgm:prSet presAssocID="{BCEAB928-4A71-4906-8544-92FBAA998389}" presName="parentText" presStyleLbl="node1" presStyleIdx="1" presStyleCnt="2" custScaleX="65260" custScaleY="1103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7AD686-29C0-4F13-B30C-2CDE12035BE3}" type="pres">
      <dgm:prSet presAssocID="{BCEAB928-4A71-4906-8544-92FBAA998389}" presName="descendantText" presStyleLbl="alignAccFollowNode1" presStyleIdx="1" presStyleCnt="2" custScaleX="115348" custScaleY="111732" custLinFactNeighborX="-5426" custLinFactNeighborY="5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1EA0DD2-8C46-4FFB-AC29-44FC2E103490}" type="presOf" srcId="{61376519-6B3C-4462-A709-7380888E8163}" destId="{1774A59A-35CA-4F04-AAFC-63AAE466666C}" srcOrd="0" destOrd="0" presId="urn:microsoft.com/office/officeart/2005/8/layout/vList5"/>
    <dgm:cxn modelId="{97F587F8-26D7-4AC0-9751-9E34DF85EA31}" srcId="{589E9DE5-B59C-4B2B-B758-62CB91E822E3}" destId="{61376519-6B3C-4462-A709-7380888E8163}" srcOrd="0" destOrd="0" parTransId="{8BA8EE6E-9CD2-4AEC-A821-76A84F897DEF}" sibTransId="{F172FC4E-F863-4C36-8DD2-E23B5BE2005D}"/>
    <dgm:cxn modelId="{13177D3D-B3FD-41B5-95BD-833850E6480A}" srcId="{7C778515-7FF0-4A9A-A540-B51193D5F4BB}" destId="{589E9DE5-B59C-4B2B-B758-62CB91E822E3}" srcOrd="0" destOrd="0" parTransId="{E1A952DC-FD60-4DE2-A1A5-AAC41CB2346F}" sibTransId="{1DBCF8B6-9EF3-478F-8596-A9C0EBA79F58}"/>
    <dgm:cxn modelId="{7A4A23F7-7FAA-4C2C-829A-14ECBAF31A04}" type="presOf" srcId="{DDE62520-226E-4854-A457-D004032F3141}" destId="{DF7AD686-29C0-4F13-B30C-2CDE12035BE3}" srcOrd="0" destOrd="0" presId="urn:microsoft.com/office/officeart/2005/8/layout/vList5"/>
    <dgm:cxn modelId="{BC6F6602-1BAB-4049-800A-3EAB04DBC6B8}" type="presOf" srcId="{7C778515-7FF0-4A9A-A540-B51193D5F4BB}" destId="{4972F737-1FE1-448E-8347-0D30E713CEB0}" srcOrd="0" destOrd="0" presId="urn:microsoft.com/office/officeart/2005/8/layout/vList5"/>
    <dgm:cxn modelId="{C3EFDA52-D90B-478C-B098-A1438B2F4719}" srcId="{BCEAB928-4A71-4906-8544-92FBAA998389}" destId="{DDE62520-226E-4854-A457-D004032F3141}" srcOrd="0" destOrd="0" parTransId="{61CCB725-BACD-4053-88E4-105E367385D4}" sibTransId="{1478A77E-D8A2-4616-A2CF-2054376BE43F}"/>
    <dgm:cxn modelId="{BA857EAA-BD3E-476F-A0E2-E0041E263553}" type="presOf" srcId="{BCEAB928-4A71-4906-8544-92FBAA998389}" destId="{2B98B868-C851-4A99-9124-F4AB1D71B8AD}" srcOrd="0" destOrd="0" presId="urn:microsoft.com/office/officeart/2005/8/layout/vList5"/>
    <dgm:cxn modelId="{36100F89-B8DC-46B8-87EA-78354E4DA450}" srcId="{7C778515-7FF0-4A9A-A540-B51193D5F4BB}" destId="{BCEAB928-4A71-4906-8544-92FBAA998389}" srcOrd="1" destOrd="0" parTransId="{DC439E20-0FC9-4879-81A1-8E7A8D01EE89}" sibTransId="{D346F23A-6617-48D9-BDC0-E87F22D56DAB}"/>
    <dgm:cxn modelId="{42257CC5-72F5-4FBF-AB57-4DC7F0496562}" type="presOf" srcId="{589E9DE5-B59C-4B2B-B758-62CB91E822E3}" destId="{579CF5CD-1B63-4E64-84EF-50325D9398A5}" srcOrd="0" destOrd="0" presId="urn:microsoft.com/office/officeart/2005/8/layout/vList5"/>
    <dgm:cxn modelId="{9CBA3575-3AA8-416B-B190-B197DDE8D529}" type="presParOf" srcId="{4972F737-1FE1-448E-8347-0D30E713CEB0}" destId="{D6053A25-BCB3-4F46-A908-7FB9D021F4F6}" srcOrd="0" destOrd="0" presId="urn:microsoft.com/office/officeart/2005/8/layout/vList5"/>
    <dgm:cxn modelId="{116CA518-3E52-4EF4-B99C-5CB37DF2B0A0}" type="presParOf" srcId="{D6053A25-BCB3-4F46-A908-7FB9D021F4F6}" destId="{579CF5CD-1B63-4E64-84EF-50325D9398A5}" srcOrd="0" destOrd="0" presId="urn:microsoft.com/office/officeart/2005/8/layout/vList5"/>
    <dgm:cxn modelId="{E3BF1FD5-B592-46B8-80EE-BF09C4F789D3}" type="presParOf" srcId="{D6053A25-BCB3-4F46-A908-7FB9D021F4F6}" destId="{1774A59A-35CA-4F04-AAFC-63AAE466666C}" srcOrd="1" destOrd="0" presId="urn:microsoft.com/office/officeart/2005/8/layout/vList5"/>
    <dgm:cxn modelId="{822A61A5-CD41-4826-A14F-E6779B29495E}" type="presParOf" srcId="{4972F737-1FE1-448E-8347-0D30E713CEB0}" destId="{F47154A8-1315-4F72-9322-0AAF54AD2D5F}" srcOrd="1" destOrd="0" presId="urn:microsoft.com/office/officeart/2005/8/layout/vList5"/>
    <dgm:cxn modelId="{4C71E9E3-968E-4DDE-83D9-BDA4FF3DF50D}" type="presParOf" srcId="{4972F737-1FE1-448E-8347-0D30E713CEB0}" destId="{666A3243-9270-4EBD-B85E-A2DB8EB77436}" srcOrd="2" destOrd="0" presId="urn:microsoft.com/office/officeart/2005/8/layout/vList5"/>
    <dgm:cxn modelId="{672848F9-2B3A-4BEA-9D7D-19A485495BB8}" type="presParOf" srcId="{666A3243-9270-4EBD-B85E-A2DB8EB77436}" destId="{2B98B868-C851-4A99-9124-F4AB1D71B8AD}" srcOrd="0" destOrd="0" presId="urn:microsoft.com/office/officeart/2005/8/layout/vList5"/>
    <dgm:cxn modelId="{4337E3A2-20C0-45F7-BFD9-4249387E63F5}" type="presParOf" srcId="{666A3243-9270-4EBD-B85E-A2DB8EB77436}" destId="{DF7AD686-29C0-4F13-B30C-2CDE12035BE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C778515-7FF0-4A9A-A540-B51193D5F4BB}" type="doc">
      <dgm:prSet loTypeId="urn:microsoft.com/office/officeart/2005/8/layout/vList5" loCatId="list" qsTypeId="urn:microsoft.com/office/officeart/2005/8/quickstyle/3d1" qsCatId="3D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589E9DE5-B59C-4B2B-B758-62CB91E822E3}">
      <dgm:prSet phldrT="[ข้อความ]" custT="1"/>
      <dgm:spPr/>
      <dgm:t>
        <a:bodyPr/>
        <a:lstStyle/>
        <a:p>
          <a:r>
            <a:rPr lang="th-TH" sz="6600" b="1" dirty="0" smtClean="0">
              <a:latin typeface="TH Kodchasal" pitchFamily="2" charset="-34"/>
              <a:cs typeface="TH Kodchasal" pitchFamily="2" charset="-34"/>
            </a:rPr>
            <a:t>แบบ </a:t>
          </a:r>
          <a:r>
            <a:rPr lang="th-TH" sz="6600" b="1" dirty="0" err="1" smtClean="0">
              <a:latin typeface="TH Kodchasal" pitchFamily="2" charset="-34"/>
              <a:cs typeface="TH Kodchasal" pitchFamily="2" charset="-34"/>
            </a:rPr>
            <a:t>ชอ.</a:t>
          </a:r>
          <a:r>
            <a:rPr lang="th-TH" sz="6600" b="1" dirty="0" smtClean="0">
              <a:latin typeface="TH Kodchasal" pitchFamily="2" charset="-34"/>
              <a:cs typeface="TH Kodchasal" pitchFamily="2" charset="-34"/>
            </a:rPr>
            <a:t>5</a:t>
          </a:r>
          <a:endParaRPr lang="en-US" sz="6600" b="1" dirty="0">
            <a:latin typeface="TH Kodchasal" pitchFamily="2" charset="-34"/>
            <a:cs typeface="TH Kodchasal" pitchFamily="2" charset="-34"/>
          </a:endParaRPr>
        </a:p>
      </dgm:t>
    </dgm:pt>
    <dgm:pt modelId="{E1A952DC-FD60-4DE2-A1A5-AAC41CB2346F}" type="parTrans" cxnId="{13177D3D-B3FD-41B5-95BD-833850E6480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1DBCF8B6-9EF3-478F-8596-A9C0EBA79F58}" type="sibTrans" cxnId="{13177D3D-B3FD-41B5-95BD-833850E6480A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61376519-6B3C-4462-A709-7380888E8163}">
      <dgm:prSet phldrT="[ข้อความ]" custT="1"/>
      <dgm:spPr/>
      <dgm:t>
        <a:bodyPr/>
        <a:lstStyle/>
        <a:p>
          <a:r>
            <a:rPr lang="th-TH" sz="3000" b="1" u="sng" dirty="0" err="1" smtClean="0">
              <a:latin typeface="TH Kodchasal" pitchFamily="2" charset="-34"/>
              <a:cs typeface="TH Kodchasal" pitchFamily="2" charset="-34"/>
            </a:rPr>
            <a:t>สพร.</a:t>
          </a:r>
          <a:r>
            <a:rPr lang="th-TH" sz="3000" b="1" u="sng" dirty="0" smtClean="0">
              <a:latin typeface="TH Kodchasal" pitchFamily="2" charset="-34"/>
              <a:cs typeface="TH Kodchasal" pitchFamily="2" charset="-34"/>
            </a:rPr>
            <a:t>และ</a:t>
          </a:r>
          <a:r>
            <a:rPr lang="th-TH" sz="3000" b="1" u="sng" dirty="0" err="1" smtClean="0">
              <a:latin typeface="TH Kodchasal" pitchFamily="2" charset="-34"/>
              <a:cs typeface="TH Kodchasal" pitchFamily="2" charset="-34"/>
            </a:rPr>
            <a:t>ศพจ.</a:t>
          </a:r>
          <a:r>
            <a:rPr lang="th-TH" sz="3000" b="1" u="sng" dirty="0" smtClean="0">
              <a:latin typeface="TH Kodchasal" pitchFamily="2" charset="-34"/>
              <a:cs typeface="TH Kodchasal" pitchFamily="2" charset="-34"/>
            </a:rPr>
            <a:t> รายงานผลการพัฒนาฝีมือแรงงาน</a:t>
          </a:r>
          <a:br>
            <a:rPr lang="th-TH" sz="3000" b="1" u="sng" dirty="0" smtClean="0">
              <a:latin typeface="TH Kodchasal" pitchFamily="2" charset="-34"/>
              <a:cs typeface="TH Kodchasal" pitchFamily="2" charset="-34"/>
            </a:rPr>
          </a:br>
          <a:r>
            <a:rPr lang="th-TH" sz="3000" b="1" u="sng" dirty="0" smtClean="0">
              <a:latin typeface="TH Kodchasal" pitchFamily="2" charset="-34"/>
              <a:cs typeface="TH Kodchasal" pitchFamily="2" charset="-34"/>
            </a:rPr>
            <a:t>ผู้ได้รับเงินช่วยเหลือหรืออุดหนุน ส่งให้กองส่งเสริมฯ ภายใน 7 วัน </a:t>
          </a:r>
          <a:r>
            <a:rPr lang="th-TH" sz="3000" b="1" u="none" dirty="0" smtClean="0">
              <a:latin typeface="TH Kodchasal" pitchFamily="2" charset="-34"/>
              <a:cs typeface="TH Kodchasal" pitchFamily="2" charset="-34"/>
            </a:rPr>
            <a:t>นับแต่วันที่ได้รับรายงาน (แบบ </a:t>
          </a:r>
          <a:r>
            <a:rPr lang="th-TH" sz="3000" b="1" u="none" dirty="0" err="1" smtClean="0">
              <a:latin typeface="TH Kodchasal" pitchFamily="2" charset="-34"/>
              <a:cs typeface="TH Kodchasal" pitchFamily="2" charset="-34"/>
            </a:rPr>
            <a:t>ชอ.</a:t>
          </a:r>
          <a:r>
            <a:rPr lang="th-TH" sz="3000" b="1" u="none" dirty="0" smtClean="0">
              <a:latin typeface="TH Kodchasal" pitchFamily="2" charset="-34"/>
              <a:cs typeface="TH Kodchasal" pitchFamily="2" charset="-34"/>
            </a:rPr>
            <a:t>3)</a:t>
          </a:r>
          <a:br>
            <a:rPr lang="th-TH" sz="3000" b="1" u="none" dirty="0" smtClean="0">
              <a:latin typeface="TH Kodchasal" pitchFamily="2" charset="-34"/>
              <a:cs typeface="TH Kodchasal" pitchFamily="2" charset="-34"/>
            </a:rPr>
          </a:br>
          <a:r>
            <a:rPr lang="th-TH" sz="3000" b="1" u="none" dirty="0" smtClean="0">
              <a:latin typeface="TH Kodchasal" pitchFamily="2" charset="-34"/>
              <a:cs typeface="TH Kodchasal" pitchFamily="2" charset="-34"/>
            </a:rPr>
            <a:t>จากผู้ที่ได้รับเงินช่วยเหลือหรืออุดหนุน เพื่อสรุปรายงานต่อคณะกรรมการส่งเสริมการพัฒนาฝีมือแรงงาน</a:t>
          </a:r>
          <a:endParaRPr lang="en-US" sz="3000" b="1" u="none" dirty="0">
            <a:latin typeface="TH Kodchasal" pitchFamily="2" charset="-34"/>
            <a:cs typeface="TH Kodchasal" pitchFamily="2" charset="-34"/>
          </a:endParaRPr>
        </a:p>
      </dgm:t>
    </dgm:pt>
    <dgm:pt modelId="{8BA8EE6E-9CD2-4AEC-A821-76A84F897DEF}" type="parTrans" cxnId="{97F587F8-26D7-4AC0-9751-9E34DF85EA31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F172FC4E-F863-4C36-8DD2-E23B5BE2005D}" type="sibTrans" cxnId="{97F587F8-26D7-4AC0-9751-9E34DF85EA31}">
      <dgm:prSet/>
      <dgm:spPr/>
      <dgm:t>
        <a:bodyPr/>
        <a:lstStyle/>
        <a:p>
          <a:endParaRPr lang="en-US">
            <a:latin typeface="TH Kodchasal" pitchFamily="2" charset="-34"/>
            <a:cs typeface="TH Kodchasal" pitchFamily="2" charset="-34"/>
          </a:endParaRPr>
        </a:p>
      </dgm:t>
    </dgm:pt>
    <dgm:pt modelId="{4972F737-1FE1-448E-8347-0D30E713CEB0}" type="pres">
      <dgm:prSet presAssocID="{7C778515-7FF0-4A9A-A540-B51193D5F4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6053A25-BCB3-4F46-A908-7FB9D021F4F6}" type="pres">
      <dgm:prSet presAssocID="{589E9DE5-B59C-4B2B-B758-62CB91E822E3}" presName="linNode" presStyleCnt="0"/>
      <dgm:spPr/>
      <dgm:t>
        <a:bodyPr/>
        <a:lstStyle/>
        <a:p>
          <a:endParaRPr lang="en-US"/>
        </a:p>
      </dgm:t>
    </dgm:pt>
    <dgm:pt modelId="{579CF5CD-1B63-4E64-84EF-50325D9398A5}" type="pres">
      <dgm:prSet presAssocID="{589E9DE5-B59C-4B2B-B758-62CB91E822E3}" presName="parentText" presStyleLbl="node1" presStyleIdx="0" presStyleCnt="1" custScaleX="8003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74A59A-35CA-4F04-AAFC-63AAE466666C}" type="pres">
      <dgm:prSet presAssocID="{589E9DE5-B59C-4B2B-B758-62CB91E822E3}" presName="descendantText" presStyleLbl="alignAccFollowNode1" presStyleIdx="0" presStyleCnt="1" custScaleX="1198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8CA058A-148F-42D2-9C79-66EF512BEBFC}" type="presOf" srcId="{589E9DE5-B59C-4B2B-B758-62CB91E822E3}" destId="{579CF5CD-1B63-4E64-84EF-50325D9398A5}" srcOrd="0" destOrd="0" presId="urn:microsoft.com/office/officeart/2005/8/layout/vList5"/>
    <dgm:cxn modelId="{97F587F8-26D7-4AC0-9751-9E34DF85EA31}" srcId="{589E9DE5-B59C-4B2B-B758-62CB91E822E3}" destId="{61376519-6B3C-4462-A709-7380888E8163}" srcOrd="0" destOrd="0" parTransId="{8BA8EE6E-9CD2-4AEC-A821-76A84F897DEF}" sibTransId="{F172FC4E-F863-4C36-8DD2-E23B5BE2005D}"/>
    <dgm:cxn modelId="{21D4F9F3-644A-4059-AEB2-A6F7F4A80B21}" type="presOf" srcId="{61376519-6B3C-4462-A709-7380888E8163}" destId="{1774A59A-35CA-4F04-AAFC-63AAE466666C}" srcOrd="0" destOrd="0" presId="urn:microsoft.com/office/officeart/2005/8/layout/vList5"/>
    <dgm:cxn modelId="{13177D3D-B3FD-41B5-95BD-833850E6480A}" srcId="{7C778515-7FF0-4A9A-A540-B51193D5F4BB}" destId="{589E9DE5-B59C-4B2B-B758-62CB91E822E3}" srcOrd="0" destOrd="0" parTransId="{E1A952DC-FD60-4DE2-A1A5-AAC41CB2346F}" sibTransId="{1DBCF8B6-9EF3-478F-8596-A9C0EBA79F58}"/>
    <dgm:cxn modelId="{2083735C-E115-47B9-BE19-13F29382AEF0}" type="presOf" srcId="{7C778515-7FF0-4A9A-A540-B51193D5F4BB}" destId="{4972F737-1FE1-448E-8347-0D30E713CEB0}" srcOrd="0" destOrd="0" presId="urn:microsoft.com/office/officeart/2005/8/layout/vList5"/>
    <dgm:cxn modelId="{F4EFF8EB-319B-458A-884E-B8857A887280}" type="presParOf" srcId="{4972F737-1FE1-448E-8347-0D30E713CEB0}" destId="{D6053A25-BCB3-4F46-A908-7FB9D021F4F6}" srcOrd="0" destOrd="0" presId="urn:microsoft.com/office/officeart/2005/8/layout/vList5"/>
    <dgm:cxn modelId="{BB68B60C-68AF-4F3E-B546-458EC7C9F142}" type="presParOf" srcId="{D6053A25-BCB3-4F46-A908-7FB9D021F4F6}" destId="{579CF5CD-1B63-4E64-84EF-50325D9398A5}" srcOrd="0" destOrd="0" presId="urn:microsoft.com/office/officeart/2005/8/layout/vList5"/>
    <dgm:cxn modelId="{5771F9BC-E859-4205-B2B8-B7F4844BF403}" type="presParOf" srcId="{D6053A25-BCB3-4F46-A908-7FB9D021F4F6}" destId="{1774A59A-35CA-4F04-AAFC-63AAE466666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5048" y="0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r">
              <a:defRPr sz="1200"/>
            </a:lvl1pPr>
          </a:lstStyle>
          <a:p>
            <a:fld id="{D65D7EB4-C18E-41FE-823C-45CF7215B06D}" type="datetimeFigureOut">
              <a:rPr lang="th-TH" smtClean="0"/>
              <a:pPr/>
              <a:t>02/12/59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5567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5048" y="9425567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r">
              <a:defRPr sz="1200"/>
            </a:lvl1pPr>
          </a:lstStyle>
          <a:p>
            <a:fld id="{5A54B24D-19EF-4D0B-BD40-EE83741D7B8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263902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5048" y="0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67" tIns="45683" rIns="91367" bIns="4568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vert="horz" lIns="91367" tIns="45683" rIns="91367" bIns="4568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5567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5048" y="9425567"/>
            <a:ext cx="2941532" cy="496173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304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12188825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2" y="3887117"/>
            <a:ext cx="10360501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4399020"/>
            <a:ext cx="8532178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4AE17-1400-47F9-B4D4-4C4465B88C9E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418B1-3F85-4594-B07C-BD4CB63AD44B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90DAC-2020-4B66-9722-FB2633809D49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274639"/>
            <a:ext cx="2742486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441" y="274639"/>
            <a:ext cx="802431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91D8D-7C8E-43D0-A4D3-4BA5B8DABD02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694AE-EF89-4FB5-A97D-3159501D4395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3B6AD-074B-47D4-822E-FA17FC6A798D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F410A-A5AB-49E3-8038-B777B772ADD5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600201"/>
            <a:ext cx="5383398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600201"/>
            <a:ext cx="5383398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63620-6E5C-40F1-8F8C-FE73DC80CAE6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756" y="1535113"/>
            <a:ext cx="5387630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6" y="2174875"/>
            <a:ext cx="5387630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D77E0-DBE1-44A9-B9F7-7C1F05AB8483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88387-93BA-4094-9ABF-AF8F666F4E92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9B3B8-443C-42CE-B57E-FF12A0A8D6E1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3" y="273049"/>
            <a:ext cx="4010039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492" y="273052"/>
            <a:ext cx="6813892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443" y="1435102"/>
            <a:ext cx="4010039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70FB3-EC74-47CE-ADF9-28F5E8D27E1A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441" y="274639"/>
            <a:ext cx="10969943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138425"/>
            <a:ext cx="10969943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A92D-3377-4F91-B2B6-62F9C70BC43A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9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>
          <a:xfrm>
            <a:off x="0" y="0"/>
            <a:ext cx="12188825" cy="54141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0" name="Freeform 129"/>
          <p:cNvSpPr/>
          <p:nvPr/>
        </p:nvSpPr>
        <p:spPr>
          <a:xfrm>
            <a:off x="1529791" y="1657342"/>
            <a:ext cx="10718146" cy="5235828"/>
          </a:xfrm>
          <a:custGeom>
            <a:avLst/>
            <a:gdLst>
              <a:gd name="connsiteX0" fmla="*/ 57064 w 7669528"/>
              <a:gd name="connsiteY0" fmla="*/ 3177610 h 5199737"/>
              <a:gd name="connsiteX1" fmla="*/ 901126 w 7669528"/>
              <a:gd name="connsiteY1" fmla="*/ 4781327 h 5199737"/>
              <a:gd name="connsiteX2" fmla="*/ 7583279 w 7669528"/>
              <a:gd name="connsiteY2" fmla="*/ 4781327 h 5199737"/>
              <a:gd name="connsiteX3" fmla="*/ 4446184 w 7669528"/>
              <a:gd name="connsiteY3" fmla="*/ 40514 h 5199737"/>
              <a:gd name="connsiteX4" fmla="*/ 802652 w 7669528"/>
              <a:gd name="connsiteY4" fmla="*/ 2530496 h 5199737"/>
              <a:gd name="connsiteX5" fmla="*/ 57064 w 7669528"/>
              <a:gd name="connsiteY5" fmla="*/ 3177610 h 5199737"/>
              <a:gd name="connsiteX0" fmla="*/ 57064 w 7583279"/>
              <a:gd name="connsiteY0" fmla="*/ 3177610 h 5199737"/>
              <a:gd name="connsiteX1" fmla="*/ 901126 w 7583279"/>
              <a:gd name="connsiteY1" fmla="*/ 4781327 h 5199737"/>
              <a:gd name="connsiteX2" fmla="*/ 7583279 w 7583279"/>
              <a:gd name="connsiteY2" fmla="*/ 4781327 h 5199737"/>
              <a:gd name="connsiteX3" fmla="*/ 4446184 w 7583279"/>
              <a:gd name="connsiteY3" fmla="*/ 40514 h 5199737"/>
              <a:gd name="connsiteX4" fmla="*/ 802652 w 7583279"/>
              <a:gd name="connsiteY4" fmla="*/ 2530496 h 5199737"/>
              <a:gd name="connsiteX5" fmla="*/ 57064 w 7583279"/>
              <a:gd name="connsiteY5" fmla="*/ 3177610 h 5199737"/>
              <a:gd name="connsiteX0" fmla="*/ 57064 w 7583279"/>
              <a:gd name="connsiteY0" fmla="*/ 3177610 h 4781327"/>
              <a:gd name="connsiteX1" fmla="*/ 901126 w 7583279"/>
              <a:gd name="connsiteY1" fmla="*/ 4781327 h 4781327"/>
              <a:gd name="connsiteX2" fmla="*/ 7583279 w 7583279"/>
              <a:gd name="connsiteY2" fmla="*/ 4781327 h 4781327"/>
              <a:gd name="connsiteX3" fmla="*/ 4446184 w 7583279"/>
              <a:gd name="connsiteY3" fmla="*/ 40514 h 4781327"/>
              <a:gd name="connsiteX4" fmla="*/ 802652 w 7583279"/>
              <a:gd name="connsiteY4" fmla="*/ 2530496 h 4781327"/>
              <a:gd name="connsiteX5" fmla="*/ 57064 w 7583279"/>
              <a:gd name="connsiteY5" fmla="*/ 3177610 h 4781327"/>
              <a:gd name="connsiteX0" fmla="*/ 2865 w 7529080"/>
              <a:gd name="connsiteY0" fmla="*/ 3177610 h 4781327"/>
              <a:gd name="connsiteX1" fmla="*/ 846927 w 7529080"/>
              <a:gd name="connsiteY1" fmla="*/ 4781327 h 4781327"/>
              <a:gd name="connsiteX2" fmla="*/ 7529080 w 7529080"/>
              <a:gd name="connsiteY2" fmla="*/ 4781327 h 4781327"/>
              <a:gd name="connsiteX3" fmla="*/ 4391985 w 7529080"/>
              <a:gd name="connsiteY3" fmla="*/ 40514 h 4781327"/>
              <a:gd name="connsiteX4" fmla="*/ 748453 w 7529080"/>
              <a:gd name="connsiteY4" fmla="*/ 2530496 h 4781327"/>
              <a:gd name="connsiteX5" fmla="*/ 2865 w 7529080"/>
              <a:gd name="connsiteY5" fmla="*/ 3177610 h 4781327"/>
              <a:gd name="connsiteX0" fmla="*/ 0 w 7526215"/>
              <a:gd name="connsiteY0" fmla="*/ 3177610 h 4781327"/>
              <a:gd name="connsiteX1" fmla="*/ 844062 w 7526215"/>
              <a:gd name="connsiteY1" fmla="*/ 4781327 h 4781327"/>
              <a:gd name="connsiteX2" fmla="*/ 7526215 w 7526215"/>
              <a:gd name="connsiteY2" fmla="*/ 4781327 h 4781327"/>
              <a:gd name="connsiteX3" fmla="*/ 4389120 w 7526215"/>
              <a:gd name="connsiteY3" fmla="*/ 40514 h 4781327"/>
              <a:gd name="connsiteX4" fmla="*/ 745588 w 7526215"/>
              <a:gd name="connsiteY4" fmla="*/ 2530496 h 4781327"/>
              <a:gd name="connsiteX5" fmla="*/ 0 w 7526215"/>
              <a:gd name="connsiteY5" fmla="*/ 3177610 h 4781327"/>
              <a:gd name="connsiteX0" fmla="*/ 0 w 7526215"/>
              <a:gd name="connsiteY0" fmla="*/ 3137096 h 4740813"/>
              <a:gd name="connsiteX1" fmla="*/ 844062 w 7526215"/>
              <a:gd name="connsiteY1" fmla="*/ 4740813 h 4740813"/>
              <a:gd name="connsiteX2" fmla="*/ 7526215 w 7526215"/>
              <a:gd name="connsiteY2" fmla="*/ 4740813 h 4740813"/>
              <a:gd name="connsiteX3" fmla="*/ 4389120 w 7526215"/>
              <a:gd name="connsiteY3" fmla="*/ 0 h 4740813"/>
              <a:gd name="connsiteX4" fmla="*/ 745588 w 7526215"/>
              <a:gd name="connsiteY4" fmla="*/ 2489982 h 4740813"/>
              <a:gd name="connsiteX5" fmla="*/ 0 w 7526215"/>
              <a:gd name="connsiteY5" fmla="*/ 3137096 h 4740813"/>
              <a:gd name="connsiteX0" fmla="*/ 3399 w 7605410"/>
              <a:gd name="connsiteY0" fmla="*/ 3137096 h 5095652"/>
              <a:gd name="connsiteX1" fmla="*/ 1058477 w 7605410"/>
              <a:gd name="connsiteY1" fmla="*/ 4754880 h 5095652"/>
              <a:gd name="connsiteX2" fmla="*/ 7529614 w 7605410"/>
              <a:gd name="connsiteY2" fmla="*/ 4740813 h 5095652"/>
              <a:gd name="connsiteX3" fmla="*/ 4392519 w 7605410"/>
              <a:gd name="connsiteY3" fmla="*/ 0 h 5095652"/>
              <a:gd name="connsiteX4" fmla="*/ 748987 w 7605410"/>
              <a:gd name="connsiteY4" fmla="*/ 2489982 h 5095652"/>
              <a:gd name="connsiteX5" fmla="*/ 3399 w 7605410"/>
              <a:gd name="connsiteY5" fmla="*/ 3137096 h 5095652"/>
              <a:gd name="connsiteX0" fmla="*/ 3399 w 7605410"/>
              <a:gd name="connsiteY0" fmla="*/ 3137096 h 4754880"/>
              <a:gd name="connsiteX1" fmla="*/ 1058477 w 7605410"/>
              <a:gd name="connsiteY1" fmla="*/ 4754880 h 4754880"/>
              <a:gd name="connsiteX2" fmla="*/ 7529614 w 7605410"/>
              <a:gd name="connsiteY2" fmla="*/ 4740813 h 4754880"/>
              <a:gd name="connsiteX3" fmla="*/ 4392519 w 7605410"/>
              <a:gd name="connsiteY3" fmla="*/ 0 h 4754880"/>
              <a:gd name="connsiteX4" fmla="*/ 748987 w 7605410"/>
              <a:gd name="connsiteY4" fmla="*/ 2489982 h 4754880"/>
              <a:gd name="connsiteX5" fmla="*/ 3399 w 7605410"/>
              <a:gd name="connsiteY5" fmla="*/ 3137096 h 4754880"/>
              <a:gd name="connsiteX0" fmla="*/ 3399 w 7529614"/>
              <a:gd name="connsiteY0" fmla="*/ 3137096 h 4754880"/>
              <a:gd name="connsiteX1" fmla="*/ 1058477 w 7529614"/>
              <a:gd name="connsiteY1" fmla="*/ 4754880 h 4754880"/>
              <a:gd name="connsiteX2" fmla="*/ 7529614 w 7529614"/>
              <a:gd name="connsiteY2" fmla="*/ 4740813 h 4754880"/>
              <a:gd name="connsiteX3" fmla="*/ 4392519 w 7529614"/>
              <a:gd name="connsiteY3" fmla="*/ 0 h 4754880"/>
              <a:gd name="connsiteX4" fmla="*/ 748987 w 7529614"/>
              <a:gd name="connsiteY4" fmla="*/ 2489982 h 4754880"/>
              <a:gd name="connsiteX5" fmla="*/ 3399 w 7529614"/>
              <a:gd name="connsiteY5" fmla="*/ 3137096 h 4754880"/>
              <a:gd name="connsiteX0" fmla="*/ 0 w 7526215"/>
              <a:gd name="connsiteY0" fmla="*/ 3137096 h 4754880"/>
              <a:gd name="connsiteX1" fmla="*/ 1055078 w 7526215"/>
              <a:gd name="connsiteY1" fmla="*/ 4754880 h 4754880"/>
              <a:gd name="connsiteX2" fmla="*/ 7526215 w 7526215"/>
              <a:gd name="connsiteY2" fmla="*/ 4740813 h 4754880"/>
              <a:gd name="connsiteX3" fmla="*/ 4389120 w 7526215"/>
              <a:gd name="connsiteY3" fmla="*/ 0 h 4754880"/>
              <a:gd name="connsiteX4" fmla="*/ 745588 w 7526215"/>
              <a:gd name="connsiteY4" fmla="*/ 2489982 h 4754880"/>
              <a:gd name="connsiteX5" fmla="*/ 0 w 7526215"/>
              <a:gd name="connsiteY5" fmla="*/ 3137096 h 4754880"/>
              <a:gd name="connsiteX0" fmla="*/ 0 w 7526215"/>
              <a:gd name="connsiteY0" fmla="*/ 3137096 h 4754880"/>
              <a:gd name="connsiteX1" fmla="*/ 1055078 w 7526215"/>
              <a:gd name="connsiteY1" fmla="*/ 4754880 h 4754880"/>
              <a:gd name="connsiteX2" fmla="*/ 7526215 w 7526215"/>
              <a:gd name="connsiteY2" fmla="*/ 4740813 h 4754880"/>
              <a:gd name="connsiteX3" fmla="*/ 4389120 w 7526215"/>
              <a:gd name="connsiteY3" fmla="*/ 0 h 4754880"/>
              <a:gd name="connsiteX4" fmla="*/ 745588 w 7526215"/>
              <a:gd name="connsiteY4" fmla="*/ 2489982 h 4754880"/>
              <a:gd name="connsiteX5" fmla="*/ 0 w 7526215"/>
              <a:gd name="connsiteY5" fmla="*/ 3137096 h 4754880"/>
              <a:gd name="connsiteX0" fmla="*/ 0 w 7526215"/>
              <a:gd name="connsiteY0" fmla="*/ 3574000 h 5191784"/>
              <a:gd name="connsiteX1" fmla="*/ 1055078 w 7526215"/>
              <a:gd name="connsiteY1" fmla="*/ 5191784 h 5191784"/>
              <a:gd name="connsiteX2" fmla="*/ 7526215 w 7526215"/>
              <a:gd name="connsiteY2" fmla="*/ 5177717 h 5191784"/>
              <a:gd name="connsiteX3" fmla="*/ 4389120 w 7526215"/>
              <a:gd name="connsiteY3" fmla="*/ 436904 h 5191784"/>
              <a:gd name="connsiteX4" fmla="*/ 3915648 w 7526215"/>
              <a:gd name="connsiteY4" fmla="*/ 18232 h 5191784"/>
              <a:gd name="connsiteX5" fmla="*/ 745588 w 7526215"/>
              <a:gd name="connsiteY5" fmla="*/ 2926886 h 5191784"/>
              <a:gd name="connsiteX6" fmla="*/ 0 w 7526215"/>
              <a:gd name="connsiteY6" fmla="*/ 3574000 h 5191784"/>
              <a:gd name="connsiteX0" fmla="*/ 0 w 7526215"/>
              <a:gd name="connsiteY0" fmla="*/ 3627397 h 5245181"/>
              <a:gd name="connsiteX1" fmla="*/ 1055078 w 7526215"/>
              <a:gd name="connsiteY1" fmla="*/ 5245181 h 5245181"/>
              <a:gd name="connsiteX2" fmla="*/ 7526215 w 7526215"/>
              <a:gd name="connsiteY2" fmla="*/ 5231114 h 5245181"/>
              <a:gd name="connsiteX3" fmla="*/ 4389120 w 7526215"/>
              <a:gd name="connsiteY3" fmla="*/ 490301 h 5245181"/>
              <a:gd name="connsiteX4" fmla="*/ 3956591 w 7526215"/>
              <a:gd name="connsiteY4" fmla="*/ 17038 h 5245181"/>
              <a:gd name="connsiteX5" fmla="*/ 745588 w 7526215"/>
              <a:gd name="connsiteY5" fmla="*/ 2980283 h 5245181"/>
              <a:gd name="connsiteX6" fmla="*/ 0 w 7526215"/>
              <a:gd name="connsiteY6" fmla="*/ 3627397 h 5245181"/>
              <a:gd name="connsiteX0" fmla="*/ 0 w 7526215"/>
              <a:gd name="connsiteY0" fmla="*/ 3610359 h 5228143"/>
              <a:gd name="connsiteX1" fmla="*/ 1055078 w 7526215"/>
              <a:gd name="connsiteY1" fmla="*/ 5228143 h 5228143"/>
              <a:gd name="connsiteX2" fmla="*/ 7526215 w 7526215"/>
              <a:gd name="connsiteY2" fmla="*/ 5214076 h 5228143"/>
              <a:gd name="connsiteX3" fmla="*/ 4389120 w 7526215"/>
              <a:gd name="connsiteY3" fmla="*/ 473263 h 5228143"/>
              <a:gd name="connsiteX4" fmla="*/ 3956591 w 7526215"/>
              <a:gd name="connsiteY4" fmla="*/ 0 h 5228143"/>
              <a:gd name="connsiteX5" fmla="*/ 745588 w 7526215"/>
              <a:gd name="connsiteY5" fmla="*/ 2963245 h 5228143"/>
              <a:gd name="connsiteX6" fmla="*/ 0 w 7526215"/>
              <a:gd name="connsiteY6" fmla="*/ 3610359 h 5228143"/>
              <a:gd name="connsiteX0" fmla="*/ 0 w 7526215"/>
              <a:gd name="connsiteY0" fmla="*/ 3610359 h 5228143"/>
              <a:gd name="connsiteX1" fmla="*/ 1055078 w 7526215"/>
              <a:gd name="connsiteY1" fmla="*/ 5228143 h 5228143"/>
              <a:gd name="connsiteX2" fmla="*/ 7526215 w 7526215"/>
              <a:gd name="connsiteY2" fmla="*/ 5214076 h 5228143"/>
              <a:gd name="connsiteX3" fmla="*/ 4389120 w 7526215"/>
              <a:gd name="connsiteY3" fmla="*/ 473263 h 5228143"/>
              <a:gd name="connsiteX4" fmla="*/ 4256842 w 7526215"/>
              <a:gd name="connsiteY4" fmla="*/ 532264 h 5228143"/>
              <a:gd name="connsiteX5" fmla="*/ 3956591 w 7526215"/>
              <a:gd name="connsiteY5" fmla="*/ 0 h 5228143"/>
              <a:gd name="connsiteX6" fmla="*/ 745588 w 7526215"/>
              <a:gd name="connsiteY6" fmla="*/ 2963245 h 5228143"/>
              <a:gd name="connsiteX7" fmla="*/ 0 w 7526215"/>
              <a:gd name="connsiteY7" fmla="*/ 3610359 h 5228143"/>
              <a:gd name="connsiteX0" fmla="*/ 45686 w 11313907"/>
              <a:gd name="connsiteY0" fmla="*/ 3610359 h 5347979"/>
              <a:gd name="connsiteX1" fmla="*/ 1100764 w 11313907"/>
              <a:gd name="connsiteY1" fmla="*/ 5228143 h 5347979"/>
              <a:gd name="connsiteX2" fmla="*/ 11313907 w 11313907"/>
              <a:gd name="connsiteY2" fmla="*/ 5228144 h 5347979"/>
              <a:gd name="connsiteX3" fmla="*/ 4434806 w 11313907"/>
              <a:gd name="connsiteY3" fmla="*/ 473263 h 5347979"/>
              <a:gd name="connsiteX4" fmla="*/ 4302528 w 11313907"/>
              <a:gd name="connsiteY4" fmla="*/ 532264 h 5347979"/>
              <a:gd name="connsiteX5" fmla="*/ 4002277 w 11313907"/>
              <a:gd name="connsiteY5" fmla="*/ 0 h 5347979"/>
              <a:gd name="connsiteX6" fmla="*/ 791274 w 11313907"/>
              <a:gd name="connsiteY6" fmla="*/ 2963245 h 5347979"/>
              <a:gd name="connsiteX7" fmla="*/ 45686 w 11313907"/>
              <a:gd name="connsiteY7" fmla="*/ 3610359 h 5347979"/>
              <a:gd name="connsiteX0" fmla="*/ 0 w 11268221"/>
              <a:gd name="connsiteY0" fmla="*/ 3610359 h 5347979"/>
              <a:gd name="connsiteX1" fmla="*/ 1055078 w 11268221"/>
              <a:gd name="connsiteY1" fmla="*/ 5228143 h 5347979"/>
              <a:gd name="connsiteX2" fmla="*/ 11268221 w 11268221"/>
              <a:gd name="connsiteY2" fmla="*/ 5228144 h 5347979"/>
              <a:gd name="connsiteX3" fmla="*/ 4389120 w 11268221"/>
              <a:gd name="connsiteY3" fmla="*/ 473263 h 5347979"/>
              <a:gd name="connsiteX4" fmla="*/ 4256842 w 11268221"/>
              <a:gd name="connsiteY4" fmla="*/ 532264 h 5347979"/>
              <a:gd name="connsiteX5" fmla="*/ 3956591 w 11268221"/>
              <a:gd name="connsiteY5" fmla="*/ 0 h 5347979"/>
              <a:gd name="connsiteX6" fmla="*/ 745588 w 11268221"/>
              <a:gd name="connsiteY6" fmla="*/ 2963245 h 5347979"/>
              <a:gd name="connsiteX7" fmla="*/ 0 w 11268221"/>
              <a:gd name="connsiteY7" fmla="*/ 3610359 h 5347979"/>
              <a:gd name="connsiteX0" fmla="*/ 0 w 12138484"/>
              <a:gd name="connsiteY0" fmla="*/ 3610359 h 5455649"/>
              <a:gd name="connsiteX1" fmla="*/ 1055078 w 12138484"/>
              <a:gd name="connsiteY1" fmla="*/ 5228143 h 5455649"/>
              <a:gd name="connsiteX2" fmla="*/ 11268221 w 12138484"/>
              <a:gd name="connsiteY2" fmla="*/ 5228144 h 5455649"/>
              <a:gd name="connsiteX3" fmla="*/ 11226019 w 12138484"/>
              <a:gd name="connsiteY3" fmla="*/ 3216463 h 5455649"/>
              <a:gd name="connsiteX4" fmla="*/ 4389120 w 12138484"/>
              <a:gd name="connsiteY4" fmla="*/ 473263 h 5455649"/>
              <a:gd name="connsiteX5" fmla="*/ 4256842 w 12138484"/>
              <a:gd name="connsiteY5" fmla="*/ 532264 h 5455649"/>
              <a:gd name="connsiteX6" fmla="*/ 3956591 w 12138484"/>
              <a:gd name="connsiteY6" fmla="*/ 0 h 5455649"/>
              <a:gd name="connsiteX7" fmla="*/ 745588 w 12138484"/>
              <a:gd name="connsiteY7" fmla="*/ 2963245 h 5455649"/>
              <a:gd name="connsiteX8" fmla="*/ 0 w 12138484"/>
              <a:gd name="connsiteY8" fmla="*/ 3610359 h 5455649"/>
              <a:gd name="connsiteX0" fmla="*/ 0 w 12205331"/>
              <a:gd name="connsiteY0" fmla="*/ 3610359 h 5455649"/>
              <a:gd name="connsiteX1" fmla="*/ 1055078 w 12205331"/>
              <a:gd name="connsiteY1" fmla="*/ 5228143 h 5455649"/>
              <a:gd name="connsiteX2" fmla="*/ 11268221 w 12205331"/>
              <a:gd name="connsiteY2" fmla="*/ 5228144 h 5455649"/>
              <a:gd name="connsiteX3" fmla="*/ 11226019 w 12205331"/>
              <a:gd name="connsiteY3" fmla="*/ 3216463 h 5455649"/>
              <a:gd name="connsiteX4" fmla="*/ 6583679 w 12205331"/>
              <a:gd name="connsiteY4" fmla="*/ 3596291 h 5455649"/>
              <a:gd name="connsiteX5" fmla="*/ 4389120 w 12205331"/>
              <a:gd name="connsiteY5" fmla="*/ 473263 h 5455649"/>
              <a:gd name="connsiteX6" fmla="*/ 4256842 w 12205331"/>
              <a:gd name="connsiteY6" fmla="*/ 532264 h 5455649"/>
              <a:gd name="connsiteX7" fmla="*/ 3956591 w 12205331"/>
              <a:gd name="connsiteY7" fmla="*/ 0 h 5455649"/>
              <a:gd name="connsiteX8" fmla="*/ 745588 w 12205331"/>
              <a:gd name="connsiteY8" fmla="*/ 2963245 h 5455649"/>
              <a:gd name="connsiteX9" fmla="*/ 0 w 12205331"/>
              <a:gd name="connsiteY9" fmla="*/ 3610359 h 5455649"/>
              <a:gd name="connsiteX0" fmla="*/ 0 w 12205331"/>
              <a:gd name="connsiteY0" fmla="*/ 3610359 h 5455649"/>
              <a:gd name="connsiteX1" fmla="*/ 1055078 w 12205331"/>
              <a:gd name="connsiteY1" fmla="*/ 5228143 h 5455649"/>
              <a:gd name="connsiteX2" fmla="*/ 11268221 w 12205331"/>
              <a:gd name="connsiteY2" fmla="*/ 5228144 h 5455649"/>
              <a:gd name="connsiteX3" fmla="*/ 11226019 w 12205331"/>
              <a:gd name="connsiteY3" fmla="*/ 3216463 h 5455649"/>
              <a:gd name="connsiteX4" fmla="*/ 6330460 w 12205331"/>
              <a:gd name="connsiteY4" fmla="*/ 3188327 h 5455649"/>
              <a:gd name="connsiteX5" fmla="*/ 4389120 w 12205331"/>
              <a:gd name="connsiteY5" fmla="*/ 473263 h 5455649"/>
              <a:gd name="connsiteX6" fmla="*/ 4256842 w 12205331"/>
              <a:gd name="connsiteY6" fmla="*/ 532264 h 5455649"/>
              <a:gd name="connsiteX7" fmla="*/ 3956591 w 12205331"/>
              <a:gd name="connsiteY7" fmla="*/ 0 h 5455649"/>
              <a:gd name="connsiteX8" fmla="*/ 745588 w 12205331"/>
              <a:gd name="connsiteY8" fmla="*/ 2963245 h 5455649"/>
              <a:gd name="connsiteX9" fmla="*/ 0 w 12205331"/>
              <a:gd name="connsiteY9" fmla="*/ 3610359 h 5455649"/>
              <a:gd name="connsiteX0" fmla="*/ 0 w 12205331"/>
              <a:gd name="connsiteY0" fmla="*/ 3610359 h 5455649"/>
              <a:gd name="connsiteX1" fmla="*/ 1055078 w 12205331"/>
              <a:gd name="connsiteY1" fmla="*/ 5228143 h 5455649"/>
              <a:gd name="connsiteX2" fmla="*/ 11268221 w 12205331"/>
              <a:gd name="connsiteY2" fmla="*/ 5228144 h 5455649"/>
              <a:gd name="connsiteX3" fmla="*/ 11226019 w 12205331"/>
              <a:gd name="connsiteY3" fmla="*/ 3216463 h 5455649"/>
              <a:gd name="connsiteX4" fmla="*/ 6330460 w 12205331"/>
              <a:gd name="connsiteY4" fmla="*/ 3188327 h 5455649"/>
              <a:gd name="connsiteX5" fmla="*/ 4389120 w 12205331"/>
              <a:gd name="connsiteY5" fmla="*/ 473263 h 5455649"/>
              <a:gd name="connsiteX6" fmla="*/ 4256842 w 12205331"/>
              <a:gd name="connsiteY6" fmla="*/ 532264 h 5455649"/>
              <a:gd name="connsiteX7" fmla="*/ 3956591 w 12205331"/>
              <a:gd name="connsiteY7" fmla="*/ 0 h 5455649"/>
              <a:gd name="connsiteX8" fmla="*/ 745588 w 12205331"/>
              <a:gd name="connsiteY8" fmla="*/ 2963245 h 5455649"/>
              <a:gd name="connsiteX9" fmla="*/ 0 w 12205331"/>
              <a:gd name="connsiteY9" fmla="*/ 3610359 h 5455649"/>
              <a:gd name="connsiteX0" fmla="*/ 0 w 12210176"/>
              <a:gd name="connsiteY0" fmla="*/ 3610359 h 5455649"/>
              <a:gd name="connsiteX1" fmla="*/ 1055078 w 12210176"/>
              <a:gd name="connsiteY1" fmla="*/ 5228143 h 5455649"/>
              <a:gd name="connsiteX2" fmla="*/ 11268221 w 12210176"/>
              <a:gd name="connsiteY2" fmla="*/ 5228144 h 5455649"/>
              <a:gd name="connsiteX3" fmla="*/ 11226019 w 12210176"/>
              <a:gd name="connsiteY3" fmla="*/ 3216463 h 5455649"/>
              <a:gd name="connsiteX4" fmla="*/ 6639950 w 12210176"/>
              <a:gd name="connsiteY4" fmla="*/ 3033583 h 5455649"/>
              <a:gd name="connsiteX5" fmla="*/ 6330460 w 12210176"/>
              <a:gd name="connsiteY5" fmla="*/ 3188327 h 5455649"/>
              <a:gd name="connsiteX6" fmla="*/ 4389120 w 12210176"/>
              <a:gd name="connsiteY6" fmla="*/ 473263 h 5455649"/>
              <a:gd name="connsiteX7" fmla="*/ 4256842 w 12210176"/>
              <a:gd name="connsiteY7" fmla="*/ 532264 h 5455649"/>
              <a:gd name="connsiteX8" fmla="*/ 3956591 w 12210176"/>
              <a:gd name="connsiteY8" fmla="*/ 0 h 5455649"/>
              <a:gd name="connsiteX9" fmla="*/ 745588 w 12210176"/>
              <a:gd name="connsiteY9" fmla="*/ 2963245 h 5455649"/>
              <a:gd name="connsiteX10" fmla="*/ 0 w 12210176"/>
              <a:gd name="connsiteY10" fmla="*/ 3610359 h 5455649"/>
              <a:gd name="connsiteX0" fmla="*/ 0 w 12210176"/>
              <a:gd name="connsiteY0" fmla="*/ 3610359 h 5455649"/>
              <a:gd name="connsiteX1" fmla="*/ 1055078 w 12210176"/>
              <a:gd name="connsiteY1" fmla="*/ 5228143 h 5455649"/>
              <a:gd name="connsiteX2" fmla="*/ 11268221 w 12210176"/>
              <a:gd name="connsiteY2" fmla="*/ 5228144 h 5455649"/>
              <a:gd name="connsiteX3" fmla="*/ 11226019 w 12210176"/>
              <a:gd name="connsiteY3" fmla="*/ 3216463 h 5455649"/>
              <a:gd name="connsiteX4" fmla="*/ 6639950 w 12210176"/>
              <a:gd name="connsiteY4" fmla="*/ 3033583 h 5455649"/>
              <a:gd name="connsiteX5" fmla="*/ 6330460 w 12210176"/>
              <a:gd name="connsiteY5" fmla="*/ 3188327 h 5455649"/>
              <a:gd name="connsiteX6" fmla="*/ 4389120 w 12210176"/>
              <a:gd name="connsiteY6" fmla="*/ 473263 h 5455649"/>
              <a:gd name="connsiteX7" fmla="*/ 4256842 w 12210176"/>
              <a:gd name="connsiteY7" fmla="*/ 532264 h 5455649"/>
              <a:gd name="connsiteX8" fmla="*/ 3956591 w 12210176"/>
              <a:gd name="connsiteY8" fmla="*/ 0 h 5455649"/>
              <a:gd name="connsiteX9" fmla="*/ 745588 w 12210176"/>
              <a:gd name="connsiteY9" fmla="*/ 2963245 h 5455649"/>
              <a:gd name="connsiteX10" fmla="*/ 0 w 12210176"/>
              <a:gd name="connsiteY10" fmla="*/ 3610359 h 5455649"/>
              <a:gd name="connsiteX0" fmla="*/ 0 w 12171517"/>
              <a:gd name="connsiteY0" fmla="*/ 3610359 h 5455649"/>
              <a:gd name="connsiteX1" fmla="*/ 1055078 w 12171517"/>
              <a:gd name="connsiteY1" fmla="*/ 5228143 h 5455649"/>
              <a:gd name="connsiteX2" fmla="*/ 11268221 w 12171517"/>
              <a:gd name="connsiteY2" fmla="*/ 5228144 h 5455649"/>
              <a:gd name="connsiteX3" fmla="*/ 11226019 w 12171517"/>
              <a:gd name="connsiteY3" fmla="*/ 3216463 h 5455649"/>
              <a:gd name="connsiteX4" fmla="*/ 6400798 w 12171517"/>
              <a:gd name="connsiteY4" fmla="*/ 2864771 h 5455649"/>
              <a:gd name="connsiteX5" fmla="*/ 6639950 w 12171517"/>
              <a:gd name="connsiteY5" fmla="*/ 3033583 h 5455649"/>
              <a:gd name="connsiteX6" fmla="*/ 6330460 w 12171517"/>
              <a:gd name="connsiteY6" fmla="*/ 3188327 h 5455649"/>
              <a:gd name="connsiteX7" fmla="*/ 4389120 w 12171517"/>
              <a:gd name="connsiteY7" fmla="*/ 473263 h 5455649"/>
              <a:gd name="connsiteX8" fmla="*/ 4256842 w 12171517"/>
              <a:gd name="connsiteY8" fmla="*/ 532264 h 5455649"/>
              <a:gd name="connsiteX9" fmla="*/ 3956591 w 12171517"/>
              <a:gd name="connsiteY9" fmla="*/ 0 h 5455649"/>
              <a:gd name="connsiteX10" fmla="*/ 745588 w 12171517"/>
              <a:gd name="connsiteY10" fmla="*/ 2963245 h 5455649"/>
              <a:gd name="connsiteX11" fmla="*/ 0 w 12171517"/>
              <a:gd name="connsiteY11" fmla="*/ 3610359 h 5455649"/>
              <a:gd name="connsiteX0" fmla="*/ 0 w 12176833"/>
              <a:gd name="connsiteY0" fmla="*/ 3610359 h 5455649"/>
              <a:gd name="connsiteX1" fmla="*/ 1055078 w 12176833"/>
              <a:gd name="connsiteY1" fmla="*/ 5228143 h 5455649"/>
              <a:gd name="connsiteX2" fmla="*/ 11268221 w 12176833"/>
              <a:gd name="connsiteY2" fmla="*/ 5228144 h 5455649"/>
              <a:gd name="connsiteX3" fmla="*/ 11226019 w 12176833"/>
              <a:gd name="connsiteY3" fmla="*/ 3216463 h 5455649"/>
              <a:gd name="connsiteX4" fmla="*/ 6471138 w 12176833"/>
              <a:gd name="connsiteY4" fmla="*/ 2161386 h 5455649"/>
              <a:gd name="connsiteX5" fmla="*/ 6400798 w 12176833"/>
              <a:gd name="connsiteY5" fmla="*/ 2864771 h 5455649"/>
              <a:gd name="connsiteX6" fmla="*/ 6639950 w 12176833"/>
              <a:gd name="connsiteY6" fmla="*/ 3033583 h 5455649"/>
              <a:gd name="connsiteX7" fmla="*/ 6330460 w 12176833"/>
              <a:gd name="connsiteY7" fmla="*/ 3188327 h 5455649"/>
              <a:gd name="connsiteX8" fmla="*/ 4389120 w 12176833"/>
              <a:gd name="connsiteY8" fmla="*/ 473263 h 5455649"/>
              <a:gd name="connsiteX9" fmla="*/ 4256842 w 12176833"/>
              <a:gd name="connsiteY9" fmla="*/ 532264 h 5455649"/>
              <a:gd name="connsiteX10" fmla="*/ 3956591 w 12176833"/>
              <a:gd name="connsiteY10" fmla="*/ 0 h 5455649"/>
              <a:gd name="connsiteX11" fmla="*/ 745588 w 12176833"/>
              <a:gd name="connsiteY11" fmla="*/ 2963245 h 5455649"/>
              <a:gd name="connsiteX12" fmla="*/ 0 w 12176833"/>
              <a:gd name="connsiteY12" fmla="*/ 3610359 h 5455649"/>
              <a:gd name="connsiteX0" fmla="*/ 0 w 12176833"/>
              <a:gd name="connsiteY0" fmla="*/ 3610359 h 5455649"/>
              <a:gd name="connsiteX1" fmla="*/ 1055078 w 12176833"/>
              <a:gd name="connsiteY1" fmla="*/ 5228143 h 5455649"/>
              <a:gd name="connsiteX2" fmla="*/ 11268221 w 12176833"/>
              <a:gd name="connsiteY2" fmla="*/ 5228144 h 5455649"/>
              <a:gd name="connsiteX3" fmla="*/ 11226019 w 12176833"/>
              <a:gd name="connsiteY3" fmla="*/ 3216463 h 5455649"/>
              <a:gd name="connsiteX4" fmla="*/ 6471138 w 12176833"/>
              <a:gd name="connsiteY4" fmla="*/ 2161386 h 5455649"/>
              <a:gd name="connsiteX5" fmla="*/ 6400798 w 12176833"/>
              <a:gd name="connsiteY5" fmla="*/ 2864771 h 5455649"/>
              <a:gd name="connsiteX6" fmla="*/ 6639950 w 12176833"/>
              <a:gd name="connsiteY6" fmla="*/ 3033583 h 5455649"/>
              <a:gd name="connsiteX7" fmla="*/ 6330460 w 12176833"/>
              <a:gd name="connsiteY7" fmla="*/ 3188327 h 5455649"/>
              <a:gd name="connsiteX8" fmla="*/ 4389120 w 12176833"/>
              <a:gd name="connsiteY8" fmla="*/ 473263 h 5455649"/>
              <a:gd name="connsiteX9" fmla="*/ 4256842 w 12176833"/>
              <a:gd name="connsiteY9" fmla="*/ 532264 h 5455649"/>
              <a:gd name="connsiteX10" fmla="*/ 3956591 w 12176833"/>
              <a:gd name="connsiteY10" fmla="*/ 0 h 5455649"/>
              <a:gd name="connsiteX11" fmla="*/ 745588 w 12176833"/>
              <a:gd name="connsiteY11" fmla="*/ 2963245 h 5455649"/>
              <a:gd name="connsiteX12" fmla="*/ 0 w 12176833"/>
              <a:gd name="connsiteY12" fmla="*/ 3610359 h 5455649"/>
              <a:gd name="connsiteX0" fmla="*/ 0 w 12176833"/>
              <a:gd name="connsiteY0" fmla="*/ 3610359 h 5455649"/>
              <a:gd name="connsiteX1" fmla="*/ 1055078 w 12176833"/>
              <a:gd name="connsiteY1" fmla="*/ 5228143 h 5455649"/>
              <a:gd name="connsiteX2" fmla="*/ 11268221 w 12176833"/>
              <a:gd name="connsiteY2" fmla="*/ 5228144 h 5455649"/>
              <a:gd name="connsiteX3" fmla="*/ 11226019 w 12176833"/>
              <a:gd name="connsiteY3" fmla="*/ 3216463 h 5455649"/>
              <a:gd name="connsiteX4" fmla="*/ 5852159 w 12176833"/>
              <a:gd name="connsiteY4" fmla="*/ 1584610 h 5455649"/>
              <a:gd name="connsiteX5" fmla="*/ 6400798 w 12176833"/>
              <a:gd name="connsiteY5" fmla="*/ 2864771 h 5455649"/>
              <a:gd name="connsiteX6" fmla="*/ 6639950 w 12176833"/>
              <a:gd name="connsiteY6" fmla="*/ 3033583 h 5455649"/>
              <a:gd name="connsiteX7" fmla="*/ 6330460 w 12176833"/>
              <a:gd name="connsiteY7" fmla="*/ 3188327 h 5455649"/>
              <a:gd name="connsiteX8" fmla="*/ 4389120 w 12176833"/>
              <a:gd name="connsiteY8" fmla="*/ 473263 h 5455649"/>
              <a:gd name="connsiteX9" fmla="*/ 4256842 w 12176833"/>
              <a:gd name="connsiteY9" fmla="*/ 532264 h 5455649"/>
              <a:gd name="connsiteX10" fmla="*/ 3956591 w 12176833"/>
              <a:gd name="connsiteY10" fmla="*/ 0 h 5455649"/>
              <a:gd name="connsiteX11" fmla="*/ 745588 w 12176833"/>
              <a:gd name="connsiteY11" fmla="*/ 2963245 h 5455649"/>
              <a:gd name="connsiteX12" fmla="*/ 0 w 12176833"/>
              <a:gd name="connsiteY12" fmla="*/ 3610359 h 5455649"/>
              <a:gd name="connsiteX0" fmla="*/ 0 w 12176833"/>
              <a:gd name="connsiteY0" fmla="*/ 3610359 h 5455649"/>
              <a:gd name="connsiteX1" fmla="*/ 1055078 w 12176833"/>
              <a:gd name="connsiteY1" fmla="*/ 5228143 h 5455649"/>
              <a:gd name="connsiteX2" fmla="*/ 11268221 w 12176833"/>
              <a:gd name="connsiteY2" fmla="*/ 5228144 h 5455649"/>
              <a:gd name="connsiteX3" fmla="*/ 11226019 w 12176833"/>
              <a:gd name="connsiteY3" fmla="*/ 3216463 h 5455649"/>
              <a:gd name="connsiteX4" fmla="*/ 5852159 w 12176833"/>
              <a:gd name="connsiteY4" fmla="*/ 1584610 h 5455649"/>
              <a:gd name="connsiteX5" fmla="*/ 6485204 w 12176833"/>
              <a:gd name="connsiteY5" fmla="*/ 2527146 h 5455649"/>
              <a:gd name="connsiteX6" fmla="*/ 6639950 w 12176833"/>
              <a:gd name="connsiteY6" fmla="*/ 3033583 h 5455649"/>
              <a:gd name="connsiteX7" fmla="*/ 6330460 w 12176833"/>
              <a:gd name="connsiteY7" fmla="*/ 3188327 h 5455649"/>
              <a:gd name="connsiteX8" fmla="*/ 4389120 w 12176833"/>
              <a:gd name="connsiteY8" fmla="*/ 473263 h 5455649"/>
              <a:gd name="connsiteX9" fmla="*/ 4256842 w 12176833"/>
              <a:gd name="connsiteY9" fmla="*/ 532264 h 5455649"/>
              <a:gd name="connsiteX10" fmla="*/ 3956591 w 12176833"/>
              <a:gd name="connsiteY10" fmla="*/ 0 h 5455649"/>
              <a:gd name="connsiteX11" fmla="*/ 745588 w 12176833"/>
              <a:gd name="connsiteY11" fmla="*/ 2963245 h 5455649"/>
              <a:gd name="connsiteX12" fmla="*/ 0 w 12176833"/>
              <a:gd name="connsiteY12" fmla="*/ 3610359 h 5455649"/>
              <a:gd name="connsiteX0" fmla="*/ 0 w 12176833"/>
              <a:gd name="connsiteY0" fmla="*/ 3610359 h 5455649"/>
              <a:gd name="connsiteX1" fmla="*/ 1055078 w 12176833"/>
              <a:gd name="connsiteY1" fmla="*/ 5228143 h 5455649"/>
              <a:gd name="connsiteX2" fmla="*/ 11268221 w 12176833"/>
              <a:gd name="connsiteY2" fmla="*/ 5228144 h 5455649"/>
              <a:gd name="connsiteX3" fmla="*/ 11226019 w 12176833"/>
              <a:gd name="connsiteY3" fmla="*/ 3216463 h 5455649"/>
              <a:gd name="connsiteX4" fmla="*/ 5852159 w 12176833"/>
              <a:gd name="connsiteY4" fmla="*/ 1584610 h 5455649"/>
              <a:gd name="connsiteX5" fmla="*/ 6485204 w 12176833"/>
              <a:gd name="connsiteY5" fmla="*/ 2527146 h 5455649"/>
              <a:gd name="connsiteX6" fmla="*/ 6639950 w 12176833"/>
              <a:gd name="connsiteY6" fmla="*/ 3033583 h 5455649"/>
              <a:gd name="connsiteX7" fmla="*/ 6330460 w 12176833"/>
              <a:gd name="connsiteY7" fmla="*/ 3188327 h 5455649"/>
              <a:gd name="connsiteX8" fmla="*/ 4389120 w 12176833"/>
              <a:gd name="connsiteY8" fmla="*/ 473263 h 5455649"/>
              <a:gd name="connsiteX9" fmla="*/ 4256842 w 12176833"/>
              <a:gd name="connsiteY9" fmla="*/ 532264 h 5455649"/>
              <a:gd name="connsiteX10" fmla="*/ 3956591 w 12176833"/>
              <a:gd name="connsiteY10" fmla="*/ 0 h 5455649"/>
              <a:gd name="connsiteX11" fmla="*/ 745588 w 12176833"/>
              <a:gd name="connsiteY11" fmla="*/ 2963245 h 5455649"/>
              <a:gd name="connsiteX12" fmla="*/ 0 w 12176833"/>
              <a:gd name="connsiteY12" fmla="*/ 3610359 h 5455649"/>
              <a:gd name="connsiteX0" fmla="*/ 0 w 12132181"/>
              <a:gd name="connsiteY0" fmla="*/ 3610359 h 5455649"/>
              <a:gd name="connsiteX1" fmla="*/ 1055078 w 12132181"/>
              <a:gd name="connsiteY1" fmla="*/ 5228143 h 5455649"/>
              <a:gd name="connsiteX2" fmla="*/ 11268221 w 12132181"/>
              <a:gd name="connsiteY2" fmla="*/ 5228144 h 5455649"/>
              <a:gd name="connsiteX3" fmla="*/ 11226019 w 12132181"/>
              <a:gd name="connsiteY3" fmla="*/ 3216463 h 5455649"/>
              <a:gd name="connsiteX4" fmla="*/ 8989254 w 12132181"/>
              <a:gd name="connsiteY4" fmla="*/ 1331392 h 5455649"/>
              <a:gd name="connsiteX5" fmla="*/ 5852159 w 12132181"/>
              <a:gd name="connsiteY5" fmla="*/ 1584610 h 5455649"/>
              <a:gd name="connsiteX6" fmla="*/ 6485204 w 12132181"/>
              <a:gd name="connsiteY6" fmla="*/ 2527146 h 5455649"/>
              <a:gd name="connsiteX7" fmla="*/ 6639950 w 12132181"/>
              <a:gd name="connsiteY7" fmla="*/ 3033583 h 5455649"/>
              <a:gd name="connsiteX8" fmla="*/ 6330460 w 12132181"/>
              <a:gd name="connsiteY8" fmla="*/ 3188327 h 5455649"/>
              <a:gd name="connsiteX9" fmla="*/ 4389120 w 12132181"/>
              <a:gd name="connsiteY9" fmla="*/ 473263 h 5455649"/>
              <a:gd name="connsiteX10" fmla="*/ 4256842 w 12132181"/>
              <a:gd name="connsiteY10" fmla="*/ 532264 h 5455649"/>
              <a:gd name="connsiteX11" fmla="*/ 3956591 w 12132181"/>
              <a:gd name="connsiteY11" fmla="*/ 0 h 5455649"/>
              <a:gd name="connsiteX12" fmla="*/ 745588 w 12132181"/>
              <a:gd name="connsiteY12" fmla="*/ 2963245 h 5455649"/>
              <a:gd name="connsiteX13" fmla="*/ 0 w 12132181"/>
              <a:gd name="connsiteY13" fmla="*/ 3610359 h 5455649"/>
              <a:gd name="connsiteX0" fmla="*/ 0 w 12132181"/>
              <a:gd name="connsiteY0" fmla="*/ 3610359 h 5455649"/>
              <a:gd name="connsiteX1" fmla="*/ 1055078 w 12132181"/>
              <a:gd name="connsiteY1" fmla="*/ 5228143 h 5455649"/>
              <a:gd name="connsiteX2" fmla="*/ 11268221 w 12132181"/>
              <a:gd name="connsiteY2" fmla="*/ 5228144 h 5455649"/>
              <a:gd name="connsiteX3" fmla="*/ 11226019 w 12132181"/>
              <a:gd name="connsiteY3" fmla="*/ 3216463 h 5455649"/>
              <a:gd name="connsiteX4" fmla="*/ 8989254 w 12132181"/>
              <a:gd name="connsiteY4" fmla="*/ 1331392 h 5455649"/>
              <a:gd name="connsiteX5" fmla="*/ 5838091 w 12132181"/>
              <a:gd name="connsiteY5" fmla="*/ 1556474 h 5455649"/>
              <a:gd name="connsiteX6" fmla="*/ 6485204 w 12132181"/>
              <a:gd name="connsiteY6" fmla="*/ 2527146 h 5455649"/>
              <a:gd name="connsiteX7" fmla="*/ 6639950 w 12132181"/>
              <a:gd name="connsiteY7" fmla="*/ 3033583 h 5455649"/>
              <a:gd name="connsiteX8" fmla="*/ 6330460 w 12132181"/>
              <a:gd name="connsiteY8" fmla="*/ 3188327 h 5455649"/>
              <a:gd name="connsiteX9" fmla="*/ 4389120 w 12132181"/>
              <a:gd name="connsiteY9" fmla="*/ 473263 h 5455649"/>
              <a:gd name="connsiteX10" fmla="*/ 4256842 w 12132181"/>
              <a:gd name="connsiteY10" fmla="*/ 532264 h 5455649"/>
              <a:gd name="connsiteX11" fmla="*/ 3956591 w 12132181"/>
              <a:gd name="connsiteY11" fmla="*/ 0 h 5455649"/>
              <a:gd name="connsiteX12" fmla="*/ 745588 w 12132181"/>
              <a:gd name="connsiteY12" fmla="*/ 2963245 h 5455649"/>
              <a:gd name="connsiteX13" fmla="*/ 0 w 12132181"/>
              <a:gd name="connsiteY13" fmla="*/ 3610359 h 5455649"/>
              <a:gd name="connsiteX0" fmla="*/ 0 w 12132181"/>
              <a:gd name="connsiteY0" fmla="*/ 3610359 h 5455649"/>
              <a:gd name="connsiteX1" fmla="*/ 1055078 w 12132181"/>
              <a:gd name="connsiteY1" fmla="*/ 5228143 h 5455649"/>
              <a:gd name="connsiteX2" fmla="*/ 11268221 w 12132181"/>
              <a:gd name="connsiteY2" fmla="*/ 5228144 h 5455649"/>
              <a:gd name="connsiteX3" fmla="*/ 11226019 w 12132181"/>
              <a:gd name="connsiteY3" fmla="*/ 3216463 h 5455649"/>
              <a:gd name="connsiteX4" fmla="*/ 9467555 w 12132181"/>
              <a:gd name="connsiteY4" fmla="*/ 1528340 h 5455649"/>
              <a:gd name="connsiteX5" fmla="*/ 5838091 w 12132181"/>
              <a:gd name="connsiteY5" fmla="*/ 1556474 h 5455649"/>
              <a:gd name="connsiteX6" fmla="*/ 6485204 w 12132181"/>
              <a:gd name="connsiteY6" fmla="*/ 2527146 h 5455649"/>
              <a:gd name="connsiteX7" fmla="*/ 6639950 w 12132181"/>
              <a:gd name="connsiteY7" fmla="*/ 3033583 h 5455649"/>
              <a:gd name="connsiteX8" fmla="*/ 6330460 w 12132181"/>
              <a:gd name="connsiteY8" fmla="*/ 3188327 h 5455649"/>
              <a:gd name="connsiteX9" fmla="*/ 4389120 w 12132181"/>
              <a:gd name="connsiteY9" fmla="*/ 473263 h 5455649"/>
              <a:gd name="connsiteX10" fmla="*/ 4256842 w 12132181"/>
              <a:gd name="connsiteY10" fmla="*/ 532264 h 5455649"/>
              <a:gd name="connsiteX11" fmla="*/ 3956591 w 12132181"/>
              <a:gd name="connsiteY11" fmla="*/ 0 h 5455649"/>
              <a:gd name="connsiteX12" fmla="*/ 745588 w 12132181"/>
              <a:gd name="connsiteY12" fmla="*/ 2963245 h 5455649"/>
              <a:gd name="connsiteX13" fmla="*/ 0 w 12132181"/>
              <a:gd name="connsiteY13" fmla="*/ 3610359 h 5455649"/>
              <a:gd name="connsiteX0" fmla="*/ 0 w 12132181"/>
              <a:gd name="connsiteY0" fmla="*/ 3610359 h 5455649"/>
              <a:gd name="connsiteX1" fmla="*/ 1055078 w 12132181"/>
              <a:gd name="connsiteY1" fmla="*/ 5228143 h 5455649"/>
              <a:gd name="connsiteX2" fmla="*/ 11268221 w 12132181"/>
              <a:gd name="connsiteY2" fmla="*/ 5228144 h 5455649"/>
              <a:gd name="connsiteX3" fmla="*/ 11226019 w 12132181"/>
              <a:gd name="connsiteY3" fmla="*/ 3216463 h 5455649"/>
              <a:gd name="connsiteX4" fmla="*/ 9467555 w 12132181"/>
              <a:gd name="connsiteY4" fmla="*/ 1528340 h 5455649"/>
              <a:gd name="connsiteX5" fmla="*/ 5838091 w 12132181"/>
              <a:gd name="connsiteY5" fmla="*/ 1556474 h 5455649"/>
              <a:gd name="connsiteX6" fmla="*/ 6485204 w 12132181"/>
              <a:gd name="connsiteY6" fmla="*/ 2527146 h 5455649"/>
              <a:gd name="connsiteX7" fmla="*/ 6639950 w 12132181"/>
              <a:gd name="connsiteY7" fmla="*/ 3033583 h 5455649"/>
              <a:gd name="connsiteX8" fmla="*/ 6330460 w 12132181"/>
              <a:gd name="connsiteY8" fmla="*/ 3188327 h 5455649"/>
              <a:gd name="connsiteX9" fmla="*/ 4389120 w 12132181"/>
              <a:gd name="connsiteY9" fmla="*/ 473263 h 5455649"/>
              <a:gd name="connsiteX10" fmla="*/ 4256842 w 12132181"/>
              <a:gd name="connsiteY10" fmla="*/ 532264 h 5455649"/>
              <a:gd name="connsiteX11" fmla="*/ 3956591 w 12132181"/>
              <a:gd name="connsiteY11" fmla="*/ 0 h 5455649"/>
              <a:gd name="connsiteX12" fmla="*/ 745588 w 12132181"/>
              <a:gd name="connsiteY12" fmla="*/ 2963245 h 5455649"/>
              <a:gd name="connsiteX13" fmla="*/ 0 w 12132181"/>
              <a:gd name="connsiteY13" fmla="*/ 3610359 h 5455649"/>
              <a:gd name="connsiteX0" fmla="*/ 0 w 12126642"/>
              <a:gd name="connsiteY0" fmla="*/ 3610359 h 5425995"/>
              <a:gd name="connsiteX1" fmla="*/ 1055078 w 12126642"/>
              <a:gd name="connsiteY1" fmla="*/ 5228143 h 5425995"/>
              <a:gd name="connsiteX2" fmla="*/ 11268221 w 12126642"/>
              <a:gd name="connsiteY2" fmla="*/ 5228144 h 5425995"/>
              <a:gd name="connsiteX3" fmla="*/ 11211951 w 12126642"/>
              <a:gd name="connsiteY3" fmla="*/ 3680697 h 5425995"/>
              <a:gd name="connsiteX4" fmla="*/ 9467555 w 12126642"/>
              <a:gd name="connsiteY4" fmla="*/ 1528340 h 5425995"/>
              <a:gd name="connsiteX5" fmla="*/ 5838091 w 12126642"/>
              <a:gd name="connsiteY5" fmla="*/ 1556474 h 5425995"/>
              <a:gd name="connsiteX6" fmla="*/ 6485204 w 12126642"/>
              <a:gd name="connsiteY6" fmla="*/ 2527146 h 5425995"/>
              <a:gd name="connsiteX7" fmla="*/ 6639950 w 12126642"/>
              <a:gd name="connsiteY7" fmla="*/ 3033583 h 5425995"/>
              <a:gd name="connsiteX8" fmla="*/ 6330460 w 12126642"/>
              <a:gd name="connsiteY8" fmla="*/ 3188327 h 5425995"/>
              <a:gd name="connsiteX9" fmla="*/ 4389120 w 12126642"/>
              <a:gd name="connsiteY9" fmla="*/ 473263 h 5425995"/>
              <a:gd name="connsiteX10" fmla="*/ 4256842 w 12126642"/>
              <a:gd name="connsiteY10" fmla="*/ 532264 h 5425995"/>
              <a:gd name="connsiteX11" fmla="*/ 3956591 w 12126642"/>
              <a:gd name="connsiteY11" fmla="*/ 0 h 5425995"/>
              <a:gd name="connsiteX12" fmla="*/ 745588 w 12126642"/>
              <a:gd name="connsiteY12" fmla="*/ 2963245 h 5425995"/>
              <a:gd name="connsiteX13" fmla="*/ 0 w 12126642"/>
              <a:gd name="connsiteY13" fmla="*/ 3610359 h 5425995"/>
              <a:gd name="connsiteX0" fmla="*/ 0 w 11268221"/>
              <a:gd name="connsiteY0" fmla="*/ 3610359 h 5425995"/>
              <a:gd name="connsiteX1" fmla="*/ 1055078 w 11268221"/>
              <a:gd name="connsiteY1" fmla="*/ 5228143 h 5425995"/>
              <a:gd name="connsiteX2" fmla="*/ 11268221 w 11268221"/>
              <a:gd name="connsiteY2" fmla="*/ 5228144 h 5425995"/>
              <a:gd name="connsiteX3" fmla="*/ 11211951 w 11268221"/>
              <a:gd name="connsiteY3" fmla="*/ 3680697 h 5425995"/>
              <a:gd name="connsiteX4" fmla="*/ 9467555 w 11268221"/>
              <a:gd name="connsiteY4" fmla="*/ 1528340 h 5425995"/>
              <a:gd name="connsiteX5" fmla="*/ 5838091 w 11268221"/>
              <a:gd name="connsiteY5" fmla="*/ 1556474 h 5425995"/>
              <a:gd name="connsiteX6" fmla="*/ 6485204 w 11268221"/>
              <a:gd name="connsiteY6" fmla="*/ 2527146 h 5425995"/>
              <a:gd name="connsiteX7" fmla="*/ 6639950 w 11268221"/>
              <a:gd name="connsiteY7" fmla="*/ 3033583 h 5425995"/>
              <a:gd name="connsiteX8" fmla="*/ 6330460 w 11268221"/>
              <a:gd name="connsiteY8" fmla="*/ 3188327 h 5425995"/>
              <a:gd name="connsiteX9" fmla="*/ 4389120 w 11268221"/>
              <a:gd name="connsiteY9" fmla="*/ 473263 h 5425995"/>
              <a:gd name="connsiteX10" fmla="*/ 4256842 w 11268221"/>
              <a:gd name="connsiteY10" fmla="*/ 532264 h 5425995"/>
              <a:gd name="connsiteX11" fmla="*/ 3956591 w 11268221"/>
              <a:gd name="connsiteY11" fmla="*/ 0 h 5425995"/>
              <a:gd name="connsiteX12" fmla="*/ 745588 w 11268221"/>
              <a:gd name="connsiteY12" fmla="*/ 2963245 h 5425995"/>
              <a:gd name="connsiteX13" fmla="*/ 0 w 11268221"/>
              <a:gd name="connsiteY13" fmla="*/ 3610359 h 5425995"/>
              <a:gd name="connsiteX0" fmla="*/ 0 w 12013895"/>
              <a:gd name="connsiteY0" fmla="*/ 3610359 h 5426865"/>
              <a:gd name="connsiteX1" fmla="*/ 1055078 w 12013895"/>
              <a:gd name="connsiteY1" fmla="*/ 5228143 h 5426865"/>
              <a:gd name="connsiteX2" fmla="*/ 11268221 w 12013895"/>
              <a:gd name="connsiteY2" fmla="*/ 5228144 h 5426865"/>
              <a:gd name="connsiteX3" fmla="*/ 11226019 w 12013895"/>
              <a:gd name="connsiteY3" fmla="*/ 3666630 h 5426865"/>
              <a:gd name="connsiteX4" fmla="*/ 9467555 w 12013895"/>
              <a:gd name="connsiteY4" fmla="*/ 1528340 h 5426865"/>
              <a:gd name="connsiteX5" fmla="*/ 5838091 w 12013895"/>
              <a:gd name="connsiteY5" fmla="*/ 1556474 h 5426865"/>
              <a:gd name="connsiteX6" fmla="*/ 6485204 w 12013895"/>
              <a:gd name="connsiteY6" fmla="*/ 2527146 h 5426865"/>
              <a:gd name="connsiteX7" fmla="*/ 6639950 w 12013895"/>
              <a:gd name="connsiteY7" fmla="*/ 3033583 h 5426865"/>
              <a:gd name="connsiteX8" fmla="*/ 6330460 w 12013895"/>
              <a:gd name="connsiteY8" fmla="*/ 3188327 h 5426865"/>
              <a:gd name="connsiteX9" fmla="*/ 4389120 w 12013895"/>
              <a:gd name="connsiteY9" fmla="*/ 473263 h 5426865"/>
              <a:gd name="connsiteX10" fmla="*/ 4256842 w 12013895"/>
              <a:gd name="connsiteY10" fmla="*/ 532264 h 5426865"/>
              <a:gd name="connsiteX11" fmla="*/ 3956591 w 12013895"/>
              <a:gd name="connsiteY11" fmla="*/ 0 h 5426865"/>
              <a:gd name="connsiteX12" fmla="*/ 745588 w 12013895"/>
              <a:gd name="connsiteY12" fmla="*/ 2963245 h 5426865"/>
              <a:gd name="connsiteX13" fmla="*/ 0 w 12013895"/>
              <a:gd name="connsiteY13" fmla="*/ 3610359 h 5426865"/>
              <a:gd name="connsiteX0" fmla="*/ 0 w 11268221"/>
              <a:gd name="connsiteY0" fmla="*/ 3610359 h 5426865"/>
              <a:gd name="connsiteX1" fmla="*/ 1055078 w 11268221"/>
              <a:gd name="connsiteY1" fmla="*/ 5228143 h 5426865"/>
              <a:gd name="connsiteX2" fmla="*/ 11268221 w 11268221"/>
              <a:gd name="connsiteY2" fmla="*/ 5228144 h 5426865"/>
              <a:gd name="connsiteX3" fmla="*/ 11226019 w 11268221"/>
              <a:gd name="connsiteY3" fmla="*/ 3666630 h 5426865"/>
              <a:gd name="connsiteX4" fmla="*/ 9467555 w 11268221"/>
              <a:gd name="connsiteY4" fmla="*/ 1528340 h 5426865"/>
              <a:gd name="connsiteX5" fmla="*/ 5838091 w 11268221"/>
              <a:gd name="connsiteY5" fmla="*/ 1556474 h 5426865"/>
              <a:gd name="connsiteX6" fmla="*/ 6485204 w 11268221"/>
              <a:gd name="connsiteY6" fmla="*/ 2527146 h 5426865"/>
              <a:gd name="connsiteX7" fmla="*/ 6639950 w 11268221"/>
              <a:gd name="connsiteY7" fmla="*/ 3033583 h 5426865"/>
              <a:gd name="connsiteX8" fmla="*/ 6330460 w 11268221"/>
              <a:gd name="connsiteY8" fmla="*/ 3188327 h 5426865"/>
              <a:gd name="connsiteX9" fmla="*/ 4389120 w 11268221"/>
              <a:gd name="connsiteY9" fmla="*/ 473263 h 5426865"/>
              <a:gd name="connsiteX10" fmla="*/ 4256842 w 11268221"/>
              <a:gd name="connsiteY10" fmla="*/ 532264 h 5426865"/>
              <a:gd name="connsiteX11" fmla="*/ 3956591 w 11268221"/>
              <a:gd name="connsiteY11" fmla="*/ 0 h 5426865"/>
              <a:gd name="connsiteX12" fmla="*/ 745588 w 11268221"/>
              <a:gd name="connsiteY12" fmla="*/ 2963245 h 5426865"/>
              <a:gd name="connsiteX13" fmla="*/ 0 w 11268221"/>
              <a:gd name="connsiteY13" fmla="*/ 3610359 h 5426865"/>
              <a:gd name="connsiteX0" fmla="*/ 0 w 11268221"/>
              <a:gd name="connsiteY0" fmla="*/ 3610359 h 5228144"/>
              <a:gd name="connsiteX1" fmla="*/ 1055078 w 11268221"/>
              <a:gd name="connsiteY1" fmla="*/ 5228143 h 5228144"/>
              <a:gd name="connsiteX2" fmla="*/ 11268221 w 11268221"/>
              <a:gd name="connsiteY2" fmla="*/ 5228144 h 5228144"/>
              <a:gd name="connsiteX3" fmla="*/ 11226019 w 11268221"/>
              <a:gd name="connsiteY3" fmla="*/ 3666630 h 5228144"/>
              <a:gd name="connsiteX4" fmla="*/ 9467555 w 11268221"/>
              <a:gd name="connsiteY4" fmla="*/ 1528340 h 5228144"/>
              <a:gd name="connsiteX5" fmla="*/ 5838091 w 11268221"/>
              <a:gd name="connsiteY5" fmla="*/ 1556474 h 5228144"/>
              <a:gd name="connsiteX6" fmla="*/ 6485204 w 11268221"/>
              <a:gd name="connsiteY6" fmla="*/ 2527146 h 5228144"/>
              <a:gd name="connsiteX7" fmla="*/ 6639950 w 11268221"/>
              <a:gd name="connsiteY7" fmla="*/ 3033583 h 5228144"/>
              <a:gd name="connsiteX8" fmla="*/ 6330460 w 11268221"/>
              <a:gd name="connsiteY8" fmla="*/ 3188327 h 5228144"/>
              <a:gd name="connsiteX9" fmla="*/ 4389120 w 11268221"/>
              <a:gd name="connsiteY9" fmla="*/ 473263 h 5228144"/>
              <a:gd name="connsiteX10" fmla="*/ 4256842 w 11268221"/>
              <a:gd name="connsiteY10" fmla="*/ 532264 h 5228144"/>
              <a:gd name="connsiteX11" fmla="*/ 3956591 w 11268221"/>
              <a:gd name="connsiteY11" fmla="*/ 0 h 5228144"/>
              <a:gd name="connsiteX12" fmla="*/ 745588 w 11268221"/>
              <a:gd name="connsiteY12" fmla="*/ 2963245 h 5228144"/>
              <a:gd name="connsiteX13" fmla="*/ 0 w 11268221"/>
              <a:gd name="connsiteY13" fmla="*/ 3610359 h 5228144"/>
              <a:gd name="connsiteX0" fmla="*/ 0 w 11268221"/>
              <a:gd name="connsiteY0" fmla="*/ 3610359 h 5228144"/>
              <a:gd name="connsiteX1" fmla="*/ 1055078 w 11268221"/>
              <a:gd name="connsiteY1" fmla="*/ 5228143 h 5228144"/>
              <a:gd name="connsiteX2" fmla="*/ 11268221 w 11268221"/>
              <a:gd name="connsiteY2" fmla="*/ 5228144 h 5228144"/>
              <a:gd name="connsiteX3" fmla="*/ 11226019 w 11268221"/>
              <a:gd name="connsiteY3" fmla="*/ 3666630 h 5228144"/>
              <a:gd name="connsiteX4" fmla="*/ 9532869 w 11268221"/>
              <a:gd name="connsiteY4" fmla="*/ 1546153 h 5228144"/>
              <a:gd name="connsiteX5" fmla="*/ 5838091 w 11268221"/>
              <a:gd name="connsiteY5" fmla="*/ 1556474 h 5228144"/>
              <a:gd name="connsiteX6" fmla="*/ 6485204 w 11268221"/>
              <a:gd name="connsiteY6" fmla="*/ 2527146 h 5228144"/>
              <a:gd name="connsiteX7" fmla="*/ 6639950 w 11268221"/>
              <a:gd name="connsiteY7" fmla="*/ 3033583 h 5228144"/>
              <a:gd name="connsiteX8" fmla="*/ 6330460 w 11268221"/>
              <a:gd name="connsiteY8" fmla="*/ 3188327 h 5228144"/>
              <a:gd name="connsiteX9" fmla="*/ 4389120 w 11268221"/>
              <a:gd name="connsiteY9" fmla="*/ 473263 h 5228144"/>
              <a:gd name="connsiteX10" fmla="*/ 4256842 w 11268221"/>
              <a:gd name="connsiteY10" fmla="*/ 532264 h 5228144"/>
              <a:gd name="connsiteX11" fmla="*/ 3956591 w 11268221"/>
              <a:gd name="connsiteY11" fmla="*/ 0 h 5228144"/>
              <a:gd name="connsiteX12" fmla="*/ 745588 w 11268221"/>
              <a:gd name="connsiteY12" fmla="*/ 2963245 h 5228144"/>
              <a:gd name="connsiteX13" fmla="*/ 0 w 11268221"/>
              <a:gd name="connsiteY13" fmla="*/ 3610359 h 5228144"/>
              <a:gd name="connsiteX0" fmla="*/ 0 w 11268221"/>
              <a:gd name="connsiteY0" fmla="*/ 3610359 h 5228144"/>
              <a:gd name="connsiteX1" fmla="*/ 1055078 w 11268221"/>
              <a:gd name="connsiteY1" fmla="*/ 5228143 h 5228144"/>
              <a:gd name="connsiteX2" fmla="*/ 11268221 w 11268221"/>
              <a:gd name="connsiteY2" fmla="*/ 5228144 h 5228144"/>
              <a:gd name="connsiteX3" fmla="*/ 11226019 w 11268221"/>
              <a:gd name="connsiteY3" fmla="*/ 3666630 h 5228144"/>
              <a:gd name="connsiteX4" fmla="*/ 9556620 w 11268221"/>
              <a:gd name="connsiteY4" fmla="*/ 1540216 h 5228144"/>
              <a:gd name="connsiteX5" fmla="*/ 5838091 w 11268221"/>
              <a:gd name="connsiteY5" fmla="*/ 1556474 h 5228144"/>
              <a:gd name="connsiteX6" fmla="*/ 6485204 w 11268221"/>
              <a:gd name="connsiteY6" fmla="*/ 2527146 h 5228144"/>
              <a:gd name="connsiteX7" fmla="*/ 6639950 w 11268221"/>
              <a:gd name="connsiteY7" fmla="*/ 3033583 h 5228144"/>
              <a:gd name="connsiteX8" fmla="*/ 6330460 w 11268221"/>
              <a:gd name="connsiteY8" fmla="*/ 3188327 h 5228144"/>
              <a:gd name="connsiteX9" fmla="*/ 4389120 w 11268221"/>
              <a:gd name="connsiteY9" fmla="*/ 473263 h 5228144"/>
              <a:gd name="connsiteX10" fmla="*/ 4256842 w 11268221"/>
              <a:gd name="connsiteY10" fmla="*/ 532264 h 5228144"/>
              <a:gd name="connsiteX11" fmla="*/ 3956591 w 11268221"/>
              <a:gd name="connsiteY11" fmla="*/ 0 h 5228144"/>
              <a:gd name="connsiteX12" fmla="*/ 745588 w 11268221"/>
              <a:gd name="connsiteY12" fmla="*/ 2963245 h 5228144"/>
              <a:gd name="connsiteX13" fmla="*/ 0 w 11268221"/>
              <a:gd name="connsiteY13" fmla="*/ 3610359 h 5228144"/>
              <a:gd name="connsiteX0" fmla="*/ 0 w 11268221"/>
              <a:gd name="connsiteY0" fmla="*/ 3610359 h 5228144"/>
              <a:gd name="connsiteX1" fmla="*/ 1055078 w 11268221"/>
              <a:gd name="connsiteY1" fmla="*/ 5228143 h 5228144"/>
              <a:gd name="connsiteX2" fmla="*/ 11268221 w 11268221"/>
              <a:gd name="connsiteY2" fmla="*/ 5228144 h 5228144"/>
              <a:gd name="connsiteX3" fmla="*/ 11226019 w 11268221"/>
              <a:gd name="connsiteY3" fmla="*/ 3666630 h 5228144"/>
              <a:gd name="connsiteX4" fmla="*/ 9556620 w 11268221"/>
              <a:gd name="connsiteY4" fmla="*/ 1540216 h 5228144"/>
              <a:gd name="connsiteX5" fmla="*/ 5838091 w 11268221"/>
              <a:gd name="connsiteY5" fmla="*/ 1556474 h 5228144"/>
              <a:gd name="connsiteX6" fmla="*/ 6485204 w 11268221"/>
              <a:gd name="connsiteY6" fmla="*/ 2527146 h 5228144"/>
              <a:gd name="connsiteX7" fmla="*/ 6384631 w 11268221"/>
              <a:gd name="connsiteY7" fmla="*/ 2861391 h 5228144"/>
              <a:gd name="connsiteX8" fmla="*/ 6330460 w 11268221"/>
              <a:gd name="connsiteY8" fmla="*/ 3188327 h 5228144"/>
              <a:gd name="connsiteX9" fmla="*/ 4389120 w 11268221"/>
              <a:gd name="connsiteY9" fmla="*/ 473263 h 5228144"/>
              <a:gd name="connsiteX10" fmla="*/ 4256842 w 11268221"/>
              <a:gd name="connsiteY10" fmla="*/ 532264 h 5228144"/>
              <a:gd name="connsiteX11" fmla="*/ 3956591 w 11268221"/>
              <a:gd name="connsiteY11" fmla="*/ 0 h 5228144"/>
              <a:gd name="connsiteX12" fmla="*/ 745588 w 11268221"/>
              <a:gd name="connsiteY12" fmla="*/ 2963245 h 5228144"/>
              <a:gd name="connsiteX13" fmla="*/ 0 w 11268221"/>
              <a:gd name="connsiteY13" fmla="*/ 3610359 h 5228144"/>
              <a:gd name="connsiteX0" fmla="*/ 0 w 11268221"/>
              <a:gd name="connsiteY0" fmla="*/ 3610359 h 5228144"/>
              <a:gd name="connsiteX1" fmla="*/ 1055078 w 11268221"/>
              <a:gd name="connsiteY1" fmla="*/ 5228143 h 5228144"/>
              <a:gd name="connsiteX2" fmla="*/ 11268221 w 11268221"/>
              <a:gd name="connsiteY2" fmla="*/ 5228144 h 5228144"/>
              <a:gd name="connsiteX3" fmla="*/ 11226019 w 11268221"/>
              <a:gd name="connsiteY3" fmla="*/ 3666630 h 5228144"/>
              <a:gd name="connsiteX4" fmla="*/ 9556620 w 11268221"/>
              <a:gd name="connsiteY4" fmla="*/ 1540216 h 5228144"/>
              <a:gd name="connsiteX5" fmla="*/ 5838091 w 11268221"/>
              <a:gd name="connsiteY5" fmla="*/ 1556474 h 5228144"/>
              <a:gd name="connsiteX6" fmla="*/ 6485204 w 11268221"/>
              <a:gd name="connsiteY6" fmla="*/ 2527146 h 5228144"/>
              <a:gd name="connsiteX7" fmla="*/ 6384631 w 11268221"/>
              <a:gd name="connsiteY7" fmla="*/ 2861391 h 5228144"/>
              <a:gd name="connsiteX8" fmla="*/ 6578291 w 11268221"/>
              <a:gd name="connsiteY8" fmla="*/ 3180106 h 5228144"/>
              <a:gd name="connsiteX9" fmla="*/ 6330460 w 11268221"/>
              <a:gd name="connsiteY9" fmla="*/ 3188327 h 5228144"/>
              <a:gd name="connsiteX10" fmla="*/ 4389120 w 11268221"/>
              <a:gd name="connsiteY10" fmla="*/ 473263 h 5228144"/>
              <a:gd name="connsiteX11" fmla="*/ 4256842 w 11268221"/>
              <a:gd name="connsiteY11" fmla="*/ 532264 h 5228144"/>
              <a:gd name="connsiteX12" fmla="*/ 3956591 w 11268221"/>
              <a:gd name="connsiteY12" fmla="*/ 0 h 5228144"/>
              <a:gd name="connsiteX13" fmla="*/ 745588 w 11268221"/>
              <a:gd name="connsiteY13" fmla="*/ 2963245 h 5228144"/>
              <a:gd name="connsiteX14" fmla="*/ 0 w 11268221"/>
              <a:gd name="connsiteY14" fmla="*/ 3610359 h 5228144"/>
              <a:gd name="connsiteX0" fmla="*/ 0 w 11268221"/>
              <a:gd name="connsiteY0" fmla="*/ 3610359 h 5228144"/>
              <a:gd name="connsiteX1" fmla="*/ 1055078 w 11268221"/>
              <a:gd name="connsiteY1" fmla="*/ 5228143 h 5228144"/>
              <a:gd name="connsiteX2" fmla="*/ 11268221 w 11268221"/>
              <a:gd name="connsiteY2" fmla="*/ 5228144 h 5228144"/>
              <a:gd name="connsiteX3" fmla="*/ 11226019 w 11268221"/>
              <a:gd name="connsiteY3" fmla="*/ 3666630 h 5228144"/>
              <a:gd name="connsiteX4" fmla="*/ 9556620 w 11268221"/>
              <a:gd name="connsiteY4" fmla="*/ 1540216 h 5228144"/>
              <a:gd name="connsiteX5" fmla="*/ 5838091 w 11268221"/>
              <a:gd name="connsiteY5" fmla="*/ 1556474 h 5228144"/>
              <a:gd name="connsiteX6" fmla="*/ 6485204 w 11268221"/>
              <a:gd name="connsiteY6" fmla="*/ 2527146 h 5228144"/>
              <a:gd name="connsiteX7" fmla="*/ 6384631 w 11268221"/>
              <a:gd name="connsiteY7" fmla="*/ 2861391 h 5228144"/>
              <a:gd name="connsiteX8" fmla="*/ 6578291 w 11268221"/>
              <a:gd name="connsiteY8" fmla="*/ 3180106 h 5228144"/>
              <a:gd name="connsiteX9" fmla="*/ 6330460 w 11268221"/>
              <a:gd name="connsiteY9" fmla="*/ 3188327 h 5228144"/>
              <a:gd name="connsiteX10" fmla="*/ 4389120 w 11268221"/>
              <a:gd name="connsiteY10" fmla="*/ 473263 h 5228144"/>
              <a:gd name="connsiteX11" fmla="*/ 4256842 w 11268221"/>
              <a:gd name="connsiteY11" fmla="*/ 532264 h 5228144"/>
              <a:gd name="connsiteX12" fmla="*/ 3956591 w 11268221"/>
              <a:gd name="connsiteY12" fmla="*/ 0 h 5228144"/>
              <a:gd name="connsiteX13" fmla="*/ 745588 w 11268221"/>
              <a:gd name="connsiteY13" fmla="*/ 2963245 h 5228144"/>
              <a:gd name="connsiteX14" fmla="*/ 0 w 11268221"/>
              <a:gd name="connsiteY14" fmla="*/ 3610359 h 5228144"/>
              <a:gd name="connsiteX0" fmla="*/ 0 w 11268221"/>
              <a:gd name="connsiteY0" fmla="*/ 3610359 h 5228144"/>
              <a:gd name="connsiteX1" fmla="*/ 1055078 w 11268221"/>
              <a:gd name="connsiteY1" fmla="*/ 5228143 h 5228144"/>
              <a:gd name="connsiteX2" fmla="*/ 11268221 w 11268221"/>
              <a:gd name="connsiteY2" fmla="*/ 5228144 h 5228144"/>
              <a:gd name="connsiteX3" fmla="*/ 11226019 w 11268221"/>
              <a:gd name="connsiteY3" fmla="*/ 3666630 h 5228144"/>
              <a:gd name="connsiteX4" fmla="*/ 9556620 w 11268221"/>
              <a:gd name="connsiteY4" fmla="*/ 1540216 h 5228144"/>
              <a:gd name="connsiteX5" fmla="*/ 5838091 w 11268221"/>
              <a:gd name="connsiteY5" fmla="*/ 1556474 h 5228144"/>
              <a:gd name="connsiteX6" fmla="*/ 6485204 w 11268221"/>
              <a:gd name="connsiteY6" fmla="*/ 2527146 h 5228144"/>
              <a:gd name="connsiteX7" fmla="*/ 6366818 w 11268221"/>
              <a:gd name="connsiteY7" fmla="*/ 2879204 h 5228144"/>
              <a:gd name="connsiteX8" fmla="*/ 6578291 w 11268221"/>
              <a:gd name="connsiteY8" fmla="*/ 3180106 h 5228144"/>
              <a:gd name="connsiteX9" fmla="*/ 6330460 w 11268221"/>
              <a:gd name="connsiteY9" fmla="*/ 3188327 h 5228144"/>
              <a:gd name="connsiteX10" fmla="*/ 4389120 w 11268221"/>
              <a:gd name="connsiteY10" fmla="*/ 473263 h 5228144"/>
              <a:gd name="connsiteX11" fmla="*/ 4256842 w 11268221"/>
              <a:gd name="connsiteY11" fmla="*/ 532264 h 5228144"/>
              <a:gd name="connsiteX12" fmla="*/ 3956591 w 11268221"/>
              <a:gd name="connsiteY12" fmla="*/ 0 h 5228144"/>
              <a:gd name="connsiteX13" fmla="*/ 745588 w 11268221"/>
              <a:gd name="connsiteY13" fmla="*/ 2963245 h 5228144"/>
              <a:gd name="connsiteX14" fmla="*/ 0 w 11268221"/>
              <a:gd name="connsiteY14" fmla="*/ 3610359 h 5228144"/>
              <a:gd name="connsiteX0" fmla="*/ 1389 w 11269610"/>
              <a:gd name="connsiteY0" fmla="*/ 3610359 h 5228144"/>
              <a:gd name="connsiteX1" fmla="*/ 1056467 w 11269610"/>
              <a:gd name="connsiteY1" fmla="*/ 5228143 h 5228144"/>
              <a:gd name="connsiteX2" fmla="*/ 11269610 w 11269610"/>
              <a:gd name="connsiteY2" fmla="*/ 5228144 h 5228144"/>
              <a:gd name="connsiteX3" fmla="*/ 11227408 w 11269610"/>
              <a:gd name="connsiteY3" fmla="*/ 3666630 h 5228144"/>
              <a:gd name="connsiteX4" fmla="*/ 9558009 w 11269610"/>
              <a:gd name="connsiteY4" fmla="*/ 1540216 h 5228144"/>
              <a:gd name="connsiteX5" fmla="*/ 5839480 w 11269610"/>
              <a:gd name="connsiteY5" fmla="*/ 1556474 h 5228144"/>
              <a:gd name="connsiteX6" fmla="*/ 6486593 w 11269610"/>
              <a:gd name="connsiteY6" fmla="*/ 2527146 h 5228144"/>
              <a:gd name="connsiteX7" fmla="*/ 6368207 w 11269610"/>
              <a:gd name="connsiteY7" fmla="*/ 2879204 h 5228144"/>
              <a:gd name="connsiteX8" fmla="*/ 6579680 w 11269610"/>
              <a:gd name="connsiteY8" fmla="*/ 3180106 h 5228144"/>
              <a:gd name="connsiteX9" fmla="*/ 6331849 w 11269610"/>
              <a:gd name="connsiteY9" fmla="*/ 3188327 h 5228144"/>
              <a:gd name="connsiteX10" fmla="*/ 4390509 w 11269610"/>
              <a:gd name="connsiteY10" fmla="*/ 473263 h 5228144"/>
              <a:gd name="connsiteX11" fmla="*/ 4258231 w 11269610"/>
              <a:gd name="connsiteY11" fmla="*/ 532264 h 5228144"/>
              <a:gd name="connsiteX12" fmla="*/ 3957980 w 11269610"/>
              <a:gd name="connsiteY12" fmla="*/ 0 h 5228144"/>
              <a:gd name="connsiteX13" fmla="*/ 1283005 w 11269610"/>
              <a:gd name="connsiteY13" fmla="*/ 2506045 h 5228144"/>
              <a:gd name="connsiteX14" fmla="*/ 1389 w 11269610"/>
              <a:gd name="connsiteY14" fmla="*/ 3610359 h 5228144"/>
              <a:gd name="connsiteX0" fmla="*/ 492712 w 11146078"/>
              <a:gd name="connsiteY0" fmla="*/ 3547297 h 5352650"/>
              <a:gd name="connsiteX1" fmla="*/ 932935 w 11146078"/>
              <a:gd name="connsiteY1" fmla="*/ 5228143 h 5352650"/>
              <a:gd name="connsiteX2" fmla="*/ 11146078 w 11146078"/>
              <a:gd name="connsiteY2" fmla="*/ 5228144 h 5352650"/>
              <a:gd name="connsiteX3" fmla="*/ 11103876 w 11146078"/>
              <a:gd name="connsiteY3" fmla="*/ 3666630 h 5352650"/>
              <a:gd name="connsiteX4" fmla="*/ 9434477 w 11146078"/>
              <a:gd name="connsiteY4" fmla="*/ 1540216 h 5352650"/>
              <a:gd name="connsiteX5" fmla="*/ 5715948 w 11146078"/>
              <a:gd name="connsiteY5" fmla="*/ 1556474 h 5352650"/>
              <a:gd name="connsiteX6" fmla="*/ 6363061 w 11146078"/>
              <a:gd name="connsiteY6" fmla="*/ 2527146 h 5352650"/>
              <a:gd name="connsiteX7" fmla="*/ 6244675 w 11146078"/>
              <a:gd name="connsiteY7" fmla="*/ 2879204 h 5352650"/>
              <a:gd name="connsiteX8" fmla="*/ 6456148 w 11146078"/>
              <a:gd name="connsiteY8" fmla="*/ 3180106 h 5352650"/>
              <a:gd name="connsiteX9" fmla="*/ 6208317 w 11146078"/>
              <a:gd name="connsiteY9" fmla="*/ 3188327 h 5352650"/>
              <a:gd name="connsiteX10" fmla="*/ 4266977 w 11146078"/>
              <a:gd name="connsiteY10" fmla="*/ 473263 h 5352650"/>
              <a:gd name="connsiteX11" fmla="*/ 4134699 w 11146078"/>
              <a:gd name="connsiteY11" fmla="*/ 532264 h 5352650"/>
              <a:gd name="connsiteX12" fmla="*/ 3834448 w 11146078"/>
              <a:gd name="connsiteY12" fmla="*/ 0 h 5352650"/>
              <a:gd name="connsiteX13" fmla="*/ 1159473 w 11146078"/>
              <a:gd name="connsiteY13" fmla="*/ 2506045 h 5352650"/>
              <a:gd name="connsiteX14" fmla="*/ 492712 w 11146078"/>
              <a:gd name="connsiteY14" fmla="*/ 3547297 h 5352650"/>
              <a:gd name="connsiteX0" fmla="*/ 102631 w 11453796"/>
              <a:gd name="connsiteY0" fmla="*/ 3547297 h 5404972"/>
              <a:gd name="connsiteX1" fmla="*/ 1189240 w 11453796"/>
              <a:gd name="connsiteY1" fmla="*/ 5180846 h 5404972"/>
              <a:gd name="connsiteX2" fmla="*/ 10755997 w 11453796"/>
              <a:gd name="connsiteY2" fmla="*/ 5228144 h 5404972"/>
              <a:gd name="connsiteX3" fmla="*/ 10713795 w 11453796"/>
              <a:gd name="connsiteY3" fmla="*/ 3666630 h 5404972"/>
              <a:gd name="connsiteX4" fmla="*/ 9044396 w 11453796"/>
              <a:gd name="connsiteY4" fmla="*/ 1540216 h 5404972"/>
              <a:gd name="connsiteX5" fmla="*/ 5325867 w 11453796"/>
              <a:gd name="connsiteY5" fmla="*/ 1556474 h 5404972"/>
              <a:gd name="connsiteX6" fmla="*/ 5972980 w 11453796"/>
              <a:gd name="connsiteY6" fmla="*/ 2527146 h 5404972"/>
              <a:gd name="connsiteX7" fmla="*/ 5854594 w 11453796"/>
              <a:gd name="connsiteY7" fmla="*/ 2879204 h 5404972"/>
              <a:gd name="connsiteX8" fmla="*/ 6066067 w 11453796"/>
              <a:gd name="connsiteY8" fmla="*/ 3180106 h 5404972"/>
              <a:gd name="connsiteX9" fmla="*/ 5818236 w 11453796"/>
              <a:gd name="connsiteY9" fmla="*/ 3188327 h 5404972"/>
              <a:gd name="connsiteX10" fmla="*/ 3876896 w 11453796"/>
              <a:gd name="connsiteY10" fmla="*/ 473263 h 5404972"/>
              <a:gd name="connsiteX11" fmla="*/ 3744618 w 11453796"/>
              <a:gd name="connsiteY11" fmla="*/ 532264 h 5404972"/>
              <a:gd name="connsiteX12" fmla="*/ 3444367 w 11453796"/>
              <a:gd name="connsiteY12" fmla="*/ 0 h 5404972"/>
              <a:gd name="connsiteX13" fmla="*/ 769392 w 11453796"/>
              <a:gd name="connsiteY13" fmla="*/ 2506045 h 5404972"/>
              <a:gd name="connsiteX14" fmla="*/ 102631 w 11453796"/>
              <a:gd name="connsiteY14" fmla="*/ 3547297 h 5404972"/>
              <a:gd name="connsiteX0" fmla="*/ 14372 w 11365537"/>
              <a:gd name="connsiteY0" fmla="*/ 3547297 h 5404972"/>
              <a:gd name="connsiteX1" fmla="*/ 1100981 w 11365537"/>
              <a:gd name="connsiteY1" fmla="*/ 5180846 h 5404972"/>
              <a:gd name="connsiteX2" fmla="*/ 10667738 w 11365537"/>
              <a:gd name="connsiteY2" fmla="*/ 5228144 h 5404972"/>
              <a:gd name="connsiteX3" fmla="*/ 10625536 w 11365537"/>
              <a:gd name="connsiteY3" fmla="*/ 3666630 h 5404972"/>
              <a:gd name="connsiteX4" fmla="*/ 8956137 w 11365537"/>
              <a:gd name="connsiteY4" fmla="*/ 1540216 h 5404972"/>
              <a:gd name="connsiteX5" fmla="*/ 5237608 w 11365537"/>
              <a:gd name="connsiteY5" fmla="*/ 1556474 h 5404972"/>
              <a:gd name="connsiteX6" fmla="*/ 5884721 w 11365537"/>
              <a:gd name="connsiteY6" fmla="*/ 2527146 h 5404972"/>
              <a:gd name="connsiteX7" fmla="*/ 5766335 w 11365537"/>
              <a:gd name="connsiteY7" fmla="*/ 2879204 h 5404972"/>
              <a:gd name="connsiteX8" fmla="*/ 5977808 w 11365537"/>
              <a:gd name="connsiteY8" fmla="*/ 3180106 h 5404972"/>
              <a:gd name="connsiteX9" fmla="*/ 5729977 w 11365537"/>
              <a:gd name="connsiteY9" fmla="*/ 3188327 h 5404972"/>
              <a:gd name="connsiteX10" fmla="*/ 3788637 w 11365537"/>
              <a:gd name="connsiteY10" fmla="*/ 473263 h 5404972"/>
              <a:gd name="connsiteX11" fmla="*/ 3656359 w 11365537"/>
              <a:gd name="connsiteY11" fmla="*/ 532264 h 5404972"/>
              <a:gd name="connsiteX12" fmla="*/ 3356108 w 11365537"/>
              <a:gd name="connsiteY12" fmla="*/ 0 h 5404972"/>
              <a:gd name="connsiteX13" fmla="*/ 681133 w 11365537"/>
              <a:gd name="connsiteY13" fmla="*/ 2506045 h 5404972"/>
              <a:gd name="connsiteX14" fmla="*/ 14372 w 11365537"/>
              <a:gd name="connsiteY14" fmla="*/ 3547297 h 5404972"/>
              <a:gd name="connsiteX0" fmla="*/ 14372 w 11365537"/>
              <a:gd name="connsiteY0" fmla="*/ 3547297 h 5228144"/>
              <a:gd name="connsiteX1" fmla="*/ 1100981 w 11365537"/>
              <a:gd name="connsiteY1" fmla="*/ 5180846 h 5228144"/>
              <a:gd name="connsiteX2" fmla="*/ 10667738 w 11365537"/>
              <a:gd name="connsiteY2" fmla="*/ 5228144 h 5228144"/>
              <a:gd name="connsiteX3" fmla="*/ 10625536 w 11365537"/>
              <a:gd name="connsiteY3" fmla="*/ 3666630 h 5228144"/>
              <a:gd name="connsiteX4" fmla="*/ 8956137 w 11365537"/>
              <a:gd name="connsiteY4" fmla="*/ 1540216 h 5228144"/>
              <a:gd name="connsiteX5" fmla="*/ 5237608 w 11365537"/>
              <a:gd name="connsiteY5" fmla="*/ 1556474 h 5228144"/>
              <a:gd name="connsiteX6" fmla="*/ 5884721 w 11365537"/>
              <a:gd name="connsiteY6" fmla="*/ 2527146 h 5228144"/>
              <a:gd name="connsiteX7" fmla="*/ 5766335 w 11365537"/>
              <a:gd name="connsiteY7" fmla="*/ 2879204 h 5228144"/>
              <a:gd name="connsiteX8" fmla="*/ 5977808 w 11365537"/>
              <a:gd name="connsiteY8" fmla="*/ 3180106 h 5228144"/>
              <a:gd name="connsiteX9" fmla="*/ 5729977 w 11365537"/>
              <a:gd name="connsiteY9" fmla="*/ 3188327 h 5228144"/>
              <a:gd name="connsiteX10" fmla="*/ 3788637 w 11365537"/>
              <a:gd name="connsiteY10" fmla="*/ 473263 h 5228144"/>
              <a:gd name="connsiteX11" fmla="*/ 3656359 w 11365537"/>
              <a:gd name="connsiteY11" fmla="*/ 532264 h 5228144"/>
              <a:gd name="connsiteX12" fmla="*/ 3356108 w 11365537"/>
              <a:gd name="connsiteY12" fmla="*/ 0 h 5228144"/>
              <a:gd name="connsiteX13" fmla="*/ 681133 w 11365537"/>
              <a:gd name="connsiteY13" fmla="*/ 2506045 h 5228144"/>
              <a:gd name="connsiteX14" fmla="*/ 14372 w 11365537"/>
              <a:gd name="connsiteY14" fmla="*/ 3547297 h 5228144"/>
              <a:gd name="connsiteX0" fmla="*/ 14372 w 10667738"/>
              <a:gd name="connsiteY0" fmla="*/ 3547297 h 5228144"/>
              <a:gd name="connsiteX1" fmla="*/ 1100981 w 10667738"/>
              <a:gd name="connsiteY1" fmla="*/ 5180846 h 5228144"/>
              <a:gd name="connsiteX2" fmla="*/ 10667738 w 10667738"/>
              <a:gd name="connsiteY2" fmla="*/ 5228144 h 5228144"/>
              <a:gd name="connsiteX3" fmla="*/ 10625536 w 10667738"/>
              <a:gd name="connsiteY3" fmla="*/ 3666630 h 5228144"/>
              <a:gd name="connsiteX4" fmla="*/ 8956137 w 10667738"/>
              <a:gd name="connsiteY4" fmla="*/ 1540216 h 5228144"/>
              <a:gd name="connsiteX5" fmla="*/ 5237608 w 10667738"/>
              <a:gd name="connsiteY5" fmla="*/ 1556474 h 5228144"/>
              <a:gd name="connsiteX6" fmla="*/ 5884721 w 10667738"/>
              <a:gd name="connsiteY6" fmla="*/ 2527146 h 5228144"/>
              <a:gd name="connsiteX7" fmla="*/ 5766335 w 10667738"/>
              <a:gd name="connsiteY7" fmla="*/ 2879204 h 5228144"/>
              <a:gd name="connsiteX8" fmla="*/ 5977808 w 10667738"/>
              <a:gd name="connsiteY8" fmla="*/ 3180106 h 5228144"/>
              <a:gd name="connsiteX9" fmla="*/ 5729977 w 10667738"/>
              <a:gd name="connsiteY9" fmla="*/ 3188327 h 5228144"/>
              <a:gd name="connsiteX10" fmla="*/ 3788637 w 10667738"/>
              <a:gd name="connsiteY10" fmla="*/ 473263 h 5228144"/>
              <a:gd name="connsiteX11" fmla="*/ 3656359 w 10667738"/>
              <a:gd name="connsiteY11" fmla="*/ 532264 h 5228144"/>
              <a:gd name="connsiteX12" fmla="*/ 3356108 w 10667738"/>
              <a:gd name="connsiteY12" fmla="*/ 0 h 5228144"/>
              <a:gd name="connsiteX13" fmla="*/ 681133 w 10667738"/>
              <a:gd name="connsiteY13" fmla="*/ 2506045 h 5228144"/>
              <a:gd name="connsiteX14" fmla="*/ 14372 w 10667738"/>
              <a:gd name="connsiteY14" fmla="*/ 3547297 h 5228144"/>
              <a:gd name="connsiteX0" fmla="*/ 0 w 10653366"/>
              <a:gd name="connsiteY0" fmla="*/ 3547297 h 5228144"/>
              <a:gd name="connsiteX1" fmla="*/ 1086609 w 10653366"/>
              <a:gd name="connsiteY1" fmla="*/ 5180846 h 5228144"/>
              <a:gd name="connsiteX2" fmla="*/ 10653366 w 10653366"/>
              <a:gd name="connsiteY2" fmla="*/ 5228144 h 5228144"/>
              <a:gd name="connsiteX3" fmla="*/ 10611164 w 10653366"/>
              <a:gd name="connsiteY3" fmla="*/ 3666630 h 5228144"/>
              <a:gd name="connsiteX4" fmla="*/ 8941765 w 10653366"/>
              <a:gd name="connsiteY4" fmla="*/ 1540216 h 5228144"/>
              <a:gd name="connsiteX5" fmla="*/ 5223236 w 10653366"/>
              <a:gd name="connsiteY5" fmla="*/ 1556474 h 5228144"/>
              <a:gd name="connsiteX6" fmla="*/ 5870349 w 10653366"/>
              <a:gd name="connsiteY6" fmla="*/ 2527146 h 5228144"/>
              <a:gd name="connsiteX7" fmla="*/ 5751963 w 10653366"/>
              <a:gd name="connsiteY7" fmla="*/ 2879204 h 5228144"/>
              <a:gd name="connsiteX8" fmla="*/ 5963436 w 10653366"/>
              <a:gd name="connsiteY8" fmla="*/ 3180106 h 5228144"/>
              <a:gd name="connsiteX9" fmla="*/ 5715605 w 10653366"/>
              <a:gd name="connsiteY9" fmla="*/ 3188327 h 5228144"/>
              <a:gd name="connsiteX10" fmla="*/ 3774265 w 10653366"/>
              <a:gd name="connsiteY10" fmla="*/ 473263 h 5228144"/>
              <a:gd name="connsiteX11" fmla="*/ 3641987 w 10653366"/>
              <a:gd name="connsiteY11" fmla="*/ 532264 h 5228144"/>
              <a:gd name="connsiteX12" fmla="*/ 3341736 w 10653366"/>
              <a:gd name="connsiteY12" fmla="*/ 0 h 5228144"/>
              <a:gd name="connsiteX13" fmla="*/ 666761 w 10653366"/>
              <a:gd name="connsiteY13" fmla="*/ 2506045 h 5228144"/>
              <a:gd name="connsiteX14" fmla="*/ 0 w 10653366"/>
              <a:gd name="connsiteY14" fmla="*/ 3547297 h 5228144"/>
              <a:gd name="connsiteX0" fmla="*/ 0 w 10687412"/>
              <a:gd name="connsiteY0" fmla="*/ 3615390 h 5309829"/>
              <a:gd name="connsiteX1" fmla="*/ 1120655 w 10687412"/>
              <a:gd name="connsiteY1" fmla="*/ 5180846 h 5309829"/>
              <a:gd name="connsiteX2" fmla="*/ 10687412 w 10687412"/>
              <a:gd name="connsiteY2" fmla="*/ 5228144 h 5309829"/>
              <a:gd name="connsiteX3" fmla="*/ 10645210 w 10687412"/>
              <a:gd name="connsiteY3" fmla="*/ 3666630 h 5309829"/>
              <a:gd name="connsiteX4" fmla="*/ 8975811 w 10687412"/>
              <a:gd name="connsiteY4" fmla="*/ 1540216 h 5309829"/>
              <a:gd name="connsiteX5" fmla="*/ 5257282 w 10687412"/>
              <a:gd name="connsiteY5" fmla="*/ 1556474 h 5309829"/>
              <a:gd name="connsiteX6" fmla="*/ 5904395 w 10687412"/>
              <a:gd name="connsiteY6" fmla="*/ 2527146 h 5309829"/>
              <a:gd name="connsiteX7" fmla="*/ 5786009 w 10687412"/>
              <a:gd name="connsiteY7" fmla="*/ 2879204 h 5309829"/>
              <a:gd name="connsiteX8" fmla="*/ 5997482 w 10687412"/>
              <a:gd name="connsiteY8" fmla="*/ 3180106 h 5309829"/>
              <a:gd name="connsiteX9" fmla="*/ 5749651 w 10687412"/>
              <a:gd name="connsiteY9" fmla="*/ 3188327 h 5309829"/>
              <a:gd name="connsiteX10" fmla="*/ 3808311 w 10687412"/>
              <a:gd name="connsiteY10" fmla="*/ 473263 h 5309829"/>
              <a:gd name="connsiteX11" fmla="*/ 3676033 w 10687412"/>
              <a:gd name="connsiteY11" fmla="*/ 532264 h 5309829"/>
              <a:gd name="connsiteX12" fmla="*/ 3375782 w 10687412"/>
              <a:gd name="connsiteY12" fmla="*/ 0 h 5309829"/>
              <a:gd name="connsiteX13" fmla="*/ 700807 w 10687412"/>
              <a:gd name="connsiteY13" fmla="*/ 2506045 h 5309829"/>
              <a:gd name="connsiteX14" fmla="*/ 0 w 10687412"/>
              <a:gd name="connsiteY14" fmla="*/ 3615390 h 5309829"/>
              <a:gd name="connsiteX0" fmla="*/ 0 w 10687412"/>
              <a:gd name="connsiteY0" fmla="*/ 3615390 h 5309829"/>
              <a:gd name="connsiteX1" fmla="*/ 1120655 w 10687412"/>
              <a:gd name="connsiteY1" fmla="*/ 5180846 h 5309829"/>
              <a:gd name="connsiteX2" fmla="*/ 10687412 w 10687412"/>
              <a:gd name="connsiteY2" fmla="*/ 5228144 h 5309829"/>
              <a:gd name="connsiteX3" fmla="*/ 10645210 w 10687412"/>
              <a:gd name="connsiteY3" fmla="*/ 3666630 h 5309829"/>
              <a:gd name="connsiteX4" fmla="*/ 8975811 w 10687412"/>
              <a:gd name="connsiteY4" fmla="*/ 1540216 h 5309829"/>
              <a:gd name="connsiteX5" fmla="*/ 5257282 w 10687412"/>
              <a:gd name="connsiteY5" fmla="*/ 1556474 h 5309829"/>
              <a:gd name="connsiteX6" fmla="*/ 5904395 w 10687412"/>
              <a:gd name="connsiteY6" fmla="*/ 2527146 h 5309829"/>
              <a:gd name="connsiteX7" fmla="*/ 5786009 w 10687412"/>
              <a:gd name="connsiteY7" fmla="*/ 2879204 h 5309829"/>
              <a:gd name="connsiteX8" fmla="*/ 5997482 w 10687412"/>
              <a:gd name="connsiteY8" fmla="*/ 3180106 h 5309829"/>
              <a:gd name="connsiteX9" fmla="*/ 5749651 w 10687412"/>
              <a:gd name="connsiteY9" fmla="*/ 3188327 h 5309829"/>
              <a:gd name="connsiteX10" fmla="*/ 3808311 w 10687412"/>
              <a:gd name="connsiteY10" fmla="*/ 473263 h 5309829"/>
              <a:gd name="connsiteX11" fmla="*/ 3676033 w 10687412"/>
              <a:gd name="connsiteY11" fmla="*/ 532264 h 5309829"/>
              <a:gd name="connsiteX12" fmla="*/ 3375782 w 10687412"/>
              <a:gd name="connsiteY12" fmla="*/ 0 h 5309829"/>
              <a:gd name="connsiteX13" fmla="*/ 700807 w 10687412"/>
              <a:gd name="connsiteY13" fmla="*/ 2506045 h 5309829"/>
              <a:gd name="connsiteX14" fmla="*/ 0 w 10687412"/>
              <a:gd name="connsiteY14" fmla="*/ 3615390 h 5309829"/>
              <a:gd name="connsiteX0" fmla="*/ 0 w 10687412"/>
              <a:gd name="connsiteY0" fmla="*/ 3615390 h 5309829"/>
              <a:gd name="connsiteX1" fmla="*/ 1120655 w 10687412"/>
              <a:gd name="connsiteY1" fmla="*/ 5180846 h 5309829"/>
              <a:gd name="connsiteX2" fmla="*/ 10687412 w 10687412"/>
              <a:gd name="connsiteY2" fmla="*/ 5228144 h 5309829"/>
              <a:gd name="connsiteX3" fmla="*/ 10645210 w 10687412"/>
              <a:gd name="connsiteY3" fmla="*/ 3666630 h 5309829"/>
              <a:gd name="connsiteX4" fmla="*/ 8975811 w 10687412"/>
              <a:gd name="connsiteY4" fmla="*/ 1540216 h 5309829"/>
              <a:gd name="connsiteX5" fmla="*/ 5257282 w 10687412"/>
              <a:gd name="connsiteY5" fmla="*/ 1556474 h 5309829"/>
              <a:gd name="connsiteX6" fmla="*/ 5904395 w 10687412"/>
              <a:gd name="connsiteY6" fmla="*/ 2527146 h 5309829"/>
              <a:gd name="connsiteX7" fmla="*/ 5786009 w 10687412"/>
              <a:gd name="connsiteY7" fmla="*/ 2879204 h 5309829"/>
              <a:gd name="connsiteX8" fmla="*/ 5997482 w 10687412"/>
              <a:gd name="connsiteY8" fmla="*/ 3180106 h 5309829"/>
              <a:gd name="connsiteX9" fmla="*/ 5749651 w 10687412"/>
              <a:gd name="connsiteY9" fmla="*/ 3188327 h 5309829"/>
              <a:gd name="connsiteX10" fmla="*/ 3808311 w 10687412"/>
              <a:gd name="connsiteY10" fmla="*/ 473263 h 5309829"/>
              <a:gd name="connsiteX11" fmla="*/ 3676033 w 10687412"/>
              <a:gd name="connsiteY11" fmla="*/ 532264 h 5309829"/>
              <a:gd name="connsiteX12" fmla="*/ 3375782 w 10687412"/>
              <a:gd name="connsiteY12" fmla="*/ 0 h 5309829"/>
              <a:gd name="connsiteX13" fmla="*/ 700807 w 10687412"/>
              <a:gd name="connsiteY13" fmla="*/ 2506045 h 5309829"/>
              <a:gd name="connsiteX14" fmla="*/ 0 w 10687412"/>
              <a:gd name="connsiteY14" fmla="*/ 3615390 h 5309829"/>
              <a:gd name="connsiteX0" fmla="*/ 0 w 10687412"/>
              <a:gd name="connsiteY0" fmla="*/ 3615390 h 5228144"/>
              <a:gd name="connsiteX1" fmla="*/ 1120655 w 10687412"/>
              <a:gd name="connsiteY1" fmla="*/ 5180846 h 5228144"/>
              <a:gd name="connsiteX2" fmla="*/ 10687412 w 10687412"/>
              <a:gd name="connsiteY2" fmla="*/ 5228144 h 5228144"/>
              <a:gd name="connsiteX3" fmla="*/ 10645210 w 10687412"/>
              <a:gd name="connsiteY3" fmla="*/ 3666630 h 5228144"/>
              <a:gd name="connsiteX4" fmla="*/ 8975811 w 10687412"/>
              <a:gd name="connsiteY4" fmla="*/ 1540216 h 5228144"/>
              <a:gd name="connsiteX5" fmla="*/ 5257282 w 10687412"/>
              <a:gd name="connsiteY5" fmla="*/ 1556474 h 5228144"/>
              <a:gd name="connsiteX6" fmla="*/ 5904395 w 10687412"/>
              <a:gd name="connsiteY6" fmla="*/ 2527146 h 5228144"/>
              <a:gd name="connsiteX7" fmla="*/ 5786009 w 10687412"/>
              <a:gd name="connsiteY7" fmla="*/ 2879204 h 5228144"/>
              <a:gd name="connsiteX8" fmla="*/ 5997482 w 10687412"/>
              <a:gd name="connsiteY8" fmla="*/ 3180106 h 5228144"/>
              <a:gd name="connsiteX9" fmla="*/ 5749651 w 10687412"/>
              <a:gd name="connsiteY9" fmla="*/ 3188327 h 5228144"/>
              <a:gd name="connsiteX10" fmla="*/ 3808311 w 10687412"/>
              <a:gd name="connsiteY10" fmla="*/ 473263 h 5228144"/>
              <a:gd name="connsiteX11" fmla="*/ 3676033 w 10687412"/>
              <a:gd name="connsiteY11" fmla="*/ 532264 h 5228144"/>
              <a:gd name="connsiteX12" fmla="*/ 3375782 w 10687412"/>
              <a:gd name="connsiteY12" fmla="*/ 0 h 5228144"/>
              <a:gd name="connsiteX13" fmla="*/ 700807 w 10687412"/>
              <a:gd name="connsiteY13" fmla="*/ 2506045 h 5228144"/>
              <a:gd name="connsiteX14" fmla="*/ 0 w 10687412"/>
              <a:gd name="connsiteY14" fmla="*/ 3615390 h 5228144"/>
              <a:gd name="connsiteX0" fmla="*/ 0 w 10687412"/>
              <a:gd name="connsiteY0" fmla="*/ 3615390 h 5228144"/>
              <a:gd name="connsiteX1" fmla="*/ 1120655 w 10687412"/>
              <a:gd name="connsiteY1" fmla="*/ 5180846 h 5228144"/>
              <a:gd name="connsiteX2" fmla="*/ 10687412 w 10687412"/>
              <a:gd name="connsiteY2" fmla="*/ 5228144 h 5228144"/>
              <a:gd name="connsiteX3" fmla="*/ 10645210 w 10687412"/>
              <a:gd name="connsiteY3" fmla="*/ 3666630 h 5228144"/>
              <a:gd name="connsiteX4" fmla="*/ 8975811 w 10687412"/>
              <a:gd name="connsiteY4" fmla="*/ 1540216 h 5228144"/>
              <a:gd name="connsiteX5" fmla="*/ 5257282 w 10687412"/>
              <a:gd name="connsiteY5" fmla="*/ 1556474 h 5228144"/>
              <a:gd name="connsiteX6" fmla="*/ 5904395 w 10687412"/>
              <a:gd name="connsiteY6" fmla="*/ 2527146 h 5228144"/>
              <a:gd name="connsiteX7" fmla="*/ 5786009 w 10687412"/>
              <a:gd name="connsiteY7" fmla="*/ 2879204 h 5228144"/>
              <a:gd name="connsiteX8" fmla="*/ 5997482 w 10687412"/>
              <a:gd name="connsiteY8" fmla="*/ 3180106 h 5228144"/>
              <a:gd name="connsiteX9" fmla="*/ 5749651 w 10687412"/>
              <a:gd name="connsiteY9" fmla="*/ 3188327 h 5228144"/>
              <a:gd name="connsiteX10" fmla="*/ 4430718 w 10687412"/>
              <a:gd name="connsiteY10" fmla="*/ 511683 h 5228144"/>
              <a:gd name="connsiteX11" fmla="*/ 3676033 w 10687412"/>
              <a:gd name="connsiteY11" fmla="*/ 532264 h 5228144"/>
              <a:gd name="connsiteX12" fmla="*/ 3375782 w 10687412"/>
              <a:gd name="connsiteY12" fmla="*/ 0 h 5228144"/>
              <a:gd name="connsiteX13" fmla="*/ 700807 w 10687412"/>
              <a:gd name="connsiteY13" fmla="*/ 2506045 h 5228144"/>
              <a:gd name="connsiteX14" fmla="*/ 0 w 10687412"/>
              <a:gd name="connsiteY14" fmla="*/ 3615390 h 5228144"/>
              <a:gd name="connsiteX0" fmla="*/ 0 w 10687412"/>
              <a:gd name="connsiteY0" fmla="*/ 3615390 h 5228144"/>
              <a:gd name="connsiteX1" fmla="*/ 1120655 w 10687412"/>
              <a:gd name="connsiteY1" fmla="*/ 5180846 h 5228144"/>
              <a:gd name="connsiteX2" fmla="*/ 10687412 w 10687412"/>
              <a:gd name="connsiteY2" fmla="*/ 5228144 h 5228144"/>
              <a:gd name="connsiteX3" fmla="*/ 10645210 w 10687412"/>
              <a:gd name="connsiteY3" fmla="*/ 3666630 h 5228144"/>
              <a:gd name="connsiteX4" fmla="*/ 8975811 w 10687412"/>
              <a:gd name="connsiteY4" fmla="*/ 1540216 h 5228144"/>
              <a:gd name="connsiteX5" fmla="*/ 5257282 w 10687412"/>
              <a:gd name="connsiteY5" fmla="*/ 1556474 h 5228144"/>
              <a:gd name="connsiteX6" fmla="*/ 5904395 w 10687412"/>
              <a:gd name="connsiteY6" fmla="*/ 2527146 h 5228144"/>
              <a:gd name="connsiteX7" fmla="*/ 5786009 w 10687412"/>
              <a:gd name="connsiteY7" fmla="*/ 2879204 h 5228144"/>
              <a:gd name="connsiteX8" fmla="*/ 5997482 w 10687412"/>
              <a:gd name="connsiteY8" fmla="*/ 3180106 h 5228144"/>
              <a:gd name="connsiteX9" fmla="*/ 5749651 w 10687412"/>
              <a:gd name="connsiteY9" fmla="*/ 3188327 h 5228144"/>
              <a:gd name="connsiteX10" fmla="*/ 4430718 w 10687412"/>
              <a:gd name="connsiteY10" fmla="*/ 511683 h 5228144"/>
              <a:gd name="connsiteX11" fmla="*/ 4275387 w 10687412"/>
              <a:gd name="connsiteY11" fmla="*/ 586052 h 5228144"/>
              <a:gd name="connsiteX12" fmla="*/ 3375782 w 10687412"/>
              <a:gd name="connsiteY12" fmla="*/ 0 h 5228144"/>
              <a:gd name="connsiteX13" fmla="*/ 700807 w 10687412"/>
              <a:gd name="connsiteY13" fmla="*/ 2506045 h 5228144"/>
              <a:gd name="connsiteX14" fmla="*/ 0 w 10687412"/>
              <a:gd name="connsiteY14" fmla="*/ 3615390 h 5228144"/>
              <a:gd name="connsiteX0" fmla="*/ 0 w 10687412"/>
              <a:gd name="connsiteY0" fmla="*/ 3623074 h 5235828"/>
              <a:gd name="connsiteX1" fmla="*/ 1120655 w 10687412"/>
              <a:gd name="connsiteY1" fmla="*/ 5188530 h 5235828"/>
              <a:gd name="connsiteX2" fmla="*/ 10687412 w 10687412"/>
              <a:gd name="connsiteY2" fmla="*/ 5235828 h 5235828"/>
              <a:gd name="connsiteX3" fmla="*/ 10645210 w 10687412"/>
              <a:gd name="connsiteY3" fmla="*/ 3674314 h 5235828"/>
              <a:gd name="connsiteX4" fmla="*/ 8975811 w 10687412"/>
              <a:gd name="connsiteY4" fmla="*/ 1547900 h 5235828"/>
              <a:gd name="connsiteX5" fmla="*/ 5257282 w 10687412"/>
              <a:gd name="connsiteY5" fmla="*/ 1564158 h 5235828"/>
              <a:gd name="connsiteX6" fmla="*/ 5904395 w 10687412"/>
              <a:gd name="connsiteY6" fmla="*/ 2534830 h 5235828"/>
              <a:gd name="connsiteX7" fmla="*/ 5786009 w 10687412"/>
              <a:gd name="connsiteY7" fmla="*/ 2886888 h 5235828"/>
              <a:gd name="connsiteX8" fmla="*/ 5997482 w 10687412"/>
              <a:gd name="connsiteY8" fmla="*/ 3187790 h 5235828"/>
              <a:gd name="connsiteX9" fmla="*/ 5749651 w 10687412"/>
              <a:gd name="connsiteY9" fmla="*/ 3196011 h 5235828"/>
              <a:gd name="connsiteX10" fmla="*/ 4430718 w 10687412"/>
              <a:gd name="connsiteY10" fmla="*/ 519367 h 5235828"/>
              <a:gd name="connsiteX11" fmla="*/ 4275387 w 10687412"/>
              <a:gd name="connsiteY11" fmla="*/ 593736 h 5235828"/>
              <a:gd name="connsiteX12" fmla="*/ 3952084 w 10687412"/>
              <a:gd name="connsiteY12" fmla="*/ 0 h 5235828"/>
              <a:gd name="connsiteX13" fmla="*/ 700807 w 10687412"/>
              <a:gd name="connsiteY13" fmla="*/ 2513729 h 5235828"/>
              <a:gd name="connsiteX14" fmla="*/ 0 w 10687412"/>
              <a:gd name="connsiteY14" fmla="*/ 3623074 h 5235828"/>
              <a:gd name="connsiteX0" fmla="*/ 0 w 10687412"/>
              <a:gd name="connsiteY0" fmla="*/ 3623074 h 5235828"/>
              <a:gd name="connsiteX1" fmla="*/ 1120655 w 10687412"/>
              <a:gd name="connsiteY1" fmla="*/ 5188530 h 5235828"/>
              <a:gd name="connsiteX2" fmla="*/ 10687412 w 10687412"/>
              <a:gd name="connsiteY2" fmla="*/ 5235828 h 5235828"/>
              <a:gd name="connsiteX3" fmla="*/ 10645210 w 10687412"/>
              <a:gd name="connsiteY3" fmla="*/ 3674314 h 5235828"/>
              <a:gd name="connsiteX4" fmla="*/ 8975811 w 10687412"/>
              <a:gd name="connsiteY4" fmla="*/ 1547900 h 5235828"/>
              <a:gd name="connsiteX5" fmla="*/ 5257282 w 10687412"/>
              <a:gd name="connsiteY5" fmla="*/ 1564158 h 5235828"/>
              <a:gd name="connsiteX6" fmla="*/ 5904395 w 10687412"/>
              <a:gd name="connsiteY6" fmla="*/ 2534830 h 5235828"/>
              <a:gd name="connsiteX7" fmla="*/ 5786009 w 10687412"/>
              <a:gd name="connsiteY7" fmla="*/ 2886888 h 5235828"/>
              <a:gd name="connsiteX8" fmla="*/ 5997482 w 10687412"/>
              <a:gd name="connsiteY8" fmla="*/ 3187790 h 5235828"/>
              <a:gd name="connsiteX9" fmla="*/ 5749651 w 10687412"/>
              <a:gd name="connsiteY9" fmla="*/ 3196011 h 5235828"/>
              <a:gd name="connsiteX10" fmla="*/ 4392298 w 10687412"/>
              <a:gd name="connsiteY10" fmla="*/ 488631 h 5235828"/>
              <a:gd name="connsiteX11" fmla="*/ 4275387 w 10687412"/>
              <a:gd name="connsiteY11" fmla="*/ 593736 h 5235828"/>
              <a:gd name="connsiteX12" fmla="*/ 3952084 w 10687412"/>
              <a:gd name="connsiteY12" fmla="*/ 0 h 5235828"/>
              <a:gd name="connsiteX13" fmla="*/ 700807 w 10687412"/>
              <a:gd name="connsiteY13" fmla="*/ 2513729 h 5235828"/>
              <a:gd name="connsiteX14" fmla="*/ 0 w 10687412"/>
              <a:gd name="connsiteY14" fmla="*/ 3623074 h 5235828"/>
              <a:gd name="connsiteX0" fmla="*/ 0 w 10687412"/>
              <a:gd name="connsiteY0" fmla="*/ 3623074 h 5235828"/>
              <a:gd name="connsiteX1" fmla="*/ 1120655 w 10687412"/>
              <a:gd name="connsiteY1" fmla="*/ 5188530 h 5235828"/>
              <a:gd name="connsiteX2" fmla="*/ 10687412 w 10687412"/>
              <a:gd name="connsiteY2" fmla="*/ 5235828 h 5235828"/>
              <a:gd name="connsiteX3" fmla="*/ 10645210 w 10687412"/>
              <a:gd name="connsiteY3" fmla="*/ 3674314 h 5235828"/>
              <a:gd name="connsiteX4" fmla="*/ 8975811 w 10687412"/>
              <a:gd name="connsiteY4" fmla="*/ 1547900 h 5235828"/>
              <a:gd name="connsiteX5" fmla="*/ 5257282 w 10687412"/>
              <a:gd name="connsiteY5" fmla="*/ 1564158 h 5235828"/>
              <a:gd name="connsiteX6" fmla="*/ 5904395 w 10687412"/>
              <a:gd name="connsiteY6" fmla="*/ 2534830 h 5235828"/>
              <a:gd name="connsiteX7" fmla="*/ 5786009 w 10687412"/>
              <a:gd name="connsiteY7" fmla="*/ 2886888 h 5235828"/>
              <a:gd name="connsiteX8" fmla="*/ 5997482 w 10687412"/>
              <a:gd name="connsiteY8" fmla="*/ 3187790 h 5235828"/>
              <a:gd name="connsiteX9" fmla="*/ 5749651 w 10687412"/>
              <a:gd name="connsiteY9" fmla="*/ 3196011 h 5235828"/>
              <a:gd name="connsiteX10" fmla="*/ 4369246 w 10687412"/>
              <a:gd name="connsiteY10" fmla="*/ 473263 h 5235828"/>
              <a:gd name="connsiteX11" fmla="*/ 4275387 w 10687412"/>
              <a:gd name="connsiteY11" fmla="*/ 593736 h 5235828"/>
              <a:gd name="connsiteX12" fmla="*/ 3952084 w 10687412"/>
              <a:gd name="connsiteY12" fmla="*/ 0 h 5235828"/>
              <a:gd name="connsiteX13" fmla="*/ 700807 w 10687412"/>
              <a:gd name="connsiteY13" fmla="*/ 2513729 h 5235828"/>
              <a:gd name="connsiteX14" fmla="*/ 0 w 10687412"/>
              <a:gd name="connsiteY14" fmla="*/ 3623074 h 5235828"/>
              <a:gd name="connsiteX0" fmla="*/ 0 w 10687412"/>
              <a:gd name="connsiteY0" fmla="*/ 3623074 h 5235828"/>
              <a:gd name="connsiteX1" fmla="*/ 1120655 w 10687412"/>
              <a:gd name="connsiteY1" fmla="*/ 5188530 h 5235828"/>
              <a:gd name="connsiteX2" fmla="*/ 10687412 w 10687412"/>
              <a:gd name="connsiteY2" fmla="*/ 5235828 h 5235828"/>
              <a:gd name="connsiteX3" fmla="*/ 10645210 w 10687412"/>
              <a:gd name="connsiteY3" fmla="*/ 3674314 h 5235828"/>
              <a:gd name="connsiteX4" fmla="*/ 8975811 w 10687412"/>
              <a:gd name="connsiteY4" fmla="*/ 1547900 h 5235828"/>
              <a:gd name="connsiteX5" fmla="*/ 5257282 w 10687412"/>
              <a:gd name="connsiteY5" fmla="*/ 1564158 h 5235828"/>
              <a:gd name="connsiteX6" fmla="*/ 5904395 w 10687412"/>
              <a:gd name="connsiteY6" fmla="*/ 2534830 h 5235828"/>
              <a:gd name="connsiteX7" fmla="*/ 5786009 w 10687412"/>
              <a:gd name="connsiteY7" fmla="*/ 2886888 h 5235828"/>
              <a:gd name="connsiteX8" fmla="*/ 5997482 w 10687412"/>
              <a:gd name="connsiteY8" fmla="*/ 3187790 h 5235828"/>
              <a:gd name="connsiteX9" fmla="*/ 5749651 w 10687412"/>
              <a:gd name="connsiteY9" fmla="*/ 3196011 h 5235828"/>
              <a:gd name="connsiteX10" fmla="*/ 4369246 w 10687412"/>
              <a:gd name="connsiteY10" fmla="*/ 473263 h 5235828"/>
              <a:gd name="connsiteX11" fmla="*/ 4275387 w 10687412"/>
              <a:gd name="connsiteY11" fmla="*/ 616788 h 5235828"/>
              <a:gd name="connsiteX12" fmla="*/ 3952084 w 10687412"/>
              <a:gd name="connsiteY12" fmla="*/ 0 h 5235828"/>
              <a:gd name="connsiteX13" fmla="*/ 700807 w 10687412"/>
              <a:gd name="connsiteY13" fmla="*/ 2513729 h 5235828"/>
              <a:gd name="connsiteX14" fmla="*/ 0 w 10687412"/>
              <a:gd name="connsiteY14" fmla="*/ 3623074 h 5235828"/>
              <a:gd name="connsiteX0" fmla="*/ 0 w 10687412"/>
              <a:gd name="connsiteY0" fmla="*/ 3623074 h 5235828"/>
              <a:gd name="connsiteX1" fmla="*/ 1120655 w 10687412"/>
              <a:gd name="connsiteY1" fmla="*/ 5188530 h 5235828"/>
              <a:gd name="connsiteX2" fmla="*/ 10687412 w 10687412"/>
              <a:gd name="connsiteY2" fmla="*/ 5235828 h 5235828"/>
              <a:gd name="connsiteX3" fmla="*/ 10645210 w 10687412"/>
              <a:gd name="connsiteY3" fmla="*/ 3674314 h 5235828"/>
              <a:gd name="connsiteX4" fmla="*/ 8975811 w 10687412"/>
              <a:gd name="connsiteY4" fmla="*/ 1547900 h 5235828"/>
              <a:gd name="connsiteX5" fmla="*/ 5257282 w 10687412"/>
              <a:gd name="connsiteY5" fmla="*/ 1564158 h 5235828"/>
              <a:gd name="connsiteX6" fmla="*/ 5904395 w 10687412"/>
              <a:gd name="connsiteY6" fmla="*/ 2534830 h 5235828"/>
              <a:gd name="connsiteX7" fmla="*/ 5786009 w 10687412"/>
              <a:gd name="connsiteY7" fmla="*/ 2886888 h 5235828"/>
              <a:gd name="connsiteX8" fmla="*/ 5997482 w 10687412"/>
              <a:gd name="connsiteY8" fmla="*/ 3187790 h 5235828"/>
              <a:gd name="connsiteX9" fmla="*/ 5857227 w 10687412"/>
              <a:gd name="connsiteY9" fmla="*/ 3157591 h 5235828"/>
              <a:gd name="connsiteX10" fmla="*/ 4369246 w 10687412"/>
              <a:gd name="connsiteY10" fmla="*/ 473263 h 5235828"/>
              <a:gd name="connsiteX11" fmla="*/ 4275387 w 10687412"/>
              <a:gd name="connsiteY11" fmla="*/ 616788 h 5235828"/>
              <a:gd name="connsiteX12" fmla="*/ 3952084 w 10687412"/>
              <a:gd name="connsiteY12" fmla="*/ 0 h 5235828"/>
              <a:gd name="connsiteX13" fmla="*/ 700807 w 10687412"/>
              <a:gd name="connsiteY13" fmla="*/ 2513729 h 5235828"/>
              <a:gd name="connsiteX14" fmla="*/ 0 w 10687412"/>
              <a:gd name="connsiteY14" fmla="*/ 3623074 h 5235828"/>
              <a:gd name="connsiteX0" fmla="*/ 0 w 10687412"/>
              <a:gd name="connsiteY0" fmla="*/ 3623074 h 5235828"/>
              <a:gd name="connsiteX1" fmla="*/ 1120655 w 10687412"/>
              <a:gd name="connsiteY1" fmla="*/ 5188530 h 5235828"/>
              <a:gd name="connsiteX2" fmla="*/ 10687412 w 10687412"/>
              <a:gd name="connsiteY2" fmla="*/ 5235828 h 5235828"/>
              <a:gd name="connsiteX3" fmla="*/ 10645210 w 10687412"/>
              <a:gd name="connsiteY3" fmla="*/ 3674314 h 5235828"/>
              <a:gd name="connsiteX4" fmla="*/ 8975811 w 10687412"/>
              <a:gd name="connsiteY4" fmla="*/ 1547900 h 5235828"/>
              <a:gd name="connsiteX5" fmla="*/ 5257282 w 10687412"/>
              <a:gd name="connsiteY5" fmla="*/ 1564158 h 5235828"/>
              <a:gd name="connsiteX6" fmla="*/ 5873658 w 10687412"/>
              <a:gd name="connsiteY6" fmla="*/ 2757667 h 5235828"/>
              <a:gd name="connsiteX7" fmla="*/ 5786009 w 10687412"/>
              <a:gd name="connsiteY7" fmla="*/ 2886888 h 5235828"/>
              <a:gd name="connsiteX8" fmla="*/ 5997482 w 10687412"/>
              <a:gd name="connsiteY8" fmla="*/ 3187790 h 5235828"/>
              <a:gd name="connsiteX9" fmla="*/ 5857227 w 10687412"/>
              <a:gd name="connsiteY9" fmla="*/ 3157591 h 5235828"/>
              <a:gd name="connsiteX10" fmla="*/ 4369246 w 10687412"/>
              <a:gd name="connsiteY10" fmla="*/ 473263 h 5235828"/>
              <a:gd name="connsiteX11" fmla="*/ 4275387 w 10687412"/>
              <a:gd name="connsiteY11" fmla="*/ 616788 h 5235828"/>
              <a:gd name="connsiteX12" fmla="*/ 3952084 w 10687412"/>
              <a:gd name="connsiteY12" fmla="*/ 0 h 5235828"/>
              <a:gd name="connsiteX13" fmla="*/ 700807 w 10687412"/>
              <a:gd name="connsiteY13" fmla="*/ 2513729 h 5235828"/>
              <a:gd name="connsiteX14" fmla="*/ 0 w 10687412"/>
              <a:gd name="connsiteY14" fmla="*/ 3623074 h 5235828"/>
              <a:gd name="connsiteX0" fmla="*/ 7621 w 11407345"/>
              <a:gd name="connsiteY0" fmla="*/ 3623074 h 5345080"/>
              <a:gd name="connsiteX1" fmla="*/ 932333 w 11407345"/>
              <a:gd name="connsiteY1" fmla="*/ 5210302 h 5345080"/>
              <a:gd name="connsiteX2" fmla="*/ 10695033 w 11407345"/>
              <a:gd name="connsiteY2" fmla="*/ 5235828 h 5345080"/>
              <a:gd name="connsiteX3" fmla="*/ 10652831 w 11407345"/>
              <a:gd name="connsiteY3" fmla="*/ 3674314 h 5345080"/>
              <a:gd name="connsiteX4" fmla="*/ 8983432 w 11407345"/>
              <a:gd name="connsiteY4" fmla="*/ 1547900 h 5345080"/>
              <a:gd name="connsiteX5" fmla="*/ 5264903 w 11407345"/>
              <a:gd name="connsiteY5" fmla="*/ 1564158 h 5345080"/>
              <a:gd name="connsiteX6" fmla="*/ 5881279 w 11407345"/>
              <a:gd name="connsiteY6" fmla="*/ 2757667 h 5345080"/>
              <a:gd name="connsiteX7" fmla="*/ 5793630 w 11407345"/>
              <a:gd name="connsiteY7" fmla="*/ 2886888 h 5345080"/>
              <a:gd name="connsiteX8" fmla="*/ 6005103 w 11407345"/>
              <a:gd name="connsiteY8" fmla="*/ 3187790 h 5345080"/>
              <a:gd name="connsiteX9" fmla="*/ 5864848 w 11407345"/>
              <a:gd name="connsiteY9" fmla="*/ 3157591 h 5345080"/>
              <a:gd name="connsiteX10" fmla="*/ 4376867 w 11407345"/>
              <a:gd name="connsiteY10" fmla="*/ 473263 h 5345080"/>
              <a:gd name="connsiteX11" fmla="*/ 4283008 w 11407345"/>
              <a:gd name="connsiteY11" fmla="*/ 616788 h 5345080"/>
              <a:gd name="connsiteX12" fmla="*/ 3959705 w 11407345"/>
              <a:gd name="connsiteY12" fmla="*/ 0 h 5345080"/>
              <a:gd name="connsiteX13" fmla="*/ 708428 w 11407345"/>
              <a:gd name="connsiteY13" fmla="*/ 2513729 h 5345080"/>
              <a:gd name="connsiteX14" fmla="*/ 7621 w 11407345"/>
              <a:gd name="connsiteY14" fmla="*/ 3623074 h 5345080"/>
              <a:gd name="connsiteX0" fmla="*/ 7621 w 11407345"/>
              <a:gd name="connsiteY0" fmla="*/ 3623074 h 5345080"/>
              <a:gd name="connsiteX1" fmla="*/ 932333 w 11407345"/>
              <a:gd name="connsiteY1" fmla="*/ 5210302 h 5345080"/>
              <a:gd name="connsiteX2" fmla="*/ 10695033 w 11407345"/>
              <a:gd name="connsiteY2" fmla="*/ 5235828 h 5345080"/>
              <a:gd name="connsiteX3" fmla="*/ 10652831 w 11407345"/>
              <a:gd name="connsiteY3" fmla="*/ 3674314 h 5345080"/>
              <a:gd name="connsiteX4" fmla="*/ 8983432 w 11407345"/>
              <a:gd name="connsiteY4" fmla="*/ 1547900 h 5345080"/>
              <a:gd name="connsiteX5" fmla="*/ 5264903 w 11407345"/>
              <a:gd name="connsiteY5" fmla="*/ 1564158 h 5345080"/>
              <a:gd name="connsiteX6" fmla="*/ 5881279 w 11407345"/>
              <a:gd name="connsiteY6" fmla="*/ 2757667 h 5345080"/>
              <a:gd name="connsiteX7" fmla="*/ 5793630 w 11407345"/>
              <a:gd name="connsiteY7" fmla="*/ 2886888 h 5345080"/>
              <a:gd name="connsiteX8" fmla="*/ 6005103 w 11407345"/>
              <a:gd name="connsiteY8" fmla="*/ 3187790 h 5345080"/>
              <a:gd name="connsiteX9" fmla="*/ 5864848 w 11407345"/>
              <a:gd name="connsiteY9" fmla="*/ 3157591 h 5345080"/>
              <a:gd name="connsiteX10" fmla="*/ 4376867 w 11407345"/>
              <a:gd name="connsiteY10" fmla="*/ 473263 h 5345080"/>
              <a:gd name="connsiteX11" fmla="*/ 4283008 w 11407345"/>
              <a:gd name="connsiteY11" fmla="*/ 616788 h 5345080"/>
              <a:gd name="connsiteX12" fmla="*/ 3959705 w 11407345"/>
              <a:gd name="connsiteY12" fmla="*/ 0 h 5345080"/>
              <a:gd name="connsiteX13" fmla="*/ 708428 w 11407345"/>
              <a:gd name="connsiteY13" fmla="*/ 2513729 h 5345080"/>
              <a:gd name="connsiteX14" fmla="*/ 7621 w 11407345"/>
              <a:gd name="connsiteY14" fmla="*/ 3623074 h 5345080"/>
              <a:gd name="connsiteX0" fmla="*/ 7621 w 10695033"/>
              <a:gd name="connsiteY0" fmla="*/ 3623074 h 5345080"/>
              <a:gd name="connsiteX1" fmla="*/ 932333 w 10695033"/>
              <a:gd name="connsiteY1" fmla="*/ 5210302 h 5345080"/>
              <a:gd name="connsiteX2" fmla="*/ 10695033 w 10695033"/>
              <a:gd name="connsiteY2" fmla="*/ 5235828 h 5345080"/>
              <a:gd name="connsiteX3" fmla="*/ 10652831 w 10695033"/>
              <a:gd name="connsiteY3" fmla="*/ 3674314 h 5345080"/>
              <a:gd name="connsiteX4" fmla="*/ 8983432 w 10695033"/>
              <a:gd name="connsiteY4" fmla="*/ 1547900 h 5345080"/>
              <a:gd name="connsiteX5" fmla="*/ 5264903 w 10695033"/>
              <a:gd name="connsiteY5" fmla="*/ 1564158 h 5345080"/>
              <a:gd name="connsiteX6" fmla="*/ 5881279 w 10695033"/>
              <a:gd name="connsiteY6" fmla="*/ 2757667 h 5345080"/>
              <a:gd name="connsiteX7" fmla="*/ 5793630 w 10695033"/>
              <a:gd name="connsiteY7" fmla="*/ 2886888 h 5345080"/>
              <a:gd name="connsiteX8" fmla="*/ 6005103 w 10695033"/>
              <a:gd name="connsiteY8" fmla="*/ 3187790 h 5345080"/>
              <a:gd name="connsiteX9" fmla="*/ 5864848 w 10695033"/>
              <a:gd name="connsiteY9" fmla="*/ 3157591 h 5345080"/>
              <a:gd name="connsiteX10" fmla="*/ 4376867 w 10695033"/>
              <a:gd name="connsiteY10" fmla="*/ 473263 h 5345080"/>
              <a:gd name="connsiteX11" fmla="*/ 4283008 w 10695033"/>
              <a:gd name="connsiteY11" fmla="*/ 616788 h 5345080"/>
              <a:gd name="connsiteX12" fmla="*/ 3959705 w 10695033"/>
              <a:gd name="connsiteY12" fmla="*/ 0 h 5345080"/>
              <a:gd name="connsiteX13" fmla="*/ 708428 w 10695033"/>
              <a:gd name="connsiteY13" fmla="*/ 2513729 h 5345080"/>
              <a:gd name="connsiteX14" fmla="*/ 7621 w 10695033"/>
              <a:gd name="connsiteY14" fmla="*/ 3623074 h 5345080"/>
              <a:gd name="connsiteX0" fmla="*/ 7621 w 10695033"/>
              <a:gd name="connsiteY0" fmla="*/ 3623074 h 5235828"/>
              <a:gd name="connsiteX1" fmla="*/ 932333 w 10695033"/>
              <a:gd name="connsiteY1" fmla="*/ 5210302 h 5235828"/>
              <a:gd name="connsiteX2" fmla="*/ 10695033 w 10695033"/>
              <a:gd name="connsiteY2" fmla="*/ 5235828 h 5235828"/>
              <a:gd name="connsiteX3" fmla="*/ 10652831 w 10695033"/>
              <a:gd name="connsiteY3" fmla="*/ 3674314 h 5235828"/>
              <a:gd name="connsiteX4" fmla="*/ 8983432 w 10695033"/>
              <a:gd name="connsiteY4" fmla="*/ 1547900 h 5235828"/>
              <a:gd name="connsiteX5" fmla="*/ 5264903 w 10695033"/>
              <a:gd name="connsiteY5" fmla="*/ 1564158 h 5235828"/>
              <a:gd name="connsiteX6" fmla="*/ 5881279 w 10695033"/>
              <a:gd name="connsiteY6" fmla="*/ 2757667 h 5235828"/>
              <a:gd name="connsiteX7" fmla="*/ 5793630 w 10695033"/>
              <a:gd name="connsiteY7" fmla="*/ 2886888 h 5235828"/>
              <a:gd name="connsiteX8" fmla="*/ 6005103 w 10695033"/>
              <a:gd name="connsiteY8" fmla="*/ 3187790 h 5235828"/>
              <a:gd name="connsiteX9" fmla="*/ 5864848 w 10695033"/>
              <a:gd name="connsiteY9" fmla="*/ 3157591 h 5235828"/>
              <a:gd name="connsiteX10" fmla="*/ 4376867 w 10695033"/>
              <a:gd name="connsiteY10" fmla="*/ 473263 h 5235828"/>
              <a:gd name="connsiteX11" fmla="*/ 4283008 w 10695033"/>
              <a:gd name="connsiteY11" fmla="*/ 616788 h 5235828"/>
              <a:gd name="connsiteX12" fmla="*/ 3959705 w 10695033"/>
              <a:gd name="connsiteY12" fmla="*/ 0 h 5235828"/>
              <a:gd name="connsiteX13" fmla="*/ 708428 w 10695033"/>
              <a:gd name="connsiteY13" fmla="*/ 2513729 h 5235828"/>
              <a:gd name="connsiteX14" fmla="*/ 7621 w 10695033"/>
              <a:gd name="connsiteY14" fmla="*/ 3623074 h 5235828"/>
              <a:gd name="connsiteX0" fmla="*/ 7621 w 11424215"/>
              <a:gd name="connsiteY0" fmla="*/ 3623074 h 5292023"/>
              <a:gd name="connsiteX1" fmla="*/ 932333 w 11424215"/>
              <a:gd name="connsiteY1" fmla="*/ 5210302 h 5292023"/>
              <a:gd name="connsiteX2" fmla="*/ 10695033 w 11424215"/>
              <a:gd name="connsiteY2" fmla="*/ 5235828 h 5292023"/>
              <a:gd name="connsiteX3" fmla="*/ 10718146 w 11424215"/>
              <a:gd name="connsiteY3" fmla="*/ 4392771 h 5292023"/>
              <a:gd name="connsiteX4" fmla="*/ 8983432 w 11424215"/>
              <a:gd name="connsiteY4" fmla="*/ 1547900 h 5292023"/>
              <a:gd name="connsiteX5" fmla="*/ 5264903 w 11424215"/>
              <a:gd name="connsiteY5" fmla="*/ 1564158 h 5292023"/>
              <a:gd name="connsiteX6" fmla="*/ 5881279 w 11424215"/>
              <a:gd name="connsiteY6" fmla="*/ 2757667 h 5292023"/>
              <a:gd name="connsiteX7" fmla="*/ 5793630 w 11424215"/>
              <a:gd name="connsiteY7" fmla="*/ 2886888 h 5292023"/>
              <a:gd name="connsiteX8" fmla="*/ 6005103 w 11424215"/>
              <a:gd name="connsiteY8" fmla="*/ 3187790 h 5292023"/>
              <a:gd name="connsiteX9" fmla="*/ 5864848 w 11424215"/>
              <a:gd name="connsiteY9" fmla="*/ 3157591 h 5292023"/>
              <a:gd name="connsiteX10" fmla="*/ 4376867 w 11424215"/>
              <a:gd name="connsiteY10" fmla="*/ 473263 h 5292023"/>
              <a:gd name="connsiteX11" fmla="*/ 4283008 w 11424215"/>
              <a:gd name="connsiteY11" fmla="*/ 616788 h 5292023"/>
              <a:gd name="connsiteX12" fmla="*/ 3959705 w 11424215"/>
              <a:gd name="connsiteY12" fmla="*/ 0 h 5292023"/>
              <a:gd name="connsiteX13" fmla="*/ 708428 w 11424215"/>
              <a:gd name="connsiteY13" fmla="*/ 2513729 h 5292023"/>
              <a:gd name="connsiteX14" fmla="*/ 7621 w 11424215"/>
              <a:gd name="connsiteY14" fmla="*/ 3623074 h 5292023"/>
              <a:gd name="connsiteX0" fmla="*/ 7621 w 10718146"/>
              <a:gd name="connsiteY0" fmla="*/ 3623074 h 5292023"/>
              <a:gd name="connsiteX1" fmla="*/ 932333 w 10718146"/>
              <a:gd name="connsiteY1" fmla="*/ 5210302 h 5292023"/>
              <a:gd name="connsiteX2" fmla="*/ 10695033 w 10718146"/>
              <a:gd name="connsiteY2" fmla="*/ 5235828 h 5292023"/>
              <a:gd name="connsiteX3" fmla="*/ 10718146 w 10718146"/>
              <a:gd name="connsiteY3" fmla="*/ 4392771 h 5292023"/>
              <a:gd name="connsiteX4" fmla="*/ 8983432 w 10718146"/>
              <a:gd name="connsiteY4" fmla="*/ 1547900 h 5292023"/>
              <a:gd name="connsiteX5" fmla="*/ 5264903 w 10718146"/>
              <a:gd name="connsiteY5" fmla="*/ 1564158 h 5292023"/>
              <a:gd name="connsiteX6" fmla="*/ 5881279 w 10718146"/>
              <a:gd name="connsiteY6" fmla="*/ 2757667 h 5292023"/>
              <a:gd name="connsiteX7" fmla="*/ 5793630 w 10718146"/>
              <a:gd name="connsiteY7" fmla="*/ 2886888 h 5292023"/>
              <a:gd name="connsiteX8" fmla="*/ 6005103 w 10718146"/>
              <a:gd name="connsiteY8" fmla="*/ 3187790 h 5292023"/>
              <a:gd name="connsiteX9" fmla="*/ 5864848 w 10718146"/>
              <a:gd name="connsiteY9" fmla="*/ 3157591 h 5292023"/>
              <a:gd name="connsiteX10" fmla="*/ 4376867 w 10718146"/>
              <a:gd name="connsiteY10" fmla="*/ 473263 h 5292023"/>
              <a:gd name="connsiteX11" fmla="*/ 4283008 w 10718146"/>
              <a:gd name="connsiteY11" fmla="*/ 616788 h 5292023"/>
              <a:gd name="connsiteX12" fmla="*/ 3959705 w 10718146"/>
              <a:gd name="connsiteY12" fmla="*/ 0 h 5292023"/>
              <a:gd name="connsiteX13" fmla="*/ 708428 w 10718146"/>
              <a:gd name="connsiteY13" fmla="*/ 2513729 h 5292023"/>
              <a:gd name="connsiteX14" fmla="*/ 7621 w 10718146"/>
              <a:gd name="connsiteY14" fmla="*/ 3623074 h 5292023"/>
              <a:gd name="connsiteX0" fmla="*/ 7621 w 10718146"/>
              <a:gd name="connsiteY0" fmla="*/ 3623074 h 5235828"/>
              <a:gd name="connsiteX1" fmla="*/ 932333 w 10718146"/>
              <a:gd name="connsiteY1" fmla="*/ 5210302 h 5235828"/>
              <a:gd name="connsiteX2" fmla="*/ 10695033 w 10718146"/>
              <a:gd name="connsiteY2" fmla="*/ 5235828 h 5235828"/>
              <a:gd name="connsiteX3" fmla="*/ 10718146 w 10718146"/>
              <a:gd name="connsiteY3" fmla="*/ 4392771 h 5235828"/>
              <a:gd name="connsiteX4" fmla="*/ 8983432 w 10718146"/>
              <a:gd name="connsiteY4" fmla="*/ 1547900 h 5235828"/>
              <a:gd name="connsiteX5" fmla="*/ 5264903 w 10718146"/>
              <a:gd name="connsiteY5" fmla="*/ 1564158 h 5235828"/>
              <a:gd name="connsiteX6" fmla="*/ 5881279 w 10718146"/>
              <a:gd name="connsiteY6" fmla="*/ 2757667 h 5235828"/>
              <a:gd name="connsiteX7" fmla="*/ 5793630 w 10718146"/>
              <a:gd name="connsiteY7" fmla="*/ 2886888 h 5235828"/>
              <a:gd name="connsiteX8" fmla="*/ 6005103 w 10718146"/>
              <a:gd name="connsiteY8" fmla="*/ 3187790 h 5235828"/>
              <a:gd name="connsiteX9" fmla="*/ 5864848 w 10718146"/>
              <a:gd name="connsiteY9" fmla="*/ 3157591 h 5235828"/>
              <a:gd name="connsiteX10" fmla="*/ 4376867 w 10718146"/>
              <a:gd name="connsiteY10" fmla="*/ 473263 h 5235828"/>
              <a:gd name="connsiteX11" fmla="*/ 4283008 w 10718146"/>
              <a:gd name="connsiteY11" fmla="*/ 616788 h 5235828"/>
              <a:gd name="connsiteX12" fmla="*/ 3959705 w 10718146"/>
              <a:gd name="connsiteY12" fmla="*/ 0 h 5235828"/>
              <a:gd name="connsiteX13" fmla="*/ 708428 w 10718146"/>
              <a:gd name="connsiteY13" fmla="*/ 2513729 h 5235828"/>
              <a:gd name="connsiteX14" fmla="*/ 7621 w 10718146"/>
              <a:gd name="connsiteY14" fmla="*/ 3623074 h 523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18146" h="5235828">
                <a:moveTo>
                  <a:pt x="7621" y="3623074"/>
                </a:moveTo>
                <a:lnTo>
                  <a:pt x="932333" y="5210302"/>
                </a:lnTo>
                <a:lnTo>
                  <a:pt x="10695033" y="5235828"/>
                </a:lnTo>
                <a:lnTo>
                  <a:pt x="10718146" y="4392771"/>
                </a:lnTo>
                <a:lnTo>
                  <a:pt x="8983432" y="1547900"/>
                </a:lnTo>
                <a:lnTo>
                  <a:pt x="5264903" y="1564158"/>
                </a:lnTo>
                <a:lnTo>
                  <a:pt x="5881279" y="2757667"/>
                </a:lnTo>
                <a:lnTo>
                  <a:pt x="5793630" y="2886888"/>
                </a:lnTo>
                <a:lnTo>
                  <a:pt x="6005103" y="3187790"/>
                </a:lnTo>
                <a:lnTo>
                  <a:pt x="5864848" y="3157591"/>
                </a:lnTo>
                <a:lnTo>
                  <a:pt x="4376867" y="473263"/>
                </a:lnTo>
                <a:cubicBezTo>
                  <a:pt x="4319126" y="411043"/>
                  <a:pt x="4340749" y="679008"/>
                  <a:pt x="4283008" y="616788"/>
                </a:cubicBezTo>
                <a:lnTo>
                  <a:pt x="3959705" y="0"/>
                </a:lnTo>
                <a:cubicBezTo>
                  <a:pt x="3068047" y="835348"/>
                  <a:pt x="1367108" y="1909884"/>
                  <a:pt x="708428" y="2513729"/>
                </a:cubicBezTo>
                <a:cubicBezTo>
                  <a:pt x="49748" y="3117574"/>
                  <a:pt x="-29697" y="3173645"/>
                  <a:pt x="7621" y="3623074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2248" y="274639"/>
            <a:ext cx="11057136" cy="1082659"/>
          </a:xfrm>
        </p:spPr>
        <p:txBody>
          <a:bodyPr/>
          <a:lstStyle/>
          <a:p>
            <a:r>
              <a:rPr lang="th-TH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itchFamily="2" charset="-34"/>
                <a:cs typeface="TH Kodchasal" pitchFamily="2" charset="-34"/>
              </a:rPr>
              <a:t>การให้เงินช่วยเหลือหรืออุดหนุนเพื่อส่งเสริมการพัฒนาฝีมือแรงงาน</a:t>
            </a:r>
            <a:endParaRPr lang="en-US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5" name="Group 30"/>
          <p:cNvGrpSpPr/>
          <p:nvPr/>
        </p:nvGrpSpPr>
        <p:grpSpPr>
          <a:xfrm rot="19371509">
            <a:off x="1305110" y="2519516"/>
            <a:ext cx="4854575" cy="2338388"/>
            <a:chOff x="6948488" y="2060575"/>
            <a:chExt cx="4854575" cy="2338388"/>
          </a:xfrm>
        </p:grpSpPr>
        <p:sp>
          <p:nvSpPr>
            <p:cNvPr id="46" name="Rectangle 23"/>
            <p:cNvSpPr>
              <a:spLocks noChangeArrowheads="1"/>
            </p:cNvSpPr>
            <p:nvPr/>
          </p:nvSpPr>
          <p:spPr bwMode="auto">
            <a:xfrm>
              <a:off x="6948488" y="2060575"/>
              <a:ext cx="4854575" cy="233838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24"/>
            <p:cNvSpPr>
              <a:spLocks/>
            </p:cNvSpPr>
            <p:nvPr/>
          </p:nvSpPr>
          <p:spPr bwMode="auto">
            <a:xfrm>
              <a:off x="7162799" y="2209800"/>
              <a:ext cx="2208212" cy="2041525"/>
            </a:xfrm>
            <a:custGeom>
              <a:avLst/>
              <a:gdLst/>
              <a:ahLst/>
              <a:cxnLst>
                <a:cxn ang="0">
                  <a:pos x="225" y="0"/>
                </a:cxn>
                <a:cxn ang="0">
                  <a:pos x="1391" y="0"/>
                </a:cxn>
                <a:cxn ang="0">
                  <a:pos x="1391" y="1286"/>
                </a:cxn>
                <a:cxn ang="0">
                  <a:pos x="225" y="1286"/>
                </a:cxn>
                <a:cxn ang="0">
                  <a:pos x="209" y="1237"/>
                </a:cxn>
                <a:cxn ang="0">
                  <a:pos x="186" y="1192"/>
                </a:cxn>
                <a:cxn ang="0">
                  <a:pos x="159" y="1151"/>
                </a:cxn>
                <a:cxn ang="0">
                  <a:pos x="126" y="1113"/>
                </a:cxn>
                <a:cxn ang="0">
                  <a:pos x="87" y="1080"/>
                </a:cxn>
                <a:cxn ang="0">
                  <a:pos x="45" y="1052"/>
                </a:cxn>
                <a:cxn ang="0">
                  <a:pos x="0" y="1031"/>
                </a:cxn>
                <a:cxn ang="0">
                  <a:pos x="0" y="254"/>
                </a:cxn>
                <a:cxn ang="0">
                  <a:pos x="45" y="233"/>
                </a:cxn>
                <a:cxn ang="0">
                  <a:pos x="87" y="206"/>
                </a:cxn>
                <a:cxn ang="0">
                  <a:pos x="126" y="173"/>
                </a:cxn>
                <a:cxn ang="0">
                  <a:pos x="159" y="136"/>
                </a:cxn>
                <a:cxn ang="0">
                  <a:pos x="186" y="95"/>
                </a:cxn>
                <a:cxn ang="0">
                  <a:pos x="209" y="50"/>
                </a:cxn>
                <a:cxn ang="0">
                  <a:pos x="225" y="0"/>
                </a:cxn>
              </a:cxnLst>
              <a:rect l="0" t="0" r="r" b="b"/>
              <a:pathLst>
                <a:path w="1391" h="1286">
                  <a:moveTo>
                    <a:pt x="225" y="0"/>
                  </a:moveTo>
                  <a:lnTo>
                    <a:pt x="1391" y="0"/>
                  </a:lnTo>
                  <a:lnTo>
                    <a:pt x="1391" y="1286"/>
                  </a:lnTo>
                  <a:lnTo>
                    <a:pt x="225" y="1286"/>
                  </a:lnTo>
                  <a:lnTo>
                    <a:pt x="209" y="1237"/>
                  </a:lnTo>
                  <a:lnTo>
                    <a:pt x="186" y="1192"/>
                  </a:lnTo>
                  <a:lnTo>
                    <a:pt x="159" y="1151"/>
                  </a:lnTo>
                  <a:lnTo>
                    <a:pt x="126" y="1113"/>
                  </a:lnTo>
                  <a:lnTo>
                    <a:pt x="87" y="1080"/>
                  </a:lnTo>
                  <a:lnTo>
                    <a:pt x="45" y="1052"/>
                  </a:lnTo>
                  <a:lnTo>
                    <a:pt x="0" y="1031"/>
                  </a:lnTo>
                  <a:lnTo>
                    <a:pt x="0" y="254"/>
                  </a:lnTo>
                  <a:lnTo>
                    <a:pt x="45" y="233"/>
                  </a:lnTo>
                  <a:lnTo>
                    <a:pt x="87" y="206"/>
                  </a:lnTo>
                  <a:lnTo>
                    <a:pt x="126" y="173"/>
                  </a:lnTo>
                  <a:lnTo>
                    <a:pt x="159" y="136"/>
                  </a:lnTo>
                  <a:lnTo>
                    <a:pt x="186" y="95"/>
                  </a:lnTo>
                  <a:lnTo>
                    <a:pt x="209" y="5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25"/>
            <p:cNvSpPr>
              <a:spLocks/>
            </p:cNvSpPr>
            <p:nvPr/>
          </p:nvSpPr>
          <p:spPr bwMode="auto">
            <a:xfrm>
              <a:off x="9371012" y="2209800"/>
              <a:ext cx="2217737" cy="2041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9" y="0"/>
                </a:cxn>
                <a:cxn ang="0">
                  <a:pos x="1185" y="51"/>
                </a:cxn>
                <a:cxn ang="0">
                  <a:pos x="1206" y="97"/>
                </a:cxn>
                <a:cxn ang="0">
                  <a:pos x="1234" y="141"/>
                </a:cxn>
                <a:cxn ang="0">
                  <a:pos x="1269" y="180"/>
                </a:cxn>
                <a:cxn ang="0">
                  <a:pos x="1307" y="214"/>
                </a:cxn>
                <a:cxn ang="0">
                  <a:pos x="1349" y="242"/>
                </a:cxn>
                <a:cxn ang="0">
                  <a:pos x="1397" y="265"/>
                </a:cxn>
                <a:cxn ang="0">
                  <a:pos x="1397" y="1031"/>
                </a:cxn>
                <a:cxn ang="0">
                  <a:pos x="1352" y="1052"/>
                </a:cxn>
                <a:cxn ang="0">
                  <a:pos x="1310" y="1080"/>
                </a:cxn>
                <a:cxn ang="0">
                  <a:pos x="1271" y="1113"/>
                </a:cxn>
                <a:cxn ang="0">
                  <a:pos x="1238" y="1151"/>
                </a:cxn>
                <a:cxn ang="0">
                  <a:pos x="1210" y="1192"/>
                </a:cxn>
                <a:cxn ang="0">
                  <a:pos x="1188" y="1237"/>
                </a:cxn>
                <a:cxn ang="0">
                  <a:pos x="1172" y="1286"/>
                </a:cxn>
                <a:cxn ang="0">
                  <a:pos x="0" y="1286"/>
                </a:cxn>
                <a:cxn ang="0">
                  <a:pos x="0" y="0"/>
                </a:cxn>
              </a:cxnLst>
              <a:rect l="0" t="0" r="r" b="b"/>
              <a:pathLst>
                <a:path w="1397" h="1286">
                  <a:moveTo>
                    <a:pt x="0" y="0"/>
                  </a:moveTo>
                  <a:lnTo>
                    <a:pt x="1169" y="0"/>
                  </a:lnTo>
                  <a:lnTo>
                    <a:pt x="1185" y="51"/>
                  </a:lnTo>
                  <a:lnTo>
                    <a:pt x="1206" y="97"/>
                  </a:lnTo>
                  <a:lnTo>
                    <a:pt x="1234" y="141"/>
                  </a:lnTo>
                  <a:lnTo>
                    <a:pt x="1269" y="180"/>
                  </a:lnTo>
                  <a:lnTo>
                    <a:pt x="1307" y="214"/>
                  </a:lnTo>
                  <a:lnTo>
                    <a:pt x="1349" y="242"/>
                  </a:lnTo>
                  <a:lnTo>
                    <a:pt x="1397" y="265"/>
                  </a:lnTo>
                  <a:lnTo>
                    <a:pt x="1397" y="1031"/>
                  </a:lnTo>
                  <a:lnTo>
                    <a:pt x="1352" y="1052"/>
                  </a:lnTo>
                  <a:lnTo>
                    <a:pt x="1310" y="1080"/>
                  </a:lnTo>
                  <a:lnTo>
                    <a:pt x="1271" y="1113"/>
                  </a:lnTo>
                  <a:lnTo>
                    <a:pt x="1238" y="1151"/>
                  </a:lnTo>
                  <a:lnTo>
                    <a:pt x="1210" y="1192"/>
                  </a:lnTo>
                  <a:lnTo>
                    <a:pt x="1188" y="1237"/>
                  </a:lnTo>
                  <a:lnTo>
                    <a:pt x="1172" y="1286"/>
                  </a:lnTo>
                  <a:lnTo>
                    <a:pt x="0" y="1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26"/>
            <p:cNvSpPr>
              <a:spLocks/>
            </p:cNvSpPr>
            <p:nvPr/>
          </p:nvSpPr>
          <p:spPr bwMode="auto">
            <a:xfrm>
              <a:off x="8015287" y="3067050"/>
              <a:ext cx="327025" cy="32861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1" y="4"/>
                </a:cxn>
                <a:cxn ang="0">
                  <a:pos x="155" y="14"/>
                </a:cxn>
                <a:cxn ang="0">
                  <a:pos x="176" y="30"/>
                </a:cxn>
                <a:cxn ang="0">
                  <a:pos x="192" y="51"/>
                </a:cxn>
                <a:cxn ang="0">
                  <a:pos x="202" y="75"/>
                </a:cxn>
                <a:cxn ang="0">
                  <a:pos x="206" y="103"/>
                </a:cxn>
                <a:cxn ang="0">
                  <a:pos x="202" y="131"/>
                </a:cxn>
                <a:cxn ang="0">
                  <a:pos x="192" y="155"/>
                </a:cxn>
                <a:cxn ang="0">
                  <a:pos x="176" y="176"/>
                </a:cxn>
                <a:cxn ang="0">
                  <a:pos x="155" y="192"/>
                </a:cxn>
                <a:cxn ang="0">
                  <a:pos x="131" y="203"/>
                </a:cxn>
                <a:cxn ang="0">
                  <a:pos x="103" y="207"/>
                </a:cxn>
                <a:cxn ang="0">
                  <a:pos x="75" y="203"/>
                </a:cxn>
                <a:cxn ang="0">
                  <a:pos x="51" y="192"/>
                </a:cxn>
                <a:cxn ang="0">
                  <a:pos x="30" y="176"/>
                </a:cxn>
                <a:cxn ang="0">
                  <a:pos x="14" y="155"/>
                </a:cxn>
                <a:cxn ang="0">
                  <a:pos x="4" y="131"/>
                </a:cxn>
                <a:cxn ang="0">
                  <a:pos x="0" y="103"/>
                </a:cxn>
                <a:cxn ang="0">
                  <a:pos x="4" y="75"/>
                </a:cxn>
                <a:cxn ang="0">
                  <a:pos x="14" y="51"/>
                </a:cxn>
                <a:cxn ang="0">
                  <a:pos x="30" y="30"/>
                </a:cxn>
                <a:cxn ang="0">
                  <a:pos x="51" y="14"/>
                </a:cxn>
                <a:cxn ang="0">
                  <a:pos x="75" y="4"/>
                </a:cxn>
                <a:cxn ang="0">
                  <a:pos x="103" y="0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lnTo>
                    <a:pt x="131" y="4"/>
                  </a:lnTo>
                  <a:lnTo>
                    <a:pt x="155" y="14"/>
                  </a:lnTo>
                  <a:lnTo>
                    <a:pt x="176" y="30"/>
                  </a:lnTo>
                  <a:lnTo>
                    <a:pt x="192" y="51"/>
                  </a:lnTo>
                  <a:lnTo>
                    <a:pt x="202" y="75"/>
                  </a:lnTo>
                  <a:lnTo>
                    <a:pt x="206" y="103"/>
                  </a:lnTo>
                  <a:lnTo>
                    <a:pt x="202" y="131"/>
                  </a:lnTo>
                  <a:lnTo>
                    <a:pt x="192" y="155"/>
                  </a:lnTo>
                  <a:lnTo>
                    <a:pt x="176" y="176"/>
                  </a:lnTo>
                  <a:lnTo>
                    <a:pt x="155" y="192"/>
                  </a:lnTo>
                  <a:lnTo>
                    <a:pt x="131" y="203"/>
                  </a:lnTo>
                  <a:lnTo>
                    <a:pt x="103" y="207"/>
                  </a:lnTo>
                  <a:lnTo>
                    <a:pt x="75" y="203"/>
                  </a:lnTo>
                  <a:lnTo>
                    <a:pt x="51" y="192"/>
                  </a:lnTo>
                  <a:lnTo>
                    <a:pt x="30" y="176"/>
                  </a:lnTo>
                  <a:lnTo>
                    <a:pt x="14" y="155"/>
                  </a:lnTo>
                  <a:lnTo>
                    <a:pt x="4" y="131"/>
                  </a:lnTo>
                  <a:lnTo>
                    <a:pt x="0" y="103"/>
                  </a:lnTo>
                  <a:lnTo>
                    <a:pt x="4" y="75"/>
                  </a:lnTo>
                  <a:lnTo>
                    <a:pt x="14" y="51"/>
                  </a:lnTo>
                  <a:lnTo>
                    <a:pt x="30" y="30"/>
                  </a:lnTo>
                  <a:lnTo>
                    <a:pt x="51" y="14"/>
                  </a:lnTo>
                  <a:lnTo>
                    <a:pt x="75" y="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27"/>
            <p:cNvSpPr>
              <a:spLocks/>
            </p:cNvSpPr>
            <p:nvPr/>
          </p:nvSpPr>
          <p:spPr bwMode="auto">
            <a:xfrm>
              <a:off x="10409237" y="3067050"/>
              <a:ext cx="327025" cy="32861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1" y="4"/>
                </a:cxn>
                <a:cxn ang="0">
                  <a:pos x="154" y="14"/>
                </a:cxn>
                <a:cxn ang="0">
                  <a:pos x="176" y="30"/>
                </a:cxn>
                <a:cxn ang="0">
                  <a:pos x="191" y="51"/>
                </a:cxn>
                <a:cxn ang="0">
                  <a:pos x="202" y="75"/>
                </a:cxn>
                <a:cxn ang="0">
                  <a:pos x="206" y="103"/>
                </a:cxn>
                <a:cxn ang="0">
                  <a:pos x="202" y="131"/>
                </a:cxn>
                <a:cxn ang="0">
                  <a:pos x="191" y="155"/>
                </a:cxn>
                <a:cxn ang="0">
                  <a:pos x="176" y="176"/>
                </a:cxn>
                <a:cxn ang="0">
                  <a:pos x="154" y="192"/>
                </a:cxn>
                <a:cxn ang="0">
                  <a:pos x="131" y="203"/>
                </a:cxn>
                <a:cxn ang="0">
                  <a:pos x="103" y="207"/>
                </a:cxn>
                <a:cxn ang="0">
                  <a:pos x="75" y="203"/>
                </a:cxn>
                <a:cxn ang="0">
                  <a:pos x="51" y="192"/>
                </a:cxn>
                <a:cxn ang="0">
                  <a:pos x="30" y="176"/>
                </a:cxn>
                <a:cxn ang="0">
                  <a:pos x="14" y="155"/>
                </a:cxn>
                <a:cxn ang="0">
                  <a:pos x="4" y="131"/>
                </a:cxn>
                <a:cxn ang="0">
                  <a:pos x="0" y="103"/>
                </a:cxn>
                <a:cxn ang="0">
                  <a:pos x="4" y="75"/>
                </a:cxn>
                <a:cxn ang="0">
                  <a:pos x="14" y="51"/>
                </a:cxn>
                <a:cxn ang="0">
                  <a:pos x="30" y="30"/>
                </a:cxn>
                <a:cxn ang="0">
                  <a:pos x="51" y="14"/>
                </a:cxn>
                <a:cxn ang="0">
                  <a:pos x="75" y="4"/>
                </a:cxn>
                <a:cxn ang="0">
                  <a:pos x="103" y="0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lnTo>
                    <a:pt x="131" y="4"/>
                  </a:lnTo>
                  <a:lnTo>
                    <a:pt x="154" y="14"/>
                  </a:lnTo>
                  <a:lnTo>
                    <a:pt x="176" y="30"/>
                  </a:lnTo>
                  <a:lnTo>
                    <a:pt x="191" y="51"/>
                  </a:lnTo>
                  <a:lnTo>
                    <a:pt x="202" y="75"/>
                  </a:lnTo>
                  <a:lnTo>
                    <a:pt x="206" y="103"/>
                  </a:lnTo>
                  <a:lnTo>
                    <a:pt x="202" y="131"/>
                  </a:lnTo>
                  <a:lnTo>
                    <a:pt x="191" y="155"/>
                  </a:lnTo>
                  <a:lnTo>
                    <a:pt x="176" y="176"/>
                  </a:lnTo>
                  <a:lnTo>
                    <a:pt x="154" y="192"/>
                  </a:lnTo>
                  <a:lnTo>
                    <a:pt x="131" y="203"/>
                  </a:lnTo>
                  <a:lnTo>
                    <a:pt x="103" y="207"/>
                  </a:lnTo>
                  <a:lnTo>
                    <a:pt x="75" y="203"/>
                  </a:lnTo>
                  <a:lnTo>
                    <a:pt x="51" y="192"/>
                  </a:lnTo>
                  <a:lnTo>
                    <a:pt x="30" y="176"/>
                  </a:lnTo>
                  <a:lnTo>
                    <a:pt x="14" y="155"/>
                  </a:lnTo>
                  <a:lnTo>
                    <a:pt x="4" y="131"/>
                  </a:lnTo>
                  <a:lnTo>
                    <a:pt x="0" y="103"/>
                  </a:lnTo>
                  <a:lnTo>
                    <a:pt x="4" y="75"/>
                  </a:lnTo>
                  <a:lnTo>
                    <a:pt x="14" y="51"/>
                  </a:lnTo>
                  <a:lnTo>
                    <a:pt x="30" y="30"/>
                  </a:lnTo>
                  <a:lnTo>
                    <a:pt x="51" y="14"/>
                  </a:lnTo>
                  <a:lnTo>
                    <a:pt x="75" y="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28"/>
            <p:cNvSpPr>
              <a:spLocks/>
            </p:cNvSpPr>
            <p:nvPr/>
          </p:nvSpPr>
          <p:spPr bwMode="auto">
            <a:xfrm>
              <a:off x="8720137" y="2473325"/>
              <a:ext cx="1311275" cy="1514475"/>
            </a:xfrm>
            <a:custGeom>
              <a:avLst/>
              <a:gdLst/>
              <a:ahLst/>
              <a:cxnLst>
                <a:cxn ang="0">
                  <a:pos x="413" y="0"/>
                </a:cxn>
                <a:cxn ang="0">
                  <a:pos x="464" y="4"/>
                </a:cxn>
                <a:cxn ang="0">
                  <a:pos x="515" y="15"/>
                </a:cxn>
                <a:cxn ang="0">
                  <a:pos x="562" y="32"/>
                </a:cxn>
                <a:cxn ang="0">
                  <a:pos x="607" y="56"/>
                </a:cxn>
                <a:cxn ang="0">
                  <a:pos x="650" y="85"/>
                </a:cxn>
                <a:cxn ang="0">
                  <a:pos x="687" y="120"/>
                </a:cxn>
                <a:cxn ang="0">
                  <a:pos x="721" y="160"/>
                </a:cxn>
                <a:cxn ang="0">
                  <a:pos x="751" y="205"/>
                </a:cxn>
                <a:cxn ang="0">
                  <a:pos x="778" y="253"/>
                </a:cxn>
                <a:cxn ang="0">
                  <a:pos x="798" y="305"/>
                </a:cxn>
                <a:cxn ang="0">
                  <a:pos x="814" y="359"/>
                </a:cxn>
                <a:cxn ang="0">
                  <a:pos x="823" y="417"/>
                </a:cxn>
                <a:cxn ang="0">
                  <a:pos x="826" y="477"/>
                </a:cxn>
                <a:cxn ang="0">
                  <a:pos x="823" y="537"/>
                </a:cxn>
                <a:cxn ang="0">
                  <a:pos x="814" y="594"/>
                </a:cxn>
                <a:cxn ang="0">
                  <a:pos x="798" y="650"/>
                </a:cxn>
                <a:cxn ang="0">
                  <a:pos x="778" y="702"/>
                </a:cxn>
                <a:cxn ang="0">
                  <a:pos x="751" y="750"/>
                </a:cxn>
                <a:cxn ang="0">
                  <a:pos x="721" y="793"/>
                </a:cxn>
                <a:cxn ang="0">
                  <a:pos x="687" y="833"/>
                </a:cxn>
                <a:cxn ang="0">
                  <a:pos x="650" y="869"/>
                </a:cxn>
                <a:cxn ang="0">
                  <a:pos x="607" y="898"/>
                </a:cxn>
                <a:cxn ang="0">
                  <a:pos x="562" y="922"/>
                </a:cxn>
                <a:cxn ang="0">
                  <a:pos x="515" y="939"/>
                </a:cxn>
                <a:cxn ang="0">
                  <a:pos x="464" y="950"/>
                </a:cxn>
                <a:cxn ang="0">
                  <a:pos x="413" y="954"/>
                </a:cxn>
                <a:cxn ang="0">
                  <a:pos x="361" y="950"/>
                </a:cxn>
                <a:cxn ang="0">
                  <a:pos x="311" y="939"/>
                </a:cxn>
                <a:cxn ang="0">
                  <a:pos x="263" y="922"/>
                </a:cxn>
                <a:cxn ang="0">
                  <a:pos x="218" y="898"/>
                </a:cxn>
                <a:cxn ang="0">
                  <a:pos x="176" y="869"/>
                </a:cxn>
                <a:cxn ang="0">
                  <a:pos x="139" y="833"/>
                </a:cxn>
                <a:cxn ang="0">
                  <a:pos x="105" y="793"/>
                </a:cxn>
                <a:cxn ang="0">
                  <a:pos x="74" y="750"/>
                </a:cxn>
                <a:cxn ang="0">
                  <a:pos x="48" y="702"/>
                </a:cxn>
                <a:cxn ang="0">
                  <a:pos x="28" y="650"/>
                </a:cxn>
                <a:cxn ang="0">
                  <a:pos x="12" y="594"/>
                </a:cxn>
                <a:cxn ang="0">
                  <a:pos x="3" y="537"/>
                </a:cxn>
                <a:cxn ang="0">
                  <a:pos x="0" y="477"/>
                </a:cxn>
                <a:cxn ang="0">
                  <a:pos x="3" y="417"/>
                </a:cxn>
                <a:cxn ang="0">
                  <a:pos x="12" y="359"/>
                </a:cxn>
                <a:cxn ang="0">
                  <a:pos x="28" y="305"/>
                </a:cxn>
                <a:cxn ang="0">
                  <a:pos x="48" y="253"/>
                </a:cxn>
                <a:cxn ang="0">
                  <a:pos x="74" y="205"/>
                </a:cxn>
                <a:cxn ang="0">
                  <a:pos x="105" y="160"/>
                </a:cxn>
                <a:cxn ang="0">
                  <a:pos x="139" y="120"/>
                </a:cxn>
                <a:cxn ang="0">
                  <a:pos x="176" y="85"/>
                </a:cxn>
                <a:cxn ang="0">
                  <a:pos x="218" y="56"/>
                </a:cxn>
                <a:cxn ang="0">
                  <a:pos x="263" y="32"/>
                </a:cxn>
                <a:cxn ang="0">
                  <a:pos x="311" y="15"/>
                </a:cxn>
                <a:cxn ang="0">
                  <a:pos x="361" y="4"/>
                </a:cxn>
                <a:cxn ang="0">
                  <a:pos x="413" y="0"/>
                </a:cxn>
              </a:cxnLst>
              <a:rect l="0" t="0" r="r" b="b"/>
              <a:pathLst>
                <a:path w="826" h="954">
                  <a:moveTo>
                    <a:pt x="413" y="0"/>
                  </a:moveTo>
                  <a:lnTo>
                    <a:pt x="464" y="4"/>
                  </a:lnTo>
                  <a:lnTo>
                    <a:pt x="515" y="15"/>
                  </a:lnTo>
                  <a:lnTo>
                    <a:pt x="562" y="32"/>
                  </a:lnTo>
                  <a:lnTo>
                    <a:pt x="607" y="56"/>
                  </a:lnTo>
                  <a:lnTo>
                    <a:pt x="650" y="85"/>
                  </a:lnTo>
                  <a:lnTo>
                    <a:pt x="687" y="120"/>
                  </a:lnTo>
                  <a:lnTo>
                    <a:pt x="721" y="160"/>
                  </a:lnTo>
                  <a:lnTo>
                    <a:pt x="751" y="205"/>
                  </a:lnTo>
                  <a:lnTo>
                    <a:pt x="778" y="253"/>
                  </a:lnTo>
                  <a:lnTo>
                    <a:pt x="798" y="305"/>
                  </a:lnTo>
                  <a:lnTo>
                    <a:pt x="814" y="359"/>
                  </a:lnTo>
                  <a:lnTo>
                    <a:pt x="823" y="417"/>
                  </a:lnTo>
                  <a:lnTo>
                    <a:pt x="826" y="477"/>
                  </a:lnTo>
                  <a:lnTo>
                    <a:pt x="823" y="537"/>
                  </a:lnTo>
                  <a:lnTo>
                    <a:pt x="814" y="594"/>
                  </a:lnTo>
                  <a:lnTo>
                    <a:pt x="798" y="650"/>
                  </a:lnTo>
                  <a:lnTo>
                    <a:pt x="778" y="702"/>
                  </a:lnTo>
                  <a:lnTo>
                    <a:pt x="751" y="750"/>
                  </a:lnTo>
                  <a:lnTo>
                    <a:pt x="721" y="793"/>
                  </a:lnTo>
                  <a:lnTo>
                    <a:pt x="687" y="833"/>
                  </a:lnTo>
                  <a:lnTo>
                    <a:pt x="650" y="869"/>
                  </a:lnTo>
                  <a:lnTo>
                    <a:pt x="607" y="898"/>
                  </a:lnTo>
                  <a:lnTo>
                    <a:pt x="562" y="922"/>
                  </a:lnTo>
                  <a:lnTo>
                    <a:pt x="515" y="939"/>
                  </a:lnTo>
                  <a:lnTo>
                    <a:pt x="464" y="950"/>
                  </a:lnTo>
                  <a:lnTo>
                    <a:pt x="413" y="954"/>
                  </a:lnTo>
                  <a:lnTo>
                    <a:pt x="361" y="950"/>
                  </a:lnTo>
                  <a:lnTo>
                    <a:pt x="311" y="939"/>
                  </a:lnTo>
                  <a:lnTo>
                    <a:pt x="263" y="922"/>
                  </a:lnTo>
                  <a:lnTo>
                    <a:pt x="218" y="898"/>
                  </a:lnTo>
                  <a:lnTo>
                    <a:pt x="176" y="869"/>
                  </a:lnTo>
                  <a:lnTo>
                    <a:pt x="139" y="833"/>
                  </a:lnTo>
                  <a:lnTo>
                    <a:pt x="105" y="793"/>
                  </a:lnTo>
                  <a:lnTo>
                    <a:pt x="74" y="750"/>
                  </a:lnTo>
                  <a:lnTo>
                    <a:pt x="48" y="702"/>
                  </a:lnTo>
                  <a:lnTo>
                    <a:pt x="28" y="650"/>
                  </a:lnTo>
                  <a:lnTo>
                    <a:pt x="12" y="594"/>
                  </a:lnTo>
                  <a:lnTo>
                    <a:pt x="3" y="537"/>
                  </a:lnTo>
                  <a:lnTo>
                    <a:pt x="0" y="477"/>
                  </a:lnTo>
                  <a:lnTo>
                    <a:pt x="3" y="417"/>
                  </a:lnTo>
                  <a:lnTo>
                    <a:pt x="12" y="359"/>
                  </a:lnTo>
                  <a:lnTo>
                    <a:pt x="28" y="305"/>
                  </a:lnTo>
                  <a:lnTo>
                    <a:pt x="48" y="253"/>
                  </a:lnTo>
                  <a:lnTo>
                    <a:pt x="74" y="205"/>
                  </a:lnTo>
                  <a:lnTo>
                    <a:pt x="105" y="160"/>
                  </a:lnTo>
                  <a:lnTo>
                    <a:pt x="139" y="120"/>
                  </a:lnTo>
                  <a:lnTo>
                    <a:pt x="176" y="85"/>
                  </a:lnTo>
                  <a:lnTo>
                    <a:pt x="218" y="56"/>
                  </a:lnTo>
                  <a:lnTo>
                    <a:pt x="263" y="32"/>
                  </a:lnTo>
                  <a:lnTo>
                    <a:pt x="311" y="15"/>
                  </a:lnTo>
                  <a:lnTo>
                    <a:pt x="361" y="4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29"/>
            <p:cNvSpPr>
              <a:spLocks noEditPoints="1"/>
            </p:cNvSpPr>
            <p:nvPr/>
          </p:nvSpPr>
          <p:spPr bwMode="auto">
            <a:xfrm>
              <a:off x="9048749" y="2746375"/>
              <a:ext cx="627062" cy="992188"/>
            </a:xfrm>
            <a:custGeom>
              <a:avLst/>
              <a:gdLst/>
              <a:ahLst/>
              <a:cxnLst>
                <a:cxn ang="0">
                  <a:pos x="228" y="482"/>
                </a:cxn>
                <a:cxn ang="0">
                  <a:pos x="264" y="470"/>
                </a:cxn>
                <a:cxn ang="0">
                  <a:pos x="288" y="445"/>
                </a:cxn>
                <a:cxn ang="0">
                  <a:pos x="297" y="411"/>
                </a:cxn>
                <a:cxn ang="0">
                  <a:pos x="289" y="384"/>
                </a:cxn>
                <a:cxn ang="0">
                  <a:pos x="267" y="361"/>
                </a:cxn>
                <a:cxn ang="0">
                  <a:pos x="228" y="345"/>
                </a:cxn>
                <a:cxn ang="0">
                  <a:pos x="154" y="115"/>
                </a:cxn>
                <a:cxn ang="0">
                  <a:pos x="132" y="134"/>
                </a:cxn>
                <a:cxn ang="0">
                  <a:pos x="117" y="171"/>
                </a:cxn>
                <a:cxn ang="0">
                  <a:pos x="131" y="206"/>
                </a:cxn>
                <a:cxn ang="0">
                  <a:pos x="153" y="224"/>
                </a:cxn>
                <a:cxn ang="0">
                  <a:pos x="169" y="110"/>
                </a:cxn>
                <a:cxn ang="0">
                  <a:pos x="228" y="0"/>
                </a:cxn>
                <a:cxn ang="0">
                  <a:pos x="259" y="38"/>
                </a:cxn>
                <a:cxn ang="0">
                  <a:pos x="309" y="57"/>
                </a:cxn>
                <a:cxn ang="0">
                  <a:pos x="347" y="89"/>
                </a:cxn>
                <a:cxn ang="0">
                  <a:pos x="373" y="130"/>
                </a:cxn>
                <a:cxn ang="0">
                  <a:pos x="277" y="167"/>
                </a:cxn>
                <a:cxn ang="0">
                  <a:pos x="260" y="133"/>
                </a:cxn>
                <a:cxn ang="0">
                  <a:pos x="228" y="111"/>
                </a:cxn>
                <a:cxn ang="0">
                  <a:pos x="273" y="260"/>
                </a:cxn>
                <a:cxn ang="0">
                  <a:pos x="339" y="289"/>
                </a:cxn>
                <a:cxn ang="0">
                  <a:pos x="377" y="326"/>
                </a:cxn>
                <a:cxn ang="0">
                  <a:pos x="392" y="373"/>
                </a:cxn>
                <a:cxn ang="0">
                  <a:pos x="392" y="430"/>
                </a:cxn>
                <a:cxn ang="0">
                  <a:pos x="370" y="483"/>
                </a:cxn>
                <a:cxn ang="0">
                  <a:pos x="328" y="526"/>
                </a:cxn>
                <a:cxn ang="0">
                  <a:pos x="265" y="552"/>
                </a:cxn>
                <a:cxn ang="0">
                  <a:pos x="228" y="625"/>
                </a:cxn>
                <a:cxn ang="0">
                  <a:pos x="169" y="562"/>
                </a:cxn>
                <a:cxn ang="0">
                  <a:pos x="107" y="547"/>
                </a:cxn>
                <a:cxn ang="0">
                  <a:pos x="56" y="516"/>
                </a:cxn>
                <a:cxn ang="0">
                  <a:pos x="19" y="471"/>
                </a:cxn>
                <a:cxn ang="0">
                  <a:pos x="0" y="409"/>
                </a:cxn>
                <a:cxn ang="0">
                  <a:pos x="111" y="417"/>
                </a:cxn>
                <a:cxn ang="0">
                  <a:pos x="131" y="447"/>
                </a:cxn>
                <a:cxn ang="0">
                  <a:pos x="156" y="470"/>
                </a:cxn>
                <a:cxn ang="0">
                  <a:pos x="169" y="330"/>
                </a:cxn>
                <a:cxn ang="0">
                  <a:pos x="101" y="305"/>
                </a:cxn>
                <a:cxn ang="0">
                  <a:pos x="54" y="271"/>
                </a:cxn>
                <a:cxn ang="0">
                  <a:pos x="26" y="227"/>
                </a:cxn>
                <a:cxn ang="0">
                  <a:pos x="17" y="175"/>
                </a:cxn>
                <a:cxn ang="0">
                  <a:pos x="27" y="122"/>
                </a:cxn>
                <a:cxn ang="0">
                  <a:pos x="58" y="78"/>
                </a:cxn>
                <a:cxn ang="0">
                  <a:pos x="107" y="48"/>
                </a:cxn>
                <a:cxn ang="0">
                  <a:pos x="169" y="34"/>
                </a:cxn>
              </a:cxnLst>
              <a:rect l="0" t="0" r="r" b="b"/>
              <a:pathLst>
                <a:path w="395" h="625">
                  <a:moveTo>
                    <a:pt x="228" y="345"/>
                  </a:moveTo>
                  <a:lnTo>
                    <a:pt x="228" y="482"/>
                  </a:lnTo>
                  <a:lnTo>
                    <a:pt x="247" y="478"/>
                  </a:lnTo>
                  <a:lnTo>
                    <a:pt x="264" y="470"/>
                  </a:lnTo>
                  <a:lnTo>
                    <a:pt x="277" y="458"/>
                  </a:lnTo>
                  <a:lnTo>
                    <a:pt x="288" y="445"/>
                  </a:lnTo>
                  <a:lnTo>
                    <a:pt x="295" y="429"/>
                  </a:lnTo>
                  <a:lnTo>
                    <a:pt x="297" y="411"/>
                  </a:lnTo>
                  <a:lnTo>
                    <a:pt x="296" y="397"/>
                  </a:lnTo>
                  <a:lnTo>
                    <a:pt x="289" y="384"/>
                  </a:lnTo>
                  <a:lnTo>
                    <a:pt x="280" y="372"/>
                  </a:lnTo>
                  <a:lnTo>
                    <a:pt x="267" y="361"/>
                  </a:lnTo>
                  <a:lnTo>
                    <a:pt x="250" y="353"/>
                  </a:lnTo>
                  <a:lnTo>
                    <a:pt x="228" y="345"/>
                  </a:lnTo>
                  <a:close/>
                  <a:moveTo>
                    <a:pt x="169" y="110"/>
                  </a:moveTo>
                  <a:lnTo>
                    <a:pt x="154" y="115"/>
                  </a:lnTo>
                  <a:lnTo>
                    <a:pt x="142" y="123"/>
                  </a:lnTo>
                  <a:lnTo>
                    <a:pt x="132" y="134"/>
                  </a:lnTo>
                  <a:lnTo>
                    <a:pt x="121" y="151"/>
                  </a:lnTo>
                  <a:lnTo>
                    <a:pt x="117" y="171"/>
                  </a:lnTo>
                  <a:lnTo>
                    <a:pt x="120" y="188"/>
                  </a:lnTo>
                  <a:lnTo>
                    <a:pt x="131" y="206"/>
                  </a:lnTo>
                  <a:lnTo>
                    <a:pt x="140" y="215"/>
                  </a:lnTo>
                  <a:lnTo>
                    <a:pt x="153" y="224"/>
                  </a:lnTo>
                  <a:lnTo>
                    <a:pt x="169" y="231"/>
                  </a:lnTo>
                  <a:lnTo>
                    <a:pt x="169" y="110"/>
                  </a:lnTo>
                  <a:close/>
                  <a:moveTo>
                    <a:pt x="169" y="0"/>
                  </a:moveTo>
                  <a:lnTo>
                    <a:pt x="228" y="0"/>
                  </a:lnTo>
                  <a:lnTo>
                    <a:pt x="228" y="34"/>
                  </a:lnTo>
                  <a:lnTo>
                    <a:pt x="259" y="38"/>
                  </a:lnTo>
                  <a:lnTo>
                    <a:pt x="285" y="46"/>
                  </a:lnTo>
                  <a:lnTo>
                    <a:pt x="309" y="57"/>
                  </a:lnTo>
                  <a:lnTo>
                    <a:pt x="330" y="71"/>
                  </a:lnTo>
                  <a:lnTo>
                    <a:pt x="347" y="89"/>
                  </a:lnTo>
                  <a:lnTo>
                    <a:pt x="362" y="109"/>
                  </a:lnTo>
                  <a:lnTo>
                    <a:pt x="373" y="130"/>
                  </a:lnTo>
                  <a:lnTo>
                    <a:pt x="379" y="155"/>
                  </a:lnTo>
                  <a:lnTo>
                    <a:pt x="277" y="167"/>
                  </a:lnTo>
                  <a:lnTo>
                    <a:pt x="271" y="149"/>
                  </a:lnTo>
                  <a:lnTo>
                    <a:pt x="260" y="133"/>
                  </a:lnTo>
                  <a:lnTo>
                    <a:pt x="247" y="121"/>
                  </a:lnTo>
                  <a:lnTo>
                    <a:pt x="228" y="111"/>
                  </a:lnTo>
                  <a:lnTo>
                    <a:pt x="228" y="248"/>
                  </a:lnTo>
                  <a:lnTo>
                    <a:pt x="273" y="260"/>
                  </a:lnTo>
                  <a:lnTo>
                    <a:pt x="310" y="273"/>
                  </a:lnTo>
                  <a:lnTo>
                    <a:pt x="339" y="289"/>
                  </a:lnTo>
                  <a:lnTo>
                    <a:pt x="361" y="307"/>
                  </a:lnTo>
                  <a:lnTo>
                    <a:pt x="377" y="326"/>
                  </a:lnTo>
                  <a:lnTo>
                    <a:pt x="387" y="348"/>
                  </a:lnTo>
                  <a:lnTo>
                    <a:pt x="392" y="373"/>
                  </a:lnTo>
                  <a:lnTo>
                    <a:pt x="395" y="400"/>
                  </a:lnTo>
                  <a:lnTo>
                    <a:pt x="392" y="430"/>
                  </a:lnTo>
                  <a:lnTo>
                    <a:pt x="384" y="458"/>
                  </a:lnTo>
                  <a:lnTo>
                    <a:pt x="370" y="483"/>
                  </a:lnTo>
                  <a:lnTo>
                    <a:pt x="351" y="506"/>
                  </a:lnTo>
                  <a:lnTo>
                    <a:pt x="328" y="526"/>
                  </a:lnTo>
                  <a:lnTo>
                    <a:pt x="298" y="540"/>
                  </a:lnTo>
                  <a:lnTo>
                    <a:pt x="265" y="552"/>
                  </a:lnTo>
                  <a:lnTo>
                    <a:pt x="228" y="559"/>
                  </a:lnTo>
                  <a:lnTo>
                    <a:pt x="228" y="625"/>
                  </a:lnTo>
                  <a:lnTo>
                    <a:pt x="169" y="625"/>
                  </a:lnTo>
                  <a:lnTo>
                    <a:pt x="169" y="562"/>
                  </a:lnTo>
                  <a:lnTo>
                    <a:pt x="136" y="556"/>
                  </a:lnTo>
                  <a:lnTo>
                    <a:pt x="107" y="547"/>
                  </a:lnTo>
                  <a:lnTo>
                    <a:pt x="80" y="534"/>
                  </a:lnTo>
                  <a:lnTo>
                    <a:pt x="56" y="516"/>
                  </a:lnTo>
                  <a:lnTo>
                    <a:pt x="37" y="495"/>
                  </a:lnTo>
                  <a:lnTo>
                    <a:pt x="19" y="471"/>
                  </a:lnTo>
                  <a:lnTo>
                    <a:pt x="8" y="442"/>
                  </a:lnTo>
                  <a:lnTo>
                    <a:pt x="0" y="409"/>
                  </a:lnTo>
                  <a:lnTo>
                    <a:pt x="105" y="400"/>
                  </a:lnTo>
                  <a:lnTo>
                    <a:pt x="111" y="417"/>
                  </a:lnTo>
                  <a:lnTo>
                    <a:pt x="120" y="433"/>
                  </a:lnTo>
                  <a:lnTo>
                    <a:pt x="131" y="447"/>
                  </a:lnTo>
                  <a:lnTo>
                    <a:pt x="142" y="459"/>
                  </a:lnTo>
                  <a:lnTo>
                    <a:pt x="156" y="470"/>
                  </a:lnTo>
                  <a:lnTo>
                    <a:pt x="169" y="477"/>
                  </a:lnTo>
                  <a:lnTo>
                    <a:pt x="169" y="330"/>
                  </a:lnTo>
                  <a:lnTo>
                    <a:pt x="132" y="320"/>
                  </a:lnTo>
                  <a:lnTo>
                    <a:pt x="101" y="305"/>
                  </a:lnTo>
                  <a:lnTo>
                    <a:pt x="75" y="289"/>
                  </a:lnTo>
                  <a:lnTo>
                    <a:pt x="54" y="271"/>
                  </a:lnTo>
                  <a:lnTo>
                    <a:pt x="38" y="251"/>
                  </a:lnTo>
                  <a:lnTo>
                    <a:pt x="26" y="227"/>
                  </a:lnTo>
                  <a:lnTo>
                    <a:pt x="19" y="202"/>
                  </a:lnTo>
                  <a:lnTo>
                    <a:pt x="17" y="175"/>
                  </a:lnTo>
                  <a:lnTo>
                    <a:pt x="19" y="147"/>
                  </a:lnTo>
                  <a:lnTo>
                    <a:pt x="27" y="122"/>
                  </a:lnTo>
                  <a:lnTo>
                    <a:pt x="39" y="99"/>
                  </a:lnTo>
                  <a:lnTo>
                    <a:pt x="58" y="78"/>
                  </a:lnTo>
                  <a:lnTo>
                    <a:pt x="80" y="61"/>
                  </a:lnTo>
                  <a:lnTo>
                    <a:pt x="107" y="48"/>
                  </a:lnTo>
                  <a:lnTo>
                    <a:pt x="136" y="40"/>
                  </a:lnTo>
                  <a:lnTo>
                    <a:pt x="169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8" name="Group 30"/>
          <p:cNvGrpSpPr/>
          <p:nvPr/>
        </p:nvGrpSpPr>
        <p:grpSpPr>
          <a:xfrm rot="20256524">
            <a:off x="1256297" y="2482994"/>
            <a:ext cx="4854575" cy="2338388"/>
            <a:chOff x="6948488" y="2060575"/>
            <a:chExt cx="4854575" cy="2338388"/>
          </a:xfrm>
        </p:grpSpPr>
        <p:sp>
          <p:nvSpPr>
            <p:cNvPr id="9" name="Rectangle 23"/>
            <p:cNvSpPr>
              <a:spLocks noChangeArrowheads="1"/>
            </p:cNvSpPr>
            <p:nvPr/>
          </p:nvSpPr>
          <p:spPr bwMode="auto">
            <a:xfrm>
              <a:off x="6948488" y="2060575"/>
              <a:ext cx="4854575" cy="233838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7162799" y="2209800"/>
              <a:ext cx="2208212" cy="2041525"/>
            </a:xfrm>
            <a:custGeom>
              <a:avLst/>
              <a:gdLst/>
              <a:ahLst/>
              <a:cxnLst>
                <a:cxn ang="0">
                  <a:pos x="225" y="0"/>
                </a:cxn>
                <a:cxn ang="0">
                  <a:pos x="1391" y="0"/>
                </a:cxn>
                <a:cxn ang="0">
                  <a:pos x="1391" y="1286"/>
                </a:cxn>
                <a:cxn ang="0">
                  <a:pos x="225" y="1286"/>
                </a:cxn>
                <a:cxn ang="0">
                  <a:pos x="209" y="1237"/>
                </a:cxn>
                <a:cxn ang="0">
                  <a:pos x="186" y="1192"/>
                </a:cxn>
                <a:cxn ang="0">
                  <a:pos x="159" y="1151"/>
                </a:cxn>
                <a:cxn ang="0">
                  <a:pos x="126" y="1113"/>
                </a:cxn>
                <a:cxn ang="0">
                  <a:pos x="87" y="1080"/>
                </a:cxn>
                <a:cxn ang="0">
                  <a:pos x="45" y="1052"/>
                </a:cxn>
                <a:cxn ang="0">
                  <a:pos x="0" y="1031"/>
                </a:cxn>
                <a:cxn ang="0">
                  <a:pos x="0" y="254"/>
                </a:cxn>
                <a:cxn ang="0">
                  <a:pos x="45" y="233"/>
                </a:cxn>
                <a:cxn ang="0">
                  <a:pos x="87" y="206"/>
                </a:cxn>
                <a:cxn ang="0">
                  <a:pos x="126" y="173"/>
                </a:cxn>
                <a:cxn ang="0">
                  <a:pos x="159" y="136"/>
                </a:cxn>
                <a:cxn ang="0">
                  <a:pos x="186" y="95"/>
                </a:cxn>
                <a:cxn ang="0">
                  <a:pos x="209" y="50"/>
                </a:cxn>
                <a:cxn ang="0">
                  <a:pos x="225" y="0"/>
                </a:cxn>
              </a:cxnLst>
              <a:rect l="0" t="0" r="r" b="b"/>
              <a:pathLst>
                <a:path w="1391" h="1286">
                  <a:moveTo>
                    <a:pt x="225" y="0"/>
                  </a:moveTo>
                  <a:lnTo>
                    <a:pt x="1391" y="0"/>
                  </a:lnTo>
                  <a:lnTo>
                    <a:pt x="1391" y="1286"/>
                  </a:lnTo>
                  <a:lnTo>
                    <a:pt x="225" y="1286"/>
                  </a:lnTo>
                  <a:lnTo>
                    <a:pt x="209" y="1237"/>
                  </a:lnTo>
                  <a:lnTo>
                    <a:pt x="186" y="1192"/>
                  </a:lnTo>
                  <a:lnTo>
                    <a:pt x="159" y="1151"/>
                  </a:lnTo>
                  <a:lnTo>
                    <a:pt x="126" y="1113"/>
                  </a:lnTo>
                  <a:lnTo>
                    <a:pt x="87" y="1080"/>
                  </a:lnTo>
                  <a:lnTo>
                    <a:pt x="45" y="1052"/>
                  </a:lnTo>
                  <a:lnTo>
                    <a:pt x="0" y="1031"/>
                  </a:lnTo>
                  <a:lnTo>
                    <a:pt x="0" y="254"/>
                  </a:lnTo>
                  <a:lnTo>
                    <a:pt x="45" y="233"/>
                  </a:lnTo>
                  <a:lnTo>
                    <a:pt x="87" y="206"/>
                  </a:lnTo>
                  <a:lnTo>
                    <a:pt x="126" y="173"/>
                  </a:lnTo>
                  <a:lnTo>
                    <a:pt x="159" y="136"/>
                  </a:lnTo>
                  <a:lnTo>
                    <a:pt x="186" y="95"/>
                  </a:lnTo>
                  <a:lnTo>
                    <a:pt x="209" y="5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25"/>
            <p:cNvSpPr>
              <a:spLocks/>
            </p:cNvSpPr>
            <p:nvPr/>
          </p:nvSpPr>
          <p:spPr bwMode="auto">
            <a:xfrm>
              <a:off x="9371012" y="2209800"/>
              <a:ext cx="2217737" cy="2041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9" y="0"/>
                </a:cxn>
                <a:cxn ang="0">
                  <a:pos x="1185" y="51"/>
                </a:cxn>
                <a:cxn ang="0">
                  <a:pos x="1206" y="97"/>
                </a:cxn>
                <a:cxn ang="0">
                  <a:pos x="1234" y="141"/>
                </a:cxn>
                <a:cxn ang="0">
                  <a:pos x="1269" y="180"/>
                </a:cxn>
                <a:cxn ang="0">
                  <a:pos x="1307" y="214"/>
                </a:cxn>
                <a:cxn ang="0">
                  <a:pos x="1349" y="242"/>
                </a:cxn>
                <a:cxn ang="0">
                  <a:pos x="1397" y="265"/>
                </a:cxn>
                <a:cxn ang="0">
                  <a:pos x="1397" y="1031"/>
                </a:cxn>
                <a:cxn ang="0">
                  <a:pos x="1352" y="1052"/>
                </a:cxn>
                <a:cxn ang="0">
                  <a:pos x="1310" y="1080"/>
                </a:cxn>
                <a:cxn ang="0">
                  <a:pos x="1271" y="1113"/>
                </a:cxn>
                <a:cxn ang="0">
                  <a:pos x="1238" y="1151"/>
                </a:cxn>
                <a:cxn ang="0">
                  <a:pos x="1210" y="1192"/>
                </a:cxn>
                <a:cxn ang="0">
                  <a:pos x="1188" y="1237"/>
                </a:cxn>
                <a:cxn ang="0">
                  <a:pos x="1172" y="1286"/>
                </a:cxn>
                <a:cxn ang="0">
                  <a:pos x="0" y="1286"/>
                </a:cxn>
                <a:cxn ang="0">
                  <a:pos x="0" y="0"/>
                </a:cxn>
              </a:cxnLst>
              <a:rect l="0" t="0" r="r" b="b"/>
              <a:pathLst>
                <a:path w="1397" h="1286">
                  <a:moveTo>
                    <a:pt x="0" y="0"/>
                  </a:moveTo>
                  <a:lnTo>
                    <a:pt x="1169" y="0"/>
                  </a:lnTo>
                  <a:lnTo>
                    <a:pt x="1185" y="51"/>
                  </a:lnTo>
                  <a:lnTo>
                    <a:pt x="1206" y="97"/>
                  </a:lnTo>
                  <a:lnTo>
                    <a:pt x="1234" y="141"/>
                  </a:lnTo>
                  <a:lnTo>
                    <a:pt x="1269" y="180"/>
                  </a:lnTo>
                  <a:lnTo>
                    <a:pt x="1307" y="214"/>
                  </a:lnTo>
                  <a:lnTo>
                    <a:pt x="1349" y="242"/>
                  </a:lnTo>
                  <a:lnTo>
                    <a:pt x="1397" y="265"/>
                  </a:lnTo>
                  <a:lnTo>
                    <a:pt x="1397" y="1031"/>
                  </a:lnTo>
                  <a:lnTo>
                    <a:pt x="1352" y="1052"/>
                  </a:lnTo>
                  <a:lnTo>
                    <a:pt x="1310" y="1080"/>
                  </a:lnTo>
                  <a:lnTo>
                    <a:pt x="1271" y="1113"/>
                  </a:lnTo>
                  <a:lnTo>
                    <a:pt x="1238" y="1151"/>
                  </a:lnTo>
                  <a:lnTo>
                    <a:pt x="1210" y="1192"/>
                  </a:lnTo>
                  <a:lnTo>
                    <a:pt x="1188" y="1237"/>
                  </a:lnTo>
                  <a:lnTo>
                    <a:pt x="1172" y="1286"/>
                  </a:lnTo>
                  <a:lnTo>
                    <a:pt x="0" y="1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8015287" y="3067050"/>
              <a:ext cx="327025" cy="32861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1" y="4"/>
                </a:cxn>
                <a:cxn ang="0">
                  <a:pos x="155" y="14"/>
                </a:cxn>
                <a:cxn ang="0">
                  <a:pos x="176" y="30"/>
                </a:cxn>
                <a:cxn ang="0">
                  <a:pos x="192" y="51"/>
                </a:cxn>
                <a:cxn ang="0">
                  <a:pos x="202" y="75"/>
                </a:cxn>
                <a:cxn ang="0">
                  <a:pos x="206" y="103"/>
                </a:cxn>
                <a:cxn ang="0">
                  <a:pos x="202" y="131"/>
                </a:cxn>
                <a:cxn ang="0">
                  <a:pos x="192" y="155"/>
                </a:cxn>
                <a:cxn ang="0">
                  <a:pos x="176" y="176"/>
                </a:cxn>
                <a:cxn ang="0">
                  <a:pos x="155" y="192"/>
                </a:cxn>
                <a:cxn ang="0">
                  <a:pos x="131" y="203"/>
                </a:cxn>
                <a:cxn ang="0">
                  <a:pos x="103" y="207"/>
                </a:cxn>
                <a:cxn ang="0">
                  <a:pos x="75" y="203"/>
                </a:cxn>
                <a:cxn ang="0">
                  <a:pos x="51" y="192"/>
                </a:cxn>
                <a:cxn ang="0">
                  <a:pos x="30" y="176"/>
                </a:cxn>
                <a:cxn ang="0">
                  <a:pos x="14" y="155"/>
                </a:cxn>
                <a:cxn ang="0">
                  <a:pos x="4" y="131"/>
                </a:cxn>
                <a:cxn ang="0">
                  <a:pos x="0" y="103"/>
                </a:cxn>
                <a:cxn ang="0">
                  <a:pos x="4" y="75"/>
                </a:cxn>
                <a:cxn ang="0">
                  <a:pos x="14" y="51"/>
                </a:cxn>
                <a:cxn ang="0">
                  <a:pos x="30" y="30"/>
                </a:cxn>
                <a:cxn ang="0">
                  <a:pos x="51" y="14"/>
                </a:cxn>
                <a:cxn ang="0">
                  <a:pos x="75" y="4"/>
                </a:cxn>
                <a:cxn ang="0">
                  <a:pos x="103" y="0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lnTo>
                    <a:pt x="131" y="4"/>
                  </a:lnTo>
                  <a:lnTo>
                    <a:pt x="155" y="14"/>
                  </a:lnTo>
                  <a:lnTo>
                    <a:pt x="176" y="30"/>
                  </a:lnTo>
                  <a:lnTo>
                    <a:pt x="192" y="51"/>
                  </a:lnTo>
                  <a:lnTo>
                    <a:pt x="202" y="75"/>
                  </a:lnTo>
                  <a:lnTo>
                    <a:pt x="206" y="103"/>
                  </a:lnTo>
                  <a:lnTo>
                    <a:pt x="202" y="131"/>
                  </a:lnTo>
                  <a:lnTo>
                    <a:pt x="192" y="155"/>
                  </a:lnTo>
                  <a:lnTo>
                    <a:pt x="176" y="176"/>
                  </a:lnTo>
                  <a:lnTo>
                    <a:pt x="155" y="192"/>
                  </a:lnTo>
                  <a:lnTo>
                    <a:pt x="131" y="203"/>
                  </a:lnTo>
                  <a:lnTo>
                    <a:pt x="103" y="207"/>
                  </a:lnTo>
                  <a:lnTo>
                    <a:pt x="75" y="203"/>
                  </a:lnTo>
                  <a:lnTo>
                    <a:pt x="51" y="192"/>
                  </a:lnTo>
                  <a:lnTo>
                    <a:pt x="30" y="176"/>
                  </a:lnTo>
                  <a:lnTo>
                    <a:pt x="14" y="155"/>
                  </a:lnTo>
                  <a:lnTo>
                    <a:pt x="4" y="131"/>
                  </a:lnTo>
                  <a:lnTo>
                    <a:pt x="0" y="103"/>
                  </a:lnTo>
                  <a:lnTo>
                    <a:pt x="4" y="75"/>
                  </a:lnTo>
                  <a:lnTo>
                    <a:pt x="14" y="51"/>
                  </a:lnTo>
                  <a:lnTo>
                    <a:pt x="30" y="30"/>
                  </a:lnTo>
                  <a:lnTo>
                    <a:pt x="51" y="14"/>
                  </a:lnTo>
                  <a:lnTo>
                    <a:pt x="75" y="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7"/>
            <p:cNvSpPr>
              <a:spLocks/>
            </p:cNvSpPr>
            <p:nvPr/>
          </p:nvSpPr>
          <p:spPr bwMode="auto">
            <a:xfrm>
              <a:off x="10409237" y="3067050"/>
              <a:ext cx="327025" cy="32861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1" y="4"/>
                </a:cxn>
                <a:cxn ang="0">
                  <a:pos x="154" y="14"/>
                </a:cxn>
                <a:cxn ang="0">
                  <a:pos x="176" y="30"/>
                </a:cxn>
                <a:cxn ang="0">
                  <a:pos x="191" y="51"/>
                </a:cxn>
                <a:cxn ang="0">
                  <a:pos x="202" y="75"/>
                </a:cxn>
                <a:cxn ang="0">
                  <a:pos x="206" y="103"/>
                </a:cxn>
                <a:cxn ang="0">
                  <a:pos x="202" y="131"/>
                </a:cxn>
                <a:cxn ang="0">
                  <a:pos x="191" y="155"/>
                </a:cxn>
                <a:cxn ang="0">
                  <a:pos x="176" y="176"/>
                </a:cxn>
                <a:cxn ang="0">
                  <a:pos x="154" y="192"/>
                </a:cxn>
                <a:cxn ang="0">
                  <a:pos x="131" y="203"/>
                </a:cxn>
                <a:cxn ang="0">
                  <a:pos x="103" y="207"/>
                </a:cxn>
                <a:cxn ang="0">
                  <a:pos x="75" y="203"/>
                </a:cxn>
                <a:cxn ang="0">
                  <a:pos x="51" y="192"/>
                </a:cxn>
                <a:cxn ang="0">
                  <a:pos x="30" y="176"/>
                </a:cxn>
                <a:cxn ang="0">
                  <a:pos x="14" y="155"/>
                </a:cxn>
                <a:cxn ang="0">
                  <a:pos x="4" y="131"/>
                </a:cxn>
                <a:cxn ang="0">
                  <a:pos x="0" y="103"/>
                </a:cxn>
                <a:cxn ang="0">
                  <a:pos x="4" y="75"/>
                </a:cxn>
                <a:cxn ang="0">
                  <a:pos x="14" y="51"/>
                </a:cxn>
                <a:cxn ang="0">
                  <a:pos x="30" y="30"/>
                </a:cxn>
                <a:cxn ang="0">
                  <a:pos x="51" y="14"/>
                </a:cxn>
                <a:cxn ang="0">
                  <a:pos x="75" y="4"/>
                </a:cxn>
                <a:cxn ang="0">
                  <a:pos x="103" y="0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lnTo>
                    <a:pt x="131" y="4"/>
                  </a:lnTo>
                  <a:lnTo>
                    <a:pt x="154" y="14"/>
                  </a:lnTo>
                  <a:lnTo>
                    <a:pt x="176" y="30"/>
                  </a:lnTo>
                  <a:lnTo>
                    <a:pt x="191" y="51"/>
                  </a:lnTo>
                  <a:lnTo>
                    <a:pt x="202" y="75"/>
                  </a:lnTo>
                  <a:lnTo>
                    <a:pt x="206" y="103"/>
                  </a:lnTo>
                  <a:lnTo>
                    <a:pt x="202" y="131"/>
                  </a:lnTo>
                  <a:lnTo>
                    <a:pt x="191" y="155"/>
                  </a:lnTo>
                  <a:lnTo>
                    <a:pt x="176" y="176"/>
                  </a:lnTo>
                  <a:lnTo>
                    <a:pt x="154" y="192"/>
                  </a:lnTo>
                  <a:lnTo>
                    <a:pt x="131" y="203"/>
                  </a:lnTo>
                  <a:lnTo>
                    <a:pt x="103" y="207"/>
                  </a:lnTo>
                  <a:lnTo>
                    <a:pt x="75" y="203"/>
                  </a:lnTo>
                  <a:lnTo>
                    <a:pt x="51" y="192"/>
                  </a:lnTo>
                  <a:lnTo>
                    <a:pt x="30" y="176"/>
                  </a:lnTo>
                  <a:lnTo>
                    <a:pt x="14" y="155"/>
                  </a:lnTo>
                  <a:lnTo>
                    <a:pt x="4" y="131"/>
                  </a:lnTo>
                  <a:lnTo>
                    <a:pt x="0" y="103"/>
                  </a:lnTo>
                  <a:lnTo>
                    <a:pt x="4" y="75"/>
                  </a:lnTo>
                  <a:lnTo>
                    <a:pt x="14" y="51"/>
                  </a:lnTo>
                  <a:lnTo>
                    <a:pt x="30" y="30"/>
                  </a:lnTo>
                  <a:lnTo>
                    <a:pt x="51" y="14"/>
                  </a:lnTo>
                  <a:lnTo>
                    <a:pt x="75" y="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8720137" y="2473325"/>
              <a:ext cx="1311275" cy="1514475"/>
            </a:xfrm>
            <a:custGeom>
              <a:avLst/>
              <a:gdLst/>
              <a:ahLst/>
              <a:cxnLst>
                <a:cxn ang="0">
                  <a:pos x="413" y="0"/>
                </a:cxn>
                <a:cxn ang="0">
                  <a:pos x="464" y="4"/>
                </a:cxn>
                <a:cxn ang="0">
                  <a:pos x="515" y="15"/>
                </a:cxn>
                <a:cxn ang="0">
                  <a:pos x="562" y="32"/>
                </a:cxn>
                <a:cxn ang="0">
                  <a:pos x="607" y="56"/>
                </a:cxn>
                <a:cxn ang="0">
                  <a:pos x="650" y="85"/>
                </a:cxn>
                <a:cxn ang="0">
                  <a:pos x="687" y="120"/>
                </a:cxn>
                <a:cxn ang="0">
                  <a:pos x="721" y="160"/>
                </a:cxn>
                <a:cxn ang="0">
                  <a:pos x="751" y="205"/>
                </a:cxn>
                <a:cxn ang="0">
                  <a:pos x="778" y="253"/>
                </a:cxn>
                <a:cxn ang="0">
                  <a:pos x="798" y="305"/>
                </a:cxn>
                <a:cxn ang="0">
                  <a:pos x="814" y="359"/>
                </a:cxn>
                <a:cxn ang="0">
                  <a:pos x="823" y="417"/>
                </a:cxn>
                <a:cxn ang="0">
                  <a:pos x="826" y="477"/>
                </a:cxn>
                <a:cxn ang="0">
                  <a:pos x="823" y="537"/>
                </a:cxn>
                <a:cxn ang="0">
                  <a:pos x="814" y="594"/>
                </a:cxn>
                <a:cxn ang="0">
                  <a:pos x="798" y="650"/>
                </a:cxn>
                <a:cxn ang="0">
                  <a:pos x="778" y="702"/>
                </a:cxn>
                <a:cxn ang="0">
                  <a:pos x="751" y="750"/>
                </a:cxn>
                <a:cxn ang="0">
                  <a:pos x="721" y="793"/>
                </a:cxn>
                <a:cxn ang="0">
                  <a:pos x="687" y="833"/>
                </a:cxn>
                <a:cxn ang="0">
                  <a:pos x="650" y="869"/>
                </a:cxn>
                <a:cxn ang="0">
                  <a:pos x="607" y="898"/>
                </a:cxn>
                <a:cxn ang="0">
                  <a:pos x="562" y="922"/>
                </a:cxn>
                <a:cxn ang="0">
                  <a:pos x="515" y="939"/>
                </a:cxn>
                <a:cxn ang="0">
                  <a:pos x="464" y="950"/>
                </a:cxn>
                <a:cxn ang="0">
                  <a:pos x="413" y="954"/>
                </a:cxn>
                <a:cxn ang="0">
                  <a:pos x="361" y="950"/>
                </a:cxn>
                <a:cxn ang="0">
                  <a:pos x="311" y="939"/>
                </a:cxn>
                <a:cxn ang="0">
                  <a:pos x="263" y="922"/>
                </a:cxn>
                <a:cxn ang="0">
                  <a:pos x="218" y="898"/>
                </a:cxn>
                <a:cxn ang="0">
                  <a:pos x="176" y="869"/>
                </a:cxn>
                <a:cxn ang="0">
                  <a:pos x="139" y="833"/>
                </a:cxn>
                <a:cxn ang="0">
                  <a:pos x="105" y="793"/>
                </a:cxn>
                <a:cxn ang="0">
                  <a:pos x="74" y="750"/>
                </a:cxn>
                <a:cxn ang="0">
                  <a:pos x="48" y="702"/>
                </a:cxn>
                <a:cxn ang="0">
                  <a:pos x="28" y="650"/>
                </a:cxn>
                <a:cxn ang="0">
                  <a:pos x="12" y="594"/>
                </a:cxn>
                <a:cxn ang="0">
                  <a:pos x="3" y="537"/>
                </a:cxn>
                <a:cxn ang="0">
                  <a:pos x="0" y="477"/>
                </a:cxn>
                <a:cxn ang="0">
                  <a:pos x="3" y="417"/>
                </a:cxn>
                <a:cxn ang="0">
                  <a:pos x="12" y="359"/>
                </a:cxn>
                <a:cxn ang="0">
                  <a:pos x="28" y="305"/>
                </a:cxn>
                <a:cxn ang="0">
                  <a:pos x="48" y="253"/>
                </a:cxn>
                <a:cxn ang="0">
                  <a:pos x="74" y="205"/>
                </a:cxn>
                <a:cxn ang="0">
                  <a:pos x="105" y="160"/>
                </a:cxn>
                <a:cxn ang="0">
                  <a:pos x="139" y="120"/>
                </a:cxn>
                <a:cxn ang="0">
                  <a:pos x="176" y="85"/>
                </a:cxn>
                <a:cxn ang="0">
                  <a:pos x="218" y="56"/>
                </a:cxn>
                <a:cxn ang="0">
                  <a:pos x="263" y="32"/>
                </a:cxn>
                <a:cxn ang="0">
                  <a:pos x="311" y="15"/>
                </a:cxn>
                <a:cxn ang="0">
                  <a:pos x="361" y="4"/>
                </a:cxn>
                <a:cxn ang="0">
                  <a:pos x="413" y="0"/>
                </a:cxn>
              </a:cxnLst>
              <a:rect l="0" t="0" r="r" b="b"/>
              <a:pathLst>
                <a:path w="826" h="954">
                  <a:moveTo>
                    <a:pt x="413" y="0"/>
                  </a:moveTo>
                  <a:lnTo>
                    <a:pt x="464" y="4"/>
                  </a:lnTo>
                  <a:lnTo>
                    <a:pt x="515" y="15"/>
                  </a:lnTo>
                  <a:lnTo>
                    <a:pt x="562" y="32"/>
                  </a:lnTo>
                  <a:lnTo>
                    <a:pt x="607" y="56"/>
                  </a:lnTo>
                  <a:lnTo>
                    <a:pt x="650" y="85"/>
                  </a:lnTo>
                  <a:lnTo>
                    <a:pt x="687" y="120"/>
                  </a:lnTo>
                  <a:lnTo>
                    <a:pt x="721" y="160"/>
                  </a:lnTo>
                  <a:lnTo>
                    <a:pt x="751" y="205"/>
                  </a:lnTo>
                  <a:lnTo>
                    <a:pt x="778" y="253"/>
                  </a:lnTo>
                  <a:lnTo>
                    <a:pt x="798" y="305"/>
                  </a:lnTo>
                  <a:lnTo>
                    <a:pt x="814" y="359"/>
                  </a:lnTo>
                  <a:lnTo>
                    <a:pt x="823" y="417"/>
                  </a:lnTo>
                  <a:lnTo>
                    <a:pt x="826" y="477"/>
                  </a:lnTo>
                  <a:lnTo>
                    <a:pt x="823" y="537"/>
                  </a:lnTo>
                  <a:lnTo>
                    <a:pt x="814" y="594"/>
                  </a:lnTo>
                  <a:lnTo>
                    <a:pt x="798" y="650"/>
                  </a:lnTo>
                  <a:lnTo>
                    <a:pt x="778" y="702"/>
                  </a:lnTo>
                  <a:lnTo>
                    <a:pt x="751" y="750"/>
                  </a:lnTo>
                  <a:lnTo>
                    <a:pt x="721" y="793"/>
                  </a:lnTo>
                  <a:lnTo>
                    <a:pt x="687" y="833"/>
                  </a:lnTo>
                  <a:lnTo>
                    <a:pt x="650" y="869"/>
                  </a:lnTo>
                  <a:lnTo>
                    <a:pt x="607" y="898"/>
                  </a:lnTo>
                  <a:lnTo>
                    <a:pt x="562" y="922"/>
                  </a:lnTo>
                  <a:lnTo>
                    <a:pt x="515" y="939"/>
                  </a:lnTo>
                  <a:lnTo>
                    <a:pt x="464" y="950"/>
                  </a:lnTo>
                  <a:lnTo>
                    <a:pt x="413" y="954"/>
                  </a:lnTo>
                  <a:lnTo>
                    <a:pt x="361" y="950"/>
                  </a:lnTo>
                  <a:lnTo>
                    <a:pt x="311" y="939"/>
                  </a:lnTo>
                  <a:lnTo>
                    <a:pt x="263" y="922"/>
                  </a:lnTo>
                  <a:lnTo>
                    <a:pt x="218" y="898"/>
                  </a:lnTo>
                  <a:lnTo>
                    <a:pt x="176" y="869"/>
                  </a:lnTo>
                  <a:lnTo>
                    <a:pt x="139" y="833"/>
                  </a:lnTo>
                  <a:lnTo>
                    <a:pt x="105" y="793"/>
                  </a:lnTo>
                  <a:lnTo>
                    <a:pt x="74" y="750"/>
                  </a:lnTo>
                  <a:lnTo>
                    <a:pt x="48" y="702"/>
                  </a:lnTo>
                  <a:lnTo>
                    <a:pt x="28" y="650"/>
                  </a:lnTo>
                  <a:lnTo>
                    <a:pt x="12" y="594"/>
                  </a:lnTo>
                  <a:lnTo>
                    <a:pt x="3" y="537"/>
                  </a:lnTo>
                  <a:lnTo>
                    <a:pt x="0" y="477"/>
                  </a:lnTo>
                  <a:lnTo>
                    <a:pt x="3" y="417"/>
                  </a:lnTo>
                  <a:lnTo>
                    <a:pt x="12" y="359"/>
                  </a:lnTo>
                  <a:lnTo>
                    <a:pt x="28" y="305"/>
                  </a:lnTo>
                  <a:lnTo>
                    <a:pt x="48" y="253"/>
                  </a:lnTo>
                  <a:lnTo>
                    <a:pt x="74" y="205"/>
                  </a:lnTo>
                  <a:lnTo>
                    <a:pt x="105" y="160"/>
                  </a:lnTo>
                  <a:lnTo>
                    <a:pt x="139" y="120"/>
                  </a:lnTo>
                  <a:lnTo>
                    <a:pt x="176" y="85"/>
                  </a:lnTo>
                  <a:lnTo>
                    <a:pt x="218" y="56"/>
                  </a:lnTo>
                  <a:lnTo>
                    <a:pt x="263" y="32"/>
                  </a:lnTo>
                  <a:lnTo>
                    <a:pt x="311" y="15"/>
                  </a:lnTo>
                  <a:lnTo>
                    <a:pt x="361" y="4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29"/>
            <p:cNvSpPr>
              <a:spLocks noEditPoints="1"/>
            </p:cNvSpPr>
            <p:nvPr/>
          </p:nvSpPr>
          <p:spPr bwMode="auto">
            <a:xfrm>
              <a:off x="9048749" y="2746375"/>
              <a:ext cx="627062" cy="992188"/>
            </a:xfrm>
            <a:custGeom>
              <a:avLst/>
              <a:gdLst/>
              <a:ahLst/>
              <a:cxnLst>
                <a:cxn ang="0">
                  <a:pos x="228" y="482"/>
                </a:cxn>
                <a:cxn ang="0">
                  <a:pos x="264" y="470"/>
                </a:cxn>
                <a:cxn ang="0">
                  <a:pos x="288" y="445"/>
                </a:cxn>
                <a:cxn ang="0">
                  <a:pos x="297" y="411"/>
                </a:cxn>
                <a:cxn ang="0">
                  <a:pos x="289" y="384"/>
                </a:cxn>
                <a:cxn ang="0">
                  <a:pos x="267" y="361"/>
                </a:cxn>
                <a:cxn ang="0">
                  <a:pos x="228" y="345"/>
                </a:cxn>
                <a:cxn ang="0">
                  <a:pos x="154" y="115"/>
                </a:cxn>
                <a:cxn ang="0">
                  <a:pos x="132" y="134"/>
                </a:cxn>
                <a:cxn ang="0">
                  <a:pos x="117" y="171"/>
                </a:cxn>
                <a:cxn ang="0">
                  <a:pos x="131" y="206"/>
                </a:cxn>
                <a:cxn ang="0">
                  <a:pos x="153" y="224"/>
                </a:cxn>
                <a:cxn ang="0">
                  <a:pos x="169" y="110"/>
                </a:cxn>
                <a:cxn ang="0">
                  <a:pos x="228" y="0"/>
                </a:cxn>
                <a:cxn ang="0">
                  <a:pos x="259" y="38"/>
                </a:cxn>
                <a:cxn ang="0">
                  <a:pos x="309" y="57"/>
                </a:cxn>
                <a:cxn ang="0">
                  <a:pos x="347" y="89"/>
                </a:cxn>
                <a:cxn ang="0">
                  <a:pos x="373" y="130"/>
                </a:cxn>
                <a:cxn ang="0">
                  <a:pos x="277" y="167"/>
                </a:cxn>
                <a:cxn ang="0">
                  <a:pos x="260" y="133"/>
                </a:cxn>
                <a:cxn ang="0">
                  <a:pos x="228" y="111"/>
                </a:cxn>
                <a:cxn ang="0">
                  <a:pos x="273" y="260"/>
                </a:cxn>
                <a:cxn ang="0">
                  <a:pos x="339" y="289"/>
                </a:cxn>
                <a:cxn ang="0">
                  <a:pos x="377" y="326"/>
                </a:cxn>
                <a:cxn ang="0">
                  <a:pos x="392" y="373"/>
                </a:cxn>
                <a:cxn ang="0">
                  <a:pos x="392" y="430"/>
                </a:cxn>
                <a:cxn ang="0">
                  <a:pos x="370" y="483"/>
                </a:cxn>
                <a:cxn ang="0">
                  <a:pos x="328" y="526"/>
                </a:cxn>
                <a:cxn ang="0">
                  <a:pos x="265" y="552"/>
                </a:cxn>
                <a:cxn ang="0">
                  <a:pos x="228" y="625"/>
                </a:cxn>
                <a:cxn ang="0">
                  <a:pos x="169" y="562"/>
                </a:cxn>
                <a:cxn ang="0">
                  <a:pos x="107" y="547"/>
                </a:cxn>
                <a:cxn ang="0">
                  <a:pos x="56" y="516"/>
                </a:cxn>
                <a:cxn ang="0">
                  <a:pos x="19" y="471"/>
                </a:cxn>
                <a:cxn ang="0">
                  <a:pos x="0" y="409"/>
                </a:cxn>
                <a:cxn ang="0">
                  <a:pos x="111" y="417"/>
                </a:cxn>
                <a:cxn ang="0">
                  <a:pos x="131" y="447"/>
                </a:cxn>
                <a:cxn ang="0">
                  <a:pos x="156" y="470"/>
                </a:cxn>
                <a:cxn ang="0">
                  <a:pos x="169" y="330"/>
                </a:cxn>
                <a:cxn ang="0">
                  <a:pos x="101" y="305"/>
                </a:cxn>
                <a:cxn ang="0">
                  <a:pos x="54" y="271"/>
                </a:cxn>
                <a:cxn ang="0">
                  <a:pos x="26" y="227"/>
                </a:cxn>
                <a:cxn ang="0">
                  <a:pos x="17" y="175"/>
                </a:cxn>
                <a:cxn ang="0">
                  <a:pos x="27" y="122"/>
                </a:cxn>
                <a:cxn ang="0">
                  <a:pos x="58" y="78"/>
                </a:cxn>
                <a:cxn ang="0">
                  <a:pos x="107" y="48"/>
                </a:cxn>
                <a:cxn ang="0">
                  <a:pos x="169" y="34"/>
                </a:cxn>
              </a:cxnLst>
              <a:rect l="0" t="0" r="r" b="b"/>
              <a:pathLst>
                <a:path w="395" h="625">
                  <a:moveTo>
                    <a:pt x="228" y="345"/>
                  </a:moveTo>
                  <a:lnTo>
                    <a:pt x="228" y="482"/>
                  </a:lnTo>
                  <a:lnTo>
                    <a:pt x="247" y="478"/>
                  </a:lnTo>
                  <a:lnTo>
                    <a:pt x="264" y="470"/>
                  </a:lnTo>
                  <a:lnTo>
                    <a:pt x="277" y="458"/>
                  </a:lnTo>
                  <a:lnTo>
                    <a:pt x="288" y="445"/>
                  </a:lnTo>
                  <a:lnTo>
                    <a:pt x="295" y="429"/>
                  </a:lnTo>
                  <a:lnTo>
                    <a:pt x="297" y="411"/>
                  </a:lnTo>
                  <a:lnTo>
                    <a:pt x="296" y="397"/>
                  </a:lnTo>
                  <a:lnTo>
                    <a:pt x="289" y="384"/>
                  </a:lnTo>
                  <a:lnTo>
                    <a:pt x="280" y="372"/>
                  </a:lnTo>
                  <a:lnTo>
                    <a:pt x="267" y="361"/>
                  </a:lnTo>
                  <a:lnTo>
                    <a:pt x="250" y="353"/>
                  </a:lnTo>
                  <a:lnTo>
                    <a:pt x="228" y="345"/>
                  </a:lnTo>
                  <a:close/>
                  <a:moveTo>
                    <a:pt x="169" y="110"/>
                  </a:moveTo>
                  <a:lnTo>
                    <a:pt x="154" y="115"/>
                  </a:lnTo>
                  <a:lnTo>
                    <a:pt x="142" y="123"/>
                  </a:lnTo>
                  <a:lnTo>
                    <a:pt x="132" y="134"/>
                  </a:lnTo>
                  <a:lnTo>
                    <a:pt x="121" y="151"/>
                  </a:lnTo>
                  <a:lnTo>
                    <a:pt x="117" y="171"/>
                  </a:lnTo>
                  <a:lnTo>
                    <a:pt x="120" y="188"/>
                  </a:lnTo>
                  <a:lnTo>
                    <a:pt x="131" y="206"/>
                  </a:lnTo>
                  <a:lnTo>
                    <a:pt x="140" y="215"/>
                  </a:lnTo>
                  <a:lnTo>
                    <a:pt x="153" y="224"/>
                  </a:lnTo>
                  <a:lnTo>
                    <a:pt x="169" y="231"/>
                  </a:lnTo>
                  <a:lnTo>
                    <a:pt x="169" y="110"/>
                  </a:lnTo>
                  <a:close/>
                  <a:moveTo>
                    <a:pt x="169" y="0"/>
                  </a:moveTo>
                  <a:lnTo>
                    <a:pt x="228" y="0"/>
                  </a:lnTo>
                  <a:lnTo>
                    <a:pt x="228" y="34"/>
                  </a:lnTo>
                  <a:lnTo>
                    <a:pt x="259" y="38"/>
                  </a:lnTo>
                  <a:lnTo>
                    <a:pt x="285" y="46"/>
                  </a:lnTo>
                  <a:lnTo>
                    <a:pt x="309" y="57"/>
                  </a:lnTo>
                  <a:lnTo>
                    <a:pt x="330" y="71"/>
                  </a:lnTo>
                  <a:lnTo>
                    <a:pt x="347" y="89"/>
                  </a:lnTo>
                  <a:lnTo>
                    <a:pt x="362" y="109"/>
                  </a:lnTo>
                  <a:lnTo>
                    <a:pt x="373" y="130"/>
                  </a:lnTo>
                  <a:lnTo>
                    <a:pt x="379" y="155"/>
                  </a:lnTo>
                  <a:lnTo>
                    <a:pt x="277" y="167"/>
                  </a:lnTo>
                  <a:lnTo>
                    <a:pt x="271" y="149"/>
                  </a:lnTo>
                  <a:lnTo>
                    <a:pt x="260" y="133"/>
                  </a:lnTo>
                  <a:lnTo>
                    <a:pt x="247" y="121"/>
                  </a:lnTo>
                  <a:lnTo>
                    <a:pt x="228" y="111"/>
                  </a:lnTo>
                  <a:lnTo>
                    <a:pt x="228" y="248"/>
                  </a:lnTo>
                  <a:lnTo>
                    <a:pt x="273" y="260"/>
                  </a:lnTo>
                  <a:lnTo>
                    <a:pt x="310" y="273"/>
                  </a:lnTo>
                  <a:lnTo>
                    <a:pt x="339" y="289"/>
                  </a:lnTo>
                  <a:lnTo>
                    <a:pt x="361" y="307"/>
                  </a:lnTo>
                  <a:lnTo>
                    <a:pt x="377" y="326"/>
                  </a:lnTo>
                  <a:lnTo>
                    <a:pt x="387" y="348"/>
                  </a:lnTo>
                  <a:lnTo>
                    <a:pt x="392" y="373"/>
                  </a:lnTo>
                  <a:lnTo>
                    <a:pt x="395" y="400"/>
                  </a:lnTo>
                  <a:lnTo>
                    <a:pt x="392" y="430"/>
                  </a:lnTo>
                  <a:lnTo>
                    <a:pt x="384" y="458"/>
                  </a:lnTo>
                  <a:lnTo>
                    <a:pt x="370" y="483"/>
                  </a:lnTo>
                  <a:lnTo>
                    <a:pt x="351" y="506"/>
                  </a:lnTo>
                  <a:lnTo>
                    <a:pt x="328" y="526"/>
                  </a:lnTo>
                  <a:lnTo>
                    <a:pt x="298" y="540"/>
                  </a:lnTo>
                  <a:lnTo>
                    <a:pt x="265" y="552"/>
                  </a:lnTo>
                  <a:lnTo>
                    <a:pt x="228" y="559"/>
                  </a:lnTo>
                  <a:lnTo>
                    <a:pt x="228" y="625"/>
                  </a:lnTo>
                  <a:lnTo>
                    <a:pt x="169" y="625"/>
                  </a:lnTo>
                  <a:lnTo>
                    <a:pt x="169" y="562"/>
                  </a:lnTo>
                  <a:lnTo>
                    <a:pt x="136" y="556"/>
                  </a:lnTo>
                  <a:lnTo>
                    <a:pt x="107" y="547"/>
                  </a:lnTo>
                  <a:lnTo>
                    <a:pt x="80" y="534"/>
                  </a:lnTo>
                  <a:lnTo>
                    <a:pt x="56" y="516"/>
                  </a:lnTo>
                  <a:lnTo>
                    <a:pt x="37" y="495"/>
                  </a:lnTo>
                  <a:lnTo>
                    <a:pt x="19" y="471"/>
                  </a:lnTo>
                  <a:lnTo>
                    <a:pt x="8" y="442"/>
                  </a:lnTo>
                  <a:lnTo>
                    <a:pt x="0" y="409"/>
                  </a:lnTo>
                  <a:lnTo>
                    <a:pt x="105" y="400"/>
                  </a:lnTo>
                  <a:lnTo>
                    <a:pt x="111" y="417"/>
                  </a:lnTo>
                  <a:lnTo>
                    <a:pt x="120" y="433"/>
                  </a:lnTo>
                  <a:lnTo>
                    <a:pt x="131" y="447"/>
                  </a:lnTo>
                  <a:lnTo>
                    <a:pt x="142" y="459"/>
                  </a:lnTo>
                  <a:lnTo>
                    <a:pt x="156" y="470"/>
                  </a:lnTo>
                  <a:lnTo>
                    <a:pt x="169" y="477"/>
                  </a:lnTo>
                  <a:lnTo>
                    <a:pt x="169" y="330"/>
                  </a:lnTo>
                  <a:lnTo>
                    <a:pt x="132" y="320"/>
                  </a:lnTo>
                  <a:lnTo>
                    <a:pt x="101" y="305"/>
                  </a:lnTo>
                  <a:lnTo>
                    <a:pt x="75" y="289"/>
                  </a:lnTo>
                  <a:lnTo>
                    <a:pt x="54" y="271"/>
                  </a:lnTo>
                  <a:lnTo>
                    <a:pt x="38" y="251"/>
                  </a:lnTo>
                  <a:lnTo>
                    <a:pt x="26" y="227"/>
                  </a:lnTo>
                  <a:lnTo>
                    <a:pt x="19" y="202"/>
                  </a:lnTo>
                  <a:lnTo>
                    <a:pt x="17" y="175"/>
                  </a:lnTo>
                  <a:lnTo>
                    <a:pt x="19" y="147"/>
                  </a:lnTo>
                  <a:lnTo>
                    <a:pt x="27" y="122"/>
                  </a:lnTo>
                  <a:lnTo>
                    <a:pt x="39" y="99"/>
                  </a:lnTo>
                  <a:lnTo>
                    <a:pt x="58" y="78"/>
                  </a:lnTo>
                  <a:lnTo>
                    <a:pt x="80" y="61"/>
                  </a:lnTo>
                  <a:lnTo>
                    <a:pt x="107" y="48"/>
                  </a:lnTo>
                  <a:lnTo>
                    <a:pt x="136" y="40"/>
                  </a:lnTo>
                  <a:lnTo>
                    <a:pt x="169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1" name="Group 30"/>
          <p:cNvGrpSpPr/>
          <p:nvPr/>
        </p:nvGrpSpPr>
        <p:grpSpPr>
          <a:xfrm rot="20997755">
            <a:off x="1305110" y="2536283"/>
            <a:ext cx="4854575" cy="2338388"/>
            <a:chOff x="6948488" y="2060575"/>
            <a:chExt cx="4854575" cy="2338388"/>
          </a:xfrm>
        </p:grpSpPr>
        <p:sp>
          <p:nvSpPr>
            <p:cNvPr id="62" name="Rectangle 23"/>
            <p:cNvSpPr>
              <a:spLocks noChangeArrowheads="1"/>
            </p:cNvSpPr>
            <p:nvPr/>
          </p:nvSpPr>
          <p:spPr bwMode="auto">
            <a:xfrm>
              <a:off x="6948488" y="2060575"/>
              <a:ext cx="4854575" cy="233838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7162799" y="2209800"/>
              <a:ext cx="2208212" cy="2041525"/>
            </a:xfrm>
            <a:custGeom>
              <a:avLst/>
              <a:gdLst/>
              <a:ahLst/>
              <a:cxnLst>
                <a:cxn ang="0">
                  <a:pos x="225" y="0"/>
                </a:cxn>
                <a:cxn ang="0">
                  <a:pos x="1391" y="0"/>
                </a:cxn>
                <a:cxn ang="0">
                  <a:pos x="1391" y="1286"/>
                </a:cxn>
                <a:cxn ang="0">
                  <a:pos x="225" y="1286"/>
                </a:cxn>
                <a:cxn ang="0">
                  <a:pos x="209" y="1237"/>
                </a:cxn>
                <a:cxn ang="0">
                  <a:pos x="186" y="1192"/>
                </a:cxn>
                <a:cxn ang="0">
                  <a:pos x="159" y="1151"/>
                </a:cxn>
                <a:cxn ang="0">
                  <a:pos x="126" y="1113"/>
                </a:cxn>
                <a:cxn ang="0">
                  <a:pos x="87" y="1080"/>
                </a:cxn>
                <a:cxn ang="0">
                  <a:pos x="45" y="1052"/>
                </a:cxn>
                <a:cxn ang="0">
                  <a:pos x="0" y="1031"/>
                </a:cxn>
                <a:cxn ang="0">
                  <a:pos x="0" y="254"/>
                </a:cxn>
                <a:cxn ang="0">
                  <a:pos x="45" y="233"/>
                </a:cxn>
                <a:cxn ang="0">
                  <a:pos x="87" y="206"/>
                </a:cxn>
                <a:cxn ang="0">
                  <a:pos x="126" y="173"/>
                </a:cxn>
                <a:cxn ang="0">
                  <a:pos x="159" y="136"/>
                </a:cxn>
                <a:cxn ang="0">
                  <a:pos x="186" y="95"/>
                </a:cxn>
                <a:cxn ang="0">
                  <a:pos x="209" y="50"/>
                </a:cxn>
                <a:cxn ang="0">
                  <a:pos x="225" y="0"/>
                </a:cxn>
              </a:cxnLst>
              <a:rect l="0" t="0" r="r" b="b"/>
              <a:pathLst>
                <a:path w="1391" h="1286">
                  <a:moveTo>
                    <a:pt x="225" y="0"/>
                  </a:moveTo>
                  <a:lnTo>
                    <a:pt x="1391" y="0"/>
                  </a:lnTo>
                  <a:lnTo>
                    <a:pt x="1391" y="1286"/>
                  </a:lnTo>
                  <a:lnTo>
                    <a:pt x="225" y="1286"/>
                  </a:lnTo>
                  <a:lnTo>
                    <a:pt x="209" y="1237"/>
                  </a:lnTo>
                  <a:lnTo>
                    <a:pt x="186" y="1192"/>
                  </a:lnTo>
                  <a:lnTo>
                    <a:pt x="159" y="1151"/>
                  </a:lnTo>
                  <a:lnTo>
                    <a:pt x="126" y="1113"/>
                  </a:lnTo>
                  <a:lnTo>
                    <a:pt x="87" y="1080"/>
                  </a:lnTo>
                  <a:lnTo>
                    <a:pt x="45" y="1052"/>
                  </a:lnTo>
                  <a:lnTo>
                    <a:pt x="0" y="1031"/>
                  </a:lnTo>
                  <a:lnTo>
                    <a:pt x="0" y="254"/>
                  </a:lnTo>
                  <a:lnTo>
                    <a:pt x="45" y="233"/>
                  </a:lnTo>
                  <a:lnTo>
                    <a:pt x="87" y="206"/>
                  </a:lnTo>
                  <a:lnTo>
                    <a:pt x="126" y="173"/>
                  </a:lnTo>
                  <a:lnTo>
                    <a:pt x="159" y="136"/>
                  </a:lnTo>
                  <a:lnTo>
                    <a:pt x="186" y="95"/>
                  </a:lnTo>
                  <a:lnTo>
                    <a:pt x="209" y="5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9371012" y="2209800"/>
              <a:ext cx="2217737" cy="2041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9" y="0"/>
                </a:cxn>
                <a:cxn ang="0">
                  <a:pos x="1185" y="51"/>
                </a:cxn>
                <a:cxn ang="0">
                  <a:pos x="1206" y="97"/>
                </a:cxn>
                <a:cxn ang="0">
                  <a:pos x="1234" y="141"/>
                </a:cxn>
                <a:cxn ang="0">
                  <a:pos x="1269" y="180"/>
                </a:cxn>
                <a:cxn ang="0">
                  <a:pos x="1307" y="214"/>
                </a:cxn>
                <a:cxn ang="0">
                  <a:pos x="1349" y="242"/>
                </a:cxn>
                <a:cxn ang="0">
                  <a:pos x="1397" y="265"/>
                </a:cxn>
                <a:cxn ang="0">
                  <a:pos x="1397" y="1031"/>
                </a:cxn>
                <a:cxn ang="0">
                  <a:pos x="1352" y="1052"/>
                </a:cxn>
                <a:cxn ang="0">
                  <a:pos x="1310" y="1080"/>
                </a:cxn>
                <a:cxn ang="0">
                  <a:pos x="1271" y="1113"/>
                </a:cxn>
                <a:cxn ang="0">
                  <a:pos x="1238" y="1151"/>
                </a:cxn>
                <a:cxn ang="0">
                  <a:pos x="1210" y="1192"/>
                </a:cxn>
                <a:cxn ang="0">
                  <a:pos x="1188" y="1237"/>
                </a:cxn>
                <a:cxn ang="0">
                  <a:pos x="1172" y="1286"/>
                </a:cxn>
                <a:cxn ang="0">
                  <a:pos x="0" y="1286"/>
                </a:cxn>
                <a:cxn ang="0">
                  <a:pos x="0" y="0"/>
                </a:cxn>
              </a:cxnLst>
              <a:rect l="0" t="0" r="r" b="b"/>
              <a:pathLst>
                <a:path w="1397" h="1286">
                  <a:moveTo>
                    <a:pt x="0" y="0"/>
                  </a:moveTo>
                  <a:lnTo>
                    <a:pt x="1169" y="0"/>
                  </a:lnTo>
                  <a:lnTo>
                    <a:pt x="1185" y="51"/>
                  </a:lnTo>
                  <a:lnTo>
                    <a:pt x="1206" y="97"/>
                  </a:lnTo>
                  <a:lnTo>
                    <a:pt x="1234" y="141"/>
                  </a:lnTo>
                  <a:lnTo>
                    <a:pt x="1269" y="180"/>
                  </a:lnTo>
                  <a:lnTo>
                    <a:pt x="1307" y="214"/>
                  </a:lnTo>
                  <a:lnTo>
                    <a:pt x="1349" y="242"/>
                  </a:lnTo>
                  <a:lnTo>
                    <a:pt x="1397" y="265"/>
                  </a:lnTo>
                  <a:lnTo>
                    <a:pt x="1397" y="1031"/>
                  </a:lnTo>
                  <a:lnTo>
                    <a:pt x="1352" y="1052"/>
                  </a:lnTo>
                  <a:lnTo>
                    <a:pt x="1310" y="1080"/>
                  </a:lnTo>
                  <a:lnTo>
                    <a:pt x="1271" y="1113"/>
                  </a:lnTo>
                  <a:lnTo>
                    <a:pt x="1238" y="1151"/>
                  </a:lnTo>
                  <a:lnTo>
                    <a:pt x="1210" y="1192"/>
                  </a:lnTo>
                  <a:lnTo>
                    <a:pt x="1188" y="1237"/>
                  </a:lnTo>
                  <a:lnTo>
                    <a:pt x="1172" y="1286"/>
                  </a:lnTo>
                  <a:lnTo>
                    <a:pt x="0" y="1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8015287" y="3067050"/>
              <a:ext cx="327025" cy="32861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1" y="4"/>
                </a:cxn>
                <a:cxn ang="0">
                  <a:pos x="155" y="14"/>
                </a:cxn>
                <a:cxn ang="0">
                  <a:pos x="176" y="30"/>
                </a:cxn>
                <a:cxn ang="0">
                  <a:pos x="192" y="51"/>
                </a:cxn>
                <a:cxn ang="0">
                  <a:pos x="202" y="75"/>
                </a:cxn>
                <a:cxn ang="0">
                  <a:pos x="206" y="103"/>
                </a:cxn>
                <a:cxn ang="0">
                  <a:pos x="202" y="131"/>
                </a:cxn>
                <a:cxn ang="0">
                  <a:pos x="192" y="155"/>
                </a:cxn>
                <a:cxn ang="0">
                  <a:pos x="176" y="176"/>
                </a:cxn>
                <a:cxn ang="0">
                  <a:pos x="155" y="192"/>
                </a:cxn>
                <a:cxn ang="0">
                  <a:pos x="131" y="203"/>
                </a:cxn>
                <a:cxn ang="0">
                  <a:pos x="103" y="207"/>
                </a:cxn>
                <a:cxn ang="0">
                  <a:pos x="75" y="203"/>
                </a:cxn>
                <a:cxn ang="0">
                  <a:pos x="51" y="192"/>
                </a:cxn>
                <a:cxn ang="0">
                  <a:pos x="30" y="176"/>
                </a:cxn>
                <a:cxn ang="0">
                  <a:pos x="14" y="155"/>
                </a:cxn>
                <a:cxn ang="0">
                  <a:pos x="4" y="131"/>
                </a:cxn>
                <a:cxn ang="0">
                  <a:pos x="0" y="103"/>
                </a:cxn>
                <a:cxn ang="0">
                  <a:pos x="4" y="75"/>
                </a:cxn>
                <a:cxn ang="0">
                  <a:pos x="14" y="51"/>
                </a:cxn>
                <a:cxn ang="0">
                  <a:pos x="30" y="30"/>
                </a:cxn>
                <a:cxn ang="0">
                  <a:pos x="51" y="14"/>
                </a:cxn>
                <a:cxn ang="0">
                  <a:pos x="75" y="4"/>
                </a:cxn>
                <a:cxn ang="0">
                  <a:pos x="103" y="0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lnTo>
                    <a:pt x="131" y="4"/>
                  </a:lnTo>
                  <a:lnTo>
                    <a:pt x="155" y="14"/>
                  </a:lnTo>
                  <a:lnTo>
                    <a:pt x="176" y="30"/>
                  </a:lnTo>
                  <a:lnTo>
                    <a:pt x="192" y="51"/>
                  </a:lnTo>
                  <a:lnTo>
                    <a:pt x="202" y="75"/>
                  </a:lnTo>
                  <a:lnTo>
                    <a:pt x="206" y="103"/>
                  </a:lnTo>
                  <a:lnTo>
                    <a:pt x="202" y="131"/>
                  </a:lnTo>
                  <a:lnTo>
                    <a:pt x="192" y="155"/>
                  </a:lnTo>
                  <a:lnTo>
                    <a:pt x="176" y="176"/>
                  </a:lnTo>
                  <a:lnTo>
                    <a:pt x="155" y="192"/>
                  </a:lnTo>
                  <a:lnTo>
                    <a:pt x="131" y="203"/>
                  </a:lnTo>
                  <a:lnTo>
                    <a:pt x="103" y="207"/>
                  </a:lnTo>
                  <a:lnTo>
                    <a:pt x="75" y="203"/>
                  </a:lnTo>
                  <a:lnTo>
                    <a:pt x="51" y="192"/>
                  </a:lnTo>
                  <a:lnTo>
                    <a:pt x="30" y="176"/>
                  </a:lnTo>
                  <a:lnTo>
                    <a:pt x="14" y="155"/>
                  </a:lnTo>
                  <a:lnTo>
                    <a:pt x="4" y="131"/>
                  </a:lnTo>
                  <a:lnTo>
                    <a:pt x="0" y="103"/>
                  </a:lnTo>
                  <a:lnTo>
                    <a:pt x="4" y="75"/>
                  </a:lnTo>
                  <a:lnTo>
                    <a:pt x="14" y="51"/>
                  </a:lnTo>
                  <a:lnTo>
                    <a:pt x="30" y="30"/>
                  </a:lnTo>
                  <a:lnTo>
                    <a:pt x="51" y="14"/>
                  </a:lnTo>
                  <a:lnTo>
                    <a:pt x="75" y="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27"/>
            <p:cNvSpPr>
              <a:spLocks/>
            </p:cNvSpPr>
            <p:nvPr/>
          </p:nvSpPr>
          <p:spPr bwMode="auto">
            <a:xfrm>
              <a:off x="10409237" y="3067050"/>
              <a:ext cx="327025" cy="32861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1" y="4"/>
                </a:cxn>
                <a:cxn ang="0">
                  <a:pos x="154" y="14"/>
                </a:cxn>
                <a:cxn ang="0">
                  <a:pos x="176" y="30"/>
                </a:cxn>
                <a:cxn ang="0">
                  <a:pos x="191" y="51"/>
                </a:cxn>
                <a:cxn ang="0">
                  <a:pos x="202" y="75"/>
                </a:cxn>
                <a:cxn ang="0">
                  <a:pos x="206" y="103"/>
                </a:cxn>
                <a:cxn ang="0">
                  <a:pos x="202" y="131"/>
                </a:cxn>
                <a:cxn ang="0">
                  <a:pos x="191" y="155"/>
                </a:cxn>
                <a:cxn ang="0">
                  <a:pos x="176" y="176"/>
                </a:cxn>
                <a:cxn ang="0">
                  <a:pos x="154" y="192"/>
                </a:cxn>
                <a:cxn ang="0">
                  <a:pos x="131" y="203"/>
                </a:cxn>
                <a:cxn ang="0">
                  <a:pos x="103" y="207"/>
                </a:cxn>
                <a:cxn ang="0">
                  <a:pos x="75" y="203"/>
                </a:cxn>
                <a:cxn ang="0">
                  <a:pos x="51" y="192"/>
                </a:cxn>
                <a:cxn ang="0">
                  <a:pos x="30" y="176"/>
                </a:cxn>
                <a:cxn ang="0">
                  <a:pos x="14" y="155"/>
                </a:cxn>
                <a:cxn ang="0">
                  <a:pos x="4" y="131"/>
                </a:cxn>
                <a:cxn ang="0">
                  <a:pos x="0" y="103"/>
                </a:cxn>
                <a:cxn ang="0">
                  <a:pos x="4" y="75"/>
                </a:cxn>
                <a:cxn ang="0">
                  <a:pos x="14" y="51"/>
                </a:cxn>
                <a:cxn ang="0">
                  <a:pos x="30" y="30"/>
                </a:cxn>
                <a:cxn ang="0">
                  <a:pos x="51" y="14"/>
                </a:cxn>
                <a:cxn ang="0">
                  <a:pos x="75" y="4"/>
                </a:cxn>
                <a:cxn ang="0">
                  <a:pos x="103" y="0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lnTo>
                    <a:pt x="131" y="4"/>
                  </a:lnTo>
                  <a:lnTo>
                    <a:pt x="154" y="14"/>
                  </a:lnTo>
                  <a:lnTo>
                    <a:pt x="176" y="30"/>
                  </a:lnTo>
                  <a:lnTo>
                    <a:pt x="191" y="51"/>
                  </a:lnTo>
                  <a:lnTo>
                    <a:pt x="202" y="75"/>
                  </a:lnTo>
                  <a:lnTo>
                    <a:pt x="206" y="103"/>
                  </a:lnTo>
                  <a:lnTo>
                    <a:pt x="202" y="131"/>
                  </a:lnTo>
                  <a:lnTo>
                    <a:pt x="191" y="155"/>
                  </a:lnTo>
                  <a:lnTo>
                    <a:pt x="176" y="176"/>
                  </a:lnTo>
                  <a:lnTo>
                    <a:pt x="154" y="192"/>
                  </a:lnTo>
                  <a:lnTo>
                    <a:pt x="131" y="203"/>
                  </a:lnTo>
                  <a:lnTo>
                    <a:pt x="103" y="207"/>
                  </a:lnTo>
                  <a:lnTo>
                    <a:pt x="75" y="203"/>
                  </a:lnTo>
                  <a:lnTo>
                    <a:pt x="51" y="192"/>
                  </a:lnTo>
                  <a:lnTo>
                    <a:pt x="30" y="176"/>
                  </a:lnTo>
                  <a:lnTo>
                    <a:pt x="14" y="155"/>
                  </a:lnTo>
                  <a:lnTo>
                    <a:pt x="4" y="131"/>
                  </a:lnTo>
                  <a:lnTo>
                    <a:pt x="0" y="103"/>
                  </a:lnTo>
                  <a:lnTo>
                    <a:pt x="4" y="75"/>
                  </a:lnTo>
                  <a:lnTo>
                    <a:pt x="14" y="51"/>
                  </a:lnTo>
                  <a:lnTo>
                    <a:pt x="30" y="30"/>
                  </a:lnTo>
                  <a:lnTo>
                    <a:pt x="51" y="14"/>
                  </a:lnTo>
                  <a:lnTo>
                    <a:pt x="75" y="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28"/>
            <p:cNvSpPr>
              <a:spLocks/>
            </p:cNvSpPr>
            <p:nvPr/>
          </p:nvSpPr>
          <p:spPr bwMode="auto">
            <a:xfrm>
              <a:off x="8720137" y="2473325"/>
              <a:ext cx="1311275" cy="1514475"/>
            </a:xfrm>
            <a:custGeom>
              <a:avLst/>
              <a:gdLst/>
              <a:ahLst/>
              <a:cxnLst>
                <a:cxn ang="0">
                  <a:pos x="413" y="0"/>
                </a:cxn>
                <a:cxn ang="0">
                  <a:pos x="464" y="4"/>
                </a:cxn>
                <a:cxn ang="0">
                  <a:pos x="515" y="15"/>
                </a:cxn>
                <a:cxn ang="0">
                  <a:pos x="562" y="32"/>
                </a:cxn>
                <a:cxn ang="0">
                  <a:pos x="607" y="56"/>
                </a:cxn>
                <a:cxn ang="0">
                  <a:pos x="650" y="85"/>
                </a:cxn>
                <a:cxn ang="0">
                  <a:pos x="687" y="120"/>
                </a:cxn>
                <a:cxn ang="0">
                  <a:pos x="721" y="160"/>
                </a:cxn>
                <a:cxn ang="0">
                  <a:pos x="751" y="205"/>
                </a:cxn>
                <a:cxn ang="0">
                  <a:pos x="778" y="253"/>
                </a:cxn>
                <a:cxn ang="0">
                  <a:pos x="798" y="305"/>
                </a:cxn>
                <a:cxn ang="0">
                  <a:pos x="814" y="359"/>
                </a:cxn>
                <a:cxn ang="0">
                  <a:pos x="823" y="417"/>
                </a:cxn>
                <a:cxn ang="0">
                  <a:pos x="826" y="477"/>
                </a:cxn>
                <a:cxn ang="0">
                  <a:pos x="823" y="537"/>
                </a:cxn>
                <a:cxn ang="0">
                  <a:pos x="814" y="594"/>
                </a:cxn>
                <a:cxn ang="0">
                  <a:pos x="798" y="650"/>
                </a:cxn>
                <a:cxn ang="0">
                  <a:pos x="778" y="702"/>
                </a:cxn>
                <a:cxn ang="0">
                  <a:pos x="751" y="750"/>
                </a:cxn>
                <a:cxn ang="0">
                  <a:pos x="721" y="793"/>
                </a:cxn>
                <a:cxn ang="0">
                  <a:pos x="687" y="833"/>
                </a:cxn>
                <a:cxn ang="0">
                  <a:pos x="650" y="869"/>
                </a:cxn>
                <a:cxn ang="0">
                  <a:pos x="607" y="898"/>
                </a:cxn>
                <a:cxn ang="0">
                  <a:pos x="562" y="922"/>
                </a:cxn>
                <a:cxn ang="0">
                  <a:pos x="515" y="939"/>
                </a:cxn>
                <a:cxn ang="0">
                  <a:pos x="464" y="950"/>
                </a:cxn>
                <a:cxn ang="0">
                  <a:pos x="413" y="954"/>
                </a:cxn>
                <a:cxn ang="0">
                  <a:pos x="361" y="950"/>
                </a:cxn>
                <a:cxn ang="0">
                  <a:pos x="311" y="939"/>
                </a:cxn>
                <a:cxn ang="0">
                  <a:pos x="263" y="922"/>
                </a:cxn>
                <a:cxn ang="0">
                  <a:pos x="218" y="898"/>
                </a:cxn>
                <a:cxn ang="0">
                  <a:pos x="176" y="869"/>
                </a:cxn>
                <a:cxn ang="0">
                  <a:pos x="139" y="833"/>
                </a:cxn>
                <a:cxn ang="0">
                  <a:pos x="105" y="793"/>
                </a:cxn>
                <a:cxn ang="0">
                  <a:pos x="74" y="750"/>
                </a:cxn>
                <a:cxn ang="0">
                  <a:pos x="48" y="702"/>
                </a:cxn>
                <a:cxn ang="0">
                  <a:pos x="28" y="650"/>
                </a:cxn>
                <a:cxn ang="0">
                  <a:pos x="12" y="594"/>
                </a:cxn>
                <a:cxn ang="0">
                  <a:pos x="3" y="537"/>
                </a:cxn>
                <a:cxn ang="0">
                  <a:pos x="0" y="477"/>
                </a:cxn>
                <a:cxn ang="0">
                  <a:pos x="3" y="417"/>
                </a:cxn>
                <a:cxn ang="0">
                  <a:pos x="12" y="359"/>
                </a:cxn>
                <a:cxn ang="0">
                  <a:pos x="28" y="305"/>
                </a:cxn>
                <a:cxn ang="0">
                  <a:pos x="48" y="253"/>
                </a:cxn>
                <a:cxn ang="0">
                  <a:pos x="74" y="205"/>
                </a:cxn>
                <a:cxn ang="0">
                  <a:pos x="105" y="160"/>
                </a:cxn>
                <a:cxn ang="0">
                  <a:pos x="139" y="120"/>
                </a:cxn>
                <a:cxn ang="0">
                  <a:pos x="176" y="85"/>
                </a:cxn>
                <a:cxn ang="0">
                  <a:pos x="218" y="56"/>
                </a:cxn>
                <a:cxn ang="0">
                  <a:pos x="263" y="32"/>
                </a:cxn>
                <a:cxn ang="0">
                  <a:pos x="311" y="15"/>
                </a:cxn>
                <a:cxn ang="0">
                  <a:pos x="361" y="4"/>
                </a:cxn>
                <a:cxn ang="0">
                  <a:pos x="413" y="0"/>
                </a:cxn>
              </a:cxnLst>
              <a:rect l="0" t="0" r="r" b="b"/>
              <a:pathLst>
                <a:path w="826" h="954">
                  <a:moveTo>
                    <a:pt x="413" y="0"/>
                  </a:moveTo>
                  <a:lnTo>
                    <a:pt x="464" y="4"/>
                  </a:lnTo>
                  <a:lnTo>
                    <a:pt x="515" y="15"/>
                  </a:lnTo>
                  <a:lnTo>
                    <a:pt x="562" y="32"/>
                  </a:lnTo>
                  <a:lnTo>
                    <a:pt x="607" y="56"/>
                  </a:lnTo>
                  <a:lnTo>
                    <a:pt x="650" y="85"/>
                  </a:lnTo>
                  <a:lnTo>
                    <a:pt x="687" y="120"/>
                  </a:lnTo>
                  <a:lnTo>
                    <a:pt x="721" y="160"/>
                  </a:lnTo>
                  <a:lnTo>
                    <a:pt x="751" y="205"/>
                  </a:lnTo>
                  <a:lnTo>
                    <a:pt x="778" y="253"/>
                  </a:lnTo>
                  <a:lnTo>
                    <a:pt x="798" y="305"/>
                  </a:lnTo>
                  <a:lnTo>
                    <a:pt x="814" y="359"/>
                  </a:lnTo>
                  <a:lnTo>
                    <a:pt x="823" y="417"/>
                  </a:lnTo>
                  <a:lnTo>
                    <a:pt x="826" y="477"/>
                  </a:lnTo>
                  <a:lnTo>
                    <a:pt x="823" y="537"/>
                  </a:lnTo>
                  <a:lnTo>
                    <a:pt x="814" y="594"/>
                  </a:lnTo>
                  <a:lnTo>
                    <a:pt x="798" y="650"/>
                  </a:lnTo>
                  <a:lnTo>
                    <a:pt x="778" y="702"/>
                  </a:lnTo>
                  <a:lnTo>
                    <a:pt x="751" y="750"/>
                  </a:lnTo>
                  <a:lnTo>
                    <a:pt x="721" y="793"/>
                  </a:lnTo>
                  <a:lnTo>
                    <a:pt x="687" y="833"/>
                  </a:lnTo>
                  <a:lnTo>
                    <a:pt x="650" y="869"/>
                  </a:lnTo>
                  <a:lnTo>
                    <a:pt x="607" y="898"/>
                  </a:lnTo>
                  <a:lnTo>
                    <a:pt x="562" y="922"/>
                  </a:lnTo>
                  <a:lnTo>
                    <a:pt x="515" y="939"/>
                  </a:lnTo>
                  <a:lnTo>
                    <a:pt x="464" y="950"/>
                  </a:lnTo>
                  <a:lnTo>
                    <a:pt x="413" y="954"/>
                  </a:lnTo>
                  <a:lnTo>
                    <a:pt x="361" y="950"/>
                  </a:lnTo>
                  <a:lnTo>
                    <a:pt x="311" y="939"/>
                  </a:lnTo>
                  <a:lnTo>
                    <a:pt x="263" y="922"/>
                  </a:lnTo>
                  <a:lnTo>
                    <a:pt x="218" y="898"/>
                  </a:lnTo>
                  <a:lnTo>
                    <a:pt x="176" y="869"/>
                  </a:lnTo>
                  <a:lnTo>
                    <a:pt x="139" y="833"/>
                  </a:lnTo>
                  <a:lnTo>
                    <a:pt x="105" y="793"/>
                  </a:lnTo>
                  <a:lnTo>
                    <a:pt x="74" y="750"/>
                  </a:lnTo>
                  <a:lnTo>
                    <a:pt x="48" y="702"/>
                  </a:lnTo>
                  <a:lnTo>
                    <a:pt x="28" y="650"/>
                  </a:lnTo>
                  <a:lnTo>
                    <a:pt x="12" y="594"/>
                  </a:lnTo>
                  <a:lnTo>
                    <a:pt x="3" y="537"/>
                  </a:lnTo>
                  <a:lnTo>
                    <a:pt x="0" y="477"/>
                  </a:lnTo>
                  <a:lnTo>
                    <a:pt x="3" y="417"/>
                  </a:lnTo>
                  <a:lnTo>
                    <a:pt x="12" y="359"/>
                  </a:lnTo>
                  <a:lnTo>
                    <a:pt x="28" y="305"/>
                  </a:lnTo>
                  <a:lnTo>
                    <a:pt x="48" y="253"/>
                  </a:lnTo>
                  <a:lnTo>
                    <a:pt x="74" y="205"/>
                  </a:lnTo>
                  <a:lnTo>
                    <a:pt x="105" y="160"/>
                  </a:lnTo>
                  <a:lnTo>
                    <a:pt x="139" y="120"/>
                  </a:lnTo>
                  <a:lnTo>
                    <a:pt x="176" y="85"/>
                  </a:lnTo>
                  <a:lnTo>
                    <a:pt x="218" y="56"/>
                  </a:lnTo>
                  <a:lnTo>
                    <a:pt x="263" y="32"/>
                  </a:lnTo>
                  <a:lnTo>
                    <a:pt x="311" y="15"/>
                  </a:lnTo>
                  <a:lnTo>
                    <a:pt x="361" y="4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29"/>
            <p:cNvSpPr>
              <a:spLocks noEditPoints="1"/>
            </p:cNvSpPr>
            <p:nvPr/>
          </p:nvSpPr>
          <p:spPr bwMode="auto">
            <a:xfrm>
              <a:off x="9048749" y="2746375"/>
              <a:ext cx="627062" cy="992188"/>
            </a:xfrm>
            <a:custGeom>
              <a:avLst/>
              <a:gdLst/>
              <a:ahLst/>
              <a:cxnLst>
                <a:cxn ang="0">
                  <a:pos x="228" y="482"/>
                </a:cxn>
                <a:cxn ang="0">
                  <a:pos x="264" y="470"/>
                </a:cxn>
                <a:cxn ang="0">
                  <a:pos x="288" y="445"/>
                </a:cxn>
                <a:cxn ang="0">
                  <a:pos x="297" y="411"/>
                </a:cxn>
                <a:cxn ang="0">
                  <a:pos x="289" y="384"/>
                </a:cxn>
                <a:cxn ang="0">
                  <a:pos x="267" y="361"/>
                </a:cxn>
                <a:cxn ang="0">
                  <a:pos x="228" y="345"/>
                </a:cxn>
                <a:cxn ang="0">
                  <a:pos x="154" y="115"/>
                </a:cxn>
                <a:cxn ang="0">
                  <a:pos x="132" y="134"/>
                </a:cxn>
                <a:cxn ang="0">
                  <a:pos x="117" y="171"/>
                </a:cxn>
                <a:cxn ang="0">
                  <a:pos x="131" y="206"/>
                </a:cxn>
                <a:cxn ang="0">
                  <a:pos x="153" y="224"/>
                </a:cxn>
                <a:cxn ang="0">
                  <a:pos x="169" y="110"/>
                </a:cxn>
                <a:cxn ang="0">
                  <a:pos x="228" y="0"/>
                </a:cxn>
                <a:cxn ang="0">
                  <a:pos x="259" y="38"/>
                </a:cxn>
                <a:cxn ang="0">
                  <a:pos x="309" y="57"/>
                </a:cxn>
                <a:cxn ang="0">
                  <a:pos x="347" y="89"/>
                </a:cxn>
                <a:cxn ang="0">
                  <a:pos x="373" y="130"/>
                </a:cxn>
                <a:cxn ang="0">
                  <a:pos x="277" y="167"/>
                </a:cxn>
                <a:cxn ang="0">
                  <a:pos x="260" y="133"/>
                </a:cxn>
                <a:cxn ang="0">
                  <a:pos x="228" y="111"/>
                </a:cxn>
                <a:cxn ang="0">
                  <a:pos x="273" y="260"/>
                </a:cxn>
                <a:cxn ang="0">
                  <a:pos x="339" y="289"/>
                </a:cxn>
                <a:cxn ang="0">
                  <a:pos x="377" y="326"/>
                </a:cxn>
                <a:cxn ang="0">
                  <a:pos x="392" y="373"/>
                </a:cxn>
                <a:cxn ang="0">
                  <a:pos x="392" y="430"/>
                </a:cxn>
                <a:cxn ang="0">
                  <a:pos x="370" y="483"/>
                </a:cxn>
                <a:cxn ang="0">
                  <a:pos x="328" y="526"/>
                </a:cxn>
                <a:cxn ang="0">
                  <a:pos x="265" y="552"/>
                </a:cxn>
                <a:cxn ang="0">
                  <a:pos x="228" y="625"/>
                </a:cxn>
                <a:cxn ang="0">
                  <a:pos x="169" y="562"/>
                </a:cxn>
                <a:cxn ang="0">
                  <a:pos x="107" y="547"/>
                </a:cxn>
                <a:cxn ang="0">
                  <a:pos x="56" y="516"/>
                </a:cxn>
                <a:cxn ang="0">
                  <a:pos x="19" y="471"/>
                </a:cxn>
                <a:cxn ang="0">
                  <a:pos x="0" y="409"/>
                </a:cxn>
                <a:cxn ang="0">
                  <a:pos x="111" y="417"/>
                </a:cxn>
                <a:cxn ang="0">
                  <a:pos x="131" y="447"/>
                </a:cxn>
                <a:cxn ang="0">
                  <a:pos x="156" y="470"/>
                </a:cxn>
                <a:cxn ang="0">
                  <a:pos x="169" y="330"/>
                </a:cxn>
                <a:cxn ang="0">
                  <a:pos x="101" y="305"/>
                </a:cxn>
                <a:cxn ang="0">
                  <a:pos x="54" y="271"/>
                </a:cxn>
                <a:cxn ang="0">
                  <a:pos x="26" y="227"/>
                </a:cxn>
                <a:cxn ang="0">
                  <a:pos x="17" y="175"/>
                </a:cxn>
                <a:cxn ang="0">
                  <a:pos x="27" y="122"/>
                </a:cxn>
                <a:cxn ang="0">
                  <a:pos x="58" y="78"/>
                </a:cxn>
                <a:cxn ang="0">
                  <a:pos x="107" y="48"/>
                </a:cxn>
                <a:cxn ang="0">
                  <a:pos x="169" y="34"/>
                </a:cxn>
              </a:cxnLst>
              <a:rect l="0" t="0" r="r" b="b"/>
              <a:pathLst>
                <a:path w="395" h="625">
                  <a:moveTo>
                    <a:pt x="228" y="345"/>
                  </a:moveTo>
                  <a:lnTo>
                    <a:pt x="228" y="482"/>
                  </a:lnTo>
                  <a:lnTo>
                    <a:pt x="247" y="478"/>
                  </a:lnTo>
                  <a:lnTo>
                    <a:pt x="264" y="470"/>
                  </a:lnTo>
                  <a:lnTo>
                    <a:pt x="277" y="458"/>
                  </a:lnTo>
                  <a:lnTo>
                    <a:pt x="288" y="445"/>
                  </a:lnTo>
                  <a:lnTo>
                    <a:pt x="295" y="429"/>
                  </a:lnTo>
                  <a:lnTo>
                    <a:pt x="297" y="411"/>
                  </a:lnTo>
                  <a:lnTo>
                    <a:pt x="296" y="397"/>
                  </a:lnTo>
                  <a:lnTo>
                    <a:pt x="289" y="384"/>
                  </a:lnTo>
                  <a:lnTo>
                    <a:pt x="280" y="372"/>
                  </a:lnTo>
                  <a:lnTo>
                    <a:pt x="267" y="361"/>
                  </a:lnTo>
                  <a:lnTo>
                    <a:pt x="250" y="353"/>
                  </a:lnTo>
                  <a:lnTo>
                    <a:pt x="228" y="345"/>
                  </a:lnTo>
                  <a:close/>
                  <a:moveTo>
                    <a:pt x="169" y="110"/>
                  </a:moveTo>
                  <a:lnTo>
                    <a:pt x="154" y="115"/>
                  </a:lnTo>
                  <a:lnTo>
                    <a:pt x="142" y="123"/>
                  </a:lnTo>
                  <a:lnTo>
                    <a:pt x="132" y="134"/>
                  </a:lnTo>
                  <a:lnTo>
                    <a:pt x="121" y="151"/>
                  </a:lnTo>
                  <a:lnTo>
                    <a:pt x="117" y="171"/>
                  </a:lnTo>
                  <a:lnTo>
                    <a:pt x="120" y="188"/>
                  </a:lnTo>
                  <a:lnTo>
                    <a:pt x="131" y="206"/>
                  </a:lnTo>
                  <a:lnTo>
                    <a:pt x="140" y="215"/>
                  </a:lnTo>
                  <a:lnTo>
                    <a:pt x="153" y="224"/>
                  </a:lnTo>
                  <a:lnTo>
                    <a:pt x="169" y="231"/>
                  </a:lnTo>
                  <a:lnTo>
                    <a:pt x="169" y="110"/>
                  </a:lnTo>
                  <a:close/>
                  <a:moveTo>
                    <a:pt x="169" y="0"/>
                  </a:moveTo>
                  <a:lnTo>
                    <a:pt x="228" y="0"/>
                  </a:lnTo>
                  <a:lnTo>
                    <a:pt x="228" y="34"/>
                  </a:lnTo>
                  <a:lnTo>
                    <a:pt x="259" y="38"/>
                  </a:lnTo>
                  <a:lnTo>
                    <a:pt x="285" y="46"/>
                  </a:lnTo>
                  <a:lnTo>
                    <a:pt x="309" y="57"/>
                  </a:lnTo>
                  <a:lnTo>
                    <a:pt x="330" y="71"/>
                  </a:lnTo>
                  <a:lnTo>
                    <a:pt x="347" y="89"/>
                  </a:lnTo>
                  <a:lnTo>
                    <a:pt x="362" y="109"/>
                  </a:lnTo>
                  <a:lnTo>
                    <a:pt x="373" y="130"/>
                  </a:lnTo>
                  <a:lnTo>
                    <a:pt x="379" y="155"/>
                  </a:lnTo>
                  <a:lnTo>
                    <a:pt x="277" y="167"/>
                  </a:lnTo>
                  <a:lnTo>
                    <a:pt x="271" y="149"/>
                  </a:lnTo>
                  <a:lnTo>
                    <a:pt x="260" y="133"/>
                  </a:lnTo>
                  <a:lnTo>
                    <a:pt x="247" y="121"/>
                  </a:lnTo>
                  <a:lnTo>
                    <a:pt x="228" y="111"/>
                  </a:lnTo>
                  <a:lnTo>
                    <a:pt x="228" y="248"/>
                  </a:lnTo>
                  <a:lnTo>
                    <a:pt x="273" y="260"/>
                  </a:lnTo>
                  <a:lnTo>
                    <a:pt x="310" y="273"/>
                  </a:lnTo>
                  <a:lnTo>
                    <a:pt x="339" y="289"/>
                  </a:lnTo>
                  <a:lnTo>
                    <a:pt x="361" y="307"/>
                  </a:lnTo>
                  <a:lnTo>
                    <a:pt x="377" y="326"/>
                  </a:lnTo>
                  <a:lnTo>
                    <a:pt x="387" y="348"/>
                  </a:lnTo>
                  <a:lnTo>
                    <a:pt x="392" y="373"/>
                  </a:lnTo>
                  <a:lnTo>
                    <a:pt x="395" y="400"/>
                  </a:lnTo>
                  <a:lnTo>
                    <a:pt x="392" y="430"/>
                  </a:lnTo>
                  <a:lnTo>
                    <a:pt x="384" y="458"/>
                  </a:lnTo>
                  <a:lnTo>
                    <a:pt x="370" y="483"/>
                  </a:lnTo>
                  <a:lnTo>
                    <a:pt x="351" y="506"/>
                  </a:lnTo>
                  <a:lnTo>
                    <a:pt x="328" y="526"/>
                  </a:lnTo>
                  <a:lnTo>
                    <a:pt x="298" y="540"/>
                  </a:lnTo>
                  <a:lnTo>
                    <a:pt x="265" y="552"/>
                  </a:lnTo>
                  <a:lnTo>
                    <a:pt x="228" y="559"/>
                  </a:lnTo>
                  <a:lnTo>
                    <a:pt x="228" y="625"/>
                  </a:lnTo>
                  <a:lnTo>
                    <a:pt x="169" y="625"/>
                  </a:lnTo>
                  <a:lnTo>
                    <a:pt x="169" y="562"/>
                  </a:lnTo>
                  <a:lnTo>
                    <a:pt x="136" y="556"/>
                  </a:lnTo>
                  <a:lnTo>
                    <a:pt x="107" y="547"/>
                  </a:lnTo>
                  <a:lnTo>
                    <a:pt x="80" y="534"/>
                  </a:lnTo>
                  <a:lnTo>
                    <a:pt x="56" y="516"/>
                  </a:lnTo>
                  <a:lnTo>
                    <a:pt x="37" y="495"/>
                  </a:lnTo>
                  <a:lnTo>
                    <a:pt x="19" y="471"/>
                  </a:lnTo>
                  <a:lnTo>
                    <a:pt x="8" y="442"/>
                  </a:lnTo>
                  <a:lnTo>
                    <a:pt x="0" y="409"/>
                  </a:lnTo>
                  <a:lnTo>
                    <a:pt x="105" y="400"/>
                  </a:lnTo>
                  <a:lnTo>
                    <a:pt x="111" y="417"/>
                  </a:lnTo>
                  <a:lnTo>
                    <a:pt x="120" y="433"/>
                  </a:lnTo>
                  <a:lnTo>
                    <a:pt x="131" y="447"/>
                  </a:lnTo>
                  <a:lnTo>
                    <a:pt x="142" y="459"/>
                  </a:lnTo>
                  <a:lnTo>
                    <a:pt x="156" y="470"/>
                  </a:lnTo>
                  <a:lnTo>
                    <a:pt x="169" y="477"/>
                  </a:lnTo>
                  <a:lnTo>
                    <a:pt x="169" y="330"/>
                  </a:lnTo>
                  <a:lnTo>
                    <a:pt x="132" y="320"/>
                  </a:lnTo>
                  <a:lnTo>
                    <a:pt x="101" y="305"/>
                  </a:lnTo>
                  <a:lnTo>
                    <a:pt x="75" y="289"/>
                  </a:lnTo>
                  <a:lnTo>
                    <a:pt x="54" y="271"/>
                  </a:lnTo>
                  <a:lnTo>
                    <a:pt x="38" y="251"/>
                  </a:lnTo>
                  <a:lnTo>
                    <a:pt x="26" y="227"/>
                  </a:lnTo>
                  <a:lnTo>
                    <a:pt x="19" y="202"/>
                  </a:lnTo>
                  <a:lnTo>
                    <a:pt x="17" y="175"/>
                  </a:lnTo>
                  <a:lnTo>
                    <a:pt x="19" y="147"/>
                  </a:lnTo>
                  <a:lnTo>
                    <a:pt x="27" y="122"/>
                  </a:lnTo>
                  <a:lnTo>
                    <a:pt x="39" y="99"/>
                  </a:lnTo>
                  <a:lnTo>
                    <a:pt x="58" y="78"/>
                  </a:lnTo>
                  <a:lnTo>
                    <a:pt x="80" y="61"/>
                  </a:lnTo>
                  <a:lnTo>
                    <a:pt x="107" y="48"/>
                  </a:lnTo>
                  <a:lnTo>
                    <a:pt x="136" y="40"/>
                  </a:lnTo>
                  <a:lnTo>
                    <a:pt x="169" y="34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051307" y="4646842"/>
            <a:ext cx="1371600" cy="1334345"/>
            <a:chOff x="4011613" y="1414463"/>
            <a:chExt cx="4149725" cy="4037013"/>
          </a:xfrm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154488" y="1446213"/>
              <a:ext cx="4006850" cy="4005263"/>
            </a:xfrm>
            <a:custGeom>
              <a:avLst/>
              <a:gdLst/>
              <a:ahLst/>
              <a:cxnLst>
                <a:cxn ang="0">
                  <a:pos x="1341" y="3"/>
                </a:cxn>
                <a:cxn ang="0">
                  <a:pos x="1497" y="23"/>
                </a:cxn>
                <a:cxn ang="0">
                  <a:pos x="1646" y="60"/>
                </a:cxn>
                <a:cxn ang="0">
                  <a:pos x="1788" y="115"/>
                </a:cxn>
                <a:cxn ang="0">
                  <a:pos x="1920" y="186"/>
                </a:cxn>
                <a:cxn ang="0">
                  <a:pos x="2043" y="271"/>
                </a:cxn>
                <a:cxn ang="0">
                  <a:pos x="2154" y="369"/>
                </a:cxn>
                <a:cxn ang="0">
                  <a:pos x="2254" y="481"/>
                </a:cxn>
                <a:cxn ang="0">
                  <a:pos x="2339" y="604"/>
                </a:cxn>
                <a:cxn ang="0">
                  <a:pos x="2409" y="736"/>
                </a:cxn>
                <a:cxn ang="0">
                  <a:pos x="2464" y="877"/>
                </a:cxn>
                <a:cxn ang="0">
                  <a:pos x="2502" y="1026"/>
                </a:cxn>
                <a:cxn ang="0">
                  <a:pos x="2521" y="1182"/>
                </a:cxn>
                <a:cxn ang="0">
                  <a:pos x="2521" y="1341"/>
                </a:cxn>
                <a:cxn ang="0">
                  <a:pos x="2502" y="1497"/>
                </a:cxn>
                <a:cxn ang="0">
                  <a:pos x="2464" y="1645"/>
                </a:cxn>
                <a:cxn ang="0">
                  <a:pos x="2409" y="1787"/>
                </a:cxn>
                <a:cxn ang="0">
                  <a:pos x="2339" y="1920"/>
                </a:cxn>
                <a:cxn ang="0">
                  <a:pos x="2254" y="2042"/>
                </a:cxn>
                <a:cxn ang="0">
                  <a:pos x="2154" y="2153"/>
                </a:cxn>
                <a:cxn ang="0">
                  <a:pos x="2043" y="2253"/>
                </a:cxn>
                <a:cxn ang="0">
                  <a:pos x="1920" y="2338"/>
                </a:cxn>
                <a:cxn ang="0">
                  <a:pos x="1788" y="2409"/>
                </a:cxn>
                <a:cxn ang="0">
                  <a:pos x="1646" y="2464"/>
                </a:cxn>
                <a:cxn ang="0">
                  <a:pos x="1497" y="2501"/>
                </a:cxn>
                <a:cxn ang="0">
                  <a:pos x="1341" y="2521"/>
                </a:cxn>
                <a:cxn ang="0">
                  <a:pos x="1182" y="2521"/>
                </a:cxn>
                <a:cxn ang="0">
                  <a:pos x="1027" y="2501"/>
                </a:cxn>
                <a:cxn ang="0">
                  <a:pos x="878" y="2464"/>
                </a:cxn>
                <a:cxn ang="0">
                  <a:pos x="736" y="2409"/>
                </a:cxn>
                <a:cxn ang="0">
                  <a:pos x="603" y="2338"/>
                </a:cxn>
                <a:cxn ang="0">
                  <a:pos x="481" y="2253"/>
                </a:cxn>
                <a:cxn ang="0">
                  <a:pos x="370" y="2153"/>
                </a:cxn>
                <a:cxn ang="0">
                  <a:pos x="270" y="2042"/>
                </a:cxn>
                <a:cxn ang="0">
                  <a:pos x="185" y="1920"/>
                </a:cxn>
                <a:cxn ang="0">
                  <a:pos x="114" y="1787"/>
                </a:cxn>
                <a:cxn ang="0">
                  <a:pos x="60" y="1645"/>
                </a:cxn>
                <a:cxn ang="0">
                  <a:pos x="22" y="1497"/>
                </a:cxn>
                <a:cxn ang="0">
                  <a:pos x="2" y="1341"/>
                </a:cxn>
                <a:cxn ang="0">
                  <a:pos x="2" y="1182"/>
                </a:cxn>
                <a:cxn ang="0">
                  <a:pos x="22" y="1026"/>
                </a:cxn>
                <a:cxn ang="0">
                  <a:pos x="60" y="877"/>
                </a:cxn>
                <a:cxn ang="0">
                  <a:pos x="114" y="736"/>
                </a:cxn>
                <a:cxn ang="0">
                  <a:pos x="185" y="604"/>
                </a:cxn>
                <a:cxn ang="0">
                  <a:pos x="270" y="481"/>
                </a:cxn>
                <a:cxn ang="0">
                  <a:pos x="370" y="369"/>
                </a:cxn>
                <a:cxn ang="0">
                  <a:pos x="481" y="271"/>
                </a:cxn>
                <a:cxn ang="0">
                  <a:pos x="603" y="186"/>
                </a:cxn>
                <a:cxn ang="0">
                  <a:pos x="736" y="115"/>
                </a:cxn>
                <a:cxn ang="0">
                  <a:pos x="878" y="60"/>
                </a:cxn>
                <a:cxn ang="0">
                  <a:pos x="1027" y="23"/>
                </a:cxn>
                <a:cxn ang="0">
                  <a:pos x="1182" y="3"/>
                </a:cxn>
              </a:cxnLst>
              <a:rect l="0" t="0" r="r" b="b"/>
              <a:pathLst>
                <a:path w="2524" h="2523">
                  <a:moveTo>
                    <a:pt x="1262" y="0"/>
                  </a:moveTo>
                  <a:lnTo>
                    <a:pt x="1341" y="3"/>
                  </a:lnTo>
                  <a:lnTo>
                    <a:pt x="1420" y="10"/>
                  </a:lnTo>
                  <a:lnTo>
                    <a:pt x="1497" y="23"/>
                  </a:lnTo>
                  <a:lnTo>
                    <a:pt x="1573" y="39"/>
                  </a:lnTo>
                  <a:lnTo>
                    <a:pt x="1646" y="60"/>
                  </a:lnTo>
                  <a:lnTo>
                    <a:pt x="1718" y="86"/>
                  </a:lnTo>
                  <a:lnTo>
                    <a:pt x="1788" y="115"/>
                  </a:lnTo>
                  <a:lnTo>
                    <a:pt x="1855" y="148"/>
                  </a:lnTo>
                  <a:lnTo>
                    <a:pt x="1920" y="186"/>
                  </a:lnTo>
                  <a:lnTo>
                    <a:pt x="1982" y="226"/>
                  </a:lnTo>
                  <a:lnTo>
                    <a:pt x="2043" y="271"/>
                  </a:lnTo>
                  <a:lnTo>
                    <a:pt x="2100" y="318"/>
                  </a:lnTo>
                  <a:lnTo>
                    <a:pt x="2154" y="369"/>
                  </a:lnTo>
                  <a:lnTo>
                    <a:pt x="2205" y="424"/>
                  </a:lnTo>
                  <a:lnTo>
                    <a:pt x="2254" y="481"/>
                  </a:lnTo>
                  <a:lnTo>
                    <a:pt x="2298" y="541"/>
                  </a:lnTo>
                  <a:lnTo>
                    <a:pt x="2339" y="604"/>
                  </a:lnTo>
                  <a:lnTo>
                    <a:pt x="2376" y="668"/>
                  </a:lnTo>
                  <a:lnTo>
                    <a:pt x="2409" y="736"/>
                  </a:lnTo>
                  <a:lnTo>
                    <a:pt x="2439" y="806"/>
                  </a:lnTo>
                  <a:lnTo>
                    <a:pt x="2464" y="877"/>
                  </a:lnTo>
                  <a:lnTo>
                    <a:pt x="2486" y="951"/>
                  </a:lnTo>
                  <a:lnTo>
                    <a:pt x="2502" y="1026"/>
                  </a:lnTo>
                  <a:lnTo>
                    <a:pt x="2514" y="1103"/>
                  </a:lnTo>
                  <a:lnTo>
                    <a:pt x="2521" y="1182"/>
                  </a:lnTo>
                  <a:lnTo>
                    <a:pt x="2524" y="1261"/>
                  </a:lnTo>
                  <a:lnTo>
                    <a:pt x="2521" y="1341"/>
                  </a:lnTo>
                  <a:lnTo>
                    <a:pt x="2514" y="1420"/>
                  </a:lnTo>
                  <a:lnTo>
                    <a:pt x="2502" y="1497"/>
                  </a:lnTo>
                  <a:lnTo>
                    <a:pt x="2486" y="1572"/>
                  </a:lnTo>
                  <a:lnTo>
                    <a:pt x="2464" y="1645"/>
                  </a:lnTo>
                  <a:lnTo>
                    <a:pt x="2439" y="1717"/>
                  </a:lnTo>
                  <a:lnTo>
                    <a:pt x="2409" y="1787"/>
                  </a:lnTo>
                  <a:lnTo>
                    <a:pt x="2376" y="1855"/>
                  </a:lnTo>
                  <a:lnTo>
                    <a:pt x="2339" y="1920"/>
                  </a:lnTo>
                  <a:lnTo>
                    <a:pt x="2298" y="1982"/>
                  </a:lnTo>
                  <a:lnTo>
                    <a:pt x="2254" y="2042"/>
                  </a:lnTo>
                  <a:lnTo>
                    <a:pt x="2205" y="2099"/>
                  </a:lnTo>
                  <a:lnTo>
                    <a:pt x="2154" y="2153"/>
                  </a:lnTo>
                  <a:lnTo>
                    <a:pt x="2100" y="2204"/>
                  </a:lnTo>
                  <a:lnTo>
                    <a:pt x="2043" y="2253"/>
                  </a:lnTo>
                  <a:lnTo>
                    <a:pt x="1982" y="2297"/>
                  </a:lnTo>
                  <a:lnTo>
                    <a:pt x="1920" y="2338"/>
                  </a:lnTo>
                  <a:lnTo>
                    <a:pt x="1855" y="2375"/>
                  </a:lnTo>
                  <a:lnTo>
                    <a:pt x="1788" y="2409"/>
                  </a:lnTo>
                  <a:lnTo>
                    <a:pt x="1718" y="2438"/>
                  </a:lnTo>
                  <a:lnTo>
                    <a:pt x="1646" y="2464"/>
                  </a:lnTo>
                  <a:lnTo>
                    <a:pt x="1573" y="2485"/>
                  </a:lnTo>
                  <a:lnTo>
                    <a:pt x="1497" y="2501"/>
                  </a:lnTo>
                  <a:lnTo>
                    <a:pt x="1420" y="2514"/>
                  </a:lnTo>
                  <a:lnTo>
                    <a:pt x="1341" y="2521"/>
                  </a:lnTo>
                  <a:lnTo>
                    <a:pt x="1262" y="2523"/>
                  </a:lnTo>
                  <a:lnTo>
                    <a:pt x="1182" y="2521"/>
                  </a:lnTo>
                  <a:lnTo>
                    <a:pt x="1104" y="2514"/>
                  </a:lnTo>
                  <a:lnTo>
                    <a:pt x="1027" y="2501"/>
                  </a:lnTo>
                  <a:lnTo>
                    <a:pt x="951" y="2485"/>
                  </a:lnTo>
                  <a:lnTo>
                    <a:pt x="878" y="2464"/>
                  </a:lnTo>
                  <a:lnTo>
                    <a:pt x="806" y="2438"/>
                  </a:lnTo>
                  <a:lnTo>
                    <a:pt x="736" y="2409"/>
                  </a:lnTo>
                  <a:lnTo>
                    <a:pt x="669" y="2375"/>
                  </a:lnTo>
                  <a:lnTo>
                    <a:pt x="603" y="2338"/>
                  </a:lnTo>
                  <a:lnTo>
                    <a:pt x="541" y="2297"/>
                  </a:lnTo>
                  <a:lnTo>
                    <a:pt x="481" y="2253"/>
                  </a:lnTo>
                  <a:lnTo>
                    <a:pt x="424" y="2204"/>
                  </a:lnTo>
                  <a:lnTo>
                    <a:pt x="370" y="2153"/>
                  </a:lnTo>
                  <a:lnTo>
                    <a:pt x="319" y="2099"/>
                  </a:lnTo>
                  <a:lnTo>
                    <a:pt x="270" y="2042"/>
                  </a:lnTo>
                  <a:lnTo>
                    <a:pt x="226" y="1982"/>
                  </a:lnTo>
                  <a:lnTo>
                    <a:pt x="185" y="1920"/>
                  </a:lnTo>
                  <a:lnTo>
                    <a:pt x="148" y="1855"/>
                  </a:lnTo>
                  <a:lnTo>
                    <a:pt x="114" y="1787"/>
                  </a:lnTo>
                  <a:lnTo>
                    <a:pt x="85" y="1717"/>
                  </a:lnTo>
                  <a:lnTo>
                    <a:pt x="60" y="1645"/>
                  </a:lnTo>
                  <a:lnTo>
                    <a:pt x="38" y="1572"/>
                  </a:lnTo>
                  <a:lnTo>
                    <a:pt x="22" y="1497"/>
                  </a:lnTo>
                  <a:lnTo>
                    <a:pt x="9" y="1420"/>
                  </a:lnTo>
                  <a:lnTo>
                    <a:pt x="2" y="1341"/>
                  </a:lnTo>
                  <a:lnTo>
                    <a:pt x="0" y="1261"/>
                  </a:lnTo>
                  <a:lnTo>
                    <a:pt x="2" y="1182"/>
                  </a:lnTo>
                  <a:lnTo>
                    <a:pt x="9" y="1103"/>
                  </a:lnTo>
                  <a:lnTo>
                    <a:pt x="22" y="1026"/>
                  </a:lnTo>
                  <a:lnTo>
                    <a:pt x="38" y="951"/>
                  </a:lnTo>
                  <a:lnTo>
                    <a:pt x="60" y="877"/>
                  </a:lnTo>
                  <a:lnTo>
                    <a:pt x="85" y="806"/>
                  </a:lnTo>
                  <a:lnTo>
                    <a:pt x="114" y="736"/>
                  </a:lnTo>
                  <a:lnTo>
                    <a:pt x="148" y="668"/>
                  </a:lnTo>
                  <a:lnTo>
                    <a:pt x="185" y="604"/>
                  </a:lnTo>
                  <a:lnTo>
                    <a:pt x="226" y="541"/>
                  </a:lnTo>
                  <a:lnTo>
                    <a:pt x="270" y="481"/>
                  </a:lnTo>
                  <a:lnTo>
                    <a:pt x="319" y="424"/>
                  </a:lnTo>
                  <a:lnTo>
                    <a:pt x="370" y="369"/>
                  </a:lnTo>
                  <a:lnTo>
                    <a:pt x="424" y="318"/>
                  </a:lnTo>
                  <a:lnTo>
                    <a:pt x="481" y="271"/>
                  </a:lnTo>
                  <a:lnTo>
                    <a:pt x="541" y="226"/>
                  </a:lnTo>
                  <a:lnTo>
                    <a:pt x="603" y="186"/>
                  </a:lnTo>
                  <a:lnTo>
                    <a:pt x="669" y="148"/>
                  </a:lnTo>
                  <a:lnTo>
                    <a:pt x="736" y="115"/>
                  </a:lnTo>
                  <a:lnTo>
                    <a:pt x="806" y="86"/>
                  </a:lnTo>
                  <a:lnTo>
                    <a:pt x="878" y="60"/>
                  </a:lnTo>
                  <a:lnTo>
                    <a:pt x="951" y="39"/>
                  </a:lnTo>
                  <a:lnTo>
                    <a:pt x="1027" y="23"/>
                  </a:lnTo>
                  <a:lnTo>
                    <a:pt x="1104" y="10"/>
                  </a:lnTo>
                  <a:lnTo>
                    <a:pt x="1182" y="3"/>
                  </a:lnTo>
                  <a:lnTo>
                    <a:pt x="1262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4011613" y="1416050"/>
              <a:ext cx="1997075" cy="4002088"/>
            </a:xfrm>
            <a:custGeom>
              <a:avLst/>
              <a:gdLst/>
              <a:ahLst/>
              <a:cxnLst>
                <a:cxn ang="0">
                  <a:pos x="1258" y="0"/>
                </a:cxn>
                <a:cxn ang="0">
                  <a:pos x="1258" y="2521"/>
                </a:cxn>
                <a:cxn ang="0">
                  <a:pos x="1179" y="2519"/>
                </a:cxn>
                <a:cxn ang="0">
                  <a:pos x="1101" y="2511"/>
                </a:cxn>
                <a:cxn ang="0">
                  <a:pos x="1023" y="2499"/>
                </a:cxn>
                <a:cxn ang="0">
                  <a:pos x="948" y="2483"/>
                </a:cxn>
                <a:cxn ang="0">
                  <a:pos x="875" y="2461"/>
                </a:cxn>
                <a:cxn ang="0">
                  <a:pos x="803" y="2436"/>
                </a:cxn>
                <a:cxn ang="0">
                  <a:pos x="734" y="2406"/>
                </a:cxn>
                <a:cxn ang="0">
                  <a:pos x="666" y="2373"/>
                </a:cxn>
                <a:cxn ang="0">
                  <a:pos x="602" y="2335"/>
                </a:cxn>
                <a:cxn ang="0">
                  <a:pos x="539" y="2295"/>
                </a:cxn>
                <a:cxn ang="0">
                  <a:pos x="480" y="2250"/>
                </a:cxn>
                <a:cxn ang="0">
                  <a:pos x="422" y="2203"/>
                </a:cxn>
                <a:cxn ang="0">
                  <a:pos x="368" y="2151"/>
                </a:cxn>
                <a:cxn ang="0">
                  <a:pos x="317" y="2097"/>
                </a:cxn>
                <a:cxn ang="0">
                  <a:pos x="270" y="2040"/>
                </a:cxn>
                <a:cxn ang="0">
                  <a:pos x="225" y="1980"/>
                </a:cxn>
                <a:cxn ang="0">
                  <a:pos x="185" y="1918"/>
                </a:cxn>
                <a:cxn ang="0">
                  <a:pos x="147" y="1853"/>
                </a:cxn>
                <a:cxn ang="0">
                  <a:pos x="114" y="1785"/>
                </a:cxn>
                <a:cxn ang="0">
                  <a:pos x="84" y="1716"/>
                </a:cxn>
                <a:cxn ang="0">
                  <a:pos x="60" y="1645"/>
                </a:cxn>
                <a:cxn ang="0">
                  <a:pos x="38" y="1571"/>
                </a:cxn>
                <a:cxn ang="0">
                  <a:pos x="22" y="1495"/>
                </a:cxn>
                <a:cxn ang="0">
                  <a:pos x="10" y="1419"/>
                </a:cxn>
                <a:cxn ang="0">
                  <a:pos x="2" y="1340"/>
                </a:cxn>
                <a:cxn ang="0">
                  <a:pos x="0" y="1261"/>
                </a:cxn>
                <a:cxn ang="0">
                  <a:pos x="2" y="1181"/>
                </a:cxn>
                <a:cxn ang="0">
                  <a:pos x="10" y="1102"/>
                </a:cxn>
                <a:cxn ang="0">
                  <a:pos x="22" y="1026"/>
                </a:cxn>
                <a:cxn ang="0">
                  <a:pos x="38" y="950"/>
                </a:cxn>
                <a:cxn ang="0">
                  <a:pos x="60" y="877"/>
                </a:cxn>
                <a:cxn ang="0">
                  <a:pos x="84" y="805"/>
                </a:cxn>
                <a:cxn ang="0">
                  <a:pos x="114" y="736"/>
                </a:cxn>
                <a:cxn ang="0">
                  <a:pos x="147" y="668"/>
                </a:cxn>
                <a:cxn ang="0">
                  <a:pos x="185" y="603"/>
                </a:cxn>
                <a:cxn ang="0">
                  <a:pos x="225" y="541"/>
                </a:cxn>
                <a:cxn ang="0">
                  <a:pos x="270" y="481"/>
                </a:cxn>
                <a:cxn ang="0">
                  <a:pos x="317" y="424"/>
                </a:cxn>
                <a:cxn ang="0">
                  <a:pos x="368" y="370"/>
                </a:cxn>
                <a:cxn ang="0">
                  <a:pos x="422" y="318"/>
                </a:cxn>
                <a:cxn ang="0">
                  <a:pos x="480" y="271"/>
                </a:cxn>
                <a:cxn ang="0">
                  <a:pos x="539" y="226"/>
                </a:cxn>
                <a:cxn ang="0">
                  <a:pos x="602" y="186"/>
                </a:cxn>
                <a:cxn ang="0">
                  <a:pos x="666" y="148"/>
                </a:cxn>
                <a:cxn ang="0">
                  <a:pos x="734" y="115"/>
                </a:cxn>
                <a:cxn ang="0">
                  <a:pos x="803" y="85"/>
                </a:cxn>
                <a:cxn ang="0">
                  <a:pos x="875" y="60"/>
                </a:cxn>
                <a:cxn ang="0">
                  <a:pos x="948" y="39"/>
                </a:cxn>
                <a:cxn ang="0">
                  <a:pos x="1023" y="22"/>
                </a:cxn>
                <a:cxn ang="0">
                  <a:pos x="1101" y="10"/>
                </a:cxn>
                <a:cxn ang="0">
                  <a:pos x="1179" y="2"/>
                </a:cxn>
                <a:cxn ang="0">
                  <a:pos x="1258" y="0"/>
                </a:cxn>
              </a:cxnLst>
              <a:rect l="0" t="0" r="r" b="b"/>
              <a:pathLst>
                <a:path w="1258" h="2521">
                  <a:moveTo>
                    <a:pt x="1258" y="0"/>
                  </a:moveTo>
                  <a:lnTo>
                    <a:pt x="1258" y="2521"/>
                  </a:lnTo>
                  <a:lnTo>
                    <a:pt x="1179" y="2519"/>
                  </a:lnTo>
                  <a:lnTo>
                    <a:pt x="1101" y="2511"/>
                  </a:lnTo>
                  <a:lnTo>
                    <a:pt x="1023" y="2499"/>
                  </a:lnTo>
                  <a:lnTo>
                    <a:pt x="948" y="2483"/>
                  </a:lnTo>
                  <a:lnTo>
                    <a:pt x="875" y="2461"/>
                  </a:lnTo>
                  <a:lnTo>
                    <a:pt x="803" y="2436"/>
                  </a:lnTo>
                  <a:lnTo>
                    <a:pt x="734" y="2406"/>
                  </a:lnTo>
                  <a:lnTo>
                    <a:pt x="666" y="2373"/>
                  </a:lnTo>
                  <a:lnTo>
                    <a:pt x="602" y="2335"/>
                  </a:lnTo>
                  <a:lnTo>
                    <a:pt x="539" y="2295"/>
                  </a:lnTo>
                  <a:lnTo>
                    <a:pt x="480" y="2250"/>
                  </a:lnTo>
                  <a:lnTo>
                    <a:pt x="422" y="2203"/>
                  </a:lnTo>
                  <a:lnTo>
                    <a:pt x="368" y="2151"/>
                  </a:lnTo>
                  <a:lnTo>
                    <a:pt x="317" y="2097"/>
                  </a:lnTo>
                  <a:lnTo>
                    <a:pt x="270" y="2040"/>
                  </a:lnTo>
                  <a:lnTo>
                    <a:pt x="225" y="1980"/>
                  </a:lnTo>
                  <a:lnTo>
                    <a:pt x="185" y="1918"/>
                  </a:lnTo>
                  <a:lnTo>
                    <a:pt x="147" y="1853"/>
                  </a:lnTo>
                  <a:lnTo>
                    <a:pt x="114" y="1785"/>
                  </a:lnTo>
                  <a:lnTo>
                    <a:pt x="84" y="1716"/>
                  </a:lnTo>
                  <a:lnTo>
                    <a:pt x="60" y="1645"/>
                  </a:lnTo>
                  <a:lnTo>
                    <a:pt x="38" y="1571"/>
                  </a:lnTo>
                  <a:lnTo>
                    <a:pt x="22" y="1495"/>
                  </a:lnTo>
                  <a:lnTo>
                    <a:pt x="10" y="1419"/>
                  </a:lnTo>
                  <a:lnTo>
                    <a:pt x="2" y="1340"/>
                  </a:lnTo>
                  <a:lnTo>
                    <a:pt x="0" y="1261"/>
                  </a:lnTo>
                  <a:lnTo>
                    <a:pt x="2" y="1181"/>
                  </a:lnTo>
                  <a:lnTo>
                    <a:pt x="10" y="1102"/>
                  </a:lnTo>
                  <a:lnTo>
                    <a:pt x="22" y="1026"/>
                  </a:lnTo>
                  <a:lnTo>
                    <a:pt x="38" y="950"/>
                  </a:lnTo>
                  <a:lnTo>
                    <a:pt x="60" y="877"/>
                  </a:lnTo>
                  <a:lnTo>
                    <a:pt x="84" y="805"/>
                  </a:lnTo>
                  <a:lnTo>
                    <a:pt x="114" y="736"/>
                  </a:lnTo>
                  <a:lnTo>
                    <a:pt x="147" y="668"/>
                  </a:lnTo>
                  <a:lnTo>
                    <a:pt x="185" y="603"/>
                  </a:lnTo>
                  <a:lnTo>
                    <a:pt x="225" y="541"/>
                  </a:lnTo>
                  <a:lnTo>
                    <a:pt x="270" y="481"/>
                  </a:lnTo>
                  <a:lnTo>
                    <a:pt x="317" y="424"/>
                  </a:lnTo>
                  <a:lnTo>
                    <a:pt x="368" y="370"/>
                  </a:lnTo>
                  <a:lnTo>
                    <a:pt x="422" y="318"/>
                  </a:lnTo>
                  <a:lnTo>
                    <a:pt x="480" y="271"/>
                  </a:lnTo>
                  <a:lnTo>
                    <a:pt x="539" y="226"/>
                  </a:lnTo>
                  <a:lnTo>
                    <a:pt x="602" y="186"/>
                  </a:lnTo>
                  <a:lnTo>
                    <a:pt x="666" y="148"/>
                  </a:lnTo>
                  <a:lnTo>
                    <a:pt x="734" y="115"/>
                  </a:lnTo>
                  <a:lnTo>
                    <a:pt x="803" y="85"/>
                  </a:lnTo>
                  <a:lnTo>
                    <a:pt x="875" y="60"/>
                  </a:lnTo>
                  <a:lnTo>
                    <a:pt x="948" y="39"/>
                  </a:lnTo>
                  <a:lnTo>
                    <a:pt x="1023" y="22"/>
                  </a:lnTo>
                  <a:lnTo>
                    <a:pt x="1101" y="10"/>
                  </a:lnTo>
                  <a:lnTo>
                    <a:pt x="1179" y="2"/>
                  </a:lnTo>
                  <a:lnTo>
                    <a:pt x="1258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6008688" y="1414463"/>
              <a:ext cx="2008188" cy="40052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84" y="2"/>
                </a:cxn>
                <a:cxn ang="0">
                  <a:pos x="162" y="9"/>
                </a:cxn>
                <a:cxn ang="0">
                  <a:pos x="239" y="22"/>
                </a:cxn>
                <a:cxn ang="0">
                  <a:pos x="315" y="38"/>
                </a:cxn>
                <a:cxn ang="0">
                  <a:pos x="388" y="59"/>
                </a:cxn>
                <a:cxn ang="0">
                  <a:pos x="460" y="85"/>
                </a:cxn>
                <a:cxn ang="0">
                  <a:pos x="530" y="114"/>
                </a:cxn>
                <a:cxn ang="0">
                  <a:pos x="597" y="148"/>
                </a:cxn>
                <a:cxn ang="0">
                  <a:pos x="662" y="185"/>
                </a:cxn>
                <a:cxn ang="0">
                  <a:pos x="724" y="226"/>
                </a:cxn>
                <a:cxn ang="0">
                  <a:pos x="785" y="270"/>
                </a:cxn>
                <a:cxn ang="0">
                  <a:pos x="841" y="319"/>
                </a:cxn>
                <a:cxn ang="0">
                  <a:pos x="896" y="369"/>
                </a:cxn>
                <a:cxn ang="0">
                  <a:pos x="947" y="424"/>
                </a:cxn>
                <a:cxn ang="0">
                  <a:pos x="995" y="481"/>
                </a:cxn>
                <a:cxn ang="0">
                  <a:pos x="1039" y="541"/>
                </a:cxn>
                <a:cxn ang="0">
                  <a:pos x="1080" y="603"/>
                </a:cxn>
                <a:cxn ang="0">
                  <a:pos x="1117" y="668"/>
                </a:cxn>
                <a:cxn ang="0">
                  <a:pos x="1151" y="736"/>
                </a:cxn>
                <a:cxn ang="0">
                  <a:pos x="1180" y="806"/>
                </a:cxn>
                <a:cxn ang="0">
                  <a:pos x="1206" y="878"/>
                </a:cxn>
                <a:cxn ang="0">
                  <a:pos x="1227" y="951"/>
                </a:cxn>
                <a:cxn ang="0">
                  <a:pos x="1243" y="1026"/>
                </a:cxn>
                <a:cxn ang="0">
                  <a:pos x="1256" y="1103"/>
                </a:cxn>
                <a:cxn ang="0">
                  <a:pos x="1263" y="1182"/>
                </a:cxn>
                <a:cxn ang="0">
                  <a:pos x="1265" y="1262"/>
                </a:cxn>
                <a:cxn ang="0">
                  <a:pos x="1263" y="1341"/>
                </a:cxn>
                <a:cxn ang="0">
                  <a:pos x="1256" y="1420"/>
                </a:cxn>
                <a:cxn ang="0">
                  <a:pos x="1243" y="1497"/>
                </a:cxn>
                <a:cxn ang="0">
                  <a:pos x="1227" y="1572"/>
                </a:cxn>
                <a:cxn ang="0">
                  <a:pos x="1206" y="1646"/>
                </a:cxn>
                <a:cxn ang="0">
                  <a:pos x="1180" y="1717"/>
                </a:cxn>
                <a:cxn ang="0">
                  <a:pos x="1151" y="1787"/>
                </a:cxn>
                <a:cxn ang="0">
                  <a:pos x="1117" y="1855"/>
                </a:cxn>
                <a:cxn ang="0">
                  <a:pos x="1080" y="1920"/>
                </a:cxn>
                <a:cxn ang="0">
                  <a:pos x="1039" y="1982"/>
                </a:cxn>
                <a:cxn ang="0">
                  <a:pos x="995" y="2042"/>
                </a:cxn>
                <a:cxn ang="0">
                  <a:pos x="947" y="2100"/>
                </a:cxn>
                <a:cxn ang="0">
                  <a:pos x="896" y="2154"/>
                </a:cxn>
                <a:cxn ang="0">
                  <a:pos x="841" y="2204"/>
                </a:cxn>
                <a:cxn ang="0">
                  <a:pos x="785" y="2253"/>
                </a:cxn>
                <a:cxn ang="0">
                  <a:pos x="724" y="2297"/>
                </a:cxn>
                <a:cxn ang="0">
                  <a:pos x="662" y="2338"/>
                </a:cxn>
                <a:cxn ang="0">
                  <a:pos x="597" y="2375"/>
                </a:cxn>
                <a:cxn ang="0">
                  <a:pos x="530" y="2409"/>
                </a:cxn>
                <a:cxn ang="0">
                  <a:pos x="460" y="2438"/>
                </a:cxn>
                <a:cxn ang="0">
                  <a:pos x="388" y="2464"/>
                </a:cxn>
                <a:cxn ang="0">
                  <a:pos x="315" y="2485"/>
                </a:cxn>
                <a:cxn ang="0">
                  <a:pos x="239" y="2501"/>
                </a:cxn>
                <a:cxn ang="0">
                  <a:pos x="162" y="2514"/>
                </a:cxn>
                <a:cxn ang="0">
                  <a:pos x="84" y="2521"/>
                </a:cxn>
                <a:cxn ang="0">
                  <a:pos x="4" y="2523"/>
                </a:cxn>
                <a:cxn ang="0">
                  <a:pos x="2" y="2523"/>
                </a:cxn>
                <a:cxn ang="0">
                  <a:pos x="2" y="2522"/>
                </a:cxn>
                <a:cxn ang="0">
                  <a:pos x="0" y="2522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1265" h="2523">
                  <a:moveTo>
                    <a:pt x="2" y="0"/>
                  </a:moveTo>
                  <a:lnTo>
                    <a:pt x="4" y="0"/>
                  </a:lnTo>
                  <a:lnTo>
                    <a:pt x="84" y="2"/>
                  </a:lnTo>
                  <a:lnTo>
                    <a:pt x="162" y="9"/>
                  </a:lnTo>
                  <a:lnTo>
                    <a:pt x="239" y="22"/>
                  </a:lnTo>
                  <a:lnTo>
                    <a:pt x="315" y="38"/>
                  </a:lnTo>
                  <a:lnTo>
                    <a:pt x="388" y="59"/>
                  </a:lnTo>
                  <a:lnTo>
                    <a:pt x="460" y="85"/>
                  </a:lnTo>
                  <a:lnTo>
                    <a:pt x="530" y="114"/>
                  </a:lnTo>
                  <a:lnTo>
                    <a:pt x="597" y="148"/>
                  </a:lnTo>
                  <a:lnTo>
                    <a:pt x="662" y="185"/>
                  </a:lnTo>
                  <a:lnTo>
                    <a:pt x="724" y="226"/>
                  </a:lnTo>
                  <a:lnTo>
                    <a:pt x="785" y="270"/>
                  </a:lnTo>
                  <a:lnTo>
                    <a:pt x="841" y="319"/>
                  </a:lnTo>
                  <a:lnTo>
                    <a:pt x="896" y="369"/>
                  </a:lnTo>
                  <a:lnTo>
                    <a:pt x="947" y="424"/>
                  </a:lnTo>
                  <a:lnTo>
                    <a:pt x="995" y="481"/>
                  </a:lnTo>
                  <a:lnTo>
                    <a:pt x="1039" y="541"/>
                  </a:lnTo>
                  <a:lnTo>
                    <a:pt x="1080" y="603"/>
                  </a:lnTo>
                  <a:lnTo>
                    <a:pt x="1117" y="668"/>
                  </a:lnTo>
                  <a:lnTo>
                    <a:pt x="1151" y="736"/>
                  </a:lnTo>
                  <a:lnTo>
                    <a:pt x="1180" y="806"/>
                  </a:lnTo>
                  <a:lnTo>
                    <a:pt x="1206" y="878"/>
                  </a:lnTo>
                  <a:lnTo>
                    <a:pt x="1227" y="951"/>
                  </a:lnTo>
                  <a:lnTo>
                    <a:pt x="1243" y="1026"/>
                  </a:lnTo>
                  <a:lnTo>
                    <a:pt x="1256" y="1103"/>
                  </a:lnTo>
                  <a:lnTo>
                    <a:pt x="1263" y="1182"/>
                  </a:lnTo>
                  <a:lnTo>
                    <a:pt x="1265" y="1262"/>
                  </a:lnTo>
                  <a:lnTo>
                    <a:pt x="1263" y="1341"/>
                  </a:lnTo>
                  <a:lnTo>
                    <a:pt x="1256" y="1420"/>
                  </a:lnTo>
                  <a:lnTo>
                    <a:pt x="1243" y="1497"/>
                  </a:lnTo>
                  <a:lnTo>
                    <a:pt x="1227" y="1572"/>
                  </a:lnTo>
                  <a:lnTo>
                    <a:pt x="1206" y="1646"/>
                  </a:lnTo>
                  <a:lnTo>
                    <a:pt x="1180" y="1717"/>
                  </a:lnTo>
                  <a:lnTo>
                    <a:pt x="1151" y="1787"/>
                  </a:lnTo>
                  <a:lnTo>
                    <a:pt x="1117" y="1855"/>
                  </a:lnTo>
                  <a:lnTo>
                    <a:pt x="1080" y="1920"/>
                  </a:lnTo>
                  <a:lnTo>
                    <a:pt x="1039" y="1982"/>
                  </a:lnTo>
                  <a:lnTo>
                    <a:pt x="995" y="2042"/>
                  </a:lnTo>
                  <a:lnTo>
                    <a:pt x="947" y="2100"/>
                  </a:lnTo>
                  <a:lnTo>
                    <a:pt x="896" y="2154"/>
                  </a:lnTo>
                  <a:lnTo>
                    <a:pt x="841" y="2204"/>
                  </a:lnTo>
                  <a:lnTo>
                    <a:pt x="785" y="2253"/>
                  </a:lnTo>
                  <a:lnTo>
                    <a:pt x="724" y="2297"/>
                  </a:lnTo>
                  <a:lnTo>
                    <a:pt x="662" y="2338"/>
                  </a:lnTo>
                  <a:lnTo>
                    <a:pt x="597" y="2375"/>
                  </a:lnTo>
                  <a:lnTo>
                    <a:pt x="530" y="2409"/>
                  </a:lnTo>
                  <a:lnTo>
                    <a:pt x="460" y="2438"/>
                  </a:lnTo>
                  <a:lnTo>
                    <a:pt x="388" y="2464"/>
                  </a:lnTo>
                  <a:lnTo>
                    <a:pt x="315" y="2485"/>
                  </a:lnTo>
                  <a:lnTo>
                    <a:pt x="239" y="2501"/>
                  </a:lnTo>
                  <a:lnTo>
                    <a:pt x="162" y="2514"/>
                  </a:lnTo>
                  <a:lnTo>
                    <a:pt x="84" y="2521"/>
                  </a:lnTo>
                  <a:lnTo>
                    <a:pt x="4" y="2523"/>
                  </a:lnTo>
                  <a:lnTo>
                    <a:pt x="2" y="2523"/>
                  </a:lnTo>
                  <a:lnTo>
                    <a:pt x="2" y="2522"/>
                  </a:lnTo>
                  <a:lnTo>
                    <a:pt x="0" y="2522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4265613" y="1668463"/>
              <a:ext cx="1743075" cy="3497263"/>
            </a:xfrm>
            <a:custGeom>
              <a:avLst/>
              <a:gdLst/>
              <a:ahLst/>
              <a:cxnLst>
                <a:cxn ang="0">
                  <a:pos x="1098" y="0"/>
                </a:cxn>
                <a:cxn ang="0">
                  <a:pos x="1098" y="2203"/>
                </a:cxn>
                <a:cxn ang="0">
                  <a:pos x="1023" y="2200"/>
                </a:cxn>
                <a:cxn ang="0">
                  <a:pos x="949" y="2192"/>
                </a:cxn>
                <a:cxn ang="0">
                  <a:pos x="877" y="2180"/>
                </a:cxn>
                <a:cxn ang="0">
                  <a:pos x="806" y="2163"/>
                </a:cxn>
                <a:cxn ang="0">
                  <a:pos x="737" y="2141"/>
                </a:cxn>
                <a:cxn ang="0">
                  <a:pos x="670" y="2115"/>
                </a:cxn>
                <a:cxn ang="0">
                  <a:pos x="606" y="2085"/>
                </a:cxn>
                <a:cxn ang="0">
                  <a:pos x="544" y="2052"/>
                </a:cxn>
                <a:cxn ang="0">
                  <a:pos x="484" y="2013"/>
                </a:cxn>
                <a:cxn ang="0">
                  <a:pos x="427" y="1972"/>
                </a:cxn>
                <a:cxn ang="0">
                  <a:pos x="373" y="1928"/>
                </a:cxn>
                <a:cxn ang="0">
                  <a:pos x="321" y="1879"/>
                </a:cxn>
                <a:cxn ang="0">
                  <a:pos x="273" y="1828"/>
                </a:cxn>
                <a:cxn ang="0">
                  <a:pos x="229" y="1773"/>
                </a:cxn>
                <a:cxn ang="0">
                  <a:pos x="188" y="1716"/>
                </a:cxn>
                <a:cxn ang="0">
                  <a:pos x="149" y="1656"/>
                </a:cxn>
                <a:cxn ang="0">
                  <a:pos x="116" y="1594"/>
                </a:cxn>
                <a:cxn ang="0">
                  <a:pos x="86" y="1529"/>
                </a:cxn>
                <a:cxn ang="0">
                  <a:pos x="60" y="1462"/>
                </a:cxn>
                <a:cxn ang="0">
                  <a:pos x="39" y="1394"/>
                </a:cxn>
                <a:cxn ang="0">
                  <a:pos x="22" y="1323"/>
                </a:cxn>
                <a:cxn ang="0">
                  <a:pos x="10" y="1251"/>
                </a:cxn>
                <a:cxn ang="0">
                  <a:pos x="2" y="1177"/>
                </a:cxn>
                <a:cxn ang="0">
                  <a:pos x="0" y="1102"/>
                </a:cxn>
                <a:cxn ang="0">
                  <a:pos x="2" y="1026"/>
                </a:cxn>
                <a:cxn ang="0">
                  <a:pos x="10" y="952"/>
                </a:cxn>
                <a:cxn ang="0">
                  <a:pos x="22" y="880"/>
                </a:cxn>
                <a:cxn ang="0">
                  <a:pos x="39" y="809"/>
                </a:cxn>
                <a:cxn ang="0">
                  <a:pos x="60" y="741"/>
                </a:cxn>
                <a:cxn ang="0">
                  <a:pos x="86" y="674"/>
                </a:cxn>
                <a:cxn ang="0">
                  <a:pos x="116" y="609"/>
                </a:cxn>
                <a:cxn ang="0">
                  <a:pos x="149" y="547"/>
                </a:cxn>
                <a:cxn ang="0">
                  <a:pos x="188" y="487"/>
                </a:cxn>
                <a:cxn ang="0">
                  <a:pos x="229" y="430"/>
                </a:cxn>
                <a:cxn ang="0">
                  <a:pos x="273" y="375"/>
                </a:cxn>
                <a:cxn ang="0">
                  <a:pos x="321" y="324"/>
                </a:cxn>
                <a:cxn ang="0">
                  <a:pos x="373" y="275"/>
                </a:cxn>
                <a:cxn ang="0">
                  <a:pos x="427" y="231"/>
                </a:cxn>
                <a:cxn ang="0">
                  <a:pos x="484" y="190"/>
                </a:cxn>
                <a:cxn ang="0">
                  <a:pos x="544" y="151"/>
                </a:cxn>
                <a:cxn ang="0">
                  <a:pos x="606" y="118"/>
                </a:cxn>
                <a:cxn ang="0">
                  <a:pos x="670" y="88"/>
                </a:cxn>
                <a:cxn ang="0">
                  <a:pos x="737" y="62"/>
                </a:cxn>
                <a:cxn ang="0">
                  <a:pos x="806" y="40"/>
                </a:cxn>
                <a:cxn ang="0">
                  <a:pos x="877" y="23"/>
                </a:cxn>
                <a:cxn ang="0">
                  <a:pos x="949" y="11"/>
                </a:cxn>
                <a:cxn ang="0">
                  <a:pos x="1023" y="3"/>
                </a:cxn>
                <a:cxn ang="0">
                  <a:pos x="1098" y="0"/>
                </a:cxn>
              </a:cxnLst>
              <a:rect l="0" t="0" r="r" b="b"/>
              <a:pathLst>
                <a:path w="1098" h="2203">
                  <a:moveTo>
                    <a:pt x="1098" y="0"/>
                  </a:moveTo>
                  <a:lnTo>
                    <a:pt x="1098" y="2203"/>
                  </a:lnTo>
                  <a:lnTo>
                    <a:pt x="1023" y="2200"/>
                  </a:lnTo>
                  <a:lnTo>
                    <a:pt x="949" y="2192"/>
                  </a:lnTo>
                  <a:lnTo>
                    <a:pt x="877" y="2180"/>
                  </a:lnTo>
                  <a:lnTo>
                    <a:pt x="806" y="2163"/>
                  </a:lnTo>
                  <a:lnTo>
                    <a:pt x="737" y="2141"/>
                  </a:lnTo>
                  <a:lnTo>
                    <a:pt x="670" y="2115"/>
                  </a:lnTo>
                  <a:lnTo>
                    <a:pt x="606" y="2085"/>
                  </a:lnTo>
                  <a:lnTo>
                    <a:pt x="544" y="2052"/>
                  </a:lnTo>
                  <a:lnTo>
                    <a:pt x="484" y="2013"/>
                  </a:lnTo>
                  <a:lnTo>
                    <a:pt x="427" y="1972"/>
                  </a:lnTo>
                  <a:lnTo>
                    <a:pt x="373" y="1928"/>
                  </a:lnTo>
                  <a:lnTo>
                    <a:pt x="321" y="1879"/>
                  </a:lnTo>
                  <a:lnTo>
                    <a:pt x="273" y="1828"/>
                  </a:lnTo>
                  <a:lnTo>
                    <a:pt x="229" y="1773"/>
                  </a:lnTo>
                  <a:lnTo>
                    <a:pt x="188" y="1716"/>
                  </a:lnTo>
                  <a:lnTo>
                    <a:pt x="149" y="1656"/>
                  </a:lnTo>
                  <a:lnTo>
                    <a:pt x="116" y="1594"/>
                  </a:lnTo>
                  <a:lnTo>
                    <a:pt x="86" y="1529"/>
                  </a:lnTo>
                  <a:lnTo>
                    <a:pt x="60" y="1462"/>
                  </a:lnTo>
                  <a:lnTo>
                    <a:pt x="39" y="1394"/>
                  </a:lnTo>
                  <a:lnTo>
                    <a:pt x="22" y="1323"/>
                  </a:lnTo>
                  <a:lnTo>
                    <a:pt x="10" y="1251"/>
                  </a:lnTo>
                  <a:lnTo>
                    <a:pt x="2" y="1177"/>
                  </a:lnTo>
                  <a:lnTo>
                    <a:pt x="0" y="1102"/>
                  </a:lnTo>
                  <a:lnTo>
                    <a:pt x="2" y="1026"/>
                  </a:lnTo>
                  <a:lnTo>
                    <a:pt x="10" y="952"/>
                  </a:lnTo>
                  <a:lnTo>
                    <a:pt x="22" y="880"/>
                  </a:lnTo>
                  <a:lnTo>
                    <a:pt x="39" y="809"/>
                  </a:lnTo>
                  <a:lnTo>
                    <a:pt x="60" y="741"/>
                  </a:lnTo>
                  <a:lnTo>
                    <a:pt x="86" y="674"/>
                  </a:lnTo>
                  <a:lnTo>
                    <a:pt x="116" y="609"/>
                  </a:lnTo>
                  <a:lnTo>
                    <a:pt x="149" y="547"/>
                  </a:lnTo>
                  <a:lnTo>
                    <a:pt x="188" y="487"/>
                  </a:lnTo>
                  <a:lnTo>
                    <a:pt x="229" y="430"/>
                  </a:lnTo>
                  <a:lnTo>
                    <a:pt x="273" y="375"/>
                  </a:lnTo>
                  <a:lnTo>
                    <a:pt x="321" y="324"/>
                  </a:lnTo>
                  <a:lnTo>
                    <a:pt x="373" y="275"/>
                  </a:lnTo>
                  <a:lnTo>
                    <a:pt x="427" y="231"/>
                  </a:lnTo>
                  <a:lnTo>
                    <a:pt x="484" y="190"/>
                  </a:lnTo>
                  <a:lnTo>
                    <a:pt x="544" y="151"/>
                  </a:lnTo>
                  <a:lnTo>
                    <a:pt x="606" y="118"/>
                  </a:lnTo>
                  <a:lnTo>
                    <a:pt x="670" y="88"/>
                  </a:lnTo>
                  <a:lnTo>
                    <a:pt x="737" y="62"/>
                  </a:lnTo>
                  <a:lnTo>
                    <a:pt x="806" y="40"/>
                  </a:lnTo>
                  <a:lnTo>
                    <a:pt x="877" y="23"/>
                  </a:lnTo>
                  <a:lnTo>
                    <a:pt x="949" y="11"/>
                  </a:lnTo>
                  <a:lnTo>
                    <a:pt x="1023" y="3"/>
                  </a:lnTo>
                  <a:lnTo>
                    <a:pt x="1098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6008688" y="1668463"/>
              <a:ext cx="1754188" cy="34972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0" y="3"/>
                </a:cxn>
                <a:cxn ang="0">
                  <a:pos x="154" y="11"/>
                </a:cxn>
                <a:cxn ang="0">
                  <a:pos x="226" y="23"/>
                </a:cxn>
                <a:cxn ang="0">
                  <a:pos x="297" y="39"/>
                </a:cxn>
                <a:cxn ang="0">
                  <a:pos x="366" y="61"/>
                </a:cxn>
                <a:cxn ang="0">
                  <a:pos x="433" y="87"/>
                </a:cxn>
                <a:cxn ang="0">
                  <a:pos x="498" y="116"/>
                </a:cxn>
                <a:cxn ang="0">
                  <a:pos x="560" y="151"/>
                </a:cxn>
                <a:cxn ang="0">
                  <a:pos x="620" y="189"/>
                </a:cxn>
                <a:cxn ang="0">
                  <a:pos x="677" y="230"/>
                </a:cxn>
                <a:cxn ang="0">
                  <a:pos x="732" y="275"/>
                </a:cxn>
                <a:cxn ang="0">
                  <a:pos x="783" y="323"/>
                </a:cxn>
                <a:cxn ang="0">
                  <a:pos x="831" y="374"/>
                </a:cxn>
                <a:cxn ang="0">
                  <a:pos x="876" y="429"/>
                </a:cxn>
                <a:cxn ang="0">
                  <a:pos x="917" y="486"/>
                </a:cxn>
                <a:cxn ang="0">
                  <a:pos x="955" y="546"/>
                </a:cxn>
                <a:cxn ang="0">
                  <a:pos x="989" y="608"/>
                </a:cxn>
                <a:cxn ang="0">
                  <a:pos x="1019" y="673"/>
                </a:cxn>
                <a:cxn ang="0">
                  <a:pos x="1045" y="740"/>
                </a:cxn>
                <a:cxn ang="0">
                  <a:pos x="1066" y="809"/>
                </a:cxn>
                <a:cxn ang="0">
                  <a:pos x="1083" y="880"/>
                </a:cxn>
                <a:cxn ang="0">
                  <a:pos x="1095" y="952"/>
                </a:cxn>
                <a:cxn ang="0">
                  <a:pos x="1103" y="1026"/>
                </a:cxn>
                <a:cxn ang="0">
                  <a:pos x="1105" y="1102"/>
                </a:cxn>
                <a:cxn ang="0">
                  <a:pos x="1103" y="1177"/>
                </a:cxn>
                <a:cxn ang="0">
                  <a:pos x="1095" y="1251"/>
                </a:cxn>
                <a:cxn ang="0">
                  <a:pos x="1083" y="1323"/>
                </a:cxn>
                <a:cxn ang="0">
                  <a:pos x="1066" y="1394"/>
                </a:cxn>
                <a:cxn ang="0">
                  <a:pos x="1045" y="1463"/>
                </a:cxn>
                <a:cxn ang="0">
                  <a:pos x="1019" y="1530"/>
                </a:cxn>
                <a:cxn ang="0">
                  <a:pos x="989" y="1595"/>
                </a:cxn>
                <a:cxn ang="0">
                  <a:pos x="955" y="1657"/>
                </a:cxn>
                <a:cxn ang="0">
                  <a:pos x="917" y="1717"/>
                </a:cxn>
                <a:cxn ang="0">
                  <a:pos x="876" y="1774"/>
                </a:cxn>
                <a:cxn ang="0">
                  <a:pos x="831" y="1829"/>
                </a:cxn>
                <a:cxn ang="0">
                  <a:pos x="783" y="1880"/>
                </a:cxn>
                <a:cxn ang="0">
                  <a:pos x="732" y="1928"/>
                </a:cxn>
                <a:cxn ang="0">
                  <a:pos x="677" y="1973"/>
                </a:cxn>
                <a:cxn ang="0">
                  <a:pos x="620" y="2014"/>
                </a:cxn>
                <a:cxn ang="0">
                  <a:pos x="560" y="2052"/>
                </a:cxn>
                <a:cxn ang="0">
                  <a:pos x="498" y="2087"/>
                </a:cxn>
                <a:cxn ang="0">
                  <a:pos x="433" y="2116"/>
                </a:cxn>
                <a:cxn ang="0">
                  <a:pos x="366" y="2142"/>
                </a:cxn>
                <a:cxn ang="0">
                  <a:pos x="297" y="2164"/>
                </a:cxn>
                <a:cxn ang="0">
                  <a:pos x="226" y="2180"/>
                </a:cxn>
                <a:cxn ang="0">
                  <a:pos x="154" y="2192"/>
                </a:cxn>
                <a:cxn ang="0">
                  <a:pos x="80" y="2200"/>
                </a:cxn>
                <a:cxn ang="0">
                  <a:pos x="4" y="2203"/>
                </a:cxn>
                <a:cxn ang="0">
                  <a:pos x="0" y="2203"/>
                </a:cxn>
                <a:cxn ang="0">
                  <a:pos x="0" y="0"/>
                </a:cxn>
              </a:cxnLst>
              <a:rect l="0" t="0" r="r" b="b"/>
              <a:pathLst>
                <a:path w="1105" h="2203">
                  <a:moveTo>
                    <a:pt x="0" y="0"/>
                  </a:moveTo>
                  <a:lnTo>
                    <a:pt x="4" y="0"/>
                  </a:lnTo>
                  <a:lnTo>
                    <a:pt x="80" y="3"/>
                  </a:lnTo>
                  <a:lnTo>
                    <a:pt x="154" y="11"/>
                  </a:lnTo>
                  <a:lnTo>
                    <a:pt x="226" y="23"/>
                  </a:lnTo>
                  <a:lnTo>
                    <a:pt x="297" y="39"/>
                  </a:lnTo>
                  <a:lnTo>
                    <a:pt x="366" y="61"/>
                  </a:lnTo>
                  <a:lnTo>
                    <a:pt x="433" y="87"/>
                  </a:lnTo>
                  <a:lnTo>
                    <a:pt x="498" y="116"/>
                  </a:lnTo>
                  <a:lnTo>
                    <a:pt x="560" y="151"/>
                  </a:lnTo>
                  <a:lnTo>
                    <a:pt x="620" y="189"/>
                  </a:lnTo>
                  <a:lnTo>
                    <a:pt x="677" y="230"/>
                  </a:lnTo>
                  <a:lnTo>
                    <a:pt x="732" y="275"/>
                  </a:lnTo>
                  <a:lnTo>
                    <a:pt x="783" y="323"/>
                  </a:lnTo>
                  <a:lnTo>
                    <a:pt x="831" y="374"/>
                  </a:lnTo>
                  <a:lnTo>
                    <a:pt x="876" y="429"/>
                  </a:lnTo>
                  <a:lnTo>
                    <a:pt x="917" y="486"/>
                  </a:lnTo>
                  <a:lnTo>
                    <a:pt x="955" y="546"/>
                  </a:lnTo>
                  <a:lnTo>
                    <a:pt x="989" y="608"/>
                  </a:lnTo>
                  <a:lnTo>
                    <a:pt x="1019" y="673"/>
                  </a:lnTo>
                  <a:lnTo>
                    <a:pt x="1045" y="740"/>
                  </a:lnTo>
                  <a:lnTo>
                    <a:pt x="1066" y="809"/>
                  </a:lnTo>
                  <a:lnTo>
                    <a:pt x="1083" y="880"/>
                  </a:lnTo>
                  <a:lnTo>
                    <a:pt x="1095" y="952"/>
                  </a:lnTo>
                  <a:lnTo>
                    <a:pt x="1103" y="1026"/>
                  </a:lnTo>
                  <a:lnTo>
                    <a:pt x="1105" y="1102"/>
                  </a:lnTo>
                  <a:lnTo>
                    <a:pt x="1103" y="1177"/>
                  </a:lnTo>
                  <a:lnTo>
                    <a:pt x="1095" y="1251"/>
                  </a:lnTo>
                  <a:lnTo>
                    <a:pt x="1083" y="1323"/>
                  </a:lnTo>
                  <a:lnTo>
                    <a:pt x="1066" y="1394"/>
                  </a:lnTo>
                  <a:lnTo>
                    <a:pt x="1045" y="1463"/>
                  </a:lnTo>
                  <a:lnTo>
                    <a:pt x="1019" y="1530"/>
                  </a:lnTo>
                  <a:lnTo>
                    <a:pt x="989" y="1595"/>
                  </a:lnTo>
                  <a:lnTo>
                    <a:pt x="955" y="1657"/>
                  </a:lnTo>
                  <a:lnTo>
                    <a:pt x="917" y="1717"/>
                  </a:lnTo>
                  <a:lnTo>
                    <a:pt x="876" y="1774"/>
                  </a:lnTo>
                  <a:lnTo>
                    <a:pt x="831" y="1829"/>
                  </a:lnTo>
                  <a:lnTo>
                    <a:pt x="783" y="1880"/>
                  </a:lnTo>
                  <a:lnTo>
                    <a:pt x="732" y="1928"/>
                  </a:lnTo>
                  <a:lnTo>
                    <a:pt x="677" y="1973"/>
                  </a:lnTo>
                  <a:lnTo>
                    <a:pt x="620" y="2014"/>
                  </a:lnTo>
                  <a:lnTo>
                    <a:pt x="560" y="2052"/>
                  </a:lnTo>
                  <a:lnTo>
                    <a:pt x="498" y="2087"/>
                  </a:lnTo>
                  <a:lnTo>
                    <a:pt x="433" y="2116"/>
                  </a:lnTo>
                  <a:lnTo>
                    <a:pt x="366" y="2142"/>
                  </a:lnTo>
                  <a:lnTo>
                    <a:pt x="297" y="2164"/>
                  </a:lnTo>
                  <a:lnTo>
                    <a:pt x="226" y="2180"/>
                  </a:lnTo>
                  <a:lnTo>
                    <a:pt x="154" y="2192"/>
                  </a:lnTo>
                  <a:lnTo>
                    <a:pt x="80" y="2200"/>
                  </a:lnTo>
                  <a:lnTo>
                    <a:pt x="4" y="2203"/>
                  </a:lnTo>
                  <a:lnTo>
                    <a:pt x="0" y="2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Freeform 11"/>
            <p:cNvSpPr>
              <a:spLocks noEditPoints="1"/>
            </p:cNvSpPr>
            <p:nvPr/>
          </p:nvSpPr>
          <p:spPr bwMode="auto">
            <a:xfrm>
              <a:off x="5299076" y="2197100"/>
              <a:ext cx="1522413" cy="2397125"/>
            </a:xfrm>
            <a:custGeom>
              <a:avLst/>
              <a:gdLst/>
              <a:ahLst/>
              <a:cxnLst>
                <a:cxn ang="0">
                  <a:pos x="581" y="1159"/>
                </a:cxn>
                <a:cxn ang="0">
                  <a:pos x="653" y="1124"/>
                </a:cxn>
                <a:cxn ang="0">
                  <a:pos x="702" y="1066"/>
                </a:cxn>
                <a:cxn ang="0">
                  <a:pos x="718" y="996"/>
                </a:cxn>
                <a:cxn ang="0">
                  <a:pos x="705" y="934"/>
                </a:cxn>
                <a:cxn ang="0">
                  <a:pos x="663" y="883"/>
                </a:cxn>
                <a:cxn ang="0">
                  <a:pos x="586" y="846"/>
                </a:cxn>
                <a:cxn ang="0">
                  <a:pos x="383" y="277"/>
                </a:cxn>
                <a:cxn ang="0">
                  <a:pos x="318" y="325"/>
                </a:cxn>
                <a:cxn ang="0">
                  <a:pos x="286" y="390"/>
                </a:cxn>
                <a:cxn ang="0">
                  <a:pos x="292" y="457"/>
                </a:cxn>
                <a:cxn ang="0">
                  <a:pos x="333" y="516"/>
                </a:cxn>
                <a:cxn ang="0">
                  <a:pos x="410" y="559"/>
                </a:cxn>
                <a:cxn ang="0">
                  <a:pos x="553" y="0"/>
                </a:cxn>
                <a:cxn ang="0">
                  <a:pos x="637" y="98"/>
                </a:cxn>
                <a:cxn ang="0">
                  <a:pos x="743" y="136"/>
                </a:cxn>
                <a:cxn ang="0">
                  <a:pos x="826" y="197"/>
                </a:cxn>
                <a:cxn ang="0">
                  <a:pos x="884" y="277"/>
                </a:cxn>
                <a:cxn ang="0">
                  <a:pos x="919" y="377"/>
                </a:cxn>
                <a:cxn ang="0">
                  <a:pos x="651" y="353"/>
                </a:cxn>
                <a:cxn ang="0">
                  <a:pos x="601" y="295"/>
                </a:cxn>
                <a:cxn ang="0">
                  <a:pos x="553" y="600"/>
                </a:cxn>
                <a:cxn ang="0">
                  <a:pos x="708" y="645"/>
                </a:cxn>
                <a:cxn ang="0">
                  <a:pos x="822" y="700"/>
                </a:cxn>
                <a:cxn ang="0">
                  <a:pos x="896" y="768"/>
                </a:cxn>
                <a:cxn ang="0">
                  <a:pos x="943" y="858"/>
                </a:cxn>
                <a:cxn ang="0">
                  <a:pos x="959" y="966"/>
                </a:cxn>
                <a:cxn ang="0">
                  <a:pos x="944" y="1074"/>
                </a:cxn>
                <a:cxn ang="0">
                  <a:pos x="898" y="1168"/>
                </a:cxn>
                <a:cxn ang="0">
                  <a:pos x="823" y="1248"/>
                </a:cxn>
                <a:cxn ang="0">
                  <a:pos x="723" y="1308"/>
                </a:cxn>
                <a:cxn ang="0">
                  <a:pos x="599" y="1344"/>
                </a:cxn>
                <a:cxn ang="0">
                  <a:pos x="410" y="1510"/>
                </a:cxn>
                <a:cxn ang="0">
                  <a:pos x="319" y="1340"/>
                </a:cxn>
                <a:cxn ang="0">
                  <a:pos x="201" y="1293"/>
                </a:cxn>
                <a:cxn ang="0">
                  <a:pos x="107" y="1219"/>
                </a:cxn>
                <a:cxn ang="0">
                  <a:pos x="39" y="1118"/>
                </a:cxn>
                <a:cxn ang="0">
                  <a:pos x="0" y="990"/>
                </a:cxn>
                <a:cxn ang="0">
                  <a:pos x="278" y="1029"/>
                </a:cxn>
                <a:cxn ang="0">
                  <a:pos x="337" y="1106"/>
                </a:cxn>
                <a:cxn ang="0">
                  <a:pos x="410" y="1153"/>
                </a:cxn>
                <a:cxn ang="0">
                  <a:pos x="309" y="769"/>
                </a:cxn>
                <a:cxn ang="0">
                  <a:pos x="189" y="707"/>
                </a:cxn>
                <a:cxn ang="0">
                  <a:pos x="105" y="629"/>
                </a:cxn>
                <a:cxn ang="0">
                  <a:pos x="56" y="534"/>
                </a:cxn>
                <a:cxn ang="0">
                  <a:pos x="39" y="424"/>
                </a:cxn>
                <a:cxn ang="0">
                  <a:pos x="57" y="314"/>
                </a:cxn>
                <a:cxn ang="0">
                  <a:pos x="114" y="220"/>
                </a:cxn>
                <a:cxn ang="0">
                  <a:pos x="205" y="144"/>
                </a:cxn>
                <a:cxn ang="0">
                  <a:pos x="320" y="98"/>
                </a:cxn>
                <a:cxn ang="0">
                  <a:pos x="410" y="0"/>
                </a:cxn>
              </a:cxnLst>
              <a:rect l="0" t="0" r="r" b="b"/>
              <a:pathLst>
                <a:path w="959" h="1510">
                  <a:moveTo>
                    <a:pt x="553" y="836"/>
                  </a:moveTo>
                  <a:lnTo>
                    <a:pt x="553" y="1165"/>
                  </a:lnTo>
                  <a:lnTo>
                    <a:pt x="581" y="1159"/>
                  </a:lnTo>
                  <a:lnTo>
                    <a:pt x="608" y="1150"/>
                  </a:lnTo>
                  <a:lnTo>
                    <a:pt x="632" y="1138"/>
                  </a:lnTo>
                  <a:lnTo>
                    <a:pt x="653" y="1124"/>
                  </a:lnTo>
                  <a:lnTo>
                    <a:pt x="672" y="1106"/>
                  </a:lnTo>
                  <a:lnTo>
                    <a:pt x="689" y="1087"/>
                  </a:lnTo>
                  <a:lnTo>
                    <a:pt x="702" y="1066"/>
                  </a:lnTo>
                  <a:lnTo>
                    <a:pt x="711" y="1044"/>
                  </a:lnTo>
                  <a:lnTo>
                    <a:pt x="717" y="1021"/>
                  </a:lnTo>
                  <a:lnTo>
                    <a:pt x="718" y="996"/>
                  </a:lnTo>
                  <a:lnTo>
                    <a:pt x="717" y="974"/>
                  </a:lnTo>
                  <a:lnTo>
                    <a:pt x="712" y="954"/>
                  </a:lnTo>
                  <a:lnTo>
                    <a:pt x="705" y="934"/>
                  </a:lnTo>
                  <a:lnTo>
                    <a:pt x="694" y="916"/>
                  </a:lnTo>
                  <a:lnTo>
                    <a:pt x="680" y="899"/>
                  </a:lnTo>
                  <a:lnTo>
                    <a:pt x="663" y="883"/>
                  </a:lnTo>
                  <a:lnTo>
                    <a:pt x="641" y="869"/>
                  </a:lnTo>
                  <a:lnTo>
                    <a:pt x="616" y="857"/>
                  </a:lnTo>
                  <a:lnTo>
                    <a:pt x="586" y="846"/>
                  </a:lnTo>
                  <a:lnTo>
                    <a:pt x="553" y="836"/>
                  </a:lnTo>
                  <a:close/>
                  <a:moveTo>
                    <a:pt x="410" y="268"/>
                  </a:moveTo>
                  <a:lnTo>
                    <a:pt x="383" y="277"/>
                  </a:lnTo>
                  <a:lnTo>
                    <a:pt x="359" y="290"/>
                  </a:lnTo>
                  <a:lnTo>
                    <a:pt x="337" y="306"/>
                  </a:lnTo>
                  <a:lnTo>
                    <a:pt x="318" y="325"/>
                  </a:lnTo>
                  <a:lnTo>
                    <a:pt x="303" y="346"/>
                  </a:lnTo>
                  <a:lnTo>
                    <a:pt x="293" y="367"/>
                  </a:lnTo>
                  <a:lnTo>
                    <a:pt x="286" y="390"/>
                  </a:lnTo>
                  <a:lnTo>
                    <a:pt x="284" y="414"/>
                  </a:lnTo>
                  <a:lnTo>
                    <a:pt x="286" y="436"/>
                  </a:lnTo>
                  <a:lnTo>
                    <a:pt x="292" y="457"/>
                  </a:lnTo>
                  <a:lnTo>
                    <a:pt x="302" y="478"/>
                  </a:lnTo>
                  <a:lnTo>
                    <a:pt x="316" y="497"/>
                  </a:lnTo>
                  <a:lnTo>
                    <a:pt x="333" y="516"/>
                  </a:lnTo>
                  <a:lnTo>
                    <a:pt x="355" y="532"/>
                  </a:lnTo>
                  <a:lnTo>
                    <a:pt x="381" y="547"/>
                  </a:lnTo>
                  <a:lnTo>
                    <a:pt x="410" y="559"/>
                  </a:lnTo>
                  <a:lnTo>
                    <a:pt x="410" y="268"/>
                  </a:lnTo>
                  <a:close/>
                  <a:moveTo>
                    <a:pt x="410" y="0"/>
                  </a:moveTo>
                  <a:lnTo>
                    <a:pt x="553" y="0"/>
                  </a:lnTo>
                  <a:lnTo>
                    <a:pt x="553" y="83"/>
                  </a:lnTo>
                  <a:lnTo>
                    <a:pt x="596" y="89"/>
                  </a:lnTo>
                  <a:lnTo>
                    <a:pt x="637" y="98"/>
                  </a:lnTo>
                  <a:lnTo>
                    <a:pt x="675" y="108"/>
                  </a:lnTo>
                  <a:lnTo>
                    <a:pt x="710" y="121"/>
                  </a:lnTo>
                  <a:lnTo>
                    <a:pt x="743" y="136"/>
                  </a:lnTo>
                  <a:lnTo>
                    <a:pt x="773" y="155"/>
                  </a:lnTo>
                  <a:lnTo>
                    <a:pt x="801" y="175"/>
                  </a:lnTo>
                  <a:lnTo>
                    <a:pt x="826" y="197"/>
                  </a:lnTo>
                  <a:lnTo>
                    <a:pt x="848" y="222"/>
                  </a:lnTo>
                  <a:lnTo>
                    <a:pt x="868" y="249"/>
                  </a:lnTo>
                  <a:lnTo>
                    <a:pt x="884" y="277"/>
                  </a:lnTo>
                  <a:lnTo>
                    <a:pt x="899" y="308"/>
                  </a:lnTo>
                  <a:lnTo>
                    <a:pt x="910" y="342"/>
                  </a:lnTo>
                  <a:lnTo>
                    <a:pt x="919" y="377"/>
                  </a:lnTo>
                  <a:lnTo>
                    <a:pt x="671" y="404"/>
                  </a:lnTo>
                  <a:lnTo>
                    <a:pt x="663" y="377"/>
                  </a:lnTo>
                  <a:lnTo>
                    <a:pt x="651" y="353"/>
                  </a:lnTo>
                  <a:lnTo>
                    <a:pt x="638" y="331"/>
                  </a:lnTo>
                  <a:lnTo>
                    <a:pt x="621" y="312"/>
                  </a:lnTo>
                  <a:lnTo>
                    <a:pt x="601" y="295"/>
                  </a:lnTo>
                  <a:lnTo>
                    <a:pt x="578" y="281"/>
                  </a:lnTo>
                  <a:lnTo>
                    <a:pt x="553" y="270"/>
                  </a:lnTo>
                  <a:lnTo>
                    <a:pt x="553" y="600"/>
                  </a:lnTo>
                  <a:lnTo>
                    <a:pt x="609" y="614"/>
                  </a:lnTo>
                  <a:lnTo>
                    <a:pt x="661" y="629"/>
                  </a:lnTo>
                  <a:lnTo>
                    <a:pt x="708" y="645"/>
                  </a:lnTo>
                  <a:lnTo>
                    <a:pt x="751" y="662"/>
                  </a:lnTo>
                  <a:lnTo>
                    <a:pt x="788" y="680"/>
                  </a:lnTo>
                  <a:lnTo>
                    <a:pt x="822" y="700"/>
                  </a:lnTo>
                  <a:lnTo>
                    <a:pt x="849" y="720"/>
                  </a:lnTo>
                  <a:lnTo>
                    <a:pt x="873" y="742"/>
                  </a:lnTo>
                  <a:lnTo>
                    <a:pt x="896" y="768"/>
                  </a:lnTo>
                  <a:lnTo>
                    <a:pt x="915" y="796"/>
                  </a:lnTo>
                  <a:lnTo>
                    <a:pt x="931" y="826"/>
                  </a:lnTo>
                  <a:lnTo>
                    <a:pt x="943" y="858"/>
                  </a:lnTo>
                  <a:lnTo>
                    <a:pt x="952" y="892"/>
                  </a:lnTo>
                  <a:lnTo>
                    <a:pt x="958" y="928"/>
                  </a:lnTo>
                  <a:lnTo>
                    <a:pt x="959" y="966"/>
                  </a:lnTo>
                  <a:lnTo>
                    <a:pt x="958" y="1003"/>
                  </a:lnTo>
                  <a:lnTo>
                    <a:pt x="952" y="1039"/>
                  </a:lnTo>
                  <a:lnTo>
                    <a:pt x="944" y="1074"/>
                  </a:lnTo>
                  <a:lnTo>
                    <a:pt x="932" y="1106"/>
                  </a:lnTo>
                  <a:lnTo>
                    <a:pt x="917" y="1138"/>
                  </a:lnTo>
                  <a:lnTo>
                    <a:pt x="898" y="1168"/>
                  </a:lnTo>
                  <a:lnTo>
                    <a:pt x="876" y="1196"/>
                  </a:lnTo>
                  <a:lnTo>
                    <a:pt x="851" y="1223"/>
                  </a:lnTo>
                  <a:lnTo>
                    <a:pt x="823" y="1248"/>
                  </a:lnTo>
                  <a:lnTo>
                    <a:pt x="792" y="1271"/>
                  </a:lnTo>
                  <a:lnTo>
                    <a:pt x="759" y="1291"/>
                  </a:lnTo>
                  <a:lnTo>
                    <a:pt x="723" y="1308"/>
                  </a:lnTo>
                  <a:lnTo>
                    <a:pt x="684" y="1323"/>
                  </a:lnTo>
                  <a:lnTo>
                    <a:pt x="643" y="1335"/>
                  </a:lnTo>
                  <a:lnTo>
                    <a:pt x="599" y="1344"/>
                  </a:lnTo>
                  <a:lnTo>
                    <a:pt x="553" y="1351"/>
                  </a:lnTo>
                  <a:lnTo>
                    <a:pt x="553" y="1510"/>
                  </a:lnTo>
                  <a:lnTo>
                    <a:pt x="410" y="1510"/>
                  </a:lnTo>
                  <a:lnTo>
                    <a:pt x="410" y="1356"/>
                  </a:lnTo>
                  <a:lnTo>
                    <a:pt x="364" y="1350"/>
                  </a:lnTo>
                  <a:lnTo>
                    <a:pt x="319" y="1340"/>
                  </a:lnTo>
                  <a:lnTo>
                    <a:pt x="277" y="1327"/>
                  </a:lnTo>
                  <a:lnTo>
                    <a:pt x="237" y="1312"/>
                  </a:lnTo>
                  <a:lnTo>
                    <a:pt x="201" y="1293"/>
                  </a:lnTo>
                  <a:lnTo>
                    <a:pt x="166" y="1272"/>
                  </a:lnTo>
                  <a:lnTo>
                    <a:pt x="135" y="1247"/>
                  </a:lnTo>
                  <a:lnTo>
                    <a:pt x="107" y="1219"/>
                  </a:lnTo>
                  <a:lnTo>
                    <a:pt x="81" y="1188"/>
                  </a:lnTo>
                  <a:lnTo>
                    <a:pt x="58" y="1155"/>
                  </a:lnTo>
                  <a:lnTo>
                    <a:pt x="39" y="1118"/>
                  </a:lnTo>
                  <a:lnTo>
                    <a:pt x="23" y="1079"/>
                  </a:lnTo>
                  <a:lnTo>
                    <a:pt x="10" y="1036"/>
                  </a:lnTo>
                  <a:lnTo>
                    <a:pt x="0" y="990"/>
                  </a:lnTo>
                  <a:lnTo>
                    <a:pt x="256" y="966"/>
                  </a:lnTo>
                  <a:lnTo>
                    <a:pt x="265" y="998"/>
                  </a:lnTo>
                  <a:lnTo>
                    <a:pt x="278" y="1029"/>
                  </a:lnTo>
                  <a:lnTo>
                    <a:pt x="294" y="1057"/>
                  </a:lnTo>
                  <a:lnTo>
                    <a:pt x="314" y="1083"/>
                  </a:lnTo>
                  <a:lnTo>
                    <a:pt x="337" y="1106"/>
                  </a:lnTo>
                  <a:lnTo>
                    <a:pt x="360" y="1125"/>
                  </a:lnTo>
                  <a:lnTo>
                    <a:pt x="385" y="1141"/>
                  </a:lnTo>
                  <a:lnTo>
                    <a:pt x="410" y="1153"/>
                  </a:lnTo>
                  <a:lnTo>
                    <a:pt x="410" y="800"/>
                  </a:lnTo>
                  <a:lnTo>
                    <a:pt x="358" y="785"/>
                  </a:lnTo>
                  <a:lnTo>
                    <a:pt x="309" y="769"/>
                  </a:lnTo>
                  <a:lnTo>
                    <a:pt x="265" y="750"/>
                  </a:lnTo>
                  <a:lnTo>
                    <a:pt x="224" y="730"/>
                  </a:lnTo>
                  <a:lnTo>
                    <a:pt x="189" y="707"/>
                  </a:lnTo>
                  <a:lnTo>
                    <a:pt x="157" y="683"/>
                  </a:lnTo>
                  <a:lnTo>
                    <a:pt x="129" y="656"/>
                  </a:lnTo>
                  <a:lnTo>
                    <a:pt x="105" y="629"/>
                  </a:lnTo>
                  <a:lnTo>
                    <a:pt x="85" y="598"/>
                  </a:lnTo>
                  <a:lnTo>
                    <a:pt x="69" y="567"/>
                  </a:lnTo>
                  <a:lnTo>
                    <a:pt x="56" y="534"/>
                  </a:lnTo>
                  <a:lnTo>
                    <a:pt x="46" y="499"/>
                  </a:lnTo>
                  <a:lnTo>
                    <a:pt x="41" y="462"/>
                  </a:lnTo>
                  <a:lnTo>
                    <a:pt x="39" y="424"/>
                  </a:lnTo>
                  <a:lnTo>
                    <a:pt x="41" y="385"/>
                  </a:lnTo>
                  <a:lnTo>
                    <a:pt x="47" y="349"/>
                  </a:lnTo>
                  <a:lnTo>
                    <a:pt x="57" y="314"/>
                  </a:lnTo>
                  <a:lnTo>
                    <a:pt x="73" y="280"/>
                  </a:lnTo>
                  <a:lnTo>
                    <a:pt x="91" y="249"/>
                  </a:lnTo>
                  <a:lnTo>
                    <a:pt x="114" y="220"/>
                  </a:lnTo>
                  <a:lnTo>
                    <a:pt x="141" y="192"/>
                  </a:lnTo>
                  <a:lnTo>
                    <a:pt x="171" y="167"/>
                  </a:lnTo>
                  <a:lnTo>
                    <a:pt x="205" y="144"/>
                  </a:lnTo>
                  <a:lnTo>
                    <a:pt x="240" y="126"/>
                  </a:lnTo>
                  <a:lnTo>
                    <a:pt x="278" y="110"/>
                  </a:lnTo>
                  <a:lnTo>
                    <a:pt x="320" y="98"/>
                  </a:lnTo>
                  <a:lnTo>
                    <a:pt x="364" y="89"/>
                  </a:lnTo>
                  <a:lnTo>
                    <a:pt x="410" y="83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487799" y="4084252"/>
            <a:ext cx="1371600" cy="1334345"/>
            <a:chOff x="4011613" y="1414463"/>
            <a:chExt cx="4149725" cy="4037013"/>
          </a:xfrm>
        </p:grpSpPr>
        <p:sp>
          <p:nvSpPr>
            <p:cNvPr id="77" name="Freeform 6"/>
            <p:cNvSpPr>
              <a:spLocks/>
            </p:cNvSpPr>
            <p:nvPr/>
          </p:nvSpPr>
          <p:spPr bwMode="auto">
            <a:xfrm>
              <a:off x="4154488" y="1446213"/>
              <a:ext cx="4006850" cy="4005263"/>
            </a:xfrm>
            <a:custGeom>
              <a:avLst/>
              <a:gdLst/>
              <a:ahLst/>
              <a:cxnLst>
                <a:cxn ang="0">
                  <a:pos x="1341" y="3"/>
                </a:cxn>
                <a:cxn ang="0">
                  <a:pos x="1497" y="23"/>
                </a:cxn>
                <a:cxn ang="0">
                  <a:pos x="1646" y="60"/>
                </a:cxn>
                <a:cxn ang="0">
                  <a:pos x="1788" y="115"/>
                </a:cxn>
                <a:cxn ang="0">
                  <a:pos x="1920" y="186"/>
                </a:cxn>
                <a:cxn ang="0">
                  <a:pos x="2043" y="271"/>
                </a:cxn>
                <a:cxn ang="0">
                  <a:pos x="2154" y="369"/>
                </a:cxn>
                <a:cxn ang="0">
                  <a:pos x="2254" y="481"/>
                </a:cxn>
                <a:cxn ang="0">
                  <a:pos x="2339" y="604"/>
                </a:cxn>
                <a:cxn ang="0">
                  <a:pos x="2409" y="736"/>
                </a:cxn>
                <a:cxn ang="0">
                  <a:pos x="2464" y="877"/>
                </a:cxn>
                <a:cxn ang="0">
                  <a:pos x="2502" y="1026"/>
                </a:cxn>
                <a:cxn ang="0">
                  <a:pos x="2521" y="1182"/>
                </a:cxn>
                <a:cxn ang="0">
                  <a:pos x="2521" y="1341"/>
                </a:cxn>
                <a:cxn ang="0">
                  <a:pos x="2502" y="1497"/>
                </a:cxn>
                <a:cxn ang="0">
                  <a:pos x="2464" y="1645"/>
                </a:cxn>
                <a:cxn ang="0">
                  <a:pos x="2409" y="1787"/>
                </a:cxn>
                <a:cxn ang="0">
                  <a:pos x="2339" y="1920"/>
                </a:cxn>
                <a:cxn ang="0">
                  <a:pos x="2254" y="2042"/>
                </a:cxn>
                <a:cxn ang="0">
                  <a:pos x="2154" y="2153"/>
                </a:cxn>
                <a:cxn ang="0">
                  <a:pos x="2043" y="2253"/>
                </a:cxn>
                <a:cxn ang="0">
                  <a:pos x="1920" y="2338"/>
                </a:cxn>
                <a:cxn ang="0">
                  <a:pos x="1788" y="2409"/>
                </a:cxn>
                <a:cxn ang="0">
                  <a:pos x="1646" y="2464"/>
                </a:cxn>
                <a:cxn ang="0">
                  <a:pos x="1497" y="2501"/>
                </a:cxn>
                <a:cxn ang="0">
                  <a:pos x="1341" y="2521"/>
                </a:cxn>
                <a:cxn ang="0">
                  <a:pos x="1182" y="2521"/>
                </a:cxn>
                <a:cxn ang="0">
                  <a:pos x="1027" y="2501"/>
                </a:cxn>
                <a:cxn ang="0">
                  <a:pos x="878" y="2464"/>
                </a:cxn>
                <a:cxn ang="0">
                  <a:pos x="736" y="2409"/>
                </a:cxn>
                <a:cxn ang="0">
                  <a:pos x="603" y="2338"/>
                </a:cxn>
                <a:cxn ang="0">
                  <a:pos x="481" y="2253"/>
                </a:cxn>
                <a:cxn ang="0">
                  <a:pos x="370" y="2153"/>
                </a:cxn>
                <a:cxn ang="0">
                  <a:pos x="270" y="2042"/>
                </a:cxn>
                <a:cxn ang="0">
                  <a:pos x="185" y="1920"/>
                </a:cxn>
                <a:cxn ang="0">
                  <a:pos x="114" y="1787"/>
                </a:cxn>
                <a:cxn ang="0">
                  <a:pos x="60" y="1645"/>
                </a:cxn>
                <a:cxn ang="0">
                  <a:pos x="22" y="1497"/>
                </a:cxn>
                <a:cxn ang="0">
                  <a:pos x="2" y="1341"/>
                </a:cxn>
                <a:cxn ang="0">
                  <a:pos x="2" y="1182"/>
                </a:cxn>
                <a:cxn ang="0">
                  <a:pos x="22" y="1026"/>
                </a:cxn>
                <a:cxn ang="0">
                  <a:pos x="60" y="877"/>
                </a:cxn>
                <a:cxn ang="0">
                  <a:pos x="114" y="736"/>
                </a:cxn>
                <a:cxn ang="0">
                  <a:pos x="185" y="604"/>
                </a:cxn>
                <a:cxn ang="0">
                  <a:pos x="270" y="481"/>
                </a:cxn>
                <a:cxn ang="0">
                  <a:pos x="370" y="369"/>
                </a:cxn>
                <a:cxn ang="0">
                  <a:pos x="481" y="271"/>
                </a:cxn>
                <a:cxn ang="0">
                  <a:pos x="603" y="186"/>
                </a:cxn>
                <a:cxn ang="0">
                  <a:pos x="736" y="115"/>
                </a:cxn>
                <a:cxn ang="0">
                  <a:pos x="878" y="60"/>
                </a:cxn>
                <a:cxn ang="0">
                  <a:pos x="1027" y="23"/>
                </a:cxn>
                <a:cxn ang="0">
                  <a:pos x="1182" y="3"/>
                </a:cxn>
              </a:cxnLst>
              <a:rect l="0" t="0" r="r" b="b"/>
              <a:pathLst>
                <a:path w="2524" h="2523">
                  <a:moveTo>
                    <a:pt x="1262" y="0"/>
                  </a:moveTo>
                  <a:lnTo>
                    <a:pt x="1341" y="3"/>
                  </a:lnTo>
                  <a:lnTo>
                    <a:pt x="1420" y="10"/>
                  </a:lnTo>
                  <a:lnTo>
                    <a:pt x="1497" y="23"/>
                  </a:lnTo>
                  <a:lnTo>
                    <a:pt x="1573" y="39"/>
                  </a:lnTo>
                  <a:lnTo>
                    <a:pt x="1646" y="60"/>
                  </a:lnTo>
                  <a:lnTo>
                    <a:pt x="1718" y="86"/>
                  </a:lnTo>
                  <a:lnTo>
                    <a:pt x="1788" y="115"/>
                  </a:lnTo>
                  <a:lnTo>
                    <a:pt x="1855" y="148"/>
                  </a:lnTo>
                  <a:lnTo>
                    <a:pt x="1920" y="186"/>
                  </a:lnTo>
                  <a:lnTo>
                    <a:pt x="1982" y="226"/>
                  </a:lnTo>
                  <a:lnTo>
                    <a:pt x="2043" y="271"/>
                  </a:lnTo>
                  <a:lnTo>
                    <a:pt x="2100" y="318"/>
                  </a:lnTo>
                  <a:lnTo>
                    <a:pt x="2154" y="369"/>
                  </a:lnTo>
                  <a:lnTo>
                    <a:pt x="2205" y="424"/>
                  </a:lnTo>
                  <a:lnTo>
                    <a:pt x="2254" y="481"/>
                  </a:lnTo>
                  <a:lnTo>
                    <a:pt x="2298" y="541"/>
                  </a:lnTo>
                  <a:lnTo>
                    <a:pt x="2339" y="604"/>
                  </a:lnTo>
                  <a:lnTo>
                    <a:pt x="2376" y="668"/>
                  </a:lnTo>
                  <a:lnTo>
                    <a:pt x="2409" y="736"/>
                  </a:lnTo>
                  <a:lnTo>
                    <a:pt x="2439" y="806"/>
                  </a:lnTo>
                  <a:lnTo>
                    <a:pt x="2464" y="877"/>
                  </a:lnTo>
                  <a:lnTo>
                    <a:pt x="2486" y="951"/>
                  </a:lnTo>
                  <a:lnTo>
                    <a:pt x="2502" y="1026"/>
                  </a:lnTo>
                  <a:lnTo>
                    <a:pt x="2514" y="1103"/>
                  </a:lnTo>
                  <a:lnTo>
                    <a:pt x="2521" y="1182"/>
                  </a:lnTo>
                  <a:lnTo>
                    <a:pt x="2524" y="1261"/>
                  </a:lnTo>
                  <a:lnTo>
                    <a:pt x="2521" y="1341"/>
                  </a:lnTo>
                  <a:lnTo>
                    <a:pt x="2514" y="1420"/>
                  </a:lnTo>
                  <a:lnTo>
                    <a:pt x="2502" y="1497"/>
                  </a:lnTo>
                  <a:lnTo>
                    <a:pt x="2486" y="1572"/>
                  </a:lnTo>
                  <a:lnTo>
                    <a:pt x="2464" y="1645"/>
                  </a:lnTo>
                  <a:lnTo>
                    <a:pt x="2439" y="1717"/>
                  </a:lnTo>
                  <a:lnTo>
                    <a:pt x="2409" y="1787"/>
                  </a:lnTo>
                  <a:lnTo>
                    <a:pt x="2376" y="1855"/>
                  </a:lnTo>
                  <a:lnTo>
                    <a:pt x="2339" y="1920"/>
                  </a:lnTo>
                  <a:lnTo>
                    <a:pt x="2298" y="1982"/>
                  </a:lnTo>
                  <a:lnTo>
                    <a:pt x="2254" y="2042"/>
                  </a:lnTo>
                  <a:lnTo>
                    <a:pt x="2205" y="2099"/>
                  </a:lnTo>
                  <a:lnTo>
                    <a:pt x="2154" y="2153"/>
                  </a:lnTo>
                  <a:lnTo>
                    <a:pt x="2100" y="2204"/>
                  </a:lnTo>
                  <a:lnTo>
                    <a:pt x="2043" y="2253"/>
                  </a:lnTo>
                  <a:lnTo>
                    <a:pt x="1982" y="2297"/>
                  </a:lnTo>
                  <a:lnTo>
                    <a:pt x="1920" y="2338"/>
                  </a:lnTo>
                  <a:lnTo>
                    <a:pt x="1855" y="2375"/>
                  </a:lnTo>
                  <a:lnTo>
                    <a:pt x="1788" y="2409"/>
                  </a:lnTo>
                  <a:lnTo>
                    <a:pt x="1718" y="2438"/>
                  </a:lnTo>
                  <a:lnTo>
                    <a:pt x="1646" y="2464"/>
                  </a:lnTo>
                  <a:lnTo>
                    <a:pt x="1573" y="2485"/>
                  </a:lnTo>
                  <a:lnTo>
                    <a:pt x="1497" y="2501"/>
                  </a:lnTo>
                  <a:lnTo>
                    <a:pt x="1420" y="2514"/>
                  </a:lnTo>
                  <a:lnTo>
                    <a:pt x="1341" y="2521"/>
                  </a:lnTo>
                  <a:lnTo>
                    <a:pt x="1262" y="2523"/>
                  </a:lnTo>
                  <a:lnTo>
                    <a:pt x="1182" y="2521"/>
                  </a:lnTo>
                  <a:lnTo>
                    <a:pt x="1104" y="2514"/>
                  </a:lnTo>
                  <a:lnTo>
                    <a:pt x="1027" y="2501"/>
                  </a:lnTo>
                  <a:lnTo>
                    <a:pt x="951" y="2485"/>
                  </a:lnTo>
                  <a:lnTo>
                    <a:pt x="878" y="2464"/>
                  </a:lnTo>
                  <a:lnTo>
                    <a:pt x="806" y="2438"/>
                  </a:lnTo>
                  <a:lnTo>
                    <a:pt x="736" y="2409"/>
                  </a:lnTo>
                  <a:lnTo>
                    <a:pt x="669" y="2375"/>
                  </a:lnTo>
                  <a:lnTo>
                    <a:pt x="603" y="2338"/>
                  </a:lnTo>
                  <a:lnTo>
                    <a:pt x="541" y="2297"/>
                  </a:lnTo>
                  <a:lnTo>
                    <a:pt x="481" y="2253"/>
                  </a:lnTo>
                  <a:lnTo>
                    <a:pt x="424" y="2204"/>
                  </a:lnTo>
                  <a:lnTo>
                    <a:pt x="370" y="2153"/>
                  </a:lnTo>
                  <a:lnTo>
                    <a:pt x="319" y="2099"/>
                  </a:lnTo>
                  <a:lnTo>
                    <a:pt x="270" y="2042"/>
                  </a:lnTo>
                  <a:lnTo>
                    <a:pt x="226" y="1982"/>
                  </a:lnTo>
                  <a:lnTo>
                    <a:pt x="185" y="1920"/>
                  </a:lnTo>
                  <a:lnTo>
                    <a:pt x="148" y="1855"/>
                  </a:lnTo>
                  <a:lnTo>
                    <a:pt x="114" y="1787"/>
                  </a:lnTo>
                  <a:lnTo>
                    <a:pt x="85" y="1717"/>
                  </a:lnTo>
                  <a:lnTo>
                    <a:pt x="60" y="1645"/>
                  </a:lnTo>
                  <a:lnTo>
                    <a:pt x="38" y="1572"/>
                  </a:lnTo>
                  <a:lnTo>
                    <a:pt x="22" y="1497"/>
                  </a:lnTo>
                  <a:lnTo>
                    <a:pt x="9" y="1420"/>
                  </a:lnTo>
                  <a:lnTo>
                    <a:pt x="2" y="1341"/>
                  </a:lnTo>
                  <a:lnTo>
                    <a:pt x="0" y="1261"/>
                  </a:lnTo>
                  <a:lnTo>
                    <a:pt x="2" y="1182"/>
                  </a:lnTo>
                  <a:lnTo>
                    <a:pt x="9" y="1103"/>
                  </a:lnTo>
                  <a:lnTo>
                    <a:pt x="22" y="1026"/>
                  </a:lnTo>
                  <a:lnTo>
                    <a:pt x="38" y="951"/>
                  </a:lnTo>
                  <a:lnTo>
                    <a:pt x="60" y="877"/>
                  </a:lnTo>
                  <a:lnTo>
                    <a:pt x="85" y="806"/>
                  </a:lnTo>
                  <a:lnTo>
                    <a:pt x="114" y="736"/>
                  </a:lnTo>
                  <a:lnTo>
                    <a:pt x="148" y="668"/>
                  </a:lnTo>
                  <a:lnTo>
                    <a:pt x="185" y="604"/>
                  </a:lnTo>
                  <a:lnTo>
                    <a:pt x="226" y="541"/>
                  </a:lnTo>
                  <a:lnTo>
                    <a:pt x="270" y="481"/>
                  </a:lnTo>
                  <a:lnTo>
                    <a:pt x="319" y="424"/>
                  </a:lnTo>
                  <a:lnTo>
                    <a:pt x="370" y="369"/>
                  </a:lnTo>
                  <a:lnTo>
                    <a:pt x="424" y="318"/>
                  </a:lnTo>
                  <a:lnTo>
                    <a:pt x="481" y="271"/>
                  </a:lnTo>
                  <a:lnTo>
                    <a:pt x="541" y="226"/>
                  </a:lnTo>
                  <a:lnTo>
                    <a:pt x="603" y="186"/>
                  </a:lnTo>
                  <a:lnTo>
                    <a:pt x="669" y="148"/>
                  </a:lnTo>
                  <a:lnTo>
                    <a:pt x="736" y="115"/>
                  </a:lnTo>
                  <a:lnTo>
                    <a:pt x="806" y="86"/>
                  </a:lnTo>
                  <a:lnTo>
                    <a:pt x="878" y="60"/>
                  </a:lnTo>
                  <a:lnTo>
                    <a:pt x="951" y="39"/>
                  </a:lnTo>
                  <a:lnTo>
                    <a:pt x="1027" y="23"/>
                  </a:lnTo>
                  <a:lnTo>
                    <a:pt x="1104" y="10"/>
                  </a:lnTo>
                  <a:lnTo>
                    <a:pt x="1182" y="3"/>
                  </a:lnTo>
                  <a:lnTo>
                    <a:pt x="1262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4011613" y="1416050"/>
              <a:ext cx="1997075" cy="4002088"/>
            </a:xfrm>
            <a:custGeom>
              <a:avLst/>
              <a:gdLst/>
              <a:ahLst/>
              <a:cxnLst>
                <a:cxn ang="0">
                  <a:pos x="1258" y="0"/>
                </a:cxn>
                <a:cxn ang="0">
                  <a:pos x="1258" y="2521"/>
                </a:cxn>
                <a:cxn ang="0">
                  <a:pos x="1179" y="2519"/>
                </a:cxn>
                <a:cxn ang="0">
                  <a:pos x="1101" y="2511"/>
                </a:cxn>
                <a:cxn ang="0">
                  <a:pos x="1023" y="2499"/>
                </a:cxn>
                <a:cxn ang="0">
                  <a:pos x="948" y="2483"/>
                </a:cxn>
                <a:cxn ang="0">
                  <a:pos x="875" y="2461"/>
                </a:cxn>
                <a:cxn ang="0">
                  <a:pos x="803" y="2436"/>
                </a:cxn>
                <a:cxn ang="0">
                  <a:pos x="734" y="2406"/>
                </a:cxn>
                <a:cxn ang="0">
                  <a:pos x="666" y="2373"/>
                </a:cxn>
                <a:cxn ang="0">
                  <a:pos x="602" y="2335"/>
                </a:cxn>
                <a:cxn ang="0">
                  <a:pos x="539" y="2295"/>
                </a:cxn>
                <a:cxn ang="0">
                  <a:pos x="480" y="2250"/>
                </a:cxn>
                <a:cxn ang="0">
                  <a:pos x="422" y="2203"/>
                </a:cxn>
                <a:cxn ang="0">
                  <a:pos x="368" y="2151"/>
                </a:cxn>
                <a:cxn ang="0">
                  <a:pos x="317" y="2097"/>
                </a:cxn>
                <a:cxn ang="0">
                  <a:pos x="270" y="2040"/>
                </a:cxn>
                <a:cxn ang="0">
                  <a:pos x="225" y="1980"/>
                </a:cxn>
                <a:cxn ang="0">
                  <a:pos x="185" y="1918"/>
                </a:cxn>
                <a:cxn ang="0">
                  <a:pos x="147" y="1853"/>
                </a:cxn>
                <a:cxn ang="0">
                  <a:pos x="114" y="1785"/>
                </a:cxn>
                <a:cxn ang="0">
                  <a:pos x="84" y="1716"/>
                </a:cxn>
                <a:cxn ang="0">
                  <a:pos x="60" y="1645"/>
                </a:cxn>
                <a:cxn ang="0">
                  <a:pos x="38" y="1571"/>
                </a:cxn>
                <a:cxn ang="0">
                  <a:pos x="22" y="1495"/>
                </a:cxn>
                <a:cxn ang="0">
                  <a:pos x="10" y="1419"/>
                </a:cxn>
                <a:cxn ang="0">
                  <a:pos x="2" y="1340"/>
                </a:cxn>
                <a:cxn ang="0">
                  <a:pos x="0" y="1261"/>
                </a:cxn>
                <a:cxn ang="0">
                  <a:pos x="2" y="1181"/>
                </a:cxn>
                <a:cxn ang="0">
                  <a:pos x="10" y="1102"/>
                </a:cxn>
                <a:cxn ang="0">
                  <a:pos x="22" y="1026"/>
                </a:cxn>
                <a:cxn ang="0">
                  <a:pos x="38" y="950"/>
                </a:cxn>
                <a:cxn ang="0">
                  <a:pos x="60" y="877"/>
                </a:cxn>
                <a:cxn ang="0">
                  <a:pos x="84" y="805"/>
                </a:cxn>
                <a:cxn ang="0">
                  <a:pos x="114" y="736"/>
                </a:cxn>
                <a:cxn ang="0">
                  <a:pos x="147" y="668"/>
                </a:cxn>
                <a:cxn ang="0">
                  <a:pos x="185" y="603"/>
                </a:cxn>
                <a:cxn ang="0">
                  <a:pos x="225" y="541"/>
                </a:cxn>
                <a:cxn ang="0">
                  <a:pos x="270" y="481"/>
                </a:cxn>
                <a:cxn ang="0">
                  <a:pos x="317" y="424"/>
                </a:cxn>
                <a:cxn ang="0">
                  <a:pos x="368" y="370"/>
                </a:cxn>
                <a:cxn ang="0">
                  <a:pos x="422" y="318"/>
                </a:cxn>
                <a:cxn ang="0">
                  <a:pos x="480" y="271"/>
                </a:cxn>
                <a:cxn ang="0">
                  <a:pos x="539" y="226"/>
                </a:cxn>
                <a:cxn ang="0">
                  <a:pos x="602" y="186"/>
                </a:cxn>
                <a:cxn ang="0">
                  <a:pos x="666" y="148"/>
                </a:cxn>
                <a:cxn ang="0">
                  <a:pos x="734" y="115"/>
                </a:cxn>
                <a:cxn ang="0">
                  <a:pos x="803" y="85"/>
                </a:cxn>
                <a:cxn ang="0">
                  <a:pos x="875" y="60"/>
                </a:cxn>
                <a:cxn ang="0">
                  <a:pos x="948" y="39"/>
                </a:cxn>
                <a:cxn ang="0">
                  <a:pos x="1023" y="22"/>
                </a:cxn>
                <a:cxn ang="0">
                  <a:pos x="1101" y="10"/>
                </a:cxn>
                <a:cxn ang="0">
                  <a:pos x="1179" y="2"/>
                </a:cxn>
                <a:cxn ang="0">
                  <a:pos x="1258" y="0"/>
                </a:cxn>
              </a:cxnLst>
              <a:rect l="0" t="0" r="r" b="b"/>
              <a:pathLst>
                <a:path w="1258" h="2521">
                  <a:moveTo>
                    <a:pt x="1258" y="0"/>
                  </a:moveTo>
                  <a:lnTo>
                    <a:pt x="1258" y="2521"/>
                  </a:lnTo>
                  <a:lnTo>
                    <a:pt x="1179" y="2519"/>
                  </a:lnTo>
                  <a:lnTo>
                    <a:pt x="1101" y="2511"/>
                  </a:lnTo>
                  <a:lnTo>
                    <a:pt x="1023" y="2499"/>
                  </a:lnTo>
                  <a:lnTo>
                    <a:pt x="948" y="2483"/>
                  </a:lnTo>
                  <a:lnTo>
                    <a:pt x="875" y="2461"/>
                  </a:lnTo>
                  <a:lnTo>
                    <a:pt x="803" y="2436"/>
                  </a:lnTo>
                  <a:lnTo>
                    <a:pt x="734" y="2406"/>
                  </a:lnTo>
                  <a:lnTo>
                    <a:pt x="666" y="2373"/>
                  </a:lnTo>
                  <a:lnTo>
                    <a:pt x="602" y="2335"/>
                  </a:lnTo>
                  <a:lnTo>
                    <a:pt x="539" y="2295"/>
                  </a:lnTo>
                  <a:lnTo>
                    <a:pt x="480" y="2250"/>
                  </a:lnTo>
                  <a:lnTo>
                    <a:pt x="422" y="2203"/>
                  </a:lnTo>
                  <a:lnTo>
                    <a:pt x="368" y="2151"/>
                  </a:lnTo>
                  <a:lnTo>
                    <a:pt x="317" y="2097"/>
                  </a:lnTo>
                  <a:lnTo>
                    <a:pt x="270" y="2040"/>
                  </a:lnTo>
                  <a:lnTo>
                    <a:pt x="225" y="1980"/>
                  </a:lnTo>
                  <a:lnTo>
                    <a:pt x="185" y="1918"/>
                  </a:lnTo>
                  <a:lnTo>
                    <a:pt x="147" y="1853"/>
                  </a:lnTo>
                  <a:lnTo>
                    <a:pt x="114" y="1785"/>
                  </a:lnTo>
                  <a:lnTo>
                    <a:pt x="84" y="1716"/>
                  </a:lnTo>
                  <a:lnTo>
                    <a:pt x="60" y="1645"/>
                  </a:lnTo>
                  <a:lnTo>
                    <a:pt x="38" y="1571"/>
                  </a:lnTo>
                  <a:lnTo>
                    <a:pt x="22" y="1495"/>
                  </a:lnTo>
                  <a:lnTo>
                    <a:pt x="10" y="1419"/>
                  </a:lnTo>
                  <a:lnTo>
                    <a:pt x="2" y="1340"/>
                  </a:lnTo>
                  <a:lnTo>
                    <a:pt x="0" y="1261"/>
                  </a:lnTo>
                  <a:lnTo>
                    <a:pt x="2" y="1181"/>
                  </a:lnTo>
                  <a:lnTo>
                    <a:pt x="10" y="1102"/>
                  </a:lnTo>
                  <a:lnTo>
                    <a:pt x="22" y="1026"/>
                  </a:lnTo>
                  <a:lnTo>
                    <a:pt x="38" y="950"/>
                  </a:lnTo>
                  <a:lnTo>
                    <a:pt x="60" y="877"/>
                  </a:lnTo>
                  <a:lnTo>
                    <a:pt x="84" y="805"/>
                  </a:lnTo>
                  <a:lnTo>
                    <a:pt x="114" y="736"/>
                  </a:lnTo>
                  <a:lnTo>
                    <a:pt x="147" y="668"/>
                  </a:lnTo>
                  <a:lnTo>
                    <a:pt x="185" y="603"/>
                  </a:lnTo>
                  <a:lnTo>
                    <a:pt x="225" y="541"/>
                  </a:lnTo>
                  <a:lnTo>
                    <a:pt x="270" y="481"/>
                  </a:lnTo>
                  <a:lnTo>
                    <a:pt x="317" y="424"/>
                  </a:lnTo>
                  <a:lnTo>
                    <a:pt x="368" y="370"/>
                  </a:lnTo>
                  <a:lnTo>
                    <a:pt x="422" y="318"/>
                  </a:lnTo>
                  <a:lnTo>
                    <a:pt x="480" y="271"/>
                  </a:lnTo>
                  <a:lnTo>
                    <a:pt x="539" y="226"/>
                  </a:lnTo>
                  <a:lnTo>
                    <a:pt x="602" y="186"/>
                  </a:lnTo>
                  <a:lnTo>
                    <a:pt x="666" y="148"/>
                  </a:lnTo>
                  <a:lnTo>
                    <a:pt x="734" y="115"/>
                  </a:lnTo>
                  <a:lnTo>
                    <a:pt x="803" y="85"/>
                  </a:lnTo>
                  <a:lnTo>
                    <a:pt x="875" y="60"/>
                  </a:lnTo>
                  <a:lnTo>
                    <a:pt x="948" y="39"/>
                  </a:lnTo>
                  <a:lnTo>
                    <a:pt x="1023" y="22"/>
                  </a:lnTo>
                  <a:lnTo>
                    <a:pt x="1101" y="10"/>
                  </a:lnTo>
                  <a:lnTo>
                    <a:pt x="1179" y="2"/>
                  </a:lnTo>
                  <a:lnTo>
                    <a:pt x="1258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Freeform 8"/>
            <p:cNvSpPr>
              <a:spLocks/>
            </p:cNvSpPr>
            <p:nvPr/>
          </p:nvSpPr>
          <p:spPr bwMode="auto">
            <a:xfrm>
              <a:off x="6008688" y="1414463"/>
              <a:ext cx="2008188" cy="40052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84" y="2"/>
                </a:cxn>
                <a:cxn ang="0">
                  <a:pos x="162" y="9"/>
                </a:cxn>
                <a:cxn ang="0">
                  <a:pos x="239" y="22"/>
                </a:cxn>
                <a:cxn ang="0">
                  <a:pos x="315" y="38"/>
                </a:cxn>
                <a:cxn ang="0">
                  <a:pos x="388" y="59"/>
                </a:cxn>
                <a:cxn ang="0">
                  <a:pos x="460" y="85"/>
                </a:cxn>
                <a:cxn ang="0">
                  <a:pos x="530" y="114"/>
                </a:cxn>
                <a:cxn ang="0">
                  <a:pos x="597" y="148"/>
                </a:cxn>
                <a:cxn ang="0">
                  <a:pos x="662" y="185"/>
                </a:cxn>
                <a:cxn ang="0">
                  <a:pos x="724" y="226"/>
                </a:cxn>
                <a:cxn ang="0">
                  <a:pos x="785" y="270"/>
                </a:cxn>
                <a:cxn ang="0">
                  <a:pos x="841" y="319"/>
                </a:cxn>
                <a:cxn ang="0">
                  <a:pos x="896" y="369"/>
                </a:cxn>
                <a:cxn ang="0">
                  <a:pos x="947" y="424"/>
                </a:cxn>
                <a:cxn ang="0">
                  <a:pos x="995" y="481"/>
                </a:cxn>
                <a:cxn ang="0">
                  <a:pos x="1039" y="541"/>
                </a:cxn>
                <a:cxn ang="0">
                  <a:pos x="1080" y="603"/>
                </a:cxn>
                <a:cxn ang="0">
                  <a:pos x="1117" y="668"/>
                </a:cxn>
                <a:cxn ang="0">
                  <a:pos x="1151" y="736"/>
                </a:cxn>
                <a:cxn ang="0">
                  <a:pos x="1180" y="806"/>
                </a:cxn>
                <a:cxn ang="0">
                  <a:pos x="1206" y="878"/>
                </a:cxn>
                <a:cxn ang="0">
                  <a:pos x="1227" y="951"/>
                </a:cxn>
                <a:cxn ang="0">
                  <a:pos x="1243" y="1026"/>
                </a:cxn>
                <a:cxn ang="0">
                  <a:pos x="1256" y="1103"/>
                </a:cxn>
                <a:cxn ang="0">
                  <a:pos x="1263" y="1182"/>
                </a:cxn>
                <a:cxn ang="0">
                  <a:pos x="1265" y="1262"/>
                </a:cxn>
                <a:cxn ang="0">
                  <a:pos x="1263" y="1341"/>
                </a:cxn>
                <a:cxn ang="0">
                  <a:pos x="1256" y="1420"/>
                </a:cxn>
                <a:cxn ang="0">
                  <a:pos x="1243" y="1497"/>
                </a:cxn>
                <a:cxn ang="0">
                  <a:pos x="1227" y="1572"/>
                </a:cxn>
                <a:cxn ang="0">
                  <a:pos x="1206" y="1646"/>
                </a:cxn>
                <a:cxn ang="0">
                  <a:pos x="1180" y="1717"/>
                </a:cxn>
                <a:cxn ang="0">
                  <a:pos x="1151" y="1787"/>
                </a:cxn>
                <a:cxn ang="0">
                  <a:pos x="1117" y="1855"/>
                </a:cxn>
                <a:cxn ang="0">
                  <a:pos x="1080" y="1920"/>
                </a:cxn>
                <a:cxn ang="0">
                  <a:pos x="1039" y="1982"/>
                </a:cxn>
                <a:cxn ang="0">
                  <a:pos x="995" y="2042"/>
                </a:cxn>
                <a:cxn ang="0">
                  <a:pos x="947" y="2100"/>
                </a:cxn>
                <a:cxn ang="0">
                  <a:pos x="896" y="2154"/>
                </a:cxn>
                <a:cxn ang="0">
                  <a:pos x="841" y="2204"/>
                </a:cxn>
                <a:cxn ang="0">
                  <a:pos x="785" y="2253"/>
                </a:cxn>
                <a:cxn ang="0">
                  <a:pos x="724" y="2297"/>
                </a:cxn>
                <a:cxn ang="0">
                  <a:pos x="662" y="2338"/>
                </a:cxn>
                <a:cxn ang="0">
                  <a:pos x="597" y="2375"/>
                </a:cxn>
                <a:cxn ang="0">
                  <a:pos x="530" y="2409"/>
                </a:cxn>
                <a:cxn ang="0">
                  <a:pos x="460" y="2438"/>
                </a:cxn>
                <a:cxn ang="0">
                  <a:pos x="388" y="2464"/>
                </a:cxn>
                <a:cxn ang="0">
                  <a:pos x="315" y="2485"/>
                </a:cxn>
                <a:cxn ang="0">
                  <a:pos x="239" y="2501"/>
                </a:cxn>
                <a:cxn ang="0">
                  <a:pos x="162" y="2514"/>
                </a:cxn>
                <a:cxn ang="0">
                  <a:pos x="84" y="2521"/>
                </a:cxn>
                <a:cxn ang="0">
                  <a:pos x="4" y="2523"/>
                </a:cxn>
                <a:cxn ang="0">
                  <a:pos x="2" y="2523"/>
                </a:cxn>
                <a:cxn ang="0">
                  <a:pos x="2" y="2522"/>
                </a:cxn>
                <a:cxn ang="0">
                  <a:pos x="0" y="2522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1265" h="2523">
                  <a:moveTo>
                    <a:pt x="2" y="0"/>
                  </a:moveTo>
                  <a:lnTo>
                    <a:pt x="4" y="0"/>
                  </a:lnTo>
                  <a:lnTo>
                    <a:pt x="84" y="2"/>
                  </a:lnTo>
                  <a:lnTo>
                    <a:pt x="162" y="9"/>
                  </a:lnTo>
                  <a:lnTo>
                    <a:pt x="239" y="22"/>
                  </a:lnTo>
                  <a:lnTo>
                    <a:pt x="315" y="38"/>
                  </a:lnTo>
                  <a:lnTo>
                    <a:pt x="388" y="59"/>
                  </a:lnTo>
                  <a:lnTo>
                    <a:pt x="460" y="85"/>
                  </a:lnTo>
                  <a:lnTo>
                    <a:pt x="530" y="114"/>
                  </a:lnTo>
                  <a:lnTo>
                    <a:pt x="597" y="148"/>
                  </a:lnTo>
                  <a:lnTo>
                    <a:pt x="662" y="185"/>
                  </a:lnTo>
                  <a:lnTo>
                    <a:pt x="724" y="226"/>
                  </a:lnTo>
                  <a:lnTo>
                    <a:pt x="785" y="270"/>
                  </a:lnTo>
                  <a:lnTo>
                    <a:pt x="841" y="319"/>
                  </a:lnTo>
                  <a:lnTo>
                    <a:pt x="896" y="369"/>
                  </a:lnTo>
                  <a:lnTo>
                    <a:pt x="947" y="424"/>
                  </a:lnTo>
                  <a:lnTo>
                    <a:pt x="995" y="481"/>
                  </a:lnTo>
                  <a:lnTo>
                    <a:pt x="1039" y="541"/>
                  </a:lnTo>
                  <a:lnTo>
                    <a:pt x="1080" y="603"/>
                  </a:lnTo>
                  <a:lnTo>
                    <a:pt x="1117" y="668"/>
                  </a:lnTo>
                  <a:lnTo>
                    <a:pt x="1151" y="736"/>
                  </a:lnTo>
                  <a:lnTo>
                    <a:pt x="1180" y="806"/>
                  </a:lnTo>
                  <a:lnTo>
                    <a:pt x="1206" y="878"/>
                  </a:lnTo>
                  <a:lnTo>
                    <a:pt x="1227" y="951"/>
                  </a:lnTo>
                  <a:lnTo>
                    <a:pt x="1243" y="1026"/>
                  </a:lnTo>
                  <a:lnTo>
                    <a:pt x="1256" y="1103"/>
                  </a:lnTo>
                  <a:lnTo>
                    <a:pt x="1263" y="1182"/>
                  </a:lnTo>
                  <a:lnTo>
                    <a:pt x="1265" y="1262"/>
                  </a:lnTo>
                  <a:lnTo>
                    <a:pt x="1263" y="1341"/>
                  </a:lnTo>
                  <a:lnTo>
                    <a:pt x="1256" y="1420"/>
                  </a:lnTo>
                  <a:lnTo>
                    <a:pt x="1243" y="1497"/>
                  </a:lnTo>
                  <a:lnTo>
                    <a:pt x="1227" y="1572"/>
                  </a:lnTo>
                  <a:lnTo>
                    <a:pt x="1206" y="1646"/>
                  </a:lnTo>
                  <a:lnTo>
                    <a:pt x="1180" y="1717"/>
                  </a:lnTo>
                  <a:lnTo>
                    <a:pt x="1151" y="1787"/>
                  </a:lnTo>
                  <a:lnTo>
                    <a:pt x="1117" y="1855"/>
                  </a:lnTo>
                  <a:lnTo>
                    <a:pt x="1080" y="1920"/>
                  </a:lnTo>
                  <a:lnTo>
                    <a:pt x="1039" y="1982"/>
                  </a:lnTo>
                  <a:lnTo>
                    <a:pt x="995" y="2042"/>
                  </a:lnTo>
                  <a:lnTo>
                    <a:pt x="947" y="2100"/>
                  </a:lnTo>
                  <a:lnTo>
                    <a:pt x="896" y="2154"/>
                  </a:lnTo>
                  <a:lnTo>
                    <a:pt x="841" y="2204"/>
                  </a:lnTo>
                  <a:lnTo>
                    <a:pt x="785" y="2253"/>
                  </a:lnTo>
                  <a:lnTo>
                    <a:pt x="724" y="2297"/>
                  </a:lnTo>
                  <a:lnTo>
                    <a:pt x="662" y="2338"/>
                  </a:lnTo>
                  <a:lnTo>
                    <a:pt x="597" y="2375"/>
                  </a:lnTo>
                  <a:lnTo>
                    <a:pt x="530" y="2409"/>
                  </a:lnTo>
                  <a:lnTo>
                    <a:pt x="460" y="2438"/>
                  </a:lnTo>
                  <a:lnTo>
                    <a:pt x="388" y="2464"/>
                  </a:lnTo>
                  <a:lnTo>
                    <a:pt x="315" y="2485"/>
                  </a:lnTo>
                  <a:lnTo>
                    <a:pt x="239" y="2501"/>
                  </a:lnTo>
                  <a:lnTo>
                    <a:pt x="162" y="2514"/>
                  </a:lnTo>
                  <a:lnTo>
                    <a:pt x="84" y="2521"/>
                  </a:lnTo>
                  <a:lnTo>
                    <a:pt x="4" y="2523"/>
                  </a:lnTo>
                  <a:lnTo>
                    <a:pt x="2" y="2523"/>
                  </a:lnTo>
                  <a:lnTo>
                    <a:pt x="2" y="2522"/>
                  </a:lnTo>
                  <a:lnTo>
                    <a:pt x="0" y="2522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Freeform 9"/>
            <p:cNvSpPr>
              <a:spLocks/>
            </p:cNvSpPr>
            <p:nvPr/>
          </p:nvSpPr>
          <p:spPr bwMode="auto">
            <a:xfrm>
              <a:off x="4265613" y="1668463"/>
              <a:ext cx="1743075" cy="3497263"/>
            </a:xfrm>
            <a:custGeom>
              <a:avLst/>
              <a:gdLst/>
              <a:ahLst/>
              <a:cxnLst>
                <a:cxn ang="0">
                  <a:pos x="1098" y="0"/>
                </a:cxn>
                <a:cxn ang="0">
                  <a:pos x="1098" y="2203"/>
                </a:cxn>
                <a:cxn ang="0">
                  <a:pos x="1023" y="2200"/>
                </a:cxn>
                <a:cxn ang="0">
                  <a:pos x="949" y="2192"/>
                </a:cxn>
                <a:cxn ang="0">
                  <a:pos x="877" y="2180"/>
                </a:cxn>
                <a:cxn ang="0">
                  <a:pos x="806" y="2163"/>
                </a:cxn>
                <a:cxn ang="0">
                  <a:pos x="737" y="2141"/>
                </a:cxn>
                <a:cxn ang="0">
                  <a:pos x="670" y="2115"/>
                </a:cxn>
                <a:cxn ang="0">
                  <a:pos x="606" y="2085"/>
                </a:cxn>
                <a:cxn ang="0">
                  <a:pos x="544" y="2052"/>
                </a:cxn>
                <a:cxn ang="0">
                  <a:pos x="484" y="2013"/>
                </a:cxn>
                <a:cxn ang="0">
                  <a:pos x="427" y="1972"/>
                </a:cxn>
                <a:cxn ang="0">
                  <a:pos x="373" y="1928"/>
                </a:cxn>
                <a:cxn ang="0">
                  <a:pos x="321" y="1879"/>
                </a:cxn>
                <a:cxn ang="0">
                  <a:pos x="273" y="1828"/>
                </a:cxn>
                <a:cxn ang="0">
                  <a:pos x="229" y="1773"/>
                </a:cxn>
                <a:cxn ang="0">
                  <a:pos x="188" y="1716"/>
                </a:cxn>
                <a:cxn ang="0">
                  <a:pos x="149" y="1656"/>
                </a:cxn>
                <a:cxn ang="0">
                  <a:pos x="116" y="1594"/>
                </a:cxn>
                <a:cxn ang="0">
                  <a:pos x="86" y="1529"/>
                </a:cxn>
                <a:cxn ang="0">
                  <a:pos x="60" y="1462"/>
                </a:cxn>
                <a:cxn ang="0">
                  <a:pos x="39" y="1394"/>
                </a:cxn>
                <a:cxn ang="0">
                  <a:pos x="22" y="1323"/>
                </a:cxn>
                <a:cxn ang="0">
                  <a:pos x="10" y="1251"/>
                </a:cxn>
                <a:cxn ang="0">
                  <a:pos x="2" y="1177"/>
                </a:cxn>
                <a:cxn ang="0">
                  <a:pos x="0" y="1102"/>
                </a:cxn>
                <a:cxn ang="0">
                  <a:pos x="2" y="1026"/>
                </a:cxn>
                <a:cxn ang="0">
                  <a:pos x="10" y="952"/>
                </a:cxn>
                <a:cxn ang="0">
                  <a:pos x="22" y="880"/>
                </a:cxn>
                <a:cxn ang="0">
                  <a:pos x="39" y="809"/>
                </a:cxn>
                <a:cxn ang="0">
                  <a:pos x="60" y="741"/>
                </a:cxn>
                <a:cxn ang="0">
                  <a:pos x="86" y="674"/>
                </a:cxn>
                <a:cxn ang="0">
                  <a:pos x="116" y="609"/>
                </a:cxn>
                <a:cxn ang="0">
                  <a:pos x="149" y="547"/>
                </a:cxn>
                <a:cxn ang="0">
                  <a:pos x="188" y="487"/>
                </a:cxn>
                <a:cxn ang="0">
                  <a:pos x="229" y="430"/>
                </a:cxn>
                <a:cxn ang="0">
                  <a:pos x="273" y="375"/>
                </a:cxn>
                <a:cxn ang="0">
                  <a:pos x="321" y="324"/>
                </a:cxn>
                <a:cxn ang="0">
                  <a:pos x="373" y="275"/>
                </a:cxn>
                <a:cxn ang="0">
                  <a:pos x="427" y="231"/>
                </a:cxn>
                <a:cxn ang="0">
                  <a:pos x="484" y="190"/>
                </a:cxn>
                <a:cxn ang="0">
                  <a:pos x="544" y="151"/>
                </a:cxn>
                <a:cxn ang="0">
                  <a:pos x="606" y="118"/>
                </a:cxn>
                <a:cxn ang="0">
                  <a:pos x="670" y="88"/>
                </a:cxn>
                <a:cxn ang="0">
                  <a:pos x="737" y="62"/>
                </a:cxn>
                <a:cxn ang="0">
                  <a:pos x="806" y="40"/>
                </a:cxn>
                <a:cxn ang="0">
                  <a:pos x="877" y="23"/>
                </a:cxn>
                <a:cxn ang="0">
                  <a:pos x="949" y="11"/>
                </a:cxn>
                <a:cxn ang="0">
                  <a:pos x="1023" y="3"/>
                </a:cxn>
                <a:cxn ang="0">
                  <a:pos x="1098" y="0"/>
                </a:cxn>
              </a:cxnLst>
              <a:rect l="0" t="0" r="r" b="b"/>
              <a:pathLst>
                <a:path w="1098" h="2203">
                  <a:moveTo>
                    <a:pt x="1098" y="0"/>
                  </a:moveTo>
                  <a:lnTo>
                    <a:pt x="1098" y="2203"/>
                  </a:lnTo>
                  <a:lnTo>
                    <a:pt x="1023" y="2200"/>
                  </a:lnTo>
                  <a:lnTo>
                    <a:pt x="949" y="2192"/>
                  </a:lnTo>
                  <a:lnTo>
                    <a:pt x="877" y="2180"/>
                  </a:lnTo>
                  <a:lnTo>
                    <a:pt x="806" y="2163"/>
                  </a:lnTo>
                  <a:lnTo>
                    <a:pt x="737" y="2141"/>
                  </a:lnTo>
                  <a:lnTo>
                    <a:pt x="670" y="2115"/>
                  </a:lnTo>
                  <a:lnTo>
                    <a:pt x="606" y="2085"/>
                  </a:lnTo>
                  <a:lnTo>
                    <a:pt x="544" y="2052"/>
                  </a:lnTo>
                  <a:lnTo>
                    <a:pt x="484" y="2013"/>
                  </a:lnTo>
                  <a:lnTo>
                    <a:pt x="427" y="1972"/>
                  </a:lnTo>
                  <a:lnTo>
                    <a:pt x="373" y="1928"/>
                  </a:lnTo>
                  <a:lnTo>
                    <a:pt x="321" y="1879"/>
                  </a:lnTo>
                  <a:lnTo>
                    <a:pt x="273" y="1828"/>
                  </a:lnTo>
                  <a:lnTo>
                    <a:pt x="229" y="1773"/>
                  </a:lnTo>
                  <a:lnTo>
                    <a:pt x="188" y="1716"/>
                  </a:lnTo>
                  <a:lnTo>
                    <a:pt x="149" y="1656"/>
                  </a:lnTo>
                  <a:lnTo>
                    <a:pt x="116" y="1594"/>
                  </a:lnTo>
                  <a:lnTo>
                    <a:pt x="86" y="1529"/>
                  </a:lnTo>
                  <a:lnTo>
                    <a:pt x="60" y="1462"/>
                  </a:lnTo>
                  <a:lnTo>
                    <a:pt x="39" y="1394"/>
                  </a:lnTo>
                  <a:lnTo>
                    <a:pt x="22" y="1323"/>
                  </a:lnTo>
                  <a:lnTo>
                    <a:pt x="10" y="1251"/>
                  </a:lnTo>
                  <a:lnTo>
                    <a:pt x="2" y="1177"/>
                  </a:lnTo>
                  <a:lnTo>
                    <a:pt x="0" y="1102"/>
                  </a:lnTo>
                  <a:lnTo>
                    <a:pt x="2" y="1026"/>
                  </a:lnTo>
                  <a:lnTo>
                    <a:pt x="10" y="952"/>
                  </a:lnTo>
                  <a:lnTo>
                    <a:pt x="22" y="880"/>
                  </a:lnTo>
                  <a:lnTo>
                    <a:pt x="39" y="809"/>
                  </a:lnTo>
                  <a:lnTo>
                    <a:pt x="60" y="741"/>
                  </a:lnTo>
                  <a:lnTo>
                    <a:pt x="86" y="674"/>
                  </a:lnTo>
                  <a:lnTo>
                    <a:pt x="116" y="609"/>
                  </a:lnTo>
                  <a:lnTo>
                    <a:pt x="149" y="547"/>
                  </a:lnTo>
                  <a:lnTo>
                    <a:pt x="188" y="487"/>
                  </a:lnTo>
                  <a:lnTo>
                    <a:pt x="229" y="430"/>
                  </a:lnTo>
                  <a:lnTo>
                    <a:pt x="273" y="375"/>
                  </a:lnTo>
                  <a:lnTo>
                    <a:pt x="321" y="324"/>
                  </a:lnTo>
                  <a:lnTo>
                    <a:pt x="373" y="275"/>
                  </a:lnTo>
                  <a:lnTo>
                    <a:pt x="427" y="231"/>
                  </a:lnTo>
                  <a:lnTo>
                    <a:pt x="484" y="190"/>
                  </a:lnTo>
                  <a:lnTo>
                    <a:pt x="544" y="151"/>
                  </a:lnTo>
                  <a:lnTo>
                    <a:pt x="606" y="118"/>
                  </a:lnTo>
                  <a:lnTo>
                    <a:pt x="670" y="88"/>
                  </a:lnTo>
                  <a:lnTo>
                    <a:pt x="737" y="62"/>
                  </a:lnTo>
                  <a:lnTo>
                    <a:pt x="806" y="40"/>
                  </a:lnTo>
                  <a:lnTo>
                    <a:pt x="877" y="23"/>
                  </a:lnTo>
                  <a:lnTo>
                    <a:pt x="949" y="11"/>
                  </a:lnTo>
                  <a:lnTo>
                    <a:pt x="1023" y="3"/>
                  </a:lnTo>
                  <a:lnTo>
                    <a:pt x="1098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Freeform 10"/>
            <p:cNvSpPr>
              <a:spLocks/>
            </p:cNvSpPr>
            <p:nvPr/>
          </p:nvSpPr>
          <p:spPr bwMode="auto">
            <a:xfrm>
              <a:off x="6008688" y="1668463"/>
              <a:ext cx="1754188" cy="34972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0" y="3"/>
                </a:cxn>
                <a:cxn ang="0">
                  <a:pos x="154" y="11"/>
                </a:cxn>
                <a:cxn ang="0">
                  <a:pos x="226" y="23"/>
                </a:cxn>
                <a:cxn ang="0">
                  <a:pos x="297" y="39"/>
                </a:cxn>
                <a:cxn ang="0">
                  <a:pos x="366" y="61"/>
                </a:cxn>
                <a:cxn ang="0">
                  <a:pos x="433" y="87"/>
                </a:cxn>
                <a:cxn ang="0">
                  <a:pos x="498" y="116"/>
                </a:cxn>
                <a:cxn ang="0">
                  <a:pos x="560" y="151"/>
                </a:cxn>
                <a:cxn ang="0">
                  <a:pos x="620" y="189"/>
                </a:cxn>
                <a:cxn ang="0">
                  <a:pos x="677" y="230"/>
                </a:cxn>
                <a:cxn ang="0">
                  <a:pos x="732" y="275"/>
                </a:cxn>
                <a:cxn ang="0">
                  <a:pos x="783" y="323"/>
                </a:cxn>
                <a:cxn ang="0">
                  <a:pos x="831" y="374"/>
                </a:cxn>
                <a:cxn ang="0">
                  <a:pos x="876" y="429"/>
                </a:cxn>
                <a:cxn ang="0">
                  <a:pos x="917" y="486"/>
                </a:cxn>
                <a:cxn ang="0">
                  <a:pos x="955" y="546"/>
                </a:cxn>
                <a:cxn ang="0">
                  <a:pos x="989" y="608"/>
                </a:cxn>
                <a:cxn ang="0">
                  <a:pos x="1019" y="673"/>
                </a:cxn>
                <a:cxn ang="0">
                  <a:pos x="1045" y="740"/>
                </a:cxn>
                <a:cxn ang="0">
                  <a:pos x="1066" y="809"/>
                </a:cxn>
                <a:cxn ang="0">
                  <a:pos x="1083" y="880"/>
                </a:cxn>
                <a:cxn ang="0">
                  <a:pos x="1095" y="952"/>
                </a:cxn>
                <a:cxn ang="0">
                  <a:pos x="1103" y="1026"/>
                </a:cxn>
                <a:cxn ang="0">
                  <a:pos x="1105" y="1102"/>
                </a:cxn>
                <a:cxn ang="0">
                  <a:pos x="1103" y="1177"/>
                </a:cxn>
                <a:cxn ang="0">
                  <a:pos x="1095" y="1251"/>
                </a:cxn>
                <a:cxn ang="0">
                  <a:pos x="1083" y="1323"/>
                </a:cxn>
                <a:cxn ang="0">
                  <a:pos x="1066" y="1394"/>
                </a:cxn>
                <a:cxn ang="0">
                  <a:pos x="1045" y="1463"/>
                </a:cxn>
                <a:cxn ang="0">
                  <a:pos x="1019" y="1530"/>
                </a:cxn>
                <a:cxn ang="0">
                  <a:pos x="989" y="1595"/>
                </a:cxn>
                <a:cxn ang="0">
                  <a:pos x="955" y="1657"/>
                </a:cxn>
                <a:cxn ang="0">
                  <a:pos x="917" y="1717"/>
                </a:cxn>
                <a:cxn ang="0">
                  <a:pos x="876" y="1774"/>
                </a:cxn>
                <a:cxn ang="0">
                  <a:pos x="831" y="1829"/>
                </a:cxn>
                <a:cxn ang="0">
                  <a:pos x="783" y="1880"/>
                </a:cxn>
                <a:cxn ang="0">
                  <a:pos x="732" y="1928"/>
                </a:cxn>
                <a:cxn ang="0">
                  <a:pos x="677" y="1973"/>
                </a:cxn>
                <a:cxn ang="0">
                  <a:pos x="620" y="2014"/>
                </a:cxn>
                <a:cxn ang="0">
                  <a:pos x="560" y="2052"/>
                </a:cxn>
                <a:cxn ang="0">
                  <a:pos x="498" y="2087"/>
                </a:cxn>
                <a:cxn ang="0">
                  <a:pos x="433" y="2116"/>
                </a:cxn>
                <a:cxn ang="0">
                  <a:pos x="366" y="2142"/>
                </a:cxn>
                <a:cxn ang="0">
                  <a:pos x="297" y="2164"/>
                </a:cxn>
                <a:cxn ang="0">
                  <a:pos x="226" y="2180"/>
                </a:cxn>
                <a:cxn ang="0">
                  <a:pos x="154" y="2192"/>
                </a:cxn>
                <a:cxn ang="0">
                  <a:pos x="80" y="2200"/>
                </a:cxn>
                <a:cxn ang="0">
                  <a:pos x="4" y="2203"/>
                </a:cxn>
                <a:cxn ang="0">
                  <a:pos x="0" y="2203"/>
                </a:cxn>
                <a:cxn ang="0">
                  <a:pos x="0" y="0"/>
                </a:cxn>
              </a:cxnLst>
              <a:rect l="0" t="0" r="r" b="b"/>
              <a:pathLst>
                <a:path w="1105" h="2203">
                  <a:moveTo>
                    <a:pt x="0" y="0"/>
                  </a:moveTo>
                  <a:lnTo>
                    <a:pt x="4" y="0"/>
                  </a:lnTo>
                  <a:lnTo>
                    <a:pt x="80" y="3"/>
                  </a:lnTo>
                  <a:lnTo>
                    <a:pt x="154" y="11"/>
                  </a:lnTo>
                  <a:lnTo>
                    <a:pt x="226" y="23"/>
                  </a:lnTo>
                  <a:lnTo>
                    <a:pt x="297" y="39"/>
                  </a:lnTo>
                  <a:lnTo>
                    <a:pt x="366" y="61"/>
                  </a:lnTo>
                  <a:lnTo>
                    <a:pt x="433" y="87"/>
                  </a:lnTo>
                  <a:lnTo>
                    <a:pt x="498" y="116"/>
                  </a:lnTo>
                  <a:lnTo>
                    <a:pt x="560" y="151"/>
                  </a:lnTo>
                  <a:lnTo>
                    <a:pt x="620" y="189"/>
                  </a:lnTo>
                  <a:lnTo>
                    <a:pt x="677" y="230"/>
                  </a:lnTo>
                  <a:lnTo>
                    <a:pt x="732" y="275"/>
                  </a:lnTo>
                  <a:lnTo>
                    <a:pt x="783" y="323"/>
                  </a:lnTo>
                  <a:lnTo>
                    <a:pt x="831" y="374"/>
                  </a:lnTo>
                  <a:lnTo>
                    <a:pt x="876" y="429"/>
                  </a:lnTo>
                  <a:lnTo>
                    <a:pt x="917" y="486"/>
                  </a:lnTo>
                  <a:lnTo>
                    <a:pt x="955" y="546"/>
                  </a:lnTo>
                  <a:lnTo>
                    <a:pt x="989" y="608"/>
                  </a:lnTo>
                  <a:lnTo>
                    <a:pt x="1019" y="673"/>
                  </a:lnTo>
                  <a:lnTo>
                    <a:pt x="1045" y="740"/>
                  </a:lnTo>
                  <a:lnTo>
                    <a:pt x="1066" y="809"/>
                  </a:lnTo>
                  <a:lnTo>
                    <a:pt x="1083" y="880"/>
                  </a:lnTo>
                  <a:lnTo>
                    <a:pt x="1095" y="952"/>
                  </a:lnTo>
                  <a:lnTo>
                    <a:pt x="1103" y="1026"/>
                  </a:lnTo>
                  <a:lnTo>
                    <a:pt x="1105" y="1102"/>
                  </a:lnTo>
                  <a:lnTo>
                    <a:pt x="1103" y="1177"/>
                  </a:lnTo>
                  <a:lnTo>
                    <a:pt x="1095" y="1251"/>
                  </a:lnTo>
                  <a:lnTo>
                    <a:pt x="1083" y="1323"/>
                  </a:lnTo>
                  <a:lnTo>
                    <a:pt x="1066" y="1394"/>
                  </a:lnTo>
                  <a:lnTo>
                    <a:pt x="1045" y="1463"/>
                  </a:lnTo>
                  <a:lnTo>
                    <a:pt x="1019" y="1530"/>
                  </a:lnTo>
                  <a:lnTo>
                    <a:pt x="989" y="1595"/>
                  </a:lnTo>
                  <a:lnTo>
                    <a:pt x="955" y="1657"/>
                  </a:lnTo>
                  <a:lnTo>
                    <a:pt x="917" y="1717"/>
                  </a:lnTo>
                  <a:lnTo>
                    <a:pt x="876" y="1774"/>
                  </a:lnTo>
                  <a:lnTo>
                    <a:pt x="831" y="1829"/>
                  </a:lnTo>
                  <a:lnTo>
                    <a:pt x="783" y="1880"/>
                  </a:lnTo>
                  <a:lnTo>
                    <a:pt x="732" y="1928"/>
                  </a:lnTo>
                  <a:lnTo>
                    <a:pt x="677" y="1973"/>
                  </a:lnTo>
                  <a:lnTo>
                    <a:pt x="620" y="2014"/>
                  </a:lnTo>
                  <a:lnTo>
                    <a:pt x="560" y="2052"/>
                  </a:lnTo>
                  <a:lnTo>
                    <a:pt x="498" y="2087"/>
                  </a:lnTo>
                  <a:lnTo>
                    <a:pt x="433" y="2116"/>
                  </a:lnTo>
                  <a:lnTo>
                    <a:pt x="366" y="2142"/>
                  </a:lnTo>
                  <a:lnTo>
                    <a:pt x="297" y="2164"/>
                  </a:lnTo>
                  <a:lnTo>
                    <a:pt x="226" y="2180"/>
                  </a:lnTo>
                  <a:lnTo>
                    <a:pt x="154" y="2192"/>
                  </a:lnTo>
                  <a:lnTo>
                    <a:pt x="80" y="2200"/>
                  </a:lnTo>
                  <a:lnTo>
                    <a:pt x="4" y="2203"/>
                  </a:lnTo>
                  <a:lnTo>
                    <a:pt x="0" y="2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Freeform 11"/>
            <p:cNvSpPr>
              <a:spLocks noEditPoints="1"/>
            </p:cNvSpPr>
            <p:nvPr/>
          </p:nvSpPr>
          <p:spPr bwMode="auto">
            <a:xfrm>
              <a:off x="5299076" y="2197100"/>
              <a:ext cx="1522413" cy="2397125"/>
            </a:xfrm>
            <a:custGeom>
              <a:avLst/>
              <a:gdLst/>
              <a:ahLst/>
              <a:cxnLst>
                <a:cxn ang="0">
                  <a:pos x="581" y="1159"/>
                </a:cxn>
                <a:cxn ang="0">
                  <a:pos x="653" y="1124"/>
                </a:cxn>
                <a:cxn ang="0">
                  <a:pos x="702" y="1066"/>
                </a:cxn>
                <a:cxn ang="0">
                  <a:pos x="718" y="996"/>
                </a:cxn>
                <a:cxn ang="0">
                  <a:pos x="705" y="934"/>
                </a:cxn>
                <a:cxn ang="0">
                  <a:pos x="663" y="883"/>
                </a:cxn>
                <a:cxn ang="0">
                  <a:pos x="586" y="846"/>
                </a:cxn>
                <a:cxn ang="0">
                  <a:pos x="383" y="277"/>
                </a:cxn>
                <a:cxn ang="0">
                  <a:pos x="318" y="325"/>
                </a:cxn>
                <a:cxn ang="0">
                  <a:pos x="286" y="390"/>
                </a:cxn>
                <a:cxn ang="0">
                  <a:pos x="292" y="457"/>
                </a:cxn>
                <a:cxn ang="0">
                  <a:pos x="333" y="516"/>
                </a:cxn>
                <a:cxn ang="0">
                  <a:pos x="410" y="559"/>
                </a:cxn>
                <a:cxn ang="0">
                  <a:pos x="553" y="0"/>
                </a:cxn>
                <a:cxn ang="0">
                  <a:pos x="637" y="98"/>
                </a:cxn>
                <a:cxn ang="0">
                  <a:pos x="743" y="136"/>
                </a:cxn>
                <a:cxn ang="0">
                  <a:pos x="826" y="197"/>
                </a:cxn>
                <a:cxn ang="0">
                  <a:pos x="884" y="277"/>
                </a:cxn>
                <a:cxn ang="0">
                  <a:pos x="919" y="377"/>
                </a:cxn>
                <a:cxn ang="0">
                  <a:pos x="651" y="353"/>
                </a:cxn>
                <a:cxn ang="0">
                  <a:pos x="601" y="295"/>
                </a:cxn>
                <a:cxn ang="0">
                  <a:pos x="553" y="600"/>
                </a:cxn>
                <a:cxn ang="0">
                  <a:pos x="708" y="645"/>
                </a:cxn>
                <a:cxn ang="0">
                  <a:pos x="822" y="700"/>
                </a:cxn>
                <a:cxn ang="0">
                  <a:pos x="896" y="768"/>
                </a:cxn>
                <a:cxn ang="0">
                  <a:pos x="943" y="858"/>
                </a:cxn>
                <a:cxn ang="0">
                  <a:pos x="959" y="966"/>
                </a:cxn>
                <a:cxn ang="0">
                  <a:pos x="944" y="1074"/>
                </a:cxn>
                <a:cxn ang="0">
                  <a:pos x="898" y="1168"/>
                </a:cxn>
                <a:cxn ang="0">
                  <a:pos x="823" y="1248"/>
                </a:cxn>
                <a:cxn ang="0">
                  <a:pos x="723" y="1308"/>
                </a:cxn>
                <a:cxn ang="0">
                  <a:pos x="599" y="1344"/>
                </a:cxn>
                <a:cxn ang="0">
                  <a:pos x="410" y="1510"/>
                </a:cxn>
                <a:cxn ang="0">
                  <a:pos x="319" y="1340"/>
                </a:cxn>
                <a:cxn ang="0">
                  <a:pos x="201" y="1293"/>
                </a:cxn>
                <a:cxn ang="0">
                  <a:pos x="107" y="1219"/>
                </a:cxn>
                <a:cxn ang="0">
                  <a:pos x="39" y="1118"/>
                </a:cxn>
                <a:cxn ang="0">
                  <a:pos x="0" y="990"/>
                </a:cxn>
                <a:cxn ang="0">
                  <a:pos x="278" y="1029"/>
                </a:cxn>
                <a:cxn ang="0">
                  <a:pos x="337" y="1106"/>
                </a:cxn>
                <a:cxn ang="0">
                  <a:pos x="410" y="1153"/>
                </a:cxn>
                <a:cxn ang="0">
                  <a:pos x="309" y="769"/>
                </a:cxn>
                <a:cxn ang="0">
                  <a:pos x="189" y="707"/>
                </a:cxn>
                <a:cxn ang="0">
                  <a:pos x="105" y="629"/>
                </a:cxn>
                <a:cxn ang="0">
                  <a:pos x="56" y="534"/>
                </a:cxn>
                <a:cxn ang="0">
                  <a:pos x="39" y="424"/>
                </a:cxn>
                <a:cxn ang="0">
                  <a:pos x="57" y="314"/>
                </a:cxn>
                <a:cxn ang="0">
                  <a:pos x="114" y="220"/>
                </a:cxn>
                <a:cxn ang="0">
                  <a:pos x="205" y="144"/>
                </a:cxn>
                <a:cxn ang="0">
                  <a:pos x="320" y="98"/>
                </a:cxn>
                <a:cxn ang="0">
                  <a:pos x="410" y="0"/>
                </a:cxn>
              </a:cxnLst>
              <a:rect l="0" t="0" r="r" b="b"/>
              <a:pathLst>
                <a:path w="959" h="1510">
                  <a:moveTo>
                    <a:pt x="553" y="836"/>
                  </a:moveTo>
                  <a:lnTo>
                    <a:pt x="553" y="1165"/>
                  </a:lnTo>
                  <a:lnTo>
                    <a:pt x="581" y="1159"/>
                  </a:lnTo>
                  <a:lnTo>
                    <a:pt x="608" y="1150"/>
                  </a:lnTo>
                  <a:lnTo>
                    <a:pt x="632" y="1138"/>
                  </a:lnTo>
                  <a:lnTo>
                    <a:pt x="653" y="1124"/>
                  </a:lnTo>
                  <a:lnTo>
                    <a:pt x="672" y="1106"/>
                  </a:lnTo>
                  <a:lnTo>
                    <a:pt x="689" y="1087"/>
                  </a:lnTo>
                  <a:lnTo>
                    <a:pt x="702" y="1066"/>
                  </a:lnTo>
                  <a:lnTo>
                    <a:pt x="711" y="1044"/>
                  </a:lnTo>
                  <a:lnTo>
                    <a:pt x="717" y="1021"/>
                  </a:lnTo>
                  <a:lnTo>
                    <a:pt x="718" y="996"/>
                  </a:lnTo>
                  <a:lnTo>
                    <a:pt x="717" y="974"/>
                  </a:lnTo>
                  <a:lnTo>
                    <a:pt x="712" y="954"/>
                  </a:lnTo>
                  <a:lnTo>
                    <a:pt x="705" y="934"/>
                  </a:lnTo>
                  <a:lnTo>
                    <a:pt x="694" y="916"/>
                  </a:lnTo>
                  <a:lnTo>
                    <a:pt x="680" y="899"/>
                  </a:lnTo>
                  <a:lnTo>
                    <a:pt x="663" y="883"/>
                  </a:lnTo>
                  <a:lnTo>
                    <a:pt x="641" y="869"/>
                  </a:lnTo>
                  <a:lnTo>
                    <a:pt x="616" y="857"/>
                  </a:lnTo>
                  <a:lnTo>
                    <a:pt x="586" y="846"/>
                  </a:lnTo>
                  <a:lnTo>
                    <a:pt x="553" y="836"/>
                  </a:lnTo>
                  <a:close/>
                  <a:moveTo>
                    <a:pt x="410" y="268"/>
                  </a:moveTo>
                  <a:lnTo>
                    <a:pt x="383" y="277"/>
                  </a:lnTo>
                  <a:lnTo>
                    <a:pt x="359" y="290"/>
                  </a:lnTo>
                  <a:lnTo>
                    <a:pt x="337" y="306"/>
                  </a:lnTo>
                  <a:lnTo>
                    <a:pt x="318" y="325"/>
                  </a:lnTo>
                  <a:lnTo>
                    <a:pt x="303" y="346"/>
                  </a:lnTo>
                  <a:lnTo>
                    <a:pt x="293" y="367"/>
                  </a:lnTo>
                  <a:lnTo>
                    <a:pt x="286" y="390"/>
                  </a:lnTo>
                  <a:lnTo>
                    <a:pt x="284" y="414"/>
                  </a:lnTo>
                  <a:lnTo>
                    <a:pt x="286" y="436"/>
                  </a:lnTo>
                  <a:lnTo>
                    <a:pt x="292" y="457"/>
                  </a:lnTo>
                  <a:lnTo>
                    <a:pt x="302" y="478"/>
                  </a:lnTo>
                  <a:lnTo>
                    <a:pt x="316" y="497"/>
                  </a:lnTo>
                  <a:lnTo>
                    <a:pt x="333" y="516"/>
                  </a:lnTo>
                  <a:lnTo>
                    <a:pt x="355" y="532"/>
                  </a:lnTo>
                  <a:lnTo>
                    <a:pt x="381" y="547"/>
                  </a:lnTo>
                  <a:lnTo>
                    <a:pt x="410" y="559"/>
                  </a:lnTo>
                  <a:lnTo>
                    <a:pt x="410" y="268"/>
                  </a:lnTo>
                  <a:close/>
                  <a:moveTo>
                    <a:pt x="410" y="0"/>
                  </a:moveTo>
                  <a:lnTo>
                    <a:pt x="553" y="0"/>
                  </a:lnTo>
                  <a:lnTo>
                    <a:pt x="553" y="83"/>
                  </a:lnTo>
                  <a:lnTo>
                    <a:pt x="596" y="89"/>
                  </a:lnTo>
                  <a:lnTo>
                    <a:pt x="637" y="98"/>
                  </a:lnTo>
                  <a:lnTo>
                    <a:pt x="675" y="108"/>
                  </a:lnTo>
                  <a:lnTo>
                    <a:pt x="710" y="121"/>
                  </a:lnTo>
                  <a:lnTo>
                    <a:pt x="743" y="136"/>
                  </a:lnTo>
                  <a:lnTo>
                    <a:pt x="773" y="155"/>
                  </a:lnTo>
                  <a:lnTo>
                    <a:pt x="801" y="175"/>
                  </a:lnTo>
                  <a:lnTo>
                    <a:pt x="826" y="197"/>
                  </a:lnTo>
                  <a:lnTo>
                    <a:pt x="848" y="222"/>
                  </a:lnTo>
                  <a:lnTo>
                    <a:pt x="868" y="249"/>
                  </a:lnTo>
                  <a:lnTo>
                    <a:pt x="884" y="277"/>
                  </a:lnTo>
                  <a:lnTo>
                    <a:pt x="899" y="308"/>
                  </a:lnTo>
                  <a:lnTo>
                    <a:pt x="910" y="342"/>
                  </a:lnTo>
                  <a:lnTo>
                    <a:pt x="919" y="377"/>
                  </a:lnTo>
                  <a:lnTo>
                    <a:pt x="671" y="404"/>
                  </a:lnTo>
                  <a:lnTo>
                    <a:pt x="663" y="377"/>
                  </a:lnTo>
                  <a:lnTo>
                    <a:pt x="651" y="353"/>
                  </a:lnTo>
                  <a:lnTo>
                    <a:pt x="638" y="331"/>
                  </a:lnTo>
                  <a:lnTo>
                    <a:pt x="621" y="312"/>
                  </a:lnTo>
                  <a:lnTo>
                    <a:pt x="601" y="295"/>
                  </a:lnTo>
                  <a:lnTo>
                    <a:pt x="578" y="281"/>
                  </a:lnTo>
                  <a:lnTo>
                    <a:pt x="553" y="270"/>
                  </a:lnTo>
                  <a:lnTo>
                    <a:pt x="553" y="600"/>
                  </a:lnTo>
                  <a:lnTo>
                    <a:pt x="609" y="614"/>
                  </a:lnTo>
                  <a:lnTo>
                    <a:pt x="661" y="629"/>
                  </a:lnTo>
                  <a:lnTo>
                    <a:pt x="708" y="645"/>
                  </a:lnTo>
                  <a:lnTo>
                    <a:pt x="751" y="662"/>
                  </a:lnTo>
                  <a:lnTo>
                    <a:pt x="788" y="680"/>
                  </a:lnTo>
                  <a:lnTo>
                    <a:pt x="822" y="700"/>
                  </a:lnTo>
                  <a:lnTo>
                    <a:pt x="849" y="720"/>
                  </a:lnTo>
                  <a:lnTo>
                    <a:pt x="873" y="742"/>
                  </a:lnTo>
                  <a:lnTo>
                    <a:pt x="896" y="768"/>
                  </a:lnTo>
                  <a:lnTo>
                    <a:pt x="915" y="796"/>
                  </a:lnTo>
                  <a:lnTo>
                    <a:pt x="931" y="826"/>
                  </a:lnTo>
                  <a:lnTo>
                    <a:pt x="943" y="858"/>
                  </a:lnTo>
                  <a:lnTo>
                    <a:pt x="952" y="892"/>
                  </a:lnTo>
                  <a:lnTo>
                    <a:pt x="958" y="928"/>
                  </a:lnTo>
                  <a:lnTo>
                    <a:pt x="959" y="966"/>
                  </a:lnTo>
                  <a:lnTo>
                    <a:pt x="958" y="1003"/>
                  </a:lnTo>
                  <a:lnTo>
                    <a:pt x="952" y="1039"/>
                  </a:lnTo>
                  <a:lnTo>
                    <a:pt x="944" y="1074"/>
                  </a:lnTo>
                  <a:lnTo>
                    <a:pt x="932" y="1106"/>
                  </a:lnTo>
                  <a:lnTo>
                    <a:pt x="917" y="1138"/>
                  </a:lnTo>
                  <a:lnTo>
                    <a:pt x="898" y="1168"/>
                  </a:lnTo>
                  <a:lnTo>
                    <a:pt x="876" y="1196"/>
                  </a:lnTo>
                  <a:lnTo>
                    <a:pt x="851" y="1223"/>
                  </a:lnTo>
                  <a:lnTo>
                    <a:pt x="823" y="1248"/>
                  </a:lnTo>
                  <a:lnTo>
                    <a:pt x="792" y="1271"/>
                  </a:lnTo>
                  <a:lnTo>
                    <a:pt x="759" y="1291"/>
                  </a:lnTo>
                  <a:lnTo>
                    <a:pt x="723" y="1308"/>
                  </a:lnTo>
                  <a:lnTo>
                    <a:pt x="684" y="1323"/>
                  </a:lnTo>
                  <a:lnTo>
                    <a:pt x="643" y="1335"/>
                  </a:lnTo>
                  <a:lnTo>
                    <a:pt x="599" y="1344"/>
                  </a:lnTo>
                  <a:lnTo>
                    <a:pt x="553" y="1351"/>
                  </a:lnTo>
                  <a:lnTo>
                    <a:pt x="553" y="1510"/>
                  </a:lnTo>
                  <a:lnTo>
                    <a:pt x="410" y="1510"/>
                  </a:lnTo>
                  <a:lnTo>
                    <a:pt x="410" y="1356"/>
                  </a:lnTo>
                  <a:lnTo>
                    <a:pt x="364" y="1350"/>
                  </a:lnTo>
                  <a:lnTo>
                    <a:pt x="319" y="1340"/>
                  </a:lnTo>
                  <a:lnTo>
                    <a:pt x="277" y="1327"/>
                  </a:lnTo>
                  <a:lnTo>
                    <a:pt x="237" y="1312"/>
                  </a:lnTo>
                  <a:lnTo>
                    <a:pt x="201" y="1293"/>
                  </a:lnTo>
                  <a:lnTo>
                    <a:pt x="166" y="1272"/>
                  </a:lnTo>
                  <a:lnTo>
                    <a:pt x="135" y="1247"/>
                  </a:lnTo>
                  <a:lnTo>
                    <a:pt x="107" y="1219"/>
                  </a:lnTo>
                  <a:lnTo>
                    <a:pt x="81" y="1188"/>
                  </a:lnTo>
                  <a:lnTo>
                    <a:pt x="58" y="1155"/>
                  </a:lnTo>
                  <a:lnTo>
                    <a:pt x="39" y="1118"/>
                  </a:lnTo>
                  <a:lnTo>
                    <a:pt x="23" y="1079"/>
                  </a:lnTo>
                  <a:lnTo>
                    <a:pt x="10" y="1036"/>
                  </a:lnTo>
                  <a:lnTo>
                    <a:pt x="0" y="990"/>
                  </a:lnTo>
                  <a:lnTo>
                    <a:pt x="256" y="966"/>
                  </a:lnTo>
                  <a:lnTo>
                    <a:pt x="265" y="998"/>
                  </a:lnTo>
                  <a:lnTo>
                    <a:pt x="278" y="1029"/>
                  </a:lnTo>
                  <a:lnTo>
                    <a:pt x="294" y="1057"/>
                  </a:lnTo>
                  <a:lnTo>
                    <a:pt x="314" y="1083"/>
                  </a:lnTo>
                  <a:lnTo>
                    <a:pt x="337" y="1106"/>
                  </a:lnTo>
                  <a:lnTo>
                    <a:pt x="360" y="1125"/>
                  </a:lnTo>
                  <a:lnTo>
                    <a:pt x="385" y="1141"/>
                  </a:lnTo>
                  <a:lnTo>
                    <a:pt x="410" y="1153"/>
                  </a:lnTo>
                  <a:lnTo>
                    <a:pt x="410" y="800"/>
                  </a:lnTo>
                  <a:lnTo>
                    <a:pt x="358" y="785"/>
                  </a:lnTo>
                  <a:lnTo>
                    <a:pt x="309" y="769"/>
                  </a:lnTo>
                  <a:lnTo>
                    <a:pt x="265" y="750"/>
                  </a:lnTo>
                  <a:lnTo>
                    <a:pt x="224" y="730"/>
                  </a:lnTo>
                  <a:lnTo>
                    <a:pt x="189" y="707"/>
                  </a:lnTo>
                  <a:lnTo>
                    <a:pt x="157" y="683"/>
                  </a:lnTo>
                  <a:lnTo>
                    <a:pt x="129" y="656"/>
                  </a:lnTo>
                  <a:lnTo>
                    <a:pt x="105" y="629"/>
                  </a:lnTo>
                  <a:lnTo>
                    <a:pt x="85" y="598"/>
                  </a:lnTo>
                  <a:lnTo>
                    <a:pt x="69" y="567"/>
                  </a:lnTo>
                  <a:lnTo>
                    <a:pt x="56" y="534"/>
                  </a:lnTo>
                  <a:lnTo>
                    <a:pt x="46" y="499"/>
                  </a:lnTo>
                  <a:lnTo>
                    <a:pt x="41" y="462"/>
                  </a:lnTo>
                  <a:lnTo>
                    <a:pt x="39" y="424"/>
                  </a:lnTo>
                  <a:lnTo>
                    <a:pt x="41" y="385"/>
                  </a:lnTo>
                  <a:lnTo>
                    <a:pt x="47" y="349"/>
                  </a:lnTo>
                  <a:lnTo>
                    <a:pt x="57" y="314"/>
                  </a:lnTo>
                  <a:lnTo>
                    <a:pt x="73" y="280"/>
                  </a:lnTo>
                  <a:lnTo>
                    <a:pt x="91" y="249"/>
                  </a:lnTo>
                  <a:lnTo>
                    <a:pt x="114" y="220"/>
                  </a:lnTo>
                  <a:lnTo>
                    <a:pt x="141" y="192"/>
                  </a:lnTo>
                  <a:lnTo>
                    <a:pt x="171" y="167"/>
                  </a:lnTo>
                  <a:lnTo>
                    <a:pt x="205" y="144"/>
                  </a:lnTo>
                  <a:lnTo>
                    <a:pt x="240" y="126"/>
                  </a:lnTo>
                  <a:lnTo>
                    <a:pt x="278" y="110"/>
                  </a:lnTo>
                  <a:lnTo>
                    <a:pt x="320" y="98"/>
                  </a:lnTo>
                  <a:lnTo>
                    <a:pt x="364" y="89"/>
                  </a:lnTo>
                  <a:lnTo>
                    <a:pt x="410" y="83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656315" y="4688031"/>
            <a:ext cx="1371600" cy="1334345"/>
            <a:chOff x="4011613" y="1414463"/>
            <a:chExt cx="4149725" cy="4037013"/>
          </a:xfrm>
        </p:grpSpPr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4154488" y="1446213"/>
              <a:ext cx="4006850" cy="4005263"/>
            </a:xfrm>
            <a:custGeom>
              <a:avLst/>
              <a:gdLst/>
              <a:ahLst/>
              <a:cxnLst>
                <a:cxn ang="0">
                  <a:pos x="1341" y="3"/>
                </a:cxn>
                <a:cxn ang="0">
                  <a:pos x="1497" y="23"/>
                </a:cxn>
                <a:cxn ang="0">
                  <a:pos x="1646" y="60"/>
                </a:cxn>
                <a:cxn ang="0">
                  <a:pos x="1788" y="115"/>
                </a:cxn>
                <a:cxn ang="0">
                  <a:pos x="1920" y="186"/>
                </a:cxn>
                <a:cxn ang="0">
                  <a:pos x="2043" y="271"/>
                </a:cxn>
                <a:cxn ang="0">
                  <a:pos x="2154" y="369"/>
                </a:cxn>
                <a:cxn ang="0">
                  <a:pos x="2254" y="481"/>
                </a:cxn>
                <a:cxn ang="0">
                  <a:pos x="2339" y="604"/>
                </a:cxn>
                <a:cxn ang="0">
                  <a:pos x="2409" y="736"/>
                </a:cxn>
                <a:cxn ang="0">
                  <a:pos x="2464" y="877"/>
                </a:cxn>
                <a:cxn ang="0">
                  <a:pos x="2502" y="1026"/>
                </a:cxn>
                <a:cxn ang="0">
                  <a:pos x="2521" y="1182"/>
                </a:cxn>
                <a:cxn ang="0">
                  <a:pos x="2521" y="1341"/>
                </a:cxn>
                <a:cxn ang="0">
                  <a:pos x="2502" y="1497"/>
                </a:cxn>
                <a:cxn ang="0">
                  <a:pos x="2464" y="1645"/>
                </a:cxn>
                <a:cxn ang="0">
                  <a:pos x="2409" y="1787"/>
                </a:cxn>
                <a:cxn ang="0">
                  <a:pos x="2339" y="1920"/>
                </a:cxn>
                <a:cxn ang="0">
                  <a:pos x="2254" y="2042"/>
                </a:cxn>
                <a:cxn ang="0">
                  <a:pos x="2154" y="2153"/>
                </a:cxn>
                <a:cxn ang="0">
                  <a:pos x="2043" y="2253"/>
                </a:cxn>
                <a:cxn ang="0">
                  <a:pos x="1920" y="2338"/>
                </a:cxn>
                <a:cxn ang="0">
                  <a:pos x="1788" y="2409"/>
                </a:cxn>
                <a:cxn ang="0">
                  <a:pos x="1646" y="2464"/>
                </a:cxn>
                <a:cxn ang="0">
                  <a:pos x="1497" y="2501"/>
                </a:cxn>
                <a:cxn ang="0">
                  <a:pos x="1341" y="2521"/>
                </a:cxn>
                <a:cxn ang="0">
                  <a:pos x="1182" y="2521"/>
                </a:cxn>
                <a:cxn ang="0">
                  <a:pos x="1027" y="2501"/>
                </a:cxn>
                <a:cxn ang="0">
                  <a:pos x="878" y="2464"/>
                </a:cxn>
                <a:cxn ang="0">
                  <a:pos x="736" y="2409"/>
                </a:cxn>
                <a:cxn ang="0">
                  <a:pos x="603" y="2338"/>
                </a:cxn>
                <a:cxn ang="0">
                  <a:pos x="481" y="2253"/>
                </a:cxn>
                <a:cxn ang="0">
                  <a:pos x="370" y="2153"/>
                </a:cxn>
                <a:cxn ang="0">
                  <a:pos x="270" y="2042"/>
                </a:cxn>
                <a:cxn ang="0">
                  <a:pos x="185" y="1920"/>
                </a:cxn>
                <a:cxn ang="0">
                  <a:pos x="114" y="1787"/>
                </a:cxn>
                <a:cxn ang="0">
                  <a:pos x="60" y="1645"/>
                </a:cxn>
                <a:cxn ang="0">
                  <a:pos x="22" y="1497"/>
                </a:cxn>
                <a:cxn ang="0">
                  <a:pos x="2" y="1341"/>
                </a:cxn>
                <a:cxn ang="0">
                  <a:pos x="2" y="1182"/>
                </a:cxn>
                <a:cxn ang="0">
                  <a:pos x="22" y="1026"/>
                </a:cxn>
                <a:cxn ang="0">
                  <a:pos x="60" y="877"/>
                </a:cxn>
                <a:cxn ang="0">
                  <a:pos x="114" y="736"/>
                </a:cxn>
                <a:cxn ang="0">
                  <a:pos x="185" y="604"/>
                </a:cxn>
                <a:cxn ang="0">
                  <a:pos x="270" y="481"/>
                </a:cxn>
                <a:cxn ang="0">
                  <a:pos x="370" y="369"/>
                </a:cxn>
                <a:cxn ang="0">
                  <a:pos x="481" y="271"/>
                </a:cxn>
                <a:cxn ang="0">
                  <a:pos x="603" y="186"/>
                </a:cxn>
                <a:cxn ang="0">
                  <a:pos x="736" y="115"/>
                </a:cxn>
                <a:cxn ang="0">
                  <a:pos x="878" y="60"/>
                </a:cxn>
                <a:cxn ang="0">
                  <a:pos x="1027" y="23"/>
                </a:cxn>
                <a:cxn ang="0">
                  <a:pos x="1182" y="3"/>
                </a:cxn>
              </a:cxnLst>
              <a:rect l="0" t="0" r="r" b="b"/>
              <a:pathLst>
                <a:path w="2524" h="2523">
                  <a:moveTo>
                    <a:pt x="1262" y="0"/>
                  </a:moveTo>
                  <a:lnTo>
                    <a:pt x="1341" y="3"/>
                  </a:lnTo>
                  <a:lnTo>
                    <a:pt x="1420" y="10"/>
                  </a:lnTo>
                  <a:lnTo>
                    <a:pt x="1497" y="23"/>
                  </a:lnTo>
                  <a:lnTo>
                    <a:pt x="1573" y="39"/>
                  </a:lnTo>
                  <a:lnTo>
                    <a:pt x="1646" y="60"/>
                  </a:lnTo>
                  <a:lnTo>
                    <a:pt x="1718" y="86"/>
                  </a:lnTo>
                  <a:lnTo>
                    <a:pt x="1788" y="115"/>
                  </a:lnTo>
                  <a:lnTo>
                    <a:pt x="1855" y="148"/>
                  </a:lnTo>
                  <a:lnTo>
                    <a:pt x="1920" y="186"/>
                  </a:lnTo>
                  <a:lnTo>
                    <a:pt x="1982" y="226"/>
                  </a:lnTo>
                  <a:lnTo>
                    <a:pt x="2043" y="271"/>
                  </a:lnTo>
                  <a:lnTo>
                    <a:pt x="2100" y="318"/>
                  </a:lnTo>
                  <a:lnTo>
                    <a:pt x="2154" y="369"/>
                  </a:lnTo>
                  <a:lnTo>
                    <a:pt x="2205" y="424"/>
                  </a:lnTo>
                  <a:lnTo>
                    <a:pt x="2254" y="481"/>
                  </a:lnTo>
                  <a:lnTo>
                    <a:pt x="2298" y="541"/>
                  </a:lnTo>
                  <a:lnTo>
                    <a:pt x="2339" y="604"/>
                  </a:lnTo>
                  <a:lnTo>
                    <a:pt x="2376" y="668"/>
                  </a:lnTo>
                  <a:lnTo>
                    <a:pt x="2409" y="736"/>
                  </a:lnTo>
                  <a:lnTo>
                    <a:pt x="2439" y="806"/>
                  </a:lnTo>
                  <a:lnTo>
                    <a:pt x="2464" y="877"/>
                  </a:lnTo>
                  <a:lnTo>
                    <a:pt x="2486" y="951"/>
                  </a:lnTo>
                  <a:lnTo>
                    <a:pt x="2502" y="1026"/>
                  </a:lnTo>
                  <a:lnTo>
                    <a:pt x="2514" y="1103"/>
                  </a:lnTo>
                  <a:lnTo>
                    <a:pt x="2521" y="1182"/>
                  </a:lnTo>
                  <a:lnTo>
                    <a:pt x="2524" y="1261"/>
                  </a:lnTo>
                  <a:lnTo>
                    <a:pt x="2521" y="1341"/>
                  </a:lnTo>
                  <a:lnTo>
                    <a:pt x="2514" y="1420"/>
                  </a:lnTo>
                  <a:lnTo>
                    <a:pt x="2502" y="1497"/>
                  </a:lnTo>
                  <a:lnTo>
                    <a:pt x="2486" y="1572"/>
                  </a:lnTo>
                  <a:lnTo>
                    <a:pt x="2464" y="1645"/>
                  </a:lnTo>
                  <a:lnTo>
                    <a:pt x="2439" y="1717"/>
                  </a:lnTo>
                  <a:lnTo>
                    <a:pt x="2409" y="1787"/>
                  </a:lnTo>
                  <a:lnTo>
                    <a:pt x="2376" y="1855"/>
                  </a:lnTo>
                  <a:lnTo>
                    <a:pt x="2339" y="1920"/>
                  </a:lnTo>
                  <a:lnTo>
                    <a:pt x="2298" y="1982"/>
                  </a:lnTo>
                  <a:lnTo>
                    <a:pt x="2254" y="2042"/>
                  </a:lnTo>
                  <a:lnTo>
                    <a:pt x="2205" y="2099"/>
                  </a:lnTo>
                  <a:lnTo>
                    <a:pt x="2154" y="2153"/>
                  </a:lnTo>
                  <a:lnTo>
                    <a:pt x="2100" y="2204"/>
                  </a:lnTo>
                  <a:lnTo>
                    <a:pt x="2043" y="2253"/>
                  </a:lnTo>
                  <a:lnTo>
                    <a:pt x="1982" y="2297"/>
                  </a:lnTo>
                  <a:lnTo>
                    <a:pt x="1920" y="2338"/>
                  </a:lnTo>
                  <a:lnTo>
                    <a:pt x="1855" y="2375"/>
                  </a:lnTo>
                  <a:lnTo>
                    <a:pt x="1788" y="2409"/>
                  </a:lnTo>
                  <a:lnTo>
                    <a:pt x="1718" y="2438"/>
                  </a:lnTo>
                  <a:lnTo>
                    <a:pt x="1646" y="2464"/>
                  </a:lnTo>
                  <a:lnTo>
                    <a:pt x="1573" y="2485"/>
                  </a:lnTo>
                  <a:lnTo>
                    <a:pt x="1497" y="2501"/>
                  </a:lnTo>
                  <a:lnTo>
                    <a:pt x="1420" y="2514"/>
                  </a:lnTo>
                  <a:lnTo>
                    <a:pt x="1341" y="2521"/>
                  </a:lnTo>
                  <a:lnTo>
                    <a:pt x="1262" y="2523"/>
                  </a:lnTo>
                  <a:lnTo>
                    <a:pt x="1182" y="2521"/>
                  </a:lnTo>
                  <a:lnTo>
                    <a:pt x="1104" y="2514"/>
                  </a:lnTo>
                  <a:lnTo>
                    <a:pt x="1027" y="2501"/>
                  </a:lnTo>
                  <a:lnTo>
                    <a:pt x="951" y="2485"/>
                  </a:lnTo>
                  <a:lnTo>
                    <a:pt x="878" y="2464"/>
                  </a:lnTo>
                  <a:lnTo>
                    <a:pt x="806" y="2438"/>
                  </a:lnTo>
                  <a:lnTo>
                    <a:pt x="736" y="2409"/>
                  </a:lnTo>
                  <a:lnTo>
                    <a:pt x="669" y="2375"/>
                  </a:lnTo>
                  <a:lnTo>
                    <a:pt x="603" y="2338"/>
                  </a:lnTo>
                  <a:lnTo>
                    <a:pt x="541" y="2297"/>
                  </a:lnTo>
                  <a:lnTo>
                    <a:pt x="481" y="2253"/>
                  </a:lnTo>
                  <a:lnTo>
                    <a:pt x="424" y="2204"/>
                  </a:lnTo>
                  <a:lnTo>
                    <a:pt x="370" y="2153"/>
                  </a:lnTo>
                  <a:lnTo>
                    <a:pt x="319" y="2099"/>
                  </a:lnTo>
                  <a:lnTo>
                    <a:pt x="270" y="2042"/>
                  </a:lnTo>
                  <a:lnTo>
                    <a:pt x="226" y="1982"/>
                  </a:lnTo>
                  <a:lnTo>
                    <a:pt x="185" y="1920"/>
                  </a:lnTo>
                  <a:lnTo>
                    <a:pt x="148" y="1855"/>
                  </a:lnTo>
                  <a:lnTo>
                    <a:pt x="114" y="1787"/>
                  </a:lnTo>
                  <a:lnTo>
                    <a:pt x="85" y="1717"/>
                  </a:lnTo>
                  <a:lnTo>
                    <a:pt x="60" y="1645"/>
                  </a:lnTo>
                  <a:lnTo>
                    <a:pt x="38" y="1572"/>
                  </a:lnTo>
                  <a:lnTo>
                    <a:pt x="22" y="1497"/>
                  </a:lnTo>
                  <a:lnTo>
                    <a:pt x="9" y="1420"/>
                  </a:lnTo>
                  <a:lnTo>
                    <a:pt x="2" y="1341"/>
                  </a:lnTo>
                  <a:lnTo>
                    <a:pt x="0" y="1261"/>
                  </a:lnTo>
                  <a:lnTo>
                    <a:pt x="2" y="1182"/>
                  </a:lnTo>
                  <a:lnTo>
                    <a:pt x="9" y="1103"/>
                  </a:lnTo>
                  <a:lnTo>
                    <a:pt x="22" y="1026"/>
                  </a:lnTo>
                  <a:lnTo>
                    <a:pt x="38" y="951"/>
                  </a:lnTo>
                  <a:lnTo>
                    <a:pt x="60" y="877"/>
                  </a:lnTo>
                  <a:lnTo>
                    <a:pt x="85" y="806"/>
                  </a:lnTo>
                  <a:lnTo>
                    <a:pt x="114" y="736"/>
                  </a:lnTo>
                  <a:lnTo>
                    <a:pt x="148" y="668"/>
                  </a:lnTo>
                  <a:lnTo>
                    <a:pt x="185" y="604"/>
                  </a:lnTo>
                  <a:lnTo>
                    <a:pt x="226" y="541"/>
                  </a:lnTo>
                  <a:lnTo>
                    <a:pt x="270" y="481"/>
                  </a:lnTo>
                  <a:lnTo>
                    <a:pt x="319" y="424"/>
                  </a:lnTo>
                  <a:lnTo>
                    <a:pt x="370" y="369"/>
                  </a:lnTo>
                  <a:lnTo>
                    <a:pt x="424" y="318"/>
                  </a:lnTo>
                  <a:lnTo>
                    <a:pt x="481" y="271"/>
                  </a:lnTo>
                  <a:lnTo>
                    <a:pt x="541" y="226"/>
                  </a:lnTo>
                  <a:lnTo>
                    <a:pt x="603" y="186"/>
                  </a:lnTo>
                  <a:lnTo>
                    <a:pt x="669" y="148"/>
                  </a:lnTo>
                  <a:lnTo>
                    <a:pt x="736" y="115"/>
                  </a:lnTo>
                  <a:lnTo>
                    <a:pt x="806" y="86"/>
                  </a:lnTo>
                  <a:lnTo>
                    <a:pt x="878" y="60"/>
                  </a:lnTo>
                  <a:lnTo>
                    <a:pt x="951" y="39"/>
                  </a:lnTo>
                  <a:lnTo>
                    <a:pt x="1027" y="23"/>
                  </a:lnTo>
                  <a:lnTo>
                    <a:pt x="1104" y="10"/>
                  </a:lnTo>
                  <a:lnTo>
                    <a:pt x="1182" y="3"/>
                  </a:lnTo>
                  <a:lnTo>
                    <a:pt x="1262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7"/>
            <p:cNvSpPr>
              <a:spLocks/>
            </p:cNvSpPr>
            <p:nvPr/>
          </p:nvSpPr>
          <p:spPr bwMode="auto">
            <a:xfrm>
              <a:off x="4011613" y="1416050"/>
              <a:ext cx="1997075" cy="4002088"/>
            </a:xfrm>
            <a:custGeom>
              <a:avLst/>
              <a:gdLst/>
              <a:ahLst/>
              <a:cxnLst>
                <a:cxn ang="0">
                  <a:pos x="1258" y="0"/>
                </a:cxn>
                <a:cxn ang="0">
                  <a:pos x="1258" y="2521"/>
                </a:cxn>
                <a:cxn ang="0">
                  <a:pos x="1179" y="2519"/>
                </a:cxn>
                <a:cxn ang="0">
                  <a:pos x="1101" y="2511"/>
                </a:cxn>
                <a:cxn ang="0">
                  <a:pos x="1023" y="2499"/>
                </a:cxn>
                <a:cxn ang="0">
                  <a:pos x="948" y="2483"/>
                </a:cxn>
                <a:cxn ang="0">
                  <a:pos x="875" y="2461"/>
                </a:cxn>
                <a:cxn ang="0">
                  <a:pos x="803" y="2436"/>
                </a:cxn>
                <a:cxn ang="0">
                  <a:pos x="734" y="2406"/>
                </a:cxn>
                <a:cxn ang="0">
                  <a:pos x="666" y="2373"/>
                </a:cxn>
                <a:cxn ang="0">
                  <a:pos x="602" y="2335"/>
                </a:cxn>
                <a:cxn ang="0">
                  <a:pos x="539" y="2295"/>
                </a:cxn>
                <a:cxn ang="0">
                  <a:pos x="480" y="2250"/>
                </a:cxn>
                <a:cxn ang="0">
                  <a:pos x="422" y="2203"/>
                </a:cxn>
                <a:cxn ang="0">
                  <a:pos x="368" y="2151"/>
                </a:cxn>
                <a:cxn ang="0">
                  <a:pos x="317" y="2097"/>
                </a:cxn>
                <a:cxn ang="0">
                  <a:pos x="270" y="2040"/>
                </a:cxn>
                <a:cxn ang="0">
                  <a:pos x="225" y="1980"/>
                </a:cxn>
                <a:cxn ang="0">
                  <a:pos x="185" y="1918"/>
                </a:cxn>
                <a:cxn ang="0">
                  <a:pos x="147" y="1853"/>
                </a:cxn>
                <a:cxn ang="0">
                  <a:pos x="114" y="1785"/>
                </a:cxn>
                <a:cxn ang="0">
                  <a:pos x="84" y="1716"/>
                </a:cxn>
                <a:cxn ang="0">
                  <a:pos x="60" y="1645"/>
                </a:cxn>
                <a:cxn ang="0">
                  <a:pos x="38" y="1571"/>
                </a:cxn>
                <a:cxn ang="0">
                  <a:pos x="22" y="1495"/>
                </a:cxn>
                <a:cxn ang="0">
                  <a:pos x="10" y="1419"/>
                </a:cxn>
                <a:cxn ang="0">
                  <a:pos x="2" y="1340"/>
                </a:cxn>
                <a:cxn ang="0">
                  <a:pos x="0" y="1261"/>
                </a:cxn>
                <a:cxn ang="0">
                  <a:pos x="2" y="1181"/>
                </a:cxn>
                <a:cxn ang="0">
                  <a:pos x="10" y="1102"/>
                </a:cxn>
                <a:cxn ang="0">
                  <a:pos x="22" y="1026"/>
                </a:cxn>
                <a:cxn ang="0">
                  <a:pos x="38" y="950"/>
                </a:cxn>
                <a:cxn ang="0">
                  <a:pos x="60" y="877"/>
                </a:cxn>
                <a:cxn ang="0">
                  <a:pos x="84" y="805"/>
                </a:cxn>
                <a:cxn ang="0">
                  <a:pos x="114" y="736"/>
                </a:cxn>
                <a:cxn ang="0">
                  <a:pos x="147" y="668"/>
                </a:cxn>
                <a:cxn ang="0">
                  <a:pos x="185" y="603"/>
                </a:cxn>
                <a:cxn ang="0">
                  <a:pos x="225" y="541"/>
                </a:cxn>
                <a:cxn ang="0">
                  <a:pos x="270" y="481"/>
                </a:cxn>
                <a:cxn ang="0">
                  <a:pos x="317" y="424"/>
                </a:cxn>
                <a:cxn ang="0">
                  <a:pos x="368" y="370"/>
                </a:cxn>
                <a:cxn ang="0">
                  <a:pos x="422" y="318"/>
                </a:cxn>
                <a:cxn ang="0">
                  <a:pos x="480" y="271"/>
                </a:cxn>
                <a:cxn ang="0">
                  <a:pos x="539" y="226"/>
                </a:cxn>
                <a:cxn ang="0">
                  <a:pos x="602" y="186"/>
                </a:cxn>
                <a:cxn ang="0">
                  <a:pos x="666" y="148"/>
                </a:cxn>
                <a:cxn ang="0">
                  <a:pos x="734" y="115"/>
                </a:cxn>
                <a:cxn ang="0">
                  <a:pos x="803" y="85"/>
                </a:cxn>
                <a:cxn ang="0">
                  <a:pos x="875" y="60"/>
                </a:cxn>
                <a:cxn ang="0">
                  <a:pos x="948" y="39"/>
                </a:cxn>
                <a:cxn ang="0">
                  <a:pos x="1023" y="22"/>
                </a:cxn>
                <a:cxn ang="0">
                  <a:pos x="1101" y="10"/>
                </a:cxn>
                <a:cxn ang="0">
                  <a:pos x="1179" y="2"/>
                </a:cxn>
                <a:cxn ang="0">
                  <a:pos x="1258" y="0"/>
                </a:cxn>
              </a:cxnLst>
              <a:rect l="0" t="0" r="r" b="b"/>
              <a:pathLst>
                <a:path w="1258" h="2521">
                  <a:moveTo>
                    <a:pt x="1258" y="0"/>
                  </a:moveTo>
                  <a:lnTo>
                    <a:pt x="1258" y="2521"/>
                  </a:lnTo>
                  <a:lnTo>
                    <a:pt x="1179" y="2519"/>
                  </a:lnTo>
                  <a:lnTo>
                    <a:pt x="1101" y="2511"/>
                  </a:lnTo>
                  <a:lnTo>
                    <a:pt x="1023" y="2499"/>
                  </a:lnTo>
                  <a:lnTo>
                    <a:pt x="948" y="2483"/>
                  </a:lnTo>
                  <a:lnTo>
                    <a:pt x="875" y="2461"/>
                  </a:lnTo>
                  <a:lnTo>
                    <a:pt x="803" y="2436"/>
                  </a:lnTo>
                  <a:lnTo>
                    <a:pt x="734" y="2406"/>
                  </a:lnTo>
                  <a:lnTo>
                    <a:pt x="666" y="2373"/>
                  </a:lnTo>
                  <a:lnTo>
                    <a:pt x="602" y="2335"/>
                  </a:lnTo>
                  <a:lnTo>
                    <a:pt x="539" y="2295"/>
                  </a:lnTo>
                  <a:lnTo>
                    <a:pt x="480" y="2250"/>
                  </a:lnTo>
                  <a:lnTo>
                    <a:pt x="422" y="2203"/>
                  </a:lnTo>
                  <a:lnTo>
                    <a:pt x="368" y="2151"/>
                  </a:lnTo>
                  <a:lnTo>
                    <a:pt x="317" y="2097"/>
                  </a:lnTo>
                  <a:lnTo>
                    <a:pt x="270" y="2040"/>
                  </a:lnTo>
                  <a:lnTo>
                    <a:pt x="225" y="1980"/>
                  </a:lnTo>
                  <a:lnTo>
                    <a:pt x="185" y="1918"/>
                  </a:lnTo>
                  <a:lnTo>
                    <a:pt x="147" y="1853"/>
                  </a:lnTo>
                  <a:lnTo>
                    <a:pt x="114" y="1785"/>
                  </a:lnTo>
                  <a:lnTo>
                    <a:pt x="84" y="1716"/>
                  </a:lnTo>
                  <a:lnTo>
                    <a:pt x="60" y="1645"/>
                  </a:lnTo>
                  <a:lnTo>
                    <a:pt x="38" y="1571"/>
                  </a:lnTo>
                  <a:lnTo>
                    <a:pt x="22" y="1495"/>
                  </a:lnTo>
                  <a:lnTo>
                    <a:pt x="10" y="1419"/>
                  </a:lnTo>
                  <a:lnTo>
                    <a:pt x="2" y="1340"/>
                  </a:lnTo>
                  <a:lnTo>
                    <a:pt x="0" y="1261"/>
                  </a:lnTo>
                  <a:lnTo>
                    <a:pt x="2" y="1181"/>
                  </a:lnTo>
                  <a:lnTo>
                    <a:pt x="10" y="1102"/>
                  </a:lnTo>
                  <a:lnTo>
                    <a:pt x="22" y="1026"/>
                  </a:lnTo>
                  <a:lnTo>
                    <a:pt x="38" y="950"/>
                  </a:lnTo>
                  <a:lnTo>
                    <a:pt x="60" y="877"/>
                  </a:lnTo>
                  <a:lnTo>
                    <a:pt x="84" y="805"/>
                  </a:lnTo>
                  <a:lnTo>
                    <a:pt x="114" y="736"/>
                  </a:lnTo>
                  <a:lnTo>
                    <a:pt x="147" y="668"/>
                  </a:lnTo>
                  <a:lnTo>
                    <a:pt x="185" y="603"/>
                  </a:lnTo>
                  <a:lnTo>
                    <a:pt x="225" y="541"/>
                  </a:lnTo>
                  <a:lnTo>
                    <a:pt x="270" y="481"/>
                  </a:lnTo>
                  <a:lnTo>
                    <a:pt x="317" y="424"/>
                  </a:lnTo>
                  <a:lnTo>
                    <a:pt x="368" y="370"/>
                  </a:lnTo>
                  <a:lnTo>
                    <a:pt x="422" y="318"/>
                  </a:lnTo>
                  <a:lnTo>
                    <a:pt x="480" y="271"/>
                  </a:lnTo>
                  <a:lnTo>
                    <a:pt x="539" y="226"/>
                  </a:lnTo>
                  <a:lnTo>
                    <a:pt x="602" y="186"/>
                  </a:lnTo>
                  <a:lnTo>
                    <a:pt x="666" y="148"/>
                  </a:lnTo>
                  <a:lnTo>
                    <a:pt x="734" y="115"/>
                  </a:lnTo>
                  <a:lnTo>
                    <a:pt x="803" y="85"/>
                  </a:lnTo>
                  <a:lnTo>
                    <a:pt x="875" y="60"/>
                  </a:lnTo>
                  <a:lnTo>
                    <a:pt x="948" y="39"/>
                  </a:lnTo>
                  <a:lnTo>
                    <a:pt x="1023" y="22"/>
                  </a:lnTo>
                  <a:lnTo>
                    <a:pt x="1101" y="10"/>
                  </a:lnTo>
                  <a:lnTo>
                    <a:pt x="1179" y="2"/>
                  </a:lnTo>
                  <a:lnTo>
                    <a:pt x="1258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8"/>
            <p:cNvSpPr>
              <a:spLocks/>
            </p:cNvSpPr>
            <p:nvPr/>
          </p:nvSpPr>
          <p:spPr bwMode="auto">
            <a:xfrm>
              <a:off x="6008688" y="1414463"/>
              <a:ext cx="2008188" cy="40052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84" y="2"/>
                </a:cxn>
                <a:cxn ang="0">
                  <a:pos x="162" y="9"/>
                </a:cxn>
                <a:cxn ang="0">
                  <a:pos x="239" y="22"/>
                </a:cxn>
                <a:cxn ang="0">
                  <a:pos x="315" y="38"/>
                </a:cxn>
                <a:cxn ang="0">
                  <a:pos x="388" y="59"/>
                </a:cxn>
                <a:cxn ang="0">
                  <a:pos x="460" y="85"/>
                </a:cxn>
                <a:cxn ang="0">
                  <a:pos x="530" y="114"/>
                </a:cxn>
                <a:cxn ang="0">
                  <a:pos x="597" y="148"/>
                </a:cxn>
                <a:cxn ang="0">
                  <a:pos x="662" y="185"/>
                </a:cxn>
                <a:cxn ang="0">
                  <a:pos x="724" y="226"/>
                </a:cxn>
                <a:cxn ang="0">
                  <a:pos x="785" y="270"/>
                </a:cxn>
                <a:cxn ang="0">
                  <a:pos x="841" y="319"/>
                </a:cxn>
                <a:cxn ang="0">
                  <a:pos x="896" y="369"/>
                </a:cxn>
                <a:cxn ang="0">
                  <a:pos x="947" y="424"/>
                </a:cxn>
                <a:cxn ang="0">
                  <a:pos x="995" y="481"/>
                </a:cxn>
                <a:cxn ang="0">
                  <a:pos x="1039" y="541"/>
                </a:cxn>
                <a:cxn ang="0">
                  <a:pos x="1080" y="603"/>
                </a:cxn>
                <a:cxn ang="0">
                  <a:pos x="1117" y="668"/>
                </a:cxn>
                <a:cxn ang="0">
                  <a:pos x="1151" y="736"/>
                </a:cxn>
                <a:cxn ang="0">
                  <a:pos x="1180" y="806"/>
                </a:cxn>
                <a:cxn ang="0">
                  <a:pos x="1206" y="878"/>
                </a:cxn>
                <a:cxn ang="0">
                  <a:pos x="1227" y="951"/>
                </a:cxn>
                <a:cxn ang="0">
                  <a:pos x="1243" y="1026"/>
                </a:cxn>
                <a:cxn ang="0">
                  <a:pos x="1256" y="1103"/>
                </a:cxn>
                <a:cxn ang="0">
                  <a:pos x="1263" y="1182"/>
                </a:cxn>
                <a:cxn ang="0">
                  <a:pos x="1265" y="1262"/>
                </a:cxn>
                <a:cxn ang="0">
                  <a:pos x="1263" y="1341"/>
                </a:cxn>
                <a:cxn ang="0">
                  <a:pos x="1256" y="1420"/>
                </a:cxn>
                <a:cxn ang="0">
                  <a:pos x="1243" y="1497"/>
                </a:cxn>
                <a:cxn ang="0">
                  <a:pos x="1227" y="1572"/>
                </a:cxn>
                <a:cxn ang="0">
                  <a:pos x="1206" y="1646"/>
                </a:cxn>
                <a:cxn ang="0">
                  <a:pos x="1180" y="1717"/>
                </a:cxn>
                <a:cxn ang="0">
                  <a:pos x="1151" y="1787"/>
                </a:cxn>
                <a:cxn ang="0">
                  <a:pos x="1117" y="1855"/>
                </a:cxn>
                <a:cxn ang="0">
                  <a:pos x="1080" y="1920"/>
                </a:cxn>
                <a:cxn ang="0">
                  <a:pos x="1039" y="1982"/>
                </a:cxn>
                <a:cxn ang="0">
                  <a:pos x="995" y="2042"/>
                </a:cxn>
                <a:cxn ang="0">
                  <a:pos x="947" y="2100"/>
                </a:cxn>
                <a:cxn ang="0">
                  <a:pos x="896" y="2154"/>
                </a:cxn>
                <a:cxn ang="0">
                  <a:pos x="841" y="2204"/>
                </a:cxn>
                <a:cxn ang="0">
                  <a:pos x="785" y="2253"/>
                </a:cxn>
                <a:cxn ang="0">
                  <a:pos x="724" y="2297"/>
                </a:cxn>
                <a:cxn ang="0">
                  <a:pos x="662" y="2338"/>
                </a:cxn>
                <a:cxn ang="0">
                  <a:pos x="597" y="2375"/>
                </a:cxn>
                <a:cxn ang="0">
                  <a:pos x="530" y="2409"/>
                </a:cxn>
                <a:cxn ang="0">
                  <a:pos x="460" y="2438"/>
                </a:cxn>
                <a:cxn ang="0">
                  <a:pos x="388" y="2464"/>
                </a:cxn>
                <a:cxn ang="0">
                  <a:pos x="315" y="2485"/>
                </a:cxn>
                <a:cxn ang="0">
                  <a:pos x="239" y="2501"/>
                </a:cxn>
                <a:cxn ang="0">
                  <a:pos x="162" y="2514"/>
                </a:cxn>
                <a:cxn ang="0">
                  <a:pos x="84" y="2521"/>
                </a:cxn>
                <a:cxn ang="0">
                  <a:pos x="4" y="2523"/>
                </a:cxn>
                <a:cxn ang="0">
                  <a:pos x="2" y="2523"/>
                </a:cxn>
                <a:cxn ang="0">
                  <a:pos x="2" y="2522"/>
                </a:cxn>
                <a:cxn ang="0">
                  <a:pos x="0" y="2522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1265" h="2523">
                  <a:moveTo>
                    <a:pt x="2" y="0"/>
                  </a:moveTo>
                  <a:lnTo>
                    <a:pt x="4" y="0"/>
                  </a:lnTo>
                  <a:lnTo>
                    <a:pt x="84" y="2"/>
                  </a:lnTo>
                  <a:lnTo>
                    <a:pt x="162" y="9"/>
                  </a:lnTo>
                  <a:lnTo>
                    <a:pt x="239" y="22"/>
                  </a:lnTo>
                  <a:lnTo>
                    <a:pt x="315" y="38"/>
                  </a:lnTo>
                  <a:lnTo>
                    <a:pt x="388" y="59"/>
                  </a:lnTo>
                  <a:lnTo>
                    <a:pt x="460" y="85"/>
                  </a:lnTo>
                  <a:lnTo>
                    <a:pt x="530" y="114"/>
                  </a:lnTo>
                  <a:lnTo>
                    <a:pt x="597" y="148"/>
                  </a:lnTo>
                  <a:lnTo>
                    <a:pt x="662" y="185"/>
                  </a:lnTo>
                  <a:lnTo>
                    <a:pt x="724" y="226"/>
                  </a:lnTo>
                  <a:lnTo>
                    <a:pt x="785" y="270"/>
                  </a:lnTo>
                  <a:lnTo>
                    <a:pt x="841" y="319"/>
                  </a:lnTo>
                  <a:lnTo>
                    <a:pt x="896" y="369"/>
                  </a:lnTo>
                  <a:lnTo>
                    <a:pt x="947" y="424"/>
                  </a:lnTo>
                  <a:lnTo>
                    <a:pt x="995" y="481"/>
                  </a:lnTo>
                  <a:lnTo>
                    <a:pt x="1039" y="541"/>
                  </a:lnTo>
                  <a:lnTo>
                    <a:pt x="1080" y="603"/>
                  </a:lnTo>
                  <a:lnTo>
                    <a:pt x="1117" y="668"/>
                  </a:lnTo>
                  <a:lnTo>
                    <a:pt x="1151" y="736"/>
                  </a:lnTo>
                  <a:lnTo>
                    <a:pt x="1180" y="806"/>
                  </a:lnTo>
                  <a:lnTo>
                    <a:pt x="1206" y="878"/>
                  </a:lnTo>
                  <a:lnTo>
                    <a:pt x="1227" y="951"/>
                  </a:lnTo>
                  <a:lnTo>
                    <a:pt x="1243" y="1026"/>
                  </a:lnTo>
                  <a:lnTo>
                    <a:pt x="1256" y="1103"/>
                  </a:lnTo>
                  <a:lnTo>
                    <a:pt x="1263" y="1182"/>
                  </a:lnTo>
                  <a:lnTo>
                    <a:pt x="1265" y="1262"/>
                  </a:lnTo>
                  <a:lnTo>
                    <a:pt x="1263" y="1341"/>
                  </a:lnTo>
                  <a:lnTo>
                    <a:pt x="1256" y="1420"/>
                  </a:lnTo>
                  <a:lnTo>
                    <a:pt x="1243" y="1497"/>
                  </a:lnTo>
                  <a:lnTo>
                    <a:pt x="1227" y="1572"/>
                  </a:lnTo>
                  <a:lnTo>
                    <a:pt x="1206" y="1646"/>
                  </a:lnTo>
                  <a:lnTo>
                    <a:pt x="1180" y="1717"/>
                  </a:lnTo>
                  <a:lnTo>
                    <a:pt x="1151" y="1787"/>
                  </a:lnTo>
                  <a:lnTo>
                    <a:pt x="1117" y="1855"/>
                  </a:lnTo>
                  <a:lnTo>
                    <a:pt x="1080" y="1920"/>
                  </a:lnTo>
                  <a:lnTo>
                    <a:pt x="1039" y="1982"/>
                  </a:lnTo>
                  <a:lnTo>
                    <a:pt x="995" y="2042"/>
                  </a:lnTo>
                  <a:lnTo>
                    <a:pt x="947" y="2100"/>
                  </a:lnTo>
                  <a:lnTo>
                    <a:pt x="896" y="2154"/>
                  </a:lnTo>
                  <a:lnTo>
                    <a:pt x="841" y="2204"/>
                  </a:lnTo>
                  <a:lnTo>
                    <a:pt x="785" y="2253"/>
                  </a:lnTo>
                  <a:lnTo>
                    <a:pt x="724" y="2297"/>
                  </a:lnTo>
                  <a:lnTo>
                    <a:pt x="662" y="2338"/>
                  </a:lnTo>
                  <a:lnTo>
                    <a:pt x="597" y="2375"/>
                  </a:lnTo>
                  <a:lnTo>
                    <a:pt x="530" y="2409"/>
                  </a:lnTo>
                  <a:lnTo>
                    <a:pt x="460" y="2438"/>
                  </a:lnTo>
                  <a:lnTo>
                    <a:pt x="388" y="2464"/>
                  </a:lnTo>
                  <a:lnTo>
                    <a:pt x="315" y="2485"/>
                  </a:lnTo>
                  <a:lnTo>
                    <a:pt x="239" y="2501"/>
                  </a:lnTo>
                  <a:lnTo>
                    <a:pt x="162" y="2514"/>
                  </a:lnTo>
                  <a:lnTo>
                    <a:pt x="84" y="2521"/>
                  </a:lnTo>
                  <a:lnTo>
                    <a:pt x="4" y="2523"/>
                  </a:lnTo>
                  <a:lnTo>
                    <a:pt x="2" y="2523"/>
                  </a:lnTo>
                  <a:lnTo>
                    <a:pt x="2" y="2522"/>
                  </a:lnTo>
                  <a:lnTo>
                    <a:pt x="0" y="2522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9"/>
            <p:cNvSpPr>
              <a:spLocks/>
            </p:cNvSpPr>
            <p:nvPr/>
          </p:nvSpPr>
          <p:spPr bwMode="auto">
            <a:xfrm>
              <a:off x="4265613" y="1668463"/>
              <a:ext cx="1743075" cy="3497263"/>
            </a:xfrm>
            <a:custGeom>
              <a:avLst/>
              <a:gdLst/>
              <a:ahLst/>
              <a:cxnLst>
                <a:cxn ang="0">
                  <a:pos x="1098" y="0"/>
                </a:cxn>
                <a:cxn ang="0">
                  <a:pos x="1098" y="2203"/>
                </a:cxn>
                <a:cxn ang="0">
                  <a:pos x="1023" y="2200"/>
                </a:cxn>
                <a:cxn ang="0">
                  <a:pos x="949" y="2192"/>
                </a:cxn>
                <a:cxn ang="0">
                  <a:pos x="877" y="2180"/>
                </a:cxn>
                <a:cxn ang="0">
                  <a:pos x="806" y="2163"/>
                </a:cxn>
                <a:cxn ang="0">
                  <a:pos x="737" y="2141"/>
                </a:cxn>
                <a:cxn ang="0">
                  <a:pos x="670" y="2115"/>
                </a:cxn>
                <a:cxn ang="0">
                  <a:pos x="606" y="2085"/>
                </a:cxn>
                <a:cxn ang="0">
                  <a:pos x="544" y="2052"/>
                </a:cxn>
                <a:cxn ang="0">
                  <a:pos x="484" y="2013"/>
                </a:cxn>
                <a:cxn ang="0">
                  <a:pos x="427" y="1972"/>
                </a:cxn>
                <a:cxn ang="0">
                  <a:pos x="373" y="1928"/>
                </a:cxn>
                <a:cxn ang="0">
                  <a:pos x="321" y="1879"/>
                </a:cxn>
                <a:cxn ang="0">
                  <a:pos x="273" y="1828"/>
                </a:cxn>
                <a:cxn ang="0">
                  <a:pos x="229" y="1773"/>
                </a:cxn>
                <a:cxn ang="0">
                  <a:pos x="188" y="1716"/>
                </a:cxn>
                <a:cxn ang="0">
                  <a:pos x="149" y="1656"/>
                </a:cxn>
                <a:cxn ang="0">
                  <a:pos x="116" y="1594"/>
                </a:cxn>
                <a:cxn ang="0">
                  <a:pos x="86" y="1529"/>
                </a:cxn>
                <a:cxn ang="0">
                  <a:pos x="60" y="1462"/>
                </a:cxn>
                <a:cxn ang="0">
                  <a:pos x="39" y="1394"/>
                </a:cxn>
                <a:cxn ang="0">
                  <a:pos x="22" y="1323"/>
                </a:cxn>
                <a:cxn ang="0">
                  <a:pos x="10" y="1251"/>
                </a:cxn>
                <a:cxn ang="0">
                  <a:pos x="2" y="1177"/>
                </a:cxn>
                <a:cxn ang="0">
                  <a:pos x="0" y="1102"/>
                </a:cxn>
                <a:cxn ang="0">
                  <a:pos x="2" y="1026"/>
                </a:cxn>
                <a:cxn ang="0">
                  <a:pos x="10" y="952"/>
                </a:cxn>
                <a:cxn ang="0">
                  <a:pos x="22" y="880"/>
                </a:cxn>
                <a:cxn ang="0">
                  <a:pos x="39" y="809"/>
                </a:cxn>
                <a:cxn ang="0">
                  <a:pos x="60" y="741"/>
                </a:cxn>
                <a:cxn ang="0">
                  <a:pos x="86" y="674"/>
                </a:cxn>
                <a:cxn ang="0">
                  <a:pos x="116" y="609"/>
                </a:cxn>
                <a:cxn ang="0">
                  <a:pos x="149" y="547"/>
                </a:cxn>
                <a:cxn ang="0">
                  <a:pos x="188" y="487"/>
                </a:cxn>
                <a:cxn ang="0">
                  <a:pos x="229" y="430"/>
                </a:cxn>
                <a:cxn ang="0">
                  <a:pos x="273" y="375"/>
                </a:cxn>
                <a:cxn ang="0">
                  <a:pos x="321" y="324"/>
                </a:cxn>
                <a:cxn ang="0">
                  <a:pos x="373" y="275"/>
                </a:cxn>
                <a:cxn ang="0">
                  <a:pos x="427" y="231"/>
                </a:cxn>
                <a:cxn ang="0">
                  <a:pos x="484" y="190"/>
                </a:cxn>
                <a:cxn ang="0">
                  <a:pos x="544" y="151"/>
                </a:cxn>
                <a:cxn ang="0">
                  <a:pos x="606" y="118"/>
                </a:cxn>
                <a:cxn ang="0">
                  <a:pos x="670" y="88"/>
                </a:cxn>
                <a:cxn ang="0">
                  <a:pos x="737" y="62"/>
                </a:cxn>
                <a:cxn ang="0">
                  <a:pos x="806" y="40"/>
                </a:cxn>
                <a:cxn ang="0">
                  <a:pos x="877" y="23"/>
                </a:cxn>
                <a:cxn ang="0">
                  <a:pos x="949" y="11"/>
                </a:cxn>
                <a:cxn ang="0">
                  <a:pos x="1023" y="3"/>
                </a:cxn>
                <a:cxn ang="0">
                  <a:pos x="1098" y="0"/>
                </a:cxn>
              </a:cxnLst>
              <a:rect l="0" t="0" r="r" b="b"/>
              <a:pathLst>
                <a:path w="1098" h="2203">
                  <a:moveTo>
                    <a:pt x="1098" y="0"/>
                  </a:moveTo>
                  <a:lnTo>
                    <a:pt x="1098" y="2203"/>
                  </a:lnTo>
                  <a:lnTo>
                    <a:pt x="1023" y="2200"/>
                  </a:lnTo>
                  <a:lnTo>
                    <a:pt x="949" y="2192"/>
                  </a:lnTo>
                  <a:lnTo>
                    <a:pt x="877" y="2180"/>
                  </a:lnTo>
                  <a:lnTo>
                    <a:pt x="806" y="2163"/>
                  </a:lnTo>
                  <a:lnTo>
                    <a:pt x="737" y="2141"/>
                  </a:lnTo>
                  <a:lnTo>
                    <a:pt x="670" y="2115"/>
                  </a:lnTo>
                  <a:lnTo>
                    <a:pt x="606" y="2085"/>
                  </a:lnTo>
                  <a:lnTo>
                    <a:pt x="544" y="2052"/>
                  </a:lnTo>
                  <a:lnTo>
                    <a:pt x="484" y="2013"/>
                  </a:lnTo>
                  <a:lnTo>
                    <a:pt x="427" y="1972"/>
                  </a:lnTo>
                  <a:lnTo>
                    <a:pt x="373" y="1928"/>
                  </a:lnTo>
                  <a:lnTo>
                    <a:pt x="321" y="1879"/>
                  </a:lnTo>
                  <a:lnTo>
                    <a:pt x="273" y="1828"/>
                  </a:lnTo>
                  <a:lnTo>
                    <a:pt x="229" y="1773"/>
                  </a:lnTo>
                  <a:lnTo>
                    <a:pt x="188" y="1716"/>
                  </a:lnTo>
                  <a:lnTo>
                    <a:pt x="149" y="1656"/>
                  </a:lnTo>
                  <a:lnTo>
                    <a:pt x="116" y="1594"/>
                  </a:lnTo>
                  <a:lnTo>
                    <a:pt x="86" y="1529"/>
                  </a:lnTo>
                  <a:lnTo>
                    <a:pt x="60" y="1462"/>
                  </a:lnTo>
                  <a:lnTo>
                    <a:pt x="39" y="1394"/>
                  </a:lnTo>
                  <a:lnTo>
                    <a:pt x="22" y="1323"/>
                  </a:lnTo>
                  <a:lnTo>
                    <a:pt x="10" y="1251"/>
                  </a:lnTo>
                  <a:lnTo>
                    <a:pt x="2" y="1177"/>
                  </a:lnTo>
                  <a:lnTo>
                    <a:pt x="0" y="1102"/>
                  </a:lnTo>
                  <a:lnTo>
                    <a:pt x="2" y="1026"/>
                  </a:lnTo>
                  <a:lnTo>
                    <a:pt x="10" y="952"/>
                  </a:lnTo>
                  <a:lnTo>
                    <a:pt x="22" y="880"/>
                  </a:lnTo>
                  <a:lnTo>
                    <a:pt x="39" y="809"/>
                  </a:lnTo>
                  <a:lnTo>
                    <a:pt x="60" y="741"/>
                  </a:lnTo>
                  <a:lnTo>
                    <a:pt x="86" y="674"/>
                  </a:lnTo>
                  <a:lnTo>
                    <a:pt x="116" y="609"/>
                  </a:lnTo>
                  <a:lnTo>
                    <a:pt x="149" y="547"/>
                  </a:lnTo>
                  <a:lnTo>
                    <a:pt x="188" y="487"/>
                  </a:lnTo>
                  <a:lnTo>
                    <a:pt x="229" y="430"/>
                  </a:lnTo>
                  <a:lnTo>
                    <a:pt x="273" y="375"/>
                  </a:lnTo>
                  <a:lnTo>
                    <a:pt x="321" y="324"/>
                  </a:lnTo>
                  <a:lnTo>
                    <a:pt x="373" y="275"/>
                  </a:lnTo>
                  <a:lnTo>
                    <a:pt x="427" y="231"/>
                  </a:lnTo>
                  <a:lnTo>
                    <a:pt x="484" y="190"/>
                  </a:lnTo>
                  <a:lnTo>
                    <a:pt x="544" y="151"/>
                  </a:lnTo>
                  <a:lnTo>
                    <a:pt x="606" y="118"/>
                  </a:lnTo>
                  <a:lnTo>
                    <a:pt x="670" y="88"/>
                  </a:lnTo>
                  <a:lnTo>
                    <a:pt x="737" y="62"/>
                  </a:lnTo>
                  <a:lnTo>
                    <a:pt x="806" y="40"/>
                  </a:lnTo>
                  <a:lnTo>
                    <a:pt x="877" y="23"/>
                  </a:lnTo>
                  <a:lnTo>
                    <a:pt x="949" y="11"/>
                  </a:lnTo>
                  <a:lnTo>
                    <a:pt x="1023" y="3"/>
                  </a:lnTo>
                  <a:lnTo>
                    <a:pt x="1098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10"/>
            <p:cNvSpPr>
              <a:spLocks/>
            </p:cNvSpPr>
            <p:nvPr/>
          </p:nvSpPr>
          <p:spPr bwMode="auto">
            <a:xfrm>
              <a:off x="6008688" y="1668463"/>
              <a:ext cx="1754188" cy="34972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0" y="3"/>
                </a:cxn>
                <a:cxn ang="0">
                  <a:pos x="154" y="11"/>
                </a:cxn>
                <a:cxn ang="0">
                  <a:pos x="226" y="23"/>
                </a:cxn>
                <a:cxn ang="0">
                  <a:pos x="297" y="39"/>
                </a:cxn>
                <a:cxn ang="0">
                  <a:pos x="366" y="61"/>
                </a:cxn>
                <a:cxn ang="0">
                  <a:pos x="433" y="87"/>
                </a:cxn>
                <a:cxn ang="0">
                  <a:pos x="498" y="116"/>
                </a:cxn>
                <a:cxn ang="0">
                  <a:pos x="560" y="151"/>
                </a:cxn>
                <a:cxn ang="0">
                  <a:pos x="620" y="189"/>
                </a:cxn>
                <a:cxn ang="0">
                  <a:pos x="677" y="230"/>
                </a:cxn>
                <a:cxn ang="0">
                  <a:pos x="732" y="275"/>
                </a:cxn>
                <a:cxn ang="0">
                  <a:pos x="783" y="323"/>
                </a:cxn>
                <a:cxn ang="0">
                  <a:pos x="831" y="374"/>
                </a:cxn>
                <a:cxn ang="0">
                  <a:pos x="876" y="429"/>
                </a:cxn>
                <a:cxn ang="0">
                  <a:pos x="917" y="486"/>
                </a:cxn>
                <a:cxn ang="0">
                  <a:pos x="955" y="546"/>
                </a:cxn>
                <a:cxn ang="0">
                  <a:pos x="989" y="608"/>
                </a:cxn>
                <a:cxn ang="0">
                  <a:pos x="1019" y="673"/>
                </a:cxn>
                <a:cxn ang="0">
                  <a:pos x="1045" y="740"/>
                </a:cxn>
                <a:cxn ang="0">
                  <a:pos x="1066" y="809"/>
                </a:cxn>
                <a:cxn ang="0">
                  <a:pos x="1083" y="880"/>
                </a:cxn>
                <a:cxn ang="0">
                  <a:pos x="1095" y="952"/>
                </a:cxn>
                <a:cxn ang="0">
                  <a:pos x="1103" y="1026"/>
                </a:cxn>
                <a:cxn ang="0">
                  <a:pos x="1105" y="1102"/>
                </a:cxn>
                <a:cxn ang="0">
                  <a:pos x="1103" y="1177"/>
                </a:cxn>
                <a:cxn ang="0">
                  <a:pos x="1095" y="1251"/>
                </a:cxn>
                <a:cxn ang="0">
                  <a:pos x="1083" y="1323"/>
                </a:cxn>
                <a:cxn ang="0">
                  <a:pos x="1066" y="1394"/>
                </a:cxn>
                <a:cxn ang="0">
                  <a:pos x="1045" y="1463"/>
                </a:cxn>
                <a:cxn ang="0">
                  <a:pos x="1019" y="1530"/>
                </a:cxn>
                <a:cxn ang="0">
                  <a:pos x="989" y="1595"/>
                </a:cxn>
                <a:cxn ang="0">
                  <a:pos x="955" y="1657"/>
                </a:cxn>
                <a:cxn ang="0">
                  <a:pos x="917" y="1717"/>
                </a:cxn>
                <a:cxn ang="0">
                  <a:pos x="876" y="1774"/>
                </a:cxn>
                <a:cxn ang="0">
                  <a:pos x="831" y="1829"/>
                </a:cxn>
                <a:cxn ang="0">
                  <a:pos x="783" y="1880"/>
                </a:cxn>
                <a:cxn ang="0">
                  <a:pos x="732" y="1928"/>
                </a:cxn>
                <a:cxn ang="0">
                  <a:pos x="677" y="1973"/>
                </a:cxn>
                <a:cxn ang="0">
                  <a:pos x="620" y="2014"/>
                </a:cxn>
                <a:cxn ang="0">
                  <a:pos x="560" y="2052"/>
                </a:cxn>
                <a:cxn ang="0">
                  <a:pos x="498" y="2087"/>
                </a:cxn>
                <a:cxn ang="0">
                  <a:pos x="433" y="2116"/>
                </a:cxn>
                <a:cxn ang="0">
                  <a:pos x="366" y="2142"/>
                </a:cxn>
                <a:cxn ang="0">
                  <a:pos x="297" y="2164"/>
                </a:cxn>
                <a:cxn ang="0">
                  <a:pos x="226" y="2180"/>
                </a:cxn>
                <a:cxn ang="0">
                  <a:pos x="154" y="2192"/>
                </a:cxn>
                <a:cxn ang="0">
                  <a:pos x="80" y="2200"/>
                </a:cxn>
                <a:cxn ang="0">
                  <a:pos x="4" y="2203"/>
                </a:cxn>
                <a:cxn ang="0">
                  <a:pos x="0" y="2203"/>
                </a:cxn>
                <a:cxn ang="0">
                  <a:pos x="0" y="0"/>
                </a:cxn>
              </a:cxnLst>
              <a:rect l="0" t="0" r="r" b="b"/>
              <a:pathLst>
                <a:path w="1105" h="2203">
                  <a:moveTo>
                    <a:pt x="0" y="0"/>
                  </a:moveTo>
                  <a:lnTo>
                    <a:pt x="4" y="0"/>
                  </a:lnTo>
                  <a:lnTo>
                    <a:pt x="80" y="3"/>
                  </a:lnTo>
                  <a:lnTo>
                    <a:pt x="154" y="11"/>
                  </a:lnTo>
                  <a:lnTo>
                    <a:pt x="226" y="23"/>
                  </a:lnTo>
                  <a:lnTo>
                    <a:pt x="297" y="39"/>
                  </a:lnTo>
                  <a:lnTo>
                    <a:pt x="366" y="61"/>
                  </a:lnTo>
                  <a:lnTo>
                    <a:pt x="433" y="87"/>
                  </a:lnTo>
                  <a:lnTo>
                    <a:pt x="498" y="116"/>
                  </a:lnTo>
                  <a:lnTo>
                    <a:pt x="560" y="151"/>
                  </a:lnTo>
                  <a:lnTo>
                    <a:pt x="620" y="189"/>
                  </a:lnTo>
                  <a:lnTo>
                    <a:pt x="677" y="230"/>
                  </a:lnTo>
                  <a:lnTo>
                    <a:pt x="732" y="275"/>
                  </a:lnTo>
                  <a:lnTo>
                    <a:pt x="783" y="323"/>
                  </a:lnTo>
                  <a:lnTo>
                    <a:pt x="831" y="374"/>
                  </a:lnTo>
                  <a:lnTo>
                    <a:pt x="876" y="429"/>
                  </a:lnTo>
                  <a:lnTo>
                    <a:pt x="917" y="486"/>
                  </a:lnTo>
                  <a:lnTo>
                    <a:pt x="955" y="546"/>
                  </a:lnTo>
                  <a:lnTo>
                    <a:pt x="989" y="608"/>
                  </a:lnTo>
                  <a:lnTo>
                    <a:pt x="1019" y="673"/>
                  </a:lnTo>
                  <a:lnTo>
                    <a:pt x="1045" y="740"/>
                  </a:lnTo>
                  <a:lnTo>
                    <a:pt x="1066" y="809"/>
                  </a:lnTo>
                  <a:lnTo>
                    <a:pt x="1083" y="880"/>
                  </a:lnTo>
                  <a:lnTo>
                    <a:pt x="1095" y="952"/>
                  </a:lnTo>
                  <a:lnTo>
                    <a:pt x="1103" y="1026"/>
                  </a:lnTo>
                  <a:lnTo>
                    <a:pt x="1105" y="1102"/>
                  </a:lnTo>
                  <a:lnTo>
                    <a:pt x="1103" y="1177"/>
                  </a:lnTo>
                  <a:lnTo>
                    <a:pt x="1095" y="1251"/>
                  </a:lnTo>
                  <a:lnTo>
                    <a:pt x="1083" y="1323"/>
                  </a:lnTo>
                  <a:lnTo>
                    <a:pt x="1066" y="1394"/>
                  </a:lnTo>
                  <a:lnTo>
                    <a:pt x="1045" y="1463"/>
                  </a:lnTo>
                  <a:lnTo>
                    <a:pt x="1019" y="1530"/>
                  </a:lnTo>
                  <a:lnTo>
                    <a:pt x="989" y="1595"/>
                  </a:lnTo>
                  <a:lnTo>
                    <a:pt x="955" y="1657"/>
                  </a:lnTo>
                  <a:lnTo>
                    <a:pt x="917" y="1717"/>
                  </a:lnTo>
                  <a:lnTo>
                    <a:pt x="876" y="1774"/>
                  </a:lnTo>
                  <a:lnTo>
                    <a:pt x="831" y="1829"/>
                  </a:lnTo>
                  <a:lnTo>
                    <a:pt x="783" y="1880"/>
                  </a:lnTo>
                  <a:lnTo>
                    <a:pt x="732" y="1928"/>
                  </a:lnTo>
                  <a:lnTo>
                    <a:pt x="677" y="1973"/>
                  </a:lnTo>
                  <a:lnTo>
                    <a:pt x="620" y="2014"/>
                  </a:lnTo>
                  <a:lnTo>
                    <a:pt x="560" y="2052"/>
                  </a:lnTo>
                  <a:lnTo>
                    <a:pt x="498" y="2087"/>
                  </a:lnTo>
                  <a:lnTo>
                    <a:pt x="433" y="2116"/>
                  </a:lnTo>
                  <a:lnTo>
                    <a:pt x="366" y="2142"/>
                  </a:lnTo>
                  <a:lnTo>
                    <a:pt x="297" y="2164"/>
                  </a:lnTo>
                  <a:lnTo>
                    <a:pt x="226" y="2180"/>
                  </a:lnTo>
                  <a:lnTo>
                    <a:pt x="154" y="2192"/>
                  </a:lnTo>
                  <a:lnTo>
                    <a:pt x="80" y="2200"/>
                  </a:lnTo>
                  <a:lnTo>
                    <a:pt x="4" y="2203"/>
                  </a:lnTo>
                  <a:lnTo>
                    <a:pt x="0" y="2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11"/>
            <p:cNvSpPr>
              <a:spLocks noEditPoints="1"/>
            </p:cNvSpPr>
            <p:nvPr/>
          </p:nvSpPr>
          <p:spPr bwMode="auto">
            <a:xfrm>
              <a:off x="5299076" y="2197100"/>
              <a:ext cx="1522413" cy="2397125"/>
            </a:xfrm>
            <a:custGeom>
              <a:avLst/>
              <a:gdLst/>
              <a:ahLst/>
              <a:cxnLst>
                <a:cxn ang="0">
                  <a:pos x="581" y="1159"/>
                </a:cxn>
                <a:cxn ang="0">
                  <a:pos x="653" y="1124"/>
                </a:cxn>
                <a:cxn ang="0">
                  <a:pos x="702" y="1066"/>
                </a:cxn>
                <a:cxn ang="0">
                  <a:pos x="718" y="996"/>
                </a:cxn>
                <a:cxn ang="0">
                  <a:pos x="705" y="934"/>
                </a:cxn>
                <a:cxn ang="0">
                  <a:pos x="663" y="883"/>
                </a:cxn>
                <a:cxn ang="0">
                  <a:pos x="586" y="846"/>
                </a:cxn>
                <a:cxn ang="0">
                  <a:pos x="383" y="277"/>
                </a:cxn>
                <a:cxn ang="0">
                  <a:pos x="318" y="325"/>
                </a:cxn>
                <a:cxn ang="0">
                  <a:pos x="286" y="390"/>
                </a:cxn>
                <a:cxn ang="0">
                  <a:pos x="292" y="457"/>
                </a:cxn>
                <a:cxn ang="0">
                  <a:pos x="333" y="516"/>
                </a:cxn>
                <a:cxn ang="0">
                  <a:pos x="410" y="559"/>
                </a:cxn>
                <a:cxn ang="0">
                  <a:pos x="553" y="0"/>
                </a:cxn>
                <a:cxn ang="0">
                  <a:pos x="637" y="98"/>
                </a:cxn>
                <a:cxn ang="0">
                  <a:pos x="743" y="136"/>
                </a:cxn>
                <a:cxn ang="0">
                  <a:pos x="826" y="197"/>
                </a:cxn>
                <a:cxn ang="0">
                  <a:pos x="884" y="277"/>
                </a:cxn>
                <a:cxn ang="0">
                  <a:pos x="919" y="377"/>
                </a:cxn>
                <a:cxn ang="0">
                  <a:pos x="651" y="353"/>
                </a:cxn>
                <a:cxn ang="0">
                  <a:pos x="601" y="295"/>
                </a:cxn>
                <a:cxn ang="0">
                  <a:pos x="553" y="600"/>
                </a:cxn>
                <a:cxn ang="0">
                  <a:pos x="708" y="645"/>
                </a:cxn>
                <a:cxn ang="0">
                  <a:pos x="822" y="700"/>
                </a:cxn>
                <a:cxn ang="0">
                  <a:pos x="896" y="768"/>
                </a:cxn>
                <a:cxn ang="0">
                  <a:pos x="943" y="858"/>
                </a:cxn>
                <a:cxn ang="0">
                  <a:pos x="959" y="966"/>
                </a:cxn>
                <a:cxn ang="0">
                  <a:pos x="944" y="1074"/>
                </a:cxn>
                <a:cxn ang="0">
                  <a:pos x="898" y="1168"/>
                </a:cxn>
                <a:cxn ang="0">
                  <a:pos x="823" y="1248"/>
                </a:cxn>
                <a:cxn ang="0">
                  <a:pos x="723" y="1308"/>
                </a:cxn>
                <a:cxn ang="0">
                  <a:pos x="599" y="1344"/>
                </a:cxn>
                <a:cxn ang="0">
                  <a:pos x="410" y="1510"/>
                </a:cxn>
                <a:cxn ang="0">
                  <a:pos x="319" y="1340"/>
                </a:cxn>
                <a:cxn ang="0">
                  <a:pos x="201" y="1293"/>
                </a:cxn>
                <a:cxn ang="0">
                  <a:pos x="107" y="1219"/>
                </a:cxn>
                <a:cxn ang="0">
                  <a:pos x="39" y="1118"/>
                </a:cxn>
                <a:cxn ang="0">
                  <a:pos x="0" y="990"/>
                </a:cxn>
                <a:cxn ang="0">
                  <a:pos x="278" y="1029"/>
                </a:cxn>
                <a:cxn ang="0">
                  <a:pos x="337" y="1106"/>
                </a:cxn>
                <a:cxn ang="0">
                  <a:pos x="410" y="1153"/>
                </a:cxn>
                <a:cxn ang="0">
                  <a:pos x="309" y="769"/>
                </a:cxn>
                <a:cxn ang="0">
                  <a:pos x="189" y="707"/>
                </a:cxn>
                <a:cxn ang="0">
                  <a:pos x="105" y="629"/>
                </a:cxn>
                <a:cxn ang="0">
                  <a:pos x="56" y="534"/>
                </a:cxn>
                <a:cxn ang="0">
                  <a:pos x="39" y="424"/>
                </a:cxn>
                <a:cxn ang="0">
                  <a:pos x="57" y="314"/>
                </a:cxn>
                <a:cxn ang="0">
                  <a:pos x="114" y="220"/>
                </a:cxn>
                <a:cxn ang="0">
                  <a:pos x="205" y="144"/>
                </a:cxn>
                <a:cxn ang="0">
                  <a:pos x="320" y="98"/>
                </a:cxn>
                <a:cxn ang="0">
                  <a:pos x="410" y="0"/>
                </a:cxn>
              </a:cxnLst>
              <a:rect l="0" t="0" r="r" b="b"/>
              <a:pathLst>
                <a:path w="959" h="1510">
                  <a:moveTo>
                    <a:pt x="553" y="836"/>
                  </a:moveTo>
                  <a:lnTo>
                    <a:pt x="553" y="1165"/>
                  </a:lnTo>
                  <a:lnTo>
                    <a:pt x="581" y="1159"/>
                  </a:lnTo>
                  <a:lnTo>
                    <a:pt x="608" y="1150"/>
                  </a:lnTo>
                  <a:lnTo>
                    <a:pt x="632" y="1138"/>
                  </a:lnTo>
                  <a:lnTo>
                    <a:pt x="653" y="1124"/>
                  </a:lnTo>
                  <a:lnTo>
                    <a:pt x="672" y="1106"/>
                  </a:lnTo>
                  <a:lnTo>
                    <a:pt x="689" y="1087"/>
                  </a:lnTo>
                  <a:lnTo>
                    <a:pt x="702" y="1066"/>
                  </a:lnTo>
                  <a:lnTo>
                    <a:pt x="711" y="1044"/>
                  </a:lnTo>
                  <a:lnTo>
                    <a:pt x="717" y="1021"/>
                  </a:lnTo>
                  <a:lnTo>
                    <a:pt x="718" y="996"/>
                  </a:lnTo>
                  <a:lnTo>
                    <a:pt x="717" y="974"/>
                  </a:lnTo>
                  <a:lnTo>
                    <a:pt x="712" y="954"/>
                  </a:lnTo>
                  <a:lnTo>
                    <a:pt x="705" y="934"/>
                  </a:lnTo>
                  <a:lnTo>
                    <a:pt x="694" y="916"/>
                  </a:lnTo>
                  <a:lnTo>
                    <a:pt x="680" y="899"/>
                  </a:lnTo>
                  <a:lnTo>
                    <a:pt x="663" y="883"/>
                  </a:lnTo>
                  <a:lnTo>
                    <a:pt x="641" y="869"/>
                  </a:lnTo>
                  <a:lnTo>
                    <a:pt x="616" y="857"/>
                  </a:lnTo>
                  <a:lnTo>
                    <a:pt x="586" y="846"/>
                  </a:lnTo>
                  <a:lnTo>
                    <a:pt x="553" y="836"/>
                  </a:lnTo>
                  <a:close/>
                  <a:moveTo>
                    <a:pt x="410" y="268"/>
                  </a:moveTo>
                  <a:lnTo>
                    <a:pt x="383" y="277"/>
                  </a:lnTo>
                  <a:lnTo>
                    <a:pt x="359" y="290"/>
                  </a:lnTo>
                  <a:lnTo>
                    <a:pt x="337" y="306"/>
                  </a:lnTo>
                  <a:lnTo>
                    <a:pt x="318" y="325"/>
                  </a:lnTo>
                  <a:lnTo>
                    <a:pt x="303" y="346"/>
                  </a:lnTo>
                  <a:lnTo>
                    <a:pt x="293" y="367"/>
                  </a:lnTo>
                  <a:lnTo>
                    <a:pt x="286" y="390"/>
                  </a:lnTo>
                  <a:lnTo>
                    <a:pt x="284" y="414"/>
                  </a:lnTo>
                  <a:lnTo>
                    <a:pt x="286" y="436"/>
                  </a:lnTo>
                  <a:lnTo>
                    <a:pt x="292" y="457"/>
                  </a:lnTo>
                  <a:lnTo>
                    <a:pt x="302" y="478"/>
                  </a:lnTo>
                  <a:lnTo>
                    <a:pt x="316" y="497"/>
                  </a:lnTo>
                  <a:lnTo>
                    <a:pt x="333" y="516"/>
                  </a:lnTo>
                  <a:lnTo>
                    <a:pt x="355" y="532"/>
                  </a:lnTo>
                  <a:lnTo>
                    <a:pt x="381" y="547"/>
                  </a:lnTo>
                  <a:lnTo>
                    <a:pt x="410" y="559"/>
                  </a:lnTo>
                  <a:lnTo>
                    <a:pt x="410" y="268"/>
                  </a:lnTo>
                  <a:close/>
                  <a:moveTo>
                    <a:pt x="410" y="0"/>
                  </a:moveTo>
                  <a:lnTo>
                    <a:pt x="553" y="0"/>
                  </a:lnTo>
                  <a:lnTo>
                    <a:pt x="553" y="83"/>
                  </a:lnTo>
                  <a:lnTo>
                    <a:pt x="596" y="89"/>
                  </a:lnTo>
                  <a:lnTo>
                    <a:pt x="637" y="98"/>
                  </a:lnTo>
                  <a:lnTo>
                    <a:pt x="675" y="108"/>
                  </a:lnTo>
                  <a:lnTo>
                    <a:pt x="710" y="121"/>
                  </a:lnTo>
                  <a:lnTo>
                    <a:pt x="743" y="136"/>
                  </a:lnTo>
                  <a:lnTo>
                    <a:pt x="773" y="155"/>
                  </a:lnTo>
                  <a:lnTo>
                    <a:pt x="801" y="175"/>
                  </a:lnTo>
                  <a:lnTo>
                    <a:pt x="826" y="197"/>
                  </a:lnTo>
                  <a:lnTo>
                    <a:pt x="848" y="222"/>
                  </a:lnTo>
                  <a:lnTo>
                    <a:pt x="868" y="249"/>
                  </a:lnTo>
                  <a:lnTo>
                    <a:pt x="884" y="277"/>
                  </a:lnTo>
                  <a:lnTo>
                    <a:pt x="899" y="308"/>
                  </a:lnTo>
                  <a:lnTo>
                    <a:pt x="910" y="342"/>
                  </a:lnTo>
                  <a:lnTo>
                    <a:pt x="919" y="377"/>
                  </a:lnTo>
                  <a:lnTo>
                    <a:pt x="671" y="404"/>
                  </a:lnTo>
                  <a:lnTo>
                    <a:pt x="663" y="377"/>
                  </a:lnTo>
                  <a:lnTo>
                    <a:pt x="651" y="353"/>
                  </a:lnTo>
                  <a:lnTo>
                    <a:pt x="638" y="331"/>
                  </a:lnTo>
                  <a:lnTo>
                    <a:pt x="621" y="312"/>
                  </a:lnTo>
                  <a:lnTo>
                    <a:pt x="601" y="295"/>
                  </a:lnTo>
                  <a:lnTo>
                    <a:pt x="578" y="281"/>
                  </a:lnTo>
                  <a:lnTo>
                    <a:pt x="553" y="270"/>
                  </a:lnTo>
                  <a:lnTo>
                    <a:pt x="553" y="600"/>
                  </a:lnTo>
                  <a:lnTo>
                    <a:pt x="609" y="614"/>
                  </a:lnTo>
                  <a:lnTo>
                    <a:pt x="661" y="629"/>
                  </a:lnTo>
                  <a:lnTo>
                    <a:pt x="708" y="645"/>
                  </a:lnTo>
                  <a:lnTo>
                    <a:pt x="751" y="662"/>
                  </a:lnTo>
                  <a:lnTo>
                    <a:pt x="788" y="680"/>
                  </a:lnTo>
                  <a:lnTo>
                    <a:pt x="822" y="700"/>
                  </a:lnTo>
                  <a:lnTo>
                    <a:pt x="849" y="720"/>
                  </a:lnTo>
                  <a:lnTo>
                    <a:pt x="873" y="742"/>
                  </a:lnTo>
                  <a:lnTo>
                    <a:pt x="896" y="768"/>
                  </a:lnTo>
                  <a:lnTo>
                    <a:pt x="915" y="796"/>
                  </a:lnTo>
                  <a:lnTo>
                    <a:pt x="931" y="826"/>
                  </a:lnTo>
                  <a:lnTo>
                    <a:pt x="943" y="858"/>
                  </a:lnTo>
                  <a:lnTo>
                    <a:pt x="952" y="892"/>
                  </a:lnTo>
                  <a:lnTo>
                    <a:pt x="958" y="928"/>
                  </a:lnTo>
                  <a:lnTo>
                    <a:pt x="959" y="966"/>
                  </a:lnTo>
                  <a:lnTo>
                    <a:pt x="958" y="1003"/>
                  </a:lnTo>
                  <a:lnTo>
                    <a:pt x="952" y="1039"/>
                  </a:lnTo>
                  <a:lnTo>
                    <a:pt x="944" y="1074"/>
                  </a:lnTo>
                  <a:lnTo>
                    <a:pt x="932" y="1106"/>
                  </a:lnTo>
                  <a:lnTo>
                    <a:pt x="917" y="1138"/>
                  </a:lnTo>
                  <a:lnTo>
                    <a:pt x="898" y="1168"/>
                  </a:lnTo>
                  <a:lnTo>
                    <a:pt x="876" y="1196"/>
                  </a:lnTo>
                  <a:lnTo>
                    <a:pt x="851" y="1223"/>
                  </a:lnTo>
                  <a:lnTo>
                    <a:pt x="823" y="1248"/>
                  </a:lnTo>
                  <a:lnTo>
                    <a:pt x="792" y="1271"/>
                  </a:lnTo>
                  <a:lnTo>
                    <a:pt x="759" y="1291"/>
                  </a:lnTo>
                  <a:lnTo>
                    <a:pt x="723" y="1308"/>
                  </a:lnTo>
                  <a:lnTo>
                    <a:pt x="684" y="1323"/>
                  </a:lnTo>
                  <a:lnTo>
                    <a:pt x="643" y="1335"/>
                  </a:lnTo>
                  <a:lnTo>
                    <a:pt x="599" y="1344"/>
                  </a:lnTo>
                  <a:lnTo>
                    <a:pt x="553" y="1351"/>
                  </a:lnTo>
                  <a:lnTo>
                    <a:pt x="553" y="1510"/>
                  </a:lnTo>
                  <a:lnTo>
                    <a:pt x="410" y="1510"/>
                  </a:lnTo>
                  <a:lnTo>
                    <a:pt x="410" y="1356"/>
                  </a:lnTo>
                  <a:lnTo>
                    <a:pt x="364" y="1350"/>
                  </a:lnTo>
                  <a:lnTo>
                    <a:pt x="319" y="1340"/>
                  </a:lnTo>
                  <a:lnTo>
                    <a:pt x="277" y="1327"/>
                  </a:lnTo>
                  <a:lnTo>
                    <a:pt x="237" y="1312"/>
                  </a:lnTo>
                  <a:lnTo>
                    <a:pt x="201" y="1293"/>
                  </a:lnTo>
                  <a:lnTo>
                    <a:pt x="166" y="1272"/>
                  </a:lnTo>
                  <a:lnTo>
                    <a:pt x="135" y="1247"/>
                  </a:lnTo>
                  <a:lnTo>
                    <a:pt x="107" y="1219"/>
                  </a:lnTo>
                  <a:lnTo>
                    <a:pt x="81" y="1188"/>
                  </a:lnTo>
                  <a:lnTo>
                    <a:pt x="58" y="1155"/>
                  </a:lnTo>
                  <a:lnTo>
                    <a:pt x="39" y="1118"/>
                  </a:lnTo>
                  <a:lnTo>
                    <a:pt x="23" y="1079"/>
                  </a:lnTo>
                  <a:lnTo>
                    <a:pt x="10" y="1036"/>
                  </a:lnTo>
                  <a:lnTo>
                    <a:pt x="0" y="990"/>
                  </a:lnTo>
                  <a:lnTo>
                    <a:pt x="256" y="966"/>
                  </a:lnTo>
                  <a:lnTo>
                    <a:pt x="265" y="998"/>
                  </a:lnTo>
                  <a:lnTo>
                    <a:pt x="278" y="1029"/>
                  </a:lnTo>
                  <a:lnTo>
                    <a:pt x="294" y="1057"/>
                  </a:lnTo>
                  <a:lnTo>
                    <a:pt x="314" y="1083"/>
                  </a:lnTo>
                  <a:lnTo>
                    <a:pt x="337" y="1106"/>
                  </a:lnTo>
                  <a:lnTo>
                    <a:pt x="360" y="1125"/>
                  </a:lnTo>
                  <a:lnTo>
                    <a:pt x="385" y="1141"/>
                  </a:lnTo>
                  <a:lnTo>
                    <a:pt x="410" y="1153"/>
                  </a:lnTo>
                  <a:lnTo>
                    <a:pt x="410" y="800"/>
                  </a:lnTo>
                  <a:lnTo>
                    <a:pt x="358" y="785"/>
                  </a:lnTo>
                  <a:lnTo>
                    <a:pt x="309" y="769"/>
                  </a:lnTo>
                  <a:lnTo>
                    <a:pt x="265" y="750"/>
                  </a:lnTo>
                  <a:lnTo>
                    <a:pt x="224" y="730"/>
                  </a:lnTo>
                  <a:lnTo>
                    <a:pt x="189" y="707"/>
                  </a:lnTo>
                  <a:lnTo>
                    <a:pt x="157" y="683"/>
                  </a:lnTo>
                  <a:lnTo>
                    <a:pt x="129" y="656"/>
                  </a:lnTo>
                  <a:lnTo>
                    <a:pt x="105" y="629"/>
                  </a:lnTo>
                  <a:lnTo>
                    <a:pt x="85" y="598"/>
                  </a:lnTo>
                  <a:lnTo>
                    <a:pt x="69" y="567"/>
                  </a:lnTo>
                  <a:lnTo>
                    <a:pt x="56" y="534"/>
                  </a:lnTo>
                  <a:lnTo>
                    <a:pt x="46" y="499"/>
                  </a:lnTo>
                  <a:lnTo>
                    <a:pt x="41" y="462"/>
                  </a:lnTo>
                  <a:lnTo>
                    <a:pt x="39" y="424"/>
                  </a:lnTo>
                  <a:lnTo>
                    <a:pt x="41" y="385"/>
                  </a:lnTo>
                  <a:lnTo>
                    <a:pt x="47" y="349"/>
                  </a:lnTo>
                  <a:lnTo>
                    <a:pt x="57" y="314"/>
                  </a:lnTo>
                  <a:lnTo>
                    <a:pt x="73" y="280"/>
                  </a:lnTo>
                  <a:lnTo>
                    <a:pt x="91" y="249"/>
                  </a:lnTo>
                  <a:lnTo>
                    <a:pt x="114" y="220"/>
                  </a:lnTo>
                  <a:lnTo>
                    <a:pt x="141" y="192"/>
                  </a:lnTo>
                  <a:lnTo>
                    <a:pt x="171" y="167"/>
                  </a:lnTo>
                  <a:lnTo>
                    <a:pt x="205" y="144"/>
                  </a:lnTo>
                  <a:lnTo>
                    <a:pt x="240" y="126"/>
                  </a:lnTo>
                  <a:lnTo>
                    <a:pt x="278" y="110"/>
                  </a:lnTo>
                  <a:lnTo>
                    <a:pt x="320" y="98"/>
                  </a:lnTo>
                  <a:lnTo>
                    <a:pt x="364" y="89"/>
                  </a:lnTo>
                  <a:lnTo>
                    <a:pt x="410" y="83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231269" y="3887115"/>
            <a:ext cx="1371600" cy="1334345"/>
            <a:chOff x="4011613" y="1414463"/>
            <a:chExt cx="4149725" cy="4037013"/>
          </a:xfrm>
        </p:grpSpPr>
        <p:sp>
          <p:nvSpPr>
            <p:cNvPr id="91" name="Freeform 6"/>
            <p:cNvSpPr>
              <a:spLocks/>
            </p:cNvSpPr>
            <p:nvPr/>
          </p:nvSpPr>
          <p:spPr bwMode="auto">
            <a:xfrm>
              <a:off x="4154488" y="1446213"/>
              <a:ext cx="4006850" cy="4005263"/>
            </a:xfrm>
            <a:custGeom>
              <a:avLst/>
              <a:gdLst/>
              <a:ahLst/>
              <a:cxnLst>
                <a:cxn ang="0">
                  <a:pos x="1341" y="3"/>
                </a:cxn>
                <a:cxn ang="0">
                  <a:pos x="1497" y="23"/>
                </a:cxn>
                <a:cxn ang="0">
                  <a:pos x="1646" y="60"/>
                </a:cxn>
                <a:cxn ang="0">
                  <a:pos x="1788" y="115"/>
                </a:cxn>
                <a:cxn ang="0">
                  <a:pos x="1920" y="186"/>
                </a:cxn>
                <a:cxn ang="0">
                  <a:pos x="2043" y="271"/>
                </a:cxn>
                <a:cxn ang="0">
                  <a:pos x="2154" y="369"/>
                </a:cxn>
                <a:cxn ang="0">
                  <a:pos x="2254" y="481"/>
                </a:cxn>
                <a:cxn ang="0">
                  <a:pos x="2339" y="604"/>
                </a:cxn>
                <a:cxn ang="0">
                  <a:pos x="2409" y="736"/>
                </a:cxn>
                <a:cxn ang="0">
                  <a:pos x="2464" y="877"/>
                </a:cxn>
                <a:cxn ang="0">
                  <a:pos x="2502" y="1026"/>
                </a:cxn>
                <a:cxn ang="0">
                  <a:pos x="2521" y="1182"/>
                </a:cxn>
                <a:cxn ang="0">
                  <a:pos x="2521" y="1341"/>
                </a:cxn>
                <a:cxn ang="0">
                  <a:pos x="2502" y="1497"/>
                </a:cxn>
                <a:cxn ang="0">
                  <a:pos x="2464" y="1645"/>
                </a:cxn>
                <a:cxn ang="0">
                  <a:pos x="2409" y="1787"/>
                </a:cxn>
                <a:cxn ang="0">
                  <a:pos x="2339" y="1920"/>
                </a:cxn>
                <a:cxn ang="0">
                  <a:pos x="2254" y="2042"/>
                </a:cxn>
                <a:cxn ang="0">
                  <a:pos x="2154" y="2153"/>
                </a:cxn>
                <a:cxn ang="0">
                  <a:pos x="2043" y="2253"/>
                </a:cxn>
                <a:cxn ang="0">
                  <a:pos x="1920" y="2338"/>
                </a:cxn>
                <a:cxn ang="0">
                  <a:pos x="1788" y="2409"/>
                </a:cxn>
                <a:cxn ang="0">
                  <a:pos x="1646" y="2464"/>
                </a:cxn>
                <a:cxn ang="0">
                  <a:pos x="1497" y="2501"/>
                </a:cxn>
                <a:cxn ang="0">
                  <a:pos x="1341" y="2521"/>
                </a:cxn>
                <a:cxn ang="0">
                  <a:pos x="1182" y="2521"/>
                </a:cxn>
                <a:cxn ang="0">
                  <a:pos x="1027" y="2501"/>
                </a:cxn>
                <a:cxn ang="0">
                  <a:pos x="878" y="2464"/>
                </a:cxn>
                <a:cxn ang="0">
                  <a:pos x="736" y="2409"/>
                </a:cxn>
                <a:cxn ang="0">
                  <a:pos x="603" y="2338"/>
                </a:cxn>
                <a:cxn ang="0">
                  <a:pos x="481" y="2253"/>
                </a:cxn>
                <a:cxn ang="0">
                  <a:pos x="370" y="2153"/>
                </a:cxn>
                <a:cxn ang="0">
                  <a:pos x="270" y="2042"/>
                </a:cxn>
                <a:cxn ang="0">
                  <a:pos x="185" y="1920"/>
                </a:cxn>
                <a:cxn ang="0">
                  <a:pos x="114" y="1787"/>
                </a:cxn>
                <a:cxn ang="0">
                  <a:pos x="60" y="1645"/>
                </a:cxn>
                <a:cxn ang="0">
                  <a:pos x="22" y="1497"/>
                </a:cxn>
                <a:cxn ang="0">
                  <a:pos x="2" y="1341"/>
                </a:cxn>
                <a:cxn ang="0">
                  <a:pos x="2" y="1182"/>
                </a:cxn>
                <a:cxn ang="0">
                  <a:pos x="22" y="1026"/>
                </a:cxn>
                <a:cxn ang="0">
                  <a:pos x="60" y="877"/>
                </a:cxn>
                <a:cxn ang="0">
                  <a:pos x="114" y="736"/>
                </a:cxn>
                <a:cxn ang="0">
                  <a:pos x="185" y="604"/>
                </a:cxn>
                <a:cxn ang="0">
                  <a:pos x="270" y="481"/>
                </a:cxn>
                <a:cxn ang="0">
                  <a:pos x="370" y="369"/>
                </a:cxn>
                <a:cxn ang="0">
                  <a:pos x="481" y="271"/>
                </a:cxn>
                <a:cxn ang="0">
                  <a:pos x="603" y="186"/>
                </a:cxn>
                <a:cxn ang="0">
                  <a:pos x="736" y="115"/>
                </a:cxn>
                <a:cxn ang="0">
                  <a:pos x="878" y="60"/>
                </a:cxn>
                <a:cxn ang="0">
                  <a:pos x="1027" y="23"/>
                </a:cxn>
                <a:cxn ang="0">
                  <a:pos x="1182" y="3"/>
                </a:cxn>
              </a:cxnLst>
              <a:rect l="0" t="0" r="r" b="b"/>
              <a:pathLst>
                <a:path w="2524" h="2523">
                  <a:moveTo>
                    <a:pt x="1262" y="0"/>
                  </a:moveTo>
                  <a:lnTo>
                    <a:pt x="1341" y="3"/>
                  </a:lnTo>
                  <a:lnTo>
                    <a:pt x="1420" y="10"/>
                  </a:lnTo>
                  <a:lnTo>
                    <a:pt x="1497" y="23"/>
                  </a:lnTo>
                  <a:lnTo>
                    <a:pt x="1573" y="39"/>
                  </a:lnTo>
                  <a:lnTo>
                    <a:pt x="1646" y="60"/>
                  </a:lnTo>
                  <a:lnTo>
                    <a:pt x="1718" y="86"/>
                  </a:lnTo>
                  <a:lnTo>
                    <a:pt x="1788" y="115"/>
                  </a:lnTo>
                  <a:lnTo>
                    <a:pt x="1855" y="148"/>
                  </a:lnTo>
                  <a:lnTo>
                    <a:pt x="1920" y="186"/>
                  </a:lnTo>
                  <a:lnTo>
                    <a:pt x="1982" y="226"/>
                  </a:lnTo>
                  <a:lnTo>
                    <a:pt x="2043" y="271"/>
                  </a:lnTo>
                  <a:lnTo>
                    <a:pt x="2100" y="318"/>
                  </a:lnTo>
                  <a:lnTo>
                    <a:pt x="2154" y="369"/>
                  </a:lnTo>
                  <a:lnTo>
                    <a:pt x="2205" y="424"/>
                  </a:lnTo>
                  <a:lnTo>
                    <a:pt x="2254" y="481"/>
                  </a:lnTo>
                  <a:lnTo>
                    <a:pt x="2298" y="541"/>
                  </a:lnTo>
                  <a:lnTo>
                    <a:pt x="2339" y="604"/>
                  </a:lnTo>
                  <a:lnTo>
                    <a:pt x="2376" y="668"/>
                  </a:lnTo>
                  <a:lnTo>
                    <a:pt x="2409" y="736"/>
                  </a:lnTo>
                  <a:lnTo>
                    <a:pt x="2439" y="806"/>
                  </a:lnTo>
                  <a:lnTo>
                    <a:pt x="2464" y="877"/>
                  </a:lnTo>
                  <a:lnTo>
                    <a:pt x="2486" y="951"/>
                  </a:lnTo>
                  <a:lnTo>
                    <a:pt x="2502" y="1026"/>
                  </a:lnTo>
                  <a:lnTo>
                    <a:pt x="2514" y="1103"/>
                  </a:lnTo>
                  <a:lnTo>
                    <a:pt x="2521" y="1182"/>
                  </a:lnTo>
                  <a:lnTo>
                    <a:pt x="2524" y="1261"/>
                  </a:lnTo>
                  <a:lnTo>
                    <a:pt x="2521" y="1341"/>
                  </a:lnTo>
                  <a:lnTo>
                    <a:pt x="2514" y="1420"/>
                  </a:lnTo>
                  <a:lnTo>
                    <a:pt x="2502" y="1497"/>
                  </a:lnTo>
                  <a:lnTo>
                    <a:pt x="2486" y="1572"/>
                  </a:lnTo>
                  <a:lnTo>
                    <a:pt x="2464" y="1645"/>
                  </a:lnTo>
                  <a:lnTo>
                    <a:pt x="2439" y="1717"/>
                  </a:lnTo>
                  <a:lnTo>
                    <a:pt x="2409" y="1787"/>
                  </a:lnTo>
                  <a:lnTo>
                    <a:pt x="2376" y="1855"/>
                  </a:lnTo>
                  <a:lnTo>
                    <a:pt x="2339" y="1920"/>
                  </a:lnTo>
                  <a:lnTo>
                    <a:pt x="2298" y="1982"/>
                  </a:lnTo>
                  <a:lnTo>
                    <a:pt x="2254" y="2042"/>
                  </a:lnTo>
                  <a:lnTo>
                    <a:pt x="2205" y="2099"/>
                  </a:lnTo>
                  <a:lnTo>
                    <a:pt x="2154" y="2153"/>
                  </a:lnTo>
                  <a:lnTo>
                    <a:pt x="2100" y="2204"/>
                  </a:lnTo>
                  <a:lnTo>
                    <a:pt x="2043" y="2253"/>
                  </a:lnTo>
                  <a:lnTo>
                    <a:pt x="1982" y="2297"/>
                  </a:lnTo>
                  <a:lnTo>
                    <a:pt x="1920" y="2338"/>
                  </a:lnTo>
                  <a:lnTo>
                    <a:pt x="1855" y="2375"/>
                  </a:lnTo>
                  <a:lnTo>
                    <a:pt x="1788" y="2409"/>
                  </a:lnTo>
                  <a:lnTo>
                    <a:pt x="1718" y="2438"/>
                  </a:lnTo>
                  <a:lnTo>
                    <a:pt x="1646" y="2464"/>
                  </a:lnTo>
                  <a:lnTo>
                    <a:pt x="1573" y="2485"/>
                  </a:lnTo>
                  <a:lnTo>
                    <a:pt x="1497" y="2501"/>
                  </a:lnTo>
                  <a:lnTo>
                    <a:pt x="1420" y="2514"/>
                  </a:lnTo>
                  <a:lnTo>
                    <a:pt x="1341" y="2521"/>
                  </a:lnTo>
                  <a:lnTo>
                    <a:pt x="1262" y="2523"/>
                  </a:lnTo>
                  <a:lnTo>
                    <a:pt x="1182" y="2521"/>
                  </a:lnTo>
                  <a:lnTo>
                    <a:pt x="1104" y="2514"/>
                  </a:lnTo>
                  <a:lnTo>
                    <a:pt x="1027" y="2501"/>
                  </a:lnTo>
                  <a:lnTo>
                    <a:pt x="951" y="2485"/>
                  </a:lnTo>
                  <a:lnTo>
                    <a:pt x="878" y="2464"/>
                  </a:lnTo>
                  <a:lnTo>
                    <a:pt x="806" y="2438"/>
                  </a:lnTo>
                  <a:lnTo>
                    <a:pt x="736" y="2409"/>
                  </a:lnTo>
                  <a:lnTo>
                    <a:pt x="669" y="2375"/>
                  </a:lnTo>
                  <a:lnTo>
                    <a:pt x="603" y="2338"/>
                  </a:lnTo>
                  <a:lnTo>
                    <a:pt x="541" y="2297"/>
                  </a:lnTo>
                  <a:lnTo>
                    <a:pt x="481" y="2253"/>
                  </a:lnTo>
                  <a:lnTo>
                    <a:pt x="424" y="2204"/>
                  </a:lnTo>
                  <a:lnTo>
                    <a:pt x="370" y="2153"/>
                  </a:lnTo>
                  <a:lnTo>
                    <a:pt x="319" y="2099"/>
                  </a:lnTo>
                  <a:lnTo>
                    <a:pt x="270" y="2042"/>
                  </a:lnTo>
                  <a:lnTo>
                    <a:pt x="226" y="1982"/>
                  </a:lnTo>
                  <a:lnTo>
                    <a:pt x="185" y="1920"/>
                  </a:lnTo>
                  <a:lnTo>
                    <a:pt x="148" y="1855"/>
                  </a:lnTo>
                  <a:lnTo>
                    <a:pt x="114" y="1787"/>
                  </a:lnTo>
                  <a:lnTo>
                    <a:pt x="85" y="1717"/>
                  </a:lnTo>
                  <a:lnTo>
                    <a:pt x="60" y="1645"/>
                  </a:lnTo>
                  <a:lnTo>
                    <a:pt x="38" y="1572"/>
                  </a:lnTo>
                  <a:lnTo>
                    <a:pt x="22" y="1497"/>
                  </a:lnTo>
                  <a:lnTo>
                    <a:pt x="9" y="1420"/>
                  </a:lnTo>
                  <a:lnTo>
                    <a:pt x="2" y="1341"/>
                  </a:lnTo>
                  <a:lnTo>
                    <a:pt x="0" y="1261"/>
                  </a:lnTo>
                  <a:lnTo>
                    <a:pt x="2" y="1182"/>
                  </a:lnTo>
                  <a:lnTo>
                    <a:pt x="9" y="1103"/>
                  </a:lnTo>
                  <a:lnTo>
                    <a:pt x="22" y="1026"/>
                  </a:lnTo>
                  <a:lnTo>
                    <a:pt x="38" y="951"/>
                  </a:lnTo>
                  <a:lnTo>
                    <a:pt x="60" y="877"/>
                  </a:lnTo>
                  <a:lnTo>
                    <a:pt x="85" y="806"/>
                  </a:lnTo>
                  <a:lnTo>
                    <a:pt x="114" y="736"/>
                  </a:lnTo>
                  <a:lnTo>
                    <a:pt x="148" y="668"/>
                  </a:lnTo>
                  <a:lnTo>
                    <a:pt x="185" y="604"/>
                  </a:lnTo>
                  <a:lnTo>
                    <a:pt x="226" y="541"/>
                  </a:lnTo>
                  <a:lnTo>
                    <a:pt x="270" y="481"/>
                  </a:lnTo>
                  <a:lnTo>
                    <a:pt x="319" y="424"/>
                  </a:lnTo>
                  <a:lnTo>
                    <a:pt x="370" y="369"/>
                  </a:lnTo>
                  <a:lnTo>
                    <a:pt x="424" y="318"/>
                  </a:lnTo>
                  <a:lnTo>
                    <a:pt x="481" y="271"/>
                  </a:lnTo>
                  <a:lnTo>
                    <a:pt x="541" y="226"/>
                  </a:lnTo>
                  <a:lnTo>
                    <a:pt x="603" y="186"/>
                  </a:lnTo>
                  <a:lnTo>
                    <a:pt x="669" y="148"/>
                  </a:lnTo>
                  <a:lnTo>
                    <a:pt x="736" y="115"/>
                  </a:lnTo>
                  <a:lnTo>
                    <a:pt x="806" y="86"/>
                  </a:lnTo>
                  <a:lnTo>
                    <a:pt x="878" y="60"/>
                  </a:lnTo>
                  <a:lnTo>
                    <a:pt x="951" y="39"/>
                  </a:lnTo>
                  <a:lnTo>
                    <a:pt x="1027" y="23"/>
                  </a:lnTo>
                  <a:lnTo>
                    <a:pt x="1104" y="10"/>
                  </a:lnTo>
                  <a:lnTo>
                    <a:pt x="1182" y="3"/>
                  </a:lnTo>
                  <a:lnTo>
                    <a:pt x="1262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7"/>
            <p:cNvSpPr>
              <a:spLocks/>
            </p:cNvSpPr>
            <p:nvPr/>
          </p:nvSpPr>
          <p:spPr bwMode="auto">
            <a:xfrm>
              <a:off x="4011613" y="1416050"/>
              <a:ext cx="1997075" cy="4002088"/>
            </a:xfrm>
            <a:custGeom>
              <a:avLst/>
              <a:gdLst/>
              <a:ahLst/>
              <a:cxnLst>
                <a:cxn ang="0">
                  <a:pos x="1258" y="0"/>
                </a:cxn>
                <a:cxn ang="0">
                  <a:pos x="1258" y="2521"/>
                </a:cxn>
                <a:cxn ang="0">
                  <a:pos x="1179" y="2519"/>
                </a:cxn>
                <a:cxn ang="0">
                  <a:pos x="1101" y="2511"/>
                </a:cxn>
                <a:cxn ang="0">
                  <a:pos x="1023" y="2499"/>
                </a:cxn>
                <a:cxn ang="0">
                  <a:pos x="948" y="2483"/>
                </a:cxn>
                <a:cxn ang="0">
                  <a:pos x="875" y="2461"/>
                </a:cxn>
                <a:cxn ang="0">
                  <a:pos x="803" y="2436"/>
                </a:cxn>
                <a:cxn ang="0">
                  <a:pos x="734" y="2406"/>
                </a:cxn>
                <a:cxn ang="0">
                  <a:pos x="666" y="2373"/>
                </a:cxn>
                <a:cxn ang="0">
                  <a:pos x="602" y="2335"/>
                </a:cxn>
                <a:cxn ang="0">
                  <a:pos x="539" y="2295"/>
                </a:cxn>
                <a:cxn ang="0">
                  <a:pos x="480" y="2250"/>
                </a:cxn>
                <a:cxn ang="0">
                  <a:pos x="422" y="2203"/>
                </a:cxn>
                <a:cxn ang="0">
                  <a:pos x="368" y="2151"/>
                </a:cxn>
                <a:cxn ang="0">
                  <a:pos x="317" y="2097"/>
                </a:cxn>
                <a:cxn ang="0">
                  <a:pos x="270" y="2040"/>
                </a:cxn>
                <a:cxn ang="0">
                  <a:pos x="225" y="1980"/>
                </a:cxn>
                <a:cxn ang="0">
                  <a:pos x="185" y="1918"/>
                </a:cxn>
                <a:cxn ang="0">
                  <a:pos x="147" y="1853"/>
                </a:cxn>
                <a:cxn ang="0">
                  <a:pos x="114" y="1785"/>
                </a:cxn>
                <a:cxn ang="0">
                  <a:pos x="84" y="1716"/>
                </a:cxn>
                <a:cxn ang="0">
                  <a:pos x="60" y="1645"/>
                </a:cxn>
                <a:cxn ang="0">
                  <a:pos x="38" y="1571"/>
                </a:cxn>
                <a:cxn ang="0">
                  <a:pos x="22" y="1495"/>
                </a:cxn>
                <a:cxn ang="0">
                  <a:pos x="10" y="1419"/>
                </a:cxn>
                <a:cxn ang="0">
                  <a:pos x="2" y="1340"/>
                </a:cxn>
                <a:cxn ang="0">
                  <a:pos x="0" y="1261"/>
                </a:cxn>
                <a:cxn ang="0">
                  <a:pos x="2" y="1181"/>
                </a:cxn>
                <a:cxn ang="0">
                  <a:pos x="10" y="1102"/>
                </a:cxn>
                <a:cxn ang="0">
                  <a:pos x="22" y="1026"/>
                </a:cxn>
                <a:cxn ang="0">
                  <a:pos x="38" y="950"/>
                </a:cxn>
                <a:cxn ang="0">
                  <a:pos x="60" y="877"/>
                </a:cxn>
                <a:cxn ang="0">
                  <a:pos x="84" y="805"/>
                </a:cxn>
                <a:cxn ang="0">
                  <a:pos x="114" y="736"/>
                </a:cxn>
                <a:cxn ang="0">
                  <a:pos x="147" y="668"/>
                </a:cxn>
                <a:cxn ang="0">
                  <a:pos x="185" y="603"/>
                </a:cxn>
                <a:cxn ang="0">
                  <a:pos x="225" y="541"/>
                </a:cxn>
                <a:cxn ang="0">
                  <a:pos x="270" y="481"/>
                </a:cxn>
                <a:cxn ang="0">
                  <a:pos x="317" y="424"/>
                </a:cxn>
                <a:cxn ang="0">
                  <a:pos x="368" y="370"/>
                </a:cxn>
                <a:cxn ang="0">
                  <a:pos x="422" y="318"/>
                </a:cxn>
                <a:cxn ang="0">
                  <a:pos x="480" y="271"/>
                </a:cxn>
                <a:cxn ang="0">
                  <a:pos x="539" y="226"/>
                </a:cxn>
                <a:cxn ang="0">
                  <a:pos x="602" y="186"/>
                </a:cxn>
                <a:cxn ang="0">
                  <a:pos x="666" y="148"/>
                </a:cxn>
                <a:cxn ang="0">
                  <a:pos x="734" y="115"/>
                </a:cxn>
                <a:cxn ang="0">
                  <a:pos x="803" y="85"/>
                </a:cxn>
                <a:cxn ang="0">
                  <a:pos x="875" y="60"/>
                </a:cxn>
                <a:cxn ang="0">
                  <a:pos x="948" y="39"/>
                </a:cxn>
                <a:cxn ang="0">
                  <a:pos x="1023" y="22"/>
                </a:cxn>
                <a:cxn ang="0">
                  <a:pos x="1101" y="10"/>
                </a:cxn>
                <a:cxn ang="0">
                  <a:pos x="1179" y="2"/>
                </a:cxn>
                <a:cxn ang="0">
                  <a:pos x="1258" y="0"/>
                </a:cxn>
              </a:cxnLst>
              <a:rect l="0" t="0" r="r" b="b"/>
              <a:pathLst>
                <a:path w="1258" h="2521">
                  <a:moveTo>
                    <a:pt x="1258" y="0"/>
                  </a:moveTo>
                  <a:lnTo>
                    <a:pt x="1258" y="2521"/>
                  </a:lnTo>
                  <a:lnTo>
                    <a:pt x="1179" y="2519"/>
                  </a:lnTo>
                  <a:lnTo>
                    <a:pt x="1101" y="2511"/>
                  </a:lnTo>
                  <a:lnTo>
                    <a:pt x="1023" y="2499"/>
                  </a:lnTo>
                  <a:lnTo>
                    <a:pt x="948" y="2483"/>
                  </a:lnTo>
                  <a:lnTo>
                    <a:pt x="875" y="2461"/>
                  </a:lnTo>
                  <a:lnTo>
                    <a:pt x="803" y="2436"/>
                  </a:lnTo>
                  <a:lnTo>
                    <a:pt x="734" y="2406"/>
                  </a:lnTo>
                  <a:lnTo>
                    <a:pt x="666" y="2373"/>
                  </a:lnTo>
                  <a:lnTo>
                    <a:pt x="602" y="2335"/>
                  </a:lnTo>
                  <a:lnTo>
                    <a:pt x="539" y="2295"/>
                  </a:lnTo>
                  <a:lnTo>
                    <a:pt x="480" y="2250"/>
                  </a:lnTo>
                  <a:lnTo>
                    <a:pt x="422" y="2203"/>
                  </a:lnTo>
                  <a:lnTo>
                    <a:pt x="368" y="2151"/>
                  </a:lnTo>
                  <a:lnTo>
                    <a:pt x="317" y="2097"/>
                  </a:lnTo>
                  <a:lnTo>
                    <a:pt x="270" y="2040"/>
                  </a:lnTo>
                  <a:lnTo>
                    <a:pt x="225" y="1980"/>
                  </a:lnTo>
                  <a:lnTo>
                    <a:pt x="185" y="1918"/>
                  </a:lnTo>
                  <a:lnTo>
                    <a:pt x="147" y="1853"/>
                  </a:lnTo>
                  <a:lnTo>
                    <a:pt x="114" y="1785"/>
                  </a:lnTo>
                  <a:lnTo>
                    <a:pt x="84" y="1716"/>
                  </a:lnTo>
                  <a:lnTo>
                    <a:pt x="60" y="1645"/>
                  </a:lnTo>
                  <a:lnTo>
                    <a:pt x="38" y="1571"/>
                  </a:lnTo>
                  <a:lnTo>
                    <a:pt x="22" y="1495"/>
                  </a:lnTo>
                  <a:lnTo>
                    <a:pt x="10" y="1419"/>
                  </a:lnTo>
                  <a:lnTo>
                    <a:pt x="2" y="1340"/>
                  </a:lnTo>
                  <a:lnTo>
                    <a:pt x="0" y="1261"/>
                  </a:lnTo>
                  <a:lnTo>
                    <a:pt x="2" y="1181"/>
                  </a:lnTo>
                  <a:lnTo>
                    <a:pt x="10" y="1102"/>
                  </a:lnTo>
                  <a:lnTo>
                    <a:pt x="22" y="1026"/>
                  </a:lnTo>
                  <a:lnTo>
                    <a:pt x="38" y="950"/>
                  </a:lnTo>
                  <a:lnTo>
                    <a:pt x="60" y="877"/>
                  </a:lnTo>
                  <a:lnTo>
                    <a:pt x="84" y="805"/>
                  </a:lnTo>
                  <a:lnTo>
                    <a:pt x="114" y="736"/>
                  </a:lnTo>
                  <a:lnTo>
                    <a:pt x="147" y="668"/>
                  </a:lnTo>
                  <a:lnTo>
                    <a:pt x="185" y="603"/>
                  </a:lnTo>
                  <a:lnTo>
                    <a:pt x="225" y="541"/>
                  </a:lnTo>
                  <a:lnTo>
                    <a:pt x="270" y="481"/>
                  </a:lnTo>
                  <a:lnTo>
                    <a:pt x="317" y="424"/>
                  </a:lnTo>
                  <a:lnTo>
                    <a:pt x="368" y="370"/>
                  </a:lnTo>
                  <a:lnTo>
                    <a:pt x="422" y="318"/>
                  </a:lnTo>
                  <a:lnTo>
                    <a:pt x="480" y="271"/>
                  </a:lnTo>
                  <a:lnTo>
                    <a:pt x="539" y="226"/>
                  </a:lnTo>
                  <a:lnTo>
                    <a:pt x="602" y="186"/>
                  </a:lnTo>
                  <a:lnTo>
                    <a:pt x="666" y="148"/>
                  </a:lnTo>
                  <a:lnTo>
                    <a:pt x="734" y="115"/>
                  </a:lnTo>
                  <a:lnTo>
                    <a:pt x="803" y="85"/>
                  </a:lnTo>
                  <a:lnTo>
                    <a:pt x="875" y="60"/>
                  </a:lnTo>
                  <a:lnTo>
                    <a:pt x="948" y="39"/>
                  </a:lnTo>
                  <a:lnTo>
                    <a:pt x="1023" y="22"/>
                  </a:lnTo>
                  <a:lnTo>
                    <a:pt x="1101" y="10"/>
                  </a:lnTo>
                  <a:lnTo>
                    <a:pt x="1179" y="2"/>
                  </a:lnTo>
                  <a:lnTo>
                    <a:pt x="1258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Freeform 8"/>
            <p:cNvSpPr>
              <a:spLocks/>
            </p:cNvSpPr>
            <p:nvPr/>
          </p:nvSpPr>
          <p:spPr bwMode="auto">
            <a:xfrm>
              <a:off x="6008688" y="1414463"/>
              <a:ext cx="2008188" cy="40052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84" y="2"/>
                </a:cxn>
                <a:cxn ang="0">
                  <a:pos x="162" y="9"/>
                </a:cxn>
                <a:cxn ang="0">
                  <a:pos x="239" y="22"/>
                </a:cxn>
                <a:cxn ang="0">
                  <a:pos x="315" y="38"/>
                </a:cxn>
                <a:cxn ang="0">
                  <a:pos x="388" y="59"/>
                </a:cxn>
                <a:cxn ang="0">
                  <a:pos x="460" y="85"/>
                </a:cxn>
                <a:cxn ang="0">
                  <a:pos x="530" y="114"/>
                </a:cxn>
                <a:cxn ang="0">
                  <a:pos x="597" y="148"/>
                </a:cxn>
                <a:cxn ang="0">
                  <a:pos x="662" y="185"/>
                </a:cxn>
                <a:cxn ang="0">
                  <a:pos x="724" y="226"/>
                </a:cxn>
                <a:cxn ang="0">
                  <a:pos x="785" y="270"/>
                </a:cxn>
                <a:cxn ang="0">
                  <a:pos x="841" y="319"/>
                </a:cxn>
                <a:cxn ang="0">
                  <a:pos x="896" y="369"/>
                </a:cxn>
                <a:cxn ang="0">
                  <a:pos x="947" y="424"/>
                </a:cxn>
                <a:cxn ang="0">
                  <a:pos x="995" y="481"/>
                </a:cxn>
                <a:cxn ang="0">
                  <a:pos x="1039" y="541"/>
                </a:cxn>
                <a:cxn ang="0">
                  <a:pos x="1080" y="603"/>
                </a:cxn>
                <a:cxn ang="0">
                  <a:pos x="1117" y="668"/>
                </a:cxn>
                <a:cxn ang="0">
                  <a:pos x="1151" y="736"/>
                </a:cxn>
                <a:cxn ang="0">
                  <a:pos x="1180" y="806"/>
                </a:cxn>
                <a:cxn ang="0">
                  <a:pos x="1206" y="878"/>
                </a:cxn>
                <a:cxn ang="0">
                  <a:pos x="1227" y="951"/>
                </a:cxn>
                <a:cxn ang="0">
                  <a:pos x="1243" y="1026"/>
                </a:cxn>
                <a:cxn ang="0">
                  <a:pos x="1256" y="1103"/>
                </a:cxn>
                <a:cxn ang="0">
                  <a:pos x="1263" y="1182"/>
                </a:cxn>
                <a:cxn ang="0">
                  <a:pos x="1265" y="1262"/>
                </a:cxn>
                <a:cxn ang="0">
                  <a:pos x="1263" y="1341"/>
                </a:cxn>
                <a:cxn ang="0">
                  <a:pos x="1256" y="1420"/>
                </a:cxn>
                <a:cxn ang="0">
                  <a:pos x="1243" y="1497"/>
                </a:cxn>
                <a:cxn ang="0">
                  <a:pos x="1227" y="1572"/>
                </a:cxn>
                <a:cxn ang="0">
                  <a:pos x="1206" y="1646"/>
                </a:cxn>
                <a:cxn ang="0">
                  <a:pos x="1180" y="1717"/>
                </a:cxn>
                <a:cxn ang="0">
                  <a:pos x="1151" y="1787"/>
                </a:cxn>
                <a:cxn ang="0">
                  <a:pos x="1117" y="1855"/>
                </a:cxn>
                <a:cxn ang="0">
                  <a:pos x="1080" y="1920"/>
                </a:cxn>
                <a:cxn ang="0">
                  <a:pos x="1039" y="1982"/>
                </a:cxn>
                <a:cxn ang="0">
                  <a:pos x="995" y="2042"/>
                </a:cxn>
                <a:cxn ang="0">
                  <a:pos x="947" y="2100"/>
                </a:cxn>
                <a:cxn ang="0">
                  <a:pos x="896" y="2154"/>
                </a:cxn>
                <a:cxn ang="0">
                  <a:pos x="841" y="2204"/>
                </a:cxn>
                <a:cxn ang="0">
                  <a:pos x="785" y="2253"/>
                </a:cxn>
                <a:cxn ang="0">
                  <a:pos x="724" y="2297"/>
                </a:cxn>
                <a:cxn ang="0">
                  <a:pos x="662" y="2338"/>
                </a:cxn>
                <a:cxn ang="0">
                  <a:pos x="597" y="2375"/>
                </a:cxn>
                <a:cxn ang="0">
                  <a:pos x="530" y="2409"/>
                </a:cxn>
                <a:cxn ang="0">
                  <a:pos x="460" y="2438"/>
                </a:cxn>
                <a:cxn ang="0">
                  <a:pos x="388" y="2464"/>
                </a:cxn>
                <a:cxn ang="0">
                  <a:pos x="315" y="2485"/>
                </a:cxn>
                <a:cxn ang="0">
                  <a:pos x="239" y="2501"/>
                </a:cxn>
                <a:cxn ang="0">
                  <a:pos x="162" y="2514"/>
                </a:cxn>
                <a:cxn ang="0">
                  <a:pos x="84" y="2521"/>
                </a:cxn>
                <a:cxn ang="0">
                  <a:pos x="4" y="2523"/>
                </a:cxn>
                <a:cxn ang="0">
                  <a:pos x="2" y="2523"/>
                </a:cxn>
                <a:cxn ang="0">
                  <a:pos x="2" y="2522"/>
                </a:cxn>
                <a:cxn ang="0">
                  <a:pos x="0" y="2522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1265" h="2523">
                  <a:moveTo>
                    <a:pt x="2" y="0"/>
                  </a:moveTo>
                  <a:lnTo>
                    <a:pt x="4" y="0"/>
                  </a:lnTo>
                  <a:lnTo>
                    <a:pt x="84" y="2"/>
                  </a:lnTo>
                  <a:lnTo>
                    <a:pt x="162" y="9"/>
                  </a:lnTo>
                  <a:lnTo>
                    <a:pt x="239" y="22"/>
                  </a:lnTo>
                  <a:lnTo>
                    <a:pt x="315" y="38"/>
                  </a:lnTo>
                  <a:lnTo>
                    <a:pt x="388" y="59"/>
                  </a:lnTo>
                  <a:lnTo>
                    <a:pt x="460" y="85"/>
                  </a:lnTo>
                  <a:lnTo>
                    <a:pt x="530" y="114"/>
                  </a:lnTo>
                  <a:lnTo>
                    <a:pt x="597" y="148"/>
                  </a:lnTo>
                  <a:lnTo>
                    <a:pt x="662" y="185"/>
                  </a:lnTo>
                  <a:lnTo>
                    <a:pt x="724" y="226"/>
                  </a:lnTo>
                  <a:lnTo>
                    <a:pt x="785" y="270"/>
                  </a:lnTo>
                  <a:lnTo>
                    <a:pt x="841" y="319"/>
                  </a:lnTo>
                  <a:lnTo>
                    <a:pt x="896" y="369"/>
                  </a:lnTo>
                  <a:lnTo>
                    <a:pt x="947" y="424"/>
                  </a:lnTo>
                  <a:lnTo>
                    <a:pt x="995" y="481"/>
                  </a:lnTo>
                  <a:lnTo>
                    <a:pt x="1039" y="541"/>
                  </a:lnTo>
                  <a:lnTo>
                    <a:pt x="1080" y="603"/>
                  </a:lnTo>
                  <a:lnTo>
                    <a:pt x="1117" y="668"/>
                  </a:lnTo>
                  <a:lnTo>
                    <a:pt x="1151" y="736"/>
                  </a:lnTo>
                  <a:lnTo>
                    <a:pt x="1180" y="806"/>
                  </a:lnTo>
                  <a:lnTo>
                    <a:pt x="1206" y="878"/>
                  </a:lnTo>
                  <a:lnTo>
                    <a:pt x="1227" y="951"/>
                  </a:lnTo>
                  <a:lnTo>
                    <a:pt x="1243" y="1026"/>
                  </a:lnTo>
                  <a:lnTo>
                    <a:pt x="1256" y="1103"/>
                  </a:lnTo>
                  <a:lnTo>
                    <a:pt x="1263" y="1182"/>
                  </a:lnTo>
                  <a:lnTo>
                    <a:pt x="1265" y="1262"/>
                  </a:lnTo>
                  <a:lnTo>
                    <a:pt x="1263" y="1341"/>
                  </a:lnTo>
                  <a:lnTo>
                    <a:pt x="1256" y="1420"/>
                  </a:lnTo>
                  <a:lnTo>
                    <a:pt x="1243" y="1497"/>
                  </a:lnTo>
                  <a:lnTo>
                    <a:pt x="1227" y="1572"/>
                  </a:lnTo>
                  <a:lnTo>
                    <a:pt x="1206" y="1646"/>
                  </a:lnTo>
                  <a:lnTo>
                    <a:pt x="1180" y="1717"/>
                  </a:lnTo>
                  <a:lnTo>
                    <a:pt x="1151" y="1787"/>
                  </a:lnTo>
                  <a:lnTo>
                    <a:pt x="1117" y="1855"/>
                  </a:lnTo>
                  <a:lnTo>
                    <a:pt x="1080" y="1920"/>
                  </a:lnTo>
                  <a:lnTo>
                    <a:pt x="1039" y="1982"/>
                  </a:lnTo>
                  <a:lnTo>
                    <a:pt x="995" y="2042"/>
                  </a:lnTo>
                  <a:lnTo>
                    <a:pt x="947" y="2100"/>
                  </a:lnTo>
                  <a:lnTo>
                    <a:pt x="896" y="2154"/>
                  </a:lnTo>
                  <a:lnTo>
                    <a:pt x="841" y="2204"/>
                  </a:lnTo>
                  <a:lnTo>
                    <a:pt x="785" y="2253"/>
                  </a:lnTo>
                  <a:lnTo>
                    <a:pt x="724" y="2297"/>
                  </a:lnTo>
                  <a:lnTo>
                    <a:pt x="662" y="2338"/>
                  </a:lnTo>
                  <a:lnTo>
                    <a:pt x="597" y="2375"/>
                  </a:lnTo>
                  <a:lnTo>
                    <a:pt x="530" y="2409"/>
                  </a:lnTo>
                  <a:lnTo>
                    <a:pt x="460" y="2438"/>
                  </a:lnTo>
                  <a:lnTo>
                    <a:pt x="388" y="2464"/>
                  </a:lnTo>
                  <a:lnTo>
                    <a:pt x="315" y="2485"/>
                  </a:lnTo>
                  <a:lnTo>
                    <a:pt x="239" y="2501"/>
                  </a:lnTo>
                  <a:lnTo>
                    <a:pt x="162" y="2514"/>
                  </a:lnTo>
                  <a:lnTo>
                    <a:pt x="84" y="2521"/>
                  </a:lnTo>
                  <a:lnTo>
                    <a:pt x="4" y="2523"/>
                  </a:lnTo>
                  <a:lnTo>
                    <a:pt x="2" y="2523"/>
                  </a:lnTo>
                  <a:lnTo>
                    <a:pt x="2" y="2522"/>
                  </a:lnTo>
                  <a:lnTo>
                    <a:pt x="0" y="2522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9"/>
            <p:cNvSpPr>
              <a:spLocks/>
            </p:cNvSpPr>
            <p:nvPr/>
          </p:nvSpPr>
          <p:spPr bwMode="auto">
            <a:xfrm>
              <a:off x="4265613" y="1668463"/>
              <a:ext cx="1743075" cy="3497263"/>
            </a:xfrm>
            <a:custGeom>
              <a:avLst/>
              <a:gdLst/>
              <a:ahLst/>
              <a:cxnLst>
                <a:cxn ang="0">
                  <a:pos x="1098" y="0"/>
                </a:cxn>
                <a:cxn ang="0">
                  <a:pos x="1098" y="2203"/>
                </a:cxn>
                <a:cxn ang="0">
                  <a:pos x="1023" y="2200"/>
                </a:cxn>
                <a:cxn ang="0">
                  <a:pos x="949" y="2192"/>
                </a:cxn>
                <a:cxn ang="0">
                  <a:pos x="877" y="2180"/>
                </a:cxn>
                <a:cxn ang="0">
                  <a:pos x="806" y="2163"/>
                </a:cxn>
                <a:cxn ang="0">
                  <a:pos x="737" y="2141"/>
                </a:cxn>
                <a:cxn ang="0">
                  <a:pos x="670" y="2115"/>
                </a:cxn>
                <a:cxn ang="0">
                  <a:pos x="606" y="2085"/>
                </a:cxn>
                <a:cxn ang="0">
                  <a:pos x="544" y="2052"/>
                </a:cxn>
                <a:cxn ang="0">
                  <a:pos x="484" y="2013"/>
                </a:cxn>
                <a:cxn ang="0">
                  <a:pos x="427" y="1972"/>
                </a:cxn>
                <a:cxn ang="0">
                  <a:pos x="373" y="1928"/>
                </a:cxn>
                <a:cxn ang="0">
                  <a:pos x="321" y="1879"/>
                </a:cxn>
                <a:cxn ang="0">
                  <a:pos x="273" y="1828"/>
                </a:cxn>
                <a:cxn ang="0">
                  <a:pos x="229" y="1773"/>
                </a:cxn>
                <a:cxn ang="0">
                  <a:pos x="188" y="1716"/>
                </a:cxn>
                <a:cxn ang="0">
                  <a:pos x="149" y="1656"/>
                </a:cxn>
                <a:cxn ang="0">
                  <a:pos x="116" y="1594"/>
                </a:cxn>
                <a:cxn ang="0">
                  <a:pos x="86" y="1529"/>
                </a:cxn>
                <a:cxn ang="0">
                  <a:pos x="60" y="1462"/>
                </a:cxn>
                <a:cxn ang="0">
                  <a:pos x="39" y="1394"/>
                </a:cxn>
                <a:cxn ang="0">
                  <a:pos x="22" y="1323"/>
                </a:cxn>
                <a:cxn ang="0">
                  <a:pos x="10" y="1251"/>
                </a:cxn>
                <a:cxn ang="0">
                  <a:pos x="2" y="1177"/>
                </a:cxn>
                <a:cxn ang="0">
                  <a:pos x="0" y="1102"/>
                </a:cxn>
                <a:cxn ang="0">
                  <a:pos x="2" y="1026"/>
                </a:cxn>
                <a:cxn ang="0">
                  <a:pos x="10" y="952"/>
                </a:cxn>
                <a:cxn ang="0">
                  <a:pos x="22" y="880"/>
                </a:cxn>
                <a:cxn ang="0">
                  <a:pos x="39" y="809"/>
                </a:cxn>
                <a:cxn ang="0">
                  <a:pos x="60" y="741"/>
                </a:cxn>
                <a:cxn ang="0">
                  <a:pos x="86" y="674"/>
                </a:cxn>
                <a:cxn ang="0">
                  <a:pos x="116" y="609"/>
                </a:cxn>
                <a:cxn ang="0">
                  <a:pos x="149" y="547"/>
                </a:cxn>
                <a:cxn ang="0">
                  <a:pos x="188" y="487"/>
                </a:cxn>
                <a:cxn ang="0">
                  <a:pos x="229" y="430"/>
                </a:cxn>
                <a:cxn ang="0">
                  <a:pos x="273" y="375"/>
                </a:cxn>
                <a:cxn ang="0">
                  <a:pos x="321" y="324"/>
                </a:cxn>
                <a:cxn ang="0">
                  <a:pos x="373" y="275"/>
                </a:cxn>
                <a:cxn ang="0">
                  <a:pos x="427" y="231"/>
                </a:cxn>
                <a:cxn ang="0">
                  <a:pos x="484" y="190"/>
                </a:cxn>
                <a:cxn ang="0">
                  <a:pos x="544" y="151"/>
                </a:cxn>
                <a:cxn ang="0">
                  <a:pos x="606" y="118"/>
                </a:cxn>
                <a:cxn ang="0">
                  <a:pos x="670" y="88"/>
                </a:cxn>
                <a:cxn ang="0">
                  <a:pos x="737" y="62"/>
                </a:cxn>
                <a:cxn ang="0">
                  <a:pos x="806" y="40"/>
                </a:cxn>
                <a:cxn ang="0">
                  <a:pos x="877" y="23"/>
                </a:cxn>
                <a:cxn ang="0">
                  <a:pos x="949" y="11"/>
                </a:cxn>
                <a:cxn ang="0">
                  <a:pos x="1023" y="3"/>
                </a:cxn>
                <a:cxn ang="0">
                  <a:pos x="1098" y="0"/>
                </a:cxn>
              </a:cxnLst>
              <a:rect l="0" t="0" r="r" b="b"/>
              <a:pathLst>
                <a:path w="1098" h="2203">
                  <a:moveTo>
                    <a:pt x="1098" y="0"/>
                  </a:moveTo>
                  <a:lnTo>
                    <a:pt x="1098" y="2203"/>
                  </a:lnTo>
                  <a:lnTo>
                    <a:pt x="1023" y="2200"/>
                  </a:lnTo>
                  <a:lnTo>
                    <a:pt x="949" y="2192"/>
                  </a:lnTo>
                  <a:lnTo>
                    <a:pt x="877" y="2180"/>
                  </a:lnTo>
                  <a:lnTo>
                    <a:pt x="806" y="2163"/>
                  </a:lnTo>
                  <a:lnTo>
                    <a:pt x="737" y="2141"/>
                  </a:lnTo>
                  <a:lnTo>
                    <a:pt x="670" y="2115"/>
                  </a:lnTo>
                  <a:lnTo>
                    <a:pt x="606" y="2085"/>
                  </a:lnTo>
                  <a:lnTo>
                    <a:pt x="544" y="2052"/>
                  </a:lnTo>
                  <a:lnTo>
                    <a:pt x="484" y="2013"/>
                  </a:lnTo>
                  <a:lnTo>
                    <a:pt x="427" y="1972"/>
                  </a:lnTo>
                  <a:lnTo>
                    <a:pt x="373" y="1928"/>
                  </a:lnTo>
                  <a:lnTo>
                    <a:pt x="321" y="1879"/>
                  </a:lnTo>
                  <a:lnTo>
                    <a:pt x="273" y="1828"/>
                  </a:lnTo>
                  <a:lnTo>
                    <a:pt x="229" y="1773"/>
                  </a:lnTo>
                  <a:lnTo>
                    <a:pt x="188" y="1716"/>
                  </a:lnTo>
                  <a:lnTo>
                    <a:pt x="149" y="1656"/>
                  </a:lnTo>
                  <a:lnTo>
                    <a:pt x="116" y="1594"/>
                  </a:lnTo>
                  <a:lnTo>
                    <a:pt x="86" y="1529"/>
                  </a:lnTo>
                  <a:lnTo>
                    <a:pt x="60" y="1462"/>
                  </a:lnTo>
                  <a:lnTo>
                    <a:pt x="39" y="1394"/>
                  </a:lnTo>
                  <a:lnTo>
                    <a:pt x="22" y="1323"/>
                  </a:lnTo>
                  <a:lnTo>
                    <a:pt x="10" y="1251"/>
                  </a:lnTo>
                  <a:lnTo>
                    <a:pt x="2" y="1177"/>
                  </a:lnTo>
                  <a:lnTo>
                    <a:pt x="0" y="1102"/>
                  </a:lnTo>
                  <a:lnTo>
                    <a:pt x="2" y="1026"/>
                  </a:lnTo>
                  <a:lnTo>
                    <a:pt x="10" y="952"/>
                  </a:lnTo>
                  <a:lnTo>
                    <a:pt x="22" y="880"/>
                  </a:lnTo>
                  <a:lnTo>
                    <a:pt x="39" y="809"/>
                  </a:lnTo>
                  <a:lnTo>
                    <a:pt x="60" y="741"/>
                  </a:lnTo>
                  <a:lnTo>
                    <a:pt x="86" y="674"/>
                  </a:lnTo>
                  <a:lnTo>
                    <a:pt x="116" y="609"/>
                  </a:lnTo>
                  <a:lnTo>
                    <a:pt x="149" y="547"/>
                  </a:lnTo>
                  <a:lnTo>
                    <a:pt x="188" y="487"/>
                  </a:lnTo>
                  <a:lnTo>
                    <a:pt x="229" y="430"/>
                  </a:lnTo>
                  <a:lnTo>
                    <a:pt x="273" y="375"/>
                  </a:lnTo>
                  <a:lnTo>
                    <a:pt x="321" y="324"/>
                  </a:lnTo>
                  <a:lnTo>
                    <a:pt x="373" y="275"/>
                  </a:lnTo>
                  <a:lnTo>
                    <a:pt x="427" y="231"/>
                  </a:lnTo>
                  <a:lnTo>
                    <a:pt x="484" y="190"/>
                  </a:lnTo>
                  <a:lnTo>
                    <a:pt x="544" y="151"/>
                  </a:lnTo>
                  <a:lnTo>
                    <a:pt x="606" y="118"/>
                  </a:lnTo>
                  <a:lnTo>
                    <a:pt x="670" y="88"/>
                  </a:lnTo>
                  <a:lnTo>
                    <a:pt x="737" y="62"/>
                  </a:lnTo>
                  <a:lnTo>
                    <a:pt x="806" y="40"/>
                  </a:lnTo>
                  <a:lnTo>
                    <a:pt x="877" y="23"/>
                  </a:lnTo>
                  <a:lnTo>
                    <a:pt x="949" y="11"/>
                  </a:lnTo>
                  <a:lnTo>
                    <a:pt x="1023" y="3"/>
                  </a:lnTo>
                  <a:lnTo>
                    <a:pt x="1098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10"/>
            <p:cNvSpPr>
              <a:spLocks/>
            </p:cNvSpPr>
            <p:nvPr/>
          </p:nvSpPr>
          <p:spPr bwMode="auto">
            <a:xfrm>
              <a:off x="6008688" y="1668463"/>
              <a:ext cx="1754188" cy="34972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0" y="3"/>
                </a:cxn>
                <a:cxn ang="0">
                  <a:pos x="154" y="11"/>
                </a:cxn>
                <a:cxn ang="0">
                  <a:pos x="226" y="23"/>
                </a:cxn>
                <a:cxn ang="0">
                  <a:pos x="297" y="39"/>
                </a:cxn>
                <a:cxn ang="0">
                  <a:pos x="366" y="61"/>
                </a:cxn>
                <a:cxn ang="0">
                  <a:pos x="433" y="87"/>
                </a:cxn>
                <a:cxn ang="0">
                  <a:pos x="498" y="116"/>
                </a:cxn>
                <a:cxn ang="0">
                  <a:pos x="560" y="151"/>
                </a:cxn>
                <a:cxn ang="0">
                  <a:pos x="620" y="189"/>
                </a:cxn>
                <a:cxn ang="0">
                  <a:pos x="677" y="230"/>
                </a:cxn>
                <a:cxn ang="0">
                  <a:pos x="732" y="275"/>
                </a:cxn>
                <a:cxn ang="0">
                  <a:pos x="783" y="323"/>
                </a:cxn>
                <a:cxn ang="0">
                  <a:pos x="831" y="374"/>
                </a:cxn>
                <a:cxn ang="0">
                  <a:pos x="876" y="429"/>
                </a:cxn>
                <a:cxn ang="0">
                  <a:pos x="917" y="486"/>
                </a:cxn>
                <a:cxn ang="0">
                  <a:pos x="955" y="546"/>
                </a:cxn>
                <a:cxn ang="0">
                  <a:pos x="989" y="608"/>
                </a:cxn>
                <a:cxn ang="0">
                  <a:pos x="1019" y="673"/>
                </a:cxn>
                <a:cxn ang="0">
                  <a:pos x="1045" y="740"/>
                </a:cxn>
                <a:cxn ang="0">
                  <a:pos x="1066" y="809"/>
                </a:cxn>
                <a:cxn ang="0">
                  <a:pos x="1083" y="880"/>
                </a:cxn>
                <a:cxn ang="0">
                  <a:pos x="1095" y="952"/>
                </a:cxn>
                <a:cxn ang="0">
                  <a:pos x="1103" y="1026"/>
                </a:cxn>
                <a:cxn ang="0">
                  <a:pos x="1105" y="1102"/>
                </a:cxn>
                <a:cxn ang="0">
                  <a:pos x="1103" y="1177"/>
                </a:cxn>
                <a:cxn ang="0">
                  <a:pos x="1095" y="1251"/>
                </a:cxn>
                <a:cxn ang="0">
                  <a:pos x="1083" y="1323"/>
                </a:cxn>
                <a:cxn ang="0">
                  <a:pos x="1066" y="1394"/>
                </a:cxn>
                <a:cxn ang="0">
                  <a:pos x="1045" y="1463"/>
                </a:cxn>
                <a:cxn ang="0">
                  <a:pos x="1019" y="1530"/>
                </a:cxn>
                <a:cxn ang="0">
                  <a:pos x="989" y="1595"/>
                </a:cxn>
                <a:cxn ang="0">
                  <a:pos x="955" y="1657"/>
                </a:cxn>
                <a:cxn ang="0">
                  <a:pos x="917" y="1717"/>
                </a:cxn>
                <a:cxn ang="0">
                  <a:pos x="876" y="1774"/>
                </a:cxn>
                <a:cxn ang="0">
                  <a:pos x="831" y="1829"/>
                </a:cxn>
                <a:cxn ang="0">
                  <a:pos x="783" y="1880"/>
                </a:cxn>
                <a:cxn ang="0">
                  <a:pos x="732" y="1928"/>
                </a:cxn>
                <a:cxn ang="0">
                  <a:pos x="677" y="1973"/>
                </a:cxn>
                <a:cxn ang="0">
                  <a:pos x="620" y="2014"/>
                </a:cxn>
                <a:cxn ang="0">
                  <a:pos x="560" y="2052"/>
                </a:cxn>
                <a:cxn ang="0">
                  <a:pos x="498" y="2087"/>
                </a:cxn>
                <a:cxn ang="0">
                  <a:pos x="433" y="2116"/>
                </a:cxn>
                <a:cxn ang="0">
                  <a:pos x="366" y="2142"/>
                </a:cxn>
                <a:cxn ang="0">
                  <a:pos x="297" y="2164"/>
                </a:cxn>
                <a:cxn ang="0">
                  <a:pos x="226" y="2180"/>
                </a:cxn>
                <a:cxn ang="0">
                  <a:pos x="154" y="2192"/>
                </a:cxn>
                <a:cxn ang="0">
                  <a:pos x="80" y="2200"/>
                </a:cxn>
                <a:cxn ang="0">
                  <a:pos x="4" y="2203"/>
                </a:cxn>
                <a:cxn ang="0">
                  <a:pos x="0" y="2203"/>
                </a:cxn>
                <a:cxn ang="0">
                  <a:pos x="0" y="0"/>
                </a:cxn>
              </a:cxnLst>
              <a:rect l="0" t="0" r="r" b="b"/>
              <a:pathLst>
                <a:path w="1105" h="2203">
                  <a:moveTo>
                    <a:pt x="0" y="0"/>
                  </a:moveTo>
                  <a:lnTo>
                    <a:pt x="4" y="0"/>
                  </a:lnTo>
                  <a:lnTo>
                    <a:pt x="80" y="3"/>
                  </a:lnTo>
                  <a:lnTo>
                    <a:pt x="154" y="11"/>
                  </a:lnTo>
                  <a:lnTo>
                    <a:pt x="226" y="23"/>
                  </a:lnTo>
                  <a:lnTo>
                    <a:pt x="297" y="39"/>
                  </a:lnTo>
                  <a:lnTo>
                    <a:pt x="366" y="61"/>
                  </a:lnTo>
                  <a:lnTo>
                    <a:pt x="433" y="87"/>
                  </a:lnTo>
                  <a:lnTo>
                    <a:pt x="498" y="116"/>
                  </a:lnTo>
                  <a:lnTo>
                    <a:pt x="560" y="151"/>
                  </a:lnTo>
                  <a:lnTo>
                    <a:pt x="620" y="189"/>
                  </a:lnTo>
                  <a:lnTo>
                    <a:pt x="677" y="230"/>
                  </a:lnTo>
                  <a:lnTo>
                    <a:pt x="732" y="275"/>
                  </a:lnTo>
                  <a:lnTo>
                    <a:pt x="783" y="323"/>
                  </a:lnTo>
                  <a:lnTo>
                    <a:pt x="831" y="374"/>
                  </a:lnTo>
                  <a:lnTo>
                    <a:pt x="876" y="429"/>
                  </a:lnTo>
                  <a:lnTo>
                    <a:pt x="917" y="486"/>
                  </a:lnTo>
                  <a:lnTo>
                    <a:pt x="955" y="546"/>
                  </a:lnTo>
                  <a:lnTo>
                    <a:pt x="989" y="608"/>
                  </a:lnTo>
                  <a:lnTo>
                    <a:pt x="1019" y="673"/>
                  </a:lnTo>
                  <a:lnTo>
                    <a:pt x="1045" y="740"/>
                  </a:lnTo>
                  <a:lnTo>
                    <a:pt x="1066" y="809"/>
                  </a:lnTo>
                  <a:lnTo>
                    <a:pt x="1083" y="880"/>
                  </a:lnTo>
                  <a:lnTo>
                    <a:pt x="1095" y="952"/>
                  </a:lnTo>
                  <a:lnTo>
                    <a:pt x="1103" y="1026"/>
                  </a:lnTo>
                  <a:lnTo>
                    <a:pt x="1105" y="1102"/>
                  </a:lnTo>
                  <a:lnTo>
                    <a:pt x="1103" y="1177"/>
                  </a:lnTo>
                  <a:lnTo>
                    <a:pt x="1095" y="1251"/>
                  </a:lnTo>
                  <a:lnTo>
                    <a:pt x="1083" y="1323"/>
                  </a:lnTo>
                  <a:lnTo>
                    <a:pt x="1066" y="1394"/>
                  </a:lnTo>
                  <a:lnTo>
                    <a:pt x="1045" y="1463"/>
                  </a:lnTo>
                  <a:lnTo>
                    <a:pt x="1019" y="1530"/>
                  </a:lnTo>
                  <a:lnTo>
                    <a:pt x="989" y="1595"/>
                  </a:lnTo>
                  <a:lnTo>
                    <a:pt x="955" y="1657"/>
                  </a:lnTo>
                  <a:lnTo>
                    <a:pt x="917" y="1717"/>
                  </a:lnTo>
                  <a:lnTo>
                    <a:pt x="876" y="1774"/>
                  </a:lnTo>
                  <a:lnTo>
                    <a:pt x="831" y="1829"/>
                  </a:lnTo>
                  <a:lnTo>
                    <a:pt x="783" y="1880"/>
                  </a:lnTo>
                  <a:lnTo>
                    <a:pt x="732" y="1928"/>
                  </a:lnTo>
                  <a:lnTo>
                    <a:pt x="677" y="1973"/>
                  </a:lnTo>
                  <a:lnTo>
                    <a:pt x="620" y="2014"/>
                  </a:lnTo>
                  <a:lnTo>
                    <a:pt x="560" y="2052"/>
                  </a:lnTo>
                  <a:lnTo>
                    <a:pt x="498" y="2087"/>
                  </a:lnTo>
                  <a:lnTo>
                    <a:pt x="433" y="2116"/>
                  </a:lnTo>
                  <a:lnTo>
                    <a:pt x="366" y="2142"/>
                  </a:lnTo>
                  <a:lnTo>
                    <a:pt x="297" y="2164"/>
                  </a:lnTo>
                  <a:lnTo>
                    <a:pt x="226" y="2180"/>
                  </a:lnTo>
                  <a:lnTo>
                    <a:pt x="154" y="2192"/>
                  </a:lnTo>
                  <a:lnTo>
                    <a:pt x="80" y="2200"/>
                  </a:lnTo>
                  <a:lnTo>
                    <a:pt x="4" y="2203"/>
                  </a:lnTo>
                  <a:lnTo>
                    <a:pt x="0" y="2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11"/>
            <p:cNvSpPr>
              <a:spLocks noEditPoints="1"/>
            </p:cNvSpPr>
            <p:nvPr/>
          </p:nvSpPr>
          <p:spPr bwMode="auto">
            <a:xfrm>
              <a:off x="5299076" y="2197100"/>
              <a:ext cx="1522413" cy="2397125"/>
            </a:xfrm>
            <a:custGeom>
              <a:avLst/>
              <a:gdLst/>
              <a:ahLst/>
              <a:cxnLst>
                <a:cxn ang="0">
                  <a:pos x="581" y="1159"/>
                </a:cxn>
                <a:cxn ang="0">
                  <a:pos x="653" y="1124"/>
                </a:cxn>
                <a:cxn ang="0">
                  <a:pos x="702" y="1066"/>
                </a:cxn>
                <a:cxn ang="0">
                  <a:pos x="718" y="996"/>
                </a:cxn>
                <a:cxn ang="0">
                  <a:pos x="705" y="934"/>
                </a:cxn>
                <a:cxn ang="0">
                  <a:pos x="663" y="883"/>
                </a:cxn>
                <a:cxn ang="0">
                  <a:pos x="586" y="846"/>
                </a:cxn>
                <a:cxn ang="0">
                  <a:pos x="383" y="277"/>
                </a:cxn>
                <a:cxn ang="0">
                  <a:pos x="318" y="325"/>
                </a:cxn>
                <a:cxn ang="0">
                  <a:pos x="286" y="390"/>
                </a:cxn>
                <a:cxn ang="0">
                  <a:pos x="292" y="457"/>
                </a:cxn>
                <a:cxn ang="0">
                  <a:pos x="333" y="516"/>
                </a:cxn>
                <a:cxn ang="0">
                  <a:pos x="410" y="559"/>
                </a:cxn>
                <a:cxn ang="0">
                  <a:pos x="553" y="0"/>
                </a:cxn>
                <a:cxn ang="0">
                  <a:pos x="637" y="98"/>
                </a:cxn>
                <a:cxn ang="0">
                  <a:pos x="743" y="136"/>
                </a:cxn>
                <a:cxn ang="0">
                  <a:pos x="826" y="197"/>
                </a:cxn>
                <a:cxn ang="0">
                  <a:pos x="884" y="277"/>
                </a:cxn>
                <a:cxn ang="0">
                  <a:pos x="919" y="377"/>
                </a:cxn>
                <a:cxn ang="0">
                  <a:pos x="651" y="353"/>
                </a:cxn>
                <a:cxn ang="0">
                  <a:pos x="601" y="295"/>
                </a:cxn>
                <a:cxn ang="0">
                  <a:pos x="553" y="600"/>
                </a:cxn>
                <a:cxn ang="0">
                  <a:pos x="708" y="645"/>
                </a:cxn>
                <a:cxn ang="0">
                  <a:pos x="822" y="700"/>
                </a:cxn>
                <a:cxn ang="0">
                  <a:pos x="896" y="768"/>
                </a:cxn>
                <a:cxn ang="0">
                  <a:pos x="943" y="858"/>
                </a:cxn>
                <a:cxn ang="0">
                  <a:pos x="959" y="966"/>
                </a:cxn>
                <a:cxn ang="0">
                  <a:pos x="944" y="1074"/>
                </a:cxn>
                <a:cxn ang="0">
                  <a:pos x="898" y="1168"/>
                </a:cxn>
                <a:cxn ang="0">
                  <a:pos x="823" y="1248"/>
                </a:cxn>
                <a:cxn ang="0">
                  <a:pos x="723" y="1308"/>
                </a:cxn>
                <a:cxn ang="0">
                  <a:pos x="599" y="1344"/>
                </a:cxn>
                <a:cxn ang="0">
                  <a:pos x="410" y="1510"/>
                </a:cxn>
                <a:cxn ang="0">
                  <a:pos x="319" y="1340"/>
                </a:cxn>
                <a:cxn ang="0">
                  <a:pos x="201" y="1293"/>
                </a:cxn>
                <a:cxn ang="0">
                  <a:pos x="107" y="1219"/>
                </a:cxn>
                <a:cxn ang="0">
                  <a:pos x="39" y="1118"/>
                </a:cxn>
                <a:cxn ang="0">
                  <a:pos x="0" y="990"/>
                </a:cxn>
                <a:cxn ang="0">
                  <a:pos x="278" y="1029"/>
                </a:cxn>
                <a:cxn ang="0">
                  <a:pos x="337" y="1106"/>
                </a:cxn>
                <a:cxn ang="0">
                  <a:pos x="410" y="1153"/>
                </a:cxn>
                <a:cxn ang="0">
                  <a:pos x="309" y="769"/>
                </a:cxn>
                <a:cxn ang="0">
                  <a:pos x="189" y="707"/>
                </a:cxn>
                <a:cxn ang="0">
                  <a:pos x="105" y="629"/>
                </a:cxn>
                <a:cxn ang="0">
                  <a:pos x="56" y="534"/>
                </a:cxn>
                <a:cxn ang="0">
                  <a:pos x="39" y="424"/>
                </a:cxn>
                <a:cxn ang="0">
                  <a:pos x="57" y="314"/>
                </a:cxn>
                <a:cxn ang="0">
                  <a:pos x="114" y="220"/>
                </a:cxn>
                <a:cxn ang="0">
                  <a:pos x="205" y="144"/>
                </a:cxn>
                <a:cxn ang="0">
                  <a:pos x="320" y="98"/>
                </a:cxn>
                <a:cxn ang="0">
                  <a:pos x="410" y="0"/>
                </a:cxn>
              </a:cxnLst>
              <a:rect l="0" t="0" r="r" b="b"/>
              <a:pathLst>
                <a:path w="959" h="1510">
                  <a:moveTo>
                    <a:pt x="553" y="836"/>
                  </a:moveTo>
                  <a:lnTo>
                    <a:pt x="553" y="1165"/>
                  </a:lnTo>
                  <a:lnTo>
                    <a:pt x="581" y="1159"/>
                  </a:lnTo>
                  <a:lnTo>
                    <a:pt x="608" y="1150"/>
                  </a:lnTo>
                  <a:lnTo>
                    <a:pt x="632" y="1138"/>
                  </a:lnTo>
                  <a:lnTo>
                    <a:pt x="653" y="1124"/>
                  </a:lnTo>
                  <a:lnTo>
                    <a:pt x="672" y="1106"/>
                  </a:lnTo>
                  <a:lnTo>
                    <a:pt x="689" y="1087"/>
                  </a:lnTo>
                  <a:lnTo>
                    <a:pt x="702" y="1066"/>
                  </a:lnTo>
                  <a:lnTo>
                    <a:pt x="711" y="1044"/>
                  </a:lnTo>
                  <a:lnTo>
                    <a:pt x="717" y="1021"/>
                  </a:lnTo>
                  <a:lnTo>
                    <a:pt x="718" y="996"/>
                  </a:lnTo>
                  <a:lnTo>
                    <a:pt x="717" y="974"/>
                  </a:lnTo>
                  <a:lnTo>
                    <a:pt x="712" y="954"/>
                  </a:lnTo>
                  <a:lnTo>
                    <a:pt x="705" y="934"/>
                  </a:lnTo>
                  <a:lnTo>
                    <a:pt x="694" y="916"/>
                  </a:lnTo>
                  <a:lnTo>
                    <a:pt x="680" y="899"/>
                  </a:lnTo>
                  <a:lnTo>
                    <a:pt x="663" y="883"/>
                  </a:lnTo>
                  <a:lnTo>
                    <a:pt x="641" y="869"/>
                  </a:lnTo>
                  <a:lnTo>
                    <a:pt x="616" y="857"/>
                  </a:lnTo>
                  <a:lnTo>
                    <a:pt x="586" y="846"/>
                  </a:lnTo>
                  <a:lnTo>
                    <a:pt x="553" y="836"/>
                  </a:lnTo>
                  <a:close/>
                  <a:moveTo>
                    <a:pt x="410" y="268"/>
                  </a:moveTo>
                  <a:lnTo>
                    <a:pt x="383" y="277"/>
                  </a:lnTo>
                  <a:lnTo>
                    <a:pt x="359" y="290"/>
                  </a:lnTo>
                  <a:lnTo>
                    <a:pt x="337" y="306"/>
                  </a:lnTo>
                  <a:lnTo>
                    <a:pt x="318" y="325"/>
                  </a:lnTo>
                  <a:lnTo>
                    <a:pt x="303" y="346"/>
                  </a:lnTo>
                  <a:lnTo>
                    <a:pt x="293" y="367"/>
                  </a:lnTo>
                  <a:lnTo>
                    <a:pt x="286" y="390"/>
                  </a:lnTo>
                  <a:lnTo>
                    <a:pt x="284" y="414"/>
                  </a:lnTo>
                  <a:lnTo>
                    <a:pt x="286" y="436"/>
                  </a:lnTo>
                  <a:lnTo>
                    <a:pt x="292" y="457"/>
                  </a:lnTo>
                  <a:lnTo>
                    <a:pt x="302" y="478"/>
                  </a:lnTo>
                  <a:lnTo>
                    <a:pt x="316" y="497"/>
                  </a:lnTo>
                  <a:lnTo>
                    <a:pt x="333" y="516"/>
                  </a:lnTo>
                  <a:lnTo>
                    <a:pt x="355" y="532"/>
                  </a:lnTo>
                  <a:lnTo>
                    <a:pt x="381" y="547"/>
                  </a:lnTo>
                  <a:lnTo>
                    <a:pt x="410" y="559"/>
                  </a:lnTo>
                  <a:lnTo>
                    <a:pt x="410" y="268"/>
                  </a:lnTo>
                  <a:close/>
                  <a:moveTo>
                    <a:pt x="410" y="0"/>
                  </a:moveTo>
                  <a:lnTo>
                    <a:pt x="553" y="0"/>
                  </a:lnTo>
                  <a:lnTo>
                    <a:pt x="553" y="83"/>
                  </a:lnTo>
                  <a:lnTo>
                    <a:pt x="596" y="89"/>
                  </a:lnTo>
                  <a:lnTo>
                    <a:pt x="637" y="98"/>
                  </a:lnTo>
                  <a:lnTo>
                    <a:pt x="675" y="108"/>
                  </a:lnTo>
                  <a:lnTo>
                    <a:pt x="710" y="121"/>
                  </a:lnTo>
                  <a:lnTo>
                    <a:pt x="743" y="136"/>
                  </a:lnTo>
                  <a:lnTo>
                    <a:pt x="773" y="155"/>
                  </a:lnTo>
                  <a:lnTo>
                    <a:pt x="801" y="175"/>
                  </a:lnTo>
                  <a:lnTo>
                    <a:pt x="826" y="197"/>
                  </a:lnTo>
                  <a:lnTo>
                    <a:pt x="848" y="222"/>
                  </a:lnTo>
                  <a:lnTo>
                    <a:pt x="868" y="249"/>
                  </a:lnTo>
                  <a:lnTo>
                    <a:pt x="884" y="277"/>
                  </a:lnTo>
                  <a:lnTo>
                    <a:pt x="899" y="308"/>
                  </a:lnTo>
                  <a:lnTo>
                    <a:pt x="910" y="342"/>
                  </a:lnTo>
                  <a:lnTo>
                    <a:pt x="919" y="377"/>
                  </a:lnTo>
                  <a:lnTo>
                    <a:pt x="671" y="404"/>
                  </a:lnTo>
                  <a:lnTo>
                    <a:pt x="663" y="377"/>
                  </a:lnTo>
                  <a:lnTo>
                    <a:pt x="651" y="353"/>
                  </a:lnTo>
                  <a:lnTo>
                    <a:pt x="638" y="331"/>
                  </a:lnTo>
                  <a:lnTo>
                    <a:pt x="621" y="312"/>
                  </a:lnTo>
                  <a:lnTo>
                    <a:pt x="601" y="295"/>
                  </a:lnTo>
                  <a:lnTo>
                    <a:pt x="578" y="281"/>
                  </a:lnTo>
                  <a:lnTo>
                    <a:pt x="553" y="270"/>
                  </a:lnTo>
                  <a:lnTo>
                    <a:pt x="553" y="600"/>
                  </a:lnTo>
                  <a:lnTo>
                    <a:pt x="609" y="614"/>
                  </a:lnTo>
                  <a:lnTo>
                    <a:pt x="661" y="629"/>
                  </a:lnTo>
                  <a:lnTo>
                    <a:pt x="708" y="645"/>
                  </a:lnTo>
                  <a:lnTo>
                    <a:pt x="751" y="662"/>
                  </a:lnTo>
                  <a:lnTo>
                    <a:pt x="788" y="680"/>
                  </a:lnTo>
                  <a:lnTo>
                    <a:pt x="822" y="700"/>
                  </a:lnTo>
                  <a:lnTo>
                    <a:pt x="849" y="720"/>
                  </a:lnTo>
                  <a:lnTo>
                    <a:pt x="873" y="742"/>
                  </a:lnTo>
                  <a:lnTo>
                    <a:pt x="896" y="768"/>
                  </a:lnTo>
                  <a:lnTo>
                    <a:pt x="915" y="796"/>
                  </a:lnTo>
                  <a:lnTo>
                    <a:pt x="931" y="826"/>
                  </a:lnTo>
                  <a:lnTo>
                    <a:pt x="943" y="858"/>
                  </a:lnTo>
                  <a:lnTo>
                    <a:pt x="952" y="892"/>
                  </a:lnTo>
                  <a:lnTo>
                    <a:pt x="958" y="928"/>
                  </a:lnTo>
                  <a:lnTo>
                    <a:pt x="959" y="966"/>
                  </a:lnTo>
                  <a:lnTo>
                    <a:pt x="958" y="1003"/>
                  </a:lnTo>
                  <a:lnTo>
                    <a:pt x="952" y="1039"/>
                  </a:lnTo>
                  <a:lnTo>
                    <a:pt x="944" y="1074"/>
                  </a:lnTo>
                  <a:lnTo>
                    <a:pt x="932" y="1106"/>
                  </a:lnTo>
                  <a:lnTo>
                    <a:pt x="917" y="1138"/>
                  </a:lnTo>
                  <a:lnTo>
                    <a:pt x="898" y="1168"/>
                  </a:lnTo>
                  <a:lnTo>
                    <a:pt x="876" y="1196"/>
                  </a:lnTo>
                  <a:lnTo>
                    <a:pt x="851" y="1223"/>
                  </a:lnTo>
                  <a:lnTo>
                    <a:pt x="823" y="1248"/>
                  </a:lnTo>
                  <a:lnTo>
                    <a:pt x="792" y="1271"/>
                  </a:lnTo>
                  <a:lnTo>
                    <a:pt x="759" y="1291"/>
                  </a:lnTo>
                  <a:lnTo>
                    <a:pt x="723" y="1308"/>
                  </a:lnTo>
                  <a:lnTo>
                    <a:pt x="684" y="1323"/>
                  </a:lnTo>
                  <a:lnTo>
                    <a:pt x="643" y="1335"/>
                  </a:lnTo>
                  <a:lnTo>
                    <a:pt x="599" y="1344"/>
                  </a:lnTo>
                  <a:lnTo>
                    <a:pt x="553" y="1351"/>
                  </a:lnTo>
                  <a:lnTo>
                    <a:pt x="553" y="1510"/>
                  </a:lnTo>
                  <a:lnTo>
                    <a:pt x="410" y="1510"/>
                  </a:lnTo>
                  <a:lnTo>
                    <a:pt x="410" y="1356"/>
                  </a:lnTo>
                  <a:lnTo>
                    <a:pt x="364" y="1350"/>
                  </a:lnTo>
                  <a:lnTo>
                    <a:pt x="319" y="1340"/>
                  </a:lnTo>
                  <a:lnTo>
                    <a:pt x="277" y="1327"/>
                  </a:lnTo>
                  <a:lnTo>
                    <a:pt x="237" y="1312"/>
                  </a:lnTo>
                  <a:lnTo>
                    <a:pt x="201" y="1293"/>
                  </a:lnTo>
                  <a:lnTo>
                    <a:pt x="166" y="1272"/>
                  </a:lnTo>
                  <a:lnTo>
                    <a:pt x="135" y="1247"/>
                  </a:lnTo>
                  <a:lnTo>
                    <a:pt x="107" y="1219"/>
                  </a:lnTo>
                  <a:lnTo>
                    <a:pt x="81" y="1188"/>
                  </a:lnTo>
                  <a:lnTo>
                    <a:pt x="58" y="1155"/>
                  </a:lnTo>
                  <a:lnTo>
                    <a:pt x="39" y="1118"/>
                  </a:lnTo>
                  <a:lnTo>
                    <a:pt x="23" y="1079"/>
                  </a:lnTo>
                  <a:lnTo>
                    <a:pt x="10" y="1036"/>
                  </a:lnTo>
                  <a:lnTo>
                    <a:pt x="0" y="990"/>
                  </a:lnTo>
                  <a:lnTo>
                    <a:pt x="256" y="966"/>
                  </a:lnTo>
                  <a:lnTo>
                    <a:pt x="265" y="998"/>
                  </a:lnTo>
                  <a:lnTo>
                    <a:pt x="278" y="1029"/>
                  </a:lnTo>
                  <a:lnTo>
                    <a:pt x="294" y="1057"/>
                  </a:lnTo>
                  <a:lnTo>
                    <a:pt x="314" y="1083"/>
                  </a:lnTo>
                  <a:lnTo>
                    <a:pt x="337" y="1106"/>
                  </a:lnTo>
                  <a:lnTo>
                    <a:pt x="360" y="1125"/>
                  </a:lnTo>
                  <a:lnTo>
                    <a:pt x="385" y="1141"/>
                  </a:lnTo>
                  <a:lnTo>
                    <a:pt x="410" y="1153"/>
                  </a:lnTo>
                  <a:lnTo>
                    <a:pt x="410" y="800"/>
                  </a:lnTo>
                  <a:lnTo>
                    <a:pt x="358" y="785"/>
                  </a:lnTo>
                  <a:lnTo>
                    <a:pt x="309" y="769"/>
                  </a:lnTo>
                  <a:lnTo>
                    <a:pt x="265" y="750"/>
                  </a:lnTo>
                  <a:lnTo>
                    <a:pt x="224" y="730"/>
                  </a:lnTo>
                  <a:lnTo>
                    <a:pt x="189" y="707"/>
                  </a:lnTo>
                  <a:lnTo>
                    <a:pt x="157" y="683"/>
                  </a:lnTo>
                  <a:lnTo>
                    <a:pt x="129" y="656"/>
                  </a:lnTo>
                  <a:lnTo>
                    <a:pt x="105" y="629"/>
                  </a:lnTo>
                  <a:lnTo>
                    <a:pt x="85" y="598"/>
                  </a:lnTo>
                  <a:lnTo>
                    <a:pt x="69" y="567"/>
                  </a:lnTo>
                  <a:lnTo>
                    <a:pt x="56" y="534"/>
                  </a:lnTo>
                  <a:lnTo>
                    <a:pt x="46" y="499"/>
                  </a:lnTo>
                  <a:lnTo>
                    <a:pt x="41" y="462"/>
                  </a:lnTo>
                  <a:lnTo>
                    <a:pt x="39" y="424"/>
                  </a:lnTo>
                  <a:lnTo>
                    <a:pt x="41" y="385"/>
                  </a:lnTo>
                  <a:lnTo>
                    <a:pt x="47" y="349"/>
                  </a:lnTo>
                  <a:lnTo>
                    <a:pt x="57" y="314"/>
                  </a:lnTo>
                  <a:lnTo>
                    <a:pt x="73" y="280"/>
                  </a:lnTo>
                  <a:lnTo>
                    <a:pt x="91" y="249"/>
                  </a:lnTo>
                  <a:lnTo>
                    <a:pt x="114" y="220"/>
                  </a:lnTo>
                  <a:lnTo>
                    <a:pt x="141" y="192"/>
                  </a:lnTo>
                  <a:lnTo>
                    <a:pt x="171" y="167"/>
                  </a:lnTo>
                  <a:lnTo>
                    <a:pt x="205" y="144"/>
                  </a:lnTo>
                  <a:lnTo>
                    <a:pt x="240" y="126"/>
                  </a:lnTo>
                  <a:lnTo>
                    <a:pt x="278" y="110"/>
                  </a:lnTo>
                  <a:lnTo>
                    <a:pt x="320" y="98"/>
                  </a:lnTo>
                  <a:lnTo>
                    <a:pt x="364" y="89"/>
                  </a:lnTo>
                  <a:lnTo>
                    <a:pt x="410" y="83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6742300" y="2103844"/>
            <a:ext cx="3808470" cy="3253982"/>
            <a:chOff x="6742300" y="1816511"/>
            <a:chExt cx="3808470" cy="3253982"/>
          </a:xfrm>
        </p:grpSpPr>
        <p:sp>
          <p:nvSpPr>
            <p:cNvPr id="144" name="Flowchart: Extract 143"/>
            <p:cNvSpPr/>
            <p:nvPr/>
          </p:nvSpPr>
          <p:spPr>
            <a:xfrm>
              <a:off x="6760776" y="1816511"/>
              <a:ext cx="3771518" cy="1059851"/>
            </a:xfrm>
            <a:prstGeom prst="flowChartExtra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48" name="Group 147"/>
            <p:cNvGrpSpPr/>
            <p:nvPr/>
          </p:nvGrpSpPr>
          <p:grpSpPr>
            <a:xfrm>
              <a:off x="7327964" y="2992838"/>
              <a:ext cx="2637142" cy="1209835"/>
              <a:chOff x="7313982" y="2964238"/>
              <a:chExt cx="2877788" cy="1675826"/>
            </a:xfrm>
          </p:grpSpPr>
          <p:sp>
            <p:nvSpPr>
              <p:cNvPr id="145" name="Rectangle 144"/>
              <p:cNvSpPr/>
              <p:nvPr/>
            </p:nvSpPr>
            <p:spPr>
              <a:xfrm>
                <a:off x="7313982" y="2964238"/>
                <a:ext cx="612890" cy="167582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6" name="Rectangle 145"/>
              <p:cNvSpPr/>
              <p:nvPr/>
            </p:nvSpPr>
            <p:spPr>
              <a:xfrm>
                <a:off x="8446432" y="2964238"/>
                <a:ext cx="612890" cy="167582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7" name="Rectangle 146"/>
              <p:cNvSpPr/>
              <p:nvPr/>
            </p:nvSpPr>
            <p:spPr>
              <a:xfrm>
                <a:off x="9578880" y="2964238"/>
                <a:ext cx="612890" cy="167582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49" name="Rectangle 148"/>
            <p:cNvSpPr/>
            <p:nvPr/>
          </p:nvSpPr>
          <p:spPr>
            <a:xfrm>
              <a:off x="6742300" y="4746653"/>
              <a:ext cx="3808470" cy="32384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7177212" y="4318928"/>
              <a:ext cx="2938646" cy="32384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3" name="TextBox 152"/>
          <p:cNvSpPr txBox="1"/>
          <p:nvPr/>
        </p:nvSpPr>
        <p:spPr>
          <a:xfrm>
            <a:off x="7961091" y="2555729"/>
            <a:ext cx="13708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</a:t>
            </a:r>
            <a:endParaRPr lang="en-US" sz="32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9" name="Picture 68" descr="world-ma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22" y="795721"/>
            <a:ext cx="6432278" cy="3294288"/>
          </a:xfrm>
          <a:prstGeom prst="rect">
            <a:avLst/>
          </a:prstGeom>
        </p:spPr>
      </p:pic>
      <p:sp>
        <p:nvSpPr>
          <p:cNvPr id="70" name="Isosceles Triangle 69"/>
          <p:cNvSpPr/>
          <p:nvPr/>
        </p:nvSpPr>
        <p:spPr>
          <a:xfrm>
            <a:off x="6737354" y="2071678"/>
            <a:ext cx="3857652" cy="1143008"/>
          </a:xfrm>
          <a:prstGeom prst="triangl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oper Black" pitchFamily="18" charset="0"/>
              </a:rPr>
              <a:t>DSD</a:t>
            </a:r>
            <a:endParaRPr lang="th-TH" sz="4000" dirty="0">
              <a:solidFill>
                <a:schemeClr val="tx2">
                  <a:lumMod val="60000"/>
                  <a:lumOff val="40000"/>
                </a:schemeClr>
              </a:solidFill>
              <a:latin typeface="Cooper Black" pitchFamily="18" charset="0"/>
            </a:endParaRP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3860775" y="6247180"/>
            <a:ext cx="8328050" cy="61082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457120" marR="0" lvl="0" indent="-457120" algn="r" defTabSz="121898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ea typeface="+mn-ea"/>
                <a:cs typeface="TH Kodchasal" pitchFamily="2" charset="-34"/>
              </a:rPr>
              <a:t>กองส่งเสริมการพัฒนาฝีมือแรงงาน กรมพัฒนาฝีมือแรงงาน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Kodchasal" pitchFamily="2" charset="-34"/>
              <a:ea typeface="+mn-ea"/>
              <a:cs typeface="TH Kodchasal" pitchFamily="2" charset="-34"/>
            </a:endParaRPr>
          </a:p>
        </p:txBody>
      </p:sp>
      <p:sp>
        <p:nvSpPr>
          <p:cNvPr id="72" name="ตัวยึดหมายเลขภาพนิ่ง 7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8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97152"/>
            <a:ext cx="2037081" cy="2060848"/>
          </a:xfrm>
          <a:prstGeom prst="rect">
            <a:avLst/>
          </a:prstGeom>
          <a:noFill/>
        </p:spPr>
      </p:pic>
      <p:sp>
        <p:nvSpPr>
          <p:cNvPr id="57" name="Content Placeholder 4"/>
          <p:cNvSpPr txBox="1">
            <a:spLocks/>
          </p:cNvSpPr>
          <p:nvPr/>
        </p:nvSpPr>
        <p:spPr>
          <a:xfrm>
            <a:off x="3594082" y="4214818"/>
            <a:ext cx="7786742" cy="241503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thaiDist">
              <a:spcBef>
                <a:spcPct val="20000"/>
              </a:spcBef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sp>
        <p:nvSpPr>
          <p:cNvPr id="9" name="Rounded Rectangle 54"/>
          <p:cNvSpPr/>
          <p:nvPr/>
        </p:nvSpPr>
        <p:spPr>
          <a:xfrm>
            <a:off x="1701924" y="944496"/>
            <a:ext cx="10009112" cy="3564624"/>
          </a:xfrm>
          <a:prstGeom prst="roundRect">
            <a:avLst>
              <a:gd name="adj" fmla="val 10000"/>
            </a:avLst>
          </a:prstGeom>
          <a:solidFill>
            <a:srgbClr val="FFCC6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898525"/>
            <a:r>
              <a:rPr lang="th-TH" sz="32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ผู้ประกอบกิจการที่</a:t>
            </a:r>
            <a:r>
              <a:rPr lang="th-TH" sz="3200" b="1" u="sng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ส่งเงินสมทบเข้ากองทุนพัฒนา</a:t>
            </a:r>
            <a:r>
              <a:rPr lang="th-TH" sz="3200" b="1" u="sng" dirty="0" err="1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ฝีมื</a:t>
            </a:r>
            <a:r>
              <a:rPr lang="th-TH" sz="3200" b="1" u="sng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แรงงาน</a:t>
            </a:r>
            <a:br>
              <a:rPr lang="th-TH" sz="3200" b="1" u="sng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</a:br>
            <a:r>
              <a:rPr lang="th-TH" sz="3200" b="1" u="sng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ภายในเวลาที่กำหนดในปีที่ผ่านมา</a:t>
            </a:r>
            <a:r>
              <a:rPr lang="th-TH" sz="32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 และได้ดำเนินการพัฒนาฝีมือแรงงานตามมาตรา 29 วรรคสอง ครบตามสัดส่วน</a:t>
            </a:r>
            <a:r>
              <a:rPr lang="en-US" sz="32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</a:br>
            <a:r>
              <a:rPr lang="th-TH" sz="32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ที่กฎหมายกำหนดในปีถัดมา โดยมีสิทธิ</a:t>
            </a:r>
            <a:r>
              <a:rPr lang="th-TH" sz="3200" b="1" u="sng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ขอรับเงินช่วยเหลือ</a:t>
            </a:r>
            <a:br>
              <a:rPr lang="th-TH" sz="3200" b="1" u="sng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</a:br>
            <a:r>
              <a:rPr lang="th-TH" sz="3200" b="1" u="sng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หรืออุดหนุนร้อยละ 10 ของเงินสมทบที่นำส่ง</a:t>
            </a:r>
            <a:r>
              <a:rPr lang="th-TH" sz="32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 เพื่อเป็นการส่งเสริมให้มีการพัฒนาฝีมือแรงงานให้แก่ลูกจ้าง</a:t>
            </a:r>
          </a:p>
          <a:p>
            <a:pPr marL="898525" algn="r"/>
            <a:r>
              <a:rPr lang="th-TH" sz="3200" b="1" dirty="0" smtClean="0">
                <a:solidFill>
                  <a:schemeClr val="tx1"/>
                </a:solidFill>
                <a:latin typeface="TH Kodchasal" pitchFamily="2" charset="-34"/>
                <a:cs typeface="TH Kodchasal" pitchFamily="2" charset="-34"/>
              </a:rPr>
              <a:t>“ประกาศฯ ข้อ 5”</a:t>
            </a:r>
          </a:p>
          <a:p>
            <a:endParaRPr lang="th-TH" sz="2000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0" name="Oval 57"/>
          <p:cNvSpPr/>
          <p:nvPr/>
        </p:nvSpPr>
        <p:spPr>
          <a:xfrm>
            <a:off x="1845940" y="1130444"/>
            <a:ext cx="785819" cy="714380"/>
          </a:xfrm>
          <a:prstGeom prst="ellipse">
            <a:avLst/>
          </a:prstGeom>
          <a:solidFill>
            <a:srgbClr val="FF66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3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4" name="กลุ่ม 13"/>
          <p:cNvGrpSpPr/>
          <p:nvPr/>
        </p:nvGrpSpPr>
        <p:grpSpPr>
          <a:xfrm>
            <a:off x="333772" y="2060848"/>
            <a:ext cx="2736304" cy="1584176"/>
            <a:chOff x="-1250404" y="-216024"/>
            <a:chExt cx="2736304" cy="1944216"/>
          </a:xfrm>
        </p:grpSpPr>
        <p:pic>
          <p:nvPicPr>
            <p:cNvPr id="11" name="รูปภาพ 10" descr="silhouette_saleman.png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1250404" y="-216024"/>
              <a:ext cx="1944216" cy="1944216"/>
            </a:xfrm>
            <a:prstGeom prst="rect">
              <a:avLst/>
            </a:prstGeom>
          </p:spPr>
        </p:pic>
        <p:pic>
          <p:nvPicPr>
            <p:cNvPr id="12" name="รูปภาพ 11" descr="silhouette_saleman.png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458316" y="-216024"/>
              <a:ext cx="1944216" cy="1944216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451521" y="332656"/>
            <a:ext cx="11737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ช่วยเหลือหรืออุดหนุนผู้ประกอบกิจการ/ผู้ประกอบอาชีพ/กลุ่มผู้ประกอบกิจการ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22004" y="5108991"/>
            <a:ext cx="9145016" cy="1200329"/>
          </a:xfrm>
          <a:prstGeom prst="rect">
            <a:avLst/>
          </a:prstGeom>
          <a:noFill/>
          <a:ln w="15875">
            <a:solidFill>
              <a:schemeClr val="accent6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ผู้ประกอบกิจการที่จัดให้มีการฝึกอบรมฝีมือแรงงานให้แก่ลูกจ้างของตน หรือ </a:t>
            </a:r>
            <a:r>
              <a:rPr lang="en-US" b="1" dirty="0" smtClean="0">
                <a:latin typeface="TH Kodchasal" pitchFamily="2" charset="-34"/>
                <a:cs typeface="TH Kodchasal" pitchFamily="2" charset="-34"/>
              </a:rPr>
              <a:t/>
            </a:r>
            <a:br>
              <a:rPr lang="en-US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ส่งลูกจ้างเข้ารับการทดสอบและผ่านการทดสอบมาตรฐานฝีมือแรงงานแห่งชาติ หรือ มีลูกจ้างผ่านการรับรองความรู้ความสามารถจากศูนย์ประเมินความรู้ความสามารถ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45940" y="4661177"/>
            <a:ext cx="5328592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การดำเนินการตามมาตรา 29 วรรคสอง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1"/>
          <p:cNvGrpSpPr/>
          <p:nvPr/>
        </p:nvGrpSpPr>
        <p:grpSpPr>
          <a:xfrm>
            <a:off x="1341884" y="1196752"/>
            <a:ext cx="10369152" cy="5072098"/>
            <a:chOff x="382588" y="1142984"/>
            <a:chExt cx="8588300" cy="5072098"/>
          </a:xfrm>
        </p:grpSpPr>
        <p:cxnSp>
          <p:nvCxnSpPr>
            <p:cNvPr id="3" name="ตัวเชื่อมต่อตรง 2"/>
            <p:cNvCxnSpPr/>
            <p:nvPr/>
          </p:nvCxnSpPr>
          <p:spPr>
            <a:xfrm>
              <a:off x="500828" y="3284536"/>
              <a:ext cx="8286014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วงเล็บปีกกาขวา 3"/>
            <p:cNvSpPr/>
            <p:nvPr/>
          </p:nvSpPr>
          <p:spPr>
            <a:xfrm rot="16200000">
              <a:off x="1665114" y="1379369"/>
              <a:ext cx="428627" cy="2670504"/>
            </a:xfrm>
            <a:prstGeom prst="rightBrace">
              <a:avLst>
                <a:gd name="adj1" fmla="val 57289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" name="ตัวเชื่อมต่อตรง 4"/>
            <p:cNvCxnSpPr/>
            <p:nvPr/>
          </p:nvCxnSpPr>
          <p:spPr>
            <a:xfrm rot="5400000">
              <a:off x="322233" y="3321049"/>
              <a:ext cx="35719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ตัวเชื่อมต่อตรง 5"/>
            <p:cNvCxnSpPr/>
            <p:nvPr/>
          </p:nvCxnSpPr>
          <p:spPr>
            <a:xfrm rot="5400000">
              <a:off x="8607453" y="3334697"/>
              <a:ext cx="35719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1329994" y="3071810"/>
              <a:ext cx="1143008" cy="461665"/>
            </a:xfrm>
            <a:prstGeom prst="rect">
              <a:avLst/>
            </a:prstGeom>
            <a:solidFill>
              <a:srgbClr val="6666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FreesiaUPC" pitchFamily="34" charset="-34"/>
                  <a:cs typeface="FreesiaUPC" pitchFamily="34" charset="-34"/>
                </a:rPr>
                <a:t>ปี </a:t>
              </a:r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2558</a:t>
              </a:r>
              <a:endParaRPr lang="en-US" sz="20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929454" y="3131106"/>
              <a:ext cx="1143008" cy="461665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FreesiaUPC" pitchFamily="34" charset="-34"/>
                  <a:cs typeface="FreesiaUPC" pitchFamily="34" charset="-34"/>
                </a:rPr>
                <a:t>ปี </a:t>
              </a:r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2560</a:t>
              </a:r>
              <a:endParaRPr lang="en-US" sz="20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9" name="Text Box 4"/>
            <p:cNvSpPr txBox="1">
              <a:spLocks noChangeArrowheads="1"/>
            </p:cNvSpPr>
            <p:nvPr/>
          </p:nvSpPr>
          <p:spPr bwMode="auto">
            <a:xfrm>
              <a:off x="382588" y="3467094"/>
              <a:ext cx="1027112" cy="542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1 ม.ค.58  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2357422" y="3469944"/>
              <a:ext cx="1036637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31 ธ.ค.58 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3286116" y="3469944"/>
              <a:ext cx="1209675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1 ม.ค.59 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7878666" y="3521686"/>
              <a:ext cx="1092222" cy="49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31 ส.ค.</a:t>
              </a:r>
              <a:r>
                <a:rPr lang="th-TH" sz="2000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60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cxnSp>
          <p:nvCxnSpPr>
            <p:cNvPr id="13" name="ตัวเชื่อมต่อตรง 12"/>
            <p:cNvCxnSpPr/>
            <p:nvPr/>
          </p:nvCxnSpPr>
          <p:spPr>
            <a:xfrm rot="5400000">
              <a:off x="2965439" y="346392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4207065" y="3015192"/>
              <a:ext cx="1143008" cy="46166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FreesiaUPC" pitchFamily="34" charset="-34"/>
                  <a:cs typeface="FreesiaUPC" pitchFamily="34" charset="-34"/>
                </a:rPr>
                <a:t>ปี </a:t>
              </a:r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2559</a:t>
              </a:r>
              <a:endParaRPr lang="en-US" sz="20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5" name="วงเล็บปีกกาขวา 14"/>
            <p:cNvSpPr/>
            <p:nvPr/>
          </p:nvSpPr>
          <p:spPr>
            <a:xfrm rot="5400000">
              <a:off x="4505789" y="2808128"/>
              <a:ext cx="428627" cy="2670504"/>
            </a:xfrm>
            <a:prstGeom prst="rightBrace">
              <a:avLst>
                <a:gd name="adj1" fmla="val 57289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5106999" y="3473146"/>
              <a:ext cx="1036637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31 ธ.ค.59 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7" name="วงเล็บปีกกาขวา 16"/>
            <p:cNvSpPr/>
            <p:nvPr/>
          </p:nvSpPr>
          <p:spPr>
            <a:xfrm rot="5400000">
              <a:off x="7237276" y="2811326"/>
              <a:ext cx="428627" cy="2670504"/>
            </a:xfrm>
            <a:prstGeom prst="rightBrace">
              <a:avLst>
                <a:gd name="adj1" fmla="val 57289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6014408" y="3471867"/>
              <a:ext cx="1209675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1 ม.ค.</a:t>
              </a:r>
              <a:r>
                <a:rPr lang="th-TH" sz="2000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60</a:t>
              </a: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 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9" name="Text Box 2"/>
            <p:cNvSpPr txBox="1">
              <a:spLocks noChangeArrowheads="1"/>
            </p:cNvSpPr>
            <p:nvPr/>
          </p:nvSpPr>
          <p:spPr bwMode="auto">
            <a:xfrm>
              <a:off x="500034" y="1214422"/>
              <a:ext cx="2714644" cy="1285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th-TH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-34"/>
                  <a:ea typeface="Arial" pitchFamily="34" charset="0"/>
                  <a:cs typeface="TH SarabunIT?" charset="-34"/>
                </a:rPr>
                <a:t> 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-34"/>
                  <a:ea typeface="Arial" pitchFamily="34" charset="0"/>
                  <a:cs typeface="TH SarabunIT?" charset="-34"/>
                </a:rPr>
                <a:t>ปี</a:t>
              </a:r>
              <a:r>
                <a:rPr kumimoji="0" lang="th-TH" sz="16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-34"/>
                  <a:ea typeface="Arial" pitchFamily="34" charset="0"/>
                  <a:cs typeface="TH SarabunIT?" charset="-34"/>
                </a:rPr>
                <a:t> พ.ศ. 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-34"/>
                  <a:ea typeface="Arial" pitchFamily="34" charset="0"/>
                  <a:cs typeface="TH SarabunIT?" charset="-34"/>
                </a:rPr>
                <a:t>2558</a:t>
              </a:r>
              <a:r>
                <a:rPr kumimoji="0" lang="th-TH" sz="16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-34"/>
                  <a:ea typeface="Arial" pitchFamily="34" charset="0"/>
                  <a:cs typeface="TH SarabunIT?" charset="-34"/>
                </a:rPr>
                <a:t> 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-34"/>
                  <a:ea typeface="Arial" pitchFamily="34" charset="0"/>
                  <a:cs typeface="TH SarabunIT?" charset="-34"/>
                </a:rPr>
                <a:t>ดำเนินการพัฒนาฝีมือแรงงานให้แก่ลูกจ้างไ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ม่ครบ</a:t>
              </a:r>
              <a:b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</a:b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ตามสัดส่วนที่ก</a:t>
              </a: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ฎ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หมายกำหนด</a:t>
              </a: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  <a:cs typeface="TH SarabunIT?" charset="-34"/>
                </a:rPr>
                <a:t>                        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   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จำนวน</a:t>
              </a:r>
              <a:r>
                <a:rPr kumimoji="0" lang="th-TH" sz="16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50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คน	                		           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10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endPara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                                                                                 </a:t>
              </a:r>
              <a:r>
                <a:rPr kumimoji="0" lang="th-TH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 </a:t>
              </a: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 Box 3"/>
            <p:cNvSpPr txBox="1">
              <a:spLocks noChangeArrowheads="1"/>
            </p:cNvSpPr>
            <p:nvPr/>
          </p:nvSpPr>
          <p:spPr bwMode="auto">
            <a:xfrm>
              <a:off x="3500430" y="1142984"/>
              <a:ext cx="4286280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-34"/>
                  <a:ea typeface="Arial" pitchFamily="34" charset="0"/>
                  <a:cs typeface="TH SarabunIT?" charset="-34"/>
                </a:rPr>
                <a:t>ส่งเงินสมทบของปี พ.ศ. 2558 </a:t>
              </a:r>
              <a:endPara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ภายในเวลาที่กฎหมายกำหนด </a:t>
              </a:r>
              <a:b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</a:b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(ภายในเดือนมีนาคม 2559)</a:t>
              </a:r>
            </a:p>
            <a:p>
              <a:pPr lvl="0" defTabSz="914400"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จำนวน</a:t>
              </a:r>
              <a:r>
                <a:rPr kumimoji="0" lang="th-TH" sz="16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54,000บาท</a:t>
              </a:r>
              <a:r>
                <a:rPr kumimoji="0" lang="th-TH" sz="16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(50 </a:t>
              </a: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คน</a:t>
              </a:r>
              <a:r>
                <a:rPr lang="en-US" sz="1600" b="1" dirty="0" smtClean="0">
                  <a:latin typeface="Arial" pitchFamily="34" charset="0"/>
                  <a:ea typeface="Arial" pitchFamily="34" charset="0"/>
                  <a:cs typeface="TH SarabunIT?" charset="-34"/>
                </a:rPr>
                <a:t> X</a:t>
              </a: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 1</a:t>
              </a:r>
              <a:r>
                <a:rPr lang="en-US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,</a:t>
              </a: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080 บาท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)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endPara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                                                                                 </a:t>
              </a:r>
              <a:r>
                <a:rPr kumimoji="0" lang="th-TH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 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                                                                  </a:t>
              </a: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1" name="ตัวเชื่อมต่อตรง 20"/>
            <p:cNvCxnSpPr/>
            <p:nvPr/>
          </p:nvCxnSpPr>
          <p:spPr>
            <a:xfrm rot="5400000">
              <a:off x="3356761" y="3071017"/>
              <a:ext cx="714379" cy="1588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3500430" y="2488164"/>
              <a:ext cx="2451134" cy="461665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th-TH" b="1" dirty="0" smtClean="0">
                  <a:solidFill>
                    <a:srgbClr val="FF0000"/>
                  </a:solidFill>
                  <a:latin typeface="FreesiaUPC" pitchFamily="34" charset="-34"/>
                  <a:cs typeface="FreesiaUPC" pitchFamily="34" charset="-34"/>
                </a:rPr>
                <a:t>ส่งเงินสมทบ 20 มี.ค. 59</a:t>
              </a:r>
              <a:endParaRPr lang="en-US" b="1" dirty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3707904" y="4429132"/>
              <a:ext cx="2070114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-34"/>
                  <a:ea typeface="Arial" pitchFamily="34" charset="0"/>
                  <a:cs typeface="TH SarabunIT?" charset="-34"/>
                </a:rPr>
                <a:t>ปี พ.ศ. 2559 </a:t>
              </a:r>
              <a:endPara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ดำเนินการพัฒนา</a:t>
              </a:r>
              <a:b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</a:b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ฝีมือแรงงานให้ลูกจ้าง</a:t>
              </a: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Arial" pitchFamily="34" charset="0"/>
                  <a:cs typeface="TH SarabunIT?" charset="-34"/>
                </a:rPr>
                <a:t>     </a:t>
              </a:r>
              <a:endPara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ครบตามสัดส่วนที่กฎหมายกำหนด						</a:t>
              </a:r>
              <a:endPara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Text Box 5"/>
            <p:cNvSpPr txBox="1">
              <a:spLocks noChangeArrowheads="1"/>
            </p:cNvSpPr>
            <p:nvPr/>
          </p:nvSpPr>
          <p:spPr bwMode="auto">
            <a:xfrm>
              <a:off x="6644890" y="4410092"/>
              <a:ext cx="2070514" cy="1804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ปี พ.ศ.2560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ยื่นคำขอรับเงินช่วยเหลือหรืออุดหนุน</a:t>
              </a: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จำนวน</a:t>
              </a:r>
              <a:r>
                <a:rPr kumimoji="0" lang="th-TH" sz="16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5,400</a:t>
              </a:r>
              <a:r>
                <a:rPr kumimoji="0" lang="th-TH" sz="16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บาท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(54,000 </a:t>
              </a:r>
              <a:r>
                <a:rPr lang="en-US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x </a:t>
              </a: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 10</a:t>
              </a:r>
              <a:r>
                <a:rPr lang="en-US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%</a:t>
              </a:r>
              <a:r>
                <a:rPr lang="th-TH" sz="1600" b="1" dirty="0" smtClean="0">
                  <a:latin typeface="Calibri" pitchFamily="34" charset="0"/>
                  <a:ea typeface="Arial" pitchFamily="34" charset="0"/>
                  <a:cs typeface="TH SarabunIT?" charset="-34"/>
                </a:rPr>
                <a:t>)</a:t>
              </a:r>
              <a:endPara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</a:t>
              </a:r>
              <a:endPara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                                                                                 </a:t>
              </a:r>
              <a:r>
                <a:rPr kumimoji="0" lang="th-TH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TH SarabunIT?" charset="-34"/>
                </a:rPr>
                <a:t>  </a:t>
              </a: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9190756" y="44624"/>
            <a:ext cx="2952328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>ตัวอย่าง </a:t>
            </a:r>
            <a:endParaRPr lang="en-US" sz="3600" b="1" dirty="0">
              <a:solidFill>
                <a:srgbClr val="FF0000"/>
              </a:solidFill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26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2286879" cy="2204864"/>
          </a:xfrm>
          <a:prstGeom prst="rect">
            <a:avLst/>
          </a:prstGeom>
          <a:noFill/>
        </p:spPr>
      </p:pic>
      <p:sp>
        <p:nvSpPr>
          <p:cNvPr id="27" name="Oval 57"/>
          <p:cNvSpPr/>
          <p:nvPr/>
        </p:nvSpPr>
        <p:spPr>
          <a:xfrm>
            <a:off x="10918948" y="0"/>
            <a:ext cx="785819" cy="714380"/>
          </a:xfrm>
          <a:prstGeom prst="ellipse">
            <a:avLst/>
          </a:prstGeom>
          <a:solidFill>
            <a:srgbClr val="FF66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3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ตัวยึดหมายเลขภาพนิ่ง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11</a:t>
            </a:fld>
            <a:endParaRPr lang="en-US" dirty="0"/>
          </a:p>
        </p:txBody>
      </p:sp>
      <p:cxnSp>
        <p:nvCxnSpPr>
          <p:cNvPr id="29" name="ตัวเชื่อมต่อตรง 28"/>
          <p:cNvCxnSpPr/>
          <p:nvPr/>
        </p:nvCxnSpPr>
        <p:spPr>
          <a:xfrm rot="5400000">
            <a:off x="8052306" y="3390613"/>
            <a:ext cx="357190" cy="1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190756" y="44624"/>
            <a:ext cx="2952328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>ตัวอย่าง</a:t>
            </a:r>
            <a:endParaRPr lang="en-US" sz="3600" b="1" dirty="0">
              <a:solidFill>
                <a:srgbClr val="FF0000"/>
              </a:solidFill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26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797152"/>
            <a:ext cx="2061963" cy="2060848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477788" y="404664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คำอธิบาย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8" name="สี่เหลี่ยมผืนผ้า 27"/>
          <p:cNvSpPr/>
          <p:nvPr/>
        </p:nvSpPr>
        <p:spPr>
          <a:xfrm>
            <a:off x="477788" y="980728"/>
            <a:ext cx="11233248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ในปี </a:t>
            </a:r>
            <a:r>
              <a:rPr lang="th-TH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พ.ศ. 2558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บริษัท 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A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มีลูกจ้าง 300 คน ดำเนินการพัฒนาฝีมือแรงงานให้แก่ลูกจ้างจำนวน 100 คน </a:t>
            </a:r>
            <a:r>
              <a:rPr lang="th-TH" altLang="th-TH" sz="2800" b="1" u="sng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ไม่ครบ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ตามสัดส่วนที่กฎหมายกำหนด จำนวน 50 คน  จึงต้อง</a:t>
            </a:r>
            <a:b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</a:b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ส่งเงินสมทบเข้ากองทุนพัฒนาฝีมือแรงงาน จำนวน 54,000 บาท (5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0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คน 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x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1,080 บาท)</a:t>
            </a:r>
          </a:p>
          <a:p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</a:t>
            </a:r>
            <a:endParaRPr lang="en-US" sz="2800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9" name="สี่เหลี่ยมผืนผ้า 28"/>
          <p:cNvSpPr/>
          <p:nvPr/>
        </p:nvSpPr>
        <p:spPr>
          <a:xfrm>
            <a:off x="1053852" y="2474893"/>
            <a:ext cx="9865096" cy="9541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บริษัท 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A </a:t>
            </a:r>
            <a:r>
              <a:rPr lang="th-TH" altLang="th-TH" sz="2800" b="1" u="sng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นำส่งเงินสมทบ ประจำปี พ.ศ. 255</a:t>
            </a:r>
            <a:r>
              <a:rPr lang="en-US" altLang="th-TH" sz="2800" b="1" u="sng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8</a:t>
            </a:r>
            <a:r>
              <a:rPr lang="th-TH" altLang="th-TH" sz="2800" b="1" u="sng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  ในวันที่ 20 มีนาคม 255</a:t>
            </a:r>
            <a:r>
              <a:rPr lang="en-US" altLang="th-TH" sz="2800" b="1" u="sng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9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ภายในเวลาที่กฎหมายกำหนด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(ภายในวันที่ 31 มีนาคม 2559)</a:t>
            </a:r>
            <a:endParaRPr lang="en-US" sz="2800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701924" y="3573016"/>
            <a:ext cx="10081120" cy="1077218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ในปี </a:t>
            </a:r>
            <a:r>
              <a:rPr lang="th-TH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พ.ศ. 255</a:t>
            </a:r>
            <a:r>
              <a:rPr lang="en-US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9</a:t>
            </a:r>
            <a:r>
              <a:rPr lang="th-TH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บริษัท 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A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ดำเนินการพัฒนาฝีมือแรงงานครบตามสัดส่วน</a:t>
            </a:r>
            <a:b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</a:b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ที่กฎหมายกำหนด</a:t>
            </a:r>
            <a:endParaRPr lang="en-US" altLang="th-TH" sz="2800" b="1" dirty="0" smtClean="0">
              <a:latin typeface="TH Kodchasal" pitchFamily="2" charset="-34"/>
              <a:ea typeface="Calibri" pitchFamily="34" charset="0"/>
              <a:cs typeface="TH Kodchasal" pitchFamily="2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701924" y="4797152"/>
            <a:ext cx="10081120" cy="150810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ในปี </a:t>
            </a:r>
            <a:r>
              <a:rPr lang="th-TH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พ.ศ. 25</a:t>
            </a:r>
            <a:r>
              <a:rPr lang="en-US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60 </a:t>
            </a:r>
            <a:r>
              <a:rPr lang="th-TH" altLang="th-TH" sz="28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(1 ม.ค. 60 – 31 ส.ค. 60)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บริษัท 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A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ยื่นคำขอรับเงินช่วยเหลือหรืออุดหนุนร้อยละ 10 ของเงินสมทบที่นำส่ง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จำนวน 5,400 บาท (54,000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x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10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%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)</a:t>
            </a:r>
            <a:endParaRPr lang="en-US" sz="2800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9" name="Oval 57"/>
          <p:cNvSpPr/>
          <p:nvPr/>
        </p:nvSpPr>
        <p:spPr>
          <a:xfrm>
            <a:off x="10918948" y="0"/>
            <a:ext cx="785819" cy="714380"/>
          </a:xfrm>
          <a:prstGeom prst="ellipse">
            <a:avLst/>
          </a:prstGeom>
          <a:solidFill>
            <a:srgbClr val="FF66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3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alpha val="8000"/>
              </a:schemeClr>
            </a:gs>
            <a:gs pos="100000">
              <a:sysClr val="window" lastClr="FFFFFF">
                <a:alpha val="0"/>
                <a:lumMod val="100000"/>
              </a:sys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ounded Rectangle 48"/>
          <p:cNvSpPr/>
          <p:nvPr/>
        </p:nvSpPr>
        <p:spPr>
          <a:xfrm>
            <a:off x="1989956" y="836712"/>
            <a:ext cx="10009112" cy="5472608"/>
          </a:xfrm>
          <a:prstGeom prst="roundRect">
            <a:avLst>
              <a:gd name="adj" fmla="val 10000"/>
            </a:avLst>
          </a:prstGeom>
          <a:solidFill>
            <a:srgbClr val="FFCCCC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sp>
      <p:sp>
        <p:nvSpPr>
          <p:cNvPr id="50" name="Content Placeholder 4"/>
          <p:cNvSpPr txBox="1">
            <a:spLocks/>
          </p:cNvSpPr>
          <p:nvPr/>
        </p:nvSpPr>
        <p:spPr>
          <a:xfrm>
            <a:off x="2854052" y="1124744"/>
            <a:ext cx="9001000" cy="518457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121898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cs typeface="TH SarabunPSK" pitchFamily="34" charset="-34"/>
              </a:rPr>
              <a:t>ผู้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ประกอบอาชีพ</a:t>
            </a:r>
            <a:r>
              <a:rPr kumimoji="0" lang="th-TH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ผู้ประกอบกิจการ หรือ</a:t>
            </a:r>
            <a:r>
              <a:rPr kumimoji="0" lang="th-TH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กลุ่มผู้ประกอบกิจการ </a:t>
            </a:r>
            <a:br>
              <a:rPr kumimoji="0" lang="th-TH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ที่ได้รับการรับรองมาตรฐานฝีมือแรงงานของตนตามมาตรา </a:t>
            </a:r>
            <a:r>
              <a:rPr kumimoji="0" 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26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/>
            </a:r>
            <a:b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และได้นำ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มาตรฐานฝีมือแรงงานดังกล่าวไปใช้ในการทดสอบ</a:t>
            </a:r>
            <a:b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ให้แก่ลูกจ้างของตนในปีที่ผ่านมา</a:t>
            </a:r>
            <a:r>
              <a:rPr kumimoji="0" lang="th-TH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โดยมีสิทธิ</a:t>
            </a:r>
            <a:r>
              <a:rPr kumimoji="0" lang="th-TH" sz="3200" b="1" i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ขอรับเงิ</a:t>
            </a: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น</a:t>
            </a:r>
            <a:r>
              <a:rPr kumimoji="0" lang="th-TH" sz="3200" b="1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ช่</a:t>
            </a:r>
            <a:r>
              <a:rPr lang="th-TH" sz="3200" b="1" u="sng" dirty="0" err="1" smtClean="0">
                <a:latin typeface="TH Kodchasal" pitchFamily="2" charset="-34"/>
                <a:cs typeface="TH Kodchasal" pitchFamily="2" charset="-34"/>
              </a:rPr>
              <a:t>วย</a:t>
            </a:r>
            <a:r>
              <a:rPr lang="th-TH" sz="3200" b="1" u="sng" dirty="0" smtClean="0">
                <a:latin typeface="TH Kodchasal" pitchFamily="2" charset="-34"/>
                <a:cs typeface="TH Kodchasal" pitchFamily="2" charset="-34"/>
              </a:rPr>
              <a:t>เหลือหรือ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อุดหนุนในแต่ละสาขาระดับละ 10,000</a:t>
            </a:r>
            <a:r>
              <a:rPr kumimoji="0" lang="th-TH" sz="32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บาท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เพื่อเป็นการส่งเสริมให้มีการจัดทำมาตรฐานฝีมือแรงงานของตนและนำมาตรฐานฝีมือแรงงานนั้นไปใช้ทดสอบให้แก่ลูกจ้างของตน</a:t>
            </a:r>
          </a:p>
          <a:p>
            <a:pPr marL="0" marR="0" lvl="0" indent="0" defTabSz="121898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     ให้ใช้บังคับกับมาตรฐานฝีมือแรงงานที่ได้รับการรับรอง</a:t>
            </a:r>
            <a:br>
              <a:rPr lang="th-TH" sz="32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ตั้งแต่ปี พ.ศ. 2560 เป็นต้นไป</a:t>
            </a:r>
          </a:p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“ประกาศฯ ข้อ 8”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2133972" y="1418476"/>
            <a:ext cx="714380" cy="7143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57" name="Group 6"/>
          <p:cNvGrpSpPr/>
          <p:nvPr/>
        </p:nvGrpSpPr>
        <p:grpSpPr>
          <a:xfrm>
            <a:off x="0" y="4437112"/>
            <a:ext cx="2664296" cy="2132856"/>
            <a:chOff x="3120552" y="1431983"/>
            <a:chExt cx="5686604" cy="4704572"/>
          </a:xfrm>
        </p:grpSpPr>
        <p:sp>
          <p:nvSpPr>
            <p:cNvPr id="58" name="Oval 57"/>
            <p:cNvSpPr/>
            <p:nvPr/>
          </p:nvSpPr>
          <p:spPr>
            <a:xfrm>
              <a:off x="3803837" y="1636359"/>
              <a:ext cx="4226943" cy="422694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9" name="Group 25"/>
            <p:cNvGrpSpPr/>
            <p:nvPr/>
          </p:nvGrpSpPr>
          <p:grpSpPr>
            <a:xfrm>
              <a:off x="4019292" y="2018580"/>
              <a:ext cx="3640965" cy="3088256"/>
              <a:chOff x="4019292" y="2018580"/>
              <a:chExt cx="3640965" cy="3088256"/>
            </a:xfrm>
          </p:grpSpPr>
          <p:cxnSp>
            <p:nvCxnSpPr>
              <p:cNvPr id="98" name="Straight Connector 97"/>
              <p:cNvCxnSpPr/>
              <p:nvPr/>
            </p:nvCxnSpPr>
            <p:spPr>
              <a:xfrm>
                <a:off x="6653066" y="4290088"/>
                <a:ext cx="1007191" cy="816748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 flipV="1">
                <a:off x="4019292" y="4037161"/>
                <a:ext cx="1260074" cy="661302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 flipH="1" flipV="1">
                <a:off x="4245044" y="3001991"/>
                <a:ext cx="850292" cy="356634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/>
              <p:cNvCxnSpPr/>
              <p:nvPr/>
            </p:nvCxnSpPr>
            <p:spPr>
              <a:xfrm flipH="1">
                <a:off x="6383548" y="2018580"/>
                <a:ext cx="776377" cy="1035169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/>
            </p:nvCxnSpPr>
            <p:spPr>
              <a:xfrm flipH="1">
                <a:off x="6473612" y="3545455"/>
                <a:ext cx="1050316" cy="62912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" name="Group 2"/>
            <p:cNvGrpSpPr/>
            <p:nvPr/>
          </p:nvGrpSpPr>
          <p:grpSpPr>
            <a:xfrm>
              <a:off x="4830380" y="2662902"/>
              <a:ext cx="2173856" cy="2173856"/>
              <a:chOff x="5007484" y="2818180"/>
              <a:chExt cx="2173856" cy="2173856"/>
            </a:xfrm>
          </p:grpSpPr>
          <p:sp>
            <p:nvSpPr>
              <p:cNvPr id="96" name="Oval 1"/>
              <p:cNvSpPr/>
              <p:nvPr/>
            </p:nvSpPr>
            <p:spPr>
              <a:xfrm>
                <a:off x="5007484" y="2818180"/>
                <a:ext cx="2173856" cy="217385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>
                <a:spLocks noEditPoints="1"/>
              </p:cNvSpPr>
              <p:nvPr/>
            </p:nvSpPr>
            <p:spPr bwMode="auto">
              <a:xfrm>
                <a:off x="5665194" y="3247663"/>
                <a:ext cx="858436" cy="1314890"/>
              </a:xfrm>
              <a:custGeom>
                <a:avLst/>
                <a:gdLst>
                  <a:gd name="T0" fmla="*/ 191 w 331"/>
                  <a:gd name="T1" fmla="*/ 392 h 507"/>
                  <a:gd name="T2" fmla="*/ 233 w 331"/>
                  <a:gd name="T3" fmla="*/ 372 h 507"/>
                  <a:gd name="T4" fmla="*/ 249 w 331"/>
                  <a:gd name="T5" fmla="*/ 335 h 507"/>
                  <a:gd name="T6" fmla="*/ 236 w 331"/>
                  <a:gd name="T7" fmla="*/ 301 h 507"/>
                  <a:gd name="T8" fmla="*/ 210 w 331"/>
                  <a:gd name="T9" fmla="*/ 287 h 507"/>
                  <a:gd name="T10" fmla="*/ 142 w 331"/>
                  <a:gd name="T11" fmla="*/ 89 h 507"/>
                  <a:gd name="T12" fmla="*/ 111 w 331"/>
                  <a:gd name="T13" fmla="*/ 109 h 507"/>
                  <a:gd name="T14" fmla="*/ 99 w 331"/>
                  <a:gd name="T15" fmla="*/ 139 h 507"/>
                  <a:gd name="T16" fmla="*/ 109 w 331"/>
                  <a:gd name="T17" fmla="*/ 166 h 507"/>
                  <a:gd name="T18" fmla="*/ 142 w 331"/>
                  <a:gd name="T19" fmla="*/ 188 h 507"/>
                  <a:gd name="T20" fmla="*/ 142 w 331"/>
                  <a:gd name="T21" fmla="*/ 0 h 507"/>
                  <a:gd name="T22" fmla="*/ 191 w 331"/>
                  <a:gd name="T23" fmla="*/ 27 h 507"/>
                  <a:gd name="T24" fmla="*/ 253 w 331"/>
                  <a:gd name="T25" fmla="*/ 43 h 507"/>
                  <a:gd name="T26" fmla="*/ 296 w 331"/>
                  <a:gd name="T27" fmla="*/ 77 h 507"/>
                  <a:gd name="T28" fmla="*/ 318 w 331"/>
                  <a:gd name="T29" fmla="*/ 126 h 507"/>
                  <a:gd name="T30" fmla="*/ 224 w 331"/>
                  <a:gd name="T31" fmla="*/ 116 h 507"/>
                  <a:gd name="T32" fmla="*/ 191 w 331"/>
                  <a:gd name="T33" fmla="*/ 90 h 507"/>
                  <a:gd name="T34" fmla="*/ 228 w 331"/>
                  <a:gd name="T35" fmla="*/ 211 h 507"/>
                  <a:gd name="T36" fmla="*/ 283 w 331"/>
                  <a:gd name="T37" fmla="*/ 235 h 507"/>
                  <a:gd name="T38" fmla="*/ 318 w 331"/>
                  <a:gd name="T39" fmla="*/ 270 h 507"/>
                  <a:gd name="T40" fmla="*/ 331 w 331"/>
                  <a:gd name="T41" fmla="*/ 324 h 507"/>
                  <a:gd name="T42" fmla="*/ 322 w 331"/>
                  <a:gd name="T43" fmla="*/ 372 h 507"/>
                  <a:gd name="T44" fmla="*/ 295 w 331"/>
                  <a:gd name="T45" fmla="*/ 411 h 507"/>
                  <a:gd name="T46" fmla="*/ 250 w 331"/>
                  <a:gd name="T47" fmla="*/ 439 h 507"/>
                  <a:gd name="T48" fmla="*/ 191 w 331"/>
                  <a:gd name="T49" fmla="*/ 454 h 507"/>
                  <a:gd name="T50" fmla="*/ 142 w 331"/>
                  <a:gd name="T51" fmla="*/ 507 h 507"/>
                  <a:gd name="T52" fmla="*/ 106 w 331"/>
                  <a:gd name="T53" fmla="*/ 450 h 507"/>
                  <a:gd name="T54" fmla="*/ 47 w 331"/>
                  <a:gd name="T55" fmla="*/ 419 h 507"/>
                  <a:gd name="T56" fmla="*/ 10 w 331"/>
                  <a:gd name="T57" fmla="*/ 368 h 507"/>
                  <a:gd name="T58" fmla="*/ 89 w 331"/>
                  <a:gd name="T59" fmla="*/ 324 h 507"/>
                  <a:gd name="T60" fmla="*/ 109 w 331"/>
                  <a:gd name="T61" fmla="*/ 363 h 507"/>
                  <a:gd name="T62" fmla="*/ 142 w 331"/>
                  <a:gd name="T63" fmla="*/ 388 h 507"/>
                  <a:gd name="T64" fmla="*/ 102 w 331"/>
                  <a:gd name="T65" fmla="*/ 255 h 507"/>
                  <a:gd name="T66" fmla="*/ 45 w 331"/>
                  <a:gd name="T67" fmla="*/ 221 h 507"/>
                  <a:gd name="T68" fmla="*/ 17 w 331"/>
                  <a:gd name="T69" fmla="*/ 171 h 507"/>
                  <a:gd name="T70" fmla="*/ 19 w 331"/>
                  <a:gd name="T71" fmla="*/ 113 h 507"/>
                  <a:gd name="T72" fmla="*/ 49 w 331"/>
                  <a:gd name="T73" fmla="*/ 64 h 507"/>
                  <a:gd name="T74" fmla="*/ 106 w 331"/>
                  <a:gd name="T75" fmla="*/ 34 h 507"/>
                  <a:gd name="T76" fmla="*/ 142 w 331"/>
                  <a:gd name="T77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1" h="507">
                    <a:moveTo>
                      <a:pt x="191" y="281"/>
                    </a:moveTo>
                    <a:lnTo>
                      <a:pt x="191" y="392"/>
                    </a:lnTo>
                    <a:lnTo>
                      <a:pt x="214" y="385"/>
                    </a:lnTo>
                    <a:lnTo>
                      <a:pt x="233" y="372"/>
                    </a:lnTo>
                    <a:lnTo>
                      <a:pt x="244" y="355"/>
                    </a:lnTo>
                    <a:lnTo>
                      <a:pt x="249" y="335"/>
                    </a:lnTo>
                    <a:lnTo>
                      <a:pt x="246" y="317"/>
                    </a:lnTo>
                    <a:lnTo>
                      <a:pt x="236" y="301"/>
                    </a:lnTo>
                    <a:lnTo>
                      <a:pt x="224" y="293"/>
                    </a:lnTo>
                    <a:lnTo>
                      <a:pt x="210" y="287"/>
                    </a:lnTo>
                    <a:lnTo>
                      <a:pt x="191" y="281"/>
                    </a:lnTo>
                    <a:close/>
                    <a:moveTo>
                      <a:pt x="142" y="89"/>
                    </a:moveTo>
                    <a:lnTo>
                      <a:pt x="125" y="97"/>
                    </a:lnTo>
                    <a:lnTo>
                      <a:pt x="111" y="109"/>
                    </a:lnTo>
                    <a:lnTo>
                      <a:pt x="102" y="123"/>
                    </a:lnTo>
                    <a:lnTo>
                      <a:pt x="99" y="139"/>
                    </a:lnTo>
                    <a:lnTo>
                      <a:pt x="102" y="153"/>
                    </a:lnTo>
                    <a:lnTo>
                      <a:pt x="109" y="166"/>
                    </a:lnTo>
                    <a:lnTo>
                      <a:pt x="124" y="178"/>
                    </a:lnTo>
                    <a:lnTo>
                      <a:pt x="142" y="188"/>
                    </a:lnTo>
                    <a:lnTo>
                      <a:pt x="142" y="89"/>
                    </a:lnTo>
                    <a:close/>
                    <a:moveTo>
                      <a:pt x="142" y="0"/>
                    </a:moveTo>
                    <a:lnTo>
                      <a:pt x="191" y="0"/>
                    </a:lnTo>
                    <a:lnTo>
                      <a:pt x="191" y="27"/>
                    </a:lnTo>
                    <a:lnTo>
                      <a:pt x="224" y="33"/>
                    </a:lnTo>
                    <a:lnTo>
                      <a:pt x="253" y="43"/>
                    </a:lnTo>
                    <a:lnTo>
                      <a:pt x="277" y="59"/>
                    </a:lnTo>
                    <a:lnTo>
                      <a:pt x="296" y="77"/>
                    </a:lnTo>
                    <a:lnTo>
                      <a:pt x="309" y="100"/>
                    </a:lnTo>
                    <a:lnTo>
                      <a:pt x="318" y="126"/>
                    </a:lnTo>
                    <a:lnTo>
                      <a:pt x="231" y="136"/>
                    </a:lnTo>
                    <a:lnTo>
                      <a:pt x="224" y="116"/>
                    </a:lnTo>
                    <a:lnTo>
                      <a:pt x="210" y="100"/>
                    </a:lnTo>
                    <a:lnTo>
                      <a:pt x="191" y="90"/>
                    </a:lnTo>
                    <a:lnTo>
                      <a:pt x="191" y="201"/>
                    </a:lnTo>
                    <a:lnTo>
                      <a:pt x="228" y="211"/>
                    </a:lnTo>
                    <a:lnTo>
                      <a:pt x="260" y="222"/>
                    </a:lnTo>
                    <a:lnTo>
                      <a:pt x="283" y="235"/>
                    </a:lnTo>
                    <a:lnTo>
                      <a:pt x="302" y="250"/>
                    </a:lnTo>
                    <a:lnTo>
                      <a:pt x="318" y="270"/>
                    </a:lnTo>
                    <a:lnTo>
                      <a:pt x="328" y="296"/>
                    </a:lnTo>
                    <a:lnTo>
                      <a:pt x="331" y="324"/>
                    </a:lnTo>
                    <a:lnTo>
                      <a:pt x="329" y="349"/>
                    </a:lnTo>
                    <a:lnTo>
                      <a:pt x="322" y="372"/>
                    </a:lnTo>
                    <a:lnTo>
                      <a:pt x="310" y="392"/>
                    </a:lnTo>
                    <a:lnTo>
                      <a:pt x="295" y="411"/>
                    </a:lnTo>
                    <a:lnTo>
                      <a:pt x="274" y="427"/>
                    </a:lnTo>
                    <a:lnTo>
                      <a:pt x="250" y="439"/>
                    </a:lnTo>
                    <a:lnTo>
                      <a:pt x="223" y="448"/>
                    </a:lnTo>
                    <a:lnTo>
                      <a:pt x="191" y="454"/>
                    </a:lnTo>
                    <a:lnTo>
                      <a:pt x="191" y="507"/>
                    </a:lnTo>
                    <a:lnTo>
                      <a:pt x="142" y="507"/>
                    </a:lnTo>
                    <a:lnTo>
                      <a:pt x="142" y="455"/>
                    </a:lnTo>
                    <a:lnTo>
                      <a:pt x="106" y="450"/>
                    </a:lnTo>
                    <a:lnTo>
                      <a:pt x="75" y="437"/>
                    </a:lnTo>
                    <a:lnTo>
                      <a:pt x="47" y="419"/>
                    </a:lnTo>
                    <a:lnTo>
                      <a:pt x="26" y="396"/>
                    </a:lnTo>
                    <a:lnTo>
                      <a:pt x="10" y="368"/>
                    </a:lnTo>
                    <a:lnTo>
                      <a:pt x="0" y="333"/>
                    </a:lnTo>
                    <a:lnTo>
                      <a:pt x="89" y="324"/>
                    </a:lnTo>
                    <a:lnTo>
                      <a:pt x="96" y="346"/>
                    </a:lnTo>
                    <a:lnTo>
                      <a:pt x="109" y="363"/>
                    </a:lnTo>
                    <a:lnTo>
                      <a:pt x="125" y="378"/>
                    </a:lnTo>
                    <a:lnTo>
                      <a:pt x="142" y="388"/>
                    </a:lnTo>
                    <a:lnTo>
                      <a:pt x="142" y="268"/>
                    </a:lnTo>
                    <a:lnTo>
                      <a:pt x="102" y="255"/>
                    </a:lnTo>
                    <a:lnTo>
                      <a:pt x="69" y="240"/>
                    </a:lnTo>
                    <a:lnTo>
                      <a:pt x="45" y="221"/>
                    </a:lnTo>
                    <a:lnTo>
                      <a:pt x="27" y="198"/>
                    </a:lnTo>
                    <a:lnTo>
                      <a:pt x="17" y="171"/>
                    </a:lnTo>
                    <a:lnTo>
                      <a:pt x="14" y="142"/>
                    </a:lnTo>
                    <a:lnTo>
                      <a:pt x="19" y="113"/>
                    </a:lnTo>
                    <a:lnTo>
                      <a:pt x="30" y="87"/>
                    </a:lnTo>
                    <a:lnTo>
                      <a:pt x="49" y="64"/>
                    </a:lnTo>
                    <a:lnTo>
                      <a:pt x="75" y="46"/>
                    </a:lnTo>
                    <a:lnTo>
                      <a:pt x="106" y="34"/>
                    </a:lnTo>
                    <a:lnTo>
                      <a:pt x="142" y="27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3" name="Oval 5"/>
            <p:cNvSpPr/>
            <p:nvPr/>
          </p:nvSpPr>
          <p:spPr>
            <a:xfrm>
              <a:off x="6659592" y="1431983"/>
              <a:ext cx="1035170" cy="10351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7254402" y="4583801"/>
              <a:ext cx="1552754" cy="15527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3120552" y="4309725"/>
              <a:ext cx="1137862" cy="11378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3711619" y="2467153"/>
              <a:ext cx="856966" cy="8569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7283993" y="3265053"/>
              <a:ext cx="619035" cy="6190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9" name="Group 59"/>
            <p:cNvGrpSpPr/>
            <p:nvPr/>
          </p:nvGrpSpPr>
          <p:grpSpPr>
            <a:xfrm>
              <a:off x="3869885" y="2618119"/>
              <a:ext cx="532789" cy="538892"/>
              <a:chOff x="4586288" y="3063875"/>
              <a:chExt cx="969962" cy="981076"/>
            </a:xfrm>
            <a:solidFill>
              <a:schemeClr val="bg1"/>
            </a:solidFill>
          </p:grpSpPr>
          <p:sp>
            <p:nvSpPr>
              <p:cNvPr id="94" name="Freeform 93"/>
              <p:cNvSpPr>
                <a:spLocks/>
              </p:cNvSpPr>
              <p:nvPr/>
            </p:nvSpPr>
            <p:spPr bwMode="auto">
              <a:xfrm>
                <a:off x="4924425" y="3063875"/>
                <a:ext cx="271462" cy="274638"/>
              </a:xfrm>
              <a:custGeom>
                <a:avLst/>
                <a:gdLst>
                  <a:gd name="T0" fmla="*/ 85 w 171"/>
                  <a:gd name="T1" fmla="*/ 0 h 173"/>
                  <a:gd name="T2" fmla="*/ 112 w 171"/>
                  <a:gd name="T3" fmla="*/ 5 h 173"/>
                  <a:gd name="T4" fmla="*/ 137 w 171"/>
                  <a:gd name="T5" fmla="*/ 18 h 173"/>
                  <a:gd name="T6" fmla="*/ 155 w 171"/>
                  <a:gd name="T7" fmla="*/ 36 h 173"/>
                  <a:gd name="T8" fmla="*/ 167 w 171"/>
                  <a:gd name="T9" fmla="*/ 59 h 173"/>
                  <a:gd name="T10" fmla="*/ 171 w 171"/>
                  <a:gd name="T11" fmla="*/ 87 h 173"/>
                  <a:gd name="T12" fmla="*/ 167 w 171"/>
                  <a:gd name="T13" fmla="*/ 114 h 173"/>
                  <a:gd name="T14" fmla="*/ 155 w 171"/>
                  <a:gd name="T15" fmla="*/ 137 h 173"/>
                  <a:gd name="T16" fmla="*/ 137 w 171"/>
                  <a:gd name="T17" fmla="*/ 156 h 173"/>
                  <a:gd name="T18" fmla="*/ 112 w 171"/>
                  <a:gd name="T19" fmla="*/ 169 h 173"/>
                  <a:gd name="T20" fmla="*/ 85 w 171"/>
                  <a:gd name="T21" fmla="*/ 173 h 173"/>
                  <a:gd name="T22" fmla="*/ 59 w 171"/>
                  <a:gd name="T23" fmla="*/ 169 h 173"/>
                  <a:gd name="T24" fmla="*/ 35 w 171"/>
                  <a:gd name="T25" fmla="*/ 156 h 173"/>
                  <a:gd name="T26" fmla="*/ 16 w 171"/>
                  <a:gd name="T27" fmla="*/ 137 h 173"/>
                  <a:gd name="T28" fmla="*/ 5 w 171"/>
                  <a:gd name="T29" fmla="*/ 114 h 173"/>
                  <a:gd name="T30" fmla="*/ 0 w 171"/>
                  <a:gd name="T31" fmla="*/ 87 h 173"/>
                  <a:gd name="T32" fmla="*/ 5 w 171"/>
                  <a:gd name="T33" fmla="*/ 59 h 173"/>
                  <a:gd name="T34" fmla="*/ 16 w 171"/>
                  <a:gd name="T35" fmla="*/ 36 h 173"/>
                  <a:gd name="T36" fmla="*/ 35 w 171"/>
                  <a:gd name="T37" fmla="*/ 18 h 173"/>
                  <a:gd name="T38" fmla="*/ 59 w 171"/>
                  <a:gd name="T39" fmla="*/ 5 h 173"/>
                  <a:gd name="T40" fmla="*/ 85 w 171"/>
                  <a:gd name="T41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1" h="173">
                    <a:moveTo>
                      <a:pt x="85" y="0"/>
                    </a:moveTo>
                    <a:lnTo>
                      <a:pt x="112" y="5"/>
                    </a:lnTo>
                    <a:lnTo>
                      <a:pt x="137" y="18"/>
                    </a:lnTo>
                    <a:lnTo>
                      <a:pt x="155" y="36"/>
                    </a:lnTo>
                    <a:lnTo>
                      <a:pt x="167" y="59"/>
                    </a:lnTo>
                    <a:lnTo>
                      <a:pt x="171" y="87"/>
                    </a:lnTo>
                    <a:lnTo>
                      <a:pt x="167" y="114"/>
                    </a:lnTo>
                    <a:lnTo>
                      <a:pt x="155" y="137"/>
                    </a:lnTo>
                    <a:lnTo>
                      <a:pt x="137" y="156"/>
                    </a:lnTo>
                    <a:lnTo>
                      <a:pt x="112" y="169"/>
                    </a:lnTo>
                    <a:lnTo>
                      <a:pt x="85" y="173"/>
                    </a:lnTo>
                    <a:lnTo>
                      <a:pt x="59" y="169"/>
                    </a:lnTo>
                    <a:lnTo>
                      <a:pt x="35" y="156"/>
                    </a:lnTo>
                    <a:lnTo>
                      <a:pt x="16" y="137"/>
                    </a:lnTo>
                    <a:lnTo>
                      <a:pt x="5" y="114"/>
                    </a:lnTo>
                    <a:lnTo>
                      <a:pt x="0" y="87"/>
                    </a:lnTo>
                    <a:lnTo>
                      <a:pt x="5" y="59"/>
                    </a:lnTo>
                    <a:lnTo>
                      <a:pt x="16" y="36"/>
                    </a:lnTo>
                    <a:lnTo>
                      <a:pt x="35" y="18"/>
                    </a:lnTo>
                    <a:lnTo>
                      <a:pt x="59" y="5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94"/>
              <p:cNvSpPr>
                <a:spLocks noEditPoints="1"/>
              </p:cNvSpPr>
              <p:nvPr/>
            </p:nvSpPr>
            <p:spPr bwMode="auto">
              <a:xfrm>
                <a:off x="4586288" y="3201988"/>
                <a:ext cx="969962" cy="842963"/>
              </a:xfrm>
              <a:custGeom>
                <a:avLst/>
                <a:gdLst>
                  <a:gd name="T0" fmla="*/ 433 w 611"/>
                  <a:gd name="T1" fmla="*/ 145 h 531"/>
                  <a:gd name="T2" fmla="*/ 417 w 611"/>
                  <a:gd name="T3" fmla="*/ 162 h 531"/>
                  <a:gd name="T4" fmla="*/ 417 w 611"/>
                  <a:gd name="T5" fmla="*/ 186 h 531"/>
                  <a:gd name="T6" fmla="*/ 433 w 611"/>
                  <a:gd name="T7" fmla="*/ 204 h 531"/>
                  <a:gd name="T8" fmla="*/ 459 w 611"/>
                  <a:gd name="T9" fmla="*/ 204 h 531"/>
                  <a:gd name="T10" fmla="*/ 476 w 611"/>
                  <a:gd name="T11" fmla="*/ 186 h 531"/>
                  <a:gd name="T12" fmla="*/ 476 w 611"/>
                  <a:gd name="T13" fmla="*/ 162 h 531"/>
                  <a:gd name="T14" fmla="*/ 459 w 611"/>
                  <a:gd name="T15" fmla="*/ 145 h 531"/>
                  <a:gd name="T16" fmla="*/ 483 w 611"/>
                  <a:gd name="T17" fmla="*/ 0 h 531"/>
                  <a:gd name="T18" fmla="*/ 516 w 611"/>
                  <a:gd name="T19" fmla="*/ 105 h 531"/>
                  <a:gd name="T20" fmla="*/ 562 w 611"/>
                  <a:gd name="T21" fmla="*/ 172 h 531"/>
                  <a:gd name="T22" fmla="*/ 611 w 611"/>
                  <a:gd name="T23" fmla="*/ 212 h 531"/>
                  <a:gd name="T24" fmla="*/ 570 w 611"/>
                  <a:gd name="T25" fmla="*/ 311 h 531"/>
                  <a:gd name="T26" fmla="*/ 537 w 611"/>
                  <a:gd name="T27" fmla="*/ 373 h 531"/>
                  <a:gd name="T28" fmla="*/ 485 w 611"/>
                  <a:gd name="T29" fmla="*/ 424 h 531"/>
                  <a:gd name="T30" fmla="*/ 453 w 611"/>
                  <a:gd name="T31" fmla="*/ 500 h 531"/>
                  <a:gd name="T32" fmla="*/ 439 w 611"/>
                  <a:gd name="T33" fmla="*/ 524 h 531"/>
                  <a:gd name="T34" fmla="*/ 404 w 611"/>
                  <a:gd name="T35" fmla="*/ 529 h 531"/>
                  <a:gd name="T36" fmla="*/ 378 w 611"/>
                  <a:gd name="T37" fmla="*/ 514 h 531"/>
                  <a:gd name="T38" fmla="*/ 374 w 611"/>
                  <a:gd name="T39" fmla="*/ 472 h 531"/>
                  <a:gd name="T40" fmla="*/ 307 w 611"/>
                  <a:gd name="T41" fmla="*/ 480 h 531"/>
                  <a:gd name="T42" fmla="*/ 248 w 611"/>
                  <a:gd name="T43" fmla="*/ 475 h 531"/>
                  <a:gd name="T44" fmla="*/ 243 w 611"/>
                  <a:gd name="T45" fmla="*/ 516 h 531"/>
                  <a:gd name="T46" fmla="*/ 218 w 611"/>
                  <a:gd name="T47" fmla="*/ 531 h 531"/>
                  <a:gd name="T48" fmla="*/ 183 w 611"/>
                  <a:gd name="T49" fmla="*/ 527 h 531"/>
                  <a:gd name="T50" fmla="*/ 169 w 611"/>
                  <a:gd name="T51" fmla="*/ 501 h 531"/>
                  <a:gd name="T52" fmla="*/ 136 w 611"/>
                  <a:gd name="T53" fmla="*/ 429 h 531"/>
                  <a:gd name="T54" fmla="*/ 81 w 611"/>
                  <a:gd name="T55" fmla="*/ 380 h 531"/>
                  <a:gd name="T56" fmla="*/ 45 w 611"/>
                  <a:gd name="T57" fmla="*/ 319 h 531"/>
                  <a:gd name="T58" fmla="*/ 19 w 611"/>
                  <a:gd name="T59" fmla="*/ 284 h 531"/>
                  <a:gd name="T60" fmla="*/ 8 w 611"/>
                  <a:gd name="T61" fmla="*/ 281 h 531"/>
                  <a:gd name="T62" fmla="*/ 2 w 611"/>
                  <a:gd name="T63" fmla="*/ 271 h 531"/>
                  <a:gd name="T64" fmla="*/ 2 w 611"/>
                  <a:gd name="T65" fmla="*/ 260 h 531"/>
                  <a:gd name="T66" fmla="*/ 8 w 611"/>
                  <a:gd name="T67" fmla="*/ 250 h 531"/>
                  <a:gd name="T68" fmla="*/ 19 w 611"/>
                  <a:gd name="T69" fmla="*/ 245 h 531"/>
                  <a:gd name="T70" fmla="*/ 38 w 611"/>
                  <a:gd name="T71" fmla="*/ 209 h 531"/>
                  <a:gd name="T72" fmla="*/ 67 w 611"/>
                  <a:gd name="T73" fmla="*/ 143 h 531"/>
                  <a:gd name="T74" fmla="*/ 115 w 611"/>
                  <a:gd name="T75" fmla="*/ 87 h 531"/>
                  <a:gd name="T76" fmla="*/ 183 w 611"/>
                  <a:gd name="T77" fmla="*/ 47 h 531"/>
                  <a:gd name="T78" fmla="*/ 216 w 611"/>
                  <a:gd name="T79" fmla="*/ 94 h 531"/>
                  <a:gd name="T80" fmla="*/ 268 w 611"/>
                  <a:gd name="T81" fmla="*/ 122 h 531"/>
                  <a:gd name="T82" fmla="*/ 330 w 611"/>
                  <a:gd name="T83" fmla="*/ 120 h 531"/>
                  <a:gd name="T84" fmla="*/ 383 w 611"/>
                  <a:gd name="T85" fmla="*/ 92 h 531"/>
                  <a:gd name="T86" fmla="*/ 417 w 611"/>
                  <a:gd name="T87" fmla="*/ 41 h 531"/>
                  <a:gd name="T88" fmla="*/ 437 w 611"/>
                  <a:gd name="T89" fmla="*/ 5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1" h="531">
                    <a:moveTo>
                      <a:pt x="446" y="142"/>
                    </a:moveTo>
                    <a:lnTo>
                      <a:pt x="433" y="145"/>
                    </a:lnTo>
                    <a:lnTo>
                      <a:pt x="423" y="151"/>
                    </a:lnTo>
                    <a:lnTo>
                      <a:pt x="417" y="162"/>
                    </a:lnTo>
                    <a:lnTo>
                      <a:pt x="414" y="174"/>
                    </a:lnTo>
                    <a:lnTo>
                      <a:pt x="417" y="186"/>
                    </a:lnTo>
                    <a:lnTo>
                      <a:pt x="423" y="196"/>
                    </a:lnTo>
                    <a:lnTo>
                      <a:pt x="433" y="204"/>
                    </a:lnTo>
                    <a:lnTo>
                      <a:pt x="446" y="207"/>
                    </a:lnTo>
                    <a:lnTo>
                      <a:pt x="459" y="204"/>
                    </a:lnTo>
                    <a:lnTo>
                      <a:pt x="469" y="196"/>
                    </a:lnTo>
                    <a:lnTo>
                      <a:pt x="476" y="186"/>
                    </a:lnTo>
                    <a:lnTo>
                      <a:pt x="479" y="174"/>
                    </a:lnTo>
                    <a:lnTo>
                      <a:pt x="476" y="162"/>
                    </a:lnTo>
                    <a:lnTo>
                      <a:pt x="469" y="151"/>
                    </a:lnTo>
                    <a:lnTo>
                      <a:pt x="459" y="145"/>
                    </a:lnTo>
                    <a:lnTo>
                      <a:pt x="446" y="142"/>
                    </a:lnTo>
                    <a:close/>
                    <a:moveTo>
                      <a:pt x="483" y="0"/>
                    </a:moveTo>
                    <a:lnTo>
                      <a:pt x="483" y="77"/>
                    </a:lnTo>
                    <a:lnTo>
                      <a:pt x="516" y="105"/>
                    </a:lnTo>
                    <a:lnTo>
                      <a:pt x="542" y="136"/>
                    </a:lnTo>
                    <a:lnTo>
                      <a:pt x="562" y="172"/>
                    </a:lnTo>
                    <a:lnTo>
                      <a:pt x="575" y="212"/>
                    </a:lnTo>
                    <a:lnTo>
                      <a:pt x="611" y="212"/>
                    </a:lnTo>
                    <a:lnTo>
                      <a:pt x="611" y="311"/>
                    </a:lnTo>
                    <a:lnTo>
                      <a:pt x="570" y="311"/>
                    </a:lnTo>
                    <a:lnTo>
                      <a:pt x="555" y="343"/>
                    </a:lnTo>
                    <a:lnTo>
                      <a:pt x="537" y="373"/>
                    </a:lnTo>
                    <a:lnTo>
                      <a:pt x="514" y="401"/>
                    </a:lnTo>
                    <a:lnTo>
                      <a:pt x="485" y="424"/>
                    </a:lnTo>
                    <a:lnTo>
                      <a:pt x="453" y="444"/>
                    </a:lnTo>
                    <a:lnTo>
                      <a:pt x="453" y="500"/>
                    </a:lnTo>
                    <a:lnTo>
                      <a:pt x="449" y="514"/>
                    </a:lnTo>
                    <a:lnTo>
                      <a:pt x="439" y="524"/>
                    </a:lnTo>
                    <a:lnTo>
                      <a:pt x="424" y="529"/>
                    </a:lnTo>
                    <a:lnTo>
                      <a:pt x="404" y="529"/>
                    </a:lnTo>
                    <a:lnTo>
                      <a:pt x="390" y="524"/>
                    </a:lnTo>
                    <a:lnTo>
                      <a:pt x="378" y="514"/>
                    </a:lnTo>
                    <a:lnTo>
                      <a:pt x="374" y="500"/>
                    </a:lnTo>
                    <a:lnTo>
                      <a:pt x="374" y="472"/>
                    </a:lnTo>
                    <a:lnTo>
                      <a:pt x="341" y="478"/>
                    </a:lnTo>
                    <a:lnTo>
                      <a:pt x="307" y="480"/>
                    </a:lnTo>
                    <a:lnTo>
                      <a:pt x="276" y="480"/>
                    </a:lnTo>
                    <a:lnTo>
                      <a:pt x="248" y="475"/>
                    </a:lnTo>
                    <a:lnTo>
                      <a:pt x="248" y="501"/>
                    </a:lnTo>
                    <a:lnTo>
                      <a:pt x="243" y="516"/>
                    </a:lnTo>
                    <a:lnTo>
                      <a:pt x="233" y="527"/>
                    </a:lnTo>
                    <a:lnTo>
                      <a:pt x="218" y="531"/>
                    </a:lnTo>
                    <a:lnTo>
                      <a:pt x="199" y="531"/>
                    </a:lnTo>
                    <a:lnTo>
                      <a:pt x="183" y="527"/>
                    </a:lnTo>
                    <a:lnTo>
                      <a:pt x="173" y="516"/>
                    </a:lnTo>
                    <a:lnTo>
                      <a:pt x="169" y="501"/>
                    </a:lnTo>
                    <a:lnTo>
                      <a:pt x="169" y="449"/>
                    </a:lnTo>
                    <a:lnTo>
                      <a:pt x="136" y="429"/>
                    </a:lnTo>
                    <a:lnTo>
                      <a:pt x="105" y="406"/>
                    </a:lnTo>
                    <a:lnTo>
                      <a:pt x="81" y="380"/>
                    </a:lnTo>
                    <a:lnTo>
                      <a:pt x="61" y="350"/>
                    </a:lnTo>
                    <a:lnTo>
                      <a:pt x="45" y="319"/>
                    </a:lnTo>
                    <a:lnTo>
                      <a:pt x="36" y="284"/>
                    </a:lnTo>
                    <a:lnTo>
                      <a:pt x="19" y="284"/>
                    </a:lnTo>
                    <a:lnTo>
                      <a:pt x="13" y="283"/>
                    </a:lnTo>
                    <a:lnTo>
                      <a:pt x="8" y="281"/>
                    </a:lnTo>
                    <a:lnTo>
                      <a:pt x="5" y="277"/>
                    </a:lnTo>
                    <a:lnTo>
                      <a:pt x="2" y="271"/>
                    </a:lnTo>
                    <a:lnTo>
                      <a:pt x="0" y="265"/>
                    </a:lnTo>
                    <a:lnTo>
                      <a:pt x="2" y="260"/>
                    </a:lnTo>
                    <a:lnTo>
                      <a:pt x="5" y="254"/>
                    </a:lnTo>
                    <a:lnTo>
                      <a:pt x="8" y="250"/>
                    </a:lnTo>
                    <a:lnTo>
                      <a:pt x="13" y="247"/>
                    </a:lnTo>
                    <a:lnTo>
                      <a:pt x="19" y="245"/>
                    </a:lnTo>
                    <a:lnTo>
                      <a:pt x="34" y="245"/>
                    </a:lnTo>
                    <a:lnTo>
                      <a:pt x="38" y="209"/>
                    </a:lnTo>
                    <a:lnTo>
                      <a:pt x="49" y="175"/>
                    </a:lnTo>
                    <a:lnTo>
                      <a:pt x="67" y="143"/>
                    </a:lnTo>
                    <a:lnTo>
                      <a:pt x="88" y="113"/>
                    </a:lnTo>
                    <a:lnTo>
                      <a:pt x="115" y="87"/>
                    </a:lnTo>
                    <a:lnTo>
                      <a:pt x="147" y="64"/>
                    </a:lnTo>
                    <a:lnTo>
                      <a:pt x="183" y="47"/>
                    </a:lnTo>
                    <a:lnTo>
                      <a:pt x="197" y="73"/>
                    </a:lnTo>
                    <a:lnTo>
                      <a:pt x="216" y="94"/>
                    </a:lnTo>
                    <a:lnTo>
                      <a:pt x="241" y="110"/>
                    </a:lnTo>
                    <a:lnTo>
                      <a:pt x="268" y="122"/>
                    </a:lnTo>
                    <a:lnTo>
                      <a:pt x="298" y="125"/>
                    </a:lnTo>
                    <a:lnTo>
                      <a:pt x="330" y="120"/>
                    </a:lnTo>
                    <a:lnTo>
                      <a:pt x="358" y="109"/>
                    </a:lnTo>
                    <a:lnTo>
                      <a:pt x="383" y="92"/>
                    </a:lnTo>
                    <a:lnTo>
                      <a:pt x="403" y="69"/>
                    </a:lnTo>
                    <a:lnTo>
                      <a:pt x="417" y="41"/>
                    </a:lnTo>
                    <a:lnTo>
                      <a:pt x="427" y="46"/>
                    </a:lnTo>
                    <a:lnTo>
                      <a:pt x="437" y="5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0" name="Group 62"/>
            <p:cNvGrpSpPr/>
            <p:nvPr/>
          </p:nvGrpSpPr>
          <p:grpSpPr>
            <a:xfrm>
              <a:off x="6930013" y="1716146"/>
              <a:ext cx="498076" cy="482750"/>
              <a:chOff x="7913688" y="3141663"/>
              <a:chExt cx="928687" cy="900113"/>
            </a:xfrm>
            <a:solidFill>
              <a:schemeClr val="bg1"/>
            </a:solidFill>
          </p:grpSpPr>
          <p:sp>
            <p:nvSpPr>
              <p:cNvPr id="92" name="Freeform 91"/>
              <p:cNvSpPr>
                <a:spLocks noEditPoints="1"/>
              </p:cNvSpPr>
              <p:nvPr/>
            </p:nvSpPr>
            <p:spPr bwMode="auto">
              <a:xfrm>
                <a:off x="7913688" y="3141663"/>
                <a:ext cx="928687" cy="900113"/>
              </a:xfrm>
              <a:custGeom>
                <a:avLst/>
                <a:gdLst>
                  <a:gd name="T0" fmla="*/ 292 w 585"/>
                  <a:gd name="T1" fmla="*/ 107 h 567"/>
                  <a:gd name="T2" fmla="*/ 254 w 585"/>
                  <a:gd name="T3" fmla="*/ 111 h 567"/>
                  <a:gd name="T4" fmla="*/ 221 w 585"/>
                  <a:gd name="T5" fmla="*/ 122 h 567"/>
                  <a:gd name="T6" fmla="*/ 191 w 585"/>
                  <a:gd name="T7" fmla="*/ 141 h 567"/>
                  <a:gd name="T8" fmla="*/ 165 w 585"/>
                  <a:gd name="T9" fmla="*/ 167 h 567"/>
                  <a:gd name="T10" fmla="*/ 147 w 585"/>
                  <a:gd name="T11" fmla="*/ 197 h 567"/>
                  <a:gd name="T12" fmla="*/ 134 w 585"/>
                  <a:gd name="T13" fmla="*/ 232 h 567"/>
                  <a:gd name="T14" fmla="*/ 129 w 585"/>
                  <a:gd name="T15" fmla="*/ 269 h 567"/>
                  <a:gd name="T16" fmla="*/ 134 w 585"/>
                  <a:gd name="T17" fmla="*/ 305 h 567"/>
                  <a:gd name="T18" fmla="*/ 147 w 585"/>
                  <a:gd name="T19" fmla="*/ 339 h 567"/>
                  <a:gd name="T20" fmla="*/ 165 w 585"/>
                  <a:gd name="T21" fmla="*/ 370 h 567"/>
                  <a:gd name="T22" fmla="*/ 191 w 585"/>
                  <a:gd name="T23" fmla="*/ 395 h 567"/>
                  <a:gd name="T24" fmla="*/ 221 w 585"/>
                  <a:gd name="T25" fmla="*/ 414 h 567"/>
                  <a:gd name="T26" fmla="*/ 254 w 585"/>
                  <a:gd name="T27" fmla="*/ 426 h 567"/>
                  <a:gd name="T28" fmla="*/ 292 w 585"/>
                  <a:gd name="T29" fmla="*/ 430 h 567"/>
                  <a:gd name="T30" fmla="*/ 329 w 585"/>
                  <a:gd name="T31" fmla="*/ 426 h 567"/>
                  <a:gd name="T32" fmla="*/ 364 w 585"/>
                  <a:gd name="T33" fmla="*/ 414 h 567"/>
                  <a:gd name="T34" fmla="*/ 394 w 585"/>
                  <a:gd name="T35" fmla="*/ 395 h 567"/>
                  <a:gd name="T36" fmla="*/ 418 w 585"/>
                  <a:gd name="T37" fmla="*/ 370 h 567"/>
                  <a:gd name="T38" fmla="*/ 438 w 585"/>
                  <a:gd name="T39" fmla="*/ 339 h 567"/>
                  <a:gd name="T40" fmla="*/ 450 w 585"/>
                  <a:gd name="T41" fmla="*/ 305 h 567"/>
                  <a:gd name="T42" fmla="*/ 454 w 585"/>
                  <a:gd name="T43" fmla="*/ 269 h 567"/>
                  <a:gd name="T44" fmla="*/ 450 w 585"/>
                  <a:gd name="T45" fmla="*/ 232 h 567"/>
                  <a:gd name="T46" fmla="*/ 438 w 585"/>
                  <a:gd name="T47" fmla="*/ 197 h 567"/>
                  <a:gd name="T48" fmla="*/ 418 w 585"/>
                  <a:gd name="T49" fmla="*/ 167 h 567"/>
                  <a:gd name="T50" fmla="*/ 394 w 585"/>
                  <a:gd name="T51" fmla="*/ 141 h 567"/>
                  <a:gd name="T52" fmla="*/ 364 w 585"/>
                  <a:gd name="T53" fmla="*/ 122 h 567"/>
                  <a:gd name="T54" fmla="*/ 329 w 585"/>
                  <a:gd name="T55" fmla="*/ 111 h 567"/>
                  <a:gd name="T56" fmla="*/ 292 w 585"/>
                  <a:gd name="T57" fmla="*/ 107 h 567"/>
                  <a:gd name="T58" fmla="*/ 16 w 585"/>
                  <a:gd name="T59" fmla="*/ 0 h 567"/>
                  <a:gd name="T60" fmla="*/ 568 w 585"/>
                  <a:gd name="T61" fmla="*/ 0 h 567"/>
                  <a:gd name="T62" fmla="*/ 574 w 585"/>
                  <a:gd name="T63" fmla="*/ 0 h 567"/>
                  <a:gd name="T64" fmla="*/ 578 w 585"/>
                  <a:gd name="T65" fmla="*/ 3 h 567"/>
                  <a:gd name="T66" fmla="*/ 581 w 585"/>
                  <a:gd name="T67" fmla="*/ 6 h 567"/>
                  <a:gd name="T68" fmla="*/ 584 w 585"/>
                  <a:gd name="T69" fmla="*/ 10 h 567"/>
                  <a:gd name="T70" fmla="*/ 585 w 585"/>
                  <a:gd name="T71" fmla="*/ 16 h 567"/>
                  <a:gd name="T72" fmla="*/ 585 w 585"/>
                  <a:gd name="T73" fmla="*/ 521 h 567"/>
                  <a:gd name="T74" fmla="*/ 584 w 585"/>
                  <a:gd name="T75" fmla="*/ 526 h 567"/>
                  <a:gd name="T76" fmla="*/ 581 w 585"/>
                  <a:gd name="T77" fmla="*/ 531 h 567"/>
                  <a:gd name="T78" fmla="*/ 578 w 585"/>
                  <a:gd name="T79" fmla="*/ 533 h 567"/>
                  <a:gd name="T80" fmla="*/ 574 w 585"/>
                  <a:gd name="T81" fmla="*/ 536 h 567"/>
                  <a:gd name="T82" fmla="*/ 568 w 585"/>
                  <a:gd name="T83" fmla="*/ 536 h 567"/>
                  <a:gd name="T84" fmla="*/ 471 w 585"/>
                  <a:gd name="T85" fmla="*/ 536 h 567"/>
                  <a:gd name="T86" fmla="*/ 471 w 585"/>
                  <a:gd name="T87" fmla="*/ 567 h 567"/>
                  <a:gd name="T88" fmla="*/ 348 w 585"/>
                  <a:gd name="T89" fmla="*/ 567 h 567"/>
                  <a:gd name="T90" fmla="*/ 348 w 585"/>
                  <a:gd name="T91" fmla="*/ 536 h 567"/>
                  <a:gd name="T92" fmla="*/ 234 w 585"/>
                  <a:gd name="T93" fmla="*/ 536 h 567"/>
                  <a:gd name="T94" fmla="*/ 234 w 585"/>
                  <a:gd name="T95" fmla="*/ 567 h 567"/>
                  <a:gd name="T96" fmla="*/ 111 w 585"/>
                  <a:gd name="T97" fmla="*/ 567 h 567"/>
                  <a:gd name="T98" fmla="*/ 111 w 585"/>
                  <a:gd name="T99" fmla="*/ 536 h 567"/>
                  <a:gd name="T100" fmla="*/ 16 w 585"/>
                  <a:gd name="T101" fmla="*/ 536 h 567"/>
                  <a:gd name="T102" fmla="*/ 12 w 585"/>
                  <a:gd name="T103" fmla="*/ 536 h 567"/>
                  <a:gd name="T104" fmla="*/ 6 w 585"/>
                  <a:gd name="T105" fmla="*/ 533 h 567"/>
                  <a:gd name="T106" fmla="*/ 3 w 585"/>
                  <a:gd name="T107" fmla="*/ 531 h 567"/>
                  <a:gd name="T108" fmla="*/ 0 w 585"/>
                  <a:gd name="T109" fmla="*/ 526 h 567"/>
                  <a:gd name="T110" fmla="*/ 0 w 585"/>
                  <a:gd name="T111" fmla="*/ 521 h 567"/>
                  <a:gd name="T112" fmla="*/ 0 w 585"/>
                  <a:gd name="T113" fmla="*/ 16 h 567"/>
                  <a:gd name="T114" fmla="*/ 0 w 585"/>
                  <a:gd name="T115" fmla="*/ 10 h 567"/>
                  <a:gd name="T116" fmla="*/ 3 w 585"/>
                  <a:gd name="T117" fmla="*/ 6 h 567"/>
                  <a:gd name="T118" fmla="*/ 6 w 585"/>
                  <a:gd name="T119" fmla="*/ 3 h 567"/>
                  <a:gd name="T120" fmla="*/ 12 w 585"/>
                  <a:gd name="T121" fmla="*/ 0 h 567"/>
                  <a:gd name="T122" fmla="*/ 16 w 585"/>
                  <a:gd name="T123" fmla="*/ 0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85" h="567">
                    <a:moveTo>
                      <a:pt x="292" y="107"/>
                    </a:moveTo>
                    <a:lnTo>
                      <a:pt x="254" y="111"/>
                    </a:lnTo>
                    <a:lnTo>
                      <a:pt x="221" y="122"/>
                    </a:lnTo>
                    <a:lnTo>
                      <a:pt x="191" y="141"/>
                    </a:lnTo>
                    <a:lnTo>
                      <a:pt x="165" y="167"/>
                    </a:lnTo>
                    <a:lnTo>
                      <a:pt x="147" y="197"/>
                    </a:lnTo>
                    <a:lnTo>
                      <a:pt x="134" y="232"/>
                    </a:lnTo>
                    <a:lnTo>
                      <a:pt x="129" y="269"/>
                    </a:lnTo>
                    <a:lnTo>
                      <a:pt x="134" y="305"/>
                    </a:lnTo>
                    <a:lnTo>
                      <a:pt x="147" y="339"/>
                    </a:lnTo>
                    <a:lnTo>
                      <a:pt x="165" y="370"/>
                    </a:lnTo>
                    <a:lnTo>
                      <a:pt x="191" y="395"/>
                    </a:lnTo>
                    <a:lnTo>
                      <a:pt x="221" y="414"/>
                    </a:lnTo>
                    <a:lnTo>
                      <a:pt x="254" y="426"/>
                    </a:lnTo>
                    <a:lnTo>
                      <a:pt x="292" y="430"/>
                    </a:lnTo>
                    <a:lnTo>
                      <a:pt x="329" y="426"/>
                    </a:lnTo>
                    <a:lnTo>
                      <a:pt x="364" y="414"/>
                    </a:lnTo>
                    <a:lnTo>
                      <a:pt x="394" y="395"/>
                    </a:lnTo>
                    <a:lnTo>
                      <a:pt x="418" y="370"/>
                    </a:lnTo>
                    <a:lnTo>
                      <a:pt x="438" y="339"/>
                    </a:lnTo>
                    <a:lnTo>
                      <a:pt x="450" y="305"/>
                    </a:lnTo>
                    <a:lnTo>
                      <a:pt x="454" y="269"/>
                    </a:lnTo>
                    <a:lnTo>
                      <a:pt x="450" y="232"/>
                    </a:lnTo>
                    <a:lnTo>
                      <a:pt x="438" y="197"/>
                    </a:lnTo>
                    <a:lnTo>
                      <a:pt x="418" y="167"/>
                    </a:lnTo>
                    <a:lnTo>
                      <a:pt x="394" y="141"/>
                    </a:lnTo>
                    <a:lnTo>
                      <a:pt x="364" y="122"/>
                    </a:lnTo>
                    <a:lnTo>
                      <a:pt x="329" y="111"/>
                    </a:lnTo>
                    <a:lnTo>
                      <a:pt x="292" y="107"/>
                    </a:lnTo>
                    <a:close/>
                    <a:moveTo>
                      <a:pt x="16" y="0"/>
                    </a:moveTo>
                    <a:lnTo>
                      <a:pt x="568" y="0"/>
                    </a:lnTo>
                    <a:lnTo>
                      <a:pt x="574" y="0"/>
                    </a:lnTo>
                    <a:lnTo>
                      <a:pt x="578" y="3"/>
                    </a:lnTo>
                    <a:lnTo>
                      <a:pt x="581" y="6"/>
                    </a:lnTo>
                    <a:lnTo>
                      <a:pt x="584" y="10"/>
                    </a:lnTo>
                    <a:lnTo>
                      <a:pt x="585" y="16"/>
                    </a:lnTo>
                    <a:lnTo>
                      <a:pt x="585" y="521"/>
                    </a:lnTo>
                    <a:lnTo>
                      <a:pt x="584" y="526"/>
                    </a:lnTo>
                    <a:lnTo>
                      <a:pt x="581" y="531"/>
                    </a:lnTo>
                    <a:lnTo>
                      <a:pt x="578" y="533"/>
                    </a:lnTo>
                    <a:lnTo>
                      <a:pt x="574" y="536"/>
                    </a:lnTo>
                    <a:lnTo>
                      <a:pt x="568" y="536"/>
                    </a:lnTo>
                    <a:lnTo>
                      <a:pt x="471" y="536"/>
                    </a:lnTo>
                    <a:lnTo>
                      <a:pt x="471" y="567"/>
                    </a:lnTo>
                    <a:lnTo>
                      <a:pt x="348" y="567"/>
                    </a:lnTo>
                    <a:lnTo>
                      <a:pt x="348" y="536"/>
                    </a:lnTo>
                    <a:lnTo>
                      <a:pt x="234" y="536"/>
                    </a:lnTo>
                    <a:lnTo>
                      <a:pt x="234" y="567"/>
                    </a:lnTo>
                    <a:lnTo>
                      <a:pt x="111" y="567"/>
                    </a:lnTo>
                    <a:lnTo>
                      <a:pt x="111" y="536"/>
                    </a:lnTo>
                    <a:lnTo>
                      <a:pt x="16" y="536"/>
                    </a:lnTo>
                    <a:lnTo>
                      <a:pt x="12" y="536"/>
                    </a:lnTo>
                    <a:lnTo>
                      <a:pt x="6" y="533"/>
                    </a:lnTo>
                    <a:lnTo>
                      <a:pt x="3" y="531"/>
                    </a:lnTo>
                    <a:lnTo>
                      <a:pt x="0" y="526"/>
                    </a:lnTo>
                    <a:lnTo>
                      <a:pt x="0" y="521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12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92"/>
              <p:cNvSpPr>
                <a:spLocks/>
              </p:cNvSpPr>
              <p:nvPr/>
            </p:nvSpPr>
            <p:spPr bwMode="auto">
              <a:xfrm>
                <a:off x="8159750" y="3349625"/>
                <a:ext cx="433387" cy="436563"/>
              </a:xfrm>
              <a:custGeom>
                <a:avLst/>
                <a:gdLst>
                  <a:gd name="T0" fmla="*/ 143 w 273"/>
                  <a:gd name="T1" fmla="*/ 1 h 275"/>
                  <a:gd name="T2" fmla="*/ 148 w 273"/>
                  <a:gd name="T3" fmla="*/ 9 h 275"/>
                  <a:gd name="T4" fmla="*/ 150 w 273"/>
                  <a:gd name="T5" fmla="*/ 66 h 275"/>
                  <a:gd name="T6" fmla="*/ 178 w 273"/>
                  <a:gd name="T7" fmla="*/ 78 h 275"/>
                  <a:gd name="T8" fmla="*/ 219 w 273"/>
                  <a:gd name="T9" fmla="*/ 39 h 275"/>
                  <a:gd name="T10" fmla="*/ 227 w 273"/>
                  <a:gd name="T11" fmla="*/ 37 h 275"/>
                  <a:gd name="T12" fmla="*/ 233 w 273"/>
                  <a:gd name="T13" fmla="*/ 40 h 275"/>
                  <a:gd name="T14" fmla="*/ 237 w 273"/>
                  <a:gd name="T15" fmla="*/ 47 h 275"/>
                  <a:gd name="T16" fmla="*/ 236 w 273"/>
                  <a:gd name="T17" fmla="*/ 56 h 275"/>
                  <a:gd name="T18" fmla="*/ 197 w 273"/>
                  <a:gd name="T19" fmla="*/ 95 h 275"/>
                  <a:gd name="T20" fmla="*/ 209 w 273"/>
                  <a:gd name="T21" fmla="*/ 125 h 275"/>
                  <a:gd name="T22" fmla="*/ 266 w 273"/>
                  <a:gd name="T23" fmla="*/ 125 h 275"/>
                  <a:gd name="T24" fmla="*/ 273 w 273"/>
                  <a:gd name="T25" fmla="*/ 132 h 275"/>
                  <a:gd name="T26" fmla="*/ 273 w 273"/>
                  <a:gd name="T27" fmla="*/ 142 h 275"/>
                  <a:gd name="T28" fmla="*/ 266 w 273"/>
                  <a:gd name="T29" fmla="*/ 149 h 275"/>
                  <a:gd name="T30" fmla="*/ 209 w 273"/>
                  <a:gd name="T31" fmla="*/ 149 h 275"/>
                  <a:gd name="T32" fmla="*/ 197 w 273"/>
                  <a:gd name="T33" fmla="*/ 180 h 275"/>
                  <a:gd name="T34" fmla="*/ 236 w 273"/>
                  <a:gd name="T35" fmla="*/ 218 h 275"/>
                  <a:gd name="T36" fmla="*/ 237 w 273"/>
                  <a:gd name="T37" fmla="*/ 227 h 275"/>
                  <a:gd name="T38" fmla="*/ 233 w 273"/>
                  <a:gd name="T39" fmla="*/ 234 h 275"/>
                  <a:gd name="T40" fmla="*/ 227 w 273"/>
                  <a:gd name="T41" fmla="*/ 237 h 275"/>
                  <a:gd name="T42" fmla="*/ 219 w 273"/>
                  <a:gd name="T43" fmla="*/ 236 h 275"/>
                  <a:gd name="T44" fmla="*/ 178 w 273"/>
                  <a:gd name="T45" fmla="*/ 197 h 275"/>
                  <a:gd name="T46" fmla="*/ 150 w 273"/>
                  <a:gd name="T47" fmla="*/ 208 h 275"/>
                  <a:gd name="T48" fmla="*/ 148 w 273"/>
                  <a:gd name="T49" fmla="*/ 266 h 275"/>
                  <a:gd name="T50" fmla="*/ 143 w 273"/>
                  <a:gd name="T51" fmla="*/ 273 h 275"/>
                  <a:gd name="T52" fmla="*/ 132 w 273"/>
                  <a:gd name="T53" fmla="*/ 273 h 275"/>
                  <a:gd name="T54" fmla="*/ 125 w 273"/>
                  <a:gd name="T55" fmla="*/ 266 h 275"/>
                  <a:gd name="T56" fmla="*/ 124 w 273"/>
                  <a:gd name="T57" fmla="*/ 208 h 275"/>
                  <a:gd name="T58" fmla="*/ 95 w 273"/>
                  <a:gd name="T59" fmla="*/ 197 h 275"/>
                  <a:gd name="T60" fmla="*/ 55 w 273"/>
                  <a:gd name="T61" fmla="*/ 236 h 275"/>
                  <a:gd name="T62" fmla="*/ 48 w 273"/>
                  <a:gd name="T63" fmla="*/ 237 h 275"/>
                  <a:gd name="T64" fmla="*/ 40 w 273"/>
                  <a:gd name="T65" fmla="*/ 234 h 275"/>
                  <a:gd name="T66" fmla="*/ 36 w 273"/>
                  <a:gd name="T67" fmla="*/ 227 h 275"/>
                  <a:gd name="T68" fmla="*/ 38 w 273"/>
                  <a:gd name="T69" fmla="*/ 218 h 275"/>
                  <a:gd name="T70" fmla="*/ 78 w 273"/>
                  <a:gd name="T71" fmla="*/ 180 h 275"/>
                  <a:gd name="T72" fmla="*/ 65 w 273"/>
                  <a:gd name="T73" fmla="*/ 149 h 275"/>
                  <a:gd name="T74" fmla="*/ 9 w 273"/>
                  <a:gd name="T75" fmla="*/ 149 h 275"/>
                  <a:gd name="T76" fmla="*/ 2 w 273"/>
                  <a:gd name="T77" fmla="*/ 142 h 275"/>
                  <a:gd name="T78" fmla="*/ 2 w 273"/>
                  <a:gd name="T79" fmla="*/ 132 h 275"/>
                  <a:gd name="T80" fmla="*/ 9 w 273"/>
                  <a:gd name="T81" fmla="*/ 125 h 275"/>
                  <a:gd name="T82" fmla="*/ 65 w 273"/>
                  <a:gd name="T83" fmla="*/ 125 h 275"/>
                  <a:gd name="T84" fmla="*/ 78 w 273"/>
                  <a:gd name="T85" fmla="*/ 95 h 275"/>
                  <a:gd name="T86" fmla="*/ 38 w 273"/>
                  <a:gd name="T87" fmla="*/ 56 h 275"/>
                  <a:gd name="T88" fmla="*/ 36 w 273"/>
                  <a:gd name="T89" fmla="*/ 47 h 275"/>
                  <a:gd name="T90" fmla="*/ 40 w 273"/>
                  <a:gd name="T91" fmla="*/ 40 h 275"/>
                  <a:gd name="T92" fmla="*/ 48 w 273"/>
                  <a:gd name="T93" fmla="*/ 37 h 275"/>
                  <a:gd name="T94" fmla="*/ 55 w 273"/>
                  <a:gd name="T95" fmla="*/ 39 h 275"/>
                  <a:gd name="T96" fmla="*/ 95 w 273"/>
                  <a:gd name="T97" fmla="*/ 78 h 275"/>
                  <a:gd name="T98" fmla="*/ 124 w 273"/>
                  <a:gd name="T99" fmla="*/ 66 h 275"/>
                  <a:gd name="T100" fmla="*/ 125 w 273"/>
                  <a:gd name="T101" fmla="*/ 9 h 275"/>
                  <a:gd name="T102" fmla="*/ 132 w 273"/>
                  <a:gd name="T103" fmla="*/ 1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3" h="275">
                    <a:moveTo>
                      <a:pt x="137" y="0"/>
                    </a:moveTo>
                    <a:lnTo>
                      <a:pt x="143" y="1"/>
                    </a:lnTo>
                    <a:lnTo>
                      <a:pt x="145" y="4"/>
                    </a:lnTo>
                    <a:lnTo>
                      <a:pt x="148" y="9"/>
                    </a:lnTo>
                    <a:lnTo>
                      <a:pt x="150" y="13"/>
                    </a:lnTo>
                    <a:lnTo>
                      <a:pt x="150" y="66"/>
                    </a:lnTo>
                    <a:lnTo>
                      <a:pt x="166" y="70"/>
                    </a:lnTo>
                    <a:lnTo>
                      <a:pt x="178" y="78"/>
                    </a:lnTo>
                    <a:lnTo>
                      <a:pt x="216" y="40"/>
                    </a:lnTo>
                    <a:lnTo>
                      <a:pt x="219" y="39"/>
                    </a:lnTo>
                    <a:lnTo>
                      <a:pt x="223" y="37"/>
                    </a:lnTo>
                    <a:lnTo>
                      <a:pt x="227" y="37"/>
                    </a:lnTo>
                    <a:lnTo>
                      <a:pt x="230" y="39"/>
                    </a:lnTo>
                    <a:lnTo>
                      <a:pt x="233" y="40"/>
                    </a:lnTo>
                    <a:lnTo>
                      <a:pt x="236" y="45"/>
                    </a:lnTo>
                    <a:lnTo>
                      <a:pt x="237" y="47"/>
                    </a:lnTo>
                    <a:lnTo>
                      <a:pt x="237" y="52"/>
                    </a:lnTo>
                    <a:lnTo>
                      <a:pt x="236" y="56"/>
                    </a:lnTo>
                    <a:lnTo>
                      <a:pt x="233" y="59"/>
                    </a:lnTo>
                    <a:lnTo>
                      <a:pt x="197" y="95"/>
                    </a:lnTo>
                    <a:lnTo>
                      <a:pt x="204" y="109"/>
                    </a:lnTo>
                    <a:lnTo>
                      <a:pt x="209" y="125"/>
                    </a:lnTo>
                    <a:lnTo>
                      <a:pt x="260" y="125"/>
                    </a:lnTo>
                    <a:lnTo>
                      <a:pt x="266" y="125"/>
                    </a:lnTo>
                    <a:lnTo>
                      <a:pt x="270" y="128"/>
                    </a:lnTo>
                    <a:lnTo>
                      <a:pt x="273" y="132"/>
                    </a:lnTo>
                    <a:lnTo>
                      <a:pt x="273" y="138"/>
                    </a:lnTo>
                    <a:lnTo>
                      <a:pt x="273" y="142"/>
                    </a:lnTo>
                    <a:lnTo>
                      <a:pt x="270" y="147"/>
                    </a:lnTo>
                    <a:lnTo>
                      <a:pt x="266" y="149"/>
                    </a:lnTo>
                    <a:lnTo>
                      <a:pt x="260" y="149"/>
                    </a:lnTo>
                    <a:lnTo>
                      <a:pt x="209" y="149"/>
                    </a:lnTo>
                    <a:lnTo>
                      <a:pt x="204" y="165"/>
                    </a:lnTo>
                    <a:lnTo>
                      <a:pt x="197" y="180"/>
                    </a:lnTo>
                    <a:lnTo>
                      <a:pt x="233" y="216"/>
                    </a:lnTo>
                    <a:lnTo>
                      <a:pt x="236" y="218"/>
                    </a:lnTo>
                    <a:lnTo>
                      <a:pt x="237" y="223"/>
                    </a:lnTo>
                    <a:lnTo>
                      <a:pt x="237" y="227"/>
                    </a:lnTo>
                    <a:lnTo>
                      <a:pt x="236" y="230"/>
                    </a:lnTo>
                    <a:lnTo>
                      <a:pt x="233" y="234"/>
                    </a:lnTo>
                    <a:lnTo>
                      <a:pt x="230" y="236"/>
                    </a:lnTo>
                    <a:lnTo>
                      <a:pt x="227" y="237"/>
                    </a:lnTo>
                    <a:lnTo>
                      <a:pt x="223" y="237"/>
                    </a:lnTo>
                    <a:lnTo>
                      <a:pt x="219" y="236"/>
                    </a:lnTo>
                    <a:lnTo>
                      <a:pt x="216" y="234"/>
                    </a:lnTo>
                    <a:lnTo>
                      <a:pt x="178" y="197"/>
                    </a:lnTo>
                    <a:lnTo>
                      <a:pt x="166" y="204"/>
                    </a:lnTo>
                    <a:lnTo>
                      <a:pt x="150" y="208"/>
                    </a:lnTo>
                    <a:lnTo>
                      <a:pt x="150" y="262"/>
                    </a:lnTo>
                    <a:lnTo>
                      <a:pt x="148" y="266"/>
                    </a:lnTo>
                    <a:lnTo>
                      <a:pt x="145" y="270"/>
                    </a:lnTo>
                    <a:lnTo>
                      <a:pt x="143" y="273"/>
                    </a:lnTo>
                    <a:lnTo>
                      <a:pt x="137" y="275"/>
                    </a:lnTo>
                    <a:lnTo>
                      <a:pt x="132" y="273"/>
                    </a:lnTo>
                    <a:lnTo>
                      <a:pt x="128" y="270"/>
                    </a:lnTo>
                    <a:lnTo>
                      <a:pt x="125" y="266"/>
                    </a:lnTo>
                    <a:lnTo>
                      <a:pt x="124" y="262"/>
                    </a:lnTo>
                    <a:lnTo>
                      <a:pt x="124" y="208"/>
                    </a:lnTo>
                    <a:lnTo>
                      <a:pt x="109" y="204"/>
                    </a:lnTo>
                    <a:lnTo>
                      <a:pt x="95" y="197"/>
                    </a:lnTo>
                    <a:lnTo>
                      <a:pt x="59" y="234"/>
                    </a:lnTo>
                    <a:lnTo>
                      <a:pt x="55" y="236"/>
                    </a:lnTo>
                    <a:lnTo>
                      <a:pt x="52" y="237"/>
                    </a:lnTo>
                    <a:lnTo>
                      <a:pt x="48" y="237"/>
                    </a:lnTo>
                    <a:lnTo>
                      <a:pt x="43" y="236"/>
                    </a:lnTo>
                    <a:lnTo>
                      <a:pt x="40" y="234"/>
                    </a:lnTo>
                    <a:lnTo>
                      <a:pt x="38" y="230"/>
                    </a:lnTo>
                    <a:lnTo>
                      <a:pt x="36" y="227"/>
                    </a:lnTo>
                    <a:lnTo>
                      <a:pt x="36" y="223"/>
                    </a:lnTo>
                    <a:lnTo>
                      <a:pt x="38" y="218"/>
                    </a:lnTo>
                    <a:lnTo>
                      <a:pt x="40" y="216"/>
                    </a:lnTo>
                    <a:lnTo>
                      <a:pt x="78" y="180"/>
                    </a:lnTo>
                    <a:lnTo>
                      <a:pt x="69" y="165"/>
                    </a:lnTo>
                    <a:lnTo>
                      <a:pt x="65" y="149"/>
                    </a:lnTo>
                    <a:lnTo>
                      <a:pt x="13" y="149"/>
                    </a:lnTo>
                    <a:lnTo>
                      <a:pt x="9" y="149"/>
                    </a:lnTo>
                    <a:lnTo>
                      <a:pt x="5" y="147"/>
                    </a:lnTo>
                    <a:lnTo>
                      <a:pt x="2" y="142"/>
                    </a:lnTo>
                    <a:lnTo>
                      <a:pt x="0" y="138"/>
                    </a:lnTo>
                    <a:lnTo>
                      <a:pt x="2" y="132"/>
                    </a:lnTo>
                    <a:lnTo>
                      <a:pt x="5" y="128"/>
                    </a:lnTo>
                    <a:lnTo>
                      <a:pt x="9" y="125"/>
                    </a:lnTo>
                    <a:lnTo>
                      <a:pt x="13" y="125"/>
                    </a:lnTo>
                    <a:lnTo>
                      <a:pt x="65" y="125"/>
                    </a:lnTo>
                    <a:lnTo>
                      <a:pt x="69" y="109"/>
                    </a:lnTo>
                    <a:lnTo>
                      <a:pt x="78" y="95"/>
                    </a:lnTo>
                    <a:lnTo>
                      <a:pt x="40" y="59"/>
                    </a:lnTo>
                    <a:lnTo>
                      <a:pt x="38" y="56"/>
                    </a:lnTo>
                    <a:lnTo>
                      <a:pt x="36" y="52"/>
                    </a:lnTo>
                    <a:lnTo>
                      <a:pt x="36" y="47"/>
                    </a:lnTo>
                    <a:lnTo>
                      <a:pt x="38" y="45"/>
                    </a:lnTo>
                    <a:lnTo>
                      <a:pt x="40" y="40"/>
                    </a:lnTo>
                    <a:lnTo>
                      <a:pt x="43" y="39"/>
                    </a:lnTo>
                    <a:lnTo>
                      <a:pt x="48" y="37"/>
                    </a:lnTo>
                    <a:lnTo>
                      <a:pt x="52" y="37"/>
                    </a:lnTo>
                    <a:lnTo>
                      <a:pt x="55" y="39"/>
                    </a:lnTo>
                    <a:lnTo>
                      <a:pt x="59" y="40"/>
                    </a:lnTo>
                    <a:lnTo>
                      <a:pt x="95" y="78"/>
                    </a:lnTo>
                    <a:lnTo>
                      <a:pt x="109" y="70"/>
                    </a:lnTo>
                    <a:lnTo>
                      <a:pt x="124" y="66"/>
                    </a:lnTo>
                    <a:lnTo>
                      <a:pt x="124" y="13"/>
                    </a:lnTo>
                    <a:lnTo>
                      <a:pt x="125" y="9"/>
                    </a:lnTo>
                    <a:lnTo>
                      <a:pt x="128" y="4"/>
                    </a:lnTo>
                    <a:lnTo>
                      <a:pt x="132" y="1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1" name="Group 65"/>
            <p:cNvGrpSpPr/>
            <p:nvPr/>
          </p:nvGrpSpPr>
          <p:grpSpPr>
            <a:xfrm>
              <a:off x="7679442" y="5000530"/>
              <a:ext cx="702674" cy="666266"/>
              <a:chOff x="7893050" y="4611688"/>
              <a:chExt cx="919163" cy="871538"/>
            </a:xfrm>
            <a:solidFill>
              <a:schemeClr val="bg1"/>
            </a:solidFill>
          </p:grpSpPr>
          <p:sp>
            <p:nvSpPr>
              <p:cNvPr id="88" name="Freeform 87"/>
              <p:cNvSpPr>
                <a:spLocks/>
              </p:cNvSpPr>
              <p:nvPr/>
            </p:nvSpPr>
            <p:spPr bwMode="auto">
              <a:xfrm>
                <a:off x="7893050" y="4611688"/>
                <a:ext cx="620712" cy="434975"/>
              </a:xfrm>
              <a:custGeom>
                <a:avLst/>
                <a:gdLst>
                  <a:gd name="T0" fmla="*/ 198 w 391"/>
                  <a:gd name="T1" fmla="*/ 0 h 274"/>
                  <a:gd name="T2" fmla="*/ 391 w 391"/>
                  <a:gd name="T3" fmla="*/ 0 h 274"/>
                  <a:gd name="T4" fmla="*/ 334 w 391"/>
                  <a:gd name="T5" fmla="*/ 161 h 274"/>
                  <a:gd name="T6" fmla="*/ 299 w 391"/>
                  <a:gd name="T7" fmla="*/ 121 h 274"/>
                  <a:gd name="T8" fmla="*/ 0 w 391"/>
                  <a:gd name="T9" fmla="*/ 274 h 274"/>
                  <a:gd name="T10" fmla="*/ 240 w 391"/>
                  <a:gd name="T11" fmla="*/ 43 h 274"/>
                  <a:gd name="T12" fmla="*/ 198 w 391"/>
                  <a:gd name="T13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1" h="274">
                    <a:moveTo>
                      <a:pt x="198" y="0"/>
                    </a:moveTo>
                    <a:lnTo>
                      <a:pt x="391" y="0"/>
                    </a:lnTo>
                    <a:lnTo>
                      <a:pt x="334" y="161"/>
                    </a:lnTo>
                    <a:lnTo>
                      <a:pt x="299" y="121"/>
                    </a:lnTo>
                    <a:lnTo>
                      <a:pt x="0" y="274"/>
                    </a:lnTo>
                    <a:lnTo>
                      <a:pt x="240" y="43"/>
                    </a:lnTo>
                    <a:lnTo>
                      <a:pt x="1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/>
              </p:cNvSpPr>
              <p:nvPr/>
            </p:nvSpPr>
            <p:spPr bwMode="auto">
              <a:xfrm>
                <a:off x="7893050" y="5168900"/>
                <a:ext cx="258762" cy="314325"/>
              </a:xfrm>
              <a:custGeom>
                <a:avLst/>
                <a:gdLst>
                  <a:gd name="T0" fmla="*/ 16 w 163"/>
                  <a:gd name="T1" fmla="*/ 0 h 198"/>
                  <a:gd name="T2" fmla="*/ 147 w 163"/>
                  <a:gd name="T3" fmla="*/ 0 h 198"/>
                  <a:gd name="T4" fmla="*/ 152 w 163"/>
                  <a:gd name="T5" fmla="*/ 1 h 198"/>
                  <a:gd name="T6" fmla="*/ 157 w 163"/>
                  <a:gd name="T7" fmla="*/ 2 h 198"/>
                  <a:gd name="T8" fmla="*/ 160 w 163"/>
                  <a:gd name="T9" fmla="*/ 7 h 198"/>
                  <a:gd name="T10" fmla="*/ 163 w 163"/>
                  <a:gd name="T11" fmla="*/ 11 h 198"/>
                  <a:gd name="T12" fmla="*/ 163 w 163"/>
                  <a:gd name="T13" fmla="*/ 15 h 198"/>
                  <a:gd name="T14" fmla="*/ 163 w 163"/>
                  <a:gd name="T15" fmla="*/ 182 h 198"/>
                  <a:gd name="T16" fmla="*/ 163 w 163"/>
                  <a:gd name="T17" fmla="*/ 186 h 198"/>
                  <a:gd name="T18" fmla="*/ 160 w 163"/>
                  <a:gd name="T19" fmla="*/ 191 h 198"/>
                  <a:gd name="T20" fmla="*/ 157 w 163"/>
                  <a:gd name="T21" fmla="*/ 195 h 198"/>
                  <a:gd name="T22" fmla="*/ 152 w 163"/>
                  <a:gd name="T23" fmla="*/ 196 h 198"/>
                  <a:gd name="T24" fmla="*/ 147 w 163"/>
                  <a:gd name="T25" fmla="*/ 198 h 198"/>
                  <a:gd name="T26" fmla="*/ 16 w 163"/>
                  <a:gd name="T27" fmla="*/ 198 h 198"/>
                  <a:gd name="T28" fmla="*/ 12 w 163"/>
                  <a:gd name="T29" fmla="*/ 196 h 198"/>
                  <a:gd name="T30" fmla="*/ 7 w 163"/>
                  <a:gd name="T31" fmla="*/ 195 h 198"/>
                  <a:gd name="T32" fmla="*/ 3 w 163"/>
                  <a:gd name="T33" fmla="*/ 191 h 198"/>
                  <a:gd name="T34" fmla="*/ 2 w 163"/>
                  <a:gd name="T35" fmla="*/ 186 h 198"/>
                  <a:gd name="T36" fmla="*/ 0 w 163"/>
                  <a:gd name="T37" fmla="*/ 182 h 198"/>
                  <a:gd name="T38" fmla="*/ 0 w 163"/>
                  <a:gd name="T39" fmla="*/ 15 h 198"/>
                  <a:gd name="T40" fmla="*/ 2 w 163"/>
                  <a:gd name="T41" fmla="*/ 11 h 198"/>
                  <a:gd name="T42" fmla="*/ 3 w 163"/>
                  <a:gd name="T43" fmla="*/ 7 h 198"/>
                  <a:gd name="T44" fmla="*/ 7 w 163"/>
                  <a:gd name="T45" fmla="*/ 2 h 198"/>
                  <a:gd name="T46" fmla="*/ 12 w 163"/>
                  <a:gd name="T47" fmla="*/ 1 h 198"/>
                  <a:gd name="T48" fmla="*/ 16 w 163"/>
                  <a:gd name="T49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3" h="198">
                    <a:moveTo>
                      <a:pt x="16" y="0"/>
                    </a:moveTo>
                    <a:lnTo>
                      <a:pt x="147" y="0"/>
                    </a:lnTo>
                    <a:lnTo>
                      <a:pt x="152" y="1"/>
                    </a:lnTo>
                    <a:lnTo>
                      <a:pt x="157" y="2"/>
                    </a:lnTo>
                    <a:lnTo>
                      <a:pt x="160" y="7"/>
                    </a:lnTo>
                    <a:lnTo>
                      <a:pt x="163" y="11"/>
                    </a:lnTo>
                    <a:lnTo>
                      <a:pt x="163" y="15"/>
                    </a:lnTo>
                    <a:lnTo>
                      <a:pt x="163" y="182"/>
                    </a:lnTo>
                    <a:lnTo>
                      <a:pt x="163" y="186"/>
                    </a:lnTo>
                    <a:lnTo>
                      <a:pt x="160" y="191"/>
                    </a:lnTo>
                    <a:lnTo>
                      <a:pt x="157" y="195"/>
                    </a:lnTo>
                    <a:lnTo>
                      <a:pt x="152" y="196"/>
                    </a:lnTo>
                    <a:lnTo>
                      <a:pt x="147" y="198"/>
                    </a:lnTo>
                    <a:lnTo>
                      <a:pt x="16" y="198"/>
                    </a:lnTo>
                    <a:lnTo>
                      <a:pt x="12" y="196"/>
                    </a:lnTo>
                    <a:lnTo>
                      <a:pt x="7" y="195"/>
                    </a:lnTo>
                    <a:lnTo>
                      <a:pt x="3" y="191"/>
                    </a:lnTo>
                    <a:lnTo>
                      <a:pt x="2" y="186"/>
                    </a:lnTo>
                    <a:lnTo>
                      <a:pt x="0" y="182"/>
                    </a:lnTo>
                    <a:lnTo>
                      <a:pt x="0" y="15"/>
                    </a:lnTo>
                    <a:lnTo>
                      <a:pt x="2" y="11"/>
                    </a:lnTo>
                    <a:lnTo>
                      <a:pt x="3" y="7"/>
                    </a:lnTo>
                    <a:lnTo>
                      <a:pt x="7" y="2"/>
                    </a:lnTo>
                    <a:lnTo>
                      <a:pt x="12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89"/>
              <p:cNvSpPr>
                <a:spLocks/>
              </p:cNvSpPr>
              <p:nvPr/>
            </p:nvSpPr>
            <p:spPr bwMode="auto">
              <a:xfrm>
                <a:off x="8221663" y="4999038"/>
                <a:ext cx="260350" cy="484188"/>
              </a:xfrm>
              <a:custGeom>
                <a:avLst/>
                <a:gdLst>
                  <a:gd name="T0" fmla="*/ 17 w 164"/>
                  <a:gd name="T1" fmla="*/ 0 h 305"/>
                  <a:gd name="T2" fmla="*/ 148 w 164"/>
                  <a:gd name="T3" fmla="*/ 0 h 305"/>
                  <a:gd name="T4" fmla="*/ 152 w 164"/>
                  <a:gd name="T5" fmla="*/ 2 h 305"/>
                  <a:gd name="T6" fmla="*/ 157 w 164"/>
                  <a:gd name="T7" fmla="*/ 3 h 305"/>
                  <a:gd name="T8" fmla="*/ 161 w 164"/>
                  <a:gd name="T9" fmla="*/ 7 h 305"/>
                  <a:gd name="T10" fmla="*/ 162 w 164"/>
                  <a:gd name="T11" fmla="*/ 12 h 305"/>
                  <a:gd name="T12" fmla="*/ 164 w 164"/>
                  <a:gd name="T13" fmla="*/ 16 h 305"/>
                  <a:gd name="T14" fmla="*/ 164 w 164"/>
                  <a:gd name="T15" fmla="*/ 289 h 305"/>
                  <a:gd name="T16" fmla="*/ 162 w 164"/>
                  <a:gd name="T17" fmla="*/ 293 h 305"/>
                  <a:gd name="T18" fmla="*/ 161 w 164"/>
                  <a:gd name="T19" fmla="*/ 298 h 305"/>
                  <a:gd name="T20" fmla="*/ 157 w 164"/>
                  <a:gd name="T21" fmla="*/ 302 h 305"/>
                  <a:gd name="T22" fmla="*/ 152 w 164"/>
                  <a:gd name="T23" fmla="*/ 303 h 305"/>
                  <a:gd name="T24" fmla="*/ 148 w 164"/>
                  <a:gd name="T25" fmla="*/ 305 h 305"/>
                  <a:gd name="T26" fmla="*/ 17 w 164"/>
                  <a:gd name="T27" fmla="*/ 305 h 305"/>
                  <a:gd name="T28" fmla="*/ 12 w 164"/>
                  <a:gd name="T29" fmla="*/ 303 h 305"/>
                  <a:gd name="T30" fmla="*/ 7 w 164"/>
                  <a:gd name="T31" fmla="*/ 302 h 305"/>
                  <a:gd name="T32" fmla="*/ 4 w 164"/>
                  <a:gd name="T33" fmla="*/ 298 h 305"/>
                  <a:gd name="T34" fmla="*/ 1 w 164"/>
                  <a:gd name="T35" fmla="*/ 293 h 305"/>
                  <a:gd name="T36" fmla="*/ 0 w 164"/>
                  <a:gd name="T37" fmla="*/ 289 h 305"/>
                  <a:gd name="T38" fmla="*/ 0 w 164"/>
                  <a:gd name="T39" fmla="*/ 16 h 305"/>
                  <a:gd name="T40" fmla="*/ 1 w 164"/>
                  <a:gd name="T41" fmla="*/ 12 h 305"/>
                  <a:gd name="T42" fmla="*/ 4 w 164"/>
                  <a:gd name="T43" fmla="*/ 7 h 305"/>
                  <a:gd name="T44" fmla="*/ 7 w 164"/>
                  <a:gd name="T45" fmla="*/ 3 h 305"/>
                  <a:gd name="T46" fmla="*/ 12 w 164"/>
                  <a:gd name="T47" fmla="*/ 2 h 305"/>
                  <a:gd name="T48" fmla="*/ 17 w 164"/>
                  <a:gd name="T49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305">
                    <a:moveTo>
                      <a:pt x="17" y="0"/>
                    </a:moveTo>
                    <a:lnTo>
                      <a:pt x="148" y="0"/>
                    </a:lnTo>
                    <a:lnTo>
                      <a:pt x="152" y="2"/>
                    </a:lnTo>
                    <a:lnTo>
                      <a:pt x="157" y="3"/>
                    </a:lnTo>
                    <a:lnTo>
                      <a:pt x="161" y="7"/>
                    </a:lnTo>
                    <a:lnTo>
                      <a:pt x="162" y="12"/>
                    </a:lnTo>
                    <a:lnTo>
                      <a:pt x="164" y="16"/>
                    </a:lnTo>
                    <a:lnTo>
                      <a:pt x="164" y="289"/>
                    </a:lnTo>
                    <a:lnTo>
                      <a:pt x="162" y="293"/>
                    </a:lnTo>
                    <a:lnTo>
                      <a:pt x="161" y="298"/>
                    </a:lnTo>
                    <a:lnTo>
                      <a:pt x="157" y="302"/>
                    </a:lnTo>
                    <a:lnTo>
                      <a:pt x="152" y="303"/>
                    </a:lnTo>
                    <a:lnTo>
                      <a:pt x="148" y="305"/>
                    </a:lnTo>
                    <a:lnTo>
                      <a:pt x="17" y="305"/>
                    </a:lnTo>
                    <a:lnTo>
                      <a:pt x="12" y="303"/>
                    </a:lnTo>
                    <a:lnTo>
                      <a:pt x="7" y="302"/>
                    </a:lnTo>
                    <a:lnTo>
                      <a:pt x="4" y="298"/>
                    </a:lnTo>
                    <a:lnTo>
                      <a:pt x="1" y="293"/>
                    </a:lnTo>
                    <a:lnTo>
                      <a:pt x="0" y="289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4" y="7"/>
                    </a:lnTo>
                    <a:lnTo>
                      <a:pt x="7" y="3"/>
                    </a:lnTo>
                    <a:lnTo>
                      <a:pt x="12" y="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90"/>
              <p:cNvSpPr>
                <a:spLocks/>
              </p:cNvSpPr>
              <p:nvPr/>
            </p:nvSpPr>
            <p:spPr bwMode="auto">
              <a:xfrm>
                <a:off x="8555038" y="4754563"/>
                <a:ext cx="257175" cy="728663"/>
              </a:xfrm>
              <a:custGeom>
                <a:avLst/>
                <a:gdLst>
                  <a:gd name="T0" fmla="*/ 16 w 162"/>
                  <a:gd name="T1" fmla="*/ 0 h 459"/>
                  <a:gd name="T2" fmla="*/ 147 w 162"/>
                  <a:gd name="T3" fmla="*/ 0 h 459"/>
                  <a:gd name="T4" fmla="*/ 151 w 162"/>
                  <a:gd name="T5" fmla="*/ 2 h 459"/>
                  <a:gd name="T6" fmla="*/ 155 w 162"/>
                  <a:gd name="T7" fmla="*/ 5 h 459"/>
                  <a:gd name="T8" fmla="*/ 159 w 162"/>
                  <a:gd name="T9" fmla="*/ 8 h 459"/>
                  <a:gd name="T10" fmla="*/ 161 w 162"/>
                  <a:gd name="T11" fmla="*/ 12 h 459"/>
                  <a:gd name="T12" fmla="*/ 162 w 162"/>
                  <a:gd name="T13" fmla="*/ 18 h 459"/>
                  <a:gd name="T14" fmla="*/ 162 w 162"/>
                  <a:gd name="T15" fmla="*/ 443 h 459"/>
                  <a:gd name="T16" fmla="*/ 161 w 162"/>
                  <a:gd name="T17" fmla="*/ 447 h 459"/>
                  <a:gd name="T18" fmla="*/ 159 w 162"/>
                  <a:gd name="T19" fmla="*/ 452 h 459"/>
                  <a:gd name="T20" fmla="*/ 155 w 162"/>
                  <a:gd name="T21" fmla="*/ 456 h 459"/>
                  <a:gd name="T22" fmla="*/ 151 w 162"/>
                  <a:gd name="T23" fmla="*/ 457 h 459"/>
                  <a:gd name="T24" fmla="*/ 147 w 162"/>
                  <a:gd name="T25" fmla="*/ 459 h 459"/>
                  <a:gd name="T26" fmla="*/ 16 w 162"/>
                  <a:gd name="T27" fmla="*/ 459 h 459"/>
                  <a:gd name="T28" fmla="*/ 10 w 162"/>
                  <a:gd name="T29" fmla="*/ 457 h 459"/>
                  <a:gd name="T30" fmla="*/ 6 w 162"/>
                  <a:gd name="T31" fmla="*/ 456 h 459"/>
                  <a:gd name="T32" fmla="*/ 3 w 162"/>
                  <a:gd name="T33" fmla="*/ 452 h 459"/>
                  <a:gd name="T34" fmla="*/ 0 w 162"/>
                  <a:gd name="T35" fmla="*/ 447 h 459"/>
                  <a:gd name="T36" fmla="*/ 0 w 162"/>
                  <a:gd name="T37" fmla="*/ 443 h 459"/>
                  <a:gd name="T38" fmla="*/ 0 w 162"/>
                  <a:gd name="T39" fmla="*/ 18 h 459"/>
                  <a:gd name="T40" fmla="*/ 0 w 162"/>
                  <a:gd name="T41" fmla="*/ 12 h 459"/>
                  <a:gd name="T42" fmla="*/ 3 w 162"/>
                  <a:gd name="T43" fmla="*/ 8 h 459"/>
                  <a:gd name="T44" fmla="*/ 6 w 162"/>
                  <a:gd name="T45" fmla="*/ 5 h 459"/>
                  <a:gd name="T46" fmla="*/ 10 w 162"/>
                  <a:gd name="T47" fmla="*/ 2 h 459"/>
                  <a:gd name="T48" fmla="*/ 16 w 162"/>
                  <a:gd name="T49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2" h="459">
                    <a:moveTo>
                      <a:pt x="16" y="0"/>
                    </a:moveTo>
                    <a:lnTo>
                      <a:pt x="147" y="0"/>
                    </a:lnTo>
                    <a:lnTo>
                      <a:pt x="151" y="2"/>
                    </a:lnTo>
                    <a:lnTo>
                      <a:pt x="155" y="5"/>
                    </a:lnTo>
                    <a:lnTo>
                      <a:pt x="159" y="8"/>
                    </a:lnTo>
                    <a:lnTo>
                      <a:pt x="161" y="12"/>
                    </a:lnTo>
                    <a:lnTo>
                      <a:pt x="162" y="18"/>
                    </a:lnTo>
                    <a:lnTo>
                      <a:pt x="162" y="443"/>
                    </a:lnTo>
                    <a:lnTo>
                      <a:pt x="161" y="447"/>
                    </a:lnTo>
                    <a:lnTo>
                      <a:pt x="159" y="452"/>
                    </a:lnTo>
                    <a:lnTo>
                      <a:pt x="155" y="456"/>
                    </a:lnTo>
                    <a:lnTo>
                      <a:pt x="151" y="457"/>
                    </a:lnTo>
                    <a:lnTo>
                      <a:pt x="147" y="459"/>
                    </a:lnTo>
                    <a:lnTo>
                      <a:pt x="16" y="459"/>
                    </a:lnTo>
                    <a:lnTo>
                      <a:pt x="10" y="457"/>
                    </a:lnTo>
                    <a:lnTo>
                      <a:pt x="6" y="456"/>
                    </a:lnTo>
                    <a:lnTo>
                      <a:pt x="3" y="452"/>
                    </a:lnTo>
                    <a:lnTo>
                      <a:pt x="0" y="447"/>
                    </a:lnTo>
                    <a:lnTo>
                      <a:pt x="0" y="443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3" y="8"/>
                    </a:lnTo>
                    <a:lnTo>
                      <a:pt x="6" y="5"/>
                    </a:lnTo>
                    <a:lnTo>
                      <a:pt x="10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2" name="Group 70"/>
            <p:cNvGrpSpPr/>
            <p:nvPr/>
          </p:nvGrpSpPr>
          <p:grpSpPr>
            <a:xfrm>
              <a:off x="3330209" y="4644692"/>
              <a:ext cx="679614" cy="484224"/>
              <a:chOff x="6310313" y="4924425"/>
              <a:chExt cx="889000" cy="633413"/>
            </a:xfrm>
            <a:solidFill>
              <a:schemeClr val="bg1"/>
            </a:solidFill>
          </p:grpSpPr>
          <p:sp>
            <p:nvSpPr>
              <p:cNvPr id="84" name="Freeform 83"/>
              <p:cNvSpPr>
                <a:spLocks noEditPoints="1"/>
              </p:cNvSpPr>
              <p:nvPr/>
            </p:nvSpPr>
            <p:spPr bwMode="auto">
              <a:xfrm>
                <a:off x="6310313" y="4924425"/>
                <a:ext cx="889000" cy="633413"/>
              </a:xfrm>
              <a:custGeom>
                <a:avLst/>
                <a:gdLst>
                  <a:gd name="T0" fmla="*/ 36 w 560"/>
                  <a:gd name="T1" fmla="*/ 152 h 399"/>
                  <a:gd name="T2" fmla="*/ 36 w 560"/>
                  <a:gd name="T3" fmla="*/ 362 h 399"/>
                  <a:gd name="T4" fmla="*/ 523 w 560"/>
                  <a:gd name="T5" fmla="*/ 362 h 399"/>
                  <a:gd name="T6" fmla="*/ 523 w 560"/>
                  <a:gd name="T7" fmla="*/ 152 h 399"/>
                  <a:gd name="T8" fmla="*/ 36 w 560"/>
                  <a:gd name="T9" fmla="*/ 152 h 399"/>
                  <a:gd name="T10" fmla="*/ 36 w 560"/>
                  <a:gd name="T11" fmla="*/ 37 h 399"/>
                  <a:gd name="T12" fmla="*/ 36 w 560"/>
                  <a:gd name="T13" fmla="*/ 100 h 399"/>
                  <a:gd name="T14" fmla="*/ 523 w 560"/>
                  <a:gd name="T15" fmla="*/ 100 h 399"/>
                  <a:gd name="T16" fmla="*/ 523 w 560"/>
                  <a:gd name="T17" fmla="*/ 37 h 399"/>
                  <a:gd name="T18" fmla="*/ 36 w 560"/>
                  <a:gd name="T19" fmla="*/ 37 h 399"/>
                  <a:gd name="T20" fmla="*/ 33 w 560"/>
                  <a:gd name="T21" fmla="*/ 0 h 399"/>
                  <a:gd name="T22" fmla="*/ 527 w 560"/>
                  <a:gd name="T23" fmla="*/ 0 h 399"/>
                  <a:gd name="T24" fmla="*/ 539 w 560"/>
                  <a:gd name="T25" fmla="*/ 3 h 399"/>
                  <a:gd name="T26" fmla="*/ 550 w 560"/>
                  <a:gd name="T27" fmla="*/ 10 h 399"/>
                  <a:gd name="T28" fmla="*/ 557 w 560"/>
                  <a:gd name="T29" fmla="*/ 20 h 399"/>
                  <a:gd name="T30" fmla="*/ 560 w 560"/>
                  <a:gd name="T31" fmla="*/ 33 h 399"/>
                  <a:gd name="T32" fmla="*/ 560 w 560"/>
                  <a:gd name="T33" fmla="*/ 366 h 399"/>
                  <a:gd name="T34" fmla="*/ 557 w 560"/>
                  <a:gd name="T35" fmla="*/ 379 h 399"/>
                  <a:gd name="T36" fmla="*/ 550 w 560"/>
                  <a:gd name="T37" fmla="*/ 389 h 399"/>
                  <a:gd name="T38" fmla="*/ 539 w 560"/>
                  <a:gd name="T39" fmla="*/ 396 h 399"/>
                  <a:gd name="T40" fmla="*/ 527 w 560"/>
                  <a:gd name="T41" fmla="*/ 399 h 399"/>
                  <a:gd name="T42" fmla="*/ 33 w 560"/>
                  <a:gd name="T43" fmla="*/ 399 h 399"/>
                  <a:gd name="T44" fmla="*/ 20 w 560"/>
                  <a:gd name="T45" fmla="*/ 396 h 399"/>
                  <a:gd name="T46" fmla="*/ 10 w 560"/>
                  <a:gd name="T47" fmla="*/ 389 h 399"/>
                  <a:gd name="T48" fmla="*/ 3 w 560"/>
                  <a:gd name="T49" fmla="*/ 379 h 399"/>
                  <a:gd name="T50" fmla="*/ 0 w 560"/>
                  <a:gd name="T51" fmla="*/ 366 h 399"/>
                  <a:gd name="T52" fmla="*/ 0 w 560"/>
                  <a:gd name="T53" fmla="*/ 33 h 399"/>
                  <a:gd name="T54" fmla="*/ 3 w 560"/>
                  <a:gd name="T55" fmla="*/ 20 h 399"/>
                  <a:gd name="T56" fmla="*/ 10 w 560"/>
                  <a:gd name="T57" fmla="*/ 10 h 399"/>
                  <a:gd name="T58" fmla="*/ 20 w 560"/>
                  <a:gd name="T59" fmla="*/ 3 h 399"/>
                  <a:gd name="T60" fmla="*/ 33 w 560"/>
                  <a:gd name="T61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60" h="399">
                    <a:moveTo>
                      <a:pt x="36" y="152"/>
                    </a:moveTo>
                    <a:lnTo>
                      <a:pt x="36" y="362"/>
                    </a:lnTo>
                    <a:lnTo>
                      <a:pt x="523" y="362"/>
                    </a:lnTo>
                    <a:lnTo>
                      <a:pt x="523" y="152"/>
                    </a:lnTo>
                    <a:lnTo>
                      <a:pt x="36" y="152"/>
                    </a:lnTo>
                    <a:close/>
                    <a:moveTo>
                      <a:pt x="36" y="37"/>
                    </a:moveTo>
                    <a:lnTo>
                      <a:pt x="36" y="100"/>
                    </a:lnTo>
                    <a:lnTo>
                      <a:pt x="523" y="100"/>
                    </a:lnTo>
                    <a:lnTo>
                      <a:pt x="523" y="37"/>
                    </a:lnTo>
                    <a:lnTo>
                      <a:pt x="36" y="37"/>
                    </a:lnTo>
                    <a:close/>
                    <a:moveTo>
                      <a:pt x="33" y="0"/>
                    </a:moveTo>
                    <a:lnTo>
                      <a:pt x="527" y="0"/>
                    </a:lnTo>
                    <a:lnTo>
                      <a:pt x="539" y="3"/>
                    </a:lnTo>
                    <a:lnTo>
                      <a:pt x="550" y="10"/>
                    </a:lnTo>
                    <a:lnTo>
                      <a:pt x="557" y="20"/>
                    </a:lnTo>
                    <a:lnTo>
                      <a:pt x="560" y="33"/>
                    </a:lnTo>
                    <a:lnTo>
                      <a:pt x="560" y="366"/>
                    </a:lnTo>
                    <a:lnTo>
                      <a:pt x="557" y="379"/>
                    </a:lnTo>
                    <a:lnTo>
                      <a:pt x="550" y="389"/>
                    </a:lnTo>
                    <a:lnTo>
                      <a:pt x="539" y="396"/>
                    </a:lnTo>
                    <a:lnTo>
                      <a:pt x="527" y="399"/>
                    </a:lnTo>
                    <a:lnTo>
                      <a:pt x="33" y="399"/>
                    </a:lnTo>
                    <a:lnTo>
                      <a:pt x="20" y="396"/>
                    </a:lnTo>
                    <a:lnTo>
                      <a:pt x="10" y="389"/>
                    </a:lnTo>
                    <a:lnTo>
                      <a:pt x="3" y="379"/>
                    </a:lnTo>
                    <a:lnTo>
                      <a:pt x="0" y="366"/>
                    </a:lnTo>
                    <a:lnTo>
                      <a:pt x="0" y="33"/>
                    </a:lnTo>
                    <a:lnTo>
                      <a:pt x="3" y="20"/>
                    </a:lnTo>
                    <a:lnTo>
                      <a:pt x="10" y="10"/>
                    </a:lnTo>
                    <a:lnTo>
                      <a:pt x="20" y="3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84"/>
              <p:cNvSpPr>
                <a:spLocks noChangeArrowheads="1"/>
              </p:cNvSpPr>
              <p:nvPr/>
            </p:nvSpPr>
            <p:spPr bwMode="auto">
              <a:xfrm>
                <a:off x="6891338" y="5224463"/>
                <a:ext cx="173037" cy="11747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Rectangle 85"/>
              <p:cNvSpPr>
                <a:spLocks noChangeArrowheads="1"/>
              </p:cNvSpPr>
              <p:nvPr/>
            </p:nvSpPr>
            <p:spPr bwMode="auto">
              <a:xfrm>
                <a:off x="6443663" y="5224463"/>
                <a:ext cx="311150" cy="7620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Rectangle 86"/>
              <p:cNvSpPr>
                <a:spLocks noChangeArrowheads="1"/>
              </p:cNvSpPr>
              <p:nvPr/>
            </p:nvSpPr>
            <p:spPr bwMode="auto">
              <a:xfrm>
                <a:off x="6443663" y="5326063"/>
                <a:ext cx="138112" cy="746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3" name="Freeform 82"/>
            <p:cNvSpPr>
              <a:spLocks noEditPoints="1"/>
            </p:cNvSpPr>
            <p:nvPr/>
          </p:nvSpPr>
          <p:spPr bwMode="auto">
            <a:xfrm>
              <a:off x="7455102" y="3455281"/>
              <a:ext cx="268940" cy="223388"/>
            </a:xfrm>
            <a:custGeom>
              <a:avLst/>
              <a:gdLst>
                <a:gd name="T0" fmla="*/ 231 w 614"/>
                <a:gd name="T1" fmla="*/ 38 h 510"/>
                <a:gd name="T2" fmla="*/ 226 w 614"/>
                <a:gd name="T3" fmla="*/ 38 h 510"/>
                <a:gd name="T4" fmla="*/ 221 w 614"/>
                <a:gd name="T5" fmla="*/ 40 h 510"/>
                <a:gd name="T6" fmla="*/ 218 w 614"/>
                <a:gd name="T7" fmla="*/ 43 h 510"/>
                <a:gd name="T8" fmla="*/ 216 w 614"/>
                <a:gd name="T9" fmla="*/ 48 h 510"/>
                <a:gd name="T10" fmla="*/ 214 w 614"/>
                <a:gd name="T11" fmla="*/ 53 h 510"/>
                <a:gd name="T12" fmla="*/ 214 w 614"/>
                <a:gd name="T13" fmla="*/ 101 h 510"/>
                <a:gd name="T14" fmla="*/ 395 w 614"/>
                <a:gd name="T15" fmla="*/ 101 h 510"/>
                <a:gd name="T16" fmla="*/ 395 w 614"/>
                <a:gd name="T17" fmla="*/ 53 h 510"/>
                <a:gd name="T18" fmla="*/ 394 w 614"/>
                <a:gd name="T19" fmla="*/ 48 h 510"/>
                <a:gd name="T20" fmla="*/ 392 w 614"/>
                <a:gd name="T21" fmla="*/ 43 h 510"/>
                <a:gd name="T22" fmla="*/ 388 w 614"/>
                <a:gd name="T23" fmla="*/ 40 h 510"/>
                <a:gd name="T24" fmla="*/ 384 w 614"/>
                <a:gd name="T25" fmla="*/ 38 h 510"/>
                <a:gd name="T26" fmla="*/ 379 w 614"/>
                <a:gd name="T27" fmla="*/ 38 h 510"/>
                <a:gd name="T28" fmla="*/ 231 w 614"/>
                <a:gd name="T29" fmla="*/ 38 h 510"/>
                <a:gd name="T30" fmla="*/ 193 w 614"/>
                <a:gd name="T31" fmla="*/ 0 h 510"/>
                <a:gd name="T32" fmla="*/ 417 w 614"/>
                <a:gd name="T33" fmla="*/ 0 h 510"/>
                <a:gd name="T34" fmla="*/ 423 w 614"/>
                <a:gd name="T35" fmla="*/ 0 h 510"/>
                <a:gd name="T36" fmla="*/ 427 w 614"/>
                <a:gd name="T37" fmla="*/ 3 h 510"/>
                <a:gd name="T38" fmla="*/ 430 w 614"/>
                <a:gd name="T39" fmla="*/ 6 h 510"/>
                <a:gd name="T40" fmla="*/ 433 w 614"/>
                <a:gd name="T41" fmla="*/ 10 h 510"/>
                <a:gd name="T42" fmla="*/ 433 w 614"/>
                <a:gd name="T43" fmla="*/ 16 h 510"/>
                <a:gd name="T44" fmla="*/ 433 w 614"/>
                <a:gd name="T45" fmla="*/ 101 h 510"/>
                <a:gd name="T46" fmla="*/ 598 w 614"/>
                <a:gd name="T47" fmla="*/ 101 h 510"/>
                <a:gd name="T48" fmla="*/ 604 w 614"/>
                <a:gd name="T49" fmla="*/ 101 h 510"/>
                <a:gd name="T50" fmla="*/ 608 w 614"/>
                <a:gd name="T51" fmla="*/ 104 h 510"/>
                <a:gd name="T52" fmla="*/ 611 w 614"/>
                <a:gd name="T53" fmla="*/ 107 h 510"/>
                <a:gd name="T54" fmla="*/ 614 w 614"/>
                <a:gd name="T55" fmla="*/ 111 h 510"/>
                <a:gd name="T56" fmla="*/ 614 w 614"/>
                <a:gd name="T57" fmla="*/ 117 h 510"/>
                <a:gd name="T58" fmla="*/ 614 w 614"/>
                <a:gd name="T59" fmla="*/ 493 h 510"/>
                <a:gd name="T60" fmla="*/ 614 w 614"/>
                <a:gd name="T61" fmla="*/ 499 h 510"/>
                <a:gd name="T62" fmla="*/ 611 w 614"/>
                <a:gd name="T63" fmla="*/ 503 h 510"/>
                <a:gd name="T64" fmla="*/ 608 w 614"/>
                <a:gd name="T65" fmla="*/ 506 h 510"/>
                <a:gd name="T66" fmla="*/ 604 w 614"/>
                <a:gd name="T67" fmla="*/ 509 h 510"/>
                <a:gd name="T68" fmla="*/ 598 w 614"/>
                <a:gd name="T69" fmla="*/ 510 h 510"/>
                <a:gd name="T70" fmla="*/ 16 w 614"/>
                <a:gd name="T71" fmla="*/ 510 h 510"/>
                <a:gd name="T72" fmla="*/ 11 w 614"/>
                <a:gd name="T73" fmla="*/ 509 h 510"/>
                <a:gd name="T74" fmla="*/ 7 w 614"/>
                <a:gd name="T75" fmla="*/ 506 h 510"/>
                <a:gd name="T76" fmla="*/ 3 w 614"/>
                <a:gd name="T77" fmla="*/ 503 h 510"/>
                <a:gd name="T78" fmla="*/ 1 w 614"/>
                <a:gd name="T79" fmla="*/ 499 h 510"/>
                <a:gd name="T80" fmla="*/ 0 w 614"/>
                <a:gd name="T81" fmla="*/ 493 h 510"/>
                <a:gd name="T82" fmla="*/ 0 w 614"/>
                <a:gd name="T83" fmla="*/ 117 h 510"/>
                <a:gd name="T84" fmla="*/ 1 w 614"/>
                <a:gd name="T85" fmla="*/ 111 h 510"/>
                <a:gd name="T86" fmla="*/ 3 w 614"/>
                <a:gd name="T87" fmla="*/ 107 h 510"/>
                <a:gd name="T88" fmla="*/ 7 w 614"/>
                <a:gd name="T89" fmla="*/ 104 h 510"/>
                <a:gd name="T90" fmla="*/ 11 w 614"/>
                <a:gd name="T91" fmla="*/ 101 h 510"/>
                <a:gd name="T92" fmla="*/ 16 w 614"/>
                <a:gd name="T93" fmla="*/ 101 h 510"/>
                <a:gd name="T94" fmla="*/ 177 w 614"/>
                <a:gd name="T95" fmla="*/ 101 h 510"/>
                <a:gd name="T96" fmla="*/ 177 w 614"/>
                <a:gd name="T97" fmla="*/ 16 h 510"/>
                <a:gd name="T98" fmla="*/ 178 w 614"/>
                <a:gd name="T99" fmla="*/ 10 h 510"/>
                <a:gd name="T100" fmla="*/ 180 w 614"/>
                <a:gd name="T101" fmla="*/ 6 h 510"/>
                <a:gd name="T102" fmla="*/ 184 w 614"/>
                <a:gd name="T103" fmla="*/ 3 h 510"/>
                <a:gd name="T104" fmla="*/ 188 w 614"/>
                <a:gd name="T105" fmla="*/ 0 h 510"/>
                <a:gd name="T106" fmla="*/ 193 w 614"/>
                <a:gd name="T107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4" h="510">
                  <a:moveTo>
                    <a:pt x="231" y="38"/>
                  </a:moveTo>
                  <a:lnTo>
                    <a:pt x="226" y="38"/>
                  </a:lnTo>
                  <a:lnTo>
                    <a:pt x="221" y="40"/>
                  </a:lnTo>
                  <a:lnTo>
                    <a:pt x="218" y="43"/>
                  </a:lnTo>
                  <a:lnTo>
                    <a:pt x="216" y="48"/>
                  </a:lnTo>
                  <a:lnTo>
                    <a:pt x="214" y="53"/>
                  </a:lnTo>
                  <a:lnTo>
                    <a:pt x="214" y="101"/>
                  </a:lnTo>
                  <a:lnTo>
                    <a:pt x="395" y="101"/>
                  </a:lnTo>
                  <a:lnTo>
                    <a:pt x="395" y="53"/>
                  </a:lnTo>
                  <a:lnTo>
                    <a:pt x="394" y="48"/>
                  </a:lnTo>
                  <a:lnTo>
                    <a:pt x="392" y="43"/>
                  </a:lnTo>
                  <a:lnTo>
                    <a:pt x="388" y="40"/>
                  </a:lnTo>
                  <a:lnTo>
                    <a:pt x="384" y="38"/>
                  </a:lnTo>
                  <a:lnTo>
                    <a:pt x="379" y="38"/>
                  </a:lnTo>
                  <a:lnTo>
                    <a:pt x="231" y="38"/>
                  </a:lnTo>
                  <a:close/>
                  <a:moveTo>
                    <a:pt x="193" y="0"/>
                  </a:moveTo>
                  <a:lnTo>
                    <a:pt x="417" y="0"/>
                  </a:lnTo>
                  <a:lnTo>
                    <a:pt x="423" y="0"/>
                  </a:lnTo>
                  <a:lnTo>
                    <a:pt x="427" y="3"/>
                  </a:lnTo>
                  <a:lnTo>
                    <a:pt x="430" y="6"/>
                  </a:lnTo>
                  <a:lnTo>
                    <a:pt x="433" y="10"/>
                  </a:lnTo>
                  <a:lnTo>
                    <a:pt x="433" y="16"/>
                  </a:lnTo>
                  <a:lnTo>
                    <a:pt x="433" y="101"/>
                  </a:lnTo>
                  <a:lnTo>
                    <a:pt x="598" y="101"/>
                  </a:lnTo>
                  <a:lnTo>
                    <a:pt x="604" y="101"/>
                  </a:lnTo>
                  <a:lnTo>
                    <a:pt x="608" y="104"/>
                  </a:lnTo>
                  <a:lnTo>
                    <a:pt x="611" y="107"/>
                  </a:lnTo>
                  <a:lnTo>
                    <a:pt x="614" y="111"/>
                  </a:lnTo>
                  <a:lnTo>
                    <a:pt x="614" y="117"/>
                  </a:lnTo>
                  <a:lnTo>
                    <a:pt x="614" y="493"/>
                  </a:lnTo>
                  <a:lnTo>
                    <a:pt x="614" y="499"/>
                  </a:lnTo>
                  <a:lnTo>
                    <a:pt x="611" y="503"/>
                  </a:lnTo>
                  <a:lnTo>
                    <a:pt x="608" y="506"/>
                  </a:lnTo>
                  <a:lnTo>
                    <a:pt x="604" y="509"/>
                  </a:lnTo>
                  <a:lnTo>
                    <a:pt x="598" y="510"/>
                  </a:lnTo>
                  <a:lnTo>
                    <a:pt x="16" y="510"/>
                  </a:lnTo>
                  <a:lnTo>
                    <a:pt x="11" y="509"/>
                  </a:lnTo>
                  <a:lnTo>
                    <a:pt x="7" y="506"/>
                  </a:lnTo>
                  <a:lnTo>
                    <a:pt x="3" y="503"/>
                  </a:lnTo>
                  <a:lnTo>
                    <a:pt x="1" y="499"/>
                  </a:lnTo>
                  <a:lnTo>
                    <a:pt x="0" y="493"/>
                  </a:lnTo>
                  <a:lnTo>
                    <a:pt x="0" y="117"/>
                  </a:lnTo>
                  <a:lnTo>
                    <a:pt x="1" y="111"/>
                  </a:lnTo>
                  <a:lnTo>
                    <a:pt x="3" y="107"/>
                  </a:lnTo>
                  <a:lnTo>
                    <a:pt x="7" y="104"/>
                  </a:lnTo>
                  <a:lnTo>
                    <a:pt x="11" y="101"/>
                  </a:lnTo>
                  <a:lnTo>
                    <a:pt x="16" y="101"/>
                  </a:lnTo>
                  <a:lnTo>
                    <a:pt x="177" y="101"/>
                  </a:lnTo>
                  <a:lnTo>
                    <a:pt x="177" y="16"/>
                  </a:lnTo>
                  <a:lnTo>
                    <a:pt x="178" y="10"/>
                  </a:lnTo>
                  <a:lnTo>
                    <a:pt x="180" y="6"/>
                  </a:lnTo>
                  <a:lnTo>
                    <a:pt x="184" y="3"/>
                  </a:lnTo>
                  <a:lnTo>
                    <a:pt x="188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451521" y="332656"/>
            <a:ext cx="11737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ช่วยเหลือหรืออุดหนุนผู้ประกอบกิจการ/ผู้ประกอบอาชีพ/กลุ่มผู้ประกอบกิจการ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grpSp>
        <p:nvGrpSpPr>
          <p:cNvPr id="41" name="กลุ่ม 40"/>
          <p:cNvGrpSpPr/>
          <p:nvPr/>
        </p:nvGrpSpPr>
        <p:grpSpPr>
          <a:xfrm>
            <a:off x="-170284" y="908720"/>
            <a:ext cx="2546547" cy="1440160"/>
            <a:chOff x="-1250404" y="-216024"/>
            <a:chExt cx="2736304" cy="1944216"/>
          </a:xfrm>
        </p:grpSpPr>
        <p:pic>
          <p:nvPicPr>
            <p:cNvPr id="42" name="รูปภาพ 41" descr="silhouette_saleman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1250404" y="-216024"/>
              <a:ext cx="1944216" cy="1944216"/>
            </a:xfrm>
            <a:prstGeom prst="rect">
              <a:avLst/>
            </a:prstGeom>
          </p:spPr>
        </p:pic>
        <p:pic>
          <p:nvPicPr>
            <p:cNvPr id="43" name="รูปภาพ 42" descr="silhouette_saleman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458316" y="-216024"/>
              <a:ext cx="1944216" cy="1944216"/>
            </a:xfrm>
            <a:prstGeom prst="rect">
              <a:avLst/>
            </a:prstGeom>
          </p:spPr>
        </p:pic>
      </p:grpSp>
      <p:sp>
        <p:nvSpPr>
          <p:cNvPr id="44" name="ตัวยึดหมายเลขภาพนิ่ง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C:\Users\DSD01\Desktop\Untitl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81128"/>
            <a:ext cx="2286879" cy="2276872"/>
          </a:xfrm>
          <a:prstGeom prst="rect">
            <a:avLst/>
          </a:prstGeom>
          <a:noFill/>
        </p:spPr>
      </p:pic>
      <p:cxnSp>
        <p:nvCxnSpPr>
          <p:cNvPr id="3" name="ตัวเชื่อมต่อตรง 2"/>
          <p:cNvCxnSpPr/>
          <p:nvPr/>
        </p:nvCxnSpPr>
        <p:spPr>
          <a:xfrm>
            <a:off x="1484642" y="2730702"/>
            <a:ext cx="1000418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วงเล็บปีกกาขวา 3"/>
          <p:cNvSpPr/>
          <p:nvPr/>
        </p:nvSpPr>
        <p:spPr>
          <a:xfrm rot="16200000">
            <a:off x="3817406" y="-333955"/>
            <a:ext cx="428627" cy="4989483"/>
          </a:xfrm>
          <a:prstGeom prst="rightBrace">
            <a:avLst>
              <a:gd name="adj1" fmla="val 57289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ตัวเชื่อมต่อตรง 4"/>
          <p:cNvCxnSpPr/>
          <p:nvPr/>
        </p:nvCxnSpPr>
        <p:spPr>
          <a:xfrm rot="5400000">
            <a:off x="1306047" y="2742541"/>
            <a:ext cx="357190" cy="1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346240" y="2591529"/>
            <a:ext cx="1380020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FreesiaUPC" pitchFamily="34" charset="-34"/>
                <a:cs typeface="FreesiaUPC" pitchFamily="34" charset="-34"/>
              </a:rPr>
              <a:t>ปี 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2560</a:t>
            </a:r>
            <a:endParaRPr lang="en-US" sz="20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42684" y="2577272"/>
            <a:ext cx="1380020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FreesiaUPC" pitchFamily="34" charset="-34"/>
                <a:cs typeface="FreesiaUPC" pitchFamily="34" charset="-34"/>
              </a:rPr>
              <a:t>ปี 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2561</a:t>
            </a:r>
            <a:endParaRPr lang="en-US" sz="20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341884" y="2852936"/>
            <a:ext cx="1240092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1 ม.ค.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60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 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634908" y="2924944"/>
            <a:ext cx="125159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31 ธ.ค.60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0392333" y="2967852"/>
            <a:ext cx="131870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31 ส.ค.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61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5" name="วงเล็บปีกกาขวา 14"/>
          <p:cNvSpPr/>
          <p:nvPr/>
        </p:nvSpPr>
        <p:spPr>
          <a:xfrm rot="5400000">
            <a:off x="3791866" y="1051026"/>
            <a:ext cx="428627" cy="5040560"/>
          </a:xfrm>
          <a:prstGeom prst="rightBrace">
            <a:avLst>
              <a:gd name="adj1" fmla="val 57289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วงเล็บปีกกาขวา 16"/>
          <p:cNvSpPr/>
          <p:nvPr/>
        </p:nvSpPr>
        <p:spPr>
          <a:xfrm rot="5400000">
            <a:off x="8865337" y="1162131"/>
            <a:ext cx="428627" cy="4818350"/>
          </a:xfrm>
          <a:prstGeom prst="rightBrace">
            <a:avLst>
              <a:gd name="adj1" fmla="val 57289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6526460" y="2918033"/>
            <a:ext cx="1460511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1 ม.ค.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61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1845940" y="980728"/>
            <a:ext cx="432048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  <a:t>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  <a:t>ปี</a:t>
            </a:r>
            <a:r>
              <a:rPr kumimoji="0" lang="th-TH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  <a:t> พ.ศ.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  <a:t>2560</a:t>
            </a:r>
            <a:r>
              <a:rPr kumimoji="0" lang="th-TH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  <a:t> </a:t>
            </a:r>
            <a:r>
              <a:rPr lang="th-TH" sz="2000" b="1" dirty="0" smtClean="0">
                <a:latin typeface="TH SarabunIT?" charset="-34"/>
                <a:ea typeface="Arial" pitchFamily="34" charset="0"/>
                <a:cs typeface="TH SarabunIT?" charset="-34"/>
              </a:rPr>
              <a:t>ได้รับการ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  <a:t>รับรองมาตรฐานฝีมือแรงงานของตน</a:t>
            </a:r>
            <a:r>
              <a:rPr kumimoji="0" lang="th-TH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  <a:t> </a:t>
            </a:r>
            <a:br>
              <a:rPr kumimoji="0" lang="th-TH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</a:br>
            <a:r>
              <a:rPr kumimoji="0" lang="th-TH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?" charset="-34"/>
                <a:ea typeface="Arial" pitchFamily="34" charset="0"/>
                <a:cs typeface="TH SarabunIT?" charset="-34"/>
              </a:rPr>
              <a:t>ตามมาตรา 26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    </a:t>
            </a:r>
            <a:r>
              <a:rPr kumimoji="0" lang="th-TH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      </a:t>
            </a: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		           </a:t>
            </a:r>
            <a:r>
              <a:rPr kumimoji="0" lang="th-TH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                                                                          </a:t>
            </a:r>
            <a:r>
              <a:rPr kumimoji="0" lang="th-TH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 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2710036" y="3933056"/>
            <a:ext cx="3528392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defTabSz="914400" fontAlgn="base">
              <a:spcBef>
                <a:spcPct val="0"/>
              </a:spcBef>
            </a:pPr>
            <a:r>
              <a:rPr lang="th-TH" sz="2000" b="1" dirty="0" smtClean="0">
                <a:latin typeface="TH SarabunIT?" charset="-34"/>
                <a:ea typeface="Arial" pitchFamily="34" charset="0"/>
                <a:cs typeface="TH SarabunIT?" charset="-34"/>
              </a:rPr>
              <a:t>ปี พ.ศ. 2560 </a:t>
            </a:r>
          </a:p>
          <a:p>
            <a:pPr lvl="0" defTabSz="914400" fontAlgn="base">
              <a:spcBef>
                <a:spcPct val="0"/>
              </a:spcBef>
            </a:pPr>
            <a:r>
              <a:rPr lang="th-TH" sz="2000" b="1" dirty="0" smtClean="0">
                <a:latin typeface="TH SarabunIT?" charset="-34"/>
                <a:ea typeface="Arial" pitchFamily="34" charset="0"/>
                <a:cs typeface="TH SarabunIT?" charset="-34"/>
              </a:rPr>
              <a:t>นำมาตรฐานฯ </a:t>
            </a:r>
          </a:p>
          <a:p>
            <a:pPr lvl="0" defTabSz="914400" fontAlgn="base">
              <a:spcBef>
                <a:spcPct val="0"/>
              </a:spcBef>
            </a:pPr>
            <a:r>
              <a:rPr lang="th-TH" sz="2000" b="1" dirty="0" smtClean="0">
                <a:latin typeface="TH SarabunIT?" charset="-34"/>
                <a:ea typeface="Arial" pitchFamily="34" charset="0"/>
                <a:cs typeface="TH SarabunIT?" charset="-34"/>
              </a:rPr>
              <a:t>ที่ได้รับการรับรอง</a:t>
            </a:r>
          </a:p>
          <a:p>
            <a:pPr lvl="0" defTabSz="914400" fontAlgn="base">
              <a:spcBef>
                <a:spcPct val="0"/>
              </a:spcBef>
            </a:pPr>
            <a:r>
              <a:rPr lang="th-TH" sz="2000" b="1" dirty="0" smtClean="0">
                <a:latin typeface="TH SarabunIT?" charset="-34"/>
                <a:ea typeface="Arial" pitchFamily="34" charset="0"/>
                <a:cs typeface="TH SarabunIT?" charset="-34"/>
              </a:rPr>
              <a:t>ไปทดสอบให้แก่ลูกจ้างของตน </a:t>
            </a: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				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TH SarabunIT?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TH SarabunIT?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8110636" y="3856258"/>
            <a:ext cx="3291938" cy="1804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ปี พ.ศ. 2561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ยื่นคำขอรับเงินช่วยเหลือ</a:t>
            </a:r>
            <a:b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</a:b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หรืออุดหนุน</a:t>
            </a:r>
            <a:r>
              <a:rPr lang="th-TH" sz="2000" b="1" dirty="0" smtClean="0">
                <a:latin typeface="Calibri" pitchFamily="34" charset="0"/>
                <a:ea typeface="Arial" pitchFamily="34" charset="0"/>
                <a:cs typeface="TH SarabunIT?" charset="-34"/>
              </a:rPr>
              <a:t>ในแต่ละสาขาระดับละ 10,000 บาท</a:t>
            </a:r>
            <a:endParaRPr kumimoji="0" lang="th-TH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TH SarabunIT?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 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TH SarabunIT?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                                                                                  </a:t>
            </a:r>
            <a:r>
              <a:rPr kumimoji="0" lang="th-TH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TH SarabunIT?" charset="-34"/>
              </a:rPr>
              <a:t> 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90756" y="44624"/>
            <a:ext cx="2952328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>ตัวอย่าง </a:t>
            </a:r>
            <a:endParaRPr lang="en-US" sz="3600" b="1" dirty="0">
              <a:solidFill>
                <a:srgbClr val="FF0000"/>
              </a:solidFill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8" name="Oval 51"/>
          <p:cNvSpPr/>
          <p:nvPr/>
        </p:nvSpPr>
        <p:spPr>
          <a:xfrm>
            <a:off x="10990956" y="0"/>
            <a:ext cx="714380" cy="7143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7" name="ตัวเชื่อมต่อตรง 26"/>
          <p:cNvCxnSpPr/>
          <p:nvPr/>
        </p:nvCxnSpPr>
        <p:spPr>
          <a:xfrm rot="5400000">
            <a:off x="6412092" y="2758307"/>
            <a:ext cx="357190" cy="1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ตัวเชื่อมต่อตรง 20"/>
          <p:cNvCxnSpPr/>
          <p:nvPr/>
        </p:nvCxnSpPr>
        <p:spPr>
          <a:xfrm rot="5400000">
            <a:off x="11317376" y="2758307"/>
            <a:ext cx="357190" cy="1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9190756" y="44624"/>
            <a:ext cx="2952328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>ตัวอย่าง</a:t>
            </a:r>
            <a:endParaRPr lang="en-US" sz="3600" b="1" dirty="0">
              <a:solidFill>
                <a:srgbClr val="FF0000"/>
              </a:solidFill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26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2286879" cy="2204864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477788" y="645200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คำอธิบาย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8" name="มนมุมสี่เหลี่ยมด้านทแยงมุม 27"/>
          <p:cNvSpPr/>
          <p:nvPr/>
        </p:nvSpPr>
        <p:spPr>
          <a:xfrm>
            <a:off x="837828" y="1221264"/>
            <a:ext cx="10945216" cy="1191816"/>
          </a:xfrm>
          <a:prstGeom prst="round2Diag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ในปี </a:t>
            </a:r>
            <a:r>
              <a:rPr lang="th-TH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พ.ศ. 2560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บริษัท 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B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ได้รับการรับรองมาตรฐานฝีมือแรงงานของตน </a:t>
            </a:r>
            <a:b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</a:b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ตามมาตรา 26 </a:t>
            </a:r>
            <a:endParaRPr lang="en-US" sz="2800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7" name="มนมุมสี่เหลี่ยมด้านทแยงมุม 6"/>
          <p:cNvSpPr/>
          <p:nvPr/>
        </p:nvSpPr>
        <p:spPr>
          <a:xfrm>
            <a:off x="1243609" y="2301384"/>
            <a:ext cx="9603331" cy="1055608"/>
          </a:xfrm>
          <a:prstGeom prst="round2Diag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บริษัท 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B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นำมาตรฐานฝีมือแรงงานที่ได้รับการรับรองในปี พ.ศ. 2560 </a:t>
            </a:r>
            <a:b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</a:b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ไปใช้ทดสอบให้แก่ลูกจ้างของตน</a:t>
            </a:r>
            <a:endParaRPr lang="en-US" altLang="th-TH" sz="2800" b="1" dirty="0" smtClean="0">
              <a:latin typeface="TH Kodchasal" pitchFamily="2" charset="-34"/>
              <a:ea typeface="Calibri" pitchFamily="34" charset="0"/>
              <a:cs typeface="TH Kodchasal" pitchFamily="2" charset="-34"/>
            </a:endParaRPr>
          </a:p>
        </p:txBody>
      </p:sp>
      <p:sp>
        <p:nvSpPr>
          <p:cNvPr id="8" name="มนมุมสี่เหลี่ยมด้านทแยงมุม 7"/>
          <p:cNvSpPr/>
          <p:nvPr/>
        </p:nvSpPr>
        <p:spPr>
          <a:xfrm>
            <a:off x="1701924" y="3965376"/>
            <a:ext cx="10081120" cy="1191816"/>
          </a:xfrm>
          <a:prstGeom prst="round2Diag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ในปี </a:t>
            </a:r>
            <a:r>
              <a:rPr lang="th-TH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พ.ศ. 25</a:t>
            </a:r>
            <a:r>
              <a:rPr lang="en-US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6</a:t>
            </a:r>
            <a:r>
              <a:rPr lang="th-TH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1</a:t>
            </a:r>
            <a:r>
              <a:rPr lang="en-US" altLang="th-TH" sz="36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 </a:t>
            </a:r>
            <a:r>
              <a:rPr lang="th-TH" altLang="th-TH" sz="2800" b="1" dirty="0" smtClean="0">
                <a:solidFill>
                  <a:srgbClr val="FF0000"/>
                </a:solidFill>
                <a:latin typeface="TH Kodchasal" pitchFamily="2" charset="-34"/>
                <a:ea typeface="Calibri" pitchFamily="34" charset="0"/>
                <a:cs typeface="TH Kodchasal" pitchFamily="2" charset="-34"/>
              </a:rPr>
              <a:t>(1 ม.ค. 61 – 31 ส.ค. 61)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 บริษัท </a:t>
            </a:r>
            <a:r>
              <a:rPr lang="en-US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B </a:t>
            </a:r>
            <a:r>
              <a:rPr lang="th-TH" alt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ยื่นคำขอรับเงินช่วยเหลือหรืออุดหนุน ในแต่ละสาขาระดับละ 10,000 บาท</a:t>
            </a:r>
            <a:endParaRPr lang="en-US" sz="2800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0" name="Oval 51"/>
          <p:cNvSpPr/>
          <p:nvPr/>
        </p:nvSpPr>
        <p:spPr>
          <a:xfrm>
            <a:off x="10990956" y="0"/>
            <a:ext cx="714380" cy="7143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ounded Rectangle 41"/>
          <p:cNvSpPr/>
          <p:nvPr/>
        </p:nvSpPr>
        <p:spPr>
          <a:xfrm>
            <a:off x="2277988" y="1268760"/>
            <a:ext cx="9433048" cy="4608512"/>
          </a:xfrm>
          <a:prstGeom prst="roundRect">
            <a:avLst>
              <a:gd name="adj" fmla="val 10000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sp>
      <p:grpSp>
        <p:nvGrpSpPr>
          <p:cNvPr id="3" name="Group 6"/>
          <p:cNvGrpSpPr/>
          <p:nvPr/>
        </p:nvGrpSpPr>
        <p:grpSpPr>
          <a:xfrm>
            <a:off x="0" y="4154186"/>
            <a:ext cx="3319966" cy="2703814"/>
            <a:chOff x="3120552" y="1431983"/>
            <a:chExt cx="5686604" cy="4704572"/>
          </a:xfrm>
        </p:grpSpPr>
        <p:sp>
          <p:nvSpPr>
            <p:cNvPr id="5" name="Oval 4"/>
            <p:cNvSpPr/>
            <p:nvPr/>
          </p:nvSpPr>
          <p:spPr>
            <a:xfrm>
              <a:off x="3803837" y="1636359"/>
              <a:ext cx="4226943" cy="422694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25"/>
            <p:cNvGrpSpPr/>
            <p:nvPr/>
          </p:nvGrpSpPr>
          <p:grpSpPr>
            <a:xfrm>
              <a:off x="4019292" y="2018580"/>
              <a:ext cx="3640965" cy="3088256"/>
              <a:chOff x="4019292" y="2018580"/>
              <a:chExt cx="3640965" cy="3088256"/>
            </a:xfrm>
          </p:grpSpPr>
          <p:cxnSp>
            <p:nvCxnSpPr>
              <p:cNvPr id="10" name="Straight Connector 9"/>
              <p:cNvCxnSpPr/>
              <p:nvPr/>
            </p:nvCxnSpPr>
            <p:spPr>
              <a:xfrm>
                <a:off x="6653066" y="4290088"/>
                <a:ext cx="1007191" cy="816748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flipV="1">
                <a:off x="4019292" y="4037161"/>
                <a:ext cx="1260074" cy="661302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flipH="1" flipV="1">
                <a:off x="4245044" y="3001991"/>
                <a:ext cx="850292" cy="356634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flipH="1">
                <a:off x="6383548" y="2018580"/>
                <a:ext cx="776377" cy="1035169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H="1">
                <a:off x="6473612" y="3545455"/>
                <a:ext cx="1050316" cy="62912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2"/>
            <p:cNvGrpSpPr/>
            <p:nvPr/>
          </p:nvGrpSpPr>
          <p:grpSpPr>
            <a:xfrm>
              <a:off x="4830380" y="2662902"/>
              <a:ext cx="2173856" cy="2173856"/>
              <a:chOff x="5007484" y="2818180"/>
              <a:chExt cx="2173856" cy="2173856"/>
            </a:xfrm>
          </p:grpSpPr>
          <p:sp>
            <p:nvSpPr>
              <p:cNvPr id="2" name="Oval 1"/>
              <p:cNvSpPr/>
              <p:nvPr/>
            </p:nvSpPr>
            <p:spPr>
              <a:xfrm>
                <a:off x="5007484" y="2818180"/>
                <a:ext cx="2173856" cy="217385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>
                <a:spLocks noEditPoints="1"/>
              </p:cNvSpPr>
              <p:nvPr/>
            </p:nvSpPr>
            <p:spPr bwMode="auto">
              <a:xfrm>
                <a:off x="5665194" y="3247663"/>
                <a:ext cx="858436" cy="1314890"/>
              </a:xfrm>
              <a:custGeom>
                <a:avLst/>
                <a:gdLst>
                  <a:gd name="T0" fmla="*/ 191 w 331"/>
                  <a:gd name="T1" fmla="*/ 392 h 507"/>
                  <a:gd name="T2" fmla="*/ 233 w 331"/>
                  <a:gd name="T3" fmla="*/ 372 h 507"/>
                  <a:gd name="T4" fmla="*/ 249 w 331"/>
                  <a:gd name="T5" fmla="*/ 335 h 507"/>
                  <a:gd name="T6" fmla="*/ 236 w 331"/>
                  <a:gd name="T7" fmla="*/ 301 h 507"/>
                  <a:gd name="T8" fmla="*/ 210 w 331"/>
                  <a:gd name="T9" fmla="*/ 287 h 507"/>
                  <a:gd name="T10" fmla="*/ 142 w 331"/>
                  <a:gd name="T11" fmla="*/ 89 h 507"/>
                  <a:gd name="T12" fmla="*/ 111 w 331"/>
                  <a:gd name="T13" fmla="*/ 109 h 507"/>
                  <a:gd name="T14" fmla="*/ 99 w 331"/>
                  <a:gd name="T15" fmla="*/ 139 h 507"/>
                  <a:gd name="T16" fmla="*/ 109 w 331"/>
                  <a:gd name="T17" fmla="*/ 166 h 507"/>
                  <a:gd name="T18" fmla="*/ 142 w 331"/>
                  <a:gd name="T19" fmla="*/ 188 h 507"/>
                  <a:gd name="T20" fmla="*/ 142 w 331"/>
                  <a:gd name="T21" fmla="*/ 0 h 507"/>
                  <a:gd name="T22" fmla="*/ 191 w 331"/>
                  <a:gd name="T23" fmla="*/ 27 h 507"/>
                  <a:gd name="T24" fmla="*/ 253 w 331"/>
                  <a:gd name="T25" fmla="*/ 43 h 507"/>
                  <a:gd name="T26" fmla="*/ 296 w 331"/>
                  <a:gd name="T27" fmla="*/ 77 h 507"/>
                  <a:gd name="T28" fmla="*/ 318 w 331"/>
                  <a:gd name="T29" fmla="*/ 126 h 507"/>
                  <a:gd name="T30" fmla="*/ 224 w 331"/>
                  <a:gd name="T31" fmla="*/ 116 h 507"/>
                  <a:gd name="T32" fmla="*/ 191 w 331"/>
                  <a:gd name="T33" fmla="*/ 90 h 507"/>
                  <a:gd name="T34" fmla="*/ 228 w 331"/>
                  <a:gd name="T35" fmla="*/ 211 h 507"/>
                  <a:gd name="T36" fmla="*/ 283 w 331"/>
                  <a:gd name="T37" fmla="*/ 235 h 507"/>
                  <a:gd name="T38" fmla="*/ 318 w 331"/>
                  <a:gd name="T39" fmla="*/ 270 h 507"/>
                  <a:gd name="T40" fmla="*/ 331 w 331"/>
                  <a:gd name="T41" fmla="*/ 324 h 507"/>
                  <a:gd name="T42" fmla="*/ 322 w 331"/>
                  <a:gd name="T43" fmla="*/ 372 h 507"/>
                  <a:gd name="T44" fmla="*/ 295 w 331"/>
                  <a:gd name="T45" fmla="*/ 411 h 507"/>
                  <a:gd name="T46" fmla="*/ 250 w 331"/>
                  <a:gd name="T47" fmla="*/ 439 h 507"/>
                  <a:gd name="T48" fmla="*/ 191 w 331"/>
                  <a:gd name="T49" fmla="*/ 454 h 507"/>
                  <a:gd name="T50" fmla="*/ 142 w 331"/>
                  <a:gd name="T51" fmla="*/ 507 h 507"/>
                  <a:gd name="T52" fmla="*/ 106 w 331"/>
                  <a:gd name="T53" fmla="*/ 450 h 507"/>
                  <a:gd name="T54" fmla="*/ 47 w 331"/>
                  <a:gd name="T55" fmla="*/ 419 h 507"/>
                  <a:gd name="T56" fmla="*/ 10 w 331"/>
                  <a:gd name="T57" fmla="*/ 368 h 507"/>
                  <a:gd name="T58" fmla="*/ 89 w 331"/>
                  <a:gd name="T59" fmla="*/ 324 h 507"/>
                  <a:gd name="T60" fmla="*/ 109 w 331"/>
                  <a:gd name="T61" fmla="*/ 363 h 507"/>
                  <a:gd name="T62" fmla="*/ 142 w 331"/>
                  <a:gd name="T63" fmla="*/ 388 h 507"/>
                  <a:gd name="T64" fmla="*/ 102 w 331"/>
                  <a:gd name="T65" fmla="*/ 255 h 507"/>
                  <a:gd name="T66" fmla="*/ 45 w 331"/>
                  <a:gd name="T67" fmla="*/ 221 h 507"/>
                  <a:gd name="T68" fmla="*/ 17 w 331"/>
                  <a:gd name="T69" fmla="*/ 171 h 507"/>
                  <a:gd name="T70" fmla="*/ 19 w 331"/>
                  <a:gd name="T71" fmla="*/ 113 h 507"/>
                  <a:gd name="T72" fmla="*/ 49 w 331"/>
                  <a:gd name="T73" fmla="*/ 64 h 507"/>
                  <a:gd name="T74" fmla="*/ 106 w 331"/>
                  <a:gd name="T75" fmla="*/ 34 h 507"/>
                  <a:gd name="T76" fmla="*/ 142 w 331"/>
                  <a:gd name="T77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1" h="507">
                    <a:moveTo>
                      <a:pt x="191" y="281"/>
                    </a:moveTo>
                    <a:lnTo>
                      <a:pt x="191" y="392"/>
                    </a:lnTo>
                    <a:lnTo>
                      <a:pt x="214" y="385"/>
                    </a:lnTo>
                    <a:lnTo>
                      <a:pt x="233" y="372"/>
                    </a:lnTo>
                    <a:lnTo>
                      <a:pt x="244" y="355"/>
                    </a:lnTo>
                    <a:lnTo>
                      <a:pt x="249" y="335"/>
                    </a:lnTo>
                    <a:lnTo>
                      <a:pt x="246" y="317"/>
                    </a:lnTo>
                    <a:lnTo>
                      <a:pt x="236" y="301"/>
                    </a:lnTo>
                    <a:lnTo>
                      <a:pt x="224" y="293"/>
                    </a:lnTo>
                    <a:lnTo>
                      <a:pt x="210" y="287"/>
                    </a:lnTo>
                    <a:lnTo>
                      <a:pt x="191" y="281"/>
                    </a:lnTo>
                    <a:close/>
                    <a:moveTo>
                      <a:pt x="142" y="89"/>
                    </a:moveTo>
                    <a:lnTo>
                      <a:pt x="125" y="97"/>
                    </a:lnTo>
                    <a:lnTo>
                      <a:pt x="111" y="109"/>
                    </a:lnTo>
                    <a:lnTo>
                      <a:pt x="102" y="123"/>
                    </a:lnTo>
                    <a:lnTo>
                      <a:pt x="99" y="139"/>
                    </a:lnTo>
                    <a:lnTo>
                      <a:pt x="102" y="153"/>
                    </a:lnTo>
                    <a:lnTo>
                      <a:pt x="109" y="166"/>
                    </a:lnTo>
                    <a:lnTo>
                      <a:pt x="124" y="178"/>
                    </a:lnTo>
                    <a:lnTo>
                      <a:pt x="142" y="188"/>
                    </a:lnTo>
                    <a:lnTo>
                      <a:pt x="142" y="89"/>
                    </a:lnTo>
                    <a:close/>
                    <a:moveTo>
                      <a:pt x="142" y="0"/>
                    </a:moveTo>
                    <a:lnTo>
                      <a:pt x="191" y="0"/>
                    </a:lnTo>
                    <a:lnTo>
                      <a:pt x="191" y="27"/>
                    </a:lnTo>
                    <a:lnTo>
                      <a:pt x="224" y="33"/>
                    </a:lnTo>
                    <a:lnTo>
                      <a:pt x="253" y="43"/>
                    </a:lnTo>
                    <a:lnTo>
                      <a:pt x="277" y="59"/>
                    </a:lnTo>
                    <a:lnTo>
                      <a:pt x="296" y="77"/>
                    </a:lnTo>
                    <a:lnTo>
                      <a:pt x="309" y="100"/>
                    </a:lnTo>
                    <a:lnTo>
                      <a:pt x="318" y="126"/>
                    </a:lnTo>
                    <a:lnTo>
                      <a:pt x="231" y="136"/>
                    </a:lnTo>
                    <a:lnTo>
                      <a:pt x="224" y="116"/>
                    </a:lnTo>
                    <a:lnTo>
                      <a:pt x="210" y="100"/>
                    </a:lnTo>
                    <a:lnTo>
                      <a:pt x="191" y="90"/>
                    </a:lnTo>
                    <a:lnTo>
                      <a:pt x="191" y="201"/>
                    </a:lnTo>
                    <a:lnTo>
                      <a:pt x="228" y="211"/>
                    </a:lnTo>
                    <a:lnTo>
                      <a:pt x="260" y="222"/>
                    </a:lnTo>
                    <a:lnTo>
                      <a:pt x="283" y="235"/>
                    </a:lnTo>
                    <a:lnTo>
                      <a:pt x="302" y="250"/>
                    </a:lnTo>
                    <a:lnTo>
                      <a:pt x="318" y="270"/>
                    </a:lnTo>
                    <a:lnTo>
                      <a:pt x="328" y="296"/>
                    </a:lnTo>
                    <a:lnTo>
                      <a:pt x="331" y="324"/>
                    </a:lnTo>
                    <a:lnTo>
                      <a:pt x="329" y="349"/>
                    </a:lnTo>
                    <a:lnTo>
                      <a:pt x="322" y="372"/>
                    </a:lnTo>
                    <a:lnTo>
                      <a:pt x="310" y="392"/>
                    </a:lnTo>
                    <a:lnTo>
                      <a:pt x="295" y="411"/>
                    </a:lnTo>
                    <a:lnTo>
                      <a:pt x="274" y="427"/>
                    </a:lnTo>
                    <a:lnTo>
                      <a:pt x="250" y="439"/>
                    </a:lnTo>
                    <a:lnTo>
                      <a:pt x="223" y="448"/>
                    </a:lnTo>
                    <a:lnTo>
                      <a:pt x="191" y="454"/>
                    </a:lnTo>
                    <a:lnTo>
                      <a:pt x="191" y="507"/>
                    </a:lnTo>
                    <a:lnTo>
                      <a:pt x="142" y="507"/>
                    </a:lnTo>
                    <a:lnTo>
                      <a:pt x="142" y="455"/>
                    </a:lnTo>
                    <a:lnTo>
                      <a:pt x="106" y="450"/>
                    </a:lnTo>
                    <a:lnTo>
                      <a:pt x="75" y="437"/>
                    </a:lnTo>
                    <a:lnTo>
                      <a:pt x="47" y="419"/>
                    </a:lnTo>
                    <a:lnTo>
                      <a:pt x="26" y="396"/>
                    </a:lnTo>
                    <a:lnTo>
                      <a:pt x="10" y="368"/>
                    </a:lnTo>
                    <a:lnTo>
                      <a:pt x="0" y="333"/>
                    </a:lnTo>
                    <a:lnTo>
                      <a:pt x="89" y="324"/>
                    </a:lnTo>
                    <a:lnTo>
                      <a:pt x="96" y="346"/>
                    </a:lnTo>
                    <a:lnTo>
                      <a:pt x="109" y="363"/>
                    </a:lnTo>
                    <a:lnTo>
                      <a:pt x="125" y="378"/>
                    </a:lnTo>
                    <a:lnTo>
                      <a:pt x="142" y="388"/>
                    </a:lnTo>
                    <a:lnTo>
                      <a:pt x="142" y="268"/>
                    </a:lnTo>
                    <a:lnTo>
                      <a:pt x="102" y="255"/>
                    </a:lnTo>
                    <a:lnTo>
                      <a:pt x="69" y="240"/>
                    </a:lnTo>
                    <a:lnTo>
                      <a:pt x="45" y="221"/>
                    </a:lnTo>
                    <a:lnTo>
                      <a:pt x="27" y="198"/>
                    </a:lnTo>
                    <a:lnTo>
                      <a:pt x="17" y="171"/>
                    </a:lnTo>
                    <a:lnTo>
                      <a:pt x="14" y="142"/>
                    </a:lnTo>
                    <a:lnTo>
                      <a:pt x="19" y="113"/>
                    </a:lnTo>
                    <a:lnTo>
                      <a:pt x="30" y="87"/>
                    </a:lnTo>
                    <a:lnTo>
                      <a:pt x="49" y="64"/>
                    </a:lnTo>
                    <a:lnTo>
                      <a:pt x="75" y="46"/>
                    </a:lnTo>
                    <a:lnTo>
                      <a:pt x="106" y="34"/>
                    </a:lnTo>
                    <a:lnTo>
                      <a:pt x="142" y="27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" name="Oval 5"/>
            <p:cNvSpPr/>
            <p:nvPr/>
          </p:nvSpPr>
          <p:spPr>
            <a:xfrm>
              <a:off x="6659592" y="1431983"/>
              <a:ext cx="1035170" cy="10351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7254402" y="4583801"/>
              <a:ext cx="1552754" cy="15527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3120552" y="4309725"/>
              <a:ext cx="1137862" cy="11378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3711619" y="2467153"/>
              <a:ext cx="856966" cy="8569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7283993" y="3265053"/>
              <a:ext cx="619035" cy="6190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59"/>
            <p:cNvGrpSpPr/>
            <p:nvPr/>
          </p:nvGrpSpPr>
          <p:grpSpPr>
            <a:xfrm>
              <a:off x="3869880" y="2618122"/>
              <a:ext cx="532788" cy="538893"/>
              <a:chOff x="4586288" y="3063875"/>
              <a:chExt cx="969962" cy="981076"/>
            </a:xfrm>
            <a:solidFill>
              <a:schemeClr val="bg1"/>
            </a:solidFill>
          </p:grpSpPr>
          <p:sp>
            <p:nvSpPr>
              <p:cNvPr id="61" name="Freeform 60"/>
              <p:cNvSpPr>
                <a:spLocks/>
              </p:cNvSpPr>
              <p:nvPr/>
            </p:nvSpPr>
            <p:spPr bwMode="auto">
              <a:xfrm>
                <a:off x="4924425" y="3063875"/>
                <a:ext cx="271462" cy="274638"/>
              </a:xfrm>
              <a:custGeom>
                <a:avLst/>
                <a:gdLst>
                  <a:gd name="T0" fmla="*/ 85 w 171"/>
                  <a:gd name="T1" fmla="*/ 0 h 173"/>
                  <a:gd name="T2" fmla="*/ 112 w 171"/>
                  <a:gd name="T3" fmla="*/ 5 h 173"/>
                  <a:gd name="T4" fmla="*/ 137 w 171"/>
                  <a:gd name="T5" fmla="*/ 18 h 173"/>
                  <a:gd name="T6" fmla="*/ 155 w 171"/>
                  <a:gd name="T7" fmla="*/ 36 h 173"/>
                  <a:gd name="T8" fmla="*/ 167 w 171"/>
                  <a:gd name="T9" fmla="*/ 59 h 173"/>
                  <a:gd name="T10" fmla="*/ 171 w 171"/>
                  <a:gd name="T11" fmla="*/ 87 h 173"/>
                  <a:gd name="T12" fmla="*/ 167 w 171"/>
                  <a:gd name="T13" fmla="*/ 114 h 173"/>
                  <a:gd name="T14" fmla="*/ 155 w 171"/>
                  <a:gd name="T15" fmla="*/ 137 h 173"/>
                  <a:gd name="T16" fmla="*/ 137 w 171"/>
                  <a:gd name="T17" fmla="*/ 156 h 173"/>
                  <a:gd name="T18" fmla="*/ 112 w 171"/>
                  <a:gd name="T19" fmla="*/ 169 h 173"/>
                  <a:gd name="T20" fmla="*/ 85 w 171"/>
                  <a:gd name="T21" fmla="*/ 173 h 173"/>
                  <a:gd name="T22" fmla="*/ 59 w 171"/>
                  <a:gd name="T23" fmla="*/ 169 h 173"/>
                  <a:gd name="T24" fmla="*/ 35 w 171"/>
                  <a:gd name="T25" fmla="*/ 156 h 173"/>
                  <a:gd name="T26" fmla="*/ 16 w 171"/>
                  <a:gd name="T27" fmla="*/ 137 h 173"/>
                  <a:gd name="T28" fmla="*/ 5 w 171"/>
                  <a:gd name="T29" fmla="*/ 114 h 173"/>
                  <a:gd name="T30" fmla="*/ 0 w 171"/>
                  <a:gd name="T31" fmla="*/ 87 h 173"/>
                  <a:gd name="T32" fmla="*/ 5 w 171"/>
                  <a:gd name="T33" fmla="*/ 59 h 173"/>
                  <a:gd name="T34" fmla="*/ 16 w 171"/>
                  <a:gd name="T35" fmla="*/ 36 h 173"/>
                  <a:gd name="T36" fmla="*/ 35 w 171"/>
                  <a:gd name="T37" fmla="*/ 18 h 173"/>
                  <a:gd name="T38" fmla="*/ 59 w 171"/>
                  <a:gd name="T39" fmla="*/ 5 h 173"/>
                  <a:gd name="T40" fmla="*/ 85 w 171"/>
                  <a:gd name="T41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1" h="173">
                    <a:moveTo>
                      <a:pt x="85" y="0"/>
                    </a:moveTo>
                    <a:lnTo>
                      <a:pt x="112" y="5"/>
                    </a:lnTo>
                    <a:lnTo>
                      <a:pt x="137" y="18"/>
                    </a:lnTo>
                    <a:lnTo>
                      <a:pt x="155" y="36"/>
                    </a:lnTo>
                    <a:lnTo>
                      <a:pt x="167" y="59"/>
                    </a:lnTo>
                    <a:lnTo>
                      <a:pt x="171" y="87"/>
                    </a:lnTo>
                    <a:lnTo>
                      <a:pt x="167" y="114"/>
                    </a:lnTo>
                    <a:lnTo>
                      <a:pt x="155" y="137"/>
                    </a:lnTo>
                    <a:lnTo>
                      <a:pt x="137" y="156"/>
                    </a:lnTo>
                    <a:lnTo>
                      <a:pt x="112" y="169"/>
                    </a:lnTo>
                    <a:lnTo>
                      <a:pt x="85" y="173"/>
                    </a:lnTo>
                    <a:lnTo>
                      <a:pt x="59" y="169"/>
                    </a:lnTo>
                    <a:lnTo>
                      <a:pt x="35" y="156"/>
                    </a:lnTo>
                    <a:lnTo>
                      <a:pt x="16" y="137"/>
                    </a:lnTo>
                    <a:lnTo>
                      <a:pt x="5" y="114"/>
                    </a:lnTo>
                    <a:lnTo>
                      <a:pt x="0" y="87"/>
                    </a:lnTo>
                    <a:lnTo>
                      <a:pt x="5" y="59"/>
                    </a:lnTo>
                    <a:lnTo>
                      <a:pt x="16" y="36"/>
                    </a:lnTo>
                    <a:lnTo>
                      <a:pt x="35" y="18"/>
                    </a:lnTo>
                    <a:lnTo>
                      <a:pt x="59" y="5"/>
                    </a:lnTo>
                    <a:lnTo>
                      <a:pt x="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61"/>
              <p:cNvSpPr>
                <a:spLocks noEditPoints="1"/>
              </p:cNvSpPr>
              <p:nvPr/>
            </p:nvSpPr>
            <p:spPr bwMode="auto">
              <a:xfrm>
                <a:off x="4586288" y="3201988"/>
                <a:ext cx="969962" cy="842963"/>
              </a:xfrm>
              <a:custGeom>
                <a:avLst/>
                <a:gdLst>
                  <a:gd name="T0" fmla="*/ 433 w 611"/>
                  <a:gd name="T1" fmla="*/ 145 h 531"/>
                  <a:gd name="T2" fmla="*/ 417 w 611"/>
                  <a:gd name="T3" fmla="*/ 162 h 531"/>
                  <a:gd name="T4" fmla="*/ 417 w 611"/>
                  <a:gd name="T5" fmla="*/ 186 h 531"/>
                  <a:gd name="T6" fmla="*/ 433 w 611"/>
                  <a:gd name="T7" fmla="*/ 204 h 531"/>
                  <a:gd name="T8" fmla="*/ 459 w 611"/>
                  <a:gd name="T9" fmla="*/ 204 h 531"/>
                  <a:gd name="T10" fmla="*/ 476 w 611"/>
                  <a:gd name="T11" fmla="*/ 186 h 531"/>
                  <a:gd name="T12" fmla="*/ 476 w 611"/>
                  <a:gd name="T13" fmla="*/ 162 h 531"/>
                  <a:gd name="T14" fmla="*/ 459 w 611"/>
                  <a:gd name="T15" fmla="*/ 145 h 531"/>
                  <a:gd name="T16" fmla="*/ 483 w 611"/>
                  <a:gd name="T17" fmla="*/ 0 h 531"/>
                  <a:gd name="T18" fmla="*/ 516 w 611"/>
                  <a:gd name="T19" fmla="*/ 105 h 531"/>
                  <a:gd name="T20" fmla="*/ 562 w 611"/>
                  <a:gd name="T21" fmla="*/ 172 h 531"/>
                  <a:gd name="T22" fmla="*/ 611 w 611"/>
                  <a:gd name="T23" fmla="*/ 212 h 531"/>
                  <a:gd name="T24" fmla="*/ 570 w 611"/>
                  <a:gd name="T25" fmla="*/ 311 h 531"/>
                  <a:gd name="T26" fmla="*/ 537 w 611"/>
                  <a:gd name="T27" fmla="*/ 373 h 531"/>
                  <a:gd name="T28" fmla="*/ 485 w 611"/>
                  <a:gd name="T29" fmla="*/ 424 h 531"/>
                  <a:gd name="T30" fmla="*/ 453 w 611"/>
                  <a:gd name="T31" fmla="*/ 500 h 531"/>
                  <a:gd name="T32" fmla="*/ 439 w 611"/>
                  <a:gd name="T33" fmla="*/ 524 h 531"/>
                  <a:gd name="T34" fmla="*/ 404 w 611"/>
                  <a:gd name="T35" fmla="*/ 529 h 531"/>
                  <a:gd name="T36" fmla="*/ 378 w 611"/>
                  <a:gd name="T37" fmla="*/ 514 h 531"/>
                  <a:gd name="T38" fmla="*/ 374 w 611"/>
                  <a:gd name="T39" fmla="*/ 472 h 531"/>
                  <a:gd name="T40" fmla="*/ 307 w 611"/>
                  <a:gd name="T41" fmla="*/ 480 h 531"/>
                  <a:gd name="T42" fmla="*/ 248 w 611"/>
                  <a:gd name="T43" fmla="*/ 475 h 531"/>
                  <a:gd name="T44" fmla="*/ 243 w 611"/>
                  <a:gd name="T45" fmla="*/ 516 h 531"/>
                  <a:gd name="T46" fmla="*/ 218 w 611"/>
                  <a:gd name="T47" fmla="*/ 531 h 531"/>
                  <a:gd name="T48" fmla="*/ 183 w 611"/>
                  <a:gd name="T49" fmla="*/ 527 h 531"/>
                  <a:gd name="T50" fmla="*/ 169 w 611"/>
                  <a:gd name="T51" fmla="*/ 501 h 531"/>
                  <a:gd name="T52" fmla="*/ 136 w 611"/>
                  <a:gd name="T53" fmla="*/ 429 h 531"/>
                  <a:gd name="T54" fmla="*/ 81 w 611"/>
                  <a:gd name="T55" fmla="*/ 380 h 531"/>
                  <a:gd name="T56" fmla="*/ 45 w 611"/>
                  <a:gd name="T57" fmla="*/ 319 h 531"/>
                  <a:gd name="T58" fmla="*/ 19 w 611"/>
                  <a:gd name="T59" fmla="*/ 284 h 531"/>
                  <a:gd name="T60" fmla="*/ 8 w 611"/>
                  <a:gd name="T61" fmla="*/ 281 h 531"/>
                  <a:gd name="T62" fmla="*/ 2 w 611"/>
                  <a:gd name="T63" fmla="*/ 271 h 531"/>
                  <a:gd name="T64" fmla="*/ 2 w 611"/>
                  <a:gd name="T65" fmla="*/ 260 h 531"/>
                  <a:gd name="T66" fmla="*/ 8 w 611"/>
                  <a:gd name="T67" fmla="*/ 250 h 531"/>
                  <a:gd name="T68" fmla="*/ 19 w 611"/>
                  <a:gd name="T69" fmla="*/ 245 h 531"/>
                  <a:gd name="T70" fmla="*/ 38 w 611"/>
                  <a:gd name="T71" fmla="*/ 209 h 531"/>
                  <a:gd name="T72" fmla="*/ 67 w 611"/>
                  <a:gd name="T73" fmla="*/ 143 h 531"/>
                  <a:gd name="T74" fmla="*/ 115 w 611"/>
                  <a:gd name="T75" fmla="*/ 87 h 531"/>
                  <a:gd name="T76" fmla="*/ 183 w 611"/>
                  <a:gd name="T77" fmla="*/ 47 h 531"/>
                  <a:gd name="T78" fmla="*/ 216 w 611"/>
                  <a:gd name="T79" fmla="*/ 94 h 531"/>
                  <a:gd name="T80" fmla="*/ 268 w 611"/>
                  <a:gd name="T81" fmla="*/ 122 h 531"/>
                  <a:gd name="T82" fmla="*/ 330 w 611"/>
                  <a:gd name="T83" fmla="*/ 120 h 531"/>
                  <a:gd name="T84" fmla="*/ 383 w 611"/>
                  <a:gd name="T85" fmla="*/ 92 h 531"/>
                  <a:gd name="T86" fmla="*/ 417 w 611"/>
                  <a:gd name="T87" fmla="*/ 41 h 531"/>
                  <a:gd name="T88" fmla="*/ 437 w 611"/>
                  <a:gd name="T89" fmla="*/ 5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1" h="531">
                    <a:moveTo>
                      <a:pt x="446" y="142"/>
                    </a:moveTo>
                    <a:lnTo>
                      <a:pt x="433" y="145"/>
                    </a:lnTo>
                    <a:lnTo>
                      <a:pt x="423" y="151"/>
                    </a:lnTo>
                    <a:lnTo>
                      <a:pt x="417" y="162"/>
                    </a:lnTo>
                    <a:lnTo>
                      <a:pt x="414" y="174"/>
                    </a:lnTo>
                    <a:lnTo>
                      <a:pt x="417" y="186"/>
                    </a:lnTo>
                    <a:lnTo>
                      <a:pt x="423" y="196"/>
                    </a:lnTo>
                    <a:lnTo>
                      <a:pt x="433" y="204"/>
                    </a:lnTo>
                    <a:lnTo>
                      <a:pt x="446" y="207"/>
                    </a:lnTo>
                    <a:lnTo>
                      <a:pt x="459" y="204"/>
                    </a:lnTo>
                    <a:lnTo>
                      <a:pt x="469" y="196"/>
                    </a:lnTo>
                    <a:lnTo>
                      <a:pt x="476" y="186"/>
                    </a:lnTo>
                    <a:lnTo>
                      <a:pt x="479" y="174"/>
                    </a:lnTo>
                    <a:lnTo>
                      <a:pt x="476" y="162"/>
                    </a:lnTo>
                    <a:lnTo>
                      <a:pt x="469" y="151"/>
                    </a:lnTo>
                    <a:lnTo>
                      <a:pt x="459" y="145"/>
                    </a:lnTo>
                    <a:lnTo>
                      <a:pt x="446" y="142"/>
                    </a:lnTo>
                    <a:close/>
                    <a:moveTo>
                      <a:pt x="483" y="0"/>
                    </a:moveTo>
                    <a:lnTo>
                      <a:pt x="483" y="77"/>
                    </a:lnTo>
                    <a:lnTo>
                      <a:pt x="516" y="105"/>
                    </a:lnTo>
                    <a:lnTo>
                      <a:pt x="542" y="136"/>
                    </a:lnTo>
                    <a:lnTo>
                      <a:pt x="562" y="172"/>
                    </a:lnTo>
                    <a:lnTo>
                      <a:pt x="575" y="212"/>
                    </a:lnTo>
                    <a:lnTo>
                      <a:pt x="611" y="212"/>
                    </a:lnTo>
                    <a:lnTo>
                      <a:pt x="611" y="311"/>
                    </a:lnTo>
                    <a:lnTo>
                      <a:pt x="570" y="311"/>
                    </a:lnTo>
                    <a:lnTo>
                      <a:pt x="555" y="343"/>
                    </a:lnTo>
                    <a:lnTo>
                      <a:pt x="537" y="373"/>
                    </a:lnTo>
                    <a:lnTo>
                      <a:pt x="514" y="401"/>
                    </a:lnTo>
                    <a:lnTo>
                      <a:pt x="485" y="424"/>
                    </a:lnTo>
                    <a:lnTo>
                      <a:pt x="453" y="444"/>
                    </a:lnTo>
                    <a:lnTo>
                      <a:pt x="453" y="500"/>
                    </a:lnTo>
                    <a:lnTo>
                      <a:pt x="449" y="514"/>
                    </a:lnTo>
                    <a:lnTo>
                      <a:pt x="439" y="524"/>
                    </a:lnTo>
                    <a:lnTo>
                      <a:pt x="424" y="529"/>
                    </a:lnTo>
                    <a:lnTo>
                      <a:pt x="404" y="529"/>
                    </a:lnTo>
                    <a:lnTo>
                      <a:pt x="390" y="524"/>
                    </a:lnTo>
                    <a:lnTo>
                      <a:pt x="378" y="514"/>
                    </a:lnTo>
                    <a:lnTo>
                      <a:pt x="374" y="500"/>
                    </a:lnTo>
                    <a:lnTo>
                      <a:pt x="374" y="472"/>
                    </a:lnTo>
                    <a:lnTo>
                      <a:pt x="341" y="478"/>
                    </a:lnTo>
                    <a:lnTo>
                      <a:pt x="307" y="480"/>
                    </a:lnTo>
                    <a:lnTo>
                      <a:pt x="276" y="480"/>
                    </a:lnTo>
                    <a:lnTo>
                      <a:pt x="248" y="475"/>
                    </a:lnTo>
                    <a:lnTo>
                      <a:pt x="248" y="501"/>
                    </a:lnTo>
                    <a:lnTo>
                      <a:pt x="243" y="516"/>
                    </a:lnTo>
                    <a:lnTo>
                      <a:pt x="233" y="527"/>
                    </a:lnTo>
                    <a:lnTo>
                      <a:pt x="218" y="531"/>
                    </a:lnTo>
                    <a:lnTo>
                      <a:pt x="199" y="531"/>
                    </a:lnTo>
                    <a:lnTo>
                      <a:pt x="183" y="527"/>
                    </a:lnTo>
                    <a:lnTo>
                      <a:pt x="173" y="516"/>
                    </a:lnTo>
                    <a:lnTo>
                      <a:pt x="169" y="501"/>
                    </a:lnTo>
                    <a:lnTo>
                      <a:pt x="169" y="449"/>
                    </a:lnTo>
                    <a:lnTo>
                      <a:pt x="136" y="429"/>
                    </a:lnTo>
                    <a:lnTo>
                      <a:pt x="105" y="406"/>
                    </a:lnTo>
                    <a:lnTo>
                      <a:pt x="81" y="380"/>
                    </a:lnTo>
                    <a:lnTo>
                      <a:pt x="61" y="350"/>
                    </a:lnTo>
                    <a:lnTo>
                      <a:pt x="45" y="319"/>
                    </a:lnTo>
                    <a:lnTo>
                      <a:pt x="36" y="284"/>
                    </a:lnTo>
                    <a:lnTo>
                      <a:pt x="19" y="284"/>
                    </a:lnTo>
                    <a:lnTo>
                      <a:pt x="13" y="283"/>
                    </a:lnTo>
                    <a:lnTo>
                      <a:pt x="8" y="281"/>
                    </a:lnTo>
                    <a:lnTo>
                      <a:pt x="5" y="277"/>
                    </a:lnTo>
                    <a:lnTo>
                      <a:pt x="2" y="271"/>
                    </a:lnTo>
                    <a:lnTo>
                      <a:pt x="0" y="265"/>
                    </a:lnTo>
                    <a:lnTo>
                      <a:pt x="2" y="260"/>
                    </a:lnTo>
                    <a:lnTo>
                      <a:pt x="5" y="254"/>
                    </a:lnTo>
                    <a:lnTo>
                      <a:pt x="8" y="250"/>
                    </a:lnTo>
                    <a:lnTo>
                      <a:pt x="13" y="247"/>
                    </a:lnTo>
                    <a:lnTo>
                      <a:pt x="19" y="245"/>
                    </a:lnTo>
                    <a:lnTo>
                      <a:pt x="34" y="245"/>
                    </a:lnTo>
                    <a:lnTo>
                      <a:pt x="38" y="209"/>
                    </a:lnTo>
                    <a:lnTo>
                      <a:pt x="49" y="175"/>
                    </a:lnTo>
                    <a:lnTo>
                      <a:pt x="67" y="143"/>
                    </a:lnTo>
                    <a:lnTo>
                      <a:pt x="88" y="113"/>
                    </a:lnTo>
                    <a:lnTo>
                      <a:pt x="115" y="87"/>
                    </a:lnTo>
                    <a:lnTo>
                      <a:pt x="147" y="64"/>
                    </a:lnTo>
                    <a:lnTo>
                      <a:pt x="183" y="47"/>
                    </a:lnTo>
                    <a:lnTo>
                      <a:pt x="197" y="73"/>
                    </a:lnTo>
                    <a:lnTo>
                      <a:pt x="216" y="94"/>
                    </a:lnTo>
                    <a:lnTo>
                      <a:pt x="241" y="110"/>
                    </a:lnTo>
                    <a:lnTo>
                      <a:pt x="268" y="122"/>
                    </a:lnTo>
                    <a:lnTo>
                      <a:pt x="298" y="125"/>
                    </a:lnTo>
                    <a:lnTo>
                      <a:pt x="330" y="120"/>
                    </a:lnTo>
                    <a:lnTo>
                      <a:pt x="358" y="109"/>
                    </a:lnTo>
                    <a:lnTo>
                      <a:pt x="383" y="92"/>
                    </a:lnTo>
                    <a:lnTo>
                      <a:pt x="403" y="69"/>
                    </a:lnTo>
                    <a:lnTo>
                      <a:pt x="417" y="41"/>
                    </a:lnTo>
                    <a:lnTo>
                      <a:pt x="427" y="46"/>
                    </a:lnTo>
                    <a:lnTo>
                      <a:pt x="437" y="50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2" name="Group 62"/>
            <p:cNvGrpSpPr/>
            <p:nvPr/>
          </p:nvGrpSpPr>
          <p:grpSpPr>
            <a:xfrm>
              <a:off x="6930013" y="1716146"/>
              <a:ext cx="498076" cy="482750"/>
              <a:chOff x="7913688" y="3141663"/>
              <a:chExt cx="928687" cy="900113"/>
            </a:xfrm>
            <a:solidFill>
              <a:schemeClr val="bg1"/>
            </a:solidFill>
          </p:grpSpPr>
          <p:sp>
            <p:nvSpPr>
              <p:cNvPr id="64" name="Freeform 63"/>
              <p:cNvSpPr>
                <a:spLocks noEditPoints="1"/>
              </p:cNvSpPr>
              <p:nvPr/>
            </p:nvSpPr>
            <p:spPr bwMode="auto">
              <a:xfrm>
                <a:off x="7913688" y="3141663"/>
                <a:ext cx="928687" cy="900113"/>
              </a:xfrm>
              <a:custGeom>
                <a:avLst/>
                <a:gdLst>
                  <a:gd name="T0" fmla="*/ 292 w 585"/>
                  <a:gd name="T1" fmla="*/ 107 h 567"/>
                  <a:gd name="T2" fmla="*/ 254 w 585"/>
                  <a:gd name="T3" fmla="*/ 111 h 567"/>
                  <a:gd name="T4" fmla="*/ 221 w 585"/>
                  <a:gd name="T5" fmla="*/ 122 h 567"/>
                  <a:gd name="T6" fmla="*/ 191 w 585"/>
                  <a:gd name="T7" fmla="*/ 141 h 567"/>
                  <a:gd name="T8" fmla="*/ 165 w 585"/>
                  <a:gd name="T9" fmla="*/ 167 h 567"/>
                  <a:gd name="T10" fmla="*/ 147 w 585"/>
                  <a:gd name="T11" fmla="*/ 197 h 567"/>
                  <a:gd name="T12" fmla="*/ 134 w 585"/>
                  <a:gd name="T13" fmla="*/ 232 h 567"/>
                  <a:gd name="T14" fmla="*/ 129 w 585"/>
                  <a:gd name="T15" fmla="*/ 269 h 567"/>
                  <a:gd name="T16" fmla="*/ 134 w 585"/>
                  <a:gd name="T17" fmla="*/ 305 h 567"/>
                  <a:gd name="T18" fmla="*/ 147 w 585"/>
                  <a:gd name="T19" fmla="*/ 339 h 567"/>
                  <a:gd name="T20" fmla="*/ 165 w 585"/>
                  <a:gd name="T21" fmla="*/ 370 h 567"/>
                  <a:gd name="T22" fmla="*/ 191 w 585"/>
                  <a:gd name="T23" fmla="*/ 395 h 567"/>
                  <a:gd name="T24" fmla="*/ 221 w 585"/>
                  <a:gd name="T25" fmla="*/ 414 h 567"/>
                  <a:gd name="T26" fmla="*/ 254 w 585"/>
                  <a:gd name="T27" fmla="*/ 426 h 567"/>
                  <a:gd name="T28" fmla="*/ 292 w 585"/>
                  <a:gd name="T29" fmla="*/ 430 h 567"/>
                  <a:gd name="T30" fmla="*/ 329 w 585"/>
                  <a:gd name="T31" fmla="*/ 426 h 567"/>
                  <a:gd name="T32" fmla="*/ 364 w 585"/>
                  <a:gd name="T33" fmla="*/ 414 h 567"/>
                  <a:gd name="T34" fmla="*/ 394 w 585"/>
                  <a:gd name="T35" fmla="*/ 395 h 567"/>
                  <a:gd name="T36" fmla="*/ 418 w 585"/>
                  <a:gd name="T37" fmla="*/ 370 h 567"/>
                  <a:gd name="T38" fmla="*/ 438 w 585"/>
                  <a:gd name="T39" fmla="*/ 339 h 567"/>
                  <a:gd name="T40" fmla="*/ 450 w 585"/>
                  <a:gd name="T41" fmla="*/ 305 h 567"/>
                  <a:gd name="T42" fmla="*/ 454 w 585"/>
                  <a:gd name="T43" fmla="*/ 269 h 567"/>
                  <a:gd name="T44" fmla="*/ 450 w 585"/>
                  <a:gd name="T45" fmla="*/ 232 h 567"/>
                  <a:gd name="T46" fmla="*/ 438 w 585"/>
                  <a:gd name="T47" fmla="*/ 197 h 567"/>
                  <a:gd name="T48" fmla="*/ 418 w 585"/>
                  <a:gd name="T49" fmla="*/ 167 h 567"/>
                  <a:gd name="T50" fmla="*/ 394 w 585"/>
                  <a:gd name="T51" fmla="*/ 141 h 567"/>
                  <a:gd name="T52" fmla="*/ 364 w 585"/>
                  <a:gd name="T53" fmla="*/ 122 h 567"/>
                  <a:gd name="T54" fmla="*/ 329 w 585"/>
                  <a:gd name="T55" fmla="*/ 111 h 567"/>
                  <a:gd name="T56" fmla="*/ 292 w 585"/>
                  <a:gd name="T57" fmla="*/ 107 h 567"/>
                  <a:gd name="T58" fmla="*/ 16 w 585"/>
                  <a:gd name="T59" fmla="*/ 0 h 567"/>
                  <a:gd name="T60" fmla="*/ 568 w 585"/>
                  <a:gd name="T61" fmla="*/ 0 h 567"/>
                  <a:gd name="T62" fmla="*/ 574 w 585"/>
                  <a:gd name="T63" fmla="*/ 0 h 567"/>
                  <a:gd name="T64" fmla="*/ 578 w 585"/>
                  <a:gd name="T65" fmla="*/ 3 h 567"/>
                  <a:gd name="T66" fmla="*/ 581 w 585"/>
                  <a:gd name="T67" fmla="*/ 6 h 567"/>
                  <a:gd name="T68" fmla="*/ 584 w 585"/>
                  <a:gd name="T69" fmla="*/ 10 h 567"/>
                  <a:gd name="T70" fmla="*/ 585 w 585"/>
                  <a:gd name="T71" fmla="*/ 16 h 567"/>
                  <a:gd name="T72" fmla="*/ 585 w 585"/>
                  <a:gd name="T73" fmla="*/ 521 h 567"/>
                  <a:gd name="T74" fmla="*/ 584 w 585"/>
                  <a:gd name="T75" fmla="*/ 526 h 567"/>
                  <a:gd name="T76" fmla="*/ 581 w 585"/>
                  <a:gd name="T77" fmla="*/ 531 h 567"/>
                  <a:gd name="T78" fmla="*/ 578 w 585"/>
                  <a:gd name="T79" fmla="*/ 533 h 567"/>
                  <a:gd name="T80" fmla="*/ 574 w 585"/>
                  <a:gd name="T81" fmla="*/ 536 h 567"/>
                  <a:gd name="T82" fmla="*/ 568 w 585"/>
                  <a:gd name="T83" fmla="*/ 536 h 567"/>
                  <a:gd name="T84" fmla="*/ 471 w 585"/>
                  <a:gd name="T85" fmla="*/ 536 h 567"/>
                  <a:gd name="T86" fmla="*/ 471 w 585"/>
                  <a:gd name="T87" fmla="*/ 567 h 567"/>
                  <a:gd name="T88" fmla="*/ 348 w 585"/>
                  <a:gd name="T89" fmla="*/ 567 h 567"/>
                  <a:gd name="T90" fmla="*/ 348 w 585"/>
                  <a:gd name="T91" fmla="*/ 536 h 567"/>
                  <a:gd name="T92" fmla="*/ 234 w 585"/>
                  <a:gd name="T93" fmla="*/ 536 h 567"/>
                  <a:gd name="T94" fmla="*/ 234 w 585"/>
                  <a:gd name="T95" fmla="*/ 567 h 567"/>
                  <a:gd name="T96" fmla="*/ 111 w 585"/>
                  <a:gd name="T97" fmla="*/ 567 h 567"/>
                  <a:gd name="T98" fmla="*/ 111 w 585"/>
                  <a:gd name="T99" fmla="*/ 536 h 567"/>
                  <a:gd name="T100" fmla="*/ 16 w 585"/>
                  <a:gd name="T101" fmla="*/ 536 h 567"/>
                  <a:gd name="T102" fmla="*/ 12 w 585"/>
                  <a:gd name="T103" fmla="*/ 536 h 567"/>
                  <a:gd name="T104" fmla="*/ 6 w 585"/>
                  <a:gd name="T105" fmla="*/ 533 h 567"/>
                  <a:gd name="T106" fmla="*/ 3 w 585"/>
                  <a:gd name="T107" fmla="*/ 531 h 567"/>
                  <a:gd name="T108" fmla="*/ 0 w 585"/>
                  <a:gd name="T109" fmla="*/ 526 h 567"/>
                  <a:gd name="T110" fmla="*/ 0 w 585"/>
                  <a:gd name="T111" fmla="*/ 521 h 567"/>
                  <a:gd name="T112" fmla="*/ 0 w 585"/>
                  <a:gd name="T113" fmla="*/ 16 h 567"/>
                  <a:gd name="T114" fmla="*/ 0 w 585"/>
                  <a:gd name="T115" fmla="*/ 10 h 567"/>
                  <a:gd name="T116" fmla="*/ 3 w 585"/>
                  <a:gd name="T117" fmla="*/ 6 h 567"/>
                  <a:gd name="T118" fmla="*/ 6 w 585"/>
                  <a:gd name="T119" fmla="*/ 3 h 567"/>
                  <a:gd name="T120" fmla="*/ 12 w 585"/>
                  <a:gd name="T121" fmla="*/ 0 h 567"/>
                  <a:gd name="T122" fmla="*/ 16 w 585"/>
                  <a:gd name="T123" fmla="*/ 0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85" h="567">
                    <a:moveTo>
                      <a:pt x="292" y="107"/>
                    </a:moveTo>
                    <a:lnTo>
                      <a:pt x="254" y="111"/>
                    </a:lnTo>
                    <a:lnTo>
                      <a:pt x="221" y="122"/>
                    </a:lnTo>
                    <a:lnTo>
                      <a:pt x="191" y="141"/>
                    </a:lnTo>
                    <a:lnTo>
                      <a:pt x="165" y="167"/>
                    </a:lnTo>
                    <a:lnTo>
                      <a:pt x="147" y="197"/>
                    </a:lnTo>
                    <a:lnTo>
                      <a:pt x="134" y="232"/>
                    </a:lnTo>
                    <a:lnTo>
                      <a:pt x="129" y="269"/>
                    </a:lnTo>
                    <a:lnTo>
                      <a:pt x="134" y="305"/>
                    </a:lnTo>
                    <a:lnTo>
                      <a:pt x="147" y="339"/>
                    </a:lnTo>
                    <a:lnTo>
                      <a:pt x="165" y="370"/>
                    </a:lnTo>
                    <a:lnTo>
                      <a:pt x="191" y="395"/>
                    </a:lnTo>
                    <a:lnTo>
                      <a:pt x="221" y="414"/>
                    </a:lnTo>
                    <a:lnTo>
                      <a:pt x="254" y="426"/>
                    </a:lnTo>
                    <a:lnTo>
                      <a:pt x="292" y="430"/>
                    </a:lnTo>
                    <a:lnTo>
                      <a:pt x="329" y="426"/>
                    </a:lnTo>
                    <a:lnTo>
                      <a:pt x="364" y="414"/>
                    </a:lnTo>
                    <a:lnTo>
                      <a:pt x="394" y="395"/>
                    </a:lnTo>
                    <a:lnTo>
                      <a:pt x="418" y="370"/>
                    </a:lnTo>
                    <a:lnTo>
                      <a:pt x="438" y="339"/>
                    </a:lnTo>
                    <a:lnTo>
                      <a:pt x="450" y="305"/>
                    </a:lnTo>
                    <a:lnTo>
                      <a:pt x="454" y="269"/>
                    </a:lnTo>
                    <a:lnTo>
                      <a:pt x="450" y="232"/>
                    </a:lnTo>
                    <a:lnTo>
                      <a:pt x="438" y="197"/>
                    </a:lnTo>
                    <a:lnTo>
                      <a:pt x="418" y="167"/>
                    </a:lnTo>
                    <a:lnTo>
                      <a:pt x="394" y="141"/>
                    </a:lnTo>
                    <a:lnTo>
                      <a:pt x="364" y="122"/>
                    </a:lnTo>
                    <a:lnTo>
                      <a:pt x="329" y="111"/>
                    </a:lnTo>
                    <a:lnTo>
                      <a:pt x="292" y="107"/>
                    </a:lnTo>
                    <a:close/>
                    <a:moveTo>
                      <a:pt x="16" y="0"/>
                    </a:moveTo>
                    <a:lnTo>
                      <a:pt x="568" y="0"/>
                    </a:lnTo>
                    <a:lnTo>
                      <a:pt x="574" y="0"/>
                    </a:lnTo>
                    <a:lnTo>
                      <a:pt x="578" y="3"/>
                    </a:lnTo>
                    <a:lnTo>
                      <a:pt x="581" y="6"/>
                    </a:lnTo>
                    <a:lnTo>
                      <a:pt x="584" y="10"/>
                    </a:lnTo>
                    <a:lnTo>
                      <a:pt x="585" y="16"/>
                    </a:lnTo>
                    <a:lnTo>
                      <a:pt x="585" y="521"/>
                    </a:lnTo>
                    <a:lnTo>
                      <a:pt x="584" y="526"/>
                    </a:lnTo>
                    <a:lnTo>
                      <a:pt x="581" y="531"/>
                    </a:lnTo>
                    <a:lnTo>
                      <a:pt x="578" y="533"/>
                    </a:lnTo>
                    <a:lnTo>
                      <a:pt x="574" y="536"/>
                    </a:lnTo>
                    <a:lnTo>
                      <a:pt x="568" y="536"/>
                    </a:lnTo>
                    <a:lnTo>
                      <a:pt x="471" y="536"/>
                    </a:lnTo>
                    <a:lnTo>
                      <a:pt x="471" y="567"/>
                    </a:lnTo>
                    <a:lnTo>
                      <a:pt x="348" y="567"/>
                    </a:lnTo>
                    <a:lnTo>
                      <a:pt x="348" y="536"/>
                    </a:lnTo>
                    <a:lnTo>
                      <a:pt x="234" y="536"/>
                    </a:lnTo>
                    <a:lnTo>
                      <a:pt x="234" y="567"/>
                    </a:lnTo>
                    <a:lnTo>
                      <a:pt x="111" y="567"/>
                    </a:lnTo>
                    <a:lnTo>
                      <a:pt x="111" y="536"/>
                    </a:lnTo>
                    <a:lnTo>
                      <a:pt x="16" y="536"/>
                    </a:lnTo>
                    <a:lnTo>
                      <a:pt x="12" y="536"/>
                    </a:lnTo>
                    <a:lnTo>
                      <a:pt x="6" y="533"/>
                    </a:lnTo>
                    <a:lnTo>
                      <a:pt x="3" y="531"/>
                    </a:lnTo>
                    <a:lnTo>
                      <a:pt x="0" y="526"/>
                    </a:lnTo>
                    <a:lnTo>
                      <a:pt x="0" y="521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12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64"/>
              <p:cNvSpPr>
                <a:spLocks/>
              </p:cNvSpPr>
              <p:nvPr/>
            </p:nvSpPr>
            <p:spPr bwMode="auto">
              <a:xfrm>
                <a:off x="8159750" y="3349625"/>
                <a:ext cx="433387" cy="436563"/>
              </a:xfrm>
              <a:custGeom>
                <a:avLst/>
                <a:gdLst>
                  <a:gd name="T0" fmla="*/ 143 w 273"/>
                  <a:gd name="T1" fmla="*/ 1 h 275"/>
                  <a:gd name="T2" fmla="*/ 148 w 273"/>
                  <a:gd name="T3" fmla="*/ 9 h 275"/>
                  <a:gd name="T4" fmla="*/ 150 w 273"/>
                  <a:gd name="T5" fmla="*/ 66 h 275"/>
                  <a:gd name="T6" fmla="*/ 178 w 273"/>
                  <a:gd name="T7" fmla="*/ 78 h 275"/>
                  <a:gd name="T8" fmla="*/ 219 w 273"/>
                  <a:gd name="T9" fmla="*/ 39 h 275"/>
                  <a:gd name="T10" fmla="*/ 227 w 273"/>
                  <a:gd name="T11" fmla="*/ 37 h 275"/>
                  <a:gd name="T12" fmla="*/ 233 w 273"/>
                  <a:gd name="T13" fmla="*/ 40 h 275"/>
                  <a:gd name="T14" fmla="*/ 237 w 273"/>
                  <a:gd name="T15" fmla="*/ 47 h 275"/>
                  <a:gd name="T16" fmla="*/ 236 w 273"/>
                  <a:gd name="T17" fmla="*/ 56 h 275"/>
                  <a:gd name="T18" fmla="*/ 197 w 273"/>
                  <a:gd name="T19" fmla="*/ 95 h 275"/>
                  <a:gd name="T20" fmla="*/ 209 w 273"/>
                  <a:gd name="T21" fmla="*/ 125 h 275"/>
                  <a:gd name="T22" fmla="*/ 266 w 273"/>
                  <a:gd name="T23" fmla="*/ 125 h 275"/>
                  <a:gd name="T24" fmla="*/ 273 w 273"/>
                  <a:gd name="T25" fmla="*/ 132 h 275"/>
                  <a:gd name="T26" fmla="*/ 273 w 273"/>
                  <a:gd name="T27" fmla="*/ 142 h 275"/>
                  <a:gd name="T28" fmla="*/ 266 w 273"/>
                  <a:gd name="T29" fmla="*/ 149 h 275"/>
                  <a:gd name="T30" fmla="*/ 209 w 273"/>
                  <a:gd name="T31" fmla="*/ 149 h 275"/>
                  <a:gd name="T32" fmla="*/ 197 w 273"/>
                  <a:gd name="T33" fmla="*/ 180 h 275"/>
                  <a:gd name="T34" fmla="*/ 236 w 273"/>
                  <a:gd name="T35" fmla="*/ 218 h 275"/>
                  <a:gd name="T36" fmla="*/ 237 w 273"/>
                  <a:gd name="T37" fmla="*/ 227 h 275"/>
                  <a:gd name="T38" fmla="*/ 233 w 273"/>
                  <a:gd name="T39" fmla="*/ 234 h 275"/>
                  <a:gd name="T40" fmla="*/ 227 w 273"/>
                  <a:gd name="T41" fmla="*/ 237 h 275"/>
                  <a:gd name="T42" fmla="*/ 219 w 273"/>
                  <a:gd name="T43" fmla="*/ 236 h 275"/>
                  <a:gd name="T44" fmla="*/ 178 w 273"/>
                  <a:gd name="T45" fmla="*/ 197 h 275"/>
                  <a:gd name="T46" fmla="*/ 150 w 273"/>
                  <a:gd name="T47" fmla="*/ 208 h 275"/>
                  <a:gd name="T48" fmla="*/ 148 w 273"/>
                  <a:gd name="T49" fmla="*/ 266 h 275"/>
                  <a:gd name="T50" fmla="*/ 143 w 273"/>
                  <a:gd name="T51" fmla="*/ 273 h 275"/>
                  <a:gd name="T52" fmla="*/ 132 w 273"/>
                  <a:gd name="T53" fmla="*/ 273 h 275"/>
                  <a:gd name="T54" fmla="*/ 125 w 273"/>
                  <a:gd name="T55" fmla="*/ 266 h 275"/>
                  <a:gd name="T56" fmla="*/ 124 w 273"/>
                  <a:gd name="T57" fmla="*/ 208 h 275"/>
                  <a:gd name="T58" fmla="*/ 95 w 273"/>
                  <a:gd name="T59" fmla="*/ 197 h 275"/>
                  <a:gd name="T60" fmla="*/ 55 w 273"/>
                  <a:gd name="T61" fmla="*/ 236 h 275"/>
                  <a:gd name="T62" fmla="*/ 48 w 273"/>
                  <a:gd name="T63" fmla="*/ 237 h 275"/>
                  <a:gd name="T64" fmla="*/ 40 w 273"/>
                  <a:gd name="T65" fmla="*/ 234 h 275"/>
                  <a:gd name="T66" fmla="*/ 36 w 273"/>
                  <a:gd name="T67" fmla="*/ 227 h 275"/>
                  <a:gd name="T68" fmla="*/ 38 w 273"/>
                  <a:gd name="T69" fmla="*/ 218 h 275"/>
                  <a:gd name="T70" fmla="*/ 78 w 273"/>
                  <a:gd name="T71" fmla="*/ 180 h 275"/>
                  <a:gd name="T72" fmla="*/ 65 w 273"/>
                  <a:gd name="T73" fmla="*/ 149 h 275"/>
                  <a:gd name="T74" fmla="*/ 9 w 273"/>
                  <a:gd name="T75" fmla="*/ 149 h 275"/>
                  <a:gd name="T76" fmla="*/ 2 w 273"/>
                  <a:gd name="T77" fmla="*/ 142 h 275"/>
                  <a:gd name="T78" fmla="*/ 2 w 273"/>
                  <a:gd name="T79" fmla="*/ 132 h 275"/>
                  <a:gd name="T80" fmla="*/ 9 w 273"/>
                  <a:gd name="T81" fmla="*/ 125 h 275"/>
                  <a:gd name="T82" fmla="*/ 65 w 273"/>
                  <a:gd name="T83" fmla="*/ 125 h 275"/>
                  <a:gd name="T84" fmla="*/ 78 w 273"/>
                  <a:gd name="T85" fmla="*/ 95 h 275"/>
                  <a:gd name="T86" fmla="*/ 38 w 273"/>
                  <a:gd name="T87" fmla="*/ 56 h 275"/>
                  <a:gd name="T88" fmla="*/ 36 w 273"/>
                  <a:gd name="T89" fmla="*/ 47 h 275"/>
                  <a:gd name="T90" fmla="*/ 40 w 273"/>
                  <a:gd name="T91" fmla="*/ 40 h 275"/>
                  <a:gd name="T92" fmla="*/ 48 w 273"/>
                  <a:gd name="T93" fmla="*/ 37 h 275"/>
                  <a:gd name="T94" fmla="*/ 55 w 273"/>
                  <a:gd name="T95" fmla="*/ 39 h 275"/>
                  <a:gd name="T96" fmla="*/ 95 w 273"/>
                  <a:gd name="T97" fmla="*/ 78 h 275"/>
                  <a:gd name="T98" fmla="*/ 124 w 273"/>
                  <a:gd name="T99" fmla="*/ 66 h 275"/>
                  <a:gd name="T100" fmla="*/ 125 w 273"/>
                  <a:gd name="T101" fmla="*/ 9 h 275"/>
                  <a:gd name="T102" fmla="*/ 132 w 273"/>
                  <a:gd name="T103" fmla="*/ 1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3" h="275">
                    <a:moveTo>
                      <a:pt x="137" y="0"/>
                    </a:moveTo>
                    <a:lnTo>
                      <a:pt x="143" y="1"/>
                    </a:lnTo>
                    <a:lnTo>
                      <a:pt x="145" y="4"/>
                    </a:lnTo>
                    <a:lnTo>
                      <a:pt x="148" y="9"/>
                    </a:lnTo>
                    <a:lnTo>
                      <a:pt x="150" y="13"/>
                    </a:lnTo>
                    <a:lnTo>
                      <a:pt x="150" y="66"/>
                    </a:lnTo>
                    <a:lnTo>
                      <a:pt x="166" y="70"/>
                    </a:lnTo>
                    <a:lnTo>
                      <a:pt x="178" y="78"/>
                    </a:lnTo>
                    <a:lnTo>
                      <a:pt x="216" y="40"/>
                    </a:lnTo>
                    <a:lnTo>
                      <a:pt x="219" y="39"/>
                    </a:lnTo>
                    <a:lnTo>
                      <a:pt x="223" y="37"/>
                    </a:lnTo>
                    <a:lnTo>
                      <a:pt x="227" y="37"/>
                    </a:lnTo>
                    <a:lnTo>
                      <a:pt x="230" y="39"/>
                    </a:lnTo>
                    <a:lnTo>
                      <a:pt x="233" y="40"/>
                    </a:lnTo>
                    <a:lnTo>
                      <a:pt x="236" y="45"/>
                    </a:lnTo>
                    <a:lnTo>
                      <a:pt x="237" y="47"/>
                    </a:lnTo>
                    <a:lnTo>
                      <a:pt x="237" y="52"/>
                    </a:lnTo>
                    <a:lnTo>
                      <a:pt x="236" y="56"/>
                    </a:lnTo>
                    <a:lnTo>
                      <a:pt x="233" y="59"/>
                    </a:lnTo>
                    <a:lnTo>
                      <a:pt x="197" y="95"/>
                    </a:lnTo>
                    <a:lnTo>
                      <a:pt x="204" y="109"/>
                    </a:lnTo>
                    <a:lnTo>
                      <a:pt x="209" y="125"/>
                    </a:lnTo>
                    <a:lnTo>
                      <a:pt x="260" y="125"/>
                    </a:lnTo>
                    <a:lnTo>
                      <a:pt x="266" y="125"/>
                    </a:lnTo>
                    <a:lnTo>
                      <a:pt x="270" y="128"/>
                    </a:lnTo>
                    <a:lnTo>
                      <a:pt x="273" y="132"/>
                    </a:lnTo>
                    <a:lnTo>
                      <a:pt x="273" y="138"/>
                    </a:lnTo>
                    <a:lnTo>
                      <a:pt x="273" y="142"/>
                    </a:lnTo>
                    <a:lnTo>
                      <a:pt x="270" y="147"/>
                    </a:lnTo>
                    <a:lnTo>
                      <a:pt x="266" y="149"/>
                    </a:lnTo>
                    <a:lnTo>
                      <a:pt x="260" y="149"/>
                    </a:lnTo>
                    <a:lnTo>
                      <a:pt x="209" y="149"/>
                    </a:lnTo>
                    <a:lnTo>
                      <a:pt x="204" y="165"/>
                    </a:lnTo>
                    <a:lnTo>
                      <a:pt x="197" y="180"/>
                    </a:lnTo>
                    <a:lnTo>
                      <a:pt x="233" y="216"/>
                    </a:lnTo>
                    <a:lnTo>
                      <a:pt x="236" y="218"/>
                    </a:lnTo>
                    <a:lnTo>
                      <a:pt x="237" y="223"/>
                    </a:lnTo>
                    <a:lnTo>
                      <a:pt x="237" y="227"/>
                    </a:lnTo>
                    <a:lnTo>
                      <a:pt x="236" y="230"/>
                    </a:lnTo>
                    <a:lnTo>
                      <a:pt x="233" y="234"/>
                    </a:lnTo>
                    <a:lnTo>
                      <a:pt x="230" y="236"/>
                    </a:lnTo>
                    <a:lnTo>
                      <a:pt x="227" y="237"/>
                    </a:lnTo>
                    <a:lnTo>
                      <a:pt x="223" y="237"/>
                    </a:lnTo>
                    <a:lnTo>
                      <a:pt x="219" y="236"/>
                    </a:lnTo>
                    <a:lnTo>
                      <a:pt x="216" y="234"/>
                    </a:lnTo>
                    <a:lnTo>
                      <a:pt x="178" y="197"/>
                    </a:lnTo>
                    <a:lnTo>
                      <a:pt x="166" y="204"/>
                    </a:lnTo>
                    <a:lnTo>
                      <a:pt x="150" y="208"/>
                    </a:lnTo>
                    <a:lnTo>
                      <a:pt x="150" y="262"/>
                    </a:lnTo>
                    <a:lnTo>
                      <a:pt x="148" y="266"/>
                    </a:lnTo>
                    <a:lnTo>
                      <a:pt x="145" y="270"/>
                    </a:lnTo>
                    <a:lnTo>
                      <a:pt x="143" y="273"/>
                    </a:lnTo>
                    <a:lnTo>
                      <a:pt x="137" y="275"/>
                    </a:lnTo>
                    <a:lnTo>
                      <a:pt x="132" y="273"/>
                    </a:lnTo>
                    <a:lnTo>
                      <a:pt x="128" y="270"/>
                    </a:lnTo>
                    <a:lnTo>
                      <a:pt x="125" y="266"/>
                    </a:lnTo>
                    <a:lnTo>
                      <a:pt x="124" y="262"/>
                    </a:lnTo>
                    <a:lnTo>
                      <a:pt x="124" y="208"/>
                    </a:lnTo>
                    <a:lnTo>
                      <a:pt x="109" y="204"/>
                    </a:lnTo>
                    <a:lnTo>
                      <a:pt x="95" y="197"/>
                    </a:lnTo>
                    <a:lnTo>
                      <a:pt x="59" y="234"/>
                    </a:lnTo>
                    <a:lnTo>
                      <a:pt x="55" y="236"/>
                    </a:lnTo>
                    <a:lnTo>
                      <a:pt x="52" y="237"/>
                    </a:lnTo>
                    <a:lnTo>
                      <a:pt x="48" y="237"/>
                    </a:lnTo>
                    <a:lnTo>
                      <a:pt x="43" y="236"/>
                    </a:lnTo>
                    <a:lnTo>
                      <a:pt x="40" y="234"/>
                    </a:lnTo>
                    <a:lnTo>
                      <a:pt x="38" y="230"/>
                    </a:lnTo>
                    <a:lnTo>
                      <a:pt x="36" y="227"/>
                    </a:lnTo>
                    <a:lnTo>
                      <a:pt x="36" y="223"/>
                    </a:lnTo>
                    <a:lnTo>
                      <a:pt x="38" y="218"/>
                    </a:lnTo>
                    <a:lnTo>
                      <a:pt x="40" y="216"/>
                    </a:lnTo>
                    <a:lnTo>
                      <a:pt x="78" y="180"/>
                    </a:lnTo>
                    <a:lnTo>
                      <a:pt x="69" y="165"/>
                    </a:lnTo>
                    <a:lnTo>
                      <a:pt x="65" y="149"/>
                    </a:lnTo>
                    <a:lnTo>
                      <a:pt x="13" y="149"/>
                    </a:lnTo>
                    <a:lnTo>
                      <a:pt x="9" y="149"/>
                    </a:lnTo>
                    <a:lnTo>
                      <a:pt x="5" y="147"/>
                    </a:lnTo>
                    <a:lnTo>
                      <a:pt x="2" y="142"/>
                    </a:lnTo>
                    <a:lnTo>
                      <a:pt x="0" y="138"/>
                    </a:lnTo>
                    <a:lnTo>
                      <a:pt x="2" y="132"/>
                    </a:lnTo>
                    <a:lnTo>
                      <a:pt x="5" y="128"/>
                    </a:lnTo>
                    <a:lnTo>
                      <a:pt x="9" y="125"/>
                    </a:lnTo>
                    <a:lnTo>
                      <a:pt x="13" y="125"/>
                    </a:lnTo>
                    <a:lnTo>
                      <a:pt x="65" y="125"/>
                    </a:lnTo>
                    <a:lnTo>
                      <a:pt x="69" y="109"/>
                    </a:lnTo>
                    <a:lnTo>
                      <a:pt x="78" y="95"/>
                    </a:lnTo>
                    <a:lnTo>
                      <a:pt x="40" y="59"/>
                    </a:lnTo>
                    <a:lnTo>
                      <a:pt x="38" y="56"/>
                    </a:lnTo>
                    <a:lnTo>
                      <a:pt x="36" y="52"/>
                    </a:lnTo>
                    <a:lnTo>
                      <a:pt x="36" y="47"/>
                    </a:lnTo>
                    <a:lnTo>
                      <a:pt x="38" y="45"/>
                    </a:lnTo>
                    <a:lnTo>
                      <a:pt x="40" y="40"/>
                    </a:lnTo>
                    <a:lnTo>
                      <a:pt x="43" y="39"/>
                    </a:lnTo>
                    <a:lnTo>
                      <a:pt x="48" y="37"/>
                    </a:lnTo>
                    <a:lnTo>
                      <a:pt x="52" y="37"/>
                    </a:lnTo>
                    <a:lnTo>
                      <a:pt x="55" y="39"/>
                    </a:lnTo>
                    <a:lnTo>
                      <a:pt x="59" y="40"/>
                    </a:lnTo>
                    <a:lnTo>
                      <a:pt x="95" y="78"/>
                    </a:lnTo>
                    <a:lnTo>
                      <a:pt x="109" y="70"/>
                    </a:lnTo>
                    <a:lnTo>
                      <a:pt x="124" y="66"/>
                    </a:lnTo>
                    <a:lnTo>
                      <a:pt x="124" y="13"/>
                    </a:lnTo>
                    <a:lnTo>
                      <a:pt x="125" y="9"/>
                    </a:lnTo>
                    <a:lnTo>
                      <a:pt x="128" y="4"/>
                    </a:lnTo>
                    <a:lnTo>
                      <a:pt x="132" y="1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Group 65"/>
            <p:cNvGrpSpPr/>
            <p:nvPr/>
          </p:nvGrpSpPr>
          <p:grpSpPr>
            <a:xfrm>
              <a:off x="7679442" y="5000530"/>
              <a:ext cx="702674" cy="666266"/>
              <a:chOff x="7893050" y="4611688"/>
              <a:chExt cx="919163" cy="871538"/>
            </a:xfrm>
            <a:solidFill>
              <a:schemeClr val="bg1"/>
            </a:solidFill>
          </p:grpSpPr>
          <p:sp>
            <p:nvSpPr>
              <p:cNvPr id="67" name="Freeform 66"/>
              <p:cNvSpPr>
                <a:spLocks/>
              </p:cNvSpPr>
              <p:nvPr/>
            </p:nvSpPr>
            <p:spPr bwMode="auto">
              <a:xfrm>
                <a:off x="7893050" y="4611688"/>
                <a:ext cx="620712" cy="434975"/>
              </a:xfrm>
              <a:custGeom>
                <a:avLst/>
                <a:gdLst>
                  <a:gd name="T0" fmla="*/ 198 w 391"/>
                  <a:gd name="T1" fmla="*/ 0 h 274"/>
                  <a:gd name="T2" fmla="*/ 391 w 391"/>
                  <a:gd name="T3" fmla="*/ 0 h 274"/>
                  <a:gd name="T4" fmla="*/ 334 w 391"/>
                  <a:gd name="T5" fmla="*/ 161 h 274"/>
                  <a:gd name="T6" fmla="*/ 299 w 391"/>
                  <a:gd name="T7" fmla="*/ 121 h 274"/>
                  <a:gd name="T8" fmla="*/ 0 w 391"/>
                  <a:gd name="T9" fmla="*/ 274 h 274"/>
                  <a:gd name="T10" fmla="*/ 240 w 391"/>
                  <a:gd name="T11" fmla="*/ 43 h 274"/>
                  <a:gd name="T12" fmla="*/ 198 w 391"/>
                  <a:gd name="T13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1" h="274">
                    <a:moveTo>
                      <a:pt x="198" y="0"/>
                    </a:moveTo>
                    <a:lnTo>
                      <a:pt x="391" y="0"/>
                    </a:lnTo>
                    <a:lnTo>
                      <a:pt x="334" y="161"/>
                    </a:lnTo>
                    <a:lnTo>
                      <a:pt x="299" y="121"/>
                    </a:lnTo>
                    <a:lnTo>
                      <a:pt x="0" y="274"/>
                    </a:lnTo>
                    <a:lnTo>
                      <a:pt x="240" y="43"/>
                    </a:lnTo>
                    <a:lnTo>
                      <a:pt x="1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67"/>
              <p:cNvSpPr>
                <a:spLocks/>
              </p:cNvSpPr>
              <p:nvPr/>
            </p:nvSpPr>
            <p:spPr bwMode="auto">
              <a:xfrm>
                <a:off x="7893050" y="5168900"/>
                <a:ext cx="258762" cy="314325"/>
              </a:xfrm>
              <a:custGeom>
                <a:avLst/>
                <a:gdLst>
                  <a:gd name="T0" fmla="*/ 16 w 163"/>
                  <a:gd name="T1" fmla="*/ 0 h 198"/>
                  <a:gd name="T2" fmla="*/ 147 w 163"/>
                  <a:gd name="T3" fmla="*/ 0 h 198"/>
                  <a:gd name="T4" fmla="*/ 152 w 163"/>
                  <a:gd name="T5" fmla="*/ 1 h 198"/>
                  <a:gd name="T6" fmla="*/ 157 w 163"/>
                  <a:gd name="T7" fmla="*/ 2 h 198"/>
                  <a:gd name="T8" fmla="*/ 160 w 163"/>
                  <a:gd name="T9" fmla="*/ 7 h 198"/>
                  <a:gd name="T10" fmla="*/ 163 w 163"/>
                  <a:gd name="T11" fmla="*/ 11 h 198"/>
                  <a:gd name="T12" fmla="*/ 163 w 163"/>
                  <a:gd name="T13" fmla="*/ 15 h 198"/>
                  <a:gd name="T14" fmla="*/ 163 w 163"/>
                  <a:gd name="T15" fmla="*/ 182 h 198"/>
                  <a:gd name="T16" fmla="*/ 163 w 163"/>
                  <a:gd name="T17" fmla="*/ 186 h 198"/>
                  <a:gd name="T18" fmla="*/ 160 w 163"/>
                  <a:gd name="T19" fmla="*/ 191 h 198"/>
                  <a:gd name="T20" fmla="*/ 157 w 163"/>
                  <a:gd name="T21" fmla="*/ 195 h 198"/>
                  <a:gd name="T22" fmla="*/ 152 w 163"/>
                  <a:gd name="T23" fmla="*/ 196 h 198"/>
                  <a:gd name="T24" fmla="*/ 147 w 163"/>
                  <a:gd name="T25" fmla="*/ 198 h 198"/>
                  <a:gd name="T26" fmla="*/ 16 w 163"/>
                  <a:gd name="T27" fmla="*/ 198 h 198"/>
                  <a:gd name="T28" fmla="*/ 12 w 163"/>
                  <a:gd name="T29" fmla="*/ 196 h 198"/>
                  <a:gd name="T30" fmla="*/ 7 w 163"/>
                  <a:gd name="T31" fmla="*/ 195 h 198"/>
                  <a:gd name="T32" fmla="*/ 3 w 163"/>
                  <a:gd name="T33" fmla="*/ 191 h 198"/>
                  <a:gd name="T34" fmla="*/ 2 w 163"/>
                  <a:gd name="T35" fmla="*/ 186 h 198"/>
                  <a:gd name="T36" fmla="*/ 0 w 163"/>
                  <a:gd name="T37" fmla="*/ 182 h 198"/>
                  <a:gd name="T38" fmla="*/ 0 w 163"/>
                  <a:gd name="T39" fmla="*/ 15 h 198"/>
                  <a:gd name="T40" fmla="*/ 2 w 163"/>
                  <a:gd name="T41" fmla="*/ 11 h 198"/>
                  <a:gd name="T42" fmla="*/ 3 w 163"/>
                  <a:gd name="T43" fmla="*/ 7 h 198"/>
                  <a:gd name="T44" fmla="*/ 7 w 163"/>
                  <a:gd name="T45" fmla="*/ 2 h 198"/>
                  <a:gd name="T46" fmla="*/ 12 w 163"/>
                  <a:gd name="T47" fmla="*/ 1 h 198"/>
                  <a:gd name="T48" fmla="*/ 16 w 163"/>
                  <a:gd name="T49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3" h="198">
                    <a:moveTo>
                      <a:pt x="16" y="0"/>
                    </a:moveTo>
                    <a:lnTo>
                      <a:pt x="147" y="0"/>
                    </a:lnTo>
                    <a:lnTo>
                      <a:pt x="152" y="1"/>
                    </a:lnTo>
                    <a:lnTo>
                      <a:pt x="157" y="2"/>
                    </a:lnTo>
                    <a:lnTo>
                      <a:pt x="160" y="7"/>
                    </a:lnTo>
                    <a:lnTo>
                      <a:pt x="163" y="11"/>
                    </a:lnTo>
                    <a:lnTo>
                      <a:pt x="163" y="15"/>
                    </a:lnTo>
                    <a:lnTo>
                      <a:pt x="163" y="182"/>
                    </a:lnTo>
                    <a:lnTo>
                      <a:pt x="163" y="186"/>
                    </a:lnTo>
                    <a:lnTo>
                      <a:pt x="160" y="191"/>
                    </a:lnTo>
                    <a:lnTo>
                      <a:pt x="157" y="195"/>
                    </a:lnTo>
                    <a:lnTo>
                      <a:pt x="152" y="196"/>
                    </a:lnTo>
                    <a:lnTo>
                      <a:pt x="147" y="198"/>
                    </a:lnTo>
                    <a:lnTo>
                      <a:pt x="16" y="198"/>
                    </a:lnTo>
                    <a:lnTo>
                      <a:pt x="12" y="196"/>
                    </a:lnTo>
                    <a:lnTo>
                      <a:pt x="7" y="195"/>
                    </a:lnTo>
                    <a:lnTo>
                      <a:pt x="3" y="191"/>
                    </a:lnTo>
                    <a:lnTo>
                      <a:pt x="2" y="186"/>
                    </a:lnTo>
                    <a:lnTo>
                      <a:pt x="0" y="182"/>
                    </a:lnTo>
                    <a:lnTo>
                      <a:pt x="0" y="15"/>
                    </a:lnTo>
                    <a:lnTo>
                      <a:pt x="2" y="11"/>
                    </a:lnTo>
                    <a:lnTo>
                      <a:pt x="3" y="7"/>
                    </a:lnTo>
                    <a:lnTo>
                      <a:pt x="7" y="2"/>
                    </a:lnTo>
                    <a:lnTo>
                      <a:pt x="12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68"/>
              <p:cNvSpPr>
                <a:spLocks/>
              </p:cNvSpPr>
              <p:nvPr/>
            </p:nvSpPr>
            <p:spPr bwMode="auto">
              <a:xfrm>
                <a:off x="8221663" y="4999038"/>
                <a:ext cx="260350" cy="484188"/>
              </a:xfrm>
              <a:custGeom>
                <a:avLst/>
                <a:gdLst>
                  <a:gd name="T0" fmla="*/ 17 w 164"/>
                  <a:gd name="T1" fmla="*/ 0 h 305"/>
                  <a:gd name="T2" fmla="*/ 148 w 164"/>
                  <a:gd name="T3" fmla="*/ 0 h 305"/>
                  <a:gd name="T4" fmla="*/ 152 w 164"/>
                  <a:gd name="T5" fmla="*/ 2 h 305"/>
                  <a:gd name="T6" fmla="*/ 157 w 164"/>
                  <a:gd name="T7" fmla="*/ 3 h 305"/>
                  <a:gd name="T8" fmla="*/ 161 w 164"/>
                  <a:gd name="T9" fmla="*/ 7 h 305"/>
                  <a:gd name="T10" fmla="*/ 162 w 164"/>
                  <a:gd name="T11" fmla="*/ 12 h 305"/>
                  <a:gd name="T12" fmla="*/ 164 w 164"/>
                  <a:gd name="T13" fmla="*/ 16 h 305"/>
                  <a:gd name="T14" fmla="*/ 164 w 164"/>
                  <a:gd name="T15" fmla="*/ 289 h 305"/>
                  <a:gd name="T16" fmla="*/ 162 w 164"/>
                  <a:gd name="T17" fmla="*/ 293 h 305"/>
                  <a:gd name="T18" fmla="*/ 161 w 164"/>
                  <a:gd name="T19" fmla="*/ 298 h 305"/>
                  <a:gd name="T20" fmla="*/ 157 w 164"/>
                  <a:gd name="T21" fmla="*/ 302 h 305"/>
                  <a:gd name="T22" fmla="*/ 152 w 164"/>
                  <a:gd name="T23" fmla="*/ 303 h 305"/>
                  <a:gd name="T24" fmla="*/ 148 w 164"/>
                  <a:gd name="T25" fmla="*/ 305 h 305"/>
                  <a:gd name="T26" fmla="*/ 17 w 164"/>
                  <a:gd name="T27" fmla="*/ 305 h 305"/>
                  <a:gd name="T28" fmla="*/ 12 w 164"/>
                  <a:gd name="T29" fmla="*/ 303 h 305"/>
                  <a:gd name="T30" fmla="*/ 7 w 164"/>
                  <a:gd name="T31" fmla="*/ 302 h 305"/>
                  <a:gd name="T32" fmla="*/ 4 w 164"/>
                  <a:gd name="T33" fmla="*/ 298 h 305"/>
                  <a:gd name="T34" fmla="*/ 1 w 164"/>
                  <a:gd name="T35" fmla="*/ 293 h 305"/>
                  <a:gd name="T36" fmla="*/ 0 w 164"/>
                  <a:gd name="T37" fmla="*/ 289 h 305"/>
                  <a:gd name="T38" fmla="*/ 0 w 164"/>
                  <a:gd name="T39" fmla="*/ 16 h 305"/>
                  <a:gd name="T40" fmla="*/ 1 w 164"/>
                  <a:gd name="T41" fmla="*/ 12 h 305"/>
                  <a:gd name="T42" fmla="*/ 4 w 164"/>
                  <a:gd name="T43" fmla="*/ 7 h 305"/>
                  <a:gd name="T44" fmla="*/ 7 w 164"/>
                  <a:gd name="T45" fmla="*/ 3 h 305"/>
                  <a:gd name="T46" fmla="*/ 12 w 164"/>
                  <a:gd name="T47" fmla="*/ 2 h 305"/>
                  <a:gd name="T48" fmla="*/ 17 w 164"/>
                  <a:gd name="T49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4" h="305">
                    <a:moveTo>
                      <a:pt x="17" y="0"/>
                    </a:moveTo>
                    <a:lnTo>
                      <a:pt x="148" y="0"/>
                    </a:lnTo>
                    <a:lnTo>
                      <a:pt x="152" y="2"/>
                    </a:lnTo>
                    <a:lnTo>
                      <a:pt x="157" y="3"/>
                    </a:lnTo>
                    <a:lnTo>
                      <a:pt x="161" y="7"/>
                    </a:lnTo>
                    <a:lnTo>
                      <a:pt x="162" y="12"/>
                    </a:lnTo>
                    <a:lnTo>
                      <a:pt x="164" y="16"/>
                    </a:lnTo>
                    <a:lnTo>
                      <a:pt x="164" y="289"/>
                    </a:lnTo>
                    <a:lnTo>
                      <a:pt x="162" y="293"/>
                    </a:lnTo>
                    <a:lnTo>
                      <a:pt x="161" y="298"/>
                    </a:lnTo>
                    <a:lnTo>
                      <a:pt x="157" y="302"/>
                    </a:lnTo>
                    <a:lnTo>
                      <a:pt x="152" y="303"/>
                    </a:lnTo>
                    <a:lnTo>
                      <a:pt x="148" y="305"/>
                    </a:lnTo>
                    <a:lnTo>
                      <a:pt x="17" y="305"/>
                    </a:lnTo>
                    <a:lnTo>
                      <a:pt x="12" y="303"/>
                    </a:lnTo>
                    <a:lnTo>
                      <a:pt x="7" y="302"/>
                    </a:lnTo>
                    <a:lnTo>
                      <a:pt x="4" y="298"/>
                    </a:lnTo>
                    <a:lnTo>
                      <a:pt x="1" y="293"/>
                    </a:lnTo>
                    <a:lnTo>
                      <a:pt x="0" y="289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4" y="7"/>
                    </a:lnTo>
                    <a:lnTo>
                      <a:pt x="7" y="3"/>
                    </a:lnTo>
                    <a:lnTo>
                      <a:pt x="12" y="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8555038" y="4754563"/>
                <a:ext cx="257175" cy="728663"/>
              </a:xfrm>
              <a:custGeom>
                <a:avLst/>
                <a:gdLst>
                  <a:gd name="T0" fmla="*/ 16 w 162"/>
                  <a:gd name="T1" fmla="*/ 0 h 459"/>
                  <a:gd name="T2" fmla="*/ 147 w 162"/>
                  <a:gd name="T3" fmla="*/ 0 h 459"/>
                  <a:gd name="T4" fmla="*/ 151 w 162"/>
                  <a:gd name="T5" fmla="*/ 2 h 459"/>
                  <a:gd name="T6" fmla="*/ 155 w 162"/>
                  <a:gd name="T7" fmla="*/ 5 h 459"/>
                  <a:gd name="T8" fmla="*/ 159 w 162"/>
                  <a:gd name="T9" fmla="*/ 8 h 459"/>
                  <a:gd name="T10" fmla="*/ 161 w 162"/>
                  <a:gd name="T11" fmla="*/ 12 h 459"/>
                  <a:gd name="T12" fmla="*/ 162 w 162"/>
                  <a:gd name="T13" fmla="*/ 18 h 459"/>
                  <a:gd name="T14" fmla="*/ 162 w 162"/>
                  <a:gd name="T15" fmla="*/ 443 h 459"/>
                  <a:gd name="T16" fmla="*/ 161 w 162"/>
                  <a:gd name="T17" fmla="*/ 447 h 459"/>
                  <a:gd name="T18" fmla="*/ 159 w 162"/>
                  <a:gd name="T19" fmla="*/ 452 h 459"/>
                  <a:gd name="T20" fmla="*/ 155 w 162"/>
                  <a:gd name="T21" fmla="*/ 456 h 459"/>
                  <a:gd name="T22" fmla="*/ 151 w 162"/>
                  <a:gd name="T23" fmla="*/ 457 h 459"/>
                  <a:gd name="T24" fmla="*/ 147 w 162"/>
                  <a:gd name="T25" fmla="*/ 459 h 459"/>
                  <a:gd name="T26" fmla="*/ 16 w 162"/>
                  <a:gd name="T27" fmla="*/ 459 h 459"/>
                  <a:gd name="T28" fmla="*/ 10 w 162"/>
                  <a:gd name="T29" fmla="*/ 457 h 459"/>
                  <a:gd name="T30" fmla="*/ 6 w 162"/>
                  <a:gd name="T31" fmla="*/ 456 h 459"/>
                  <a:gd name="T32" fmla="*/ 3 w 162"/>
                  <a:gd name="T33" fmla="*/ 452 h 459"/>
                  <a:gd name="T34" fmla="*/ 0 w 162"/>
                  <a:gd name="T35" fmla="*/ 447 h 459"/>
                  <a:gd name="T36" fmla="*/ 0 w 162"/>
                  <a:gd name="T37" fmla="*/ 443 h 459"/>
                  <a:gd name="T38" fmla="*/ 0 w 162"/>
                  <a:gd name="T39" fmla="*/ 18 h 459"/>
                  <a:gd name="T40" fmla="*/ 0 w 162"/>
                  <a:gd name="T41" fmla="*/ 12 h 459"/>
                  <a:gd name="T42" fmla="*/ 3 w 162"/>
                  <a:gd name="T43" fmla="*/ 8 h 459"/>
                  <a:gd name="T44" fmla="*/ 6 w 162"/>
                  <a:gd name="T45" fmla="*/ 5 h 459"/>
                  <a:gd name="T46" fmla="*/ 10 w 162"/>
                  <a:gd name="T47" fmla="*/ 2 h 459"/>
                  <a:gd name="T48" fmla="*/ 16 w 162"/>
                  <a:gd name="T49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2" h="459">
                    <a:moveTo>
                      <a:pt x="16" y="0"/>
                    </a:moveTo>
                    <a:lnTo>
                      <a:pt x="147" y="0"/>
                    </a:lnTo>
                    <a:lnTo>
                      <a:pt x="151" y="2"/>
                    </a:lnTo>
                    <a:lnTo>
                      <a:pt x="155" y="5"/>
                    </a:lnTo>
                    <a:lnTo>
                      <a:pt x="159" y="8"/>
                    </a:lnTo>
                    <a:lnTo>
                      <a:pt x="161" y="12"/>
                    </a:lnTo>
                    <a:lnTo>
                      <a:pt x="162" y="18"/>
                    </a:lnTo>
                    <a:lnTo>
                      <a:pt x="162" y="443"/>
                    </a:lnTo>
                    <a:lnTo>
                      <a:pt x="161" y="447"/>
                    </a:lnTo>
                    <a:lnTo>
                      <a:pt x="159" y="452"/>
                    </a:lnTo>
                    <a:lnTo>
                      <a:pt x="155" y="456"/>
                    </a:lnTo>
                    <a:lnTo>
                      <a:pt x="151" y="457"/>
                    </a:lnTo>
                    <a:lnTo>
                      <a:pt x="147" y="459"/>
                    </a:lnTo>
                    <a:lnTo>
                      <a:pt x="16" y="459"/>
                    </a:lnTo>
                    <a:lnTo>
                      <a:pt x="10" y="457"/>
                    </a:lnTo>
                    <a:lnTo>
                      <a:pt x="6" y="456"/>
                    </a:lnTo>
                    <a:lnTo>
                      <a:pt x="3" y="452"/>
                    </a:lnTo>
                    <a:lnTo>
                      <a:pt x="0" y="447"/>
                    </a:lnTo>
                    <a:lnTo>
                      <a:pt x="0" y="443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3" y="8"/>
                    </a:lnTo>
                    <a:lnTo>
                      <a:pt x="6" y="5"/>
                    </a:lnTo>
                    <a:lnTo>
                      <a:pt x="10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4" name="Group 70"/>
            <p:cNvGrpSpPr/>
            <p:nvPr/>
          </p:nvGrpSpPr>
          <p:grpSpPr>
            <a:xfrm>
              <a:off x="3330209" y="4644692"/>
              <a:ext cx="679614" cy="484224"/>
              <a:chOff x="6310313" y="4924425"/>
              <a:chExt cx="889000" cy="633413"/>
            </a:xfrm>
            <a:solidFill>
              <a:schemeClr val="bg1"/>
            </a:solidFill>
          </p:grpSpPr>
          <p:sp>
            <p:nvSpPr>
              <p:cNvPr id="72" name="Freeform 71"/>
              <p:cNvSpPr>
                <a:spLocks noEditPoints="1"/>
              </p:cNvSpPr>
              <p:nvPr/>
            </p:nvSpPr>
            <p:spPr bwMode="auto">
              <a:xfrm>
                <a:off x="6310313" y="4924425"/>
                <a:ext cx="889000" cy="633413"/>
              </a:xfrm>
              <a:custGeom>
                <a:avLst/>
                <a:gdLst>
                  <a:gd name="T0" fmla="*/ 36 w 560"/>
                  <a:gd name="T1" fmla="*/ 152 h 399"/>
                  <a:gd name="T2" fmla="*/ 36 w 560"/>
                  <a:gd name="T3" fmla="*/ 362 h 399"/>
                  <a:gd name="T4" fmla="*/ 523 w 560"/>
                  <a:gd name="T5" fmla="*/ 362 h 399"/>
                  <a:gd name="T6" fmla="*/ 523 w 560"/>
                  <a:gd name="T7" fmla="*/ 152 h 399"/>
                  <a:gd name="T8" fmla="*/ 36 w 560"/>
                  <a:gd name="T9" fmla="*/ 152 h 399"/>
                  <a:gd name="T10" fmla="*/ 36 w 560"/>
                  <a:gd name="T11" fmla="*/ 37 h 399"/>
                  <a:gd name="T12" fmla="*/ 36 w 560"/>
                  <a:gd name="T13" fmla="*/ 100 h 399"/>
                  <a:gd name="T14" fmla="*/ 523 w 560"/>
                  <a:gd name="T15" fmla="*/ 100 h 399"/>
                  <a:gd name="T16" fmla="*/ 523 w 560"/>
                  <a:gd name="T17" fmla="*/ 37 h 399"/>
                  <a:gd name="T18" fmla="*/ 36 w 560"/>
                  <a:gd name="T19" fmla="*/ 37 h 399"/>
                  <a:gd name="T20" fmla="*/ 33 w 560"/>
                  <a:gd name="T21" fmla="*/ 0 h 399"/>
                  <a:gd name="T22" fmla="*/ 527 w 560"/>
                  <a:gd name="T23" fmla="*/ 0 h 399"/>
                  <a:gd name="T24" fmla="*/ 539 w 560"/>
                  <a:gd name="T25" fmla="*/ 3 h 399"/>
                  <a:gd name="T26" fmla="*/ 550 w 560"/>
                  <a:gd name="T27" fmla="*/ 10 h 399"/>
                  <a:gd name="T28" fmla="*/ 557 w 560"/>
                  <a:gd name="T29" fmla="*/ 20 h 399"/>
                  <a:gd name="T30" fmla="*/ 560 w 560"/>
                  <a:gd name="T31" fmla="*/ 33 h 399"/>
                  <a:gd name="T32" fmla="*/ 560 w 560"/>
                  <a:gd name="T33" fmla="*/ 366 h 399"/>
                  <a:gd name="T34" fmla="*/ 557 w 560"/>
                  <a:gd name="T35" fmla="*/ 379 h 399"/>
                  <a:gd name="T36" fmla="*/ 550 w 560"/>
                  <a:gd name="T37" fmla="*/ 389 h 399"/>
                  <a:gd name="T38" fmla="*/ 539 w 560"/>
                  <a:gd name="T39" fmla="*/ 396 h 399"/>
                  <a:gd name="T40" fmla="*/ 527 w 560"/>
                  <a:gd name="T41" fmla="*/ 399 h 399"/>
                  <a:gd name="T42" fmla="*/ 33 w 560"/>
                  <a:gd name="T43" fmla="*/ 399 h 399"/>
                  <a:gd name="T44" fmla="*/ 20 w 560"/>
                  <a:gd name="T45" fmla="*/ 396 h 399"/>
                  <a:gd name="T46" fmla="*/ 10 w 560"/>
                  <a:gd name="T47" fmla="*/ 389 h 399"/>
                  <a:gd name="T48" fmla="*/ 3 w 560"/>
                  <a:gd name="T49" fmla="*/ 379 h 399"/>
                  <a:gd name="T50" fmla="*/ 0 w 560"/>
                  <a:gd name="T51" fmla="*/ 366 h 399"/>
                  <a:gd name="T52" fmla="*/ 0 w 560"/>
                  <a:gd name="T53" fmla="*/ 33 h 399"/>
                  <a:gd name="T54" fmla="*/ 3 w 560"/>
                  <a:gd name="T55" fmla="*/ 20 h 399"/>
                  <a:gd name="T56" fmla="*/ 10 w 560"/>
                  <a:gd name="T57" fmla="*/ 10 h 399"/>
                  <a:gd name="T58" fmla="*/ 20 w 560"/>
                  <a:gd name="T59" fmla="*/ 3 h 399"/>
                  <a:gd name="T60" fmla="*/ 33 w 560"/>
                  <a:gd name="T61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60" h="399">
                    <a:moveTo>
                      <a:pt x="36" y="152"/>
                    </a:moveTo>
                    <a:lnTo>
                      <a:pt x="36" y="362"/>
                    </a:lnTo>
                    <a:lnTo>
                      <a:pt x="523" y="362"/>
                    </a:lnTo>
                    <a:lnTo>
                      <a:pt x="523" y="152"/>
                    </a:lnTo>
                    <a:lnTo>
                      <a:pt x="36" y="152"/>
                    </a:lnTo>
                    <a:close/>
                    <a:moveTo>
                      <a:pt x="36" y="37"/>
                    </a:moveTo>
                    <a:lnTo>
                      <a:pt x="36" y="100"/>
                    </a:lnTo>
                    <a:lnTo>
                      <a:pt x="523" y="100"/>
                    </a:lnTo>
                    <a:lnTo>
                      <a:pt x="523" y="37"/>
                    </a:lnTo>
                    <a:lnTo>
                      <a:pt x="36" y="37"/>
                    </a:lnTo>
                    <a:close/>
                    <a:moveTo>
                      <a:pt x="33" y="0"/>
                    </a:moveTo>
                    <a:lnTo>
                      <a:pt x="527" y="0"/>
                    </a:lnTo>
                    <a:lnTo>
                      <a:pt x="539" y="3"/>
                    </a:lnTo>
                    <a:lnTo>
                      <a:pt x="550" y="10"/>
                    </a:lnTo>
                    <a:lnTo>
                      <a:pt x="557" y="20"/>
                    </a:lnTo>
                    <a:lnTo>
                      <a:pt x="560" y="33"/>
                    </a:lnTo>
                    <a:lnTo>
                      <a:pt x="560" y="366"/>
                    </a:lnTo>
                    <a:lnTo>
                      <a:pt x="557" y="379"/>
                    </a:lnTo>
                    <a:lnTo>
                      <a:pt x="550" y="389"/>
                    </a:lnTo>
                    <a:lnTo>
                      <a:pt x="539" y="396"/>
                    </a:lnTo>
                    <a:lnTo>
                      <a:pt x="527" y="399"/>
                    </a:lnTo>
                    <a:lnTo>
                      <a:pt x="33" y="399"/>
                    </a:lnTo>
                    <a:lnTo>
                      <a:pt x="20" y="396"/>
                    </a:lnTo>
                    <a:lnTo>
                      <a:pt x="10" y="389"/>
                    </a:lnTo>
                    <a:lnTo>
                      <a:pt x="3" y="379"/>
                    </a:lnTo>
                    <a:lnTo>
                      <a:pt x="0" y="366"/>
                    </a:lnTo>
                    <a:lnTo>
                      <a:pt x="0" y="33"/>
                    </a:lnTo>
                    <a:lnTo>
                      <a:pt x="3" y="20"/>
                    </a:lnTo>
                    <a:lnTo>
                      <a:pt x="10" y="10"/>
                    </a:lnTo>
                    <a:lnTo>
                      <a:pt x="20" y="3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Rectangle 72"/>
              <p:cNvSpPr>
                <a:spLocks noChangeArrowheads="1"/>
              </p:cNvSpPr>
              <p:nvPr/>
            </p:nvSpPr>
            <p:spPr bwMode="auto">
              <a:xfrm>
                <a:off x="6891338" y="5224463"/>
                <a:ext cx="173037" cy="11747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Rectangle 73"/>
              <p:cNvSpPr>
                <a:spLocks noChangeArrowheads="1"/>
              </p:cNvSpPr>
              <p:nvPr/>
            </p:nvSpPr>
            <p:spPr bwMode="auto">
              <a:xfrm>
                <a:off x="6443663" y="5224463"/>
                <a:ext cx="311150" cy="7620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Rectangle 74"/>
              <p:cNvSpPr>
                <a:spLocks noChangeArrowheads="1"/>
              </p:cNvSpPr>
              <p:nvPr/>
            </p:nvSpPr>
            <p:spPr bwMode="auto">
              <a:xfrm>
                <a:off x="6443663" y="5326063"/>
                <a:ext cx="138112" cy="746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7455102" y="3455281"/>
              <a:ext cx="268940" cy="223388"/>
            </a:xfrm>
            <a:custGeom>
              <a:avLst/>
              <a:gdLst>
                <a:gd name="T0" fmla="*/ 231 w 614"/>
                <a:gd name="T1" fmla="*/ 38 h 510"/>
                <a:gd name="T2" fmla="*/ 226 w 614"/>
                <a:gd name="T3" fmla="*/ 38 h 510"/>
                <a:gd name="T4" fmla="*/ 221 w 614"/>
                <a:gd name="T5" fmla="*/ 40 h 510"/>
                <a:gd name="T6" fmla="*/ 218 w 614"/>
                <a:gd name="T7" fmla="*/ 43 h 510"/>
                <a:gd name="T8" fmla="*/ 216 w 614"/>
                <a:gd name="T9" fmla="*/ 48 h 510"/>
                <a:gd name="T10" fmla="*/ 214 w 614"/>
                <a:gd name="T11" fmla="*/ 53 h 510"/>
                <a:gd name="T12" fmla="*/ 214 w 614"/>
                <a:gd name="T13" fmla="*/ 101 h 510"/>
                <a:gd name="T14" fmla="*/ 395 w 614"/>
                <a:gd name="T15" fmla="*/ 101 h 510"/>
                <a:gd name="T16" fmla="*/ 395 w 614"/>
                <a:gd name="T17" fmla="*/ 53 h 510"/>
                <a:gd name="T18" fmla="*/ 394 w 614"/>
                <a:gd name="T19" fmla="*/ 48 h 510"/>
                <a:gd name="T20" fmla="*/ 392 w 614"/>
                <a:gd name="T21" fmla="*/ 43 h 510"/>
                <a:gd name="T22" fmla="*/ 388 w 614"/>
                <a:gd name="T23" fmla="*/ 40 h 510"/>
                <a:gd name="T24" fmla="*/ 384 w 614"/>
                <a:gd name="T25" fmla="*/ 38 h 510"/>
                <a:gd name="T26" fmla="*/ 379 w 614"/>
                <a:gd name="T27" fmla="*/ 38 h 510"/>
                <a:gd name="T28" fmla="*/ 231 w 614"/>
                <a:gd name="T29" fmla="*/ 38 h 510"/>
                <a:gd name="T30" fmla="*/ 193 w 614"/>
                <a:gd name="T31" fmla="*/ 0 h 510"/>
                <a:gd name="T32" fmla="*/ 417 w 614"/>
                <a:gd name="T33" fmla="*/ 0 h 510"/>
                <a:gd name="T34" fmla="*/ 423 w 614"/>
                <a:gd name="T35" fmla="*/ 0 h 510"/>
                <a:gd name="T36" fmla="*/ 427 w 614"/>
                <a:gd name="T37" fmla="*/ 3 h 510"/>
                <a:gd name="T38" fmla="*/ 430 w 614"/>
                <a:gd name="T39" fmla="*/ 6 h 510"/>
                <a:gd name="T40" fmla="*/ 433 w 614"/>
                <a:gd name="T41" fmla="*/ 10 h 510"/>
                <a:gd name="T42" fmla="*/ 433 w 614"/>
                <a:gd name="T43" fmla="*/ 16 h 510"/>
                <a:gd name="T44" fmla="*/ 433 w 614"/>
                <a:gd name="T45" fmla="*/ 101 h 510"/>
                <a:gd name="T46" fmla="*/ 598 w 614"/>
                <a:gd name="T47" fmla="*/ 101 h 510"/>
                <a:gd name="T48" fmla="*/ 604 w 614"/>
                <a:gd name="T49" fmla="*/ 101 h 510"/>
                <a:gd name="T50" fmla="*/ 608 w 614"/>
                <a:gd name="T51" fmla="*/ 104 h 510"/>
                <a:gd name="T52" fmla="*/ 611 w 614"/>
                <a:gd name="T53" fmla="*/ 107 h 510"/>
                <a:gd name="T54" fmla="*/ 614 w 614"/>
                <a:gd name="T55" fmla="*/ 111 h 510"/>
                <a:gd name="T56" fmla="*/ 614 w 614"/>
                <a:gd name="T57" fmla="*/ 117 h 510"/>
                <a:gd name="T58" fmla="*/ 614 w 614"/>
                <a:gd name="T59" fmla="*/ 493 h 510"/>
                <a:gd name="T60" fmla="*/ 614 w 614"/>
                <a:gd name="T61" fmla="*/ 499 h 510"/>
                <a:gd name="T62" fmla="*/ 611 w 614"/>
                <a:gd name="T63" fmla="*/ 503 h 510"/>
                <a:gd name="T64" fmla="*/ 608 w 614"/>
                <a:gd name="T65" fmla="*/ 506 h 510"/>
                <a:gd name="T66" fmla="*/ 604 w 614"/>
                <a:gd name="T67" fmla="*/ 509 h 510"/>
                <a:gd name="T68" fmla="*/ 598 w 614"/>
                <a:gd name="T69" fmla="*/ 510 h 510"/>
                <a:gd name="T70" fmla="*/ 16 w 614"/>
                <a:gd name="T71" fmla="*/ 510 h 510"/>
                <a:gd name="T72" fmla="*/ 11 w 614"/>
                <a:gd name="T73" fmla="*/ 509 h 510"/>
                <a:gd name="T74" fmla="*/ 7 w 614"/>
                <a:gd name="T75" fmla="*/ 506 h 510"/>
                <a:gd name="T76" fmla="*/ 3 w 614"/>
                <a:gd name="T77" fmla="*/ 503 h 510"/>
                <a:gd name="T78" fmla="*/ 1 w 614"/>
                <a:gd name="T79" fmla="*/ 499 h 510"/>
                <a:gd name="T80" fmla="*/ 0 w 614"/>
                <a:gd name="T81" fmla="*/ 493 h 510"/>
                <a:gd name="T82" fmla="*/ 0 w 614"/>
                <a:gd name="T83" fmla="*/ 117 h 510"/>
                <a:gd name="T84" fmla="*/ 1 w 614"/>
                <a:gd name="T85" fmla="*/ 111 h 510"/>
                <a:gd name="T86" fmla="*/ 3 w 614"/>
                <a:gd name="T87" fmla="*/ 107 h 510"/>
                <a:gd name="T88" fmla="*/ 7 w 614"/>
                <a:gd name="T89" fmla="*/ 104 h 510"/>
                <a:gd name="T90" fmla="*/ 11 w 614"/>
                <a:gd name="T91" fmla="*/ 101 h 510"/>
                <a:gd name="T92" fmla="*/ 16 w 614"/>
                <a:gd name="T93" fmla="*/ 101 h 510"/>
                <a:gd name="T94" fmla="*/ 177 w 614"/>
                <a:gd name="T95" fmla="*/ 101 h 510"/>
                <a:gd name="T96" fmla="*/ 177 w 614"/>
                <a:gd name="T97" fmla="*/ 16 h 510"/>
                <a:gd name="T98" fmla="*/ 178 w 614"/>
                <a:gd name="T99" fmla="*/ 10 h 510"/>
                <a:gd name="T100" fmla="*/ 180 w 614"/>
                <a:gd name="T101" fmla="*/ 6 h 510"/>
                <a:gd name="T102" fmla="*/ 184 w 614"/>
                <a:gd name="T103" fmla="*/ 3 h 510"/>
                <a:gd name="T104" fmla="*/ 188 w 614"/>
                <a:gd name="T105" fmla="*/ 0 h 510"/>
                <a:gd name="T106" fmla="*/ 193 w 614"/>
                <a:gd name="T107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4" h="510">
                  <a:moveTo>
                    <a:pt x="231" y="38"/>
                  </a:moveTo>
                  <a:lnTo>
                    <a:pt x="226" y="38"/>
                  </a:lnTo>
                  <a:lnTo>
                    <a:pt x="221" y="40"/>
                  </a:lnTo>
                  <a:lnTo>
                    <a:pt x="218" y="43"/>
                  </a:lnTo>
                  <a:lnTo>
                    <a:pt x="216" y="48"/>
                  </a:lnTo>
                  <a:lnTo>
                    <a:pt x="214" y="53"/>
                  </a:lnTo>
                  <a:lnTo>
                    <a:pt x="214" y="101"/>
                  </a:lnTo>
                  <a:lnTo>
                    <a:pt x="395" y="101"/>
                  </a:lnTo>
                  <a:lnTo>
                    <a:pt x="395" y="53"/>
                  </a:lnTo>
                  <a:lnTo>
                    <a:pt x="394" y="48"/>
                  </a:lnTo>
                  <a:lnTo>
                    <a:pt x="392" y="43"/>
                  </a:lnTo>
                  <a:lnTo>
                    <a:pt x="388" y="40"/>
                  </a:lnTo>
                  <a:lnTo>
                    <a:pt x="384" y="38"/>
                  </a:lnTo>
                  <a:lnTo>
                    <a:pt x="379" y="38"/>
                  </a:lnTo>
                  <a:lnTo>
                    <a:pt x="231" y="38"/>
                  </a:lnTo>
                  <a:close/>
                  <a:moveTo>
                    <a:pt x="193" y="0"/>
                  </a:moveTo>
                  <a:lnTo>
                    <a:pt x="417" y="0"/>
                  </a:lnTo>
                  <a:lnTo>
                    <a:pt x="423" y="0"/>
                  </a:lnTo>
                  <a:lnTo>
                    <a:pt x="427" y="3"/>
                  </a:lnTo>
                  <a:lnTo>
                    <a:pt x="430" y="6"/>
                  </a:lnTo>
                  <a:lnTo>
                    <a:pt x="433" y="10"/>
                  </a:lnTo>
                  <a:lnTo>
                    <a:pt x="433" y="16"/>
                  </a:lnTo>
                  <a:lnTo>
                    <a:pt x="433" y="101"/>
                  </a:lnTo>
                  <a:lnTo>
                    <a:pt x="598" y="101"/>
                  </a:lnTo>
                  <a:lnTo>
                    <a:pt x="604" y="101"/>
                  </a:lnTo>
                  <a:lnTo>
                    <a:pt x="608" y="104"/>
                  </a:lnTo>
                  <a:lnTo>
                    <a:pt x="611" y="107"/>
                  </a:lnTo>
                  <a:lnTo>
                    <a:pt x="614" y="111"/>
                  </a:lnTo>
                  <a:lnTo>
                    <a:pt x="614" y="117"/>
                  </a:lnTo>
                  <a:lnTo>
                    <a:pt x="614" y="493"/>
                  </a:lnTo>
                  <a:lnTo>
                    <a:pt x="614" y="499"/>
                  </a:lnTo>
                  <a:lnTo>
                    <a:pt x="611" y="503"/>
                  </a:lnTo>
                  <a:lnTo>
                    <a:pt x="608" y="506"/>
                  </a:lnTo>
                  <a:lnTo>
                    <a:pt x="604" y="509"/>
                  </a:lnTo>
                  <a:lnTo>
                    <a:pt x="598" y="510"/>
                  </a:lnTo>
                  <a:lnTo>
                    <a:pt x="16" y="510"/>
                  </a:lnTo>
                  <a:lnTo>
                    <a:pt x="11" y="509"/>
                  </a:lnTo>
                  <a:lnTo>
                    <a:pt x="7" y="506"/>
                  </a:lnTo>
                  <a:lnTo>
                    <a:pt x="3" y="503"/>
                  </a:lnTo>
                  <a:lnTo>
                    <a:pt x="1" y="499"/>
                  </a:lnTo>
                  <a:lnTo>
                    <a:pt x="0" y="493"/>
                  </a:lnTo>
                  <a:lnTo>
                    <a:pt x="0" y="117"/>
                  </a:lnTo>
                  <a:lnTo>
                    <a:pt x="1" y="111"/>
                  </a:lnTo>
                  <a:lnTo>
                    <a:pt x="3" y="107"/>
                  </a:lnTo>
                  <a:lnTo>
                    <a:pt x="7" y="104"/>
                  </a:lnTo>
                  <a:lnTo>
                    <a:pt x="11" y="101"/>
                  </a:lnTo>
                  <a:lnTo>
                    <a:pt x="16" y="101"/>
                  </a:lnTo>
                  <a:lnTo>
                    <a:pt x="177" y="101"/>
                  </a:lnTo>
                  <a:lnTo>
                    <a:pt x="177" y="16"/>
                  </a:lnTo>
                  <a:lnTo>
                    <a:pt x="178" y="10"/>
                  </a:lnTo>
                  <a:lnTo>
                    <a:pt x="180" y="6"/>
                  </a:lnTo>
                  <a:lnTo>
                    <a:pt x="184" y="3"/>
                  </a:lnTo>
                  <a:lnTo>
                    <a:pt x="188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Content Placeholder 4"/>
          <p:cNvSpPr txBox="1">
            <a:spLocks/>
          </p:cNvSpPr>
          <p:nvPr/>
        </p:nvSpPr>
        <p:spPr>
          <a:xfrm>
            <a:off x="3500430" y="1628800"/>
            <a:ext cx="7994582" cy="4464496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kumimoji="0" lang="th-TH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ผู้ประกอบกิจการที่ส่งลูกจ้างเข้ารับการทดสอบ</a:t>
            </a:r>
            <a:br>
              <a:rPr kumimoji="0" lang="th-TH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000" b="1" i="0" u="none" strike="noStrike" kern="1200" cap="none" spc="-4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และ</a:t>
            </a:r>
            <a:r>
              <a:rPr kumimoji="0" lang="th-TH" sz="3000" b="1" i="0" u="sng" strike="noStrike" kern="1200" cap="none" spc="-4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ผ่านการทดสอบ</a:t>
            </a:r>
            <a: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มาตรฐานฝีมือแรงงานแห่งชาติ </a:t>
            </a:r>
            <a:b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และได้จ่ายค่าจ้างให้แก่ลูกจ้าง</a:t>
            </a:r>
            <a:r>
              <a:rPr kumimoji="0" lang="th-TH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ดังกล่าวตามประกาศ</a:t>
            </a:r>
            <a:r>
              <a:rPr lang="th-TH" sz="3000" b="1" dirty="0" smtClean="0">
                <a:latin typeface="TH Kodchasal" pitchFamily="2" charset="-34"/>
                <a:cs typeface="TH Kodchasal" pitchFamily="2" charset="-34"/>
              </a:rPr>
              <a:t>คณะกรรมการค่าจ้าง เรื่อง </a:t>
            </a:r>
            <a: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อัตราค่าจ้างตามมาตรฐานฝีมือ</a:t>
            </a:r>
            <a:r>
              <a:rPr kumimoji="0" lang="th-TH" sz="30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เป็นเวลา</a:t>
            </a:r>
            <a: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ไม่น้อยกว่า 180 วัน ก่อนวันยื่นขอรับเงินอุดหนุน </a:t>
            </a: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โดยมีสิทธิขอ</a:t>
            </a:r>
            <a:r>
              <a:rPr lang="th-TH" sz="3200" b="1" u="sng" dirty="0" smtClean="0">
                <a:latin typeface="TH Kodchasal" pitchFamily="2" charset="-34"/>
                <a:cs typeface="TH Kodchasal" pitchFamily="2" charset="-34"/>
              </a:rPr>
              <a:t>รับ</a:t>
            </a:r>
            <a: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เงินอุดหนุน 1,000 บาทต่อลูกจ้าง</a:t>
            </a:r>
            <a:r>
              <a:rPr kumimoji="0" lang="th-TH" sz="30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1 </a:t>
            </a:r>
            <a:r>
              <a:rPr kumimoji="0" lang="th-TH" sz="3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คน </a:t>
            </a:r>
          </a:p>
          <a:p>
            <a:pPr marL="0" marR="0" lvl="0" indent="0" defTabSz="121898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    ทั้งนี้ไม่เกินปีละ 100,000 บาท เพื่อเป็นการส่งเสริม</a:t>
            </a:r>
            <a:br>
              <a:rPr kumimoji="0" lang="th-TH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ให้มีการจ่ายค่าจ้างตามมาตรฐานฝีมือ</a:t>
            </a:r>
          </a:p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h-TH" sz="3000" b="1" noProof="0" dirty="0" smtClean="0">
                <a:latin typeface="TH Kodchasal" pitchFamily="2" charset="-34"/>
                <a:cs typeface="TH Kodchasal" pitchFamily="2" charset="-34"/>
              </a:rPr>
              <a:t>“ประกาศฯ ข้อ 9”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2714612" y="1706508"/>
            <a:ext cx="714380" cy="714380"/>
          </a:xfrm>
          <a:prstGeom prst="ellipse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5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51521" y="332656"/>
            <a:ext cx="11737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ช่วยเหลือหรืออุดหนุนผู้ประกอบกิจการ/ผู้ประกอบอาชีพ/กลุ่มผู้ประกอบกิจการ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grpSp>
        <p:nvGrpSpPr>
          <p:cNvPr id="41" name="กลุ่ม 40"/>
          <p:cNvGrpSpPr/>
          <p:nvPr/>
        </p:nvGrpSpPr>
        <p:grpSpPr>
          <a:xfrm>
            <a:off x="405780" y="1052736"/>
            <a:ext cx="2546547" cy="1440160"/>
            <a:chOff x="-1250404" y="-216024"/>
            <a:chExt cx="2736304" cy="1944216"/>
          </a:xfrm>
        </p:grpSpPr>
        <p:pic>
          <p:nvPicPr>
            <p:cNvPr id="46" name="รูปภาพ 45" descr="silhouette_saleman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1250404" y="-216024"/>
              <a:ext cx="1944216" cy="1944216"/>
            </a:xfrm>
            <a:prstGeom prst="rect">
              <a:avLst/>
            </a:prstGeom>
          </p:spPr>
        </p:pic>
        <p:pic>
          <p:nvPicPr>
            <p:cNvPr id="47" name="รูปภาพ 46" descr="silhouette_saleman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flipH="1">
              <a:off x="-458316" y="-216024"/>
              <a:ext cx="1944216" cy="1944216"/>
            </a:xfrm>
            <a:prstGeom prst="rect">
              <a:avLst/>
            </a:prstGeom>
          </p:spPr>
        </p:pic>
      </p:grpSp>
      <p:sp>
        <p:nvSpPr>
          <p:cNvPr id="48" name="ตัวยึดหมายเลขภาพนิ่ง 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621804" y="908720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31 ม.ค. 60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190756" y="44624"/>
            <a:ext cx="2952328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>ตัวอย่าง</a:t>
            </a:r>
            <a:endParaRPr lang="en-US" sz="3600" b="1" dirty="0">
              <a:solidFill>
                <a:srgbClr val="FF0000"/>
              </a:solidFill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5" name="Oval 44"/>
          <p:cNvSpPr/>
          <p:nvPr/>
        </p:nvSpPr>
        <p:spPr>
          <a:xfrm>
            <a:off x="11062964" y="0"/>
            <a:ext cx="714380" cy="714380"/>
          </a:xfrm>
          <a:prstGeom prst="ellipse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5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90" name="กลุ่ม 89"/>
          <p:cNvGrpSpPr/>
          <p:nvPr/>
        </p:nvGrpSpPr>
        <p:grpSpPr>
          <a:xfrm>
            <a:off x="549795" y="328046"/>
            <a:ext cx="11017225" cy="3780115"/>
            <a:chOff x="549795" y="386814"/>
            <a:chExt cx="11017225" cy="3780115"/>
          </a:xfrm>
        </p:grpSpPr>
        <p:sp>
          <p:nvSpPr>
            <p:cNvPr id="17" name="TextBox 16"/>
            <p:cNvSpPr txBox="1"/>
            <p:nvPr/>
          </p:nvSpPr>
          <p:spPr>
            <a:xfrm rot="16200000">
              <a:off x="-152131" y="1088740"/>
              <a:ext cx="3780115" cy="2376264"/>
            </a:xfrm>
            <a:prstGeom prst="homePlate">
              <a:avLst>
                <a:gd name="adj" fmla="val 24619"/>
              </a:avLst>
            </a:prstGeom>
            <a:solidFill>
              <a:srgbClr val="92D050"/>
            </a:solidFill>
          </p:spPr>
          <p:txBody>
            <a:bodyPr vert="vert" wrap="square" rtlCol="0">
              <a:spAutoFit/>
            </a:bodyPr>
            <a:lstStyle/>
            <a:p>
              <a:endParaRPr lang="th-TH" b="1" dirty="0" smtClean="0">
                <a:latin typeface="TH Kodchasal" pitchFamily="2" charset="-34"/>
                <a:cs typeface="TH Kodchasal" pitchFamily="2" charset="-34"/>
              </a:endParaRPr>
            </a:p>
            <a:p>
              <a:endParaRPr lang="th-TH" b="1" dirty="0" smtClean="0">
                <a:latin typeface="TH Kodchasal" pitchFamily="2" charset="-34"/>
                <a:cs typeface="TH Kodchasal" pitchFamily="2" charset="-34"/>
              </a:endParaRPr>
            </a:p>
            <a:p>
              <a:pPr algn="ctr"/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ผู้ประกอบกิจการ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ส่งลูกจ้าง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เข้ารับการทดสอบ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และผ่านการทดสอบมาตรฐานฝีมือแรงงานแห่งชาติ จำนวน 40 คน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750596" y="903139"/>
              <a:ext cx="3816424" cy="3245941"/>
            </a:xfrm>
            <a:prstGeom prst="flowChartConnector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th-TH" b="1" dirty="0" smtClean="0">
                <a:latin typeface="TH Kodchasal" pitchFamily="2" charset="-34"/>
                <a:cs typeface="TH Kodchasal" pitchFamily="2" charset="-34"/>
              </a:endParaRPr>
            </a:p>
            <a:p>
              <a:pPr algn="ctr"/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ยื่นขอรับเงินอุดหนุน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จำนวน 40,000 บาท (40 คน </a:t>
              </a:r>
              <a:r>
                <a:rPr lang="en-US" b="1" dirty="0" smtClean="0">
                  <a:latin typeface="TH Kodchasal" pitchFamily="2" charset="-34"/>
                  <a:cs typeface="TH Kodchasal" pitchFamily="2" charset="-34"/>
                </a:rPr>
                <a:t>x</a:t>
              </a: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 </a:t>
              </a:r>
              <a:r>
                <a:rPr lang="en-US" b="1" dirty="0" smtClean="0">
                  <a:latin typeface="TH Kodchasal" pitchFamily="2" charset="-34"/>
                  <a:cs typeface="TH Kodchasal" pitchFamily="2" charset="-34"/>
                </a:rPr>
                <a:t>1</a:t>
              </a: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,000 บาท) 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ภายในวันที่ 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31 ส.ค. 60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18148" y="679456"/>
              <a:ext cx="3600400" cy="3371136"/>
            </a:xfrm>
            <a:prstGeom prst="round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th-TH" b="1" dirty="0" smtClean="0">
                <a:latin typeface="TH Kodchasal" pitchFamily="2" charset="-34"/>
                <a:cs typeface="TH Kodchasal" pitchFamily="2" charset="-34"/>
              </a:endParaRPr>
            </a:p>
            <a:p>
              <a:pPr algn="ctr"/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1 ก.พ. 60 จ่ายค่าจ้าง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ตามมาตรฐานฝีมือ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ให้ลูกจ้างที่ผ่านการทดสอบมาตรฐานฝีมือแรงงานแห่งชาติ สาขาช่างไฟฟ้าภายในอาคารระดับ 3 </a:t>
              </a:r>
              <a:br>
                <a:rPr lang="th-TH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b="1" dirty="0" smtClean="0">
                  <a:latin typeface="TH Kodchasal" pitchFamily="2" charset="-34"/>
                  <a:cs typeface="TH Kodchasal" pitchFamily="2" charset="-34"/>
                </a:rPr>
                <a:t>คนละ 600 บาทต่อวัน</a:t>
              </a:r>
            </a:p>
          </p:txBody>
        </p:sp>
        <p:sp>
          <p:nvSpPr>
            <p:cNvPr id="20" name="ลูกศรขวา 19"/>
            <p:cNvSpPr/>
            <p:nvPr/>
          </p:nvSpPr>
          <p:spPr>
            <a:xfrm rot="1074991">
              <a:off x="2962520" y="1762911"/>
              <a:ext cx="1008112" cy="86409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ลูกศรขวา 20"/>
            <p:cNvSpPr/>
            <p:nvPr/>
          </p:nvSpPr>
          <p:spPr>
            <a:xfrm rot="20538926">
              <a:off x="7209950" y="2121544"/>
              <a:ext cx="1008112" cy="86409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09836" y="5764788"/>
            <a:ext cx="10945216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กรณีสิทธิขอรับเงินช่วยเหลือหรืออุดหนุนเกิดมีขึ้น ในระหว่างวันที่ 1 ก.ย. 60 ถึง 31 ธ.ค. 60 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ให้มีสิทธิยื่นคำขอรับเงินอุดหนุนได้ในปีพ.ศ. 2561</a:t>
            </a:r>
            <a:endParaRPr lang="en-US" dirty="0">
              <a:latin typeface="TH Kodchasal" pitchFamily="2" charset="-34"/>
              <a:ea typeface="jpn_boot" pitchFamily="34" charset="-128"/>
              <a:cs typeface="TH Kodchasal" pitchFamily="2" charset="-34"/>
            </a:endParaRPr>
          </a:p>
        </p:txBody>
      </p:sp>
      <p:pic>
        <p:nvPicPr>
          <p:cNvPr id="6146" name="Picture 2" descr="Free arrow_button_s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89756" y="5821030"/>
            <a:ext cx="792088" cy="792088"/>
          </a:xfrm>
          <a:prstGeom prst="rect">
            <a:avLst/>
          </a:prstGeom>
          <a:noFill/>
        </p:spPr>
      </p:pic>
      <p:sp>
        <p:nvSpPr>
          <p:cNvPr id="14" name="ตัวยึดหมายเลขภาพนิ่ง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17</a:t>
            </a:fld>
            <a:endParaRPr lang="en-US"/>
          </a:p>
        </p:txBody>
      </p:sp>
      <p:cxnSp>
        <p:nvCxnSpPr>
          <p:cNvPr id="28" name="ตัวเชื่อมต่อตรง 27"/>
          <p:cNvCxnSpPr/>
          <p:nvPr/>
        </p:nvCxnSpPr>
        <p:spPr>
          <a:xfrm rot="5400000">
            <a:off x="299193" y="4902781"/>
            <a:ext cx="357190" cy="1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ตัวเชื่อมต่อตรง 30"/>
          <p:cNvCxnSpPr/>
          <p:nvPr/>
        </p:nvCxnSpPr>
        <p:spPr>
          <a:xfrm>
            <a:off x="3070076" y="4762694"/>
            <a:ext cx="0" cy="3600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ตัวเชื่อมต่อตรง 31"/>
          <p:cNvCxnSpPr/>
          <p:nvPr/>
        </p:nvCxnSpPr>
        <p:spPr>
          <a:xfrm rot="5400000">
            <a:off x="11459474" y="4974789"/>
            <a:ext cx="357190" cy="19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389824" y="5106966"/>
            <a:ext cx="1240092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1 ม.ค.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60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 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10702924" y="5141426"/>
            <a:ext cx="125159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31 ธ.ค.60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40" name="ตัวเชื่อมต่อตรง 39"/>
          <p:cNvCxnSpPr/>
          <p:nvPr/>
        </p:nvCxnSpPr>
        <p:spPr>
          <a:xfrm>
            <a:off x="477788" y="4890942"/>
            <a:ext cx="25922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1901992" y="4166453"/>
            <a:ext cx="1240092" cy="542925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31 ม.ค.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60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 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46" name="ตัวเชื่อมต่อตรง 45"/>
          <p:cNvCxnSpPr/>
          <p:nvPr/>
        </p:nvCxnSpPr>
        <p:spPr>
          <a:xfrm>
            <a:off x="3286100" y="4756676"/>
            <a:ext cx="0" cy="3571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270144" y="4169302"/>
            <a:ext cx="1240092" cy="5429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1 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ก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.พ.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60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 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53" name="ตัวเชื่อมต่อตรง 52"/>
          <p:cNvCxnSpPr/>
          <p:nvPr/>
        </p:nvCxnSpPr>
        <p:spPr>
          <a:xfrm>
            <a:off x="3286100" y="4925402"/>
            <a:ext cx="83529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ตัวเชื่อมต่อตรง 67"/>
          <p:cNvCxnSpPr/>
          <p:nvPr/>
        </p:nvCxnSpPr>
        <p:spPr>
          <a:xfrm>
            <a:off x="8326660" y="4653136"/>
            <a:ext cx="0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 Box 4"/>
          <p:cNvSpPr txBox="1">
            <a:spLocks noChangeArrowheads="1"/>
          </p:cNvSpPr>
          <p:nvPr/>
        </p:nvSpPr>
        <p:spPr bwMode="auto">
          <a:xfrm>
            <a:off x="7966620" y="4149080"/>
            <a:ext cx="1240092" cy="542925"/>
          </a:xfrm>
          <a:prstGeom prst="rect">
            <a:avLst/>
          </a:prstGeom>
          <a:solidFill>
            <a:srgbClr val="F468A4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20 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ส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.ค.</a:t>
            </a:r>
            <a:r>
              <a:rPr lang="th-TH" sz="2000" b="1" dirty="0" smtClean="0">
                <a:latin typeface="FreesiaUPC" pitchFamily="34" charset="-34"/>
                <a:ea typeface="Arial" pitchFamily="34" charset="0"/>
                <a:cs typeface="FreesiaUPC" pitchFamily="34" charset="-34"/>
              </a:rPr>
              <a:t>60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  </a:t>
            </a:r>
            <a:endParaRPr kumimoji="0" lang="en-US" sz="1800" b="1" i="0" u="none" strike="noStrike" cap="none" normalizeH="0" baseline="0" dirty="0" smtClean="0">
              <a:ln>
                <a:noFill/>
              </a:ln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286100" y="4925402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จ่ายค่าจ้างตามมาตรฐานฝีมือ </a:t>
            </a:r>
            <a:br>
              <a:rPr lang="th-TH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b="1" dirty="0" smtClean="0">
                <a:solidFill>
                  <a:srgbClr val="C00000"/>
                </a:solidFill>
                <a:latin typeface="FreesiaUPC" pitchFamily="34" charset="-34"/>
                <a:cs typeface="FreesiaUPC" pitchFamily="34" charset="-34"/>
              </a:rPr>
              <a:t>(ไม่น้อยกว่า 180 วัน ก่อนวันยื่นขอรับเงินอุดหนุน)</a:t>
            </a:r>
            <a:endParaRPr lang="en-US" b="1" dirty="0">
              <a:solidFill>
                <a:srgbClr val="C00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182644" y="492540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ยื่นขอรับเงิน</a:t>
            </a:r>
            <a:endParaRPr lang="en-US" b="1" dirty="0"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77" name="ตัวเชื่อมต่อตรง 76"/>
          <p:cNvCxnSpPr/>
          <p:nvPr/>
        </p:nvCxnSpPr>
        <p:spPr>
          <a:xfrm>
            <a:off x="10342884" y="4421346"/>
            <a:ext cx="0" cy="1152128"/>
          </a:xfrm>
          <a:prstGeom prst="line">
            <a:avLst/>
          </a:prstGeom>
          <a:ln w="158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 Box 5"/>
          <p:cNvSpPr txBox="1">
            <a:spLocks noChangeArrowheads="1"/>
          </p:cNvSpPr>
          <p:nvPr/>
        </p:nvSpPr>
        <p:spPr bwMode="auto">
          <a:xfrm>
            <a:off x="9406780" y="5132482"/>
            <a:ext cx="125159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rPr>
              <a:t>31 ส.ค.60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989956" y="4834700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ทดสอบ</a:t>
            </a:r>
            <a:endParaRPr lang="en-US" b="1" dirty="0"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ไดอะแกรม 1"/>
          <p:cNvGraphicFramePr/>
          <p:nvPr/>
        </p:nvGraphicFramePr>
        <p:xfrm>
          <a:off x="549796" y="1052736"/>
          <a:ext cx="11521280" cy="541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549796" y="413663"/>
            <a:ext cx="9577064" cy="71108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600" b="1" dirty="0" smtClean="0">
                <a:ln w="9525">
                  <a:noFill/>
                  <a:prstDash val="solid"/>
                </a:ln>
                <a:latin typeface="TH Kodchasal" pitchFamily="2" charset="-34"/>
                <a:ea typeface="+mj-ea"/>
                <a:cs typeface="TH Kodchasal" pitchFamily="2" charset="-34"/>
              </a:rPr>
              <a:t>ผู้ได้รับเงินช่วยเหลือหรืออุดหนุนให้ปฏิบัติตามเงื่อนไข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H Kodchasal" pitchFamily="2" charset="-34"/>
              <a:ea typeface="+mj-ea"/>
              <a:cs typeface="TH Kodchasal" pitchFamily="2" charset="-34"/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ไดอะแกรม 1"/>
          <p:cNvGraphicFramePr/>
          <p:nvPr/>
        </p:nvGraphicFramePr>
        <p:xfrm>
          <a:off x="405780" y="1036080"/>
          <a:ext cx="11377264" cy="541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2638028" y="332656"/>
            <a:ext cx="5328592" cy="71108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600" b="1" dirty="0" smtClean="0">
                <a:ln w="9525">
                  <a:noFill/>
                  <a:prstDash val="solid"/>
                </a:ln>
                <a:latin typeface="TH Kodchasal" pitchFamily="2" charset="-34"/>
                <a:ea typeface="+mj-ea"/>
                <a:cs typeface="TH Kodchasal" pitchFamily="2" charset="-34"/>
              </a:rPr>
              <a:t>ประโยชน์ที่ได้รับ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H Kodchasal" pitchFamily="2" charset="-34"/>
              <a:ea typeface="+mj-ea"/>
              <a:cs typeface="TH Kodchasal" pitchFamily="2" charset="-34"/>
            </a:endParaRPr>
          </a:p>
        </p:txBody>
      </p:sp>
      <p:pic>
        <p:nvPicPr>
          <p:cNvPr id="5" name="รูปภาพ 4" descr="fb_fan_15_lik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01924" y="188640"/>
            <a:ext cx="936104" cy="677073"/>
          </a:xfrm>
          <a:prstGeom prst="rect">
            <a:avLst/>
          </a:prstGeom>
        </p:spPr>
      </p:pic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36496" y="428604"/>
            <a:ext cx="11715832" cy="2786082"/>
          </a:xfrm>
        </p:spPr>
        <p:txBody>
          <a:bodyPr/>
          <a:lstStyle/>
          <a:p>
            <a:pPr algn="ctr"/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กรมพัฒนาฝีมือแรงงานจัดแคมเปญ </a:t>
            </a:r>
            <a:br>
              <a:rPr lang="th-TH" sz="40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“มอบของขวัญ ปี 60 แก่ผู้ประกอบกิจการ”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TH Kodchasal" pitchFamily="2" charset="-34"/>
              <a:cs typeface="TH Kodchasal" pitchFamily="2" charset="-34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6737354" y="4000504"/>
            <a:ext cx="921014" cy="458227"/>
            <a:chOff x="6175959" y="782872"/>
            <a:chExt cx="4930821" cy="2453202"/>
          </a:xfrm>
        </p:grpSpPr>
        <p:grpSp>
          <p:nvGrpSpPr>
            <p:cNvPr id="3" name="Group 30"/>
            <p:cNvGrpSpPr/>
            <p:nvPr/>
          </p:nvGrpSpPr>
          <p:grpSpPr>
            <a:xfrm rot="19839744">
              <a:off x="6211839" y="811495"/>
              <a:ext cx="4854575" cy="2338388"/>
              <a:chOff x="6948488" y="2060575"/>
              <a:chExt cx="4854575" cy="2338388"/>
            </a:xfrm>
          </p:grpSpPr>
          <p:sp>
            <p:nvSpPr>
              <p:cNvPr id="46" name="Rectangle 23"/>
              <p:cNvSpPr>
                <a:spLocks noChangeArrowheads="1"/>
              </p:cNvSpPr>
              <p:nvPr/>
            </p:nvSpPr>
            <p:spPr bwMode="auto">
              <a:xfrm>
                <a:off x="6948488" y="2060575"/>
                <a:ext cx="4854575" cy="233838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Freeform 24"/>
              <p:cNvSpPr>
                <a:spLocks/>
              </p:cNvSpPr>
              <p:nvPr/>
            </p:nvSpPr>
            <p:spPr bwMode="auto">
              <a:xfrm>
                <a:off x="7162799" y="2209800"/>
                <a:ext cx="2208212" cy="2041525"/>
              </a:xfrm>
              <a:custGeom>
                <a:avLst/>
                <a:gdLst/>
                <a:ahLst/>
                <a:cxnLst>
                  <a:cxn ang="0">
                    <a:pos x="225" y="0"/>
                  </a:cxn>
                  <a:cxn ang="0">
                    <a:pos x="1391" y="0"/>
                  </a:cxn>
                  <a:cxn ang="0">
                    <a:pos x="1391" y="1286"/>
                  </a:cxn>
                  <a:cxn ang="0">
                    <a:pos x="225" y="1286"/>
                  </a:cxn>
                  <a:cxn ang="0">
                    <a:pos x="209" y="1237"/>
                  </a:cxn>
                  <a:cxn ang="0">
                    <a:pos x="186" y="1192"/>
                  </a:cxn>
                  <a:cxn ang="0">
                    <a:pos x="159" y="1151"/>
                  </a:cxn>
                  <a:cxn ang="0">
                    <a:pos x="126" y="1113"/>
                  </a:cxn>
                  <a:cxn ang="0">
                    <a:pos x="87" y="1080"/>
                  </a:cxn>
                  <a:cxn ang="0">
                    <a:pos x="45" y="1052"/>
                  </a:cxn>
                  <a:cxn ang="0">
                    <a:pos x="0" y="1031"/>
                  </a:cxn>
                  <a:cxn ang="0">
                    <a:pos x="0" y="254"/>
                  </a:cxn>
                  <a:cxn ang="0">
                    <a:pos x="45" y="233"/>
                  </a:cxn>
                  <a:cxn ang="0">
                    <a:pos x="87" y="206"/>
                  </a:cxn>
                  <a:cxn ang="0">
                    <a:pos x="126" y="173"/>
                  </a:cxn>
                  <a:cxn ang="0">
                    <a:pos x="159" y="136"/>
                  </a:cxn>
                  <a:cxn ang="0">
                    <a:pos x="186" y="95"/>
                  </a:cxn>
                  <a:cxn ang="0">
                    <a:pos x="209" y="50"/>
                  </a:cxn>
                  <a:cxn ang="0">
                    <a:pos x="225" y="0"/>
                  </a:cxn>
                </a:cxnLst>
                <a:rect l="0" t="0" r="r" b="b"/>
                <a:pathLst>
                  <a:path w="1391" h="1286">
                    <a:moveTo>
                      <a:pt x="225" y="0"/>
                    </a:moveTo>
                    <a:lnTo>
                      <a:pt x="1391" y="0"/>
                    </a:lnTo>
                    <a:lnTo>
                      <a:pt x="1391" y="1286"/>
                    </a:lnTo>
                    <a:lnTo>
                      <a:pt x="225" y="1286"/>
                    </a:lnTo>
                    <a:lnTo>
                      <a:pt x="209" y="1237"/>
                    </a:lnTo>
                    <a:lnTo>
                      <a:pt x="186" y="1192"/>
                    </a:lnTo>
                    <a:lnTo>
                      <a:pt x="159" y="1151"/>
                    </a:lnTo>
                    <a:lnTo>
                      <a:pt x="126" y="1113"/>
                    </a:lnTo>
                    <a:lnTo>
                      <a:pt x="87" y="1080"/>
                    </a:lnTo>
                    <a:lnTo>
                      <a:pt x="45" y="1052"/>
                    </a:lnTo>
                    <a:lnTo>
                      <a:pt x="0" y="1031"/>
                    </a:lnTo>
                    <a:lnTo>
                      <a:pt x="0" y="254"/>
                    </a:lnTo>
                    <a:lnTo>
                      <a:pt x="45" y="233"/>
                    </a:lnTo>
                    <a:lnTo>
                      <a:pt x="87" y="206"/>
                    </a:lnTo>
                    <a:lnTo>
                      <a:pt x="126" y="173"/>
                    </a:lnTo>
                    <a:lnTo>
                      <a:pt x="159" y="136"/>
                    </a:lnTo>
                    <a:lnTo>
                      <a:pt x="186" y="95"/>
                    </a:lnTo>
                    <a:lnTo>
                      <a:pt x="209" y="50"/>
                    </a:lnTo>
                    <a:lnTo>
                      <a:pt x="225" y="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" name="Freeform 25"/>
              <p:cNvSpPr>
                <a:spLocks/>
              </p:cNvSpPr>
              <p:nvPr/>
            </p:nvSpPr>
            <p:spPr bwMode="auto">
              <a:xfrm>
                <a:off x="9371012" y="2209800"/>
                <a:ext cx="2217737" cy="2041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69" y="0"/>
                  </a:cxn>
                  <a:cxn ang="0">
                    <a:pos x="1185" y="51"/>
                  </a:cxn>
                  <a:cxn ang="0">
                    <a:pos x="1206" y="97"/>
                  </a:cxn>
                  <a:cxn ang="0">
                    <a:pos x="1234" y="141"/>
                  </a:cxn>
                  <a:cxn ang="0">
                    <a:pos x="1269" y="180"/>
                  </a:cxn>
                  <a:cxn ang="0">
                    <a:pos x="1307" y="214"/>
                  </a:cxn>
                  <a:cxn ang="0">
                    <a:pos x="1349" y="242"/>
                  </a:cxn>
                  <a:cxn ang="0">
                    <a:pos x="1397" y="265"/>
                  </a:cxn>
                  <a:cxn ang="0">
                    <a:pos x="1397" y="1031"/>
                  </a:cxn>
                  <a:cxn ang="0">
                    <a:pos x="1352" y="1052"/>
                  </a:cxn>
                  <a:cxn ang="0">
                    <a:pos x="1310" y="1080"/>
                  </a:cxn>
                  <a:cxn ang="0">
                    <a:pos x="1271" y="1113"/>
                  </a:cxn>
                  <a:cxn ang="0">
                    <a:pos x="1238" y="1151"/>
                  </a:cxn>
                  <a:cxn ang="0">
                    <a:pos x="1210" y="1192"/>
                  </a:cxn>
                  <a:cxn ang="0">
                    <a:pos x="1188" y="1237"/>
                  </a:cxn>
                  <a:cxn ang="0">
                    <a:pos x="1172" y="1286"/>
                  </a:cxn>
                  <a:cxn ang="0">
                    <a:pos x="0" y="1286"/>
                  </a:cxn>
                  <a:cxn ang="0">
                    <a:pos x="0" y="0"/>
                  </a:cxn>
                </a:cxnLst>
                <a:rect l="0" t="0" r="r" b="b"/>
                <a:pathLst>
                  <a:path w="1397" h="1286">
                    <a:moveTo>
                      <a:pt x="0" y="0"/>
                    </a:moveTo>
                    <a:lnTo>
                      <a:pt x="1169" y="0"/>
                    </a:lnTo>
                    <a:lnTo>
                      <a:pt x="1185" y="51"/>
                    </a:lnTo>
                    <a:lnTo>
                      <a:pt x="1206" y="97"/>
                    </a:lnTo>
                    <a:lnTo>
                      <a:pt x="1234" y="141"/>
                    </a:lnTo>
                    <a:lnTo>
                      <a:pt x="1269" y="180"/>
                    </a:lnTo>
                    <a:lnTo>
                      <a:pt x="1307" y="214"/>
                    </a:lnTo>
                    <a:lnTo>
                      <a:pt x="1349" y="242"/>
                    </a:lnTo>
                    <a:lnTo>
                      <a:pt x="1397" y="265"/>
                    </a:lnTo>
                    <a:lnTo>
                      <a:pt x="1397" y="1031"/>
                    </a:lnTo>
                    <a:lnTo>
                      <a:pt x="1352" y="1052"/>
                    </a:lnTo>
                    <a:lnTo>
                      <a:pt x="1310" y="1080"/>
                    </a:lnTo>
                    <a:lnTo>
                      <a:pt x="1271" y="1113"/>
                    </a:lnTo>
                    <a:lnTo>
                      <a:pt x="1238" y="1151"/>
                    </a:lnTo>
                    <a:lnTo>
                      <a:pt x="1210" y="1192"/>
                    </a:lnTo>
                    <a:lnTo>
                      <a:pt x="1188" y="1237"/>
                    </a:lnTo>
                    <a:lnTo>
                      <a:pt x="1172" y="1286"/>
                    </a:lnTo>
                    <a:lnTo>
                      <a:pt x="0" y="12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9" name="Freeform 26"/>
              <p:cNvSpPr>
                <a:spLocks/>
              </p:cNvSpPr>
              <p:nvPr/>
            </p:nvSpPr>
            <p:spPr bwMode="auto">
              <a:xfrm>
                <a:off x="8015287" y="3067050"/>
                <a:ext cx="327025" cy="328613"/>
              </a:xfrm>
              <a:custGeom>
                <a:avLst/>
                <a:gdLst/>
                <a:ahLst/>
                <a:cxnLst>
                  <a:cxn ang="0">
                    <a:pos x="103" y="0"/>
                  </a:cxn>
                  <a:cxn ang="0">
                    <a:pos x="131" y="4"/>
                  </a:cxn>
                  <a:cxn ang="0">
                    <a:pos x="155" y="14"/>
                  </a:cxn>
                  <a:cxn ang="0">
                    <a:pos x="176" y="30"/>
                  </a:cxn>
                  <a:cxn ang="0">
                    <a:pos x="192" y="51"/>
                  </a:cxn>
                  <a:cxn ang="0">
                    <a:pos x="202" y="75"/>
                  </a:cxn>
                  <a:cxn ang="0">
                    <a:pos x="206" y="103"/>
                  </a:cxn>
                  <a:cxn ang="0">
                    <a:pos x="202" y="131"/>
                  </a:cxn>
                  <a:cxn ang="0">
                    <a:pos x="192" y="155"/>
                  </a:cxn>
                  <a:cxn ang="0">
                    <a:pos x="176" y="176"/>
                  </a:cxn>
                  <a:cxn ang="0">
                    <a:pos x="155" y="192"/>
                  </a:cxn>
                  <a:cxn ang="0">
                    <a:pos x="131" y="203"/>
                  </a:cxn>
                  <a:cxn ang="0">
                    <a:pos x="103" y="207"/>
                  </a:cxn>
                  <a:cxn ang="0">
                    <a:pos x="75" y="203"/>
                  </a:cxn>
                  <a:cxn ang="0">
                    <a:pos x="51" y="192"/>
                  </a:cxn>
                  <a:cxn ang="0">
                    <a:pos x="30" y="176"/>
                  </a:cxn>
                  <a:cxn ang="0">
                    <a:pos x="14" y="155"/>
                  </a:cxn>
                  <a:cxn ang="0">
                    <a:pos x="4" y="131"/>
                  </a:cxn>
                  <a:cxn ang="0">
                    <a:pos x="0" y="103"/>
                  </a:cxn>
                  <a:cxn ang="0">
                    <a:pos x="4" y="75"/>
                  </a:cxn>
                  <a:cxn ang="0">
                    <a:pos x="14" y="51"/>
                  </a:cxn>
                  <a:cxn ang="0">
                    <a:pos x="30" y="30"/>
                  </a:cxn>
                  <a:cxn ang="0">
                    <a:pos x="51" y="14"/>
                  </a:cxn>
                  <a:cxn ang="0">
                    <a:pos x="75" y="4"/>
                  </a:cxn>
                  <a:cxn ang="0">
                    <a:pos x="103" y="0"/>
                  </a:cxn>
                </a:cxnLst>
                <a:rect l="0" t="0" r="r" b="b"/>
                <a:pathLst>
                  <a:path w="206" h="207">
                    <a:moveTo>
                      <a:pt x="103" y="0"/>
                    </a:moveTo>
                    <a:lnTo>
                      <a:pt x="131" y="4"/>
                    </a:lnTo>
                    <a:lnTo>
                      <a:pt x="155" y="14"/>
                    </a:lnTo>
                    <a:lnTo>
                      <a:pt x="176" y="30"/>
                    </a:lnTo>
                    <a:lnTo>
                      <a:pt x="192" y="51"/>
                    </a:lnTo>
                    <a:lnTo>
                      <a:pt x="202" y="75"/>
                    </a:lnTo>
                    <a:lnTo>
                      <a:pt x="206" y="103"/>
                    </a:lnTo>
                    <a:lnTo>
                      <a:pt x="202" y="131"/>
                    </a:lnTo>
                    <a:lnTo>
                      <a:pt x="192" y="155"/>
                    </a:lnTo>
                    <a:lnTo>
                      <a:pt x="176" y="176"/>
                    </a:lnTo>
                    <a:lnTo>
                      <a:pt x="155" y="192"/>
                    </a:lnTo>
                    <a:lnTo>
                      <a:pt x="131" y="203"/>
                    </a:lnTo>
                    <a:lnTo>
                      <a:pt x="103" y="207"/>
                    </a:lnTo>
                    <a:lnTo>
                      <a:pt x="75" y="203"/>
                    </a:lnTo>
                    <a:lnTo>
                      <a:pt x="51" y="192"/>
                    </a:lnTo>
                    <a:lnTo>
                      <a:pt x="30" y="176"/>
                    </a:lnTo>
                    <a:lnTo>
                      <a:pt x="14" y="155"/>
                    </a:lnTo>
                    <a:lnTo>
                      <a:pt x="4" y="131"/>
                    </a:lnTo>
                    <a:lnTo>
                      <a:pt x="0" y="103"/>
                    </a:lnTo>
                    <a:lnTo>
                      <a:pt x="4" y="75"/>
                    </a:lnTo>
                    <a:lnTo>
                      <a:pt x="14" y="51"/>
                    </a:lnTo>
                    <a:lnTo>
                      <a:pt x="30" y="30"/>
                    </a:lnTo>
                    <a:lnTo>
                      <a:pt x="51" y="14"/>
                    </a:lnTo>
                    <a:lnTo>
                      <a:pt x="75" y="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0" name="Freeform 27"/>
              <p:cNvSpPr>
                <a:spLocks/>
              </p:cNvSpPr>
              <p:nvPr/>
            </p:nvSpPr>
            <p:spPr bwMode="auto">
              <a:xfrm>
                <a:off x="10409237" y="3067050"/>
                <a:ext cx="327025" cy="328613"/>
              </a:xfrm>
              <a:custGeom>
                <a:avLst/>
                <a:gdLst/>
                <a:ahLst/>
                <a:cxnLst>
                  <a:cxn ang="0">
                    <a:pos x="103" y="0"/>
                  </a:cxn>
                  <a:cxn ang="0">
                    <a:pos x="131" y="4"/>
                  </a:cxn>
                  <a:cxn ang="0">
                    <a:pos x="154" y="14"/>
                  </a:cxn>
                  <a:cxn ang="0">
                    <a:pos x="176" y="30"/>
                  </a:cxn>
                  <a:cxn ang="0">
                    <a:pos x="191" y="51"/>
                  </a:cxn>
                  <a:cxn ang="0">
                    <a:pos x="202" y="75"/>
                  </a:cxn>
                  <a:cxn ang="0">
                    <a:pos x="206" y="103"/>
                  </a:cxn>
                  <a:cxn ang="0">
                    <a:pos x="202" y="131"/>
                  </a:cxn>
                  <a:cxn ang="0">
                    <a:pos x="191" y="155"/>
                  </a:cxn>
                  <a:cxn ang="0">
                    <a:pos x="176" y="176"/>
                  </a:cxn>
                  <a:cxn ang="0">
                    <a:pos x="154" y="192"/>
                  </a:cxn>
                  <a:cxn ang="0">
                    <a:pos x="131" y="203"/>
                  </a:cxn>
                  <a:cxn ang="0">
                    <a:pos x="103" y="207"/>
                  </a:cxn>
                  <a:cxn ang="0">
                    <a:pos x="75" y="203"/>
                  </a:cxn>
                  <a:cxn ang="0">
                    <a:pos x="51" y="192"/>
                  </a:cxn>
                  <a:cxn ang="0">
                    <a:pos x="30" y="176"/>
                  </a:cxn>
                  <a:cxn ang="0">
                    <a:pos x="14" y="155"/>
                  </a:cxn>
                  <a:cxn ang="0">
                    <a:pos x="4" y="131"/>
                  </a:cxn>
                  <a:cxn ang="0">
                    <a:pos x="0" y="103"/>
                  </a:cxn>
                  <a:cxn ang="0">
                    <a:pos x="4" y="75"/>
                  </a:cxn>
                  <a:cxn ang="0">
                    <a:pos x="14" y="51"/>
                  </a:cxn>
                  <a:cxn ang="0">
                    <a:pos x="30" y="30"/>
                  </a:cxn>
                  <a:cxn ang="0">
                    <a:pos x="51" y="14"/>
                  </a:cxn>
                  <a:cxn ang="0">
                    <a:pos x="75" y="4"/>
                  </a:cxn>
                  <a:cxn ang="0">
                    <a:pos x="103" y="0"/>
                  </a:cxn>
                </a:cxnLst>
                <a:rect l="0" t="0" r="r" b="b"/>
                <a:pathLst>
                  <a:path w="206" h="207">
                    <a:moveTo>
                      <a:pt x="103" y="0"/>
                    </a:moveTo>
                    <a:lnTo>
                      <a:pt x="131" y="4"/>
                    </a:lnTo>
                    <a:lnTo>
                      <a:pt x="154" y="14"/>
                    </a:lnTo>
                    <a:lnTo>
                      <a:pt x="176" y="30"/>
                    </a:lnTo>
                    <a:lnTo>
                      <a:pt x="191" y="51"/>
                    </a:lnTo>
                    <a:lnTo>
                      <a:pt x="202" y="75"/>
                    </a:lnTo>
                    <a:lnTo>
                      <a:pt x="206" y="103"/>
                    </a:lnTo>
                    <a:lnTo>
                      <a:pt x="202" y="131"/>
                    </a:lnTo>
                    <a:lnTo>
                      <a:pt x="191" y="155"/>
                    </a:lnTo>
                    <a:lnTo>
                      <a:pt x="176" y="176"/>
                    </a:lnTo>
                    <a:lnTo>
                      <a:pt x="154" y="192"/>
                    </a:lnTo>
                    <a:lnTo>
                      <a:pt x="131" y="203"/>
                    </a:lnTo>
                    <a:lnTo>
                      <a:pt x="103" y="207"/>
                    </a:lnTo>
                    <a:lnTo>
                      <a:pt x="75" y="203"/>
                    </a:lnTo>
                    <a:lnTo>
                      <a:pt x="51" y="192"/>
                    </a:lnTo>
                    <a:lnTo>
                      <a:pt x="30" y="176"/>
                    </a:lnTo>
                    <a:lnTo>
                      <a:pt x="14" y="155"/>
                    </a:lnTo>
                    <a:lnTo>
                      <a:pt x="4" y="131"/>
                    </a:lnTo>
                    <a:lnTo>
                      <a:pt x="0" y="103"/>
                    </a:lnTo>
                    <a:lnTo>
                      <a:pt x="4" y="75"/>
                    </a:lnTo>
                    <a:lnTo>
                      <a:pt x="14" y="51"/>
                    </a:lnTo>
                    <a:lnTo>
                      <a:pt x="30" y="30"/>
                    </a:lnTo>
                    <a:lnTo>
                      <a:pt x="51" y="14"/>
                    </a:lnTo>
                    <a:lnTo>
                      <a:pt x="75" y="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1" name="Freeform 28"/>
              <p:cNvSpPr>
                <a:spLocks/>
              </p:cNvSpPr>
              <p:nvPr/>
            </p:nvSpPr>
            <p:spPr bwMode="auto">
              <a:xfrm>
                <a:off x="8720137" y="2473325"/>
                <a:ext cx="1311275" cy="1514475"/>
              </a:xfrm>
              <a:custGeom>
                <a:avLst/>
                <a:gdLst/>
                <a:ahLst/>
                <a:cxnLst>
                  <a:cxn ang="0">
                    <a:pos x="413" y="0"/>
                  </a:cxn>
                  <a:cxn ang="0">
                    <a:pos x="464" y="4"/>
                  </a:cxn>
                  <a:cxn ang="0">
                    <a:pos x="515" y="15"/>
                  </a:cxn>
                  <a:cxn ang="0">
                    <a:pos x="562" y="32"/>
                  </a:cxn>
                  <a:cxn ang="0">
                    <a:pos x="607" y="56"/>
                  </a:cxn>
                  <a:cxn ang="0">
                    <a:pos x="650" y="85"/>
                  </a:cxn>
                  <a:cxn ang="0">
                    <a:pos x="687" y="120"/>
                  </a:cxn>
                  <a:cxn ang="0">
                    <a:pos x="721" y="160"/>
                  </a:cxn>
                  <a:cxn ang="0">
                    <a:pos x="751" y="205"/>
                  </a:cxn>
                  <a:cxn ang="0">
                    <a:pos x="778" y="253"/>
                  </a:cxn>
                  <a:cxn ang="0">
                    <a:pos x="798" y="305"/>
                  </a:cxn>
                  <a:cxn ang="0">
                    <a:pos x="814" y="359"/>
                  </a:cxn>
                  <a:cxn ang="0">
                    <a:pos x="823" y="417"/>
                  </a:cxn>
                  <a:cxn ang="0">
                    <a:pos x="826" y="477"/>
                  </a:cxn>
                  <a:cxn ang="0">
                    <a:pos x="823" y="537"/>
                  </a:cxn>
                  <a:cxn ang="0">
                    <a:pos x="814" y="594"/>
                  </a:cxn>
                  <a:cxn ang="0">
                    <a:pos x="798" y="650"/>
                  </a:cxn>
                  <a:cxn ang="0">
                    <a:pos x="778" y="702"/>
                  </a:cxn>
                  <a:cxn ang="0">
                    <a:pos x="751" y="750"/>
                  </a:cxn>
                  <a:cxn ang="0">
                    <a:pos x="721" y="793"/>
                  </a:cxn>
                  <a:cxn ang="0">
                    <a:pos x="687" y="833"/>
                  </a:cxn>
                  <a:cxn ang="0">
                    <a:pos x="650" y="869"/>
                  </a:cxn>
                  <a:cxn ang="0">
                    <a:pos x="607" y="898"/>
                  </a:cxn>
                  <a:cxn ang="0">
                    <a:pos x="562" y="922"/>
                  </a:cxn>
                  <a:cxn ang="0">
                    <a:pos x="515" y="939"/>
                  </a:cxn>
                  <a:cxn ang="0">
                    <a:pos x="464" y="950"/>
                  </a:cxn>
                  <a:cxn ang="0">
                    <a:pos x="413" y="954"/>
                  </a:cxn>
                  <a:cxn ang="0">
                    <a:pos x="361" y="950"/>
                  </a:cxn>
                  <a:cxn ang="0">
                    <a:pos x="311" y="939"/>
                  </a:cxn>
                  <a:cxn ang="0">
                    <a:pos x="263" y="922"/>
                  </a:cxn>
                  <a:cxn ang="0">
                    <a:pos x="218" y="898"/>
                  </a:cxn>
                  <a:cxn ang="0">
                    <a:pos x="176" y="869"/>
                  </a:cxn>
                  <a:cxn ang="0">
                    <a:pos x="139" y="833"/>
                  </a:cxn>
                  <a:cxn ang="0">
                    <a:pos x="105" y="793"/>
                  </a:cxn>
                  <a:cxn ang="0">
                    <a:pos x="74" y="750"/>
                  </a:cxn>
                  <a:cxn ang="0">
                    <a:pos x="48" y="702"/>
                  </a:cxn>
                  <a:cxn ang="0">
                    <a:pos x="28" y="650"/>
                  </a:cxn>
                  <a:cxn ang="0">
                    <a:pos x="12" y="594"/>
                  </a:cxn>
                  <a:cxn ang="0">
                    <a:pos x="3" y="537"/>
                  </a:cxn>
                  <a:cxn ang="0">
                    <a:pos x="0" y="477"/>
                  </a:cxn>
                  <a:cxn ang="0">
                    <a:pos x="3" y="417"/>
                  </a:cxn>
                  <a:cxn ang="0">
                    <a:pos x="12" y="359"/>
                  </a:cxn>
                  <a:cxn ang="0">
                    <a:pos x="28" y="305"/>
                  </a:cxn>
                  <a:cxn ang="0">
                    <a:pos x="48" y="253"/>
                  </a:cxn>
                  <a:cxn ang="0">
                    <a:pos x="74" y="205"/>
                  </a:cxn>
                  <a:cxn ang="0">
                    <a:pos x="105" y="160"/>
                  </a:cxn>
                  <a:cxn ang="0">
                    <a:pos x="139" y="120"/>
                  </a:cxn>
                  <a:cxn ang="0">
                    <a:pos x="176" y="85"/>
                  </a:cxn>
                  <a:cxn ang="0">
                    <a:pos x="218" y="56"/>
                  </a:cxn>
                  <a:cxn ang="0">
                    <a:pos x="263" y="32"/>
                  </a:cxn>
                  <a:cxn ang="0">
                    <a:pos x="311" y="15"/>
                  </a:cxn>
                  <a:cxn ang="0">
                    <a:pos x="361" y="4"/>
                  </a:cxn>
                  <a:cxn ang="0">
                    <a:pos x="413" y="0"/>
                  </a:cxn>
                </a:cxnLst>
                <a:rect l="0" t="0" r="r" b="b"/>
                <a:pathLst>
                  <a:path w="826" h="954">
                    <a:moveTo>
                      <a:pt x="413" y="0"/>
                    </a:moveTo>
                    <a:lnTo>
                      <a:pt x="464" y="4"/>
                    </a:lnTo>
                    <a:lnTo>
                      <a:pt x="515" y="15"/>
                    </a:lnTo>
                    <a:lnTo>
                      <a:pt x="562" y="32"/>
                    </a:lnTo>
                    <a:lnTo>
                      <a:pt x="607" y="56"/>
                    </a:lnTo>
                    <a:lnTo>
                      <a:pt x="650" y="85"/>
                    </a:lnTo>
                    <a:lnTo>
                      <a:pt x="687" y="120"/>
                    </a:lnTo>
                    <a:lnTo>
                      <a:pt x="721" y="160"/>
                    </a:lnTo>
                    <a:lnTo>
                      <a:pt x="751" y="205"/>
                    </a:lnTo>
                    <a:lnTo>
                      <a:pt x="778" y="253"/>
                    </a:lnTo>
                    <a:lnTo>
                      <a:pt x="798" y="305"/>
                    </a:lnTo>
                    <a:lnTo>
                      <a:pt x="814" y="359"/>
                    </a:lnTo>
                    <a:lnTo>
                      <a:pt x="823" y="417"/>
                    </a:lnTo>
                    <a:lnTo>
                      <a:pt x="826" y="477"/>
                    </a:lnTo>
                    <a:lnTo>
                      <a:pt x="823" y="537"/>
                    </a:lnTo>
                    <a:lnTo>
                      <a:pt x="814" y="594"/>
                    </a:lnTo>
                    <a:lnTo>
                      <a:pt x="798" y="650"/>
                    </a:lnTo>
                    <a:lnTo>
                      <a:pt x="778" y="702"/>
                    </a:lnTo>
                    <a:lnTo>
                      <a:pt x="751" y="750"/>
                    </a:lnTo>
                    <a:lnTo>
                      <a:pt x="721" y="793"/>
                    </a:lnTo>
                    <a:lnTo>
                      <a:pt x="687" y="833"/>
                    </a:lnTo>
                    <a:lnTo>
                      <a:pt x="650" y="869"/>
                    </a:lnTo>
                    <a:lnTo>
                      <a:pt x="607" y="898"/>
                    </a:lnTo>
                    <a:lnTo>
                      <a:pt x="562" y="922"/>
                    </a:lnTo>
                    <a:lnTo>
                      <a:pt x="515" y="939"/>
                    </a:lnTo>
                    <a:lnTo>
                      <a:pt x="464" y="950"/>
                    </a:lnTo>
                    <a:lnTo>
                      <a:pt x="413" y="954"/>
                    </a:lnTo>
                    <a:lnTo>
                      <a:pt x="361" y="950"/>
                    </a:lnTo>
                    <a:lnTo>
                      <a:pt x="311" y="939"/>
                    </a:lnTo>
                    <a:lnTo>
                      <a:pt x="263" y="922"/>
                    </a:lnTo>
                    <a:lnTo>
                      <a:pt x="218" y="898"/>
                    </a:lnTo>
                    <a:lnTo>
                      <a:pt x="176" y="869"/>
                    </a:lnTo>
                    <a:lnTo>
                      <a:pt x="139" y="833"/>
                    </a:lnTo>
                    <a:lnTo>
                      <a:pt x="105" y="793"/>
                    </a:lnTo>
                    <a:lnTo>
                      <a:pt x="74" y="750"/>
                    </a:lnTo>
                    <a:lnTo>
                      <a:pt x="48" y="702"/>
                    </a:lnTo>
                    <a:lnTo>
                      <a:pt x="28" y="650"/>
                    </a:lnTo>
                    <a:lnTo>
                      <a:pt x="12" y="594"/>
                    </a:lnTo>
                    <a:lnTo>
                      <a:pt x="3" y="537"/>
                    </a:lnTo>
                    <a:lnTo>
                      <a:pt x="0" y="477"/>
                    </a:lnTo>
                    <a:lnTo>
                      <a:pt x="3" y="417"/>
                    </a:lnTo>
                    <a:lnTo>
                      <a:pt x="12" y="359"/>
                    </a:lnTo>
                    <a:lnTo>
                      <a:pt x="28" y="305"/>
                    </a:lnTo>
                    <a:lnTo>
                      <a:pt x="48" y="253"/>
                    </a:lnTo>
                    <a:lnTo>
                      <a:pt x="74" y="205"/>
                    </a:lnTo>
                    <a:lnTo>
                      <a:pt x="105" y="160"/>
                    </a:lnTo>
                    <a:lnTo>
                      <a:pt x="139" y="120"/>
                    </a:lnTo>
                    <a:lnTo>
                      <a:pt x="176" y="85"/>
                    </a:lnTo>
                    <a:lnTo>
                      <a:pt x="218" y="56"/>
                    </a:lnTo>
                    <a:lnTo>
                      <a:pt x="263" y="32"/>
                    </a:lnTo>
                    <a:lnTo>
                      <a:pt x="311" y="15"/>
                    </a:lnTo>
                    <a:lnTo>
                      <a:pt x="361" y="4"/>
                    </a:lnTo>
                    <a:lnTo>
                      <a:pt x="41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2" name="Freeform 29"/>
              <p:cNvSpPr>
                <a:spLocks noEditPoints="1"/>
              </p:cNvSpPr>
              <p:nvPr/>
            </p:nvSpPr>
            <p:spPr bwMode="auto">
              <a:xfrm>
                <a:off x="9048749" y="2746375"/>
                <a:ext cx="627062" cy="992188"/>
              </a:xfrm>
              <a:custGeom>
                <a:avLst/>
                <a:gdLst/>
                <a:ahLst/>
                <a:cxnLst>
                  <a:cxn ang="0">
                    <a:pos x="228" y="482"/>
                  </a:cxn>
                  <a:cxn ang="0">
                    <a:pos x="264" y="470"/>
                  </a:cxn>
                  <a:cxn ang="0">
                    <a:pos x="288" y="445"/>
                  </a:cxn>
                  <a:cxn ang="0">
                    <a:pos x="297" y="411"/>
                  </a:cxn>
                  <a:cxn ang="0">
                    <a:pos x="289" y="384"/>
                  </a:cxn>
                  <a:cxn ang="0">
                    <a:pos x="267" y="361"/>
                  </a:cxn>
                  <a:cxn ang="0">
                    <a:pos x="228" y="345"/>
                  </a:cxn>
                  <a:cxn ang="0">
                    <a:pos x="154" y="115"/>
                  </a:cxn>
                  <a:cxn ang="0">
                    <a:pos x="132" y="134"/>
                  </a:cxn>
                  <a:cxn ang="0">
                    <a:pos x="117" y="171"/>
                  </a:cxn>
                  <a:cxn ang="0">
                    <a:pos x="131" y="206"/>
                  </a:cxn>
                  <a:cxn ang="0">
                    <a:pos x="153" y="224"/>
                  </a:cxn>
                  <a:cxn ang="0">
                    <a:pos x="169" y="110"/>
                  </a:cxn>
                  <a:cxn ang="0">
                    <a:pos x="228" y="0"/>
                  </a:cxn>
                  <a:cxn ang="0">
                    <a:pos x="259" y="38"/>
                  </a:cxn>
                  <a:cxn ang="0">
                    <a:pos x="309" y="57"/>
                  </a:cxn>
                  <a:cxn ang="0">
                    <a:pos x="347" y="89"/>
                  </a:cxn>
                  <a:cxn ang="0">
                    <a:pos x="373" y="130"/>
                  </a:cxn>
                  <a:cxn ang="0">
                    <a:pos x="277" y="167"/>
                  </a:cxn>
                  <a:cxn ang="0">
                    <a:pos x="260" y="133"/>
                  </a:cxn>
                  <a:cxn ang="0">
                    <a:pos x="228" y="111"/>
                  </a:cxn>
                  <a:cxn ang="0">
                    <a:pos x="273" y="260"/>
                  </a:cxn>
                  <a:cxn ang="0">
                    <a:pos x="339" y="289"/>
                  </a:cxn>
                  <a:cxn ang="0">
                    <a:pos x="377" y="326"/>
                  </a:cxn>
                  <a:cxn ang="0">
                    <a:pos x="392" y="373"/>
                  </a:cxn>
                  <a:cxn ang="0">
                    <a:pos x="392" y="430"/>
                  </a:cxn>
                  <a:cxn ang="0">
                    <a:pos x="370" y="483"/>
                  </a:cxn>
                  <a:cxn ang="0">
                    <a:pos x="328" y="526"/>
                  </a:cxn>
                  <a:cxn ang="0">
                    <a:pos x="265" y="552"/>
                  </a:cxn>
                  <a:cxn ang="0">
                    <a:pos x="228" y="625"/>
                  </a:cxn>
                  <a:cxn ang="0">
                    <a:pos x="169" y="562"/>
                  </a:cxn>
                  <a:cxn ang="0">
                    <a:pos x="107" y="547"/>
                  </a:cxn>
                  <a:cxn ang="0">
                    <a:pos x="56" y="516"/>
                  </a:cxn>
                  <a:cxn ang="0">
                    <a:pos x="19" y="471"/>
                  </a:cxn>
                  <a:cxn ang="0">
                    <a:pos x="0" y="409"/>
                  </a:cxn>
                  <a:cxn ang="0">
                    <a:pos x="111" y="417"/>
                  </a:cxn>
                  <a:cxn ang="0">
                    <a:pos x="131" y="447"/>
                  </a:cxn>
                  <a:cxn ang="0">
                    <a:pos x="156" y="470"/>
                  </a:cxn>
                  <a:cxn ang="0">
                    <a:pos x="169" y="330"/>
                  </a:cxn>
                  <a:cxn ang="0">
                    <a:pos x="101" y="305"/>
                  </a:cxn>
                  <a:cxn ang="0">
                    <a:pos x="54" y="271"/>
                  </a:cxn>
                  <a:cxn ang="0">
                    <a:pos x="26" y="227"/>
                  </a:cxn>
                  <a:cxn ang="0">
                    <a:pos x="17" y="175"/>
                  </a:cxn>
                  <a:cxn ang="0">
                    <a:pos x="27" y="122"/>
                  </a:cxn>
                  <a:cxn ang="0">
                    <a:pos x="58" y="78"/>
                  </a:cxn>
                  <a:cxn ang="0">
                    <a:pos x="107" y="48"/>
                  </a:cxn>
                  <a:cxn ang="0">
                    <a:pos x="169" y="34"/>
                  </a:cxn>
                </a:cxnLst>
                <a:rect l="0" t="0" r="r" b="b"/>
                <a:pathLst>
                  <a:path w="395" h="625">
                    <a:moveTo>
                      <a:pt x="228" y="345"/>
                    </a:moveTo>
                    <a:lnTo>
                      <a:pt x="228" y="482"/>
                    </a:lnTo>
                    <a:lnTo>
                      <a:pt x="247" y="478"/>
                    </a:lnTo>
                    <a:lnTo>
                      <a:pt x="264" y="470"/>
                    </a:lnTo>
                    <a:lnTo>
                      <a:pt x="277" y="458"/>
                    </a:lnTo>
                    <a:lnTo>
                      <a:pt x="288" y="445"/>
                    </a:lnTo>
                    <a:lnTo>
                      <a:pt x="295" y="429"/>
                    </a:lnTo>
                    <a:lnTo>
                      <a:pt x="297" y="411"/>
                    </a:lnTo>
                    <a:lnTo>
                      <a:pt x="296" y="397"/>
                    </a:lnTo>
                    <a:lnTo>
                      <a:pt x="289" y="384"/>
                    </a:lnTo>
                    <a:lnTo>
                      <a:pt x="280" y="372"/>
                    </a:lnTo>
                    <a:lnTo>
                      <a:pt x="267" y="361"/>
                    </a:lnTo>
                    <a:lnTo>
                      <a:pt x="250" y="353"/>
                    </a:lnTo>
                    <a:lnTo>
                      <a:pt x="228" y="345"/>
                    </a:lnTo>
                    <a:close/>
                    <a:moveTo>
                      <a:pt x="169" y="110"/>
                    </a:moveTo>
                    <a:lnTo>
                      <a:pt x="154" y="115"/>
                    </a:lnTo>
                    <a:lnTo>
                      <a:pt x="142" y="123"/>
                    </a:lnTo>
                    <a:lnTo>
                      <a:pt x="132" y="134"/>
                    </a:lnTo>
                    <a:lnTo>
                      <a:pt x="121" y="151"/>
                    </a:lnTo>
                    <a:lnTo>
                      <a:pt x="117" y="171"/>
                    </a:lnTo>
                    <a:lnTo>
                      <a:pt x="120" y="188"/>
                    </a:lnTo>
                    <a:lnTo>
                      <a:pt x="131" y="206"/>
                    </a:lnTo>
                    <a:lnTo>
                      <a:pt x="140" y="215"/>
                    </a:lnTo>
                    <a:lnTo>
                      <a:pt x="153" y="224"/>
                    </a:lnTo>
                    <a:lnTo>
                      <a:pt x="169" y="231"/>
                    </a:lnTo>
                    <a:lnTo>
                      <a:pt x="169" y="110"/>
                    </a:lnTo>
                    <a:close/>
                    <a:moveTo>
                      <a:pt x="169" y="0"/>
                    </a:moveTo>
                    <a:lnTo>
                      <a:pt x="228" y="0"/>
                    </a:lnTo>
                    <a:lnTo>
                      <a:pt x="228" y="34"/>
                    </a:lnTo>
                    <a:lnTo>
                      <a:pt x="259" y="38"/>
                    </a:lnTo>
                    <a:lnTo>
                      <a:pt x="285" y="46"/>
                    </a:lnTo>
                    <a:lnTo>
                      <a:pt x="309" y="57"/>
                    </a:lnTo>
                    <a:lnTo>
                      <a:pt x="330" y="71"/>
                    </a:lnTo>
                    <a:lnTo>
                      <a:pt x="347" y="89"/>
                    </a:lnTo>
                    <a:lnTo>
                      <a:pt x="362" y="109"/>
                    </a:lnTo>
                    <a:lnTo>
                      <a:pt x="373" y="130"/>
                    </a:lnTo>
                    <a:lnTo>
                      <a:pt x="379" y="155"/>
                    </a:lnTo>
                    <a:lnTo>
                      <a:pt x="277" y="167"/>
                    </a:lnTo>
                    <a:lnTo>
                      <a:pt x="271" y="149"/>
                    </a:lnTo>
                    <a:lnTo>
                      <a:pt x="260" y="133"/>
                    </a:lnTo>
                    <a:lnTo>
                      <a:pt x="247" y="121"/>
                    </a:lnTo>
                    <a:lnTo>
                      <a:pt x="228" y="111"/>
                    </a:lnTo>
                    <a:lnTo>
                      <a:pt x="228" y="248"/>
                    </a:lnTo>
                    <a:lnTo>
                      <a:pt x="273" y="260"/>
                    </a:lnTo>
                    <a:lnTo>
                      <a:pt x="310" y="273"/>
                    </a:lnTo>
                    <a:lnTo>
                      <a:pt x="339" y="289"/>
                    </a:lnTo>
                    <a:lnTo>
                      <a:pt x="361" y="307"/>
                    </a:lnTo>
                    <a:lnTo>
                      <a:pt x="377" y="326"/>
                    </a:lnTo>
                    <a:lnTo>
                      <a:pt x="387" y="348"/>
                    </a:lnTo>
                    <a:lnTo>
                      <a:pt x="392" y="373"/>
                    </a:lnTo>
                    <a:lnTo>
                      <a:pt x="395" y="400"/>
                    </a:lnTo>
                    <a:lnTo>
                      <a:pt x="392" y="430"/>
                    </a:lnTo>
                    <a:lnTo>
                      <a:pt x="384" y="458"/>
                    </a:lnTo>
                    <a:lnTo>
                      <a:pt x="370" y="483"/>
                    </a:lnTo>
                    <a:lnTo>
                      <a:pt x="351" y="506"/>
                    </a:lnTo>
                    <a:lnTo>
                      <a:pt x="328" y="526"/>
                    </a:lnTo>
                    <a:lnTo>
                      <a:pt x="298" y="540"/>
                    </a:lnTo>
                    <a:lnTo>
                      <a:pt x="265" y="552"/>
                    </a:lnTo>
                    <a:lnTo>
                      <a:pt x="228" y="559"/>
                    </a:lnTo>
                    <a:lnTo>
                      <a:pt x="228" y="625"/>
                    </a:lnTo>
                    <a:lnTo>
                      <a:pt x="169" y="625"/>
                    </a:lnTo>
                    <a:lnTo>
                      <a:pt x="169" y="562"/>
                    </a:lnTo>
                    <a:lnTo>
                      <a:pt x="136" y="556"/>
                    </a:lnTo>
                    <a:lnTo>
                      <a:pt x="107" y="547"/>
                    </a:lnTo>
                    <a:lnTo>
                      <a:pt x="80" y="534"/>
                    </a:lnTo>
                    <a:lnTo>
                      <a:pt x="56" y="516"/>
                    </a:lnTo>
                    <a:lnTo>
                      <a:pt x="37" y="495"/>
                    </a:lnTo>
                    <a:lnTo>
                      <a:pt x="19" y="471"/>
                    </a:lnTo>
                    <a:lnTo>
                      <a:pt x="8" y="442"/>
                    </a:lnTo>
                    <a:lnTo>
                      <a:pt x="0" y="409"/>
                    </a:lnTo>
                    <a:lnTo>
                      <a:pt x="105" y="400"/>
                    </a:lnTo>
                    <a:lnTo>
                      <a:pt x="111" y="417"/>
                    </a:lnTo>
                    <a:lnTo>
                      <a:pt x="120" y="433"/>
                    </a:lnTo>
                    <a:lnTo>
                      <a:pt x="131" y="447"/>
                    </a:lnTo>
                    <a:lnTo>
                      <a:pt x="142" y="459"/>
                    </a:lnTo>
                    <a:lnTo>
                      <a:pt x="156" y="470"/>
                    </a:lnTo>
                    <a:lnTo>
                      <a:pt x="169" y="477"/>
                    </a:lnTo>
                    <a:lnTo>
                      <a:pt x="169" y="330"/>
                    </a:lnTo>
                    <a:lnTo>
                      <a:pt x="132" y="320"/>
                    </a:lnTo>
                    <a:lnTo>
                      <a:pt x="101" y="305"/>
                    </a:lnTo>
                    <a:lnTo>
                      <a:pt x="75" y="289"/>
                    </a:lnTo>
                    <a:lnTo>
                      <a:pt x="54" y="271"/>
                    </a:lnTo>
                    <a:lnTo>
                      <a:pt x="38" y="251"/>
                    </a:lnTo>
                    <a:lnTo>
                      <a:pt x="26" y="227"/>
                    </a:lnTo>
                    <a:lnTo>
                      <a:pt x="19" y="202"/>
                    </a:lnTo>
                    <a:lnTo>
                      <a:pt x="17" y="175"/>
                    </a:lnTo>
                    <a:lnTo>
                      <a:pt x="19" y="147"/>
                    </a:lnTo>
                    <a:lnTo>
                      <a:pt x="27" y="122"/>
                    </a:lnTo>
                    <a:lnTo>
                      <a:pt x="39" y="99"/>
                    </a:lnTo>
                    <a:lnTo>
                      <a:pt x="58" y="78"/>
                    </a:lnTo>
                    <a:lnTo>
                      <a:pt x="80" y="61"/>
                    </a:lnTo>
                    <a:lnTo>
                      <a:pt x="107" y="48"/>
                    </a:lnTo>
                    <a:lnTo>
                      <a:pt x="136" y="40"/>
                    </a:lnTo>
                    <a:lnTo>
                      <a:pt x="169" y="34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" name="Group 30"/>
            <p:cNvGrpSpPr/>
            <p:nvPr/>
          </p:nvGrpSpPr>
          <p:grpSpPr>
            <a:xfrm rot="260498">
              <a:off x="6175959" y="897686"/>
              <a:ext cx="4854575" cy="2338388"/>
              <a:chOff x="6948488" y="2060575"/>
              <a:chExt cx="4854575" cy="2338388"/>
            </a:xfrm>
          </p:grpSpPr>
          <p:sp>
            <p:nvSpPr>
              <p:cNvPr id="9" name="Rectangle 23"/>
              <p:cNvSpPr>
                <a:spLocks noChangeArrowheads="1"/>
              </p:cNvSpPr>
              <p:nvPr/>
            </p:nvSpPr>
            <p:spPr bwMode="auto">
              <a:xfrm>
                <a:off x="6948488" y="2060575"/>
                <a:ext cx="4854575" cy="233838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" name="Freeform 24"/>
              <p:cNvSpPr>
                <a:spLocks/>
              </p:cNvSpPr>
              <p:nvPr/>
            </p:nvSpPr>
            <p:spPr bwMode="auto">
              <a:xfrm>
                <a:off x="7162799" y="2209800"/>
                <a:ext cx="2208212" cy="2041525"/>
              </a:xfrm>
              <a:custGeom>
                <a:avLst/>
                <a:gdLst/>
                <a:ahLst/>
                <a:cxnLst>
                  <a:cxn ang="0">
                    <a:pos x="225" y="0"/>
                  </a:cxn>
                  <a:cxn ang="0">
                    <a:pos x="1391" y="0"/>
                  </a:cxn>
                  <a:cxn ang="0">
                    <a:pos x="1391" y="1286"/>
                  </a:cxn>
                  <a:cxn ang="0">
                    <a:pos x="225" y="1286"/>
                  </a:cxn>
                  <a:cxn ang="0">
                    <a:pos x="209" y="1237"/>
                  </a:cxn>
                  <a:cxn ang="0">
                    <a:pos x="186" y="1192"/>
                  </a:cxn>
                  <a:cxn ang="0">
                    <a:pos x="159" y="1151"/>
                  </a:cxn>
                  <a:cxn ang="0">
                    <a:pos x="126" y="1113"/>
                  </a:cxn>
                  <a:cxn ang="0">
                    <a:pos x="87" y="1080"/>
                  </a:cxn>
                  <a:cxn ang="0">
                    <a:pos x="45" y="1052"/>
                  </a:cxn>
                  <a:cxn ang="0">
                    <a:pos x="0" y="1031"/>
                  </a:cxn>
                  <a:cxn ang="0">
                    <a:pos x="0" y="254"/>
                  </a:cxn>
                  <a:cxn ang="0">
                    <a:pos x="45" y="233"/>
                  </a:cxn>
                  <a:cxn ang="0">
                    <a:pos x="87" y="206"/>
                  </a:cxn>
                  <a:cxn ang="0">
                    <a:pos x="126" y="173"/>
                  </a:cxn>
                  <a:cxn ang="0">
                    <a:pos x="159" y="136"/>
                  </a:cxn>
                  <a:cxn ang="0">
                    <a:pos x="186" y="95"/>
                  </a:cxn>
                  <a:cxn ang="0">
                    <a:pos x="209" y="50"/>
                  </a:cxn>
                  <a:cxn ang="0">
                    <a:pos x="225" y="0"/>
                  </a:cxn>
                </a:cxnLst>
                <a:rect l="0" t="0" r="r" b="b"/>
                <a:pathLst>
                  <a:path w="1391" h="1286">
                    <a:moveTo>
                      <a:pt x="225" y="0"/>
                    </a:moveTo>
                    <a:lnTo>
                      <a:pt x="1391" y="0"/>
                    </a:lnTo>
                    <a:lnTo>
                      <a:pt x="1391" y="1286"/>
                    </a:lnTo>
                    <a:lnTo>
                      <a:pt x="225" y="1286"/>
                    </a:lnTo>
                    <a:lnTo>
                      <a:pt x="209" y="1237"/>
                    </a:lnTo>
                    <a:lnTo>
                      <a:pt x="186" y="1192"/>
                    </a:lnTo>
                    <a:lnTo>
                      <a:pt x="159" y="1151"/>
                    </a:lnTo>
                    <a:lnTo>
                      <a:pt x="126" y="1113"/>
                    </a:lnTo>
                    <a:lnTo>
                      <a:pt x="87" y="1080"/>
                    </a:lnTo>
                    <a:lnTo>
                      <a:pt x="45" y="1052"/>
                    </a:lnTo>
                    <a:lnTo>
                      <a:pt x="0" y="1031"/>
                    </a:lnTo>
                    <a:lnTo>
                      <a:pt x="0" y="254"/>
                    </a:lnTo>
                    <a:lnTo>
                      <a:pt x="45" y="233"/>
                    </a:lnTo>
                    <a:lnTo>
                      <a:pt x="87" y="206"/>
                    </a:lnTo>
                    <a:lnTo>
                      <a:pt x="126" y="173"/>
                    </a:lnTo>
                    <a:lnTo>
                      <a:pt x="159" y="136"/>
                    </a:lnTo>
                    <a:lnTo>
                      <a:pt x="186" y="95"/>
                    </a:lnTo>
                    <a:lnTo>
                      <a:pt x="209" y="50"/>
                    </a:lnTo>
                    <a:lnTo>
                      <a:pt x="225" y="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" name="Freeform 25"/>
              <p:cNvSpPr>
                <a:spLocks/>
              </p:cNvSpPr>
              <p:nvPr/>
            </p:nvSpPr>
            <p:spPr bwMode="auto">
              <a:xfrm>
                <a:off x="9371012" y="2209800"/>
                <a:ext cx="2217737" cy="2041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69" y="0"/>
                  </a:cxn>
                  <a:cxn ang="0">
                    <a:pos x="1185" y="51"/>
                  </a:cxn>
                  <a:cxn ang="0">
                    <a:pos x="1206" y="97"/>
                  </a:cxn>
                  <a:cxn ang="0">
                    <a:pos x="1234" y="141"/>
                  </a:cxn>
                  <a:cxn ang="0">
                    <a:pos x="1269" y="180"/>
                  </a:cxn>
                  <a:cxn ang="0">
                    <a:pos x="1307" y="214"/>
                  </a:cxn>
                  <a:cxn ang="0">
                    <a:pos x="1349" y="242"/>
                  </a:cxn>
                  <a:cxn ang="0">
                    <a:pos x="1397" y="265"/>
                  </a:cxn>
                  <a:cxn ang="0">
                    <a:pos x="1397" y="1031"/>
                  </a:cxn>
                  <a:cxn ang="0">
                    <a:pos x="1352" y="1052"/>
                  </a:cxn>
                  <a:cxn ang="0">
                    <a:pos x="1310" y="1080"/>
                  </a:cxn>
                  <a:cxn ang="0">
                    <a:pos x="1271" y="1113"/>
                  </a:cxn>
                  <a:cxn ang="0">
                    <a:pos x="1238" y="1151"/>
                  </a:cxn>
                  <a:cxn ang="0">
                    <a:pos x="1210" y="1192"/>
                  </a:cxn>
                  <a:cxn ang="0">
                    <a:pos x="1188" y="1237"/>
                  </a:cxn>
                  <a:cxn ang="0">
                    <a:pos x="1172" y="1286"/>
                  </a:cxn>
                  <a:cxn ang="0">
                    <a:pos x="0" y="1286"/>
                  </a:cxn>
                  <a:cxn ang="0">
                    <a:pos x="0" y="0"/>
                  </a:cxn>
                </a:cxnLst>
                <a:rect l="0" t="0" r="r" b="b"/>
                <a:pathLst>
                  <a:path w="1397" h="1286">
                    <a:moveTo>
                      <a:pt x="0" y="0"/>
                    </a:moveTo>
                    <a:lnTo>
                      <a:pt x="1169" y="0"/>
                    </a:lnTo>
                    <a:lnTo>
                      <a:pt x="1185" y="51"/>
                    </a:lnTo>
                    <a:lnTo>
                      <a:pt x="1206" y="97"/>
                    </a:lnTo>
                    <a:lnTo>
                      <a:pt x="1234" y="141"/>
                    </a:lnTo>
                    <a:lnTo>
                      <a:pt x="1269" y="180"/>
                    </a:lnTo>
                    <a:lnTo>
                      <a:pt x="1307" y="214"/>
                    </a:lnTo>
                    <a:lnTo>
                      <a:pt x="1349" y="242"/>
                    </a:lnTo>
                    <a:lnTo>
                      <a:pt x="1397" y="265"/>
                    </a:lnTo>
                    <a:lnTo>
                      <a:pt x="1397" y="1031"/>
                    </a:lnTo>
                    <a:lnTo>
                      <a:pt x="1352" y="1052"/>
                    </a:lnTo>
                    <a:lnTo>
                      <a:pt x="1310" y="1080"/>
                    </a:lnTo>
                    <a:lnTo>
                      <a:pt x="1271" y="1113"/>
                    </a:lnTo>
                    <a:lnTo>
                      <a:pt x="1238" y="1151"/>
                    </a:lnTo>
                    <a:lnTo>
                      <a:pt x="1210" y="1192"/>
                    </a:lnTo>
                    <a:lnTo>
                      <a:pt x="1188" y="1237"/>
                    </a:lnTo>
                    <a:lnTo>
                      <a:pt x="1172" y="1286"/>
                    </a:lnTo>
                    <a:lnTo>
                      <a:pt x="0" y="12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" name="Freeform 26"/>
              <p:cNvSpPr>
                <a:spLocks/>
              </p:cNvSpPr>
              <p:nvPr/>
            </p:nvSpPr>
            <p:spPr bwMode="auto">
              <a:xfrm>
                <a:off x="8015287" y="3067050"/>
                <a:ext cx="327025" cy="328613"/>
              </a:xfrm>
              <a:custGeom>
                <a:avLst/>
                <a:gdLst/>
                <a:ahLst/>
                <a:cxnLst>
                  <a:cxn ang="0">
                    <a:pos x="103" y="0"/>
                  </a:cxn>
                  <a:cxn ang="0">
                    <a:pos x="131" y="4"/>
                  </a:cxn>
                  <a:cxn ang="0">
                    <a:pos x="155" y="14"/>
                  </a:cxn>
                  <a:cxn ang="0">
                    <a:pos x="176" y="30"/>
                  </a:cxn>
                  <a:cxn ang="0">
                    <a:pos x="192" y="51"/>
                  </a:cxn>
                  <a:cxn ang="0">
                    <a:pos x="202" y="75"/>
                  </a:cxn>
                  <a:cxn ang="0">
                    <a:pos x="206" y="103"/>
                  </a:cxn>
                  <a:cxn ang="0">
                    <a:pos x="202" y="131"/>
                  </a:cxn>
                  <a:cxn ang="0">
                    <a:pos x="192" y="155"/>
                  </a:cxn>
                  <a:cxn ang="0">
                    <a:pos x="176" y="176"/>
                  </a:cxn>
                  <a:cxn ang="0">
                    <a:pos x="155" y="192"/>
                  </a:cxn>
                  <a:cxn ang="0">
                    <a:pos x="131" y="203"/>
                  </a:cxn>
                  <a:cxn ang="0">
                    <a:pos x="103" y="207"/>
                  </a:cxn>
                  <a:cxn ang="0">
                    <a:pos x="75" y="203"/>
                  </a:cxn>
                  <a:cxn ang="0">
                    <a:pos x="51" y="192"/>
                  </a:cxn>
                  <a:cxn ang="0">
                    <a:pos x="30" y="176"/>
                  </a:cxn>
                  <a:cxn ang="0">
                    <a:pos x="14" y="155"/>
                  </a:cxn>
                  <a:cxn ang="0">
                    <a:pos x="4" y="131"/>
                  </a:cxn>
                  <a:cxn ang="0">
                    <a:pos x="0" y="103"/>
                  </a:cxn>
                  <a:cxn ang="0">
                    <a:pos x="4" y="75"/>
                  </a:cxn>
                  <a:cxn ang="0">
                    <a:pos x="14" y="51"/>
                  </a:cxn>
                  <a:cxn ang="0">
                    <a:pos x="30" y="30"/>
                  </a:cxn>
                  <a:cxn ang="0">
                    <a:pos x="51" y="14"/>
                  </a:cxn>
                  <a:cxn ang="0">
                    <a:pos x="75" y="4"/>
                  </a:cxn>
                  <a:cxn ang="0">
                    <a:pos x="103" y="0"/>
                  </a:cxn>
                </a:cxnLst>
                <a:rect l="0" t="0" r="r" b="b"/>
                <a:pathLst>
                  <a:path w="206" h="207">
                    <a:moveTo>
                      <a:pt x="103" y="0"/>
                    </a:moveTo>
                    <a:lnTo>
                      <a:pt x="131" y="4"/>
                    </a:lnTo>
                    <a:lnTo>
                      <a:pt x="155" y="14"/>
                    </a:lnTo>
                    <a:lnTo>
                      <a:pt x="176" y="30"/>
                    </a:lnTo>
                    <a:lnTo>
                      <a:pt x="192" y="51"/>
                    </a:lnTo>
                    <a:lnTo>
                      <a:pt x="202" y="75"/>
                    </a:lnTo>
                    <a:lnTo>
                      <a:pt x="206" y="103"/>
                    </a:lnTo>
                    <a:lnTo>
                      <a:pt x="202" y="131"/>
                    </a:lnTo>
                    <a:lnTo>
                      <a:pt x="192" y="155"/>
                    </a:lnTo>
                    <a:lnTo>
                      <a:pt x="176" y="176"/>
                    </a:lnTo>
                    <a:lnTo>
                      <a:pt x="155" y="192"/>
                    </a:lnTo>
                    <a:lnTo>
                      <a:pt x="131" y="203"/>
                    </a:lnTo>
                    <a:lnTo>
                      <a:pt x="103" y="207"/>
                    </a:lnTo>
                    <a:lnTo>
                      <a:pt x="75" y="203"/>
                    </a:lnTo>
                    <a:lnTo>
                      <a:pt x="51" y="192"/>
                    </a:lnTo>
                    <a:lnTo>
                      <a:pt x="30" y="176"/>
                    </a:lnTo>
                    <a:lnTo>
                      <a:pt x="14" y="155"/>
                    </a:lnTo>
                    <a:lnTo>
                      <a:pt x="4" y="131"/>
                    </a:lnTo>
                    <a:lnTo>
                      <a:pt x="0" y="103"/>
                    </a:lnTo>
                    <a:lnTo>
                      <a:pt x="4" y="75"/>
                    </a:lnTo>
                    <a:lnTo>
                      <a:pt x="14" y="51"/>
                    </a:lnTo>
                    <a:lnTo>
                      <a:pt x="30" y="30"/>
                    </a:lnTo>
                    <a:lnTo>
                      <a:pt x="51" y="14"/>
                    </a:lnTo>
                    <a:lnTo>
                      <a:pt x="75" y="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" name="Freeform 27"/>
              <p:cNvSpPr>
                <a:spLocks/>
              </p:cNvSpPr>
              <p:nvPr/>
            </p:nvSpPr>
            <p:spPr bwMode="auto">
              <a:xfrm>
                <a:off x="10409237" y="3067050"/>
                <a:ext cx="327025" cy="328613"/>
              </a:xfrm>
              <a:custGeom>
                <a:avLst/>
                <a:gdLst/>
                <a:ahLst/>
                <a:cxnLst>
                  <a:cxn ang="0">
                    <a:pos x="103" y="0"/>
                  </a:cxn>
                  <a:cxn ang="0">
                    <a:pos x="131" y="4"/>
                  </a:cxn>
                  <a:cxn ang="0">
                    <a:pos x="154" y="14"/>
                  </a:cxn>
                  <a:cxn ang="0">
                    <a:pos x="176" y="30"/>
                  </a:cxn>
                  <a:cxn ang="0">
                    <a:pos x="191" y="51"/>
                  </a:cxn>
                  <a:cxn ang="0">
                    <a:pos x="202" y="75"/>
                  </a:cxn>
                  <a:cxn ang="0">
                    <a:pos x="206" y="103"/>
                  </a:cxn>
                  <a:cxn ang="0">
                    <a:pos x="202" y="131"/>
                  </a:cxn>
                  <a:cxn ang="0">
                    <a:pos x="191" y="155"/>
                  </a:cxn>
                  <a:cxn ang="0">
                    <a:pos x="176" y="176"/>
                  </a:cxn>
                  <a:cxn ang="0">
                    <a:pos x="154" y="192"/>
                  </a:cxn>
                  <a:cxn ang="0">
                    <a:pos x="131" y="203"/>
                  </a:cxn>
                  <a:cxn ang="0">
                    <a:pos x="103" y="207"/>
                  </a:cxn>
                  <a:cxn ang="0">
                    <a:pos x="75" y="203"/>
                  </a:cxn>
                  <a:cxn ang="0">
                    <a:pos x="51" y="192"/>
                  </a:cxn>
                  <a:cxn ang="0">
                    <a:pos x="30" y="176"/>
                  </a:cxn>
                  <a:cxn ang="0">
                    <a:pos x="14" y="155"/>
                  </a:cxn>
                  <a:cxn ang="0">
                    <a:pos x="4" y="131"/>
                  </a:cxn>
                  <a:cxn ang="0">
                    <a:pos x="0" y="103"/>
                  </a:cxn>
                  <a:cxn ang="0">
                    <a:pos x="4" y="75"/>
                  </a:cxn>
                  <a:cxn ang="0">
                    <a:pos x="14" y="51"/>
                  </a:cxn>
                  <a:cxn ang="0">
                    <a:pos x="30" y="30"/>
                  </a:cxn>
                  <a:cxn ang="0">
                    <a:pos x="51" y="14"/>
                  </a:cxn>
                  <a:cxn ang="0">
                    <a:pos x="75" y="4"/>
                  </a:cxn>
                  <a:cxn ang="0">
                    <a:pos x="103" y="0"/>
                  </a:cxn>
                </a:cxnLst>
                <a:rect l="0" t="0" r="r" b="b"/>
                <a:pathLst>
                  <a:path w="206" h="207">
                    <a:moveTo>
                      <a:pt x="103" y="0"/>
                    </a:moveTo>
                    <a:lnTo>
                      <a:pt x="131" y="4"/>
                    </a:lnTo>
                    <a:lnTo>
                      <a:pt x="154" y="14"/>
                    </a:lnTo>
                    <a:lnTo>
                      <a:pt x="176" y="30"/>
                    </a:lnTo>
                    <a:lnTo>
                      <a:pt x="191" y="51"/>
                    </a:lnTo>
                    <a:lnTo>
                      <a:pt x="202" y="75"/>
                    </a:lnTo>
                    <a:lnTo>
                      <a:pt x="206" y="103"/>
                    </a:lnTo>
                    <a:lnTo>
                      <a:pt x="202" y="131"/>
                    </a:lnTo>
                    <a:lnTo>
                      <a:pt x="191" y="155"/>
                    </a:lnTo>
                    <a:lnTo>
                      <a:pt x="176" y="176"/>
                    </a:lnTo>
                    <a:lnTo>
                      <a:pt x="154" y="192"/>
                    </a:lnTo>
                    <a:lnTo>
                      <a:pt x="131" y="203"/>
                    </a:lnTo>
                    <a:lnTo>
                      <a:pt x="103" y="207"/>
                    </a:lnTo>
                    <a:lnTo>
                      <a:pt x="75" y="203"/>
                    </a:lnTo>
                    <a:lnTo>
                      <a:pt x="51" y="192"/>
                    </a:lnTo>
                    <a:lnTo>
                      <a:pt x="30" y="176"/>
                    </a:lnTo>
                    <a:lnTo>
                      <a:pt x="14" y="155"/>
                    </a:lnTo>
                    <a:lnTo>
                      <a:pt x="4" y="131"/>
                    </a:lnTo>
                    <a:lnTo>
                      <a:pt x="0" y="103"/>
                    </a:lnTo>
                    <a:lnTo>
                      <a:pt x="4" y="75"/>
                    </a:lnTo>
                    <a:lnTo>
                      <a:pt x="14" y="51"/>
                    </a:lnTo>
                    <a:lnTo>
                      <a:pt x="30" y="30"/>
                    </a:lnTo>
                    <a:lnTo>
                      <a:pt x="51" y="14"/>
                    </a:lnTo>
                    <a:lnTo>
                      <a:pt x="75" y="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" name="Freeform 28"/>
              <p:cNvSpPr>
                <a:spLocks/>
              </p:cNvSpPr>
              <p:nvPr/>
            </p:nvSpPr>
            <p:spPr bwMode="auto">
              <a:xfrm>
                <a:off x="8720137" y="2473325"/>
                <a:ext cx="1311275" cy="1514475"/>
              </a:xfrm>
              <a:custGeom>
                <a:avLst/>
                <a:gdLst/>
                <a:ahLst/>
                <a:cxnLst>
                  <a:cxn ang="0">
                    <a:pos x="413" y="0"/>
                  </a:cxn>
                  <a:cxn ang="0">
                    <a:pos x="464" y="4"/>
                  </a:cxn>
                  <a:cxn ang="0">
                    <a:pos x="515" y="15"/>
                  </a:cxn>
                  <a:cxn ang="0">
                    <a:pos x="562" y="32"/>
                  </a:cxn>
                  <a:cxn ang="0">
                    <a:pos x="607" y="56"/>
                  </a:cxn>
                  <a:cxn ang="0">
                    <a:pos x="650" y="85"/>
                  </a:cxn>
                  <a:cxn ang="0">
                    <a:pos x="687" y="120"/>
                  </a:cxn>
                  <a:cxn ang="0">
                    <a:pos x="721" y="160"/>
                  </a:cxn>
                  <a:cxn ang="0">
                    <a:pos x="751" y="205"/>
                  </a:cxn>
                  <a:cxn ang="0">
                    <a:pos x="778" y="253"/>
                  </a:cxn>
                  <a:cxn ang="0">
                    <a:pos x="798" y="305"/>
                  </a:cxn>
                  <a:cxn ang="0">
                    <a:pos x="814" y="359"/>
                  </a:cxn>
                  <a:cxn ang="0">
                    <a:pos x="823" y="417"/>
                  </a:cxn>
                  <a:cxn ang="0">
                    <a:pos x="826" y="477"/>
                  </a:cxn>
                  <a:cxn ang="0">
                    <a:pos x="823" y="537"/>
                  </a:cxn>
                  <a:cxn ang="0">
                    <a:pos x="814" y="594"/>
                  </a:cxn>
                  <a:cxn ang="0">
                    <a:pos x="798" y="650"/>
                  </a:cxn>
                  <a:cxn ang="0">
                    <a:pos x="778" y="702"/>
                  </a:cxn>
                  <a:cxn ang="0">
                    <a:pos x="751" y="750"/>
                  </a:cxn>
                  <a:cxn ang="0">
                    <a:pos x="721" y="793"/>
                  </a:cxn>
                  <a:cxn ang="0">
                    <a:pos x="687" y="833"/>
                  </a:cxn>
                  <a:cxn ang="0">
                    <a:pos x="650" y="869"/>
                  </a:cxn>
                  <a:cxn ang="0">
                    <a:pos x="607" y="898"/>
                  </a:cxn>
                  <a:cxn ang="0">
                    <a:pos x="562" y="922"/>
                  </a:cxn>
                  <a:cxn ang="0">
                    <a:pos x="515" y="939"/>
                  </a:cxn>
                  <a:cxn ang="0">
                    <a:pos x="464" y="950"/>
                  </a:cxn>
                  <a:cxn ang="0">
                    <a:pos x="413" y="954"/>
                  </a:cxn>
                  <a:cxn ang="0">
                    <a:pos x="361" y="950"/>
                  </a:cxn>
                  <a:cxn ang="0">
                    <a:pos x="311" y="939"/>
                  </a:cxn>
                  <a:cxn ang="0">
                    <a:pos x="263" y="922"/>
                  </a:cxn>
                  <a:cxn ang="0">
                    <a:pos x="218" y="898"/>
                  </a:cxn>
                  <a:cxn ang="0">
                    <a:pos x="176" y="869"/>
                  </a:cxn>
                  <a:cxn ang="0">
                    <a:pos x="139" y="833"/>
                  </a:cxn>
                  <a:cxn ang="0">
                    <a:pos x="105" y="793"/>
                  </a:cxn>
                  <a:cxn ang="0">
                    <a:pos x="74" y="750"/>
                  </a:cxn>
                  <a:cxn ang="0">
                    <a:pos x="48" y="702"/>
                  </a:cxn>
                  <a:cxn ang="0">
                    <a:pos x="28" y="650"/>
                  </a:cxn>
                  <a:cxn ang="0">
                    <a:pos x="12" y="594"/>
                  </a:cxn>
                  <a:cxn ang="0">
                    <a:pos x="3" y="537"/>
                  </a:cxn>
                  <a:cxn ang="0">
                    <a:pos x="0" y="477"/>
                  </a:cxn>
                  <a:cxn ang="0">
                    <a:pos x="3" y="417"/>
                  </a:cxn>
                  <a:cxn ang="0">
                    <a:pos x="12" y="359"/>
                  </a:cxn>
                  <a:cxn ang="0">
                    <a:pos x="28" y="305"/>
                  </a:cxn>
                  <a:cxn ang="0">
                    <a:pos x="48" y="253"/>
                  </a:cxn>
                  <a:cxn ang="0">
                    <a:pos x="74" y="205"/>
                  </a:cxn>
                  <a:cxn ang="0">
                    <a:pos x="105" y="160"/>
                  </a:cxn>
                  <a:cxn ang="0">
                    <a:pos x="139" y="120"/>
                  </a:cxn>
                  <a:cxn ang="0">
                    <a:pos x="176" y="85"/>
                  </a:cxn>
                  <a:cxn ang="0">
                    <a:pos x="218" y="56"/>
                  </a:cxn>
                  <a:cxn ang="0">
                    <a:pos x="263" y="32"/>
                  </a:cxn>
                  <a:cxn ang="0">
                    <a:pos x="311" y="15"/>
                  </a:cxn>
                  <a:cxn ang="0">
                    <a:pos x="361" y="4"/>
                  </a:cxn>
                  <a:cxn ang="0">
                    <a:pos x="413" y="0"/>
                  </a:cxn>
                </a:cxnLst>
                <a:rect l="0" t="0" r="r" b="b"/>
                <a:pathLst>
                  <a:path w="826" h="954">
                    <a:moveTo>
                      <a:pt x="413" y="0"/>
                    </a:moveTo>
                    <a:lnTo>
                      <a:pt x="464" y="4"/>
                    </a:lnTo>
                    <a:lnTo>
                      <a:pt x="515" y="15"/>
                    </a:lnTo>
                    <a:lnTo>
                      <a:pt x="562" y="32"/>
                    </a:lnTo>
                    <a:lnTo>
                      <a:pt x="607" y="56"/>
                    </a:lnTo>
                    <a:lnTo>
                      <a:pt x="650" y="85"/>
                    </a:lnTo>
                    <a:lnTo>
                      <a:pt x="687" y="120"/>
                    </a:lnTo>
                    <a:lnTo>
                      <a:pt x="721" y="160"/>
                    </a:lnTo>
                    <a:lnTo>
                      <a:pt x="751" y="205"/>
                    </a:lnTo>
                    <a:lnTo>
                      <a:pt x="778" y="253"/>
                    </a:lnTo>
                    <a:lnTo>
                      <a:pt x="798" y="305"/>
                    </a:lnTo>
                    <a:lnTo>
                      <a:pt x="814" y="359"/>
                    </a:lnTo>
                    <a:lnTo>
                      <a:pt x="823" y="417"/>
                    </a:lnTo>
                    <a:lnTo>
                      <a:pt x="826" y="477"/>
                    </a:lnTo>
                    <a:lnTo>
                      <a:pt x="823" y="537"/>
                    </a:lnTo>
                    <a:lnTo>
                      <a:pt x="814" y="594"/>
                    </a:lnTo>
                    <a:lnTo>
                      <a:pt x="798" y="650"/>
                    </a:lnTo>
                    <a:lnTo>
                      <a:pt x="778" y="702"/>
                    </a:lnTo>
                    <a:lnTo>
                      <a:pt x="751" y="750"/>
                    </a:lnTo>
                    <a:lnTo>
                      <a:pt x="721" y="793"/>
                    </a:lnTo>
                    <a:lnTo>
                      <a:pt x="687" y="833"/>
                    </a:lnTo>
                    <a:lnTo>
                      <a:pt x="650" y="869"/>
                    </a:lnTo>
                    <a:lnTo>
                      <a:pt x="607" y="898"/>
                    </a:lnTo>
                    <a:lnTo>
                      <a:pt x="562" y="922"/>
                    </a:lnTo>
                    <a:lnTo>
                      <a:pt x="515" y="939"/>
                    </a:lnTo>
                    <a:lnTo>
                      <a:pt x="464" y="950"/>
                    </a:lnTo>
                    <a:lnTo>
                      <a:pt x="413" y="954"/>
                    </a:lnTo>
                    <a:lnTo>
                      <a:pt x="361" y="950"/>
                    </a:lnTo>
                    <a:lnTo>
                      <a:pt x="311" y="939"/>
                    </a:lnTo>
                    <a:lnTo>
                      <a:pt x="263" y="922"/>
                    </a:lnTo>
                    <a:lnTo>
                      <a:pt x="218" y="898"/>
                    </a:lnTo>
                    <a:lnTo>
                      <a:pt x="176" y="869"/>
                    </a:lnTo>
                    <a:lnTo>
                      <a:pt x="139" y="833"/>
                    </a:lnTo>
                    <a:lnTo>
                      <a:pt x="105" y="793"/>
                    </a:lnTo>
                    <a:lnTo>
                      <a:pt x="74" y="750"/>
                    </a:lnTo>
                    <a:lnTo>
                      <a:pt x="48" y="702"/>
                    </a:lnTo>
                    <a:lnTo>
                      <a:pt x="28" y="650"/>
                    </a:lnTo>
                    <a:lnTo>
                      <a:pt x="12" y="594"/>
                    </a:lnTo>
                    <a:lnTo>
                      <a:pt x="3" y="537"/>
                    </a:lnTo>
                    <a:lnTo>
                      <a:pt x="0" y="477"/>
                    </a:lnTo>
                    <a:lnTo>
                      <a:pt x="3" y="417"/>
                    </a:lnTo>
                    <a:lnTo>
                      <a:pt x="12" y="359"/>
                    </a:lnTo>
                    <a:lnTo>
                      <a:pt x="28" y="305"/>
                    </a:lnTo>
                    <a:lnTo>
                      <a:pt x="48" y="253"/>
                    </a:lnTo>
                    <a:lnTo>
                      <a:pt x="74" y="205"/>
                    </a:lnTo>
                    <a:lnTo>
                      <a:pt x="105" y="160"/>
                    </a:lnTo>
                    <a:lnTo>
                      <a:pt x="139" y="120"/>
                    </a:lnTo>
                    <a:lnTo>
                      <a:pt x="176" y="85"/>
                    </a:lnTo>
                    <a:lnTo>
                      <a:pt x="218" y="56"/>
                    </a:lnTo>
                    <a:lnTo>
                      <a:pt x="263" y="32"/>
                    </a:lnTo>
                    <a:lnTo>
                      <a:pt x="311" y="15"/>
                    </a:lnTo>
                    <a:lnTo>
                      <a:pt x="361" y="4"/>
                    </a:lnTo>
                    <a:lnTo>
                      <a:pt x="41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" name="Freeform 29"/>
              <p:cNvSpPr>
                <a:spLocks noEditPoints="1"/>
              </p:cNvSpPr>
              <p:nvPr/>
            </p:nvSpPr>
            <p:spPr bwMode="auto">
              <a:xfrm>
                <a:off x="9048749" y="2746375"/>
                <a:ext cx="627062" cy="992188"/>
              </a:xfrm>
              <a:custGeom>
                <a:avLst/>
                <a:gdLst/>
                <a:ahLst/>
                <a:cxnLst>
                  <a:cxn ang="0">
                    <a:pos x="228" y="482"/>
                  </a:cxn>
                  <a:cxn ang="0">
                    <a:pos x="264" y="470"/>
                  </a:cxn>
                  <a:cxn ang="0">
                    <a:pos x="288" y="445"/>
                  </a:cxn>
                  <a:cxn ang="0">
                    <a:pos x="297" y="411"/>
                  </a:cxn>
                  <a:cxn ang="0">
                    <a:pos x="289" y="384"/>
                  </a:cxn>
                  <a:cxn ang="0">
                    <a:pos x="267" y="361"/>
                  </a:cxn>
                  <a:cxn ang="0">
                    <a:pos x="228" y="345"/>
                  </a:cxn>
                  <a:cxn ang="0">
                    <a:pos x="154" y="115"/>
                  </a:cxn>
                  <a:cxn ang="0">
                    <a:pos x="132" y="134"/>
                  </a:cxn>
                  <a:cxn ang="0">
                    <a:pos x="117" y="171"/>
                  </a:cxn>
                  <a:cxn ang="0">
                    <a:pos x="131" y="206"/>
                  </a:cxn>
                  <a:cxn ang="0">
                    <a:pos x="153" y="224"/>
                  </a:cxn>
                  <a:cxn ang="0">
                    <a:pos x="169" y="110"/>
                  </a:cxn>
                  <a:cxn ang="0">
                    <a:pos x="228" y="0"/>
                  </a:cxn>
                  <a:cxn ang="0">
                    <a:pos x="259" y="38"/>
                  </a:cxn>
                  <a:cxn ang="0">
                    <a:pos x="309" y="57"/>
                  </a:cxn>
                  <a:cxn ang="0">
                    <a:pos x="347" y="89"/>
                  </a:cxn>
                  <a:cxn ang="0">
                    <a:pos x="373" y="130"/>
                  </a:cxn>
                  <a:cxn ang="0">
                    <a:pos x="277" y="167"/>
                  </a:cxn>
                  <a:cxn ang="0">
                    <a:pos x="260" y="133"/>
                  </a:cxn>
                  <a:cxn ang="0">
                    <a:pos x="228" y="111"/>
                  </a:cxn>
                  <a:cxn ang="0">
                    <a:pos x="273" y="260"/>
                  </a:cxn>
                  <a:cxn ang="0">
                    <a:pos x="339" y="289"/>
                  </a:cxn>
                  <a:cxn ang="0">
                    <a:pos x="377" y="326"/>
                  </a:cxn>
                  <a:cxn ang="0">
                    <a:pos x="392" y="373"/>
                  </a:cxn>
                  <a:cxn ang="0">
                    <a:pos x="392" y="430"/>
                  </a:cxn>
                  <a:cxn ang="0">
                    <a:pos x="370" y="483"/>
                  </a:cxn>
                  <a:cxn ang="0">
                    <a:pos x="328" y="526"/>
                  </a:cxn>
                  <a:cxn ang="0">
                    <a:pos x="265" y="552"/>
                  </a:cxn>
                  <a:cxn ang="0">
                    <a:pos x="228" y="625"/>
                  </a:cxn>
                  <a:cxn ang="0">
                    <a:pos x="169" y="562"/>
                  </a:cxn>
                  <a:cxn ang="0">
                    <a:pos x="107" y="547"/>
                  </a:cxn>
                  <a:cxn ang="0">
                    <a:pos x="56" y="516"/>
                  </a:cxn>
                  <a:cxn ang="0">
                    <a:pos x="19" y="471"/>
                  </a:cxn>
                  <a:cxn ang="0">
                    <a:pos x="0" y="409"/>
                  </a:cxn>
                  <a:cxn ang="0">
                    <a:pos x="111" y="417"/>
                  </a:cxn>
                  <a:cxn ang="0">
                    <a:pos x="131" y="447"/>
                  </a:cxn>
                  <a:cxn ang="0">
                    <a:pos x="156" y="470"/>
                  </a:cxn>
                  <a:cxn ang="0">
                    <a:pos x="169" y="330"/>
                  </a:cxn>
                  <a:cxn ang="0">
                    <a:pos x="101" y="305"/>
                  </a:cxn>
                  <a:cxn ang="0">
                    <a:pos x="54" y="271"/>
                  </a:cxn>
                  <a:cxn ang="0">
                    <a:pos x="26" y="227"/>
                  </a:cxn>
                  <a:cxn ang="0">
                    <a:pos x="17" y="175"/>
                  </a:cxn>
                  <a:cxn ang="0">
                    <a:pos x="27" y="122"/>
                  </a:cxn>
                  <a:cxn ang="0">
                    <a:pos x="58" y="78"/>
                  </a:cxn>
                  <a:cxn ang="0">
                    <a:pos x="107" y="48"/>
                  </a:cxn>
                  <a:cxn ang="0">
                    <a:pos x="169" y="34"/>
                  </a:cxn>
                </a:cxnLst>
                <a:rect l="0" t="0" r="r" b="b"/>
                <a:pathLst>
                  <a:path w="395" h="625">
                    <a:moveTo>
                      <a:pt x="228" y="345"/>
                    </a:moveTo>
                    <a:lnTo>
                      <a:pt x="228" y="482"/>
                    </a:lnTo>
                    <a:lnTo>
                      <a:pt x="247" y="478"/>
                    </a:lnTo>
                    <a:lnTo>
                      <a:pt x="264" y="470"/>
                    </a:lnTo>
                    <a:lnTo>
                      <a:pt x="277" y="458"/>
                    </a:lnTo>
                    <a:lnTo>
                      <a:pt x="288" y="445"/>
                    </a:lnTo>
                    <a:lnTo>
                      <a:pt x="295" y="429"/>
                    </a:lnTo>
                    <a:lnTo>
                      <a:pt x="297" y="411"/>
                    </a:lnTo>
                    <a:lnTo>
                      <a:pt x="296" y="397"/>
                    </a:lnTo>
                    <a:lnTo>
                      <a:pt x="289" y="384"/>
                    </a:lnTo>
                    <a:lnTo>
                      <a:pt x="280" y="372"/>
                    </a:lnTo>
                    <a:lnTo>
                      <a:pt x="267" y="361"/>
                    </a:lnTo>
                    <a:lnTo>
                      <a:pt x="250" y="353"/>
                    </a:lnTo>
                    <a:lnTo>
                      <a:pt x="228" y="345"/>
                    </a:lnTo>
                    <a:close/>
                    <a:moveTo>
                      <a:pt x="169" y="110"/>
                    </a:moveTo>
                    <a:lnTo>
                      <a:pt x="154" y="115"/>
                    </a:lnTo>
                    <a:lnTo>
                      <a:pt x="142" y="123"/>
                    </a:lnTo>
                    <a:lnTo>
                      <a:pt x="132" y="134"/>
                    </a:lnTo>
                    <a:lnTo>
                      <a:pt x="121" y="151"/>
                    </a:lnTo>
                    <a:lnTo>
                      <a:pt x="117" y="171"/>
                    </a:lnTo>
                    <a:lnTo>
                      <a:pt x="120" y="188"/>
                    </a:lnTo>
                    <a:lnTo>
                      <a:pt x="131" y="206"/>
                    </a:lnTo>
                    <a:lnTo>
                      <a:pt x="140" y="215"/>
                    </a:lnTo>
                    <a:lnTo>
                      <a:pt x="153" y="224"/>
                    </a:lnTo>
                    <a:lnTo>
                      <a:pt x="169" y="231"/>
                    </a:lnTo>
                    <a:lnTo>
                      <a:pt x="169" y="110"/>
                    </a:lnTo>
                    <a:close/>
                    <a:moveTo>
                      <a:pt x="169" y="0"/>
                    </a:moveTo>
                    <a:lnTo>
                      <a:pt x="228" y="0"/>
                    </a:lnTo>
                    <a:lnTo>
                      <a:pt x="228" y="34"/>
                    </a:lnTo>
                    <a:lnTo>
                      <a:pt x="259" y="38"/>
                    </a:lnTo>
                    <a:lnTo>
                      <a:pt x="285" y="46"/>
                    </a:lnTo>
                    <a:lnTo>
                      <a:pt x="309" y="57"/>
                    </a:lnTo>
                    <a:lnTo>
                      <a:pt x="330" y="71"/>
                    </a:lnTo>
                    <a:lnTo>
                      <a:pt x="347" y="89"/>
                    </a:lnTo>
                    <a:lnTo>
                      <a:pt x="362" y="109"/>
                    </a:lnTo>
                    <a:lnTo>
                      <a:pt x="373" y="130"/>
                    </a:lnTo>
                    <a:lnTo>
                      <a:pt x="379" y="155"/>
                    </a:lnTo>
                    <a:lnTo>
                      <a:pt x="277" y="167"/>
                    </a:lnTo>
                    <a:lnTo>
                      <a:pt x="271" y="149"/>
                    </a:lnTo>
                    <a:lnTo>
                      <a:pt x="260" y="133"/>
                    </a:lnTo>
                    <a:lnTo>
                      <a:pt x="247" y="121"/>
                    </a:lnTo>
                    <a:lnTo>
                      <a:pt x="228" y="111"/>
                    </a:lnTo>
                    <a:lnTo>
                      <a:pt x="228" y="248"/>
                    </a:lnTo>
                    <a:lnTo>
                      <a:pt x="273" y="260"/>
                    </a:lnTo>
                    <a:lnTo>
                      <a:pt x="310" y="273"/>
                    </a:lnTo>
                    <a:lnTo>
                      <a:pt x="339" y="289"/>
                    </a:lnTo>
                    <a:lnTo>
                      <a:pt x="361" y="307"/>
                    </a:lnTo>
                    <a:lnTo>
                      <a:pt x="377" y="326"/>
                    </a:lnTo>
                    <a:lnTo>
                      <a:pt x="387" y="348"/>
                    </a:lnTo>
                    <a:lnTo>
                      <a:pt x="392" y="373"/>
                    </a:lnTo>
                    <a:lnTo>
                      <a:pt x="395" y="400"/>
                    </a:lnTo>
                    <a:lnTo>
                      <a:pt x="392" y="430"/>
                    </a:lnTo>
                    <a:lnTo>
                      <a:pt x="384" y="458"/>
                    </a:lnTo>
                    <a:lnTo>
                      <a:pt x="370" y="483"/>
                    </a:lnTo>
                    <a:lnTo>
                      <a:pt x="351" y="506"/>
                    </a:lnTo>
                    <a:lnTo>
                      <a:pt x="328" y="526"/>
                    </a:lnTo>
                    <a:lnTo>
                      <a:pt x="298" y="540"/>
                    </a:lnTo>
                    <a:lnTo>
                      <a:pt x="265" y="552"/>
                    </a:lnTo>
                    <a:lnTo>
                      <a:pt x="228" y="559"/>
                    </a:lnTo>
                    <a:lnTo>
                      <a:pt x="228" y="625"/>
                    </a:lnTo>
                    <a:lnTo>
                      <a:pt x="169" y="625"/>
                    </a:lnTo>
                    <a:lnTo>
                      <a:pt x="169" y="562"/>
                    </a:lnTo>
                    <a:lnTo>
                      <a:pt x="136" y="556"/>
                    </a:lnTo>
                    <a:lnTo>
                      <a:pt x="107" y="547"/>
                    </a:lnTo>
                    <a:lnTo>
                      <a:pt x="80" y="534"/>
                    </a:lnTo>
                    <a:lnTo>
                      <a:pt x="56" y="516"/>
                    </a:lnTo>
                    <a:lnTo>
                      <a:pt x="37" y="495"/>
                    </a:lnTo>
                    <a:lnTo>
                      <a:pt x="19" y="471"/>
                    </a:lnTo>
                    <a:lnTo>
                      <a:pt x="8" y="442"/>
                    </a:lnTo>
                    <a:lnTo>
                      <a:pt x="0" y="409"/>
                    </a:lnTo>
                    <a:lnTo>
                      <a:pt x="105" y="400"/>
                    </a:lnTo>
                    <a:lnTo>
                      <a:pt x="111" y="417"/>
                    </a:lnTo>
                    <a:lnTo>
                      <a:pt x="120" y="433"/>
                    </a:lnTo>
                    <a:lnTo>
                      <a:pt x="131" y="447"/>
                    </a:lnTo>
                    <a:lnTo>
                      <a:pt x="142" y="459"/>
                    </a:lnTo>
                    <a:lnTo>
                      <a:pt x="156" y="470"/>
                    </a:lnTo>
                    <a:lnTo>
                      <a:pt x="169" y="477"/>
                    </a:lnTo>
                    <a:lnTo>
                      <a:pt x="169" y="330"/>
                    </a:lnTo>
                    <a:lnTo>
                      <a:pt x="132" y="320"/>
                    </a:lnTo>
                    <a:lnTo>
                      <a:pt x="101" y="305"/>
                    </a:lnTo>
                    <a:lnTo>
                      <a:pt x="75" y="289"/>
                    </a:lnTo>
                    <a:lnTo>
                      <a:pt x="54" y="271"/>
                    </a:lnTo>
                    <a:lnTo>
                      <a:pt x="38" y="251"/>
                    </a:lnTo>
                    <a:lnTo>
                      <a:pt x="26" y="227"/>
                    </a:lnTo>
                    <a:lnTo>
                      <a:pt x="19" y="202"/>
                    </a:lnTo>
                    <a:lnTo>
                      <a:pt x="17" y="175"/>
                    </a:lnTo>
                    <a:lnTo>
                      <a:pt x="19" y="147"/>
                    </a:lnTo>
                    <a:lnTo>
                      <a:pt x="27" y="122"/>
                    </a:lnTo>
                    <a:lnTo>
                      <a:pt x="39" y="99"/>
                    </a:lnTo>
                    <a:lnTo>
                      <a:pt x="58" y="78"/>
                    </a:lnTo>
                    <a:lnTo>
                      <a:pt x="80" y="61"/>
                    </a:lnTo>
                    <a:lnTo>
                      <a:pt x="107" y="48"/>
                    </a:lnTo>
                    <a:lnTo>
                      <a:pt x="136" y="40"/>
                    </a:lnTo>
                    <a:lnTo>
                      <a:pt x="169" y="34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" name="Group 30"/>
            <p:cNvGrpSpPr/>
            <p:nvPr/>
          </p:nvGrpSpPr>
          <p:grpSpPr>
            <a:xfrm rot="20997755">
              <a:off x="6252205" y="782872"/>
              <a:ext cx="4854575" cy="2338388"/>
              <a:chOff x="6948488" y="2060575"/>
              <a:chExt cx="4854575" cy="2338388"/>
            </a:xfrm>
          </p:grpSpPr>
          <p:sp>
            <p:nvSpPr>
              <p:cNvPr id="62" name="Rectangle 23"/>
              <p:cNvSpPr>
                <a:spLocks noChangeArrowheads="1"/>
              </p:cNvSpPr>
              <p:nvPr/>
            </p:nvSpPr>
            <p:spPr bwMode="auto">
              <a:xfrm>
                <a:off x="6948488" y="2060575"/>
                <a:ext cx="4854575" cy="2338388"/>
              </a:xfrm>
              <a:prstGeom prst="rect">
                <a:avLst/>
              </a:prstGeom>
              <a:solidFill>
                <a:schemeClr val="accent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" name="Freeform 24"/>
              <p:cNvSpPr>
                <a:spLocks/>
              </p:cNvSpPr>
              <p:nvPr/>
            </p:nvSpPr>
            <p:spPr bwMode="auto">
              <a:xfrm>
                <a:off x="7162799" y="2209800"/>
                <a:ext cx="2208212" cy="2041525"/>
              </a:xfrm>
              <a:custGeom>
                <a:avLst/>
                <a:gdLst/>
                <a:ahLst/>
                <a:cxnLst>
                  <a:cxn ang="0">
                    <a:pos x="225" y="0"/>
                  </a:cxn>
                  <a:cxn ang="0">
                    <a:pos x="1391" y="0"/>
                  </a:cxn>
                  <a:cxn ang="0">
                    <a:pos x="1391" y="1286"/>
                  </a:cxn>
                  <a:cxn ang="0">
                    <a:pos x="225" y="1286"/>
                  </a:cxn>
                  <a:cxn ang="0">
                    <a:pos x="209" y="1237"/>
                  </a:cxn>
                  <a:cxn ang="0">
                    <a:pos x="186" y="1192"/>
                  </a:cxn>
                  <a:cxn ang="0">
                    <a:pos x="159" y="1151"/>
                  </a:cxn>
                  <a:cxn ang="0">
                    <a:pos x="126" y="1113"/>
                  </a:cxn>
                  <a:cxn ang="0">
                    <a:pos x="87" y="1080"/>
                  </a:cxn>
                  <a:cxn ang="0">
                    <a:pos x="45" y="1052"/>
                  </a:cxn>
                  <a:cxn ang="0">
                    <a:pos x="0" y="1031"/>
                  </a:cxn>
                  <a:cxn ang="0">
                    <a:pos x="0" y="254"/>
                  </a:cxn>
                  <a:cxn ang="0">
                    <a:pos x="45" y="233"/>
                  </a:cxn>
                  <a:cxn ang="0">
                    <a:pos x="87" y="206"/>
                  </a:cxn>
                  <a:cxn ang="0">
                    <a:pos x="126" y="173"/>
                  </a:cxn>
                  <a:cxn ang="0">
                    <a:pos x="159" y="136"/>
                  </a:cxn>
                  <a:cxn ang="0">
                    <a:pos x="186" y="95"/>
                  </a:cxn>
                  <a:cxn ang="0">
                    <a:pos x="209" y="50"/>
                  </a:cxn>
                  <a:cxn ang="0">
                    <a:pos x="225" y="0"/>
                  </a:cxn>
                </a:cxnLst>
                <a:rect l="0" t="0" r="r" b="b"/>
                <a:pathLst>
                  <a:path w="1391" h="1286">
                    <a:moveTo>
                      <a:pt x="225" y="0"/>
                    </a:moveTo>
                    <a:lnTo>
                      <a:pt x="1391" y="0"/>
                    </a:lnTo>
                    <a:lnTo>
                      <a:pt x="1391" y="1286"/>
                    </a:lnTo>
                    <a:lnTo>
                      <a:pt x="225" y="1286"/>
                    </a:lnTo>
                    <a:lnTo>
                      <a:pt x="209" y="1237"/>
                    </a:lnTo>
                    <a:lnTo>
                      <a:pt x="186" y="1192"/>
                    </a:lnTo>
                    <a:lnTo>
                      <a:pt x="159" y="1151"/>
                    </a:lnTo>
                    <a:lnTo>
                      <a:pt x="126" y="1113"/>
                    </a:lnTo>
                    <a:lnTo>
                      <a:pt x="87" y="1080"/>
                    </a:lnTo>
                    <a:lnTo>
                      <a:pt x="45" y="1052"/>
                    </a:lnTo>
                    <a:lnTo>
                      <a:pt x="0" y="1031"/>
                    </a:lnTo>
                    <a:lnTo>
                      <a:pt x="0" y="254"/>
                    </a:lnTo>
                    <a:lnTo>
                      <a:pt x="45" y="233"/>
                    </a:lnTo>
                    <a:lnTo>
                      <a:pt x="87" y="206"/>
                    </a:lnTo>
                    <a:lnTo>
                      <a:pt x="126" y="173"/>
                    </a:lnTo>
                    <a:lnTo>
                      <a:pt x="159" y="136"/>
                    </a:lnTo>
                    <a:lnTo>
                      <a:pt x="186" y="95"/>
                    </a:lnTo>
                    <a:lnTo>
                      <a:pt x="209" y="50"/>
                    </a:lnTo>
                    <a:lnTo>
                      <a:pt x="225" y="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" name="Freeform 25"/>
              <p:cNvSpPr>
                <a:spLocks/>
              </p:cNvSpPr>
              <p:nvPr/>
            </p:nvSpPr>
            <p:spPr bwMode="auto">
              <a:xfrm>
                <a:off x="9371012" y="2209800"/>
                <a:ext cx="2217737" cy="2041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69" y="0"/>
                  </a:cxn>
                  <a:cxn ang="0">
                    <a:pos x="1185" y="51"/>
                  </a:cxn>
                  <a:cxn ang="0">
                    <a:pos x="1206" y="97"/>
                  </a:cxn>
                  <a:cxn ang="0">
                    <a:pos x="1234" y="141"/>
                  </a:cxn>
                  <a:cxn ang="0">
                    <a:pos x="1269" y="180"/>
                  </a:cxn>
                  <a:cxn ang="0">
                    <a:pos x="1307" y="214"/>
                  </a:cxn>
                  <a:cxn ang="0">
                    <a:pos x="1349" y="242"/>
                  </a:cxn>
                  <a:cxn ang="0">
                    <a:pos x="1397" y="265"/>
                  </a:cxn>
                  <a:cxn ang="0">
                    <a:pos x="1397" y="1031"/>
                  </a:cxn>
                  <a:cxn ang="0">
                    <a:pos x="1352" y="1052"/>
                  </a:cxn>
                  <a:cxn ang="0">
                    <a:pos x="1310" y="1080"/>
                  </a:cxn>
                  <a:cxn ang="0">
                    <a:pos x="1271" y="1113"/>
                  </a:cxn>
                  <a:cxn ang="0">
                    <a:pos x="1238" y="1151"/>
                  </a:cxn>
                  <a:cxn ang="0">
                    <a:pos x="1210" y="1192"/>
                  </a:cxn>
                  <a:cxn ang="0">
                    <a:pos x="1188" y="1237"/>
                  </a:cxn>
                  <a:cxn ang="0">
                    <a:pos x="1172" y="1286"/>
                  </a:cxn>
                  <a:cxn ang="0">
                    <a:pos x="0" y="1286"/>
                  </a:cxn>
                  <a:cxn ang="0">
                    <a:pos x="0" y="0"/>
                  </a:cxn>
                </a:cxnLst>
                <a:rect l="0" t="0" r="r" b="b"/>
                <a:pathLst>
                  <a:path w="1397" h="1286">
                    <a:moveTo>
                      <a:pt x="0" y="0"/>
                    </a:moveTo>
                    <a:lnTo>
                      <a:pt x="1169" y="0"/>
                    </a:lnTo>
                    <a:lnTo>
                      <a:pt x="1185" y="51"/>
                    </a:lnTo>
                    <a:lnTo>
                      <a:pt x="1206" y="97"/>
                    </a:lnTo>
                    <a:lnTo>
                      <a:pt x="1234" y="141"/>
                    </a:lnTo>
                    <a:lnTo>
                      <a:pt x="1269" y="180"/>
                    </a:lnTo>
                    <a:lnTo>
                      <a:pt x="1307" y="214"/>
                    </a:lnTo>
                    <a:lnTo>
                      <a:pt x="1349" y="242"/>
                    </a:lnTo>
                    <a:lnTo>
                      <a:pt x="1397" y="265"/>
                    </a:lnTo>
                    <a:lnTo>
                      <a:pt x="1397" y="1031"/>
                    </a:lnTo>
                    <a:lnTo>
                      <a:pt x="1352" y="1052"/>
                    </a:lnTo>
                    <a:lnTo>
                      <a:pt x="1310" y="1080"/>
                    </a:lnTo>
                    <a:lnTo>
                      <a:pt x="1271" y="1113"/>
                    </a:lnTo>
                    <a:lnTo>
                      <a:pt x="1238" y="1151"/>
                    </a:lnTo>
                    <a:lnTo>
                      <a:pt x="1210" y="1192"/>
                    </a:lnTo>
                    <a:lnTo>
                      <a:pt x="1188" y="1237"/>
                    </a:lnTo>
                    <a:lnTo>
                      <a:pt x="1172" y="1286"/>
                    </a:lnTo>
                    <a:lnTo>
                      <a:pt x="0" y="12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8015287" y="3067050"/>
                <a:ext cx="327025" cy="328613"/>
              </a:xfrm>
              <a:custGeom>
                <a:avLst/>
                <a:gdLst/>
                <a:ahLst/>
                <a:cxnLst>
                  <a:cxn ang="0">
                    <a:pos x="103" y="0"/>
                  </a:cxn>
                  <a:cxn ang="0">
                    <a:pos x="131" y="4"/>
                  </a:cxn>
                  <a:cxn ang="0">
                    <a:pos x="155" y="14"/>
                  </a:cxn>
                  <a:cxn ang="0">
                    <a:pos x="176" y="30"/>
                  </a:cxn>
                  <a:cxn ang="0">
                    <a:pos x="192" y="51"/>
                  </a:cxn>
                  <a:cxn ang="0">
                    <a:pos x="202" y="75"/>
                  </a:cxn>
                  <a:cxn ang="0">
                    <a:pos x="206" y="103"/>
                  </a:cxn>
                  <a:cxn ang="0">
                    <a:pos x="202" y="131"/>
                  </a:cxn>
                  <a:cxn ang="0">
                    <a:pos x="192" y="155"/>
                  </a:cxn>
                  <a:cxn ang="0">
                    <a:pos x="176" y="176"/>
                  </a:cxn>
                  <a:cxn ang="0">
                    <a:pos x="155" y="192"/>
                  </a:cxn>
                  <a:cxn ang="0">
                    <a:pos x="131" y="203"/>
                  </a:cxn>
                  <a:cxn ang="0">
                    <a:pos x="103" y="207"/>
                  </a:cxn>
                  <a:cxn ang="0">
                    <a:pos x="75" y="203"/>
                  </a:cxn>
                  <a:cxn ang="0">
                    <a:pos x="51" y="192"/>
                  </a:cxn>
                  <a:cxn ang="0">
                    <a:pos x="30" y="176"/>
                  </a:cxn>
                  <a:cxn ang="0">
                    <a:pos x="14" y="155"/>
                  </a:cxn>
                  <a:cxn ang="0">
                    <a:pos x="4" y="131"/>
                  </a:cxn>
                  <a:cxn ang="0">
                    <a:pos x="0" y="103"/>
                  </a:cxn>
                  <a:cxn ang="0">
                    <a:pos x="4" y="75"/>
                  </a:cxn>
                  <a:cxn ang="0">
                    <a:pos x="14" y="51"/>
                  </a:cxn>
                  <a:cxn ang="0">
                    <a:pos x="30" y="30"/>
                  </a:cxn>
                  <a:cxn ang="0">
                    <a:pos x="51" y="14"/>
                  </a:cxn>
                  <a:cxn ang="0">
                    <a:pos x="75" y="4"/>
                  </a:cxn>
                  <a:cxn ang="0">
                    <a:pos x="103" y="0"/>
                  </a:cxn>
                </a:cxnLst>
                <a:rect l="0" t="0" r="r" b="b"/>
                <a:pathLst>
                  <a:path w="206" h="207">
                    <a:moveTo>
                      <a:pt x="103" y="0"/>
                    </a:moveTo>
                    <a:lnTo>
                      <a:pt x="131" y="4"/>
                    </a:lnTo>
                    <a:lnTo>
                      <a:pt x="155" y="14"/>
                    </a:lnTo>
                    <a:lnTo>
                      <a:pt x="176" y="30"/>
                    </a:lnTo>
                    <a:lnTo>
                      <a:pt x="192" y="51"/>
                    </a:lnTo>
                    <a:lnTo>
                      <a:pt x="202" y="75"/>
                    </a:lnTo>
                    <a:lnTo>
                      <a:pt x="206" y="103"/>
                    </a:lnTo>
                    <a:lnTo>
                      <a:pt x="202" y="131"/>
                    </a:lnTo>
                    <a:lnTo>
                      <a:pt x="192" y="155"/>
                    </a:lnTo>
                    <a:lnTo>
                      <a:pt x="176" y="176"/>
                    </a:lnTo>
                    <a:lnTo>
                      <a:pt x="155" y="192"/>
                    </a:lnTo>
                    <a:lnTo>
                      <a:pt x="131" y="203"/>
                    </a:lnTo>
                    <a:lnTo>
                      <a:pt x="103" y="207"/>
                    </a:lnTo>
                    <a:lnTo>
                      <a:pt x="75" y="203"/>
                    </a:lnTo>
                    <a:lnTo>
                      <a:pt x="51" y="192"/>
                    </a:lnTo>
                    <a:lnTo>
                      <a:pt x="30" y="176"/>
                    </a:lnTo>
                    <a:lnTo>
                      <a:pt x="14" y="155"/>
                    </a:lnTo>
                    <a:lnTo>
                      <a:pt x="4" y="131"/>
                    </a:lnTo>
                    <a:lnTo>
                      <a:pt x="0" y="103"/>
                    </a:lnTo>
                    <a:lnTo>
                      <a:pt x="4" y="75"/>
                    </a:lnTo>
                    <a:lnTo>
                      <a:pt x="14" y="51"/>
                    </a:lnTo>
                    <a:lnTo>
                      <a:pt x="30" y="30"/>
                    </a:lnTo>
                    <a:lnTo>
                      <a:pt x="51" y="14"/>
                    </a:lnTo>
                    <a:lnTo>
                      <a:pt x="75" y="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10409237" y="3067050"/>
                <a:ext cx="327025" cy="328613"/>
              </a:xfrm>
              <a:custGeom>
                <a:avLst/>
                <a:gdLst/>
                <a:ahLst/>
                <a:cxnLst>
                  <a:cxn ang="0">
                    <a:pos x="103" y="0"/>
                  </a:cxn>
                  <a:cxn ang="0">
                    <a:pos x="131" y="4"/>
                  </a:cxn>
                  <a:cxn ang="0">
                    <a:pos x="154" y="14"/>
                  </a:cxn>
                  <a:cxn ang="0">
                    <a:pos x="176" y="30"/>
                  </a:cxn>
                  <a:cxn ang="0">
                    <a:pos x="191" y="51"/>
                  </a:cxn>
                  <a:cxn ang="0">
                    <a:pos x="202" y="75"/>
                  </a:cxn>
                  <a:cxn ang="0">
                    <a:pos x="206" y="103"/>
                  </a:cxn>
                  <a:cxn ang="0">
                    <a:pos x="202" y="131"/>
                  </a:cxn>
                  <a:cxn ang="0">
                    <a:pos x="191" y="155"/>
                  </a:cxn>
                  <a:cxn ang="0">
                    <a:pos x="176" y="176"/>
                  </a:cxn>
                  <a:cxn ang="0">
                    <a:pos x="154" y="192"/>
                  </a:cxn>
                  <a:cxn ang="0">
                    <a:pos x="131" y="203"/>
                  </a:cxn>
                  <a:cxn ang="0">
                    <a:pos x="103" y="207"/>
                  </a:cxn>
                  <a:cxn ang="0">
                    <a:pos x="75" y="203"/>
                  </a:cxn>
                  <a:cxn ang="0">
                    <a:pos x="51" y="192"/>
                  </a:cxn>
                  <a:cxn ang="0">
                    <a:pos x="30" y="176"/>
                  </a:cxn>
                  <a:cxn ang="0">
                    <a:pos x="14" y="155"/>
                  </a:cxn>
                  <a:cxn ang="0">
                    <a:pos x="4" y="131"/>
                  </a:cxn>
                  <a:cxn ang="0">
                    <a:pos x="0" y="103"/>
                  </a:cxn>
                  <a:cxn ang="0">
                    <a:pos x="4" y="75"/>
                  </a:cxn>
                  <a:cxn ang="0">
                    <a:pos x="14" y="51"/>
                  </a:cxn>
                  <a:cxn ang="0">
                    <a:pos x="30" y="30"/>
                  </a:cxn>
                  <a:cxn ang="0">
                    <a:pos x="51" y="14"/>
                  </a:cxn>
                  <a:cxn ang="0">
                    <a:pos x="75" y="4"/>
                  </a:cxn>
                  <a:cxn ang="0">
                    <a:pos x="103" y="0"/>
                  </a:cxn>
                </a:cxnLst>
                <a:rect l="0" t="0" r="r" b="b"/>
                <a:pathLst>
                  <a:path w="206" h="207">
                    <a:moveTo>
                      <a:pt x="103" y="0"/>
                    </a:moveTo>
                    <a:lnTo>
                      <a:pt x="131" y="4"/>
                    </a:lnTo>
                    <a:lnTo>
                      <a:pt x="154" y="14"/>
                    </a:lnTo>
                    <a:lnTo>
                      <a:pt x="176" y="30"/>
                    </a:lnTo>
                    <a:lnTo>
                      <a:pt x="191" y="51"/>
                    </a:lnTo>
                    <a:lnTo>
                      <a:pt x="202" y="75"/>
                    </a:lnTo>
                    <a:lnTo>
                      <a:pt x="206" y="103"/>
                    </a:lnTo>
                    <a:lnTo>
                      <a:pt x="202" y="131"/>
                    </a:lnTo>
                    <a:lnTo>
                      <a:pt x="191" y="155"/>
                    </a:lnTo>
                    <a:lnTo>
                      <a:pt x="176" y="176"/>
                    </a:lnTo>
                    <a:lnTo>
                      <a:pt x="154" y="192"/>
                    </a:lnTo>
                    <a:lnTo>
                      <a:pt x="131" y="203"/>
                    </a:lnTo>
                    <a:lnTo>
                      <a:pt x="103" y="207"/>
                    </a:lnTo>
                    <a:lnTo>
                      <a:pt x="75" y="203"/>
                    </a:lnTo>
                    <a:lnTo>
                      <a:pt x="51" y="192"/>
                    </a:lnTo>
                    <a:lnTo>
                      <a:pt x="30" y="176"/>
                    </a:lnTo>
                    <a:lnTo>
                      <a:pt x="14" y="155"/>
                    </a:lnTo>
                    <a:lnTo>
                      <a:pt x="4" y="131"/>
                    </a:lnTo>
                    <a:lnTo>
                      <a:pt x="0" y="103"/>
                    </a:lnTo>
                    <a:lnTo>
                      <a:pt x="4" y="75"/>
                    </a:lnTo>
                    <a:lnTo>
                      <a:pt x="14" y="51"/>
                    </a:lnTo>
                    <a:lnTo>
                      <a:pt x="30" y="30"/>
                    </a:lnTo>
                    <a:lnTo>
                      <a:pt x="51" y="14"/>
                    </a:lnTo>
                    <a:lnTo>
                      <a:pt x="75" y="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" name="Freeform 28"/>
              <p:cNvSpPr>
                <a:spLocks/>
              </p:cNvSpPr>
              <p:nvPr/>
            </p:nvSpPr>
            <p:spPr bwMode="auto">
              <a:xfrm>
                <a:off x="8720137" y="2473325"/>
                <a:ext cx="1311275" cy="1514475"/>
              </a:xfrm>
              <a:custGeom>
                <a:avLst/>
                <a:gdLst/>
                <a:ahLst/>
                <a:cxnLst>
                  <a:cxn ang="0">
                    <a:pos x="413" y="0"/>
                  </a:cxn>
                  <a:cxn ang="0">
                    <a:pos x="464" y="4"/>
                  </a:cxn>
                  <a:cxn ang="0">
                    <a:pos x="515" y="15"/>
                  </a:cxn>
                  <a:cxn ang="0">
                    <a:pos x="562" y="32"/>
                  </a:cxn>
                  <a:cxn ang="0">
                    <a:pos x="607" y="56"/>
                  </a:cxn>
                  <a:cxn ang="0">
                    <a:pos x="650" y="85"/>
                  </a:cxn>
                  <a:cxn ang="0">
                    <a:pos x="687" y="120"/>
                  </a:cxn>
                  <a:cxn ang="0">
                    <a:pos x="721" y="160"/>
                  </a:cxn>
                  <a:cxn ang="0">
                    <a:pos x="751" y="205"/>
                  </a:cxn>
                  <a:cxn ang="0">
                    <a:pos x="778" y="253"/>
                  </a:cxn>
                  <a:cxn ang="0">
                    <a:pos x="798" y="305"/>
                  </a:cxn>
                  <a:cxn ang="0">
                    <a:pos x="814" y="359"/>
                  </a:cxn>
                  <a:cxn ang="0">
                    <a:pos x="823" y="417"/>
                  </a:cxn>
                  <a:cxn ang="0">
                    <a:pos x="826" y="477"/>
                  </a:cxn>
                  <a:cxn ang="0">
                    <a:pos x="823" y="537"/>
                  </a:cxn>
                  <a:cxn ang="0">
                    <a:pos x="814" y="594"/>
                  </a:cxn>
                  <a:cxn ang="0">
                    <a:pos x="798" y="650"/>
                  </a:cxn>
                  <a:cxn ang="0">
                    <a:pos x="778" y="702"/>
                  </a:cxn>
                  <a:cxn ang="0">
                    <a:pos x="751" y="750"/>
                  </a:cxn>
                  <a:cxn ang="0">
                    <a:pos x="721" y="793"/>
                  </a:cxn>
                  <a:cxn ang="0">
                    <a:pos x="687" y="833"/>
                  </a:cxn>
                  <a:cxn ang="0">
                    <a:pos x="650" y="869"/>
                  </a:cxn>
                  <a:cxn ang="0">
                    <a:pos x="607" y="898"/>
                  </a:cxn>
                  <a:cxn ang="0">
                    <a:pos x="562" y="922"/>
                  </a:cxn>
                  <a:cxn ang="0">
                    <a:pos x="515" y="939"/>
                  </a:cxn>
                  <a:cxn ang="0">
                    <a:pos x="464" y="950"/>
                  </a:cxn>
                  <a:cxn ang="0">
                    <a:pos x="413" y="954"/>
                  </a:cxn>
                  <a:cxn ang="0">
                    <a:pos x="361" y="950"/>
                  </a:cxn>
                  <a:cxn ang="0">
                    <a:pos x="311" y="939"/>
                  </a:cxn>
                  <a:cxn ang="0">
                    <a:pos x="263" y="922"/>
                  </a:cxn>
                  <a:cxn ang="0">
                    <a:pos x="218" y="898"/>
                  </a:cxn>
                  <a:cxn ang="0">
                    <a:pos x="176" y="869"/>
                  </a:cxn>
                  <a:cxn ang="0">
                    <a:pos x="139" y="833"/>
                  </a:cxn>
                  <a:cxn ang="0">
                    <a:pos x="105" y="793"/>
                  </a:cxn>
                  <a:cxn ang="0">
                    <a:pos x="74" y="750"/>
                  </a:cxn>
                  <a:cxn ang="0">
                    <a:pos x="48" y="702"/>
                  </a:cxn>
                  <a:cxn ang="0">
                    <a:pos x="28" y="650"/>
                  </a:cxn>
                  <a:cxn ang="0">
                    <a:pos x="12" y="594"/>
                  </a:cxn>
                  <a:cxn ang="0">
                    <a:pos x="3" y="537"/>
                  </a:cxn>
                  <a:cxn ang="0">
                    <a:pos x="0" y="477"/>
                  </a:cxn>
                  <a:cxn ang="0">
                    <a:pos x="3" y="417"/>
                  </a:cxn>
                  <a:cxn ang="0">
                    <a:pos x="12" y="359"/>
                  </a:cxn>
                  <a:cxn ang="0">
                    <a:pos x="28" y="305"/>
                  </a:cxn>
                  <a:cxn ang="0">
                    <a:pos x="48" y="253"/>
                  </a:cxn>
                  <a:cxn ang="0">
                    <a:pos x="74" y="205"/>
                  </a:cxn>
                  <a:cxn ang="0">
                    <a:pos x="105" y="160"/>
                  </a:cxn>
                  <a:cxn ang="0">
                    <a:pos x="139" y="120"/>
                  </a:cxn>
                  <a:cxn ang="0">
                    <a:pos x="176" y="85"/>
                  </a:cxn>
                  <a:cxn ang="0">
                    <a:pos x="218" y="56"/>
                  </a:cxn>
                  <a:cxn ang="0">
                    <a:pos x="263" y="32"/>
                  </a:cxn>
                  <a:cxn ang="0">
                    <a:pos x="311" y="15"/>
                  </a:cxn>
                  <a:cxn ang="0">
                    <a:pos x="361" y="4"/>
                  </a:cxn>
                  <a:cxn ang="0">
                    <a:pos x="413" y="0"/>
                  </a:cxn>
                </a:cxnLst>
                <a:rect l="0" t="0" r="r" b="b"/>
                <a:pathLst>
                  <a:path w="826" h="954">
                    <a:moveTo>
                      <a:pt x="413" y="0"/>
                    </a:moveTo>
                    <a:lnTo>
                      <a:pt x="464" y="4"/>
                    </a:lnTo>
                    <a:lnTo>
                      <a:pt x="515" y="15"/>
                    </a:lnTo>
                    <a:lnTo>
                      <a:pt x="562" y="32"/>
                    </a:lnTo>
                    <a:lnTo>
                      <a:pt x="607" y="56"/>
                    </a:lnTo>
                    <a:lnTo>
                      <a:pt x="650" y="85"/>
                    </a:lnTo>
                    <a:lnTo>
                      <a:pt x="687" y="120"/>
                    </a:lnTo>
                    <a:lnTo>
                      <a:pt x="721" y="160"/>
                    </a:lnTo>
                    <a:lnTo>
                      <a:pt x="751" y="205"/>
                    </a:lnTo>
                    <a:lnTo>
                      <a:pt x="778" y="253"/>
                    </a:lnTo>
                    <a:lnTo>
                      <a:pt x="798" y="305"/>
                    </a:lnTo>
                    <a:lnTo>
                      <a:pt x="814" y="359"/>
                    </a:lnTo>
                    <a:lnTo>
                      <a:pt x="823" y="417"/>
                    </a:lnTo>
                    <a:lnTo>
                      <a:pt x="826" y="477"/>
                    </a:lnTo>
                    <a:lnTo>
                      <a:pt x="823" y="537"/>
                    </a:lnTo>
                    <a:lnTo>
                      <a:pt x="814" y="594"/>
                    </a:lnTo>
                    <a:lnTo>
                      <a:pt x="798" y="650"/>
                    </a:lnTo>
                    <a:lnTo>
                      <a:pt x="778" y="702"/>
                    </a:lnTo>
                    <a:lnTo>
                      <a:pt x="751" y="750"/>
                    </a:lnTo>
                    <a:lnTo>
                      <a:pt x="721" y="793"/>
                    </a:lnTo>
                    <a:lnTo>
                      <a:pt x="687" y="833"/>
                    </a:lnTo>
                    <a:lnTo>
                      <a:pt x="650" y="869"/>
                    </a:lnTo>
                    <a:lnTo>
                      <a:pt x="607" y="898"/>
                    </a:lnTo>
                    <a:lnTo>
                      <a:pt x="562" y="922"/>
                    </a:lnTo>
                    <a:lnTo>
                      <a:pt x="515" y="939"/>
                    </a:lnTo>
                    <a:lnTo>
                      <a:pt x="464" y="950"/>
                    </a:lnTo>
                    <a:lnTo>
                      <a:pt x="413" y="954"/>
                    </a:lnTo>
                    <a:lnTo>
                      <a:pt x="361" y="950"/>
                    </a:lnTo>
                    <a:lnTo>
                      <a:pt x="311" y="939"/>
                    </a:lnTo>
                    <a:lnTo>
                      <a:pt x="263" y="922"/>
                    </a:lnTo>
                    <a:lnTo>
                      <a:pt x="218" y="898"/>
                    </a:lnTo>
                    <a:lnTo>
                      <a:pt x="176" y="869"/>
                    </a:lnTo>
                    <a:lnTo>
                      <a:pt x="139" y="833"/>
                    </a:lnTo>
                    <a:lnTo>
                      <a:pt x="105" y="793"/>
                    </a:lnTo>
                    <a:lnTo>
                      <a:pt x="74" y="750"/>
                    </a:lnTo>
                    <a:lnTo>
                      <a:pt x="48" y="702"/>
                    </a:lnTo>
                    <a:lnTo>
                      <a:pt x="28" y="650"/>
                    </a:lnTo>
                    <a:lnTo>
                      <a:pt x="12" y="594"/>
                    </a:lnTo>
                    <a:lnTo>
                      <a:pt x="3" y="537"/>
                    </a:lnTo>
                    <a:lnTo>
                      <a:pt x="0" y="477"/>
                    </a:lnTo>
                    <a:lnTo>
                      <a:pt x="3" y="417"/>
                    </a:lnTo>
                    <a:lnTo>
                      <a:pt x="12" y="359"/>
                    </a:lnTo>
                    <a:lnTo>
                      <a:pt x="28" y="305"/>
                    </a:lnTo>
                    <a:lnTo>
                      <a:pt x="48" y="253"/>
                    </a:lnTo>
                    <a:lnTo>
                      <a:pt x="74" y="205"/>
                    </a:lnTo>
                    <a:lnTo>
                      <a:pt x="105" y="160"/>
                    </a:lnTo>
                    <a:lnTo>
                      <a:pt x="139" y="120"/>
                    </a:lnTo>
                    <a:lnTo>
                      <a:pt x="176" y="85"/>
                    </a:lnTo>
                    <a:lnTo>
                      <a:pt x="218" y="56"/>
                    </a:lnTo>
                    <a:lnTo>
                      <a:pt x="263" y="32"/>
                    </a:lnTo>
                    <a:lnTo>
                      <a:pt x="311" y="15"/>
                    </a:lnTo>
                    <a:lnTo>
                      <a:pt x="361" y="4"/>
                    </a:lnTo>
                    <a:lnTo>
                      <a:pt x="413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" name="Freeform 29"/>
              <p:cNvSpPr>
                <a:spLocks noEditPoints="1"/>
              </p:cNvSpPr>
              <p:nvPr/>
            </p:nvSpPr>
            <p:spPr bwMode="auto">
              <a:xfrm>
                <a:off x="9048749" y="2746375"/>
                <a:ext cx="627062" cy="992188"/>
              </a:xfrm>
              <a:custGeom>
                <a:avLst/>
                <a:gdLst/>
                <a:ahLst/>
                <a:cxnLst>
                  <a:cxn ang="0">
                    <a:pos x="228" y="482"/>
                  </a:cxn>
                  <a:cxn ang="0">
                    <a:pos x="264" y="470"/>
                  </a:cxn>
                  <a:cxn ang="0">
                    <a:pos x="288" y="445"/>
                  </a:cxn>
                  <a:cxn ang="0">
                    <a:pos x="297" y="411"/>
                  </a:cxn>
                  <a:cxn ang="0">
                    <a:pos x="289" y="384"/>
                  </a:cxn>
                  <a:cxn ang="0">
                    <a:pos x="267" y="361"/>
                  </a:cxn>
                  <a:cxn ang="0">
                    <a:pos x="228" y="345"/>
                  </a:cxn>
                  <a:cxn ang="0">
                    <a:pos x="154" y="115"/>
                  </a:cxn>
                  <a:cxn ang="0">
                    <a:pos x="132" y="134"/>
                  </a:cxn>
                  <a:cxn ang="0">
                    <a:pos x="117" y="171"/>
                  </a:cxn>
                  <a:cxn ang="0">
                    <a:pos x="131" y="206"/>
                  </a:cxn>
                  <a:cxn ang="0">
                    <a:pos x="153" y="224"/>
                  </a:cxn>
                  <a:cxn ang="0">
                    <a:pos x="169" y="110"/>
                  </a:cxn>
                  <a:cxn ang="0">
                    <a:pos x="228" y="0"/>
                  </a:cxn>
                  <a:cxn ang="0">
                    <a:pos x="259" y="38"/>
                  </a:cxn>
                  <a:cxn ang="0">
                    <a:pos x="309" y="57"/>
                  </a:cxn>
                  <a:cxn ang="0">
                    <a:pos x="347" y="89"/>
                  </a:cxn>
                  <a:cxn ang="0">
                    <a:pos x="373" y="130"/>
                  </a:cxn>
                  <a:cxn ang="0">
                    <a:pos x="277" y="167"/>
                  </a:cxn>
                  <a:cxn ang="0">
                    <a:pos x="260" y="133"/>
                  </a:cxn>
                  <a:cxn ang="0">
                    <a:pos x="228" y="111"/>
                  </a:cxn>
                  <a:cxn ang="0">
                    <a:pos x="273" y="260"/>
                  </a:cxn>
                  <a:cxn ang="0">
                    <a:pos x="339" y="289"/>
                  </a:cxn>
                  <a:cxn ang="0">
                    <a:pos x="377" y="326"/>
                  </a:cxn>
                  <a:cxn ang="0">
                    <a:pos x="392" y="373"/>
                  </a:cxn>
                  <a:cxn ang="0">
                    <a:pos x="392" y="430"/>
                  </a:cxn>
                  <a:cxn ang="0">
                    <a:pos x="370" y="483"/>
                  </a:cxn>
                  <a:cxn ang="0">
                    <a:pos x="328" y="526"/>
                  </a:cxn>
                  <a:cxn ang="0">
                    <a:pos x="265" y="552"/>
                  </a:cxn>
                  <a:cxn ang="0">
                    <a:pos x="228" y="625"/>
                  </a:cxn>
                  <a:cxn ang="0">
                    <a:pos x="169" y="562"/>
                  </a:cxn>
                  <a:cxn ang="0">
                    <a:pos x="107" y="547"/>
                  </a:cxn>
                  <a:cxn ang="0">
                    <a:pos x="56" y="516"/>
                  </a:cxn>
                  <a:cxn ang="0">
                    <a:pos x="19" y="471"/>
                  </a:cxn>
                  <a:cxn ang="0">
                    <a:pos x="0" y="409"/>
                  </a:cxn>
                  <a:cxn ang="0">
                    <a:pos x="111" y="417"/>
                  </a:cxn>
                  <a:cxn ang="0">
                    <a:pos x="131" y="447"/>
                  </a:cxn>
                  <a:cxn ang="0">
                    <a:pos x="156" y="470"/>
                  </a:cxn>
                  <a:cxn ang="0">
                    <a:pos x="169" y="330"/>
                  </a:cxn>
                  <a:cxn ang="0">
                    <a:pos x="101" y="305"/>
                  </a:cxn>
                  <a:cxn ang="0">
                    <a:pos x="54" y="271"/>
                  </a:cxn>
                  <a:cxn ang="0">
                    <a:pos x="26" y="227"/>
                  </a:cxn>
                  <a:cxn ang="0">
                    <a:pos x="17" y="175"/>
                  </a:cxn>
                  <a:cxn ang="0">
                    <a:pos x="27" y="122"/>
                  </a:cxn>
                  <a:cxn ang="0">
                    <a:pos x="58" y="78"/>
                  </a:cxn>
                  <a:cxn ang="0">
                    <a:pos x="107" y="48"/>
                  </a:cxn>
                  <a:cxn ang="0">
                    <a:pos x="169" y="34"/>
                  </a:cxn>
                </a:cxnLst>
                <a:rect l="0" t="0" r="r" b="b"/>
                <a:pathLst>
                  <a:path w="395" h="625">
                    <a:moveTo>
                      <a:pt x="228" y="345"/>
                    </a:moveTo>
                    <a:lnTo>
                      <a:pt x="228" y="482"/>
                    </a:lnTo>
                    <a:lnTo>
                      <a:pt x="247" y="478"/>
                    </a:lnTo>
                    <a:lnTo>
                      <a:pt x="264" y="470"/>
                    </a:lnTo>
                    <a:lnTo>
                      <a:pt x="277" y="458"/>
                    </a:lnTo>
                    <a:lnTo>
                      <a:pt x="288" y="445"/>
                    </a:lnTo>
                    <a:lnTo>
                      <a:pt x="295" y="429"/>
                    </a:lnTo>
                    <a:lnTo>
                      <a:pt x="297" y="411"/>
                    </a:lnTo>
                    <a:lnTo>
                      <a:pt x="296" y="397"/>
                    </a:lnTo>
                    <a:lnTo>
                      <a:pt x="289" y="384"/>
                    </a:lnTo>
                    <a:lnTo>
                      <a:pt x="280" y="372"/>
                    </a:lnTo>
                    <a:lnTo>
                      <a:pt x="267" y="361"/>
                    </a:lnTo>
                    <a:lnTo>
                      <a:pt x="250" y="353"/>
                    </a:lnTo>
                    <a:lnTo>
                      <a:pt x="228" y="345"/>
                    </a:lnTo>
                    <a:close/>
                    <a:moveTo>
                      <a:pt x="169" y="110"/>
                    </a:moveTo>
                    <a:lnTo>
                      <a:pt x="154" y="115"/>
                    </a:lnTo>
                    <a:lnTo>
                      <a:pt x="142" y="123"/>
                    </a:lnTo>
                    <a:lnTo>
                      <a:pt x="132" y="134"/>
                    </a:lnTo>
                    <a:lnTo>
                      <a:pt x="121" y="151"/>
                    </a:lnTo>
                    <a:lnTo>
                      <a:pt x="117" y="171"/>
                    </a:lnTo>
                    <a:lnTo>
                      <a:pt x="120" y="188"/>
                    </a:lnTo>
                    <a:lnTo>
                      <a:pt x="131" y="206"/>
                    </a:lnTo>
                    <a:lnTo>
                      <a:pt x="140" y="215"/>
                    </a:lnTo>
                    <a:lnTo>
                      <a:pt x="153" y="224"/>
                    </a:lnTo>
                    <a:lnTo>
                      <a:pt x="169" y="231"/>
                    </a:lnTo>
                    <a:lnTo>
                      <a:pt x="169" y="110"/>
                    </a:lnTo>
                    <a:close/>
                    <a:moveTo>
                      <a:pt x="169" y="0"/>
                    </a:moveTo>
                    <a:lnTo>
                      <a:pt x="228" y="0"/>
                    </a:lnTo>
                    <a:lnTo>
                      <a:pt x="228" y="34"/>
                    </a:lnTo>
                    <a:lnTo>
                      <a:pt x="259" y="38"/>
                    </a:lnTo>
                    <a:lnTo>
                      <a:pt x="285" y="46"/>
                    </a:lnTo>
                    <a:lnTo>
                      <a:pt x="309" y="57"/>
                    </a:lnTo>
                    <a:lnTo>
                      <a:pt x="330" y="71"/>
                    </a:lnTo>
                    <a:lnTo>
                      <a:pt x="347" y="89"/>
                    </a:lnTo>
                    <a:lnTo>
                      <a:pt x="362" y="109"/>
                    </a:lnTo>
                    <a:lnTo>
                      <a:pt x="373" y="130"/>
                    </a:lnTo>
                    <a:lnTo>
                      <a:pt x="379" y="155"/>
                    </a:lnTo>
                    <a:lnTo>
                      <a:pt x="277" y="167"/>
                    </a:lnTo>
                    <a:lnTo>
                      <a:pt x="271" y="149"/>
                    </a:lnTo>
                    <a:lnTo>
                      <a:pt x="260" y="133"/>
                    </a:lnTo>
                    <a:lnTo>
                      <a:pt x="247" y="121"/>
                    </a:lnTo>
                    <a:lnTo>
                      <a:pt x="228" y="111"/>
                    </a:lnTo>
                    <a:lnTo>
                      <a:pt x="228" y="248"/>
                    </a:lnTo>
                    <a:lnTo>
                      <a:pt x="273" y="260"/>
                    </a:lnTo>
                    <a:lnTo>
                      <a:pt x="310" y="273"/>
                    </a:lnTo>
                    <a:lnTo>
                      <a:pt x="339" y="289"/>
                    </a:lnTo>
                    <a:lnTo>
                      <a:pt x="361" y="307"/>
                    </a:lnTo>
                    <a:lnTo>
                      <a:pt x="377" y="326"/>
                    </a:lnTo>
                    <a:lnTo>
                      <a:pt x="387" y="348"/>
                    </a:lnTo>
                    <a:lnTo>
                      <a:pt x="392" y="373"/>
                    </a:lnTo>
                    <a:lnTo>
                      <a:pt x="395" y="400"/>
                    </a:lnTo>
                    <a:lnTo>
                      <a:pt x="392" y="430"/>
                    </a:lnTo>
                    <a:lnTo>
                      <a:pt x="384" y="458"/>
                    </a:lnTo>
                    <a:lnTo>
                      <a:pt x="370" y="483"/>
                    </a:lnTo>
                    <a:lnTo>
                      <a:pt x="351" y="506"/>
                    </a:lnTo>
                    <a:lnTo>
                      <a:pt x="328" y="526"/>
                    </a:lnTo>
                    <a:lnTo>
                      <a:pt x="298" y="540"/>
                    </a:lnTo>
                    <a:lnTo>
                      <a:pt x="265" y="552"/>
                    </a:lnTo>
                    <a:lnTo>
                      <a:pt x="228" y="559"/>
                    </a:lnTo>
                    <a:lnTo>
                      <a:pt x="228" y="625"/>
                    </a:lnTo>
                    <a:lnTo>
                      <a:pt x="169" y="625"/>
                    </a:lnTo>
                    <a:lnTo>
                      <a:pt x="169" y="562"/>
                    </a:lnTo>
                    <a:lnTo>
                      <a:pt x="136" y="556"/>
                    </a:lnTo>
                    <a:lnTo>
                      <a:pt x="107" y="547"/>
                    </a:lnTo>
                    <a:lnTo>
                      <a:pt x="80" y="534"/>
                    </a:lnTo>
                    <a:lnTo>
                      <a:pt x="56" y="516"/>
                    </a:lnTo>
                    <a:lnTo>
                      <a:pt x="37" y="495"/>
                    </a:lnTo>
                    <a:lnTo>
                      <a:pt x="19" y="471"/>
                    </a:lnTo>
                    <a:lnTo>
                      <a:pt x="8" y="442"/>
                    </a:lnTo>
                    <a:lnTo>
                      <a:pt x="0" y="409"/>
                    </a:lnTo>
                    <a:lnTo>
                      <a:pt x="105" y="400"/>
                    </a:lnTo>
                    <a:lnTo>
                      <a:pt x="111" y="417"/>
                    </a:lnTo>
                    <a:lnTo>
                      <a:pt x="120" y="433"/>
                    </a:lnTo>
                    <a:lnTo>
                      <a:pt x="131" y="447"/>
                    </a:lnTo>
                    <a:lnTo>
                      <a:pt x="142" y="459"/>
                    </a:lnTo>
                    <a:lnTo>
                      <a:pt x="156" y="470"/>
                    </a:lnTo>
                    <a:lnTo>
                      <a:pt x="169" y="477"/>
                    </a:lnTo>
                    <a:lnTo>
                      <a:pt x="169" y="330"/>
                    </a:lnTo>
                    <a:lnTo>
                      <a:pt x="132" y="320"/>
                    </a:lnTo>
                    <a:lnTo>
                      <a:pt x="101" y="305"/>
                    </a:lnTo>
                    <a:lnTo>
                      <a:pt x="75" y="289"/>
                    </a:lnTo>
                    <a:lnTo>
                      <a:pt x="54" y="271"/>
                    </a:lnTo>
                    <a:lnTo>
                      <a:pt x="38" y="251"/>
                    </a:lnTo>
                    <a:lnTo>
                      <a:pt x="26" y="227"/>
                    </a:lnTo>
                    <a:lnTo>
                      <a:pt x="19" y="202"/>
                    </a:lnTo>
                    <a:lnTo>
                      <a:pt x="17" y="175"/>
                    </a:lnTo>
                    <a:lnTo>
                      <a:pt x="19" y="147"/>
                    </a:lnTo>
                    <a:lnTo>
                      <a:pt x="27" y="122"/>
                    </a:lnTo>
                    <a:lnTo>
                      <a:pt x="39" y="99"/>
                    </a:lnTo>
                    <a:lnTo>
                      <a:pt x="58" y="78"/>
                    </a:lnTo>
                    <a:lnTo>
                      <a:pt x="80" y="61"/>
                    </a:lnTo>
                    <a:lnTo>
                      <a:pt x="107" y="48"/>
                    </a:lnTo>
                    <a:lnTo>
                      <a:pt x="136" y="40"/>
                    </a:lnTo>
                    <a:lnTo>
                      <a:pt x="169" y="34"/>
                    </a:ln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7" name="Group 1"/>
          <p:cNvGrpSpPr/>
          <p:nvPr/>
        </p:nvGrpSpPr>
        <p:grpSpPr>
          <a:xfrm>
            <a:off x="3951272" y="4143380"/>
            <a:ext cx="786941" cy="724324"/>
            <a:chOff x="3506850" y="3893075"/>
            <a:chExt cx="2313375" cy="2129301"/>
          </a:xfrm>
        </p:grpSpPr>
        <p:grpSp>
          <p:nvGrpSpPr>
            <p:cNvPr id="8" name="Group 75"/>
            <p:cNvGrpSpPr/>
            <p:nvPr/>
          </p:nvGrpSpPr>
          <p:grpSpPr>
            <a:xfrm>
              <a:off x="3506850" y="3893075"/>
              <a:ext cx="1371600" cy="1334345"/>
              <a:chOff x="4011613" y="1414463"/>
              <a:chExt cx="4149725" cy="4037013"/>
            </a:xfrm>
          </p:grpSpPr>
          <p:sp>
            <p:nvSpPr>
              <p:cNvPr id="77" name="Freeform 6"/>
              <p:cNvSpPr>
                <a:spLocks/>
              </p:cNvSpPr>
              <p:nvPr/>
            </p:nvSpPr>
            <p:spPr bwMode="auto">
              <a:xfrm>
                <a:off x="4154488" y="1446213"/>
                <a:ext cx="4006850" cy="4005263"/>
              </a:xfrm>
              <a:custGeom>
                <a:avLst/>
                <a:gdLst/>
                <a:ahLst/>
                <a:cxnLst>
                  <a:cxn ang="0">
                    <a:pos x="1341" y="3"/>
                  </a:cxn>
                  <a:cxn ang="0">
                    <a:pos x="1497" y="23"/>
                  </a:cxn>
                  <a:cxn ang="0">
                    <a:pos x="1646" y="60"/>
                  </a:cxn>
                  <a:cxn ang="0">
                    <a:pos x="1788" y="115"/>
                  </a:cxn>
                  <a:cxn ang="0">
                    <a:pos x="1920" y="186"/>
                  </a:cxn>
                  <a:cxn ang="0">
                    <a:pos x="2043" y="271"/>
                  </a:cxn>
                  <a:cxn ang="0">
                    <a:pos x="2154" y="369"/>
                  </a:cxn>
                  <a:cxn ang="0">
                    <a:pos x="2254" y="481"/>
                  </a:cxn>
                  <a:cxn ang="0">
                    <a:pos x="2339" y="604"/>
                  </a:cxn>
                  <a:cxn ang="0">
                    <a:pos x="2409" y="736"/>
                  </a:cxn>
                  <a:cxn ang="0">
                    <a:pos x="2464" y="877"/>
                  </a:cxn>
                  <a:cxn ang="0">
                    <a:pos x="2502" y="1026"/>
                  </a:cxn>
                  <a:cxn ang="0">
                    <a:pos x="2521" y="1182"/>
                  </a:cxn>
                  <a:cxn ang="0">
                    <a:pos x="2521" y="1341"/>
                  </a:cxn>
                  <a:cxn ang="0">
                    <a:pos x="2502" y="1497"/>
                  </a:cxn>
                  <a:cxn ang="0">
                    <a:pos x="2464" y="1645"/>
                  </a:cxn>
                  <a:cxn ang="0">
                    <a:pos x="2409" y="1787"/>
                  </a:cxn>
                  <a:cxn ang="0">
                    <a:pos x="2339" y="1920"/>
                  </a:cxn>
                  <a:cxn ang="0">
                    <a:pos x="2254" y="2042"/>
                  </a:cxn>
                  <a:cxn ang="0">
                    <a:pos x="2154" y="2153"/>
                  </a:cxn>
                  <a:cxn ang="0">
                    <a:pos x="2043" y="2253"/>
                  </a:cxn>
                  <a:cxn ang="0">
                    <a:pos x="1920" y="2338"/>
                  </a:cxn>
                  <a:cxn ang="0">
                    <a:pos x="1788" y="2409"/>
                  </a:cxn>
                  <a:cxn ang="0">
                    <a:pos x="1646" y="2464"/>
                  </a:cxn>
                  <a:cxn ang="0">
                    <a:pos x="1497" y="2501"/>
                  </a:cxn>
                  <a:cxn ang="0">
                    <a:pos x="1341" y="2521"/>
                  </a:cxn>
                  <a:cxn ang="0">
                    <a:pos x="1182" y="2521"/>
                  </a:cxn>
                  <a:cxn ang="0">
                    <a:pos x="1027" y="2501"/>
                  </a:cxn>
                  <a:cxn ang="0">
                    <a:pos x="878" y="2464"/>
                  </a:cxn>
                  <a:cxn ang="0">
                    <a:pos x="736" y="2409"/>
                  </a:cxn>
                  <a:cxn ang="0">
                    <a:pos x="603" y="2338"/>
                  </a:cxn>
                  <a:cxn ang="0">
                    <a:pos x="481" y="2253"/>
                  </a:cxn>
                  <a:cxn ang="0">
                    <a:pos x="370" y="2153"/>
                  </a:cxn>
                  <a:cxn ang="0">
                    <a:pos x="270" y="2042"/>
                  </a:cxn>
                  <a:cxn ang="0">
                    <a:pos x="185" y="1920"/>
                  </a:cxn>
                  <a:cxn ang="0">
                    <a:pos x="114" y="1787"/>
                  </a:cxn>
                  <a:cxn ang="0">
                    <a:pos x="60" y="1645"/>
                  </a:cxn>
                  <a:cxn ang="0">
                    <a:pos x="22" y="1497"/>
                  </a:cxn>
                  <a:cxn ang="0">
                    <a:pos x="2" y="1341"/>
                  </a:cxn>
                  <a:cxn ang="0">
                    <a:pos x="2" y="1182"/>
                  </a:cxn>
                  <a:cxn ang="0">
                    <a:pos x="22" y="1026"/>
                  </a:cxn>
                  <a:cxn ang="0">
                    <a:pos x="60" y="877"/>
                  </a:cxn>
                  <a:cxn ang="0">
                    <a:pos x="114" y="736"/>
                  </a:cxn>
                  <a:cxn ang="0">
                    <a:pos x="185" y="604"/>
                  </a:cxn>
                  <a:cxn ang="0">
                    <a:pos x="270" y="481"/>
                  </a:cxn>
                  <a:cxn ang="0">
                    <a:pos x="370" y="369"/>
                  </a:cxn>
                  <a:cxn ang="0">
                    <a:pos x="481" y="271"/>
                  </a:cxn>
                  <a:cxn ang="0">
                    <a:pos x="603" y="186"/>
                  </a:cxn>
                  <a:cxn ang="0">
                    <a:pos x="736" y="115"/>
                  </a:cxn>
                  <a:cxn ang="0">
                    <a:pos x="878" y="60"/>
                  </a:cxn>
                  <a:cxn ang="0">
                    <a:pos x="1027" y="23"/>
                  </a:cxn>
                  <a:cxn ang="0">
                    <a:pos x="1182" y="3"/>
                  </a:cxn>
                </a:cxnLst>
                <a:rect l="0" t="0" r="r" b="b"/>
                <a:pathLst>
                  <a:path w="2524" h="2523">
                    <a:moveTo>
                      <a:pt x="1262" y="0"/>
                    </a:moveTo>
                    <a:lnTo>
                      <a:pt x="1341" y="3"/>
                    </a:lnTo>
                    <a:lnTo>
                      <a:pt x="1420" y="10"/>
                    </a:lnTo>
                    <a:lnTo>
                      <a:pt x="1497" y="23"/>
                    </a:lnTo>
                    <a:lnTo>
                      <a:pt x="1573" y="39"/>
                    </a:lnTo>
                    <a:lnTo>
                      <a:pt x="1646" y="60"/>
                    </a:lnTo>
                    <a:lnTo>
                      <a:pt x="1718" y="86"/>
                    </a:lnTo>
                    <a:lnTo>
                      <a:pt x="1788" y="115"/>
                    </a:lnTo>
                    <a:lnTo>
                      <a:pt x="1855" y="148"/>
                    </a:lnTo>
                    <a:lnTo>
                      <a:pt x="1920" y="186"/>
                    </a:lnTo>
                    <a:lnTo>
                      <a:pt x="1982" y="226"/>
                    </a:lnTo>
                    <a:lnTo>
                      <a:pt x="2043" y="271"/>
                    </a:lnTo>
                    <a:lnTo>
                      <a:pt x="2100" y="318"/>
                    </a:lnTo>
                    <a:lnTo>
                      <a:pt x="2154" y="369"/>
                    </a:lnTo>
                    <a:lnTo>
                      <a:pt x="2205" y="424"/>
                    </a:lnTo>
                    <a:lnTo>
                      <a:pt x="2254" y="481"/>
                    </a:lnTo>
                    <a:lnTo>
                      <a:pt x="2298" y="541"/>
                    </a:lnTo>
                    <a:lnTo>
                      <a:pt x="2339" y="604"/>
                    </a:lnTo>
                    <a:lnTo>
                      <a:pt x="2376" y="668"/>
                    </a:lnTo>
                    <a:lnTo>
                      <a:pt x="2409" y="736"/>
                    </a:lnTo>
                    <a:lnTo>
                      <a:pt x="2439" y="806"/>
                    </a:lnTo>
                    <a:lnTo>
                      <a:pt x="2464" y="877"/>
                    </a:lnTo>
                    <a:lnTo>
                      <a:pt x="2486" y="951"/>
                    </a:lnTo>
                    <a:lnTo>
                      <a:pt x="2502" y="1026"/>
                    </a:lnTo>
                    <a:lnTo>
                      <a:pt x="2514" y="1103"/>
                    </a:lnTo>
                    <a:lnTo>
                      <a:pt x="2521" y="1182"/>
                    </a:lnTo>
                    <a:lnTo>
                      <a:pt x="2524" y="1261"/>
                    </a:lnTo>
                    <a:lnTo>
                      <a:pt x="2521" y="1341"/>
                    </a:lnTo>
                    <a:lnTo>
                      <a:pt x="2514" y="1420"/>
                    </a:lnTo>
                    <a:lnTo>
                      <a:pt x="2502" y="1497"/>
                    </a:lnTo>
                    <a:lnTo>
                      <a:pt x="2486" y="1572"/>
                    </a:lnTo>
                    <a:lnTo>
                      <a:pt x="2464" y="1645"/>
                    </a:lnTo>
                    <a:lnTo>
                      <a:pt x="2439" y="1717"/>
                    </a:lnTo>
                    <a:lnTo>
                      <a:pt x="2409" y="1787"/>
                    </a:lnTo>
                    <a:lnTo>
                      <a:pt x="2376" y="1855"/>
                    </a:lnTo>
                    <a:lnTo>
                      <a:pt x="2339" y="1920"/>
                    </a:lnTo>
                    <a:lnTo>
                      <a:pt x="2298" y="1982"/>
                    </a:lnTo>
                    <a:lnTo>
                      <a:pt x="2254" y="2042"/>
                    </a:lnTo>
                    <a:lnTo>
                      <a:pt x="2205" y="2099"/>
                    </a:lnTo>
                    <a:lnTo>
                      <a:pt x="2154" y="2153"/>
                    </a:lnTo>
                    <a:lnTo>
                      <a:pt x="2100" y="2204"/>
                    </a:lnTo>
                    <a:lnTo>
                      <a:pt x="2043" y="2253"/>
                    </a:lnTo>
                    <a:lnTo>
                      <a:pt x="1982" y="2297"/>
                    </a:lnTo>
                    <a:lnTo>
                      <a:pt x="1920" y="2338"/>
                    </a:lnTo>
                    <a:lnTo>
                      <a:pt x="1855" y="2375"/>
                    </a:lnTo>
                    <a:lnTo>
                      <a:pt x="1788" y="2409"/>
                    </a:lnTo>
                    <a:lnTo>
                      <a:pt x="1718" y="2438"/>
                    </a:lnTo>
                    <a:lnTo>
                      <a:pt x="1646" y="2464"/>
                    </a:lnTo>
                    <a:lnTo>
                      <a:pt x="1573" y="2485"/>
                    </a:lnTo>
                    <a:lnTo>
                      <a:pt x="1497" y="2501"/>
                    </a:lnTo>
                    <a:lnTo>
                      <a:pt x="1420" y="2514"/>
                    </a:lnTo>
                    <a:lnTo>
                      <a:pt x="1341" y="2521"/>
                    </a:lnTo>
                    <a:lnTo>
                      <a:pt x="1262" y="2523"/>
                    </a:lnTo>
                    <a:lnTo>
                      <a:pt x="1182" y="2521"/>
                    </a:lnTo>
                    <a:lnTo>
                      <a:pt x="1104" y="2514"/>
                    </a:lnTo>
                    <a:lnTo>
                      <a:pt x="1027" y="2501"/>
                    </a:lnTo>
                    <a:lnTo>
                      <a:pt x="951" y="2485"/>
                    </a:lnTo>
                    <a:lnTo>
                      <a:pt x="878" y="2464"/>
                    </a:lnTo>
                    <a:lnTo>
                      <a:pt x="806" y="2438"/>
                    </a:lnTo>
                    <a:lnTo>
                      <a:pt x="736" y="2409"/>
                    </a:lnTo>
                    <a:lnTo>
                      <a:pt x="669" y="2375"/>
                    </a:lnTo>
                    <a:lnTo>
                      <a:pt x="603" y="2338"/>
                    </a:lnTo>
                    <a:lnTo>
                      <a:pt x="541" y="2297"/>
                    </a:lnTo>
                    <a:lnTo>
                      <a:pt x="481" y="2253"/>
                    </a:lnTo>
                    <a:lnTo>
                      <a:pt x="424" y="2204"/>
                    </a:lnTo>
                    <a:lnTo>
                      <a:pt x="370" y="2153"/>
                    </a:lnTo>
                    <a:lnTo>
                      <a:pt x="319" y="2099"/>
                    </a:lnTo>
                    <a:lnTo>
                      <a:pt x="270" y="2042"/>
                    </a:lnTo>
                    <a:lnTo>
                      <a:pt x="226" y="1982"/>
                    </a:lnTo>
                    <a:lnTo>
                      <a:pt x="185" y="1920"/>
                    </a:lnTo>
                    <a:lnTo>
                      <a:pt x="148" y="1855"/>
                    </a:lnTo>
                    <a:lnTo>
                      <a:pt x="114" y="1787"/>
                    </a:lnTo>
                    <a:lnTo>
                      <a:pt x="85" y="1717"/>
                    </a:lnTo>
                    <a:lnTo>
                      <a:pt x="60" y="1645"/>
                    </a:lnTo>
                    <a:lnTo>
                      <a:pt x="38" y="1572"/>
                    </a:lnTo>
                    <a:lnTo>
                      <a:pt x="22" y="1497"/>
                    </a:lnTo>
                    <a:lnTo>
                      <a:pt x="9" y="1420"/>
                    </a:lnTo>
                    <a:lnTo>
                      <a:pt x="2" y="1341"/>
                    </a:lnTo>
                    <a:lnTo>
                      <a:pt x="0" y="1261"/>
                    </a:lnTo>
                    <a:lnTo>
                      <a:pt x="2" y="1182"/>
                    </a:lnTo>
                    <a:lnTo>
                      <a:pt x="9" y="1103"/>
                    </a:lnTo>
                    <a:lnTo>
                      <a:pt x="22" y="1026"/>
                    </a:lnTo>
                    <a:lnTo>
                      <a:pt x="38" y="951"/>
                    </a:lnTo>
                    <a:lnTo>
                      <a:pt x="60" y="877"/>
                    </a:lnTo>
                    <a:lnTo>
                      <a:pt x="85" y="806"/>
                    </a:lnTo>
                    <a:lnTo>
                      <a:pt x="114" y="736"/>
                    </a:lnTo>
                    <a:lnTo>
                      <a:pt x="148" y="668"/>
                    </a:lnTo>
                    <a:lnTo>
                      <a:pt x="185" y="604"/>
                    </a:lnTo>
                    <a:lnTo>
                      <a:pt x="226" y="541"/>
                    </a:lnTo>
                    <a:lnTo>
                      <a:pt x="270" y="481"/>
                    </a:lnTo>
                    <a:lnTo>
                      <a:pt x="319" y="424"/>
                    </a:lnTo>
                    <a:lnTo>
                      <a:pt x="370" y="369"/>
                    </a:lnTo>
                    <a:lnTo>
                      <a:pt x="424" y="318"/>
                    </a:lnTo>
                    <a:lnTo>
                      <a:pt x="481" y="271"/>
                    </a:lnTo>
                    <a:lnTo>
                      <a:pt x="541" y="226"/>
                    </a:lnTo>
                    <a:lnTo>
                      <a:pt x="603" y="186"/>
                    </a:lnTo>
                    <a:lnTo>
                      <a:pt x="669" y="148"/>
                    </a:lnTo>
                    <a:lnTo>
                      <a:pt x="736" y="115"/>
                    </a:lnTo>
                    <a:lnTo>
                      <a:pt x="806" y="86"/>
                    </a:lnTo>
                    <a:lnTo>
                      <a:pt x="878" y="60"/>
                    </a:lnTo>
                    <a:lnTo>
                      <a:pt x="951" y="39"/>
                    </a:lnTo>
                    <a:lnTo>
                      <a:pt x="1027" y="23"/>
                    </a:lnTo>
                    <a:lnTo>
                      <a:pt x="1104" y="10"/>
                    </a:lnTo>
                    <a:lnTo>
                      <a:pt x="1182" y="3"/>
                    </a:lnTo>
                    <a:lnTo>
                      <a:pt x="126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" name="Freeform 7"/>
              <p:cNvSpPr>
                <a:spLocks/>
              </p:cNvSpPr>
              <p:nvPr/>
            </p:nvSpPr>
            <p:spPr bwMode="auto">
              <a:xfrm>
                <a:off x="4011613" y="1416050"/>
                <a:ext cx="1997075" cy="4002088"/>
              </a:xfrm>
              <a:custGeom>
                <a:avLst/>
                <a:gdLst/>
                <a:ahLst/>
                <a:cxnLst>
                  <a:cxn ang="0">
                    <a:pos x="1258" y="0"/>
                  </a:cxn>
                  <a:cxn ang="0">
                    <a:pos x="1258" y="2521"/>
                  </a:cxn>
                  <a:cxn ang="0">
                    <a:pos x="1179" y="2519"/>
                  </a:cxn>
                  <a:cxn ang="0">
                    <a:pos x="1101" y="2511"/>
                  </a:cxn>
                  <a:cxn ang="0">
                    <a:pos x="1023" y="2499"/>
                  </a:cxn>
                  <a:cxn ang="0">
                    <a:pos x="948" y="2483"/>
                  </a:cxn>
                  <a:cxn ang="0">
                    <a:pos x="875" y="2461"/>
                  </a:cxn>
                  <a:cxn ang="0">
                    <a:pos x="803" y="2436"/>
                  </a:cxn>
                  <a:cxn ang="0">
                    <a:pos x="734" y="2406"/>
                  </a:cxn>
                  <a:cxn ang="0">
                    <a:pos x="666" y="2373"/>
                  </a:cxn>
                  <a:cxn ang="0">
                    <a:pos x="602" y="2335"/>
                  </a:cxn>
                  <a:cxn ang="0">
                    <a:pos x="539" y="2295"/>
                  </a:cxn>
                  <a:cxn ang="0">
                    <a:pos x="480" y="2250"/>
                  </a:cxn>
                  <a:cxn ang="0">
                    <a:pos x="422" y="2203"/>
                  </a:cxn>
                  <a:cxn ang="0">
                    <a:pos x="368" y="2151"/>
                  </a:cxn>
                  <a:cxn ang="0">
                    <a:pos x="317" y="2097"/>
                  </a:cxn>
                  <a:cxn ang="0">
                    <a:pos x="270" y="2040"/>
                  </a:cxn>
                  <a:cxn ang="0">
                    <a:pos x="225" y="1980"/>
                  </a:cxn>
                  <a:cxn ang="0">
                    <a:pos x="185" y="1918"/>
                  </a:cxn>
                  <a:cxn ang="0">
                    <a:pos x="147" y="1853"/>
                  </a:cxn>
                  <a:cxn ang="0">
                    <a:pos x="114" y="1785"/>
                  </a:cxn>
                  <a:cxn ang="0">
                    <a:pos x="84" y="1716"/>
                  </a:cxn>
                  <a:cxn ang="0">
                    <a:pos x="60" y="1645"/>
                  </a:cxn>
                  <a:cxn ang="0">
                    <a:pos x="38" y="1571"/>
                  </a:cxn>
                  <a:cxn ang="0">
                    <a:pos x="22" y="1495"/>
                  </a:cxn>
                  <a:cxn ang="0">
                    <a:pos x="10" y="1419"/>
                  </a:cxn>
                  <a:cxn ang="0">
                    <a:pos x="2" y="1340"/>
                  </a:cxn>
                  <a:cxn ang="0">
                    <a:pos x="0" y="1261"/>
                  </a:cxn>
                  <a:cxn ang="0">
                    <a:pos x="2" y="1181"/>
                  </a:cxn>
                  <a:cxn ang="0">
                    <a:pos x="10" y="1102"/>
                  </a:cxn>
                  <a:cxn ang="0">
                    <a:pos x="22" y="1026"/>
                  </a:cxn>
                  <a:cxn ang="0">
                    <a:pos x="38" y="950"/>
                  </a:cxn>
                  <a:cxn ang="0">
                    <a:pos x="60" y="877"/>
                  </a:cxn>
                  <a:cxn ang="0">
                    <a:pos x="84" y="805"/>
                  </a:cxn>
                  <a:cxn ang="0">
                    <a:pos x="114" y="736"/>
                  </a:cxn>
                  <a:cxn ang="0">
                    <a:pos x="147" y="668"/>
                  </a:cxn>
                  <a:cxn ang="0">
                    <a:pos x="185" y="603"/>
                  </a:cxn>
                  <a:cxn ang="0">
                    <a:pos x="225" y="541"/>
                  </a:cxn>
                  <a:cxn ang="0">
                    <a:pos x="270" y="481"/>
                  </a:cxn>
                  <a:cxn ang="0">
                    <a:pos x="317" y="424"/>
                  </a:cxn>
                  <a:cxn ang="0">
                    <a:pos x="368" y="370"/>
                  </a:cxn>
                  <a:cxn ang="0">
                    <a:pos x="422" y="318"/>
                  </a:cxn>
                  <a:cxn ang="0">
                    <a:pos x="480" y="271"/>
                  </a:cxn>
                  <a:cxn ang="0">
                    <a:pos x="539" y="226"/>
                  </a:cxn>
                  <a:cxn ang="0">
                    <a:pos x="602" y="186"/>
                  </a:cxn>
                  <a:cxn ang="0">
                    <a:pos x="666" y="148"/>
                  </a:cxn>
                  <a:cxn ang="0">
                    <a:pos x="734" y="115"/>
                  </a:cxn>
                  <a:cxn ang="0">
                    <a:pos x="803" y="85"/>
                  </a:cxn>
                  <a:cxn ang="0">
                    <a:pos x="875" y="60"/>
                  </a:cxn>
                  <a:cxn ang="0">
                    <a:pos x="948" y="39"/>
                  </a:cxn>
                  <a:cxn ang="0">
                    <a:pos x="1023" y="22"/>
                  </a:cxn>
                  <a:cxn ang="0">
                    <a:pos x="1101" y="10"/>
                  </a:cxn>
                  <a:cxn ang="0">
                    <a:pos x="1179" y="2"/>
                  </a:cxn>
                  <a:cxn ang="0">
                    <a:pos x="1258" y="0"/>
                  </a:cxn>
                </a:cxnLst>
                <a:rect l="0" t="0" r="r" b="b"/>
                <a:pathLst>
                  <a:path w="1258" h="2521">
                    <a:moveTo>
                      <a:pt x="1258" y="0"/>
                    </a:moveTo>
                    <a:lnTo>
                      <a:pt x="1258" y="2521"/>
                    </a:lnTo>
                    <a:lnTo>
                      <a:pt x="1179" y="2519"/>
                    </a:lnTo>
                    <a:lnTo>
                      <a:pt x="1101" y="2511"/>
                    </a:lnTo>
                    <a:lnTo>
                      <a:pt x="1023" y="2499"/>
                    </a:lnTo>
                    <a:lnTo>
                      <a:pt x="948" y="2483"/>
                    </a:lnTo>
                    <a:lnTo>
                      <a:pt x="875" y="2461"/>
                    </a:lnTo>
                    <a:lnTo>
                      <a:pt x="803" y="2436"/>
                    </a:lnTo>
                    <a:lnTo>
                      <a:pt x="734" y="2406"/>
                    </a:lnTo>
                    <a:lnTo>
                      <a:pt x="666" y="2373"/>
                    </a:lnTo>
                    <a:lnTo>
                      <a:pt x="602" y="2335"/>
                    </a:lnTo>
                    <a:lnTo>
                      <a:pt x="539" y="2295"/>
                    </a:lnTo>
                    <a:lnTo>
                      <a:pt x="480" y="2250"/>
                    </a:lnTo>
                    <a:lnTo>
                      <a:pt x="422" y="2203"/>
                    </a:lnTo>
                    <a:lnTo>
                      <a:pt x="368" y="2151"/>
                    </a:lnTo>
                    <a:lnTo>
                      <a:pt x="317" y="2097"/>
                    </a:lnTo>
                    <a:lnTo>
                      <a:pt x="270" y="2040"/>
                    </a:lnTo>
                    <a:lnTo>
                      <a:pt x="225" y="1980"/>
                    </a:lnTo>
                    <a:lnTo>
                      <a:pt x="185" y="1918"/>
                    </a:lnTo>
                    <a:lnTo>
                      <a:pt x="147" y="1853"/>
                    </a:lnTo>
                    <a:lnTo>
                      <a:pt x="114" y="1785"/>
                    </a:lnTo>
                    <a:lnTo>
                      <a:pt x="84" y="1716"/>
                    </a:lnTo>
                    <a:lnTo>
                      <a:pt x="60" y="1645"/>
                    </a:lnTo>
                    <a:lnTo>
                      <a:pt x="38" y="1571"/>
                    </a:lnTo>
                    <a:lnTo>
                      <a:pt x="22" y="1495"/>
                    </a:lnTo>
                    <a:lnTo>
                      <a:pt x="10" y="1419"/>
                    </a:lnTo>
                    <a:lnTo>
                      <a:pt x="2" y="1340"/>
                    </a:lnTo>
                    <a:lnTo>
                      <a:pt x="0" y="1261"/>
                    </a:lnTo>
                    <a:lnTo>
                      <a:pt x="2" y="1181"/>
                    </a:lnTo>
                    <a:lnTo>
                      <a:pt x="10" y="1102"/>
                    </a:lnTo>
                    <a:lnTo>
                      <a:pt x="22" y="1026"/>
                    </a:lnTo>
                    <a:lnTo>
                      <a:pt x="38" y="950"/>
                    </a:lnTo>
                    <a:lnTo>
                      <a:pt x="60" y="877"/>
                    </a:lnTo>
                    <a:lnTo>
                      <a:pt x="84" y="805"/>
                    </a:lnTo>
                    <a:lnTo>
                      <a:pt x="114" y="736"/>
                    </a:lnTo>
                    <a:lnTo>
                      <a:pt x="147" y="668"/>
                    </a:lnTo>
                    <a:lnTo>
                      <a:pt x="185" y="603"/>
                    </a:lnTo>
                    <a:lnTo>
                      <a:pt x="225" y="541"/>
                    </a:lnTo>
                    <a:lnTo>
                      <a:pt x="270" y="481"/>
                    </a:lnTo>
                    <a:lnTo>
                      <a:pt x="317" y="424"/>
                    </a:lnTo>
                    <a:lnTo>
                      <a:pt x="368" y="370"/>
                    </a:lnTo>
                    <a:lnTo>
                      <a:pt x="422" y="318"/>
                    </a:lnTo>
                    <a:lnTo>
                      <a:pt x="480" y="271"/>
                    </a:lnTo>
                    <a:lnTo>
                      <a:pt x="539" y="226"/>
                    </a:lnTo>
                    <a:lnTo>
                      <a:pt x="602" y="186"/>
                    </a:lnTo>
                    <a:lnTo>
                      <a:pt x="666" y="148"/>
                    </a:lnTo>
                    <a:lnTo>
                      <a:pt x="734" y="115"/>
                    </a:lnTo>
                    <a:lnTo>
                      <a:pt x="803" y="85"/>
                    </a:lnTo>
                    <a:lnTo>
                      <a:pt x="875" y="60"/>
                    </a:lnTo>
                    <a:lnTo>
                      <a:pt x="948" y="39"/>
                    </a:lnTo>
                    <a:lnTo>
                      <a:pt x="1023" y="22"/>
                    </a:lnTo>
                    <a:lnTo>
                      <a:pt x="1101" y="10"/>
                    </a:lnTo>
                    <a:lnTo>
                      <a:pt x="1179" y="2"/>
                    </a:lnTo>
                    <a:lnTo>
                      <a:pt x="1258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9" name="Freeform 8"/>
              <p:cNvSpPr>
                <a:spLocks/>
              </p:cNvSpPr>
              <p:nvPr/>
            </p:nvSpPr>
            <p:spPr bwMode="auto">
              <a:xfrm>
                <a:off x="6008688" y="1414463"/>
                <a:ext cx="2008188" cy="40052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4" y="0"/>
                  </a:cxn>
                  <a:cxn ang="0">
                    <a:pos x="84" y="2"/>
                  </a:cxn>
                  <a:cxn ang="0">
                    <a:pos x="162" y="9"/>
                  </a:cxn>
                  <a:cxn ang="0">
                    <a:pos x="239" y="22"/>
                  </a:cxn>
                  <a:cxn ang="0">
                    <a:pos x="315" y="38"/>
                  </a:cxn>
                  <a:cxn ang="0">
                    <a:pos x="388" y="59"/>
                  </a:cxn>
                  <a:cxn ang="0">
                    <a:pos x="460" y="85"/>
                  </a:cxn>
                  <a:cxn ang="0">
                    <a:pos x="530" y="114"/>
                  </a:cxn>
                  <a:cxn ang="0">
                    <a:pos x="597" y="148"/>
                  </a:cxn>
                  <a:cxn ang="0">
                    <a:pos x="662" y="185"/>
                  </a:cxn>
                  <a:cxn ang="0">
                    <a:pos x="724" y="226"/>
                  </a:cxn>
                  <a:cxn ang="0">
                    <a:pos x="785" y="270"/>
                  </a:cxn>
                  <a:cxn ang="0">
                    <a:pos x="841" y="319"/>
                  </a:cxn>
                  <a:cxn ang="0">
                    <a:pos x="896" y="369"/>
                  </a:cxn>
                  <a:cxn ang="0">
                    <a:pos x="947" y="424"/>
                  </a:cxn>
                  <a:cxn ang="0">
                    <a:pos x="995" y="481"/>
                  </a:cxn>
                  <a:cxn ang="0">
                    <a:pos x="1039" y="541"/>
                  </a:cxn>
                  <a:cxn ang="0">
                    <a:pos x="1080" y="603"/>
                  </a:cxn>
                  <a:cxn ang="0">
                    <a:pos x="1117" y="668"/>
                  </a:cxn>
                  <a:cxn ang="0">
                    <a:pos x="1151" y="736"/>
                  </a:cxn>
                  <a:cxn ang="0">
                    <a:pos x="1180" y="806"/>
                  </a:cxn>
                  <a:cxn ang="0">
                    <a:pos x="1206" y="878"/>
                  </a:cxn>
                  <a:cxn ang="0">
                    <a:pos x="1227" y="951"/>
                  </a:cxn>
                  <a:cxn ang="0">
                    <a:pos x="1243" y="1026"/>
                  </a:cxn>
                  <a:cxn ang="0">
                    <a:pos x="1256" y="1103"/>
                  </a:cxn>
                  <a:cxn ang="0">
                    <a:pos x="1263" y="1182"/>
                  </a:cxn>
                  <a:cxn ang="0">
                    <a:pos x="1265" y="1262"/>
                  </a:cxn>
                  <a:cxn ang="0">
                    <a:pos x="1263" y="1341"/>
                  </a:cxn>
                  <a:cxn ang="0">
                    <a:pos x="1256" y="1420"/>
                  </a:cxn>
                  <a:cxn ang="0">
                    <a:pos x="1243" y="1497"/>
                  </a:cxn>
                  <a:cxn ang="0">
                    <a:pos x="1227" y="1572"/>
                  </a:cxn>
                  <a:cxn ang="0">
                    <a:pos x="1206" y="1646"/>
                  </a:cxn>
                  <a:cxn ang="0">
                    <a:pos x="1180" y="1717"/>
                  </a:cxn>
                  <a:cxn ang="0">
                    <a:pos x="1151" y="1787"/>
                  </a:cxn>
                  <a:cxn ang="0">
                    <a:pos x="1117" y="1855"/>
                  </a:cxn>
                  <a:cxn ang="0">
                    <a:pos x="1080" y="1920"/>
                  </a:cxn>
                  <a:cxn ang="0">
                    <a:pos x="1039" y="1982"/>
                  </a:cxn>
                  <a:cxn ang="0">
                    <a:pos x="995" y="2042"/>
                  </a:cxn>
                  <a:cxn ang="0">
                    <a:pos x="947" y="2100"/>
                  </a:cxn>
                  <a:cxn ang="0">
                    <a:pos x="896" y="2154"/>
                  </a:cxn>
                  <a:cxn ang="0">
                    <a:pos x="841" y="2204"/>
                  </a:cxn>
                  <a:cxn ang="0">
                    <a:pos x="785" y="2253"/>
                  </a:cxn>
                  <a:cxn ang="0">
                    <a:pos x="724" y="2297"/>
                  </a:cxn>
                  <a:cxn ang="0">
                    <a:pos x="662" y="2338"/>
                  </a:cxn>
                  <a:cxn ang="0">
                    <a:pos x="597" y="2375"/>
                  </a:cxn>
                  <a:cxn ang="0">
                    <a:pos x="530" y="2409"/>
                  </a:cxn>
                  <a:cxn ang="0">
                    <a:pos x="460" y="2438"/>
                  </a:cxn>
                  <a:cxn ang="0">
                    <a:pos x="388" y="2464"/>
                  </a:cxn>
                  <a:cxn ang="0">
                    <a:pos x="315" y="2485"/>
                  </a:cxn>
                  <a:cxn ang="0">
                    <a:pos x="239" y="2501"/>
                  </a:cxn>
                  <a:cxn ang="0">
                    <a:pos x="162" y="2514"/>
                  </a:cxn>
                  <a:cxn ang="0">
                    <a:pos x="84" y="2521"/>
                  </a:cxn>
                  <a:cxn ang="0">
                    <a:pos x="4" y="2523"/>
                  </a:cxn>
                  <a:cxn ang="0">
                    <a:pos x="2" y="2523"/>
                  </a:cxn>
                  <a:cxn ang="0">
                    <a:pos x="2" y="2522"/>
                  </a:cxn>
                  <a:cxn ang="0">
                    <a:pos x="0" y="2522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1265" h="2523">
                    <a:moveTo>
                      <a:pt x="2" y="0"/>
                    </a:moveTo>
                    <a:lnTo>
                      <a:pt x="4" y="0"/>
                    </a:lnTo>
                    <a:lnTo>
                      <a:pt x="84" y="2"/>
                    </a:lnTo>
                    <a:lnTo>
                      <a:pt x="162" y="9"/>
                    </a:lnTo>
                    <a:lnTo>
                      <a:pt x="239" y="22"/>
                    </a:lnTo>
                    <a:lnTo>
                      <a:pt x="315" y="38"/>
                    </a:lnTo>
                    <a:lnTo>
                      <a:pt x="388" y="59"/>
                    </a:lnTo>
                    <a:lnTo>
                      <a:pt x="460" y="85"/>
                    </a:lnTo>
                    <a:lnTo>
                      <a:pt x="530" y="114"/>
                    </a:lnTo>
                    <a:lnTo>
                      <a:pt x="597" y="148"/>
                    </a:lnTo>
                    <a:lnTo>
                      <a:pt x="662" y="185"/>
                    </a:lnTo>
                    <a:lnTo>
                      <a:pt x="724" y="226"/>
                    </a:lnTo>
                    <a:lnTo>
                      <a:pt x="785" y="270"/>
                    </a:lnTo>
                    <a:lnTo>
                      <a:pt x="841" y="319"/>
                    </a:lnTo>
                    <a:lnTo>
                      <a:pt x="896" y="369"/>
                    </a:lnTo>
                    <a:lnTo>
                      <a:pt x="947" y="424"/>
                    </a:lnTo>
                    <a:lnTo>
                      <a:pt x="995" y="481"/>
                    </a:lnTo>
                    <a:lnTo>
                      <a:pt x="1039" y="541"/>
                    </a:lnTo>
                    <a:lnTo>
                      <a:pt x="1080" y="603"/>
                    </a:lnTo>
                    <a:lnTo>
                      <a:pt x="1117" y="668"/>
                    </a:lnTo>
                    <a:lnTo>
                      <a:pt x="1151" y="736"/>
                    </a:lnTo>
                    <a:lnTo>
                      <a:pt x="1180" y="806"/>
                    </a:lnTo>
                    <a:lnTo>
                      <a:pt x="1206" y="878"/>
                    </a:lnTo>
                    <a:lnTo>
                      <a:pt x="1227" y="951"/>
                    </a:lnTo>
                    <a:lnTo>
                      <a:pt x="1243" y="1026"/>
                    </a:lnTo>
                    <a:lnTo>
                      <a:pt x="1256" y="1103"/>
                    </a:lnTo>
                    <a:lnTo>
                      <a:pt x="1263" y="1182"/>
                    </a:lnTo>
                    <a:lnTo>
                      <a:pt x="1265" y="1262"/>
                    </a:lnTo>
                    <a:lnTo>
                      <a:pt x="1263" y="1341"/>
                    </a:lnTo>
                    <a:lnTo>
                      <a:pt x="1256" y="1420"/>
                    </a:lnTo>
                    <a:lnTo>
                      <a:pt x="1243" y="1497"/>
                    </a:lnTo>
                    <a:lnTo>
                      <a:pt x="1227" y="1572"/>
                    </a:lnTo>
                    <a:lnTo>
                      <a:pt x="1206" y="1646"/>
                    </a:lnTo>
                    <a:lnTo>
                      <a:pt x="1180" y="1717"/>
                    </a:lnTo>
                    <a:lnTo>
                      <a:pt x="1151" y="1787"/>
                    </a:lnTo>
                    <a:lnTo>
                      <a:pt x="1117" y="1855"/>
                    </a:lnTo>
                    <a:lnTo>
                      <a:pt x="1080" y="1920"/>
                    </a:lnTo>
                    <a:lnTo>
                      <a:pt x="1039" y="1982"/>
                    </a:lnTo>
                    <a:lnTo>
                      <a:pt x="995" y="2042"/>
                    </a:lnTo>
                    <a:lnTo>
                      <a:pt x="947" y="2100"/>
                    </a:lnTo>
                    <a:lnTo>
                      <a:pt x="896" y="2154"/>
                    </a:lnTo>
                    <a:lnTo>
                      <a:pt x="841" y="2204"/>
                    </a:lnTo>
                    <a:lnTo>
                      <a:pt x="785" y="2253"/>
                    </a:lnTo>
                    <a:lnTo>
                      <a:pt x="724" y="2297"/>
                    </a:lnTo>
                    <a:lnTo>
                      <a:pt x="662" y="2338"/>
                    </a:lnTo>
                    <a:lnTo>
                      <a:pt x="597" y="2375"/>
                    </a:lnTo>
                    <a:lnTo>
                      <a:pt x="530" y="2409"/>
                    </a:lnTo>
                    <a:lnTo>
                      <a:pt x="460" y="2438"/>
                    </a:lnTo>
                    <a:lnTo>
                      <a:pt x="388" y="2464"/>
                    </a:lnTo>
                    <a:lnTo>
                      <a:pt x="315" y="2485"/>
                    </a:lnTo>
                    <a:lnTo>
                      <a:pt x="239" y="2501"/>
                    </a:lnTo>
                    <a:lnTo>
                      <a:pt x="162" y="2514"/>
                    </a:lnTo>
                    <a:lnTo>
                      <a:pt x="84" y="2521"/>
                    </a:lnTo>
                    <a:lnTo>
                      <a:pt x="4" y="2523"/>
                    </a:lnTo>
                    <a:lnTo>
                      <a:pt x="2" y="2523"/>
                    </a:lnTo>
                    <a:lnTo>
                      <a:pt x="2" y="2522"/>
                    </a:lnTo>
                    <a:lnTo>
                      <a:pt x="0" y="252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0" name="Freeform 9"/>
              <p:cNvSpPr>
                <a:spLocks/>
              </p:cNvSpPr>
              <p:nvPr/>
            </p:nvSpPr>
            <p:spPr bwMode="auto">
              <a:xfrm>
                <a:off x="4265613" y="1668463"/>
                <a:ext cx="1743075" cy="3497263"/>
              </a:xfrm>
              <a:custGeom>
                <a:avLst/>
                <a:gdLst/>
                <a:ahLst/>
                <a:cxnLst>
                  <a:cxn ang="0">
                    <a:pos x="1098" y="0"/>
                  </a:cxn>
                  <a:cxn ang="0">
                    <a:pos x="1098" y="2203"/>
                  </a:cxn>
                  <a:cxn ang="0">
                    <a:pos x="1023" y="2200"/>
                  </a:cxn>
                  <a:cxn ang="0">
                    <a:pos x="949" y="2192"/>
                  </a:cxn>
                  <a:cxn ang="0">
                    <a:pos x="877" y="2180"/>
                  </a:cxn>
                  <a:cxn ang="0">
                    <a:pos x="806" y="2163"/>
                  </a:cxn>
                  <a:cxn ang="0">
                    <a:pos x="737" y="2141"/>
                  </a:cxn>
                  <a:cxn ang="0">
                    <a:pos x="670" y="2115"/>
                  </a:cxn>
                  <a:cxn ang="0">
                    <a:pos x="606" y="2085"/>
                  </a:cxn>
                  <a:cxn ang="0">
                    <a:pos x="544" y="2052"/>
                  </a:cxn>
                  <a:cxn ang="0">
                    <a:pos x="484" y="2013"/>
                  </a:cxn>
                  <a:cxn ang="0">
                    <a:pos x="427" y="1972"/>
                  </a:cxn>
                  <a:cxn ang="0">
                    <a:pos x="373" y="1928"/>
                  </a:cxn>
                  <a:cxn ang="0">
                    <a:pos x="321" y="1879"/>
                  </a:cxn>
                  <a:cxn ang="0">
                    <a:pos x="273" y="1828"/>
                  </a:cxn>
                  <a:cxn ang="0">
                    <a:pos x="229" y="1773"/>
                  </a:cxn>
                  <a:cxn ang="0">
                    <a:pos x="188" y="1716"/>
                  </a:cxn>
                  <a:cxn ang="0">
                    <a:pos x="149" y="1656"/>
                  </a:cxn>
                  <a:cxn ang="0">
                    <a:pos x="116" y="1594"/>
                  </a:cxn>
                  <a:cxn ang="0">
                    <a:pos x="86" y="1529"/>
                  </a:cxn>
                  <a:cxn ang="0">
                    <a:pos x="60" y="1462"/>
                  </a:cxn>
                  <a:cxn ang="0">
                    <a:pos x="39" y="1394"/>
                  </a:cxn>
                  <a:cxn ang="0">
                    <a:pos x="22" y="1323"/>
                  </a:cxn>
                  <a:cxn ang="0">
                    <a:pos x="10" y="1251"/>
                  </a:cxn>
                  <a:cxn ang="0">
                    <a:pos x="2" y="1177"/>
                  </a:cxn>
                  <a:cxn ang="0">
                    <a:pos x="0" y="1102"/>
                  </a:cxn>
                  <a:cxn ang="0">
                    <a:pos x="2" y="1026"/>
                  </a:cxn>
                  <a:cxn ang="0">
                    <a:pos x="10" y="952"/>
                  </a:cxn>
                  <a:cxn ang="0">
                    <a:pos x="22" y="880"/>
                  </a:cxn>
                  <a:cxn ang="0">
                    <a:pos x="39" y="809"/>
                  </a:cxn>
                  <a:cxn ang="0">
                    <a:pos x="60" y="741"/>
                  </a:cxn>
                  <a:cxn ang="0">
                    <a:pos x="86" y="674"/>
                  </a:cxn>
                  <a:cxn ang="0">
                    <a:pos x="116" y="609"/>
                  </a:cxn>
                  <a:cxn ang="0">
                    <a:pos x="149" y="547"/>
                  </a:cxn>
                  <a:cxn ang="0">
                    <a:pos x="188" y="487"/>
                  </a:cxn>
                  <a:cxn ang="0">
                    <a:pos x="229" y="430"/>
                  </a:cxn>
                  <a:cxn ang="0">
                    <a:pos x="273" y="375"/>
                  </a:cxn>
                  <a:cxn ang="0">
                    <a:pos x="321" y="324"/>
                  </a:cxn>
                  <a:cxn ang="0">
                    <a:pos x="373" y="275"/>
                  </a:cxn>
                  <a:cxn ang="0">
                    <a:pos x="427" y="231"/>
                  </a:cxn>
                  <a:cxn ang="0">
                    <a:pos x="484" y="190"/>
                  </a:cxn>
                  <a:cxn ang="0">
                    <a:pos x="544" y="151"/>
                  </a:cxn>
                  <a:cxn ang="0">
                    <a:pos x="606" y="118"/>
                  </a:cxn>
                  <a:cxn ang="0">
                    <a:pos x="670" y="88"/>
                  </a:cxn>
                  <a:cxn ang="0">
                    <a:pos x="737" y="62"/>
                  </a:cxn>
                  <a:cxn ang="0">
                    <a:pos x="806" y="40"/>
                  </a:cxn>
                  <a:cxn ang="0">
                    <a:pos x="877" y="23"/>
                  </a:cxn>
                  <a:cxn ang="0">
                    <a:pos x="949" y="11"/>
                  </a:cxn>
                  <a:cxn ang="0">
                    <a:pos x="1023" y="3"/>
                  </a:cxn>
                  <a:cxn ang="0">
                    <a:pos x="1098" y="0"/>
                  </a:cxn>
                </a:cxnLst>
                <a:rect l="0" t="0" r="r" b="b"/>
                <a:pathLst>
                  <a:path w="1098" h="2203">
                    <a:moveTo>
                      <a:pt x="1098" y="0"/>
                    </a:moveTo>
                    <a:lnTo>
                      <a:pt x="1098" y="2203"/>
                    </a:lnTo>
                    <a:lnTo>
                      <a:pt x="1023" y="2200"/>
                    </a:lnTo>
                    <a:lnTo>
                      <a:pt x="949" y="2192"/>
                    </a:lnTo>
                    <a:lnTo>
                      <a:pt x="877" y="2180"/>
                    </a:lnTo>
                    <a:lnTo>
                      <a:pt x="806" y="2163"/>
                    </a:lnTo>
                    <a:lnTo>
                      <a:pt x="737" y="2141"/>
                    </a:lnTo>
                    <a:lnTo>
                      <a:pt x="670" y="2115"/>
                    </a:lnTo>
                    <a:lnTo>
                      <a:pt x="606" y="2085"/>
                    </a:lnTo>
                    <a:lnTo>
                      <a:pt x="544" y="2052"/>
                    </a:lnTo>
                    <a:lnTo>
                      <a:pt x="484" y="2013"/>
                    </a:lnTo>
                    <a:lnTo>
                      <a:pt x="427" y="1972"/>
                    </a:lnTo>
                    <a:lnTo>
                      <a:pt x="373" y="1928"/>
                    </a:lnTo>
                    <a:lnTo>
                      <a:pt x="321" y="1879"/>
                    </a:lnTo>
                    <a:lnTo>
                      <a:pt x="273" y="1828"/>
                    </a:lnTo>
                    <a:lnTo>
                      <a:pt x="229" y="1773"/>
                    </a:lnTo>
                    <a:lnTo>
                      <a:pt x="188" y="1716"/>
                    </a:lnTo>
                    <a:lnTo>
                      <a:pt x="149" y="1656"/>
                    </a:lnTo>
                    <a:lnTo>
                      <a:pt x="116" y="1594"/>
                    </a:lnTo>
                    <a:lnTo>
                      <a:pt x="86" y="1529"/>
                    </a:lnTo>
                    <a:lnTo>
                      <a:pt x="60" y="1462"/>
                    </a:lnTo>
                    <a:lnTo>
                      <a:pt x="39" y="1394"/>
                    </a:lnTo>
                    <a:lnTo>
                      <a:pt x="22" y="1323"/>
                    </a:lnTo>
                    <a:lnTo>
                      <a:pt x="10" y="1251"/>
                    </a:lnTo>
                    <a:lnTo>
                      <a:pt x="2" y="1177"/>
                    </a:lnTo>
                    <a:lnTo>
                      <a:pt x="0" y="1102"/>
                    </a:lnTo>
                    <a:lnTo>
                      <a:pt x="2" y="1026"/>
                    </a:lnTo>
                    <a:lnTo>
                      <a:pt x="10" y="952"/>
                    </a:lnTo>
                    <a:lnTo>
                      <a:pt x="22" y="880"/>
                    </a:lnTo>
                    <a:lnTo>
                      <a:pt x="39" y="809"/>
                    </a:lnTo>
                    <a:lnTo>
                      <a:pt x="60" y="741"/>
                    </a:lnTo>
                    <a:lnTo>
                      <a:pt x="86" y="674"/>
                    </a:lnTo>
                    <a:lnTo>
                      <a:pt x="116" y="609"/>
                    </a:lnTo>
                    <a:lnTo>
                      <a:pt x="149" y="547"/>
                    </a:lnTo>
                    <a:lnTo>
                      <a:pt x="188" y="487"/>
                    </a:lnTo>
                    <a:lnTo>
                      <a:pt x="229" y="430"/>
                    </a:lnTo>
                    <a:lnTo>
                      <a:pt x="273" y="375"/>
                    </a:lnTo>
                    <a:lnTo>
                      <a:pt x="321" y="324"/>
                    </a:lnTo>
                    <a:lnTo>
                      <a:pt x="373" y="275"/>
                    </a:lnTo>
                    <a:lnTo>
                      <a:pt x="427" y="231"/>
                    </a:lnTo>
                    <a:lnTo>
                      <a:pt x="484" y="190"/>
                    </a:lnTo>
                    <a:lnTo>
                      <a:pt x="544" y="151"/>
                    </a:lnTo>
                    <a:lnTo>
                      <a:pt x="606" y="118"/>
                    </a:lnTo>
                    <a:lnTo>
                      <a:pt x="670" y="88"/>
                    </a:lnTo>
                    <a:lnTo>
                      <a:pt x="737" y="62"/>
                    </a:lnTo>
                    <a:lnTo>
                      <a:pt x="806" y="40"/>
                    </a:lnTo>
                    <a:lnTo>
                      <a:pt x="877" y="23"/>
                    </a:lnTo>
                    <a:lnTo>
                      <a:pt x="949" y="11"/>
                    </a:lnTo>
                    <a:lnTo>
                      <a:pt x="1023" y="3"/>
                    </a:lnTo>
                    <a:lnTo>
                      <a:pt x="1098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" name="Freeform 10"/>
              <p:cNvSpPr>
                <a:spLocks/>
              </p:cNvSpPr>
              <p:nvPr/>
            </p:nvSpPr>
            <p:spPr bwMode="auto">
              <a:xfrm>
                <a:off x="6008688" y="1668463"/>
                <a:ext cx="1754188" cy="34972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0" y="3"/>
                  </a:cxn>
                  <a:cxn ang="0">
                    <a:pos x="154" y="11"/>
                  </a:cxn>
                  <a:cxn ang="0">
                    <a:pos x="226" y="23"/>
                  </a:cxn>
                  <a:cxn ang="0">
                    <a:pos x="297" y="39"/>
                  </a:cxn>
                  <a:cxn ang="0">
                    <a:pos x="366" y="61"/>
                  </a:cxn>
                  <a:cxn ang="0">
                    <a:pos x="433" y="87"/>
                  </a:cxn>
                  <a:cxn ang="0">
                    <a:pos x="498" y="116"/>
                  </a:cxn>
                  <a:cxn ang="0">
                    <a:pos x="560" y="151"/>
                  </a:cxn>
                  <a:cxn ang="0">
                    <a:pos x="620" y="189"/>
                  </a:cxn>
                  <a:cxn ang="0">
                    <a:pos x="677" y="230"/>
                  </a:cxn>
                  <a:cxn ang="0">
                    <a:pos x="732" y="275"/>
                  </a:cxn>
                  <a:cxn ang="0">
                    <a:pos x="783" y="323"/>
                  </a:cxn>
                  <a:cxn ang="0">
                    <a:pos x="831" y="374"/>
                  </a:cxn>
                  <a:cxn ang="0">
                    <a:pos x="876" y="429"/>
                  </a:cxn>
                  <a:cxn ang="0">
                    <a:pos x="917" y="486"/>
                  </a:cxn>
                  <a:cxn ang="0">
                    <a:pos x="955" y="546"/>
                  </a:cxn>
                  <a:cxn ang="0">
                    <a:pos x="989" y="608"/>
                  </a:cxn>
                  <a:cxn ang="0">
                    <a:pos x="1019" y="673"/>
                  </a:cxn>
                  <a:cxn ang="0">
                    <a:pos x="1045" y="740"/>
                  </a:cxn>
                  <a:cxn ang="0">
                    <a:pos x="1066" y="809"/>
                  </a:cxn>
                  <a:cxn ang="0">
                    <a:pos x="1083" y="880"/>
                  </a:cxn>
                  <a:cxn ang="0">
                    <a:pos x="1095" y="952"/>
                  </a:cxn>
                  <a:cxn ang="0">
                    <a:pos x="1103" y="1026"/>
                  </a:cxn>
                  <a:cxn ang="0">
                    <a:pos x="1105" y="1102"/>
                  </a:cxn>
                  <a:cxn ang="0">
                    <a:pos x="1103" y="1177"/>
                  </a:cxn>
                  <a:cxn ang="0">
                    <a:pos x="1095" y="1251"/>
                  </a:cxn>
                  <a:cxn ang="0">
                    <a:pos x="1083" y="1323"/>
                  </a:cxn>
                  <a:cxn ang="0">
                    <a:pos x="1066" y="1394"/>
                  </a:cxn>
                  <a:cxn ang="0">
                    <a:pos x="1045" y="1463"/>
                  </a:cxn>
                  <a:cxn ang="0">
                    <a:pos x="1019" y="1530"/>
                  </a:cxn>
                  <a:cxn ang="0">
                    <a:pos x="989" y="1595"/>
                  </a:cxn>
                  <a:cxn ang="0">
                    <a:pos x="955" y="1657"/>
                  </a:cxn>
                  <a:cxn ang="0">
                    <a:pos x="917" y="1717"/>
                  </a:cxn>
                  <a:cxn ang="0">
                    <a:pos x="876" y="1774"/>
                  </a:cxn>
                  <a:cxn ang="0">
                    <a:pos x="831" y="1829"/>
                  </a:cxn>
                  <a:cxn ang="0">
                    <a:pos x="783" y="1880"/>
                  </a:cxn>
                  <a:cxn ang="0">
                    <a:pos x="732" y="1928"/>
                  </a:cxn>
                  <a:cxn ang="0">
                    <a:pos x="677" y="1973"/>
                  </a:cxn>
                  <a:cxn ang="0">
                    <a:pos x="620" y="2014"/>
                  </a:cxn>
                  <a:cxn ang="0">
                    <a:pos x="560" y="2052"/>
                  </a:cxn>
                  <a:cxn ang="0">
                    <a:pos x="498" y="2087"/>
                  </a:cxn>
                  <a:cxn ang="0">
                    <a:pos x="433" y="2116"/>
                  </a:cxn>
                  <a:cxn ang="0">
                    <a:pos x="366" y="2142"/>
                  </a:cxn>
                  <a:cxn ang="0">
                    <a:pos x="297" y="2164"/>
                  </a:cxn>
                  <a:cxn ang="0">
                    <a:pos x="226" y="2180"/>
                  </a:cxn>
                  <a:cxn ang="0">
                    <a:pos x="154" y="2192"/>
                  </a:cxn>
                  <a:cxn ang="0">
                    <a:pos x="80" y="2200"/>
                  </a:cxn>
                  <a:cxn ang="0">
                    <a:pos x="4" y="2203"/>
                  </a:cxn>
                  <a:cxn ang="0">
                    <a:pos x="0" y="2203"/>
                  </a:cxn>
                  <a:cxn ang="0">
                    <a:pos x="0" y="0"/>
                  </a:cxn>
                </a:cxnLst>
                <a:rect l="0" t="0" r="r" b="b"/>
                <a:pathLst>
                  <a:path w="1105" h="2203">
                    <a:moveTo>
                      <a:pt x="0" y="0"/>
                    </a:moveTo>
                    <a:lnTo>
                      <a:pt x="4" y="0"/>
                    </a:lnTo>
                    <a:lnTo>
                      <a:pt x="80" y="3"/>
                    </a:lnTo>
                    <a:lnTo>
                      <a:pt x="154" y="11"/>
                    </a:lnTo>
                    <a:lnTo>
                      <a:pt x="226" y="23"/>
                    </a:lnTo>
                    <a:lnTo>
                      <a:pt x="297" y="39"/>
                    </a:lnTo>
                    <a:lnTo>
                      <a:pt x="366" y="61"/>
                    </a:lnTo>
                    <a:lnTo>
                      <a:pt x="433" y="87"/>
                    </a:lnTo>
                    <a:lnTo>
                      <a:pt x="498" y="116"/>
                    </a:lnTo>
                    <a:lnTo>
                      <a:pt x="560" y="151"/>
                    </a:lnTo>
                    <a:lnTo>
                      <a:pt x="620" y="189"/>
                    </a:lnTo>
                    <a:lnTo>
                      <a:pt x="677" y="230"/>
                    </a:lnTo>
                    <a:lnTo>
                      <a:pt x="732" y="275"/>
                    </a:lnTo>
                    <a:lnTo>
                      <a:pt x="783" y="323"/>
                    </a:lnTo>
                    <a:lnTo>
                      <a:pt x="831" y="374"/>
                    </a:lnTo>
                    <a:lnTo>
                      <a:pt x="876" y="429"/>
                    </a:lnTo>
                    <a:lnTo>
                      <a:pt x="917" y="486"/>
                    </a:lnTo>
                    <a:lnTo>
                      <a:pt x="955" y="546"/>
                    </a:lnTo>
                    <a:lnTo>
                      <a:pt x="989" y="608"/>
                    </a:lnTo>
                    <a:lnTo>
                      <a:pt x="1019" y="673"/>
                    </a:lnTo>
                    <a:lnTo>
                      <a:pt x="1045" y="740"/>
                    </a:lnTo>
                    <a:lnTo>
                      <a:pt x="1066" y="809"/>
                    </a:lnTo>
                    <a:lnTo>
                      <a:pt x="1083" y="880"/>
                    </a:lnTo>
                    <a:lnTo>
                      <a:pt x="1095" y="952"/>
                    </a:lnTo>
                    <a:lnTo>
                      <a:pt x="1103" y="1026"/>
                    </a:lnTo>
                    <a:lnTo>
                      <a:pt x="1105" y="1102"/>
                    </a:lnTo>
                    <a:lnTo>
                      <a:pt x="1103" y="1177"/>
                    </a:lnTo>
                    <a:lnTo>
                      <a:pt x="1095" y="1251"/>
                    </a:lnTo>
                    <a:lnTo>
                      <a:pt x="1083" y="1323"/>
                    </a:lnTo>
                    <a:lnTo>
                      <a:pt x="1066" y="1394"/>
                    </a:lnTo>
                    <a:lnTo>
                      <a:pt x="1045" y="1463"/>
                    </a:lnTo>
                    <a:lnTo>
                      <a:pt x="1019" y="1530"/>
                    </a:lnTo>
                    <a:lnTo>
                      <a:pt x="989" y="1595"/>
                    </a:lnTo>
                    <a:lnTo>
                      <a:pt x="955" y="1657"/>
                    </a:lnTo>
                    <a:lnTo>
                      <a:pt x="917" y="1717"/>
                    </a:lnTo>
                    <a:lnTo>
                      <a:pt x="876" y="1774"/>
                    </a:lnTo>
                    <a:lnTo>
                      <a:pt x="831" y="1829"/>
                    </a:lnTo>
                    <a:lnTo>
                      <a:pt x="783" y="1880"/>
                    </a:lnTo>
                    <a:lnTo>
                      <a:pt x="732" y="1928"/>
                    </a:lnTo>
                    <a:lnTo>
                      <a:pt x="677" y="1973"/>
                    </a:lnTo>
                    <a:lnTo>
                      <a:pt x="620" y="2014"/>
                    </a:lnTo>
                    <a:lnTo>
                      <a:pt x="560" y="2052"/>
                    </a:lnTo>
                    <a:lnTo>
                      <a:pt x="498" y="2087"/>
                    </a:lnTo>
                    <a:lnTo>
                      <a:pt x="433" y="2116"/>
                    </a:lnTo>
                    <a:lnTo>
                      <a:pt x="366" y="2142"/>
                    </a:lnTo>
                    <a:lnTo>
                      <a:pt x="297" y="2164"/>
                    </a:lnTo>
                    <a:lnTo>
                      <a:pt x="226" y="2180"/>
                    </a:lnTo>
                    <a:lnTo>
                      <a:pt x="154" y="2192"/>
                    </a:lnTo>
                    <a:lnTo>
                      <a:pt x="80" y="2200"/>
                    </a:lnTo>
                    <a:lnTo>
                      <a:pt x="4" y="2203"/>
                    </a:lnTo>
                    <a:lnTo>
                      <a:pt x="0" y="22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" name="Freeform 11"/>
              <p:cNvSpPr>
                <a:spLocks noEditPoints="1"/>
              </p:cNvSpPr>
              <p:nvPr/>
            </p:nvSpPr>
            <p:spPr bwMode="auto">
              <a:xfrm>
                <a:off x="5299076" y="2197100"/>
                <a:ext cx="1522413" cy="2397125"/>
              </a:xfrm>
              <a:custGeom>
                <a:avLst/>
                <a:gdLst/>
                <a:ahLst/>
                <a:cxnLst>
                  <a:cxn ang="0">
                    <a:pos x="581" y="1159"/>
                  </a:cxn>
                  <a:cxn ang="0">
                    <a:pos x="653" y="1124"/>
                  </a:cxn>
                  <a:cxn ang="0">
                    <a:pos x="702" y="1066"/>
                  </a:cxn>
                  <a:cxn ang="0">
                    <a:pos x="718" y="996"/>
                  </a:cxn>
                  <a:cxn ang="0">
                    <a:pos x="705" y="934"/>
                  </a:cxn>
                  <a:cxn ang="0">
                    <a:pos x="663" y="883"/>
                  </a:cxn>
                  <a:cxn ang="0">
                    <a:pos x="586" y="846"/>
                  </a:cxn>
                  <a:cxn ang="0">
                    <a:pos x="383" y="277"/>
                  </a:cxn>
                  <a:cxn ang="0">
                    <a:pos x="318" y="325"/>
                  </a:cxn>
                  <a:cxn ang="0">
                    <a:pos x="286" y="390"/>
                  </a:cxn>
                  <a:cxn ang="0">
                    <a:pos x="292" y="457"/>
                  </a:cxn>
                  <a:cxn ang="0">
                    <a:pos x="333" y="516"/>
                  </a:cxn>
                  <a:cxn ang="0">
                    <a:pos x="410" y="559"/>
                  </a:cxn>
                  <a:cxn ang="0">
                    <a:pos x="553" y="0"/>
                  </a:cxn>
                  <a:cxn ang="0">
                    <a:pos x="637" y="98"/>
                  </a:cxn>
                  <a:cxn ang="0">
                    <a:pos x="743" y="136"/>
                  </a:cxn>
                  <a:cxn ang="0">
                    <a:pos x="826" y="197"/>
                  </a:cxn>
                  <a:cxn ang="0">
                    <a:pos x="884" y="277"/>
                  </a:cxn>
                  <a:cxn ang="0">
                    <a:pos x="919" y="377"/>
                  </a:cxn>
                  <a:cxn ang="0">
                    <a:pos x="651" y="353"/>
                  </a:cxn>
                  <a:cxn ang="0">
                    <a:pos x="601" y="295"/>
                  </a:cxn>
                  <a:cxn ang="0">
                    <a:pos x="553" y="600"/>
                  </a:cxn>
                  <a:cxn ang="0">
                    <a:pos x="708" y="645"/>
                  </a:cxn>
                  <a:cxn ang="0">
                    <a:pos x="822" y="700"/>
                  </a:cxn>
                  <a:cxn ang="0">
                    <a:pos x="896" y="768"/>
                  </a:cxn>
                  <a:cxn ang="0">
                    <a:pos x="943" y="858"/>
                  </a:cxn>
                  <a:cxn ang="0">
                    <a:pos x="959" y="966"/>
                  </a:cxn>
                  <a:cxn ang="0">
                    <a:pos x="944" y="1074"/>
                  </a:cxn>
                  <a:cxn ang="0">
                    <a:pos x="898" y="1168"/>
                  </a:cxn>
                  <a:cxn ang="0">
                    <a:pos x="823" y="1248"/>
                  </a:cxn>
                  <a:cxn ang="0">
                    <a:pos x="723" y="1308"/>
                  </a:cxn>
                  <a:cxn ang="0">
                    <a:pos x="599" y="1344"/>
                  </a:cxn>
                  <a:cxn ang="0">
                    <a:pos x="410" y="1510"/>
                  </a:cxn>
                  <a:cxn ang="0">
                    <a:pos x="319" y="1340"/>
                  </a:cxn>
                  <a:cxn ang="0">
                    <a:pos x="201" y="1293"/>
                  </a:cxn>
                  <a:cxn ang="0">
                    <a:pos x="107" y="1219"/>
                  </a:cxn>
                  <a:cxn ang="0">
                    <a:pos x="39" y="1118"/>
                  </a:cxn>
                  <a:cxn ang="0">
                    <a:pos x="0" y="990"/>
                  </a:cxn>
                  <a:cxn ang="0">
                    <a:pos x="278" y="1029"/>
                  </a:cxn>
                  <a:cxn ang="0">
                    <a:pos x="337" y="1106"/>
                  </a:cxn>
                  <a:cxn ang="0">
                    <a:pos x="410" y="1153"/>
                  </a:cxn>
                  <a:cxn ang="0">
                    <a:pos x="309" y="769"/>
                  </a:cxn>
                  <a:cxn ang="0">
                    <a:pos x="189" y="707"/>
                  </a:cxn>
                  <a:cxn ang="0">
                    <a:pos x="105" y="629"/>
                  </a:cxn>
                  <a:cxn ang="0">
                    <a:pos x="56" y="534"/>
                  </a:cxn>
                  <a:cxn ang="0">
                    <a:pos x="39" y="424"/>
                  </a:cxn>
                  <a:cxn ang="0">
                    <a:pos x="57" y="314"/>
                  </a:cxn>
                  <a:cxn ang="0">
                    <a:pos x="114" y="220"/>
                  </a:cxn>
                  <a:cxn ang="0">
                    <a:pos x="205" y="144"/>
                  </a:cxn>
                  <a:cxn ang="0">
                    <a:pos x="320" y="98"/>
                  </a:cxn>
                  <a:cxn ang="0">
                    <a:pos x="410" y="0"/>
                  </a:cxn>
                </a:cxnLst>
                <a:rect l="0" t="0" r="r" b="b"/>
                <a:pathLst>
                  <a:path w="959" h="1510">
                    <a:moveTo>
                      <a:pt x="553" y="836"/>
                    </a:moveTo>
                    <a:lnTo>
                      <a:pt x="553" y="1165"/>
                    </a:lnTo>
                    <a:lnTo>
                      <a:pt x="581" y="1159"/>
                    </a:lnTo>
                    <a:lnTo>
                      <a:pt x="608" y="1150"/>
                    </a:lnTo>
                    <a:lnTo>
                      <a:pt x="632" y="1138"/>
                    </a:lnTo>
                    <a:lnTo>
                      <a:pt x="653" y="1124"/>
                    </a:lnTo>
                    <a:lnTo>
                      <a:pt x="672" y="1106"/>
                    </a:lnTo>
                    <a:lnTo>
                      <a:pt x="689" y="1087"/>
                    </a:lnTo>
                    <a:lnTo>
                      <a:pt x="702" y="1066"/>
                    </a:lnTo>
                    <a:lnTo>
                      <a:pt x="711" y="1044"/>
                    </a:lnTo>
                    <a:lnTo>
                      <a:pt x="717" y="1021"/>
                    </a:lnTo>
                    <a:lnTo>
                      <a:pt x="718" y="996"/>
                    </a:lnTo>
                    <a:lnTo>
                      <a:pt x="717" y="974"/>
                    </a:lnTo>
                    <a:lnTo>
                      <a:pt x="712" y="954"/>
                    </a:lnTo>
                    <a:lnTo>
                      <a:pt x="705" y="934"/>
                    </a:lnTo>
                    <a:lnTo>
                      <a:pt x="694" y="916"/>
                    </a:lnTo>
                    <a:lnTo>
                      <a:pt x="680" y="899"/>
                    </a:lnTo>
                    <a:lnTo>
                      <a:pt x="663" y="883"/>
                    </a:lnTo>
                    <a:lnTo>
                      <a:pt x="641" y="869"/>
                    </a:lnTo>
                    <a:lnTo>
                      <a:pt x="616" y="857"/>
                    </a:lnTo>
                    <a:lnTo>
                      <a:pt x="586" y="846"/>
                    </a:lnTo>
                    <a:lnTo>
                      <a:pt x="553" y="836"/>
                    </a:lnTo>
                    <a:close/>
                    <a:moveTo>
                      <a:pt x="410" y="268"/>
                    </a:moveTo>
                    <a:lnTo>
                      <a:pt x="383" y="277"/>
                    </a:lnTo>
                    <a:lnTo>
                      <a:pt x="359" y="290"/>
                    </a:lnTo>
                    <a:lnTo>
                      <a:pt x="337" y="306"/>
                    </a:lnTo>
                    <a:lnTo>
                      <a:pt x="318" y="325"/>
                    </a:lnTo>
                    <a:lnTo>
                      <a:pt x="303" y="346"/>
                    </a:lnTo>
                    <a:lnTo>
                      <a:pt x="293" y="367"/>
                    </a:lnTo>
                    <a:lnTo>
                      <a:pt x="286" y="390"/>
                    </a:lnTo>
                    <a:lnTo>
                      <a:pt x="284" y="414"/>
                    </a:lnTo>
                    <a:lnTo>
                      <a:pt x="286" y="436"/>
                    </a:lnTo>
                    <a:lnTo>
                      <a:pt x="292" y="457"/>
                    </a:lnTo>
                    <a:lnTo>
                      <a:pt x="302" y="478"/>
                    </a:lnTo>
                    <a:lnTo>
                      <a:pt x="316" y="497"/>
                    </a:lnTo>
                    <a:lnTo>
                      <a:pt x="333" y="516"/>
                    </a:lnTo>
                    <a:lnTo>
                      <a:pt x="355" y="532"/>
                    </a:lnTo>
                    <a:lnTo>
                      <a:pt x="381" y="547"/>
                    </a:lnTo>
                    <a:lnTo>
                      <a:pt x="410" y="559"/>
                    </a:lnTo>
                    <a:lnTo>
                      <a:pt x="410" y="268"/>
                    </a:lnTo>
                    <a:close/>
                    <a:moveTo>
                      <a:pt x="410" y="0"/>
                    </a:moveTo>
                    <a:lnTo>
                      <a:pt x="553" y="0"/>
                    </a:lnTo>
                    <a:lnTo>
                      <a:pt x="553" y="83"/>
                    </a:lnTo>
                    <a:lnTo>
                      <a:pt x="596" y="89"/>
                    </a:lnTo>
                    <a:lnTo>
                      <a:pt x="637" y="98"/>
                    </a:lnTo>
                    <a:lnTo>
                      <a:pt x="675" y="108"/>
                    </a:lnTo>
                    <a:lnTo>
                      <a:pt x="710" y="121"/>
                    </a:lnTo>
                    <a:lnTo>
                      <a:pt x="743" y="136"/>
                    </a:lnTo>
                    <a:lnTo>
                      <a:pt x="773" y="155"/>
                    </a:lnTo>
                    <a:lnTo>
                      <a:pt x="801" y="175"/>
                    </a:lnTo>
                    <a:lnTo>
                      <a:pt x="826" y="197"/>
                    </a:lnTo>
                    <a:lnTo>
                      <a:pt x="848" y="222"/>
                    </a:lnTo>
                    <a:lnTo>
                      <a:pt x="868" y="249"/>
                    </a:lnTo>
                    <a:lnTo>
                      <a:pt x="884" y="277"/>
                    </a:lnTo>
                    <a:lnTo>
                      <a:pt x="899" y="308"/>
                    </a:lnTo>
                    <a:lnTo>
                      <a:pt x="910" y="342"/>
                    </a:lnTo>
                    <a:lnTo>
                      <a:pt x="919" y="377"/>
                    </a:lnTo>
                    <a:lnTo>
                      <a:pt x="671" y="404"/>
                    </a:lnTo>
                    <a:lnTo>
                      <a:pt x="663" y="377"/>
                    </a:lnTo>
                    <a:lnTo>
                      <a:pt x="651" y="353"/>
                    </a:lnTo>
                    <a:lnTo>
                      <a:pt x="638" y="331"/>
                    </a:lnTo>
                    <a:lnTo>
                      <a:pt x="621" y="312"/>
                    </a:lnTo>
                    <a:lnTo>
                      <a:pt x="601" y="295"/>
                    </a:lnTo>
                    <a:lnTo>
                      <a:pt x="578" y="281"/>
                    </a:lnTo>
                    <a:lnTo>
                      <a:pt x="553" y="270"/>
                    </a:lnTo>
                    <a:lnTo>
                      <a:pt x="553" y="600"/>
                    </a:lnTo>
                    <a:lnTo>
                      <a:pt x="609" y="614"/>
                    </a:lnTo>
                    <a:lnTo>
                      <a:pt x="661" y="629"/>
                    </a:lnTo>
                    <a:lnTo>
                      <a:pt x="708" y="645"/>
                    </a:lnTo>
                    <a:lnTo>
                      <a:pt x="751" y="662"/>
                    </a:lnTo>
                    <a:lnTo>
                      <a:pt x="788" y="680"/>
                    </a:lnTo>
                    <a:lnTo>
                      <a:pt x="822" y="700"/>
                    </a:lnTo>
                    <a:lnTo>
                      <a:pt x="849" y="720"/>
                    </a:lnTo>
                    <a:lnTo>
                      <a:pt x="873" y="742"/>
                    </a:lnTo>
                    <a:lnTo>
                      <a:pt x="896" y="768"/>
                    </a:lnTo>
                    <a:lnTo>
                      <a:pt x="915" y="796"/>
                    </a:lnTo>
                    <a:lnTo>
                      <a:pt x="931" y="826"/>
                    </a:lnTo>
                    <a:lnTo>
                      <a:pt x="943" y="858"/>
                    </a:lnTo>
                    <a:lnTo>
                      <a:pt x="952" y="892"/>
                    </a:lnTo>
                    <a:lnTo>
                      <a:pt x="958" y="928"/>
                    </a:lnTo>
                    <a:lnTo>
                      <a:pt x="959" y="966"/>
                    </a:lnTo>
                    <a:lnTo>
                      <a:pt x="958" y="1003"/>
                    </a:lnTo>
                    <a:lnTo>
                      <a:pt x="952" y="1039"/>
                    </a:lnTo>
                    <a:lnTo>
                      <a:pt x="944" y="1074"/>
                    </a:lnTo>
                    <a:lnTo>
                      <a:pt x="932" y="1106"/>
                    </a:lnTo>
                    <a:lnTo>
                      <a:pt x="917" y="1138"/>
                    </a:lnTo>
                    <a:lnTo>
                      <a:pt x="898" y="1168"/>
                    </a:lnTo>
                    <a:lnTo>
                      <a:pt x="876" y="1196"/>
                    </a:lnTo>
                    <a:lnTo>
                      <a:pt x="851" y="1223"/>
                    </a:lnTo>
                    <a:lnTo>
                      <a:pt x="823" y="1248"/>
                    </a:lnTo>
                    <a:lnTo>
                      <a:pt x="792" y="1271"/>
                    </a:lnTo>
                    <a:lnTo>
                      <a:pt x="759" y="1291"/>
                    </a:lnTo>
                    <a:lnTo>
                      <a:pt x="723" y="1308"/>
                    </a:lnTo>
                    <a:lnTo>
                      <a:pt x="684" y="1323"/>
                    </a:lnTo>
                    <a:lnTo>
                      <a:pt x="643" y="1335"/>
                    </a:lnTo>
                    <a:lnTo>
                      <a:pt x="599" y="1344"/>
                    </a:lnTo>
                    <a:lnTo>
                      <a:pt x="553" y="1351"/>
                    </a:lnTo>
                    <a:lnTo>
                      <a:pt x="553" y="1510"/>
                    </a:lnTo>
                    <a:lnTo>
                      <a:pt x="410" y="1510"/>
                    </a:lnTo>
                    <a:lnTo>
                      <a:pt x="410" y="1356"/>
                    </a:lnTo>
                    <a:lnTo>
                      <a:pt x="364" y="1350"/>
                    </a:lnTo>
                    <a:lnTo>
                      <a:pt x="319" y="1340"/>
                    </a:lnTo>
                    <a:lnTo>
                      <a:pt x="277" y="1327"/>
                    </a:lnTo>
                    <a:lnTo>
                      <a:pt x="237" y="1312"/>
                    </a:lnTo>
                    <a:lnTo>
                      <a:pt x="201" y="1293"/>
                    </a:lnTo>
                    <a:lnTo>
                      <a:pt x="166" y="1272"/>
                    </a:lnTo>
                    <a:lnTo>
                      <a:pt x="135" y="1247"/>
                    </a:lnTo>
                    <a:lnTo>
                      <a:pt x="107" y="1219"/>
                    </a:lnTo>
                    <a:lnTo>
                      <a:pt x="81" y="1188"/>
                    </a:lnTo>
                    <a:lnTo>
                      <a:pt x="58" y="1155"/>
                    </a:lnTo>
                    <a:lnTo>
                      <a:pt x="39" y="1118"/>
                    </a:lnTo>
                    <a:lnTo>
                      <a:pt x="23" y="1079"/>
                    </a:lnTo>
                    <a:lnTo>
                      <a:pt x="10" y="1036"/>
                    </a:lnTo>
                    <a:lnTo>
                      <a:pt x="0" y="990"/>
                    </a:lnTo>
                    <a:lnTo>
                      <a:pt x="256" y="966"/>
                    </a:lnTo>
                    <a:lnTo>
                      <a:pt x="265" y="998"/>
                    </a:lnTo>
                    <a:lnTo>
                      <a:pt x="278" y="1029"/>
                    </a:lnTo>
                    <a:lnTo>
                      <a:pt x="294" y="1057"/>
                    </a:lnTo>
                    <a:lnTo>
                      <a:pt x="314" y="1083"/>
                    </a:lnTo>
                    <a:lnTo>
                      <a:pt x="337" y="1106"/>
                    </a:lnTo>
                    <a:lnTo>
                      <a:pt x="360" y="1125"/>
                    </a:lnTo>
                    <a:lnTo>
                      <a:pt x="385" y="1141"/>
                    </a:lnTo>
                    <a:lnTo>
                      <a:pt x="410" y="1153"/>
                    </a:lnTo>
                    <a:lnTo>
                      <a:pt x="410" y="800"/>
                    </a:lnTo>
                    <a:lnTo>
                      <a:pt x="358" y="785"/>
                    </a:lnTo>
                    <a:lnTo>
                      <a:pt x="309" y="769"/>
                    </a:lnTo>
                    <a:lnTo>
                      <a:pt x="265" y="750"/>
                    </a:lnTo>
                    <a:lnTo>
                      <a:pt x="224" y="730"/>
                    </a:lnTo>
                    <a:lnTo>
                      <a:pt x="189" y="707"/>
                    </a:lnTo>
                    <a:lnTo>
                      <a:pt x="157" y="683"/>
                    </a:lnTo>
                    <a:lnTo>
                      <a:pt x="129" y="656"/>
                    </a:lnTo>
                    <a:lnTo>
                      <a:pt x="105" y="629"/>
                    </a:lnTo>
                    <a:lnTo>
                      <a:pt x="85" y="598"/>
                    </a:lnTo>
                    <a:lnTo>
                      <a:pt x="69" y="567"/>
                    </a:lnTo>
                    <a:lnTo>
                      <a:pt x="56" y="534"/>
                    </a:lnTo>
                    <a:lnTo>
                      <a:pt x="46" y="499"/>
                    </a:lnTo>
                    <a:lnTo>
                      <a:pt x="41" y="462"/>
                    </a:lnTo>
                    <a:lnTo>
                      <a:pt x="39" y="424"/>
                    </a:lnTo>
                    <a:lnTo>
                      <a:pt x="41" y="385"/>
                    </a:lnTo>
                    <a:lnTo>
                      <a:pt x="47" y="349"/>
                    </a:lnTo>
                    <a:lnTo>
                      <a:pt x="57" y="314"/>
                    </a:lnTo>
                    <a:lnTo>
                      <a:pt x="73" y="280"/>
                    </a:lnTo>
                    <a:lnTo>
                      <a:pt x="91" y="249"/>
                    </a:lnTo>
                    <a:lnTo>
                      <a:pt x="114" y="220"/>
                    </a:lnTo>
                    <a:lnTo>
                      <a:pt x="141" y="192"/>
                    </a:lnTo>
                    <a:lnTo>
                      <a:pt x="171" y="167"/>
                    </a:lnTo>
                    <a:lnTo>
                      <a:pt x="205" y="144"/>
                    </a:lnTo>
                    <a:lnTo>
                      <a:pt x="240" y="126"/>
                    </a:lnTo>
                    <a:lnTo>
                      <a:pt x="278" y="110"/>
                    </a:lnTo>
                    <a:lnTo>
                      <a:pt x="320" y="98"/>
                    </a:lnTo>
                    <a:lnTo>
                      <a:pt x="364" y="89"/>
                    </a:lnTo>
                    <a:lnTo>
                      <a:pt x="410" y="83"/>
                    </a:lnTo>
                    <a:lnTo>
                      <a:pt x="4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" name="Group 82"/>
            <p:cNvGrpSpPr/>
            <p:nvPr/>
          </p:nvGrpSpPr>
          <p:grpSpPr>
            <a:xfrm>
              <a:off x="3656315" y="4688031"/>
              <a:ext cx="1371600" cy="1334345"/>
              <a:chOff x="4011613" y="1414463"/>
              <a:chExt cx="4149725" cy="4037013"/>
            </a:xfrm>
          </p:grpSpPr>
          <p:sp>
            <p:nvSpPr>
              <p:cNvPr id="84" name="Freeform 6"/>
              <p:cNvSpPr>
                <a:spLocks/>
              </p:cNvSpPr>
              <p:nvPr/>
            </p:nvSpPr>
            <p:spPr bwMode="auto">
              <a:xfrm>
                <a:off x="4154488" y="1446213"/>
                <a:ext cx="4006850" cy="4005263"/>
              </a:xfrm>
              <a:custGeom>
                <a:avLst/>
                <a:gdLst/>
                <a:ahLst/>
                <a:cxnLst>
                  <a:cxn ang="0">
                    <a:pos x="1341" y="3"/>
                  </a:cxn>
                  <a:cxn ang="0">
                    <a:pos x="1497" y="23"/>
                  </a:cxn>
                  <a:cxn ang="0">
                    <a:pos x="1646" y="60"/>
                  </a:cxn>
                  <a:cxn ang="0">
                    <a:pos x="1788" y="115"/>
                  </a:cxn>
                  <a:cxn ang="0">
                    <a:pos x="1920" y="186"/>
                  </a:cxn>
                  <a:cxn ang="0">
                    <a:pos x="2043" y="271"/>
                  </a:cxn>
                  <a:cxn ang="0">
                    <a:pos x="2154" y="369"/>
                  </a:cxn>
                  <a:cxn ang="0">
                    <a:pos x="2254" y="481"/>
                  </a:cxn>
                  <a:cxn ang="0">
                    <a:pos x="2339" y="604"/>
                  </a:cxn>
                  <a:cxn ang="0">
                    <a:pos x="2409" y="736"/>
                  </a:cxn>
                  <a:cxn ang="0">
                    <a:pos x="2464" y="877"/>
                  </a:cxn>
                  <a:cxn ang="0">
                    <a:pos x="2502" y="1026"/>
                  </a:cxn>
                  <a:cxn ang="0">
                    <a:pos x="2521" y="1182"/>
                  </a:cxn>
                  <a:cxn ang="0">
                    <a:pos x="2521" y="1341"/>
                  </a:cxn>
                  <a:cxn ang="0">
                    <a:pos x="2502" y="1497"/>
                  </a:cxn>
                  <a:cxn ang="0">
                    <a:pos x="2464" y="1645"/>
                  </a:cxn>
                  <a:cxn ang="0">
                    <a:pos x="2409" y="1787"/>
                  </a:cxn>
                  <a:cxn ang="0">
                    <a:pos x="2339" y="1920"/>
                  </a:cxn>
                  <a:cxn ang="0">
                    <a:pos x="2254" y="2042"/>
                  </a:cxn>
                  <a:cxn ang="0">
                    <a:pos x="2154" y="2153"/>
                  </a:cxn>
                  <a:cxn ang="0">
                    <a:pos x="2043" y="2253"/>
                  </a:cxn>
                  <a:cxn ang="0">
                    <a:pos x="1920" y="2338"/>
                  </a:cxn>
                  <a:cxn ang="0">
                    <a:pos x="1788" y="2409"/>
                  </a:cxn>
                  <a:cxn ang="0">
                    <a:pos x="1646" y="2464"/>
                  </a:cxn>
                  <a:cxn ang="0">
                    <a:pos x="1497" y="2501"/>
                  </a:cxn>
                  <a:cxn ang="0">
                    <a:pos x="1341" y="2521"/>
                  </a:cxn>
                  <a:cxn ang="0">
                    <a:pos x="1182" y="2521"/>
                  </a:cxn>
                  <a:cxn ang="0">
                    <a:pos x="1027" y="2501"/>
                  </a:cxn>
                  <a:cxn ang="0">
                    <a:pos x="878" y="2464"/>
                  </a:cxn>
                  <a:cxn ang="0">
                    <a:pos x="736" y="2409"/>
                  </a:cxn>
                  <a:cxn ang="0">
                    <a:pos x="603" y="2338"/>
                  </a:cxn>
                  <a:cxn ang="0">
                    <a:pos x="481" y="2253"/>
                  </a:cxn>
                  <a:cxn ang="0">
                    <a:pos x="370" y="2153"/>
                  </a:cxn>
                  <a:cxn ang="0">
                    <a:pos x="270" y="2042"/>
                  </a:cxn>
                  <a:cxn ang="0">
                    <a:pos x="185" y="1920"/>
                  </a:cxn>
                  <a:cxn ang="0">
                    <a:pos x="114" y="1787"/>
                  </a:cxn>
                  <a:cxn ang="0">
                    <a:pos x="60" y="1645"/>
                  </a:cxn>
                  <a:cxn ang="0">
                    <a:pos x="22" y="1497"/>
                  </a:cxn>
                  <a:cxn ang="0">
                    <a:pos x="2" y="1341"/>
                  </a:cxn>
                  <a:cxn ang="0">
                    <a:pos x="2" y="1182"/>
                  </a:cxn>
                  <a:cxn ang="0">
                    <a:pos x="22" y="1026"/>
                  </a:cxn>
                  <a:cxn ang="0">
                    <a:pos x="60" y="877"/>
                  </a:cxn>
                  <a:cxn ang="0">
                    <a:pos x="114" y="736"/>
                  </a:cxn>
                  <a:cxn ang="0">
                    <a:pos x="185" y="604"/>
                  </a:cxn>
                  <a:cxn ang="0">
                    <a:pos x="270" y="481"/>
                  </a:cxn>
                  <a:cxn ang="0">
                    <a:pos x="370" y="369"/>
                  </a:cxn>
                  <a:cxn ang="0">
                    <a:pos x="481" y="271"/>
                  </a:cxn>
                  <a:cxn ang="0">
                    <a:pos x="603" y="186"/>
                  </a:cxn>
                  <a:cxn ang="0">
                    <a:pos x="736" y="115"/>
                  </a:cxn>
                  <a:cxn ang="0">
                    <a:pos x="878" y="60"/>
                  </a:cxn>
                  <a:cxn ang="0">
                    <a:pos x="1027" y="23"/>
                  </a:cxn>
                  <a:cxn ang="0">
                    <a:pos x="1182" y="3"/>
                  </a:cxn>
                </a:cxnLst>
                <a:rect l="0" t="0" r="r" b="b"/>
                <a:pathLst>
                  <a:path w="2524" h="2523">
                    <a:moveTo>
                      <a:pt x="1262" y="0"/>
                    </a:moveTo>
                    <a:lnTo>
                      <a:pt x="1341" y="3"/>
                    </a:lnTo>
                    <a:lnTo>
                      <a:pt x="1420" y="10"/>
                    </a:lnTo>
                    <a:lnTo>
                      <a:pt x="1497" y="23"/>
                    </a:lnTo>
                    <a:lnTo>
                      <a:pt x="1573" y="39"/>
                    </a:lnTo>
                    <a:lnTo>
                      <a:pt x="1646" y="60"/>
                    </a:lnTo>
                    <a:lnTo>
                      <a:pt x="1718" y="86"/>
                    </a:lnTo>
                    <a:lnTo>
                      <a:pt x="1788" y="115"/>
                    </a:lnTo>
                    <a:lnTo>
                      <a:pt x="1855" y="148"/>
                    </a:lnTo>
                    <a:lnTo>
                      <a:pt x="1920" y="186"/>
                    </a:lnTo>
                    <a:lnTo>
                      <a:pt x="1982" y="226"/>
                    </a:lnTo>
                    <a:lnTo>
                      <a:pt x="2043" y="271"/>
                    </a:lnTo>
                    <a:lnTo>
                      <a:pt x="2100" y="318"/>
                    </a:lnTo>
                    <a:lnTo>
                      <a:pt x="2154" y="369"/>
                    </a:lnTo>
                    <a:lnTo>
                      <a:pt x="2205" y="424"/>
                    </a:lnTo>
                    <a:lnTo>
                      <a:pt x="2254" y="481"/>
                    </a:lnTo>
                    <a:lnTo>
                      <a:pt x="2298" y="541"/>
                    </a:lnTo>
                    <a:lnTo>
                      <a:pt x="2339" y="604"/>
                    </a:lnTo>
                    <a:lnTo>
                      <a:pt x="2376" y="668"/>
                    </a:lnTo>
                    <a:lnTo>
                      <a:pt x="2409" y="736"/>
                    </a:lnTo>
                    <a:lnTo>
                      <a:pt x="2439" y="806"/>
                    </a:lnTo>
                    <a:lnTo>
                      <a:pt x="2464" y="877"/>
                    </a:lnTo>
                    <a:lnTo>
                      <a:pt x="2486" y="951"/>
                    </a:lnTo>
                    <a:lnTo>
                      <a:pt x="2502" y="1026"/>
                    </a:lnTo>
                    <a:lnTo>
                      <a:pt x="2514" y="1103"/>
                    </a:lnTo>
                    <a:lnTo>
                      <a:pt x="2521" y="1182"/>
                    </a:lnTo>
                    <a:lnTo>
                      <a:pt x="2524" y="1261"/>
                    </a:lnTo>
                    <a:lnTo>
                      <a:pt x="2521" y="1341"/>
                    </a:lnTo>
                    <a:lnTo>
                      <a:pt x="2514" y="1420"/>
                    </a:lnTo>
                    <a:lnTo>
                      <a:pt x="2502" y="1497"/>
                    </a:lnTo>
                    <a:lnTo>
                      <a:pt x="2486" y="1572"/>
                    </a:lnTo>
                    <a:lnTo>
                      <a:pt x="2464" y="1645"/>
                    </a:lnTo>
                    <a:lnTo>
                      <a:pt x="2439" y="1717"/>
                    </a:lnTo>
                    <a:lnTo>
                      <a:pt x="2409" y="1787"/>
                    </a:lnTo>
                    <a:lnTo>
                      <a:pt x="2376" y="1855"/>
                    </a:lnTo>
                    <a:lnTo>
                      <a:pt x="2339" y="1920"/>
                    </a:lnTo>
                    <a:lnTo>
                      <a:pt x="2298" y="1982"/>
                    </a:lnTo>
                    <a:lnTo>
                      <a:pt x="2254" y="2042"/>
                    </a:lnTo>
                    <a:lnTo>
                      <a:pt x="2205" y="2099"/>
                    </a:lnTo>
                    <a:lnTo>
                      <a:pt x="2154" y="2153"/>
                    </a:lnTo>
                    <a:lnTo>
                      <a:pt x="2100" y="2204"/>
                    </a:lnTo>
                    <a:lnTo>
                      <a:pt x="2043" y="2253"/>
                    </a:lnTo>
                    <a:lnTo>
                      <a:pt x="1982" y="2297"/>
                    </a:lnTo>
                    <a:lnTo>
                      <a:pt x="1920" y="2338"/>
                    </a:lnTo>
                    <a:lnTo>
                      <a:pt x="1855" y="2375"/>
                    </a:lnTo>
                    <a:lnTo>
                      <a:pt x="1788" y="2409"/>
                    </a:lnTo>
                    <a:lnTo>
                      <a:pt x="1718" y="2438"/>
                    </a:lnTo>
                    <a:lnTo>
                      <a:pt x="1646" y="2464"/>
                    </a:lnTo>
                    <a:lnTo>
                      <a:pt x="1573" y="2485"/>
                    </a:lnTo>
                    <a:lnTo>
                      <a:pt x="1497" y="2501"/>
                    </a:lnTo>
                    <a:lnTo>
                      <a:pt x="1420" y="2514"/>
                    </a:lnTo>
                    <a:lnTo>
                      <a:pt x="1341" y="2521"/>
                    </a:lnTo>
                    <a:lnTo>
                      <a:pt x="1262" y="2523"/>
                    </a:lnTo>
                    <a:lnTo>
                      <a:pt x="1182" y="2521"/>
                    </a:lnTo>
                    <a:lnTo>
                      <a:pt x="1104" y="2514"/>
                    </a:lnTo>
                    <a:lnTo>
                      <a:pt x="1027" y="2501"/>
                    </a:lnTo>
                    <a:lnTo>
                      <a:pt x="951" y="2485"/>
                    </a:lnTo>
                    <a:lnTo>
                      <a:pt x="878" y="2464"/>
                    </a:lnTo>
                    <a:lnTo>
                      <a:pt x="806" y="2438"/>
                    </a:lnTo>
                    <a:lnTo>
                      <a:pt x="736" y="2409"/>
                    </a:lnTo>
                    <a:lnTo>
                      <a:pt x="669" y="2375"/>
                    </a:lnTo>
                    <a:lnTo>
                      <a:pt x="603" y="2338"/>
                    </a:lnTo>
                    <a:lnTo>
                      <a:pt x="541" y="2297"/>
                    </a:lnTo>
                    <a:lnTo>
                      <a:pt x="481" y="2253"/>
                    </a:lnTo>
                    <a:lnTo>
                      <a:pt x="424" y="2204"/>
                    </a:lnTo>
                    <a:lnTo>
                      <a:pt x="370" y="2153"/>
                    </a:lnTo>
                    <a:lnTo>
                      <a:pt x="319" y="2099"/>
                    </a:lnTo>
                    <a:lnTo>
                      <a:pt x="270" y="2042"/>
                    </a:lnTo>
                    <a:lnTo>
                      <a:pt x="226" y="1982"/>
                    </a:lnTo>
                    <a:lnTo>
                      <a:pt x="185" y="1920"/>
                    </a:lnTo>
                    <a:lnTo>
                      <a:pt x="148" y="1855"/>
                    </a:lnTo>
                    <a:lnTo>
                      <a:pt x="114" y="1787"/>
                    </a:lnTo>
                    <a:lnTo>
                      <a:pt x="85" y="1717"/>
                    </a:lnTo>
                    <a:lnTo>
                      <a:pt x="60" y="1645"/>
                    </a:lnTo>
                    <a:lnTo>
                      <a:pt x="38" y="1572"/>
                    </a:lnTo>
                    <a:lnTo>
                      <a:pt x="22" y="1497"/>
                    </a:lnTo>
                    <a:lnTo>
                      <a:pt x="9" y="1420"/>
                    </a:lnTo>
                    <a:lnTo>
                      <a:pt x="2" y="1341"/>
                    </a:lnTo>
                    <a:lnTo>
                      <a:pt x="0" y="1261"/>
                    </a:lnTo>
                    <a:lnTo>
                      <a:pt x="2" y="1182"/>
                    </a:lnTo>
                    <a:lnTo>
                      <a:pt x="9" y="1103"/>
                    </a:lnTo>
                    <a:lnTo>
                      <a:pt x="22" y="1026"/>
                    </a:lnTo>
                    <a:lnTo>
                      <a:pt x="38" y="951"/>
                    </a:lnTo>
                    <a:lnTo>
                      <a:pt x="60" y="877"/>
                    </a:lnTo>
                    <a:lnTo>
                      <a:pt x="85" y="806"/>
                    </a:lnTo>
                    <a:lnTo>
                      <a:pt x="114" y="736"/>
                    </a:lnTo>
                    <a:lnTo>
                      <a:pt x="148" y="668"/>
                    </a:lnTo>
                    <a:lnTo>
                      <a:pt x="185" y="604"/>
                    </a:lnTo>
                    <a:lnTo>
                      <a:pt x="226" y="541"/>
                    </a:lnTo>
                    <a:lnTo>
                      <a:pt x="270" y="481"/>
                    </a:lnTo>
                    <a:lnTo>
                      <a:pt x="319" y="424"/>
                    </a:lnTo>
                    <a:lnTo>
                      <a:pt x="370" y="369"/>
                    </a:lnTo>
                    <a:lnTo>
                      <a:pt x="424" y="318"/>
                    </a:lnTo>
                    <a:lnTo>
                      <a:pt x="481" y="271"/>
                    </a:lnTo>
                    <a:lnTo>
                      <a:pt x="541" y="226"/>
                    </a:lnTo>
                    <a:lnTo>
                      <a:pt x="603" y="186"/>
                    </a:lnTo>
                    <a:lnTo>
                      <a:pt x="669" y="148"/>
                    </a:lnTo>
                    <a:lnTo>
                      <a:pt x="736" y="115"/>
                    </a:lnTo>
                    <a:lnTo>
                      <a:pt x="806" y="86"/>
                    </a:lnTo>
                    <a:lnTo>
                      <a:pt x="878" y="60"/>
                    </a:lnTo>
                    <a:lnTo>
                      <a:pt x="951" y="39"/>
                    </a:lnTo>
                    <a:lnTo>
                      <a:pt x="1027" y="23"/>
                    </a:lnTo>
                    <a:lnTo>
                      <a:pt x="1104" y="10"/>
                    </a:lnTo>
                    <a:lnTo>
                      <a:pt x="1182" y="3"/>
                    </a:lnTo>
                    <a:lnTo>
                      <a:pt x="126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" name="Freeform 7"/>
              <p:cNvSpPr>
                <a:spLocks/>
              </p:cNvSpPr>
              <p:nvPr/>
            </p:nvSpPr>
            <p:spPr bwMode="auto">
              <a:xfrm>
                <a:off x="4011613" y="1416050"/>
                <a:ext cx="1997075" cy="4002088"/>
              </a:xfrm>
              <a:custGeom>
                <a:avLst/>
                <a:gdLst/>
                <a:ahLst/>
                <a:cxnLst>
                  <a:cxn ang="0">
                    <a:pos x="1258" y="0"/>
                  </a:cxn>
                  <a:cxn ang="0">
                    <a:pos x="1258" y="2521"/>
                  </a:cxn>
                  <a:cxn ang="0">
                    <a:pos x="1179" y="2519"/>
                  </a:cxn>
                  <a:cxn ang="0">
                    <a:pos x="1101" y="2511"/>
                  </a:cxn>
                  <a:cxn ang="0">
                    <a:pos x="1023" y="2499"/>
                  </a:cxn>
                  <a:cxn ang="0">
                    <a:pos x="948" y="2483"/>
                  </a:cxn>
                  <a:cxn ang="0">
                    <a:pos x="875" y="2461"/>
                  </a:cxn>
                  <a:cxn ang="0">
                    <a:pos x="803" y="2436"/>
                  </a:cxn>
                  <a:cxn ang="0">
                    <a:pos x="734" y="2406"/>
                  </a:cxn>
                  <a:cxn ang="0">
                    <a:pos x="666" y="2373"/>
                  </a:cxn>
                  <a:cxn ang="0">
                    <a:pos x="602" y="2335"/>
                  </a:cxn>
                  <a:cxn ang="0">
                    <a:pos x="539" y="2295"/>
                  </a:cxn>
                  <a:cxn ang="0">
                    <a:pos x="480" y="2250"/>
                  </a:cxn>
                  <a:cxn ang="0">
                    <a:pos x="422" y="2203"/>
                  </a:cxn>
                  <a:cxn ang="0">
                    <a:pos x="368" y="2151"/>
                  </a:cxn>
                  <a:cxn ang="0">
                    <a:pos x="317" y="2097"/>
                  </a:cxn>
                  <a:cxn ang="0">
                    <a:pos x="270" y="2040"/>
                  </a:cxn>
                  <a:cxn ang="0">
                    <a:pos x="225" y="1980"/>
                  </a:cxn>
                  <a:cxn ang="0">
                    <a:pos x="185" y="1918"/>
                  </a:cxn>
                  <a:cxn ang="0">
                    <a:pos x="147" y="1853"/>
                  </a:cxn>
                  <a:cxn ang="0">
                    <a:pos x="114" y="1785"/>
                  </a:cxn>
                  <a:cxn ang="0">
                    <a:pos x="84" y="1716"/>
                  </a:cxn>
                  <a:cxn ang="0">
                    <a:pos x="60" y="1645"/>
                  </a:cxn>
                  <a:cxn ang="0">
                    <a:pos x="38" y="1571"/>
                  </a:cxn>
                  <a:cxn ang="0">
                    <a:pos x="22" y="1495"/>
                  </a:cxn>
                  <a:cxn ang="0">
                    <a:pos x="10" y="1419"/>
                  </a:cxn>
                  <a:cxn ang="0">
                    <a:pos x="2" y="1340"/>
                  </a:cxn>
                  <a:cxn ang="0">
                    <a:pos x="0" y="1261"/>
                  </a:cxn>
                  <a:cxn ang="0">
                    <a:pos x="2" y="1181"/>
                  </a:cxn>
                  <a:cxn ang="0">
                    <a:pos x="10" y="1102"/>
                  </a:cxn>
                  <a:cxn ang="0">
                    <a:pos x="22" y="1026"/>
                  </a:cxn>
                  <a:cxn ang="0">
                    <a:pos x="38" y="950"/>
                  </a:cxn>
                  <a:cxn ang="0">
                    <a:pos x="60" y="877"/>
                  </a:cxn>
                  <a:cxn ang="0">
                    <a:pos x="84" y="805"/>
                  </a:cxn>
                  <a:cxn ang="0">
                    <a:pos x="114" y="736"/>
                  </a:cxn>
                  <a:cxn ang="0">
                    <a:pos x="147" y="668"/>
                  </a:cxn>
                  <a:cxn ang="0">
                    <a:pos x="185" y="603"/>
                  </a:cxn>
                  <a:cxn ang="0">
                    <a:pos x="225" y="541"/>
                  </a:cxn>
                  <a:cxn ang="0">
                    <a:pos x="270" y="481"/>
                  </a:cxn>
                  <a:cxn ang="0">
                    <a:pos x="317" y="424"/>
                  </a:cxn>
                  <a:cxn ang="0">
                    <a:pos x="368" y="370"/>
                  </a:cxn>
                  <a:cxn ang="0">
                    <a:pos x="422" y="318"/>
                  </a:cxn>
                  <a:cxn ang="0">
                    <a:pos x="480" y="271"/>
                  </a:cxn>
                  <a:cxn ang="0">
                    <a:pos x="539" y="226"/>
                  </a:cxn>
                  <a:cxn ang="0">
                    <a:pos x="602" y="186"/>
                  </a:cxn>
                  <a:cxn ang="0">
                    <a:pos x="666" y="148"/>
                  </a:cxn>
                  <a:cxn ang="0">
                    <a:pos x="734" y="115"/>
                  </a:cxn>
                  <a:cxn ang="0">
                    <a:pos x="803" y="85"/>
                  </a:cxn>
                  <a:cxn ang="0">
                    <a:pos x="875" y="60"/>
                  </a:cxn>
                  <a:cxn ang="0">
                    <a:pos x="948" y="39"/>
                  </a:cxn>
                  <a:cxn ang="0">
                    <a:pos x="1023" y="22"/>
                  </a:cxn>
                  <a:cxn ang="0">
                    <a:pos x="1101" y="10"/>
                  </a:cxn>
                  <a:cxn ang="0">
                    <a:pos x="1179" y="2"/>
                  </a:cxn>
                  <a:cxn ang="0">
                    <a:pos x="1258" y="0"/>
                  </a:cxn>
                </a:cxnLst>
                <a:rect l="0" t="0" r="r" b="b"/>
                <a:pathLst>
                  <a:path w="1258" h="2521">
                    <a:moveTo>
                      <a:pt x="1258" y="0"/>
                    </a:moveTo>
                    <a:lnTo>
                      <a:pt x="1258" y="2521"/>
                    </a:lnTo>
                    <a:lnTo>
                      <a:pt x="1179" y="2519"/>
                    </a:lnTo>
                    <a:lnTo>
                      <a:pt x="1101" y="2511"/>
                    </a:lnTo>
                    <a:lnTo>
                      <a:pt x="1023" y="2499"/>
                    </a:lnTo>
                    <a:lnTo>
                      <a:pt x="948" y="2483"/>
                    </a:lnTo>
                    <a:lnTo>
                      <a:pt x="875" y="2461"/>
                    </a:lnTo>
                    <a:lnTo>
                      <a:pt x="803" y="2436"/>
                    </a:lnTo>
                    <a:lnTo>
                      <a:pt x="734" y="2406"/>
                    </a:lnTo>
                    <a:lnTo>
                      <a:pt x="666" y="2373"/>
                    </a:lnTo>
                    <a:lnTo>
                      <a:pt x="602" y="2335"/>
                    </a:lnTo>
                    <a:lnTo>
                      <a:pt x="539" y="2295"/>
                    </a:lnTo>
                    <a:lnTo>
                      <a:pt x="480" y="2250"/>
                    </a:lnTo>
                    <a:lnTo>
                      <a:pt x="422" y="2203"/>
                    </a:lnTo>
                    <a:lnTo>
                      <a:pt x="368" y="2151"/>
                    </a:lnTo>
                    <a:lnTo>
                      <a:pt x="317" y="2097"/>
                    </a:lnTo>
                    <a:lnTo>
                      <a:pt x="270" y="2040"/>
                    </a:lnTo>
                    <a:lnTo>
                      <a:pt x="225" y="1980"/>
                    </a:lnTo>
                    <a:lnTo>
                      <a:pt x="185" y="1918"/>
                    </a:lnTo>
                    <a:lnTo>
                      <a:pt x="147" y="1853"/>
                    </a:lnTo>
                    <a:lnTo>
                      <a:pt x="114" y="1785"/>
                    </a:lnTo>
                    <a:lnTo>
                      <a:pt x="84" y="1716"/>
                    </a:lnTo>
                    <a:lnTo>
                      <a:pt x="60" y="1645"/>
                    </a:lnTo>
                    <a:lnTo>
                      <a:pt x="38" y="1571"/>
                    </a:lnTo>
                    <a:lnTo>
                      <a:pt x="22" y="1495"/>
                    </a:lnTo>
                    <a:lnTo>
                      <a:pt x="10" y="1419"/>
                    </a:lnTo>
                    <a:lnTo>
                      <a:pt x="2" y="1340"/>
                    </a:lnTo>
                    <a:lnTo>
                      <a:pt x="0" y="1261"/>
                    </a:lnTo>
                    <a:lnTo>
                      <a:pt x="2" y="1181"/>
                    </a:lnTo>
                    <a:lnTo>
                      <a:pt x="10" y="1102"/>
                    </a:lnTo>
                    <a:lnTo>
                      <a:pt x="22" y="1026"/>
                    </a:lnTo>
                    <a:lnTo>
                      <a:pt x="38" y="950"/>
                    </a:lnTo>
                    <a:lnTo>
                      <a:pt x="60" y="877"/>
                    </a:lnTo>
                    <a:lnTo>
                      <a:pt x="84" y="805"/>
                    </a:lnTo>
                    <a:lnTo>
                      <a:pt x="114" y="736"/>
                    </a:lnTo>
                    <a:lnTo>
                      <a:pt x="147" y="668"/>
                    </a:lnTo>
                    <a:lnTo>
                      <a:pt x="185" y="603"/>
                    </a:lnTo>
                    <a:lnTo>
                      <a:pt x="225" y="541"/>
                    </a:lnTo>
                    <a:lnTo>
                      <a:pt x="270" y="481"/>
                    </a:lnTo>
                    <a:lnTo>
                      <a:pt x="317" y="424"/>
                    </a:lnTo>
                    <a:lnTo>
                      <a:pt x="368" y="370"/>
                    </a:lnTo>
                    <a:lnTo>
                      <a:pt x="422" y="318"/>
                    </a:lnTo>
                    <a:lnTo>
                      <a:pt x="480" y="271"/>
                    </a:lnTo>
                    <a:lnTo>
                      <a:pt x="539" y="226"/>
                    </a:lnTo>
                    <a:lnTo>
                      <a:pt x="602" y="186"/>
                    </a:lnTo>
                    <a:lnTo>
                      <a:pt x="666" y="148"/>
                    </a:lnTo>
                    <a:lnTo>
                      <a:pt x="734" y="115"/>
                    </a:lnTo>
                    <a:lnTo>
                      <a:pt x="803" y="85"/>
                    </a:lnTo>
                    <a:lnTo>
                      <a:pt x="875" y="60"/>
                    </a:lnTo>
                    <a:lnTo>
                      <a:pt x="948" y="39"/>
                    </a:lnTo>
                    <a:lnTo>
                      <a:pt x="1023" y="22"/>
                    </a:lnTo>
                    <a:lnTo>
                      <a:pt x="1101" y="10"/>
                    </a:lnTo>
                    <a:lnTo>
                      <a:pt x="1179" y="2"/>
                    </a:lnTo>
                    <a:lnTo>
                      <a:pt x="1258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6008688" y="1414463"/>
                <a:ext cx="2008188" cy="40052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4" y="0"/>
                  </a:cxn>
                  <a:cxn ang="0">
                    <a:pos x="84" y="2"/>
                  </a:cxn>
                  <a:cxn ang="0">
                    <a:pos x="162" y="9"/>
                  </a:cxn>
                  <a:cxn ang="0">
                    <a:pos x="239" y="22"/>
                  </a:cxn>
                  <a:cxn ang="0">
                    <a:pos x="315" y="38"/>
                  </a:cxn>
                  <a:cxn ang="0">
                    <a:pos x="388" y="59"/>
                  </a:cxn>
                  <a:cxn ang="0">
                    <a:pos x="460" y="85"/>
                  </a:cxn>
                  <a:cxn ang="0">
                    <a:pos x="530" y="114"/>
                  </a:cxn>
                  <a:cxn ang="0">
                    <a:pos x="597" y="148"/>
                  </a:cxn>
                  <a:cxn ang="0">
                    <a:pos x="662" y="185"/>
                  </a:cxn>
                  <a:cxn ang="0">
                    <a:pos x="724" y="226"/>
                  </a:cxn>
                  <a:cxn ang="0">
                    <a:pos x="785" y="270"/>
                  </a:cxn>
                  <a:cxn ang="0">
                    <a:pos x="841" y="319"/>
                  </a:cxn>
                  <a:cxn ang="0">
                    <a:pos x="896" y="369"/>
                  </a:cxn>
                  <a:cxn ang="0">
                    <a:pos x="947" y="424"/>
                  </a:cxn>
                  <a:cxn ang="0">
                    <a:pos x="995" y="481"/>
                  </a:cxn>
                  <a:cxn ang="0">
                    <a:pos x="1039" y="541"/>
                  </a:cxn>
                  <a:cxn ang="0">
                    <a:pos x="1080" y="603"/>
                  </a:cxn>
                  <a:cxn ang="0">
                    <a:pos x="1117" y="668"/>
                  </a:cxn>
                  <a:cxn ang="0">
                    <a:pos x="1151" y="736"/>
                  </a:cxn>
                  <a:cxn ang="0">
                    <a:pos x="1180" y="806"/>
                  </a:cxn>
                  <a:cxn ang="0">
                    <a:pos x="1206" y="878"/>
                  </a:cxn>
                  <a:cxn ang="0">
                    <a:pos x="1227" y="951"/>
                  </a:cxn>
                  <a:cxn ang="0">
                    <a:pos x="1243" y="1026"/>
                  </a:cxn>
                  <a:cxn ang="0">
                    <a:pos x="1256" y="1103"/>
                  </a:cxn>
                  <a:cxn ang="0">
                    <a:pos x="1263" y="1182"/>
                  </a:cxn>
                  <a:cxn ang="0">
                    <a:pos x="1265" y="1262"/>
                  </a:cxn>
                  <a:cxn ang="0">
                    <a:pos x="1263" y="1341"/>
                  </a:cxn>
                  <a:cxn ang="0">
                    <a:pos x="1256" y="1420"/>
                  </a:cxn>
                  <a:cxn ang="0">
                    <a:pos x="1243" y="1497"/>
                  </a:cxn>
                  <a:cxn ang="0">
                    <a:pos x="1227" y="1572"/>
                  </a:cxn>
                  <a:cxn ang="0">
                    <a:pos x="1206" y="1646"/>
                  </a:cxn>
                  <a:cxn ang="0">
                    <a:pos x="1180" y="1717"/>
                  </a:cxn>
                  <a:cxn ang="0">
                    <a:pos x="1151" y="1787"/>
                  </a:cxn>
                  <a:cxn ang="0">
                    <a:pos x="1117" y="1855"/>
                  </a:cxn>
                  <a:cxn ang="0">
                    <a:pos x="1080" y="1920"/>
                  </a:cxn>
                  <a:cxn ang="0">
                    <a:pos x="1039" y="1982"/>
                  </a:cxn>
                  <a:cxn ang="0">
                    <a:pos x="995" y="2042"/>
                  </a:cxn>
                  <a:cxn ang="0">
                    <a:pos x="947" y="2100"/>
                  </a:cxn>
                  <a:cxn ang="0">
                    <a:pos x="896" y="2154"/>
                  </a:cxn>
                  <a:cxn ang="0">
                    <a:pos x="841" y="2204"/>
                  </a:cxn>
                  <a:cxn ang="0">
                    <a:pos x="785" y="2253"/>
                  </a:cxn>
                  <a:cxn ang="0">
                    <a:pos x="724" y="2297"/>
                  </a:cxn>
                  <a:cxn ang="0">
                    <a:pos x="662" y="2338"/>
                  </a:cxn>
                  <a:cxn ang="0">
                    <a:pos x="597" y="2375"/>
                  </a:cxn>
                  <a:cxn ang="0">
                    <a:pos x="530" y="2409"/>
                  </a:cxn>
                  <a:cxn ang="0">
                    <a:pos x="460" y="2438"/>
                  </a:cxn>
                  <a:cxn ang="0">
                    <a:pos x="388" y="2464"/>
                  </a:cxn>
                  <a:cxn ang="0">
                    <a:pos x="315" y="2485"/>
                  </a:cxn>
                  <a:cxn ang="0">
                    <a:pos x="239" y="2501"/>
                  </a:cxn>
                  <a:cxn ang="0">
                    <a:pos x="162" y="2514"/>
                  </a:cxn>
                  <a:cxn ang="0">
                    <a:pos x="84" y="2521"/>
                  </a:cxn>
                  <a:cxn ang="0">
                    <a:pos x="4" y="2523"/>
                  </a:cxn>
                  <a:cxn ang="0">
                    <a:pos x="2" y="2523"/>
                  </a:cxn>
                  <a:cxn ang="0">
                    <a:pos x="2" y="2522"/>
                  </a:cxn>
                  <a:cxn ang="0">
                    <a:pos x="0" y="2522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1265" h="2523">
                    <a:moveTo>
                      <a:pt x="2" y="0"/>
                    </a:moveTo>
                    <a:lnTo>
                      <a:pt x="4" y="0"/>
                    </a:lnTo>
                    <a:lnTo>
                      <a:pt x="84" y="2"/>
                    </a:lnTo>
                    <a:lnTo>
                      <a:pt x="162" y="9"/>
                    </a:lnTo>
                    <a:lnTo>
                      <a:pt x="239" y="22"/>
                    </a:lnTo>
                    <a:lnTo>
                      <a:pt x="315" y="38"/>
                    </a:lnTo>
                    <a:lnTo>
                      <a:pt x="388" y="59"/>
                    </a:lnTo>
                    <a:lnTo>
                      <a:pt x="460" y="85"/>
                    </a:lnTo>
                    <a:lnTo>
                      <a:pt x="530" y="114"/>
                    </a:lnTo>
                    <a:lnTo>
                      <a:pt x="597" y="148"/>
                    </a:lnTo>
                    <a:lnTo>
                      <a:pt x="662" y="185"/>
                    </a:lnTo>
                    <a:lnTo>
                      <a:pt x="724" y="226"/>
                    </a:lnTo>
                    <a:lnTo>
                      <a:pt x="785" y="270"/>
                    </a:lnTo>
                    <a:lnTo>
                      <a:pt x="841" y="319"/>
                    </a:lnTo>
                    <a:lnTo>
                      <a:pt x="896" y="369"/>
                    </a:lnTo>
                    <a:lnTo>
                      <a:pt x="947" y="424"/>
                    </a:lnTo>
                    <a:lnTo>
                      <a:pt x="995" y="481"/>
                    </a:lnTo>
                    <a:lnTo>
                      <a:pt x="1039" y="541"/>
                    </a:lnTo>
                    <a:lnTo>
                      <a:pt x="1080" y="603"/>
                    </a:lnTo>
                    <a:lnTo>
                      <a:pt x="1117" y="668"/>
                    </a:lnTo>
                    <a:lnTo>
                      <a:pt x="1151" y="736"/>
                    </a:lnTo>
                    <a:lnTo>
                      <a:pt x="1180" y="806"/>
                    </a:lnTo>
                    <a:lnTo>
                      <a:pt x="1206" y="878"/>
                    </a:lnTo>
                    <a:lnTo>
                      <a:pt x="1227" y="951"/>
                    </a:lnTo>
                    <a:lnTo>
                      <a:pt x="1243" y="1026"/>
                    </a:lnTo>
                    <a:lnTo>
                      <a:pt x="1256" y="1103"/>
                    </a:lnTo>
                    <a:lnTo>
                      <a:pt x="1263" y="1182"/>
                    </a:lnTo>
                    <a:lnTo>
                      <a:pt x="1265" y="1262"/>
                    </a:lnTo>
                    <a:lnTo>
                      <a:pt x="1263" y="1341"/>
                    </a:lnTo>
                    <a:lnTo>
                      <a:pt x="1256" y="1420"/>
                    </a:lnTo>
                    <a:lnTo>
                      <a:pt x="1243" y="1497"/>
                    </a:lnTo>
                    <a:lnTo>
                      <a:pt x="1227" y="1572"/>
                    </a:lnTo>
                    <a:lnTo>
                      <a:pt x="1206" y="1646"/>
                    </a:lnTo>
                    <a:lnTo>
                      <a:pt x="1180" y="1717"/>
                    </a:lnTo>
                    <a:lnTo>
                      <a:pt x="1151" y="1787"/>
                    </a:lnTo>
                    <a:lnTo>
                      <a:pt x="1117" y="1855"/>
                    </a:lnTo>
                    <a:lnTo>
                      <a:pt x="1080" y="1920"/>
                    </a:lnTo>
                    <a:lnTo>
                      <a:pt x="1039" y="1982"/>
                    </a:lnTo>
                    <a:lnTo>
                      <a:pt x="995" y="2042"/>
                    </a:lnTo>
                    <a:lnTo>
                      <a:pt x="947" y="2100"/>
                    </a:lnTo>
                    <a:lnTo>
                      <a:pt x="896" y="2154"/>
                    </a:lnTo>
                    <a:lnTo>
                      <a:pt x="841" y="2204"/>
                    </a:lnTo>
                    <a:lnTo>
                      <a:pt x="785" y="2253"/>
                    </a:lnTo>
                    <a:lnTo>
                      <a:pt x="724" y="2297"/>
                    </a:lnTo>
                    <a:lnTo>
                      <a:pt x="662" y="2338"/>
                    </a:lnTo>
                    <a:lnTo>
                      <a:pt x="597" y="2375"/>
                    </a:lnTo>
                    <a:lnTo>
                      <a:pt x="530" y="2409"/>
                    </a:lnTo>
                    <a:lnTo>
                      <a:pt x="460" y="2438"/>
                    </a:lnTo>
                    <a:lnTo>
                      <a:pt x="388" y="2464"/>
                    </a:lnTo>
                    <a:lnTo>
                      <a:pt x="315" y="2485"/>
                    </a:lnTo>
                    <a:lnTo>
                      <a:pt x="239" y="2501"/>
                    </a:lnTo>
                    <a:lnTo>
                      <a:pt x="162" y="2514"/>
                    </a:lnTo>
                    <a:lnTo>
                      <a:pt x="84" y="2521"/>
                    </a:lnTo>
                    <a:lnTo>
                      <a:pt x="4" y="2523"/>
                    </a:lnTo>
                    <a:lnTo>
                      <a:pt x="2" y="2523"/>
                    </a:lnTo>
                    <a:lnTo>
                      <a:pt x="2" y="2522"/>
                    </a:lnTo>
                    <a:lnTo>
                      <a:pt x="0" y="252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" name="Freeform 9"/>
              <p:cNvSpPr>
                <a:spLocks/>
              </p:cNvSpPr>
              <p:nvPr/>
            </p:nvSpPr>
            <p:spPr bwMode="auto">
              <a:xfrm>
                <a:off x="4265613" y="1668463"/>
                <a:ext cx="1743075" cy="3497263"/>
              </a:xfrm>
              <a:custGeom>
                <a:avLst/>
                <a:gdLst/>
                <a:ahLst/>
                <a:cxnLst>
                  <a:cxn ang="0">
                    <a:pos x="1098" y="0"/>
                  </a:cxn>
                  <a:cxn ang="0">
                    <a:pos x="1098" y="2203"/>
                  </a:cxn>
                  <a:cxn ang="0">
                    <a:pos x="1023" y="2200"/>
                  </a:cxn>
                  <a:cxn ang="0">
                    <a:pos x="949" y="2192"/>
                  </a:cxn>
                  <a:cxn ang="0">
                    <a:pos x="877" y="2180"/>
                  </a:cxn>
                  <a:cxn ang="0">
                    <a:pos x="806" y="2163"/>
                  </a:cxn>
                  <a:cxn ang="0">
                    <a:pos x="737" y="2141"/>
                  </a:cxn>
                  <a:cxn ang="0">
                    <a:pos x="670" y="2115"/>
                  </a:cxn>
                  <a:cxn ang="0">
                    <a:pos x="606" y="2085"/>
                  </a:cxn>
                  <a:cxn ang="0">
                    <a:pos x="544" y="2052"/>
                  </a:cxn>
                  <a:cxn ang="0">
                    <a:pos x="484" y="2013"/>
                  </a:cxn>
                  <a:cxn ang="0">
                    <a:pos x="427" y="1972"/>
                  </a:cxn>
                  <a:cxn ang="0">
                    <a:pos x="373" y="1928"/>
                  </a:cxn>
                  <a:cxn ang="0">
                    <a:pos x="321" y="1879"/>
                  </a:cxn>
                  <a:cxn ang="0">
                    <a:pos x="273" y="1828"/>
                  </a:cxn>
                  <a:cxn ang="0">
                    <a:pos x="229" y="1773"/>
                  </a:cxn>
                  <a:cxn ang="0">
                    <a:pos x="188" y="1716"/>
                  </a:cxn>
                  <a:cxn ang="0">
                    <a:pos x="149" y="1656"/>
                  </a:cxn>
                  <a:cxn ang="0">
                    <a:pos x="116" y="1594"/>
                  </a:cxn>
                  <a:cxn ang="0">
                    <a:pos x="86" y="1529"/>
                  </a:cxn>
                  <a:cxn ang="0">
                    <a:pos x="60" y="1462"/>
                  </a:cxn>
                  <a:cxn ang="0">
                    <a:pos x="39" y="1394"/>
                  </a:cxn>
                  <a:cxn ang="0">
                    <a:pos x="22" y="1323"/>
                  </a:cxn>
                  <a:cxn ang="0">
                    <a:pos x="10" y="1251"/>
                  </a:cxn>
                  <a:cxn ang="0">
                    <a:pos x="2" y="1177"/>
                  </a:cxn>
                  <a:cxn ang="0">
                    <a:pos x="0" y="1102"/>
                  </a:cxn>
                  <a:cxn ang="0">
                    <a:pos x="2" y="1026"/>
                  </a:cxn>
                  <a:cxn ang="0">
                    <a:pos x="10" y="952"/>
                  </a:cxn>
                  <a:cxn ang="0">
                    <a:pos x="22" y="880"/>
                  </a:cxn>
                  <a:cxn ang="0">
                    <a:pos x="39" y="809"/>
                  </a:cxn>
                  <a:cxn ang="0">
                    <a:pos x="60" y="741"/>
                  </a:cxn>
                  <a:cxn ang="0">
                    <a:pos x="86" y="674"/>
                  </a:cxn>
                  <a:cxn ang="0">
                    <a:pos x="116" y="609"/>
                  </a:cxn>
                  <a:cxn ang="0">
                    <a:pos x="149" y="547"/>
                  </a:cxn>
                  <a:cxn ang="0">
                    <a:pos x="188" y="487"/>
                  </a:cxn>
                  <a:cxn ang="0">
                    <a:pos x="229" y="430"/>
                  </a:cxn>
                  <a:cxn ang="0">
                    <a:pos x="273" y="375"/>
                  </a:cxn>
                  <a:cxn ang="0">
                    <a:pos x="321" y="324"/>
                  </a:cxn>
                  <a:cxn ang="0">
                    <a:pos x="373" y="275"/>
                  </a:cxn>
                  <a:cxn ang="0">
                    <a:pos x="427" y="231"/>
                  </a:cxn>
                  <a:cxn ang="0">
                    <a:pos x="484" y="190"/>
                  </a:cxn>
                  <a:cxn ang="0">
                    <a:pos x="544" y="151"/>
                  </a:cxn>
                  <a:cxn ang="0">
                    <a:pos x="606" y="118"/>
                  </a:cxn>
                  <a:cxn ang="0">
                    <a:pos x="670" y="88"/>
                  </a:cxn>
                  <a:cxn ang="0">
                    <a:pos x="737" y="62"/>
                  </a:cxn>
                  <a:cxn ang="0">
                    <a:pos x="806" y="40"/>
                  </a:cxn>
                  <a:cxn ang="0">
                    <a:pos x="877" y="23"/>
                  </a:cxn>
                  <a:cxn ang="0">
                    <a:pos x="949" y="11"/>
                  </a:cxn>
                  <a:cxn ang="0">
                    <a:pos x="1023" y="3"/>
                  </a:cxn>
                  <a:cxn ang="0">
                    <a:pos x="1098" y="0"/>
                  </a:cxn>
                </a:cxnLst>
                <a:rect l="0" t="0" r="r" b="b"/>
                <a:pathLst>
                  <a:path w="1098" h="2203">
                    <a:moveTo>
                      <a:pt x="1098" y="0"/>
                    </a:moveTo>
                    <a:lnTo>
                      <a:pt x="1098" y="2203"/>
                    </a:lnTo>
                    <a:lnTo>
                      <a:pt x="1023" y="2200"/>
                    </a:lnTo>
                    <a:lnTo>
                      <a:pt x="949" y="2192"/>
                    </a:lnTo>
                    <a:lnTo>
                      <a:pt x="877" y="2180"/>
                    </a:lnTo>
                    <a:lnTo>
                      <a:pt x="806" y="2163"/>
                    </a:lnTo>
                    <a:lnTo>
                      <a:pt x="737" y="2141"/>
                    </a:lnTo>
                    <a:lnTo>
                      <a:pt x="670" y="2115"/>
                    </a:lnTo>
                    <a:lnTo>
                      <a:pt x="606" y="2085"/>
                    </a:lnTo>
                    <a:lnTo>
                      <a:pt x="544" y="2052"/>
                    </a:lnTo>
                    <a:lnTo>
                      <a:pt x="484" y="2013"/>
                    </a:lnTo>
                    <a:lnTo>
                      <a:pt x="427" y="1972"/>
                    </a:lnTo>
                    <a:lnTo>
                      <a:pt x="373" y="1928"/>
                    </a:lnTo>
                    <a:lnTo>
                      <a:pt x="321" y="1879"/>
                    </a:lnTo>
                    <a:lnTo>
                      <a:pt x="273" y="1828"/>
                    </a:lnTo>
                    <a:lnTo>
                      <a:pt x="229" y="1773"/>
                    </a:lnTo>
                    <a:lnTo>
                      <a:pt x="188" y="1716"/>
                    </a:lnTo>
                    <a:lnTo>
                      <a:pt x="149" y="1656"/>
                    </a:lnTo>
                    <a:lnTo>
                      <a:pt x="116" y="1594"/>
                    </a:lnTo>
                    <a:lnTo>
                      <a:pt x="86" y="1529"/>
                    </a:lnTo>
                    <a:lnTo>
                      <a:pt x="60" y="1462"/>
                    </a:lnTo>
                    <a:lnTo>
                      <a:pt x="39" y="1394"/>
                    </a:lnTo>
                    <a:lnTo>
                      <a:pt x="22" y="1323"/>
                    </a:lnTo>
                    <a:lnTo>
                      <a:pt x="10" y="1251"/>
                    </a:lnTo>
                    <a:lnTo>
                      <a:pt x="2" y="1177"/>
                    </a:lnTo>
                    <a:lnTo>
                      <a:pt x="0" y="1102"/>
                    </a:lnTo>
                    <a:lnTo>
                      <a:pt x="2" y="1026"/>
                    </a:lnTo>
                    <a:lnTo>
                      <a:pt x="10" y="952"/>
                    </a:lnTo>
                    <a:lnTo>
                      <a:pt x="22" y="880"/>
                    </a:lnTo>
                    <a:lnTo>
                      <a:pt x="39" y="809"/>
                    </a:lnTo>
                    <a:lnTo>
                      <a:pt x="60" y="741"/>
                    </a:lnTo>
                    <a:lnTo>
                      <a:pt x="86" y="674"/>
                    </a:lnTo>
                    <a:lnTo>
                      <a:pt x="116" y="609"/>
                    </a:lnTo>
                    <a:lnTo>
                      <a:pt x="149" y="547"/>
                    </a:lnTo>
                    <a:lnTo>
                      <a:pt x="188" y="487"/>
                    </a:lnTo>
                    <a:lnTo>
                      <a:pt x="229" y="430"/>
                    </a:lnTo>
                    <a:lnTo>
                      <a:pt x="273" y="375"/>
                    </a:lnTo>
                    <a:lnTo>
                      <a:pt x="321" y="324"/>
                    </a:lnTo>
                    <a:lnTo>
                      <a:pt x="373" y="275"/>
                    </a:lnTo>
                    <a:lnTo>
                      <a:pt x="427" y="231"/>
                    </a:lnTo>
                    <a:lnTo>
                      <a:pt x="484" y="190"/>
                    </a:lnTo>
                    <a:lnTo>
                      <a:pt x="544" y="151"/>
                    </a:lnTo>
                    <a:lnTo>
                      <a:pt x="606" y="118"/>
                    </a:lnTo>
                    <a:lnTo>
                      <a:pt x="670" y="88"/>
                    </a:lnTo>
                    <a:lnTo>
                      <a:pt x="737" y="62"/>
                    </a:lnTo>
                    <a:lnTo>
                      <a:pt x="806" y="40"/>
                    </a:lnTo>
                    <a:lnTo>
                      <a:pt x="877" y="23"/>
                    </a:lnTo>
                    <a:lnTo>
                      <a:pt x="949" y="11"/>
                    </a:lnTo>
                    <a:lnTo>
                      <a:pt x="1023" y="3"/>
                    </a:lnTo>
                    <a:lnTo>
                      <a:pt x="1098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" name="Freeform 10"/>
              <p:cNvSpPr>
                <a:spLocks/>
              </p:cNvSpPr>
              <p:nvPr/>
            </p:nvSpPr>
            <p:spPr bwMode="auto">
              <a:xfrm>
                <a:off x="6008688" y="1668463"/>
                <a:ext cx="1754188" cy="34972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0" y="3"/>
                  </a:cxn>
                  <a:cxn ang="0">
                    <a:pos x="154" y="11"/>
                  </a:cxn>
                  <a:cxn ang="0">
                    <a:pos x="226" y="23"/>
                  </a:cxn>
                  <a:cxn ang="0">
                    <a:pos x="297" y="39"/>
                  </a:cxn>
                  <a:cxn ang="0">
                    <a:pos x="366" y="61"/>
                  </a:cxn>
                  <a:cxn ang="0">
                    <a:pos x="433" y="87"/>
                  </a:cxn>
                  <a:cxn ang="0">
                    <a:pos x="498" y="116"/>
                  </a:cxn>
                  <a:cxn ang="0">
                    <a:pos x="560" y="151"/>
                  </a:cxn>
                  <a:cxn ang="0">
                    <a:pos x="620" y="189"/>
                  </a:cxn>
                  <a:cxn ang="0">
                    <a:pos x="677" y="230"/>
                  </a:cxn>
                  <a:cxn ang="0">
                    <a:pos x="732" y="275"/>
                  </a:cxn>
                  <a:cxn ang="0">
                    <a:pos x="783" y="323"/>
                  </a:cxn>
                  <a:cxn ang="0">
                    <a:pos x="831" y="374"/>
                  </a:cxn>
                  <a:cxn ang="0">
                    <a:pos x="876" y="429"/>
                  </a:cxn>
                  <a:cxn ang="0">
                    <a:pos x="917" y="486"/>
                  </a:cxn>
                  <a:cxn ang="0">
                    <a:pos x="955" y="546"/>
                  </a:cxn>
                  <a:cxn ang="0">
                    <a:pos x="989" y="608"/>
                  </a:cxn>
                  <a:cxn ang="0">
                    <a:pos x="1019" y="673"/>
                  </a:cxn>
                  <a:cxn ang="0">
                    <a:pos x="1045" y="740"/>
                  </a:cxn>
                  <a:cxn ang="0">
                    <a:pos x="1066" y="809"/>
                  </a:cxn>
                  <a:cxn ang="0">
                    <a:pos x="1083" y="880"/>
                  </a:cxn>
                  <a:cxn ang="0">
                    <a:pos x="1095" y="952"/>
                  </a:cxn>
                  <a:cxn ang="0">
                    <a:pos x="1103" y="1026"/>
                  </a:cxn>
                  <a:cxn ang="0">
                    <a:pos x="1105" y="1102"/>
                  </a:cxn>
                  <a:cxn ang="0">
                    <a:pos x="1103" y="1177"/>
                  </a:cxn>
                  <a:cxn ang="0">
                    <a:pos x="1095" y="1251"/>
                  </a:cxn>
                  <a:cxn ang="0">
                    <a:pos x="1083" y="1323"/>
                  </a:cxn>
                  <a:cxn ang="0">
                    <a:pos x="1066" y="1394"/>
                  </a:cxn>
                  <a:cxn ang="0">
                    <a:pos x="1045" y="1463"/>
                  </a:cxn>
                  <a:cxn ang="0">
                    <a:pos x="1019" y="1530"/>
                  </a:cxn>
                  <a:cxn ang="0">
                    <a:pos x="989" y="1595"/>
                  </a:cxn>
                  <a:cxn ang="0">
                    <a:pos x="955" y="1657"/>
                  </a:cxn>
                  <a:cxn ang="0">
                    <a:pos x="917" y="1717"/>
                  </a:cxn>
                  <a:cxn ang="0">
                    <a:pos x="876" y="1774"/>
                  </a:cxn>
                  <a:cxn ang="0">
                    <a:pos x="831" y="1829"/>
                  </a:cxn>
                  <a:cxn ang="0">
                    <a:pos x="783" y="1880"/>
                  </a:cxn>
                  <a:cxn ang="0">
                    <a:pos x="732" y="1928"/>
                  </a:cxn>
                  <a:cxn ang="0">
                    <a:pos x="677" y="1973"/>
                  </a:cxn>
                  <a:cxn ang="0">
                    <a:pos x="620" y="2014"/>
                  </a:cxn>
                  <a:cxn ang="0">
                    <a:pos x="560" y="2052"/>
                  </a:cxn>
                  <a:cxn ang="0">
                    <a:pos x="498" y="2087"/>
                  </a:cxn>
                  <a:cxn ang="0">
                    <a:pos x="433" y="2116"/>
                  </a:cxn>
                  <a:cxn ang="0">
                    <a:pos x="366" y="2142"/>
                  </a:cxn>
                  <a:cxn ang="0">
                    <a:pos x="297" y="2164"/>
                  </a:cxn>
                  <a:cxn ang="0">
                    <a:pos x="226" y="2180"/>
                  </a:cxn>
                  <a:cxn ang="0">
                    <a:pos x="154" y="2192"/>
                  </a:cxn>
                  <a:cxn ang="0">
                    <a:pos x="80" y="2200"/>
                  </a:cxn>
                  <a:cxn ang="0">
                    <a:pos x="4" y="2203"/>
                  </a:cxn>
                  <a:cxn ang="0">
                    <a:pos x="0" y="2203"/>
                  </a:cxn>
                  <a:cxn ang="0">
                    <a:pos x="0" y="0"/>
                  </a:cxn>
                </a:cxnLst>
                <a:rect l="0" t="0" r="r" b="b"/>
                <a:pathLst>
                  <a:path w="1105" h="2203">
                    <a:moveTo>
                      <a:pt x="0" y="0"/>
                    </a:moveTo>
                    <a:lnTo>
                      <a:pt x="4" y="0"/>
                    </a:lnTo>
                    <a:lnTo>
                      <a:pt x="80" y="3"/>
                    </a:lnTo>
                    <a:lnTo>
                      <a:pt x="154" y="11"/>
                    </a:lnTo>
                    <a:lnTo>
                      <a:pt x="226" y="23"/>
                    </a:lnTo>
                    <a:lnTo>
                      <a:pt x="297" y="39"/>
                    </a:lnTo>
                    <a:lnTo>
                      <a:pt x="366" y="61"/>
                    </a:lnTo>
                    <a:lnTo>
                      <a:pt x="433" y="87"/>
                    </a:lnTo>
                    <a:lnTo>
                      <a:pt x="498" y="116"/>
                    </a:lnTo>
                    <a:lnTo>
                      <a:pt x="560" y="151"/>
                    </a:lnTo>
                    <a:lnTo>
                      <a:pt x="620" y="189"/>
                    </a:lnTo>
                    <a:lnTo>
                      <a:pt x="677" y="230"/>
                    </a:lnTo>
                    <a:lnTo>
                      <a:pt x="732" y="275"/>
                    </a:lnTo>
                    <a:lnTo>
                      <a:pt x="783" y="323"/>
                    </a:lnTo>
                    <a:lnTo>
                      <a:pt x="831" y="374"/>
                    </a:lnTo>
                    <a:lnTo>
                      <a:pt x="876" y="429"/>
                    </a:lnTo>
                    <a:lnTo>
                      <a:pt x="917" y="486"/>
                    </a:lnTo>
                    <a:lnTo>
                      <a:pt x="955" y="546"/>
                    </a:lnTo>
                    <a:lnTo>
                      <a:pt x="989" y="608"/>
                    </a:lnTo>
                    <a:lnTo>
                      <a:pt x="1019" y="673"/>
                    </a:lnTo>
                    <a:lnTo>
                      <a:pt x="1045" y="740"/>
                    </a:lnTo>
                    <a:lnTo>
                      <a:pt x="1066" y="809"/>
                    </a:lnTo>
                    <a:lnTo>
                      <a:pt x="1083" y="880"/>
                    </a:lnTo>
                    <a:lnTo>
                      <a:pt x="1095" y="952"/>
                    </a:lnTo>
                    <a:lnTo>
                      <a:pt x="1103" y="1026"/>
                    </a:lnTo>
                    <a:lnTo>
                      <a:pt x="1105" y="1102"/>
                    </a:lnTo>
                    <a:lnTo>
                      <a:pt x="1103" y="1177"/>
                    </a:lnTo>
                    <a:lnTo>
                      <a:pt x="1095" y="1251"/>
                    </a:lnTo>
                    <a:lnTo>
                      <a:pt x="1083" y="1323"/>
                    </a:lnTo>
                    <a:lnTo>
                      <a:pt x="1066" y="1394"/>
                    </a:lnTo>
                    <a:lnTo>
                      <a:pt x="1045" y="1463"/>
                    </a:lnTo>
                    <a:lnTo>
                      <a:pt x="1019" y="1530"/>
                    </a:lnTo>
                    <a:lnTo>
                      <a:pt x="989" y="1595"/>
                    </a:lnTo>
                    <a:lnTo>
                      <a:pt x="955" y="1657"/>
                    </a:lnTo>
                    <a:lnTo>
                      <a:pt x="917" y="1717"/>
                    </a:lnTo>
                    <a:lnTo>
                      <a:pt x="876" y="1774"/>
                    </a:lnTo>
                    <a:lnTo>
                      <a:pt x="831" y="1829"/>
                    </a:lnTo>
                    <a:lnTo>
                      <a:pt x="783" y="1880"/>
                    </a:lnTo>
                    <a:lnTo>
                      <a:pt x="732" y="1928"/>
                    </a:lnTo>
                    <a:lnTo>
                      <a:pt x="677" y="1973"/>
                    </a:lnTo>
                    <a:lnTo>
                      <a:pt x="620" y="2014"/>
                    </a:lnTo>
                    <a:lnTo>
                      <a:pt x="560" y="2052"/>
                    </a:lnTo>
                    <a:lnTo>
                      <a:pt x="498" y="2087"/>
                    </a:lnTo>
                    <a:lnTo>
                      <a:pt x="433" y="2116"/>
                    </a:lnTo>
                    <a:lnTo>
                      <a:pt x="366" y="2142"/>
                    </a:lnTo>
                    <a:lnTo>
                      <a:pt x="297" y="2164"/>
                    </a:lnTo>
                    <a:lnTo>
                      <a:pt x="226" y="2180"/>
                    </a:lnTo>
                    <a:lnTo>
                      <a:pt x="154" y="2192"/>
                    </a:lnTo>
                    <a:lnTo>
                      <a:pt x="80" y="2200"/>
                    </a:lnTo>
                    <a:lnTo>
                      <a:pt x="4" y="2203"/>
                    </a:lnTo>
                    <a:lnTo>
                      <a:pt x="0" y="22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" name="Freeform 11"/>
              <p:cNvSpPr>
                <a:spLocks noEditPoints="1"/>
              </p:cNvSpPr>
              <p:nvPr/>
            </p:nvSpPr>
            <p:spPr bwMode="auto">
              <a:xfrm>
                <a:off x="5299076" y="2197100"/>
                <a:ext cx="1522413" cy="2397125"/>
              </a:xfrm>
              <a:custGeom>
                <a:avLst/>
                <a:gdLst/>
                <a:ahLst/>
                <a:cxnLst>
                  <a:cxn ang="0">
                    <a:pos x="581" y="1159"/>
                  </a:cxn>
                  <a:cxn ang="0">
                    <a:pos x="653" y="1124"/>
                  </a:cxn>
                  <a:cxn ang="0">
                    <a:pos x="702" y="1066"/>
                  </a:cxn>
                  <a:cxn ang="0">
                    <a:pos x="718" y="996"/>
                  </a:cxn>
                  <a:cxn ang="0">
                    <a:pos x="705" y="934"/>
                  </a:cxn>
                  <a:cxn ang="0">
                    <a:pos x="663" y="883"/>
                  </a:cxn>
                  <a:cxn ang="0">
                    <a:pos x="586" y="846"/>
                  </a:cxn>
                  <a:cxn ang="0">
                    <a:pos x="383" y="277"/>
                  </a:cxn>
                  <a:cxn ang="0">
                    <a:pos x="318" y="325"/>
                  </a:cxn>
                  <a:cxn ang="0">
                    <a:pos x="286" y="390"/>
                  </a:cxn>
                  <a:cxn ang="0">
                    <a:pos x="292" y="457"/>
                  </a:cxn>
                  <a:cxn ang="0">
                    <a:pos x="333" y="516"/>
                  </a:cxn>
                  <a:cxn ang="0">
                    <a:pos x="410" y="559"/>
                  </a:cxn>
                  <a:cxn ang="0">
                    <a:pos x="553" y="0"/>
                  </a:cxn>
                  <a:cxn ang="0">
                    <a:pos x="637" y="98"/>
                  </a:cxn>
                  <a:cxn ang="0">
                    <a:pos x="743" y="136"/>
                  </a:cxn>
                  <a:cxn ang="0">
                    <a:pos x="826" y="197"/>
                  </a:cxn>
                  <a:cxn ang="0">
                    <a:pos x="884" y="277"/>
                  </a:cxn>
                  <a:cxn ang="0">
                    <a:pos x="919" y="377"/>
                  </a:cxn>
                  <a:cxn ang="0">
                    <a:pos x="651" y="353"/>
                  </a:cxn>
                  <a:cxn ang="0">
                    <a:pos x="601" y="295"/>
                  </a:cxn>
                  <a:cxn ang="0">
                    <a:pos x="553" y="600"/>
                  </a:cxn>
                  <a:cxn ang="0">
                    <a:pos x="708" y="645"/>
                  </a:cxn>
                  <a:cxn ang="0">
                    <a:pos x="822" y="700"/>
                  </a:cxn>
                  <a:cxn ang="0">
                    <a:pos x="896" y="768"/>
                  </a:cxn>
                  <a:cxn ang="0">
                    <a:pos x="943" y="858"/>
                  </a:cxn>
                  <a:cxn ang="0">
                    <a:pos x="959" y="966"/>
                  </a:cxn>
                  <a:cxn ang="0">
                    <a:pos x="944" y="1074"/>
                  </a:cxn>
                  <a:cxn ang="0">
                    <a:pos x="898" y="1168"/>
                  </a:cxn>
                  <a:cxn ang="0">
                    <a:pos x="823" y="1248"/>
                  </a:cxn>
                  <a:cxn ang="0">
                    <a:pos x="723" y="1308"/>
                  </a:cxn>
                  <a:cxn ang="0">
                    <a:pos x="599" y="1344"/>
                  </a:cxn>
                  <a:cxn ang="0">
                    <a:pos x="410" y="1510"/>
                  </a:cxn>
                  <a:cxn ang="0">
                    <a:pos x="319" y="1340"/>
                  </a:cxn>
                  <a:cxn ang="0">
                    <a:pos x="201" y="1293"/>
                  </a:cxn>
                  <a:cxn ang="0">
                    <a:pos x="107" y="1219"/>
                  </a:cxn>
                  <a:cxn ang="0">
                    <a:pos x="39" y="1118"/>
                  </a:cxn>
                  <a:cxn ang="0">
                    <a:pos x="0" y="990"/>
                  </a:cxn>
                  <a:cxn ang="0">
                    <a:pos x="278" y="1029"/>
                  </a:cxn>
                  <a:cxn ang="0">
                    <a:pos x="337" y="1106"/>
                  </a:cxn>
                  <a:cxn ang="0">
                    <a:pos x="410" y="1153"/>
                  </a:cxn>
                  <a:cxn ang="0">
                    <a:pos x="309" y="769"/>
                  </a:cxn>
                  <a:cxn ang="0">
                    <a:pos x="189" y="707"/>
                  </a:cxn>
                  <a:cxn ang="0">
                    <a:pos x="105" y="629"/>
                  </a:cxn>
                  <a:cxn ang="0">
                    <a:pos x="56" y="534"/>
                  </a:cxn>
                  <a:cxn ang="0">
                    <a:pos x="39" y="424"/>
                  </a:cxn>
                  <a:cxn ang="0">
                    <a:pos x="57" y="314"/>
                  </a:cxn>
                  <a:cxn ang="0">
                    <a:pos x="114" y="220"/>
                  </a:cxn>
                  <a:cxn ang="0">
                    <a:pos x="205" y="144"/>
                  </a:cxn>
                  <a:cxn ang="0">
                    <a:pos x="320" y="98"/>
                  </a:cxn>
                  <a:cxn ang="0">
                    <a:pos x="410" y="0"/>
                  </a:cxn>
                </a:cxnLst>
                <a:rect l="0" t="0" r="r" b="b"/>
                <a:pathLst>
                  <a:path w="959" h="1510">
                    <a:moveTo>
                      <a:pt x="553" y="836"/>
                    </a:moveTo>
                    <a:lnTo>
                      <a:pt x="553" y="1165"/>
                    </a:lnTo>
                    <a:lnTo>
                      <a:pt x="581" y="1159"/>
                    </a:lnTo>
                    <a:lnTo>
                      <a:pt x="608" y="1150"/>
                    </a:lnTo>
                    <a:lnTo>
                      <a:pt x="632" y="1138"/>
                    </a:lnTo>
                    <a:lnTo>
                      <a:pt x="653" y="1124"/>
                    </a:lnTo>
                    <a:lnTo>
                      <a:pt x="672" y="1106"/>
                    </a:lnTo>
                    <a:lnTo>
                      <a:pt x="689" y="1087"/>
                    </a:lnTo>
                    <a:lnTo>
                      <a:pt x="702" y="1066"/>
                    </a:lnTo>
                    <a:lnTo>
                      <a:pt x="711" y="1044"/>
                    </a:lnTo>
                    <a:lnTo>
                      <a:pt x="717" y="1021"/>
                    </a:lnTo>
                    <a:lnTo>
                      <a:pt x="718" y="996"/>
                    </a:lnTo>
                    <a:lnTo>
                      <a:pt x="717" y="974"/>
                    </a:lnTo>
                    <a:lnTo>
                      <a:pt x="712" y="954"/>
                    </a:lnTo>
                    <a:lnTo>
                      <a:pt x="705" y="934"/>
                    </a:lnTo>
                    <a:lnTo>
                      <a:pt x="694" y="916"/>
                    </a:lnTo>
                    <a:lnTo>
                      <a:pt x="680" y="899"/>
                    </a:lnTo>
                    <a:lnTo>
                      <a:pt x="663" y="883"/>
                    </a:lnTo>
                    <a:lnTo>
                      <a:pt x="641" y="869"/>
                    </a:lnTo>
                    <a:lnTo>
                      <a:pt x="616" y="857"/>
                    </a:lnTo>
                    <a:lnTo>
                      <a:pt x="586" y="846"/>
                    </a:lnTo>
                    <a:lnTo>
                      <a:pt x="553" y="836"/>
                    </a:lnTo>
                    <a:close/>
                    <a:moveTo>
                      <a:pt x="410" y="268"/>
                    </a:moveTo>
                    <a:lnTo>
                      <a:pt x="383" y="277"/>
                    </a:lnTo>
                    <a:lnTo>
                      <a:pt x="359" y="290"/>
                    </a:lnTo>
                    <a:lnTo>
                      <a:pt x="337" y="306"/>
                    </a:lnTo>
                    <a:lnTo>
                      <a:pt x="318" y="325"/>
                    </a:lnTo>
                    <a:lnTo>
                      <a:pt x="303" y="346"/>
                    </a:lnTo>
                    <a:lnTo>
                      <a:pt x="293" y="367"/>
                    </a:lnTo>
                    <a:lnTo>
                      <a:pt x="286" y="390"/>
                    </a:lnTo>
                    <a:lnTo>
                      <a:pt x="284" y="414"/>
                    </a:lnTo>
                    <a:lnTo>
                      <a:pt x="286" y="436"/>
                    </a:lnTo>
                    <a:lnTo>
                      <a:pt x="292" y="457"/>
                    </a:lnTo>
                    <a:lnTo>
                      <a:pt x="302" y="478"/>
                    </a:lnTo>
                    <a:lnTo>
                      <a:pt x="316" y="497"/>
                    </a:lnTo>
                    <a:lnTo>
                      <a:pt x="333" y="516"/>
                    </a:lnTo>
                    <a:lnTo>
                      <a:pt x="355" y="532"/>
                    </a:lnTo>
                    <a:lnTo>
                      <a:pt x="381" y="547"/>
                    </a:lnTo>
                    <a:lnTo>
                      <a:pt x="410" y="559"/>
                    </a:lnTo>
                    <a:lnTo>
                      <a:pt x="410" y="268"/>
                    </a:lnTo>
                    <a:close/>
                    <a:moveTo>
                      <a:pt x="410" y="0"/>
                    </a:moveTo>
                    <a:lnTo>
                      <a:pt x="553" y="0"/>
                    </a:lnTo>
                    <a:lnTo>
                      <a:pt x="553" y="83"/>
                    </a:lnTo>
                    <a:lnTo>
                      <a:pt x="596" y="89"/>
                    </a:lnTo>
                    <a:lnTo>
                      <a:pt x="637" y="98"/>
                    </a:lnTo>
                    <a:lnTo>
                      <a:pt x="675" y="108"/>
                    </a:lnTo>
                    <a:lnTo>
                      <a:pt x="710" y="121"/>
                    </a:lnTo>
                    <a:lnTo>
                      <a:pt x="743" y="136"/>
                    </a:lnTo>
                    <a:lnTo>
                      <a:pt x="773" y="155"/>
                    </a:lnTo>
                    <a:lnTo>
                      <a:pt x="801" y="175"/>
                    </a:lnTo>
                    <a:lnTo>
                      <a:pt x="826" y="197"/>
                    </a:lnTo>
                    <a:lnTo>
                      <a:pt x="848" y="222"/>
                    </a:lnTo>
                    <a:lnTo>
                      <a:pt x="868" y="249"/>
                    </a:lnTo>
                    <a:lnTo>
                      <a:pt x="884" y="277"/>
                    </a:lnTo>
                    <a:lnTo>
                      <a:pt x="899" y="308"/>
                    </a:lnTo>
                    <a:lnTo>
                      <a:pt x="910" y="342"/>
                    </a:lnTo>
                    <a:lnTo>
                      <a:pt x="919" y="377"/>
                    </a:lnTo>
                    <a:lnTo>
                      <a:pt x="671" y="404"/>
                    </a:lnTo>
                    <a:lnTo>
                      <a:pt x="663" y="377"/>
                    </a:lnTo>
                    <a:lnTo>
                      <a:pt x="651" y="353"/>
                    </a:lnTo>
                    <a:lnTo>
                      <a:pt x="638" y="331"/>
                    </a:lnTo>
                    <a:lnTo>
                      <a:pt x="621" y="312"/>
                    </a:lnTo>
                    <a:lnTo>
                      <a:pt x="601" y="295"/>
                    </a:lnTo>
                    <a:lnTo>
                      <a:pt x="578" y="281"/>
                    </a:lnTo>
                    <a:lnTo>
                      <a:pt x="553" y="270"/>
                    </a:lnTo>
                    <a:lnTo>
                      <a:pt x="553" y="600"/>
                    </a:lnTo>
                    <a:lnTo>
                      <a:pt x="609" y="614"/>
                    </a:lnTo>
                    <a:lnTo>
                      <a:pt x="661" y="629"/>
                    </a:lnTo>
                    <a:lnTo>
                      <a:pt x="708" y="645"/>
                    </a:lnTo>
                    <a:lnTo>
                      <a:pt x="751" y="662"/>
                    </a:lnTo>
                    <a:lnTo>
                      <a:pt x="788" y="680"/>
                    </a:lnTo>
                    <a:lnTo>
                      <a:pt x="822" y="700"/>
                    </a:lnTo>
                    <a:lnTo>
                      <a:pt x="849" y="720"/>
                    </a:lnTo>
                    <a:lnTo>
                      <a:pt x="873" y="742"/>
                    </a:lnTo>
                    <a:lnTo>
                      <a:pt x="896" y="768"/>
                    </a:lnTo>
                    <a:lnTo>
                      <a:pt x="915" y="796"/>
                    </a:lnTo>
                    <a:lnTo>
                      <a:pt x="931" y="826"/>
                    </a:lnTo>
                    <a:lnTo>
                      <a:pt x="943" y="858"/>
                    </a:lnTo>
                    <a:lnTo>
                      <a:pt x="952" y="892"/>
                    </a:lnTo>
                    <a:lnTo>
                      <a:pt x="958" y="928"/>
                    </a:lnTo>
                    <a:lnTo>
                      <a:pt x="959" y="966"/>
                    </a:lnTo>
                    <a:lnTo>
                      <a:pt x="958" y="1003"/>
                    </a:lnTo>
                    <a:lnTo>
                      <a:pt x="952" y="1039"/>
                    </a:lnTo>
                    <a:lnTo>
                      <a:pt x="944" y="1074"/>
                    </a:lnTo>
                    <a:lnTo>
                      <a:pt x="932" y="1106"/>
                    </a:lnTo>
                    <a:lnTo>
                      <a:pt x="917" y="1138"/>
                    </a:lnTo>
                    <a:lnTo>
                      <a:pt x="898" y="1168"/>
                    </a:lnTo>
                    <a:lnTo>
                      <a:pt x="876" y="1196"/>
                    </a:lnTo>
                    <a:lnTo>
                      <a:pt x="851" y="1223"/>
                    </a:lnTo>
                    <a:lnTo>
                      <a:pt x="823" y="1248"/>
                    </a:lnTo>
                    <a:lnTo>
                      <a:pt x="792" y="1271"/>
                    </a:lnTo>
                    <a:lnTo>
                      <a:pt x="759" y="1291"/>
                    </a:lnTo>
                    <a:lnTo>
                      <a:pt x="723" y="1308"/>
                    </a:lnTo>
                    <a:lnTo>
                      <a:pt x="684" y="1323"/>
                    </a:lnTo>
                    <a:lnTo>
                      <a:pt x="643" y="1335"/>
                    </a:lnTo>
                    <a:lnTo>
                      <a:pt x="599" y="1344"/>
                    </a:lnTo>
                    <a:lnTo>
                      <a:pt x="553" y="1351"/>
                    </a:lnTo>
                    <a:lnTo>
                      <a:pt x="553" y="1510"/>
                    </a:lnTo>
                    <a:lnTo>
                      <a:pt x="410" y="1510"/>
                    </a:lnTo>
                    <a:lnTo>
                      <a:pt x="410" y="1356"/>
                    </a:lnTo>
                    <a:lnTo>
                      <a:pt x="364" y="1350"/>
                    </a:lnTo>
                    <a:lnTo>
                      <a:pt x="319" y="1340"/>
                    </a:lnTo>
                    <a:lnTo>
                      <a:pt x="277" y="1327"/>
                    </a:lnTo>
                    <a:lnTo>
                      <a:pt x="237" y="1312"/>
                    </a:lnTo>
                    <a:lnTo>
                      <a:pt x="201" y="1293"/>
                    </a:lnTo>
                    <a:lnTo>
                      <a:pt x="166" y="1272"/>
                    </a:lnTo>
                    <a:lnTo>
                      <a:pt x="135" y="1247"/>
                    </a:lnTo>
                    <a:lnTo>
                      <a:pt x="107" y="1219"/>
                    </a:lnTo>
                    <a:lnTo>
                      <a:pt x="81" y="1188"/>
                    </a:lnTo>
                    <a:lnTo>
                      <a:pt x="58" y="1155"/>
                    </a:lnTo>
                    <a:lnTo>
                      <a:pt x="39" y="1118"/>
                    </a:lnTo>
                    <a:lnTo>
                      <a:pt x="23" y="1079"/>
                    </a:lnTo>
                    <a:lnTo>
                      <a:pt x="10" y="1036"/>
                    </a:lnTo>
                    <a:lnTo>
                      <a:pt x="0" y="990"/>
                    </a:lnTo>
                    <a:lnTo>
                      <a:pt x="256" y="966"/>
                    </a:lnTo>
                    <a:lnTo>
                      <a:pt x="265" y="998"/>
                    </a:lnTo>
                    <a:lnTo>
                      <a:pt x="278" y="1029"/>
                    </a:lnTo>
                    <a:lnTo>
                      <a:pt x="294" y="1057"/>
                    </a:lnTo>
                    <a:lnTo>
                      <a:pt x="314" y="1083"/>
                    </a:lnTo>
                    <a:lnTo>
                      <a:pt x="337" y="1106"/>
                    </a:lnTo>
                    <a:lnTo>
                      <a:pt x="360" y="1125"/>
                    </a:lnTo>
                    <a:lnTo>
                      <a:pt x="385" y="1141"/>
                    </a:lnTo>
                    <a:lnTo>
                      <a:pt x="410" y="1153"/>
                    </a:lnTo>
                    <a:lnTo>
                      <a:pt x="410" y="800"/>
                    </a:lnTo>
                    <a:lnTo>
                      <a:pt x="358" y="785"/>
                    </a:lnTo>
                    <a:lnTo>
                      <a:pt x="309" y="769"/>
                    </a:lnTo>
                    <a:lnTo>
                      <a:pt x="265" y="750"/>
                    </a:lnTo>
                    <a:lnTo>
                      <a:pt x="224" y="730"/>
                    </a:lnTo>
                    <a:lnTo>
                      <a:pt x="189" y="707"/>
                    </a:lnTo>
                    <a:lnTo>
                      <a:pt x="157" y="683"/>
                    </a:lnTo>
                    <a:lnTo>
                      <a:pt x="129" y="656"/>
                    </a:lnTo>
                    <a:lnTo>
                      <a:pt x="105" y="629"/>
                    </a:lnTo>
                    <a:lnTo>
                      <a:pt x="85" y="598"/>
                    </a:lnTo>
                    <a:lnTo>
                      <a:pt x="69" y="567"/>
                    </a:lnTo>
                    <a:lnTo>
                      <a:pt x="56" y="534"/>
                    </a:lnTo>
                    <a:lnTo>
                      <a:pt x="46" y="499"/>
                    </a:lnTo>
                    <a:lnTo>
                      <a:pt x="41" y="462"/>
                    </a:lnTo>
                    <a:lnTo>
                      <a:pt x="39" y="424"/>
                    </a:lnTo>
                    <a:lnTo>
                      <a:pt x="41" y="385"/>
                    </a:lnTo>
                    <a:lnTo>
                      <a:pt x="47" y="349"/>
                    </a:lnTo>
                    <a:lnTo>
                      <a:pt x="57" y="314"/>
                    </a:lnTo>
                    <a:lnTo>
                      <a:pt x="73" y="280"/>
                    </a:lnTo>
                    <a:lnTo>
                      <a:pt x="91" y="249"/>
                    </a:lnTo>
                    <a:lnTo>
                      <a:pt x="114" y="220"/>
                    </a:lnTo>
                    <a:lnTo>
                      <a:pt x="141" y="192"/>
                    </a:lnTo>
                    <a:lnTo>
                      <a:pt x="171" y="167"/>
                    </a:lnTo>
                    <a:lnTo>
                      <a:pt x="205" y="144"/>
                    </a:lnTo>
                    <a:lnTo>
                      <a:pt x="240" y="126"/>
                    </a:lnTo>
                    <a:lnTo>
                      <a:pt x="278" y="110"/>
                    </a:lnTo>
                    <a:lnTo>
                      <a:pt x="320" y="98"/>
                    </a:lnTo>
                    <a:lnTo>
                      <a:pt x="364" y="89"/>
                    </a:lnTo>
                    <a:lnTo>
                      <a:pt x="410" y="83"/>
                    </a:lnTo>
                    <a:lnTo>
                      <a:pt x="4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7" name="Group 89"/>
            <p:cNvGrpSpPr/>
            <p:nvPr/>
          </p:nvGrpSpPr>
          <p:grpSpPr>
            <a:xfrm>
              <a:off x="4448625" y="4038834"/>
              <a:ext cx="1371600" cy="1334345"/>
              <a:chOff x="4011613" y="1414463"/>
              <a:chExt cx="4149725" cy="4037013"/>
            </a:xfrm>
          </p:grpSpPr>
          <p:sp>
            <p:nvSpPr>
              <p:cNvPr id="91" name="Freeform 6"/>
              <p:cNvSpPr>
                <a:spLocks/>
              </p:cNvSpPr>
              <p:nvPr/>
            </p:nvSpPr>
            <p:spPr bwMode="auto">
              <a:xfrm>
                <a:off x="4154488" y="1446213"/>
                <a:ext cx="4006850" cy="4005263"/>
              </a:xfrm>
              <a:custGeom>
                <a:avLst/>
                <a:gdLst/>
                <a:ahLst/>
                <a:cxnLst>
                  <a:cxn ang="0">
                    <a:pos x="1341" y="3"/>
                  </a:cxn>
                  <a:cxn ang="0">
                    <a:pos x="1497" y="23"/>
                  </a:cxn>
                  <a:cxn ang="0">
                    <a:pos x="1646" y="60"/>
                  </a:cxn>
                  <a:cxn ang="0">
                    <a:pos x="1788" y="115"/>
                  </a:cxn>
                  <a:cxn ang="0">
                    <a:pos x="1920" y="186"/>
                  </a:cxn>
                  <a:cxn ang="0">
                    <a:pos x="2043" y="271"/>
                  </a:cxn>
                  <a:cxn ang="0">
                    <a:pos x="2154" y="369"/>
                  </a:cxn>
                  <a:cxn ang="0">
                    <a:pos x="2254" y="481"/>
                  </a:cxn>
                  <a:cxn ang="0">
                    <a:pos x="2339" y="604"/>
                  </a:cxn>
                  <a:cxn ang="0">
                    <a:pos x="2409" y="736"/>
                  </a:cxn>
                  <a:cxn ang="0">
                    <a:pos x="2464" y="877"/>
                  </a:cxn>
                  <a:cxn ang="0">
                    <a:pos x="2502" y="1026"/>
                  </a:cxn>
                  <a:cxn ang="0">
                    <a:pos x="2521" y="1182"/>
                  </a:cxn>
                  <a:cxn ang="0">
                    <a:pos x="2521" y="1341"/>
                  </a:cxn>
                  <a:cxn ang="0">
                    <a:pos x="2502" y="1497"/>
                  </a:cxn>
                  <a:cxn ang="0">
                    <a:pos x="2464" y="1645"/>
                  </a:cxn>
                  <a:cxn ang="0">
                    <a:pos x="2409" y="1787"/>
                  </a:cxn>
                  <a:cxn ang="0">
                    <a:pos x="2339" y="1920"/>
                  </a:cxn>
                  <a:cxn ang="0">
                    <a:pos x="2254" y="2042"/>
                  </a:cxn>
                  <a:cxn ang="0">
                    <a:pos x="2154" y="2153"/>
                  </a:cxn>
                  <a:cxn ang="0">
                    <a:pos x="2043" y="2253"/>
                  </a:cxn>
                  <a:cxn ang="0">
                    <a:pos x="1920" y="2338"/>
                  </a:cxn>
                  <a:cxn ang="0">
                    <a:pos x="1788" y="2409"/>
                  </a:cxn>
                  <a:cxn ang="0">
                    <a:pos x="1646" y="2464"/>
                  </a:cxn>
                  <a:cxn ang="0">
                    <a:pos x="1497" y="2501"/>
                  </a:cxn>
                  <a:cxn ang="0">
                    <a:pos x="1341" y="2521"/>
                  </a:cxn>
                  <a:cxn ang="0">
                    <a:pos x="1182" y="2521"/>
                  </a:cxn>
                  <a:cxn ang="0">
                    <a:pos x="1027" y="2501"/>
                  </a:cxn>
                  <a:cxn ang="0">
                    <a:pos x="878" y="2464"/>
                  </a:cxn>
                  <a:cxn ang="0">
                    <a:pos x="736" y="2409"/>
                  </a:cxn>
                  <a:cxn ang="0">
                    <a:pos x="603" y="2338"/>
                  </a:cxn>
                  <a:cxn ang="0">
                    <a:pos x="481" y="2253"/>
                  </a:cxn>
                  <a:cxn ang="0">
                    <a:pos x="370" y="2153"/>
                  </a:cxn>
                  <a:cxn ang="0">
                    <a:pos x="270" y="2042"/>
                  </a:cxn>
                  <a:cxn ang="0">
                    <a:pos x="185" y="1920"/>
                  </a:cxn>
                  <a:cxn ang="0">
                    <a:pos x="114" y="1787"/>
                  </a:cxn>
                  <a:cxn ang="0">
                    <a:pos x="60" y="1645"/>
                  </a:cxn>
                  <a:cxn ang="0">
                    <a:pos x="22" y="1497"/>
                  </a:cxn>
                  <a:cxn ang="0">
                    <a:pos x="2" y="1341"/>
                  </a:cxn>
                  <a:cxn ang="0">
                    <a:pos x="2" y="1182"/>
                  </a:cxn>
                  <a:cxn ang="0">
                    <a:pos x="22" y="1026"/>
                  </a:cxn>
                  <a:cxn ang="0">
                    <a:pos x="60" y="877"/>
                  </a:cxn>
                  <a:cxn ang="0">
                    <a:pos x="114" y="736"/>
                  </a:cxn>
                  <a:cxn ang="0">
                    <a:pos x="185" y="604"/>
                  </a:cxn>
                  <a:cxn ang="0">
                    <a:pos x="270" y="481"/>
                  </a:cxn>
                  <a:cxn ang="0">
                    <a:pos x="370" y="369"/>
                  </a:cxn>
                  <a:cxn ang="0">
                    <a:pos x="481" y="271"/>
                  </a:cxn>
                  <a:cxn ang="0">
                    <a:pos x="603" y="186"/>
                  </a:cxn>
                  <a:cxn ang="0">
                    <a:pos x="736" y="115"/>
                  </a:cxn>
                  <a:cxn ang="0">
                    <a:pos x="878" y="60"/>
                  </a:cxn>
                  <a:cxn ang="0">
                    <a:pos x="1027" y="23"/>
                  </a:cxn>
                  <a:cxn ang="0">
                    <a:pos x="1182" y="3"/>
                  </a:cxn>
                </a:cxnLst>
                <a:rect l="0" t="0" r="r" b="b"/>
                <a:pathLst>
                  <a:path w="2524" h="2523">
                    <a:moveTo>
                      <a:pt x="1262" y="0"/>
                    </a:moveTo>
                    <a:lnTo>
                      <a:pt x="1341" y="3"/>
                    </a:lnTo>
                    <a:lnTo>
                      <a:pt x="1420" y="10"/>
                    </a:lnTo>
                    <a:lnTo>
                      <a:pt x="1497" y="23"/>
                    </a:lnTo>
                    <a:lnTo>
                      <a:pt x="1573" y="39"/>
                    </a:lnTo>
                    <a:lnTo>
                      <a:pt x="1646" y="60"/>
                    </a:lnTo>
                    <a:lnTo>
                      <a:pt x="1718" y="86"/>
                    </a:lnTo>
                    <a:lnTo>
                      <a:pt x="1788" y="115"/>
                    </a:lnTo>
                    <a:lnTo>
                      <a:pt x="1855" y="148"/>
                    </a:lnTo>
                    <a:lnTo>
                      <a:pt x="1920" y="186"/>
                    </a:lnTo>
                    <a:lnTo>
                      <a:pt x="1982" y="226"/>
                    </a:lnTo>
                    <a:lnTo>
                      <a:pt x="2043" y="271"/>
                    </a:lnTo>
                    <a:lnTo>
                      <a:pt x="2100" y="318"/>
                    </a:lnTo>
                    <a:lnTo>
                      <a:pt x="2154" y="369"/>
                    </a:lnTo>
                    <a:lnTo>
                      <a:pt x="2205" y="424"/>
                    </a:lnTo>
                    <a:lnTo>
                      <a:pt x="2254" y="481"/>
                    </a:lnTo>
                    <a:lnTo>
                      <a:pt x="2298" y="541"/>
                    </a:lnTo>
                    <a:lnTo>
                      <a:pt x="2339" y="604"/>
                    </a:lnTo>
                    <a:lnTo>
                      <a:pt x="2376" y="668"/>
                    </a:lnTo>
                    <a:lnTo>
                      <a:pt x="2409" y="736"/>
                    </a:lnTo>
                    <a:lnTo>
                      <a:pt x="2439" y="806"/>
                    </a:lnTo>
                    <a:lnTo>
                      <a:pt x="2464" y="877"/>
                    </a:lnTo>
                    <a:lnTo>
                      <a:pt x="2486" y="951"/>
                    </a:lnTo>
                    <a:lnTo>
                      <a:pt x="2502" y="1026"/>
                    </a:lnTo>
                    <a:lnTo>
                      <a:pt x="2514" y="1103"/>
                    </a:lnTo>
                    <a:lnTo>
                      <a:pt x="2521" y="1182"/>
                    </a:lnTo>
                    <a:lnTo>
                      <a:pt x="2524" y="1261"/>
                    </a:lnTo>
                    <a:lnTo>
                      <a:pt x="2521" y="1341"/>
                    </a:lnTo>
                    <a:lnTo>
                      <a:pt x="2514" y="1420"/>
                    </a:lnTo>
                    <a:lnTo>
                      <a:pt x="2502" y="1497"/>
                    </a:lnTo>
                    <a:lnTo>
                      <a:pt x="2486" y="1572"/>
                    </a:lnTo>
                    <a:lnTo>
                      <a:pt x="2464" y="1645"/>
                    </a:lnTo>
                    <a:lnTo>
                      <a:pt x="2439" y="1717"/>
                    </a:lnTo>
                    <a:lnTo>
                      <a:pt x="2409" y="1787"/>
                    </a:lnTo>
                    <a:lnTo>
                      <a:pt x="2376" y="1855"/>
                    </a:lnTo>
                    <a:lnTo>
                      <a:pt x="2339" y="1920"/>
                    </a:lnTo>
                    <a:lnTo>
                      <a:pt x="2298" y="1982"/>
                    </a:lnTo>
                    <a:lnTo>
                      <a:pt x="2254" y="2042"/>
                    </a:lnTo>
                    <a:lnTo>
                      <a:pt x="2205" y="2099"/>
                    </a:lnTo>
                    <a:lnTo>
                      <a:pt x="2154" y="2153"/>
                    </a:lnTo>
                    <a:lnTo>
                      <a:pt x="2100" y="2204"/>
                    </a:lnTo>
                    <a:lnTo>
                      <a:pt x="2043" y="2253"/>
                    </a:lnTo>
                    <a:lnTo>
                      <a:pt x="1982" y="2297"/>
                    </a:lnTo>
                    <a:lnTo>
                      <a:pt x="1920" y="2338"/>
                    </a:lnTo>
                    <a:lnTo>
                      <a:pt x="1855" y="2375"/>
                    </a:lnTo>
                    <a:lnTo>
                      <a:pt x="1788" y="2409"/>
                    </a:lnTo>
                    <a:lnTo>
                      <a:pt x="1718" y="2438"/>
                    </a:lnTo>
                    <a:lnTo>
                      <a:pt x="1646" y="2464"/>
                    </a:lnTo>
                    <a:lnTo>
                      <a:pt x="1573" y="2485"/>
                    </a:lnTo>
                    <a:lnTo>
                      <a:pt x="1497" y="2501"/>
                    </a:lnTo>
                    <a:lnTo>
                      <a:pt x="1420" y="2514"/>
                    </a:lnTo>
                    <a:lnTo>
                      <a:pt x="1341" y="2521"/>
                    </a:lnTo>
                    <a:lnTo>
                      <a:pt x="1262" y="2523"/>
                    </a:lnTo>
                    <a:lnTo>
                      <a:pt x="1182" y="2521"/>
                    </a:lnTo>
                    <a:lnTo>
                      <a:pt x="1104" y="2514"/>
                    </a:lnTo>
                    <a:lnTo>
                      <a:pt x="1027" y="2501"/>
                    </a:lnTo>
                    <a:lnTo>
                      <a:pt x="951" y="2485"/>
                    </a:lnTo>
                    <a:lnTo>
                      <a:pt x="878" y="2464"/>
                    </a:lnTo>
                    <a:lnTo>
                      <a:pt x="806" y="2438"/>
                    </a:lnTo>
                    <a:lnTo>
                      <a:pt x="736" y="2409"/>
                    </a:lnTo>
                    <a:lnTo>
                      <a:pt x="669" y="2375"/>
                    </a:lnTo>
                    <a:lnTo>
                      <a:pt x="603" y="2338"/>
                    </a:lnTo>
                    <a:lnTo>
                      <a:pt x="541" y="2297"/>
                    </a:lnTo>
                    <a:lnTo>
                      <a:pt x="481" y="2253"/>
                    </a:lnTo>
                    <a:lnTo>
                      <a:pt x="424" y="2204"/>
                    </a:lnTo>
                    <a:lnTo>
                      <a:pt x="370" y="2153"/>
                    </a:lnTo>
                    <a:lnTo>
                      <a:pt x="319" y="2099"/>
                    </a:lnTo>
                    <a:lnTo>
                      <a:pt x="270" y="2042"/>
                    </a:lnTo>
                    <a:lnTo>
                      <a:pt x="226" y="1982"/>
                    </a:lnTo>
                    <a:lnTo>
                      <a:pt x="185" y="1920"/>
                    </a:lnTo>
                    <a:lnTo>
                      <a:pt x="148" y="1855"/>
                    </a:lnTo>
                    <a:lnTo>
                      <a:pt x="114" y="1787"/>
                    </a:lnTo>
                    <a:lnTo>
                      <a:pt x="85" y="1717"/>
                    </a:lnTo>
                    <a:lnTo>
                      <a:pt x="60" y="1645"/>
                    </a:lnTo>
                    <a:lnTo>
                      <a:pt x="38" y="1572"/>
                    </a:lnTo>
                    <a:lnTo>
                      <a:pt x="22" y="1497"/>
                    </a:lnTo>
                    <a:lnTo>
                      <a:pt x="9" y="1420"/>
                    </a:lnTo>
                    <a:lnTo>
                      <a:pt x="2" y="1341"/>
                    </a:lnTo>
                    <a:lnTo>
                      <a:pt x="0" y="1261"/>
                    </a:lnTo>
                    <a:lnTo>
                      <a:pt x="2" y="1182"/>
                    </a:lnTo>
                    <a:lnTo>
                      <a:pt x="9" y="1103"/>
                    </a:lnTo>
                    <a:lnTo>
                      <a:pt x="22" y="1026"/>
                    </a:lnTo>
                    <a:lnTo>
                      <a:pt x="38" y="951"/>
                    </a:lnTo>
                    <a:lnTo>
                      <a:pt x="60" y="877"/>
                    </a:lnTo>
                    <a:lnTo>
                      <a:pt x="85" y="806"/>
                    </a:lnTo>
                    <a:lnTo>
                      <a:pt x="114" y="736"/>
                    </a:lnTo>
                    <a:lnTo>
                      <a:pt x="148" y="668"/>
                    </a:lnTo>
                    <a:lnTo>
                      <a:pt x="185" y="604"/>
                    </a:lnTo>
                    <a:lnTo>
                      <a:pt x="226" y="541"/>
                    </a:lnTo>
                    <a:lnTo>
                      <a:pt x="270" y="481"/>
                    </a:lnTo>
                    <a:lnTo>
                      <a:pt x="319" y="424"/>
                    </a:lnTo>
                    <a:lnTo>
                      <a:pt x="370" y="369"/>
                    </a:lnTo>
                    <a:lnTo>
                      <a:pt x="424" y="318"/>
                    </a:lnTo>
                    <a:lnTo>
                      <a:pt x="481" y="271"/>
                    </a:lnTo>
                    <a:lnTo>
                      <a:pt x="541" y="226"/>
                    </a:lnTo>
                    <a:lnTo>
                      <a:pt x="603" y="186"/>
                    </a:lnTo>
                    <a:lnTo>
                      <a:pt x="669" y="148"/>
                    </a:lnTo>
                    <a:lnTo>
                      <a:pt x="736" y="115"/>
                    </a:lnTo>
                    <a:lnTo>
                      <a:pt x="806" y="86"/>
                    </a:lnTo>
                    <a:lnTo>
                      <a:pt x="878" y="60"/>
                    </a:lnTo>
                    <a:lnTo>
                      <a:pt x="951" y="39"/>
                    </a:lnTo>
                    <a:lnTo>
                      <a:pt x="1027" y="23"/>
                    </a:lnTo>
                    <a:lnTo>
                      <a:pt x="1104" y="10"/>
                    </a:lnTo>
                    <a:lnTo>
                      <a:pt x="1182" y="3"/>
                    </a:lnTo>
                    <a:lnTo>
                      <a:pt x="1262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" name="Freeform 7"/>
              <p:cNvSpPr>
                <a:spLocks/>
              </p:cNvSpPr>
              <p:nvPr/>
            </p:nvSpPr>
            <p:spPr bwMode="auto">
              <a:xfrm>
                <a:off x="4011613" y="1416050"/>
                <a:ext cx="1997075" cy="4002088"/>
              </a:xfrm>
              <a:custGeom>
                <a:avLst/>
                <a:gdLst/>
                <a:ahLst/>
                <a:cxnLst>
                  <a:cxn ang="0">
                    <a:pos x="1258" y="0"/>
                  </a:cxn>
                  <a:cxn ang="0">
                    <a:pos x="1258" y="2521"/>
                  </a:cxn>
                  <a:cxn ang="0">
                    <a:pos x="1179" y="2519"/>
                  </a:cxn>
                  <a:cxn ang="0">
                    <a:pos x="1101" y="2511"/>
                  </a:cxn>
                  <a:cxn ang="0">
                    <a:pos x="1023" y="2499"/>
                  </a:cxn>
                  <a:cxn ang="0">
                    <a:pos x="948" y="2483"/>
                  </a:cxn>
                  <a:cxn ang="0">
                    <a:pos x="875" y="2461"/>
                  </a:cxn>
                  <a:cxn ang="0">
                    <a:pos x="803" y="2436"/>
                  </a:cxn>
                  <a:cxn ang="0">
                    <a:pos x="734" y="2406"/>
                  </a:cxn>
                  <a:cxn ang="0">
                    <a:pos x="666" y="2373"/>
                  </a:cxn>
                  <a:cxn ang="0">
                    <a:pos x="602" y="2335"/>
                  </a:cxn>
                  <a:cxn ang="0">
                    <a:pos x="539" y="2295"/>
                  </a:cxn>
                  <a:cxn ang="0">
                    <a:pos x="480" y="2250"/>
                  </a:cxn>
                  <a:cxn ang="0">
                    <a:pos x="422" y="2203"/>
                  </a:cxn>
                  <a:cxn ang="0">
                    <a:pos x="368" y="2151"/>
                  </a:cxn>
                  <a:cxn ang="0">
                    <a:pos x="317" y="2097"/>
                  </a:cxn>
                  <a:cxn ang="0">
                    <a:pos x="270" y="2040"/>
                  </a:cxn>
                  <a:cxn ang="0">
                    <a:pos x="225" y="1980"/>
                  </a:cxn>
                  <a:cxn ang="0">
                    <a:pos x="185" y="1918"/>
                  </a:cxn>
                  <a:cxn ang="0">
                    <a:pos x="147" y="1853"/>
                  </a:cxn>
                  <a:cxn ang="0">
                    <a:pos x="114" y="1785"/>
                  </a:cxn>
                  <a:cxn ang="0">
                    <a:pos x="84" y="1716"/>
                  </a:cxn>
                  <a:cxn ang="0">
                    <a:pos x="60" y="1645"/>
                  </a:cxn>
                  <a:cxn ang="0">
                    <a:pos x="38" y="1571"/>
                  </a:cxn>
                  <a:cxn ang="0">
                    <a:pos x="22" y="1495"/>
                  </a:cxn>
                  <a:cxn ang="0">
                    <a:pos x="10" y="1419"/>
                  </a:cxn>
                  <a:cxn ang="0">
                    <a:pos x="2" y="1340"/>
                  </a:cxn>
                  <a:cxn ang="0">
                    <a:pos x="0" y="1261"/>
                  </a:cxn>
                  <a:cxn ang="0">
                    <a:pos x="2" y="1181"/>
                  </a:cxn>
                  <a:cxn ang="0">
                    <a:pos x="10" y="1102"/>
                  </a:cxn>
                  <a:cxn ang="0">
                    <a:pos x="22" y="1026"/>
                  </a:cxn>
                  <a:cxn ang="0">
                    <a:pos x="38" y="950"/>
                  </a:cxn>
                  <a:cxn ang="0">
                    <a:pos x="60" y="877"/>
                  </a:cxn>
                  <a:cxn ang="0">
                    <a:pos x="84" y="805"/>
                  </a:cxn>
                  <a:cxn ang="0">
                    <a:pos x="114" y="736"/>
                  </a:cxn>
                  <a:cxn ang="0">
                    <a:pos x="147" y="668"/>
                  </a:cxn>
                  <a:cxn ang="0">
                    <a:pos x="185" y="603"/>
                  </a:cxn>
                  <a:cxn ang="0">
                    <a:pos x="225" y="541"/>
                  </a:cxn>
                  <a:cxn ang="0">
                    <a:pos x="270" y="481"/>
                  </a:cxn>
                  <a:cxn ang="0">
                    <a:pos x="317" y="424"/>
                  </a:cxn>
                  <a:cxn ang="0">
                    <a:pos x="368" y="370"/>
                  </a:cxn>
                  <a:cxn ang="0">
                    <a:pos x="422" y="318"/>
                  </a:cxn>
                  <a:cxn ang="0">
                    <a:pos x="480" y="271"/>
                  </a:cxn>
                  <a:cxn ang="0">
                    <a:pos x="539" y="226"/>
                  </a:cxn>
                  <a:cxn ang="0">
                    <a:pos x="602" y="186"/>
                  </a:cxn>
                  <a:cxn ang="0">
                    <a:pos x="666" y="148"/>
                  </a:cxn>
                  <a:cxn ang="0">
                    <a:pos x="734" y="115"/>
                  </a:cxn>
                  <a:cxn ang="0">
                    <a:pos x="803" y="85"/>
                  </a:cxn>
                  <a:cxn ang="0">
                    <a:pos x="875" y="60"/>
                  </a:cxn>
                  <a:cxn ang="0">
                    <a:pos x="948" y="39"/>
                  </a:cxn>
                  <a:cxn ang="0">
                    <a:pos x="1023" y="22"/>
                  </a:cxn>
                  <a:cxn ang="0">
                    <a:pos x="1101" y="10"/>
                  </a:cxn>
                  <a:cxn ang="0">
                    <a:pos x="1179" y="2"/>
                  </a:cxn>
                  <a:cxn ang="0">
                    <a:pos x="1258" y="0"/>
                  </a:cxn>
                </a:cxnLst>
                <a:rect l="0" t="0" r="r" b="b"/>
                <a:pathLst>
                  <a:path w="1258" h="2521">
                    <a:moveTo>
                      <a:pt x="1258" y="0"/>
                    </a:moveTo>
                    <a:lnTo>
                      <a:pt x="1258" y="2521"/>
                    </a:lnTo>
                    <a:lnTo>
                      <a:pt x="1179" y="2519"/>
                    </a:lnTo>
                    <a:lnTo>
                      <a:pt x="1101" y="2511"/>
                    </a:lnTo>
                    <a:lnTo>
                      <a:pt x="1023" y="2499"/>
                    </a:lnTo>
                    <a:lnTo>
                      <a:pt x="948" y="2483"/>
                    </a:lnTo>
                    <a:lnTo>
                      <a:pt x="875" y="2461"/>
                    </a:lnTo>
                    <a:lnTo>
                      <a:pt x="803" y="2436"/>
                    </a:lnTo>
                    <a:lnTo>
                      <a:pt x="734" y="2406"/>
                    </a:lnTo>
                    <a:lnTo>
                      <a:pt x="666" y="2373"/>
                    </a:lnTo>
                    <a:lnTo>
                      <a:pt x="602" y="2335"/>
                    </a:lnTo>
                    <a:lnTo>
                      <a:pt x="539" y="2295"/>
                    </a:lnTo>
                    <a:lnTo>
                      <a:pt x="480" y="2250"/>
                    </a:lnTo>
                    <a:lnTo>
                      <a:pt x="422" y="2203"/>
                    </a:lnTo>
                    <a:lnTo>
                      <a:pt x="368" y="2151"/>
                    </a:lnTo>
                    <a:lnTo>
                      <a:pt x="317" y="2097"/>
                    </a:lnTo>
                    <a:lnTo>
                      <a:pt x="270" y="2040"/>
                    </a:lnTo>
                    <a:lnTo>
                      <a:pt x="225" y="1980"/>
                    </a:lnTo>
                    <a:lnTo>
                      <a:pt x="185" y="1918"/>
                    </a:lnTo>
                    <a:lnTo>
                      <a:pt x="147" y="1853"/>
                    </a:lnTo>
                    <a:lnTo>
                      <a:pt x="114" y="1785"/>
                    </a:lnTo>
                    <a:lnTo>
                      <a:pt x="84" y="1716"/>
                    </a:lnTo>
                    <a:lnTo>
                      <a:pt x="60" y="1645"/>
                    </a:lnTo>
                    <a:lnTo>
                      <a:pt x="38" y="1571"/>
                    </a:lnTo>
                    <a:lnTo>
                      <a:pt x="22" y="1495"/>
                    </a:lnTo>
                    <a:lnTo>
                      <a:pt x="10" y="1419"/>
                    </a:lnTo>
                    <a:lnTo>
                      <a:pt x="2" y="1340"/>
                    </a:lnTo>
                    <a:lnTo>
                      <a:pt x="0" y="1261"/>
                    </a:lnTo>
                    <a:lnTo>
                      <a:pt x="2" y="1181"/>
                    </a:lnTo>
                    <a:lnTo>
                      <a:pt x="10" y="1102"/>
                    </a:lnTo>
                    <a:lnTo>
                      <a:pt x="22" y="1026"/>
                    </a:lnTo>
                    <a:lnTo>
                      <a:pt x="38" y="950"/>
                    </a:lnTo>
                    <a:lnTo>
                      <a:pt x="60" y="877"/>
                    </a:lnTo>
                    <a:lnTo>
                      <a:pt x="84" y="805"/>
                    </a:lnTo>
                    <a:lnTo>
                      <a:pt x="114" y="736"/>
                    </a:lnTo>
                    <a:lnTo>
                      <a:pt x="147" y="668"/>
                    </a:lnTo>
                    <a:lnTo>
                      <a:pt x="185" y="603"/>
                    </a:lnTo>
                    <a:lnTo>
                      <a:pt x="225" y="541"/>
                    </a:lnTo>
                    <a:lnTo>
                      <a:pt x="270" y="481"/>
                    </a:lnTo>
                    <a:lnTo>
                      <a:pt x="317" y="424"/>
                    </a:lnTo>
                    <a:lnTo>
                      <a:pt x="368" y="370"/>
                    </a:lnTo>
                    <a:lnTo>
                      <a:pt x="422" y="318"/>
                    </a:lnTo>
                    <a:lnTo>
                      <a:pt x="480" y="271"/>
                    </a:lnTo>
                    <a:lnTo>
                      <a:pt x="539" y="226"/>
                    </a:lnTo>
                    <a:lnTo>
                      <a:pt x="602" y="186"/>
                    </a:lnTo>
                    <a:lnTo>
                      <a:pt x="666" y="148"/>
                    </a:lnTo>
                    <a:lnTo>
                      <a:pt x="734" y="115"/>
                    </a:lnTo>
                    <a:lnTo>
                      <a:pt x="803" y="85"/>
                    </a:lnTo>
                    <a:lnTo>
                      <a:pt x="875" y="60"/>
                    </a:lnTo>
                    <a:lnTo>
                      <a:pt x="948" y="39"/>
                    </a:lnTo>
                    <a:lnTo>
                      <a:pt x="1023" y="22"/>
                    </a:lnTo>
                    <a:lnTo>
                      <a:pt x="1101" y="10"/>
                    </a:lnTo>
                    <a:lnTo>
                      <a:pt x="1179" y="2"/>
                    </a:lnTo>
                    <a:lnTo>
                      <a:pt x="1258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" name="Freeform 8"/>
              <p:cNvSpPr>
                <a:spLocks/>
              </p:cNvSpPr>
              <p:nvPr/>
            </p:nvSpPr>
            <p:spPr bwMode="auto">
              <a:xfrm>
                <a:off x="6008688" y="1414463"/>
                <a:ext cx="2008188" cy="40052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4" y="0"/>
                  </a:cxn>
                  <a:cxn ang="0">
                    <a:pos x="84" y="2"/>
                  </a:cxn>
                  <a:cxn ang="0">
                    <a:pos x="162" y="9"/>
                  </a:cxn>
                  <a:cxn ang="0">
                    <a:pos x="239" y="22"/>
                  </a:cxn>
                  <a:cxn ang="0">
                    <a:pos x="315" y="38"/>
                  </a:cxn>
                  <a:cxn ang="0">
                    <a:pos x="388" y="59"/>
                  </a:cxn>
                  <a:cxn ang="0">
                    <a:pos x="460" y="85"/>
                  </a:cxn>
                  <a:cxn ang="0">
                    <a:pos x="530" y="114"/>
                  </a:cxn>
                  <a:cxn ang="0">
                    <a:pos x="597" y="148"/>
                  </a:cxn>
                  <a:cxn ang="0">
                    <a:pos x="662" y="185"/>
                  </a:cxn>
                  <a:cxn ang="0">
                    <a:pos x="724" y="226"/>
                  </a:cxn>
                  <a:cxn ang="0">
                    <a:pos x="785" y="270"/>
                  </a:cxn>
                  <a:cxn ang="0">
                    <a:pos x="841" y="319"/>
                  </a:cxn>
                  <a:cxn ang="0">
                    <a:pos x="896" y="369"/>
                  </a:cxn>
                  <a:cxn ang="0">
                    <a:pos x="947" y="424"/>
                  </a:cxn>
                  <a:cxn ang="0">
                    <a:pos x="995" y="481"/>
                  </a:cxn>
                  <a:cxn ang="0">
                    <a:pos x="1039" y="541"/>
                  </a:cxn>
                  <a:cxn ang="0">
                    <a:pos x="1080" y="603"/>
                  </a:cxn>
                  <a:cxn ang="0">
                    <a:pos x="1117" y="668"/>
                  </a:cxn>
                  <a:cxn ang="0">
                    <a:pos x="1151" y="736"/>
                  </a:cxn>
                  <a:cxn ang="0">
                    <a:pos x="1180" y="806"/>
                  </a:cxn>
                  <a:cxn ang="0">
                    <a:pos x="1206" y="878"/>
                  </a:cxn>
                  <a:cxn ang="0">
                    <a:pos x="1227" y="951"/>
                  </a:cxn>
                  <a:cxn ang="0">
                    <a:pos x="1243" y="1026"/>
                  </a:cxn>
                  <a:cxn ang="0">
                    <a:pos x="1256" y="1103"/>
                  </a:cxn>
                  <a:cxn ang="0">
                    <a:pos x="1263" y="1182"/>
                  </a:cxn>
                  <a:cxn ang="0">
                    <a:pos x="1265" y="1262"/>
                  </a:cxn>
                  <a:cxn ang="0">
                    <a:pos x="1263" y="1341"/>
                  </a:cxn>
                  <a:cxn ang="0">
                    <a:pos x="1256" y="1420"/>
                  </a:cxn>
                  <a:cxn ang="0">
                    <a:pos x="1243" y="1497"/>
                  </a:cxn>
                  <a:cxn ang="0">
                    <a:pos x="1227" y="1572"/>
                  </a:cxn>
                  <a:cxn ang="0">
                    <a:pos x="1206" y="1646"/>
                  </a:cxn>
                  <a:cxn ang="0">
                    <a:pos x="1180" y="1717"/>
                  </a:cxn>
                  <a:cxn ang="0">
                    <a:pos x="1151" y="1787"/>
                  </a:cxn>
                  <a:cxn ang="0">
                    <a:pos x="1117" y="1855"/>
                  </a:cxn>
                  <a:cxn ang="0">
                    <a:pos x="1080" y="1920"/>
                  </a:cxn>
                  <a:cxn ang="0">
                    <a:pos x="1039" y="1982"/>
                  </a:cxn>
                  <a:cxn ang="0">
                    <a:pos x="995" y="2042"/>
                  </a:cxn>
                  <a:cxn ang="0">
                    <a:pos x="947" y="2100"/>
                  </a:cxn>
                  <a:cxn ang="0">
                    <a:pos x="896" y="2154"/>
                  </a:cxn>
                  <a:cxn ang="0">
                    <a:pos x="841" y="2204"/>
                  </a:cxn>
                  <a:cxn ang="0">
                    <a:pos x="785" y="2253"/>
                  </a:cxn>
                  <a:cxn ang="0">
                    <a:pos x="724" y="2297"/>
                  </a:cxn>
                  <a:cxn ang="0">
                    <a:pos x="662" y="2338"/>
                  </a:cxn>
                  <a:cxn ang="0">
                    <a:pos x="597" y="2375"/>
                  </a:cxn>
                  <a:cxn ang="0">
                    <a:pos x="530" y="2409"/>
                  </a:cxn>
                  <a:cxn ang="0">
                    <a:pos x="460" y="2438"/>
                  </a:cxn>
                  <a:cxn ang="0">
                    <a:pos x="388" y="2464"/>
                  </a:cxn>
                  <a:cxn ang="0">
                    <a:pos x="315" y="2485"/>
                  </a:cxn>
                  <a:cxn ang="0">
                    <a:pos x="239" y="2501"/>
                  </a:cxn>
                  <a:cxn ang="0">
                    <a:pos x="162" y="2514"/>
                  </a:cxn>
                  <a:cxn ang="0">
                    <a:pos x="84" y="2521"/>
                  </a:cxn>
                  <a:cxn ang="0">
                    <a:pos x="4" y="2523"/>
                  </a:cxn>
                  <a:cxn ang="0">
                    <a:pos x="2" y="2523"/>
                  </a:cxn>
                  <a:cxn ang="0">
                    <a:pos x="2" y="2522"/>
                  </a:cxn>
                  <a:cxn ang="0">
                    <a:pos x="0" y="2522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1265" h="2523">
                    <a:moveTo>
                      <a:pt x="2" y="0"/>
                    </a:moveTo>
                    <a:lnTo>
                      <a:pt x="4" y="0"/>
                    </a:lnTo>
                    <a:lnTo>
                      <a:pt x="84" y="2"/>
                    </a:lnTo>
                    <a:lnTo>
                      <a:pt x="162" y="9"/>
                    </a:lnTo>
                    <a:lnTo>
                      <a:pt x="239" y="22"/>
                    </a:lnTo>
                    <a:lnTo>
                      <a:pt x="315" y="38"/>
                    </a:lnTo>
                    <a:lnTo>
                      <a:pt x="388" y="59"/>
                    </a:lnTo>
                    <a:lnTo>
                      <a:pt x="460" y="85"/>
                    </a:lnTo>
                    <a:lnTo>
                      <a:pt x="530" y="114"/>
                    </a:lnTo>
                    <a:lnTo>
                      <a:pt x="597" y="148"/>
                    </a:lnTo>
                    <a:lnTo>
                      <a:pt x="662" y="185"/>
                    </a:lnTo>
                    <a:lnTo>
                      <a:pt x="724" y="226"/>
                    </a:lnTo>
                    <a:lnTo>
                      <a:pt x="785" y="270"/>
                    </a:lnTo>
                    <a:lnTo>
                      <a:pt x="841" y="319"/>
                    </a:lnTo>
                    <a:lnTo>
                      <a:pt x="896" y="369"/>
                    </a:lnTo>
                    <a:lnTo>
                      <a:pt x="947" y="424"/>
                    </a:lnTo>
                    <a:lnTo>
                      <a:pt x="995" y="481"/>
                    </a:lnTo>
                    <a:lnTo>
                      <a:pt x="1039" y="541"/>
                    </a:lnTo>
                    <a:lnTo>
                      <a:pt x="1080" y="603"/>
                    </a:lnTo>
                    <a:lnTo>
                      <a:pt x="1117" y="668"/>
                    </a:lnTo>
                    <a:lnTo>
                      <a:pt x="1151" y="736"/>
                    </a:lnTo>
                    <a:lnTo>
                      <a:pt x="1180" y="806"/>
                    </a:lnTo>
                    <a:lnTo>
                      <a:pt x="1206" y="878"/>
                    </a:lnTo>
                    <a:lnTo>
                      <a:pt x="1227" y="951"/>
                    </a:lnTo>
                    <a:lnTo>
                      <a:pt x="1243" y="1026"/>
                    </a:lnTo>
                    <a:lnTo>
                      <a:pt x="1256" y="1103"/>
                    </a:lnTo>
                    <a:lnTo>
                      <a:pt x="1263" y="1182"/>
                    </a:lnTo>
                    <a:lnTo>
                      <a:pt x="1265" y="1262"/>
                    </a:lnTo>
                    <a:lnTo>
                      <a:pt x="1263" y="1341"/>
                    </a:lnTo>
                    <a:lnTo>
                      <a:pt x="1256" y="1420"/>
                    </a:lnTo>
                    <a:lnTo>
                      <a:pt x="1243" y="1497"/>
                    </a:lnTo>
                    <a:lnTo>
                      <a:pt x="1227" y="1572"/>
                    </a:lnTo>
                    <a:lnTo>
                      <a:pt x="1206" y="1646"/>
                    </a:lnTo>
                    <a:lnTo>
                      <a:pt x="1180" y="1717"/>
                    </a:lnTo>
                    <a:lnTo>
                      <a:pt x="1151" y="1787"/>
                    </a:lnTo>
                    <a:lnTo>
                      <a:pt x="1117" y="1855"/>
                    </a:lnTo>
                    <a:lnTo>
                      <a:pt x="1080" y="1920"/>
                    </a:lnTo>
                    <a:lnTo>
                      <a:pt x="1039" y="1982"/>
                    </a:lnTo>
                    <a:lnTo>
                      <a:pt x="995" y="2042"/>
                    </a:lnTo>
                    <a:lnTo>
                      <a:pt x="947" y="2100"/>
                    </a:lnTo>
                    <a:lnTo>
                      <a:pt x="896" y="2154"/>
                    </a:lnTo>
                    <a:lnTo>
                      <a:pt x="841" y="2204"/>
                    </a:lnTo>
                    <a:lnTo>
                      <a:pt x="785" y="2253"/>
                    </a:lnTo>
                    <a:lnTo>
                      <a:pt x="724" y="2297"/>
                    </a:lnTo>
                    <a:lnTo>
                      <a:pt x="662" y="2338"/>
                    </a:lnTo>
                    <a:lnTo>
                      <a:pt x="597" y="2375"/>
                    </a:lnTo>
                    <a:lnTo>
                      <a:pt x="530" y="2409"/>
                    </a:lnTo>
                    <a:lnTo>
                      <a:pt x="460" y="2438"/>
                    </a:lnTo>
                    <a:lnTo>
                      <a:pt x="388" y="2464"/>
                    </a:lnTo>
                    <a:lnTo>
                      <a:pt x="315" y="2485"/>
                    </a:lnTo>
                    <a:lnTo>
                      <a:pt x="239" y="2501"/>
                    </a:lnTo>
                    <a:lnTo>
                      <a:pt x="162" y="2514"/>
                    </a:lnTo>
                    <a:lnTo>
                      <a:pt x="84" y="2521"/>
                    </a:lnTo>
                    <a:lnTo>
                      <a:pt x="4" y="2523"/>
                    </a:lnTo>
                    <a:lnTo>
                      <a:pt x="2" y="2523"/>
                    </a:lnTo>
                    <a:lnTo>
                      <a:pt x="2" y="2522"/>
                    </a:lnTo>
                    <a:lnTo>
                      <a:pt x="0" y="252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4" name="Freeform 9"/>
              <p:cNvSpPr>
                <a:spLocks/>
              </p:cNvSpPr>
              <p:nvPr/>
            </p:nvSpPr>
            <p:spPr bwMode="auto">
              <a:xfrm>
                <a:off x="4265613" y="1668463"/>
                <a:ext cx="1743075" cy="3497263"/>
              </a:xfrm>
              <a:custGeom>
                <a:avLst/>
                <a:gdLst/>
                <a:ahLst/>
                <a:cxnLst>
                  <a:cxn ang="0">
                    <a:pos x="1098" y="0"/>
                  </a:cxn>
                  <a:cxn ang="0">
                    <a:pos x="1098" y="2203"/>
                  </a:cxn>
                  <a:cxn ang="0">
                    <a:pos x="1023" y="2200"/>
                  </a:cxn>
                  <a:cxn ang="0">
                    <a:pos x="949" y="2192"/>
                  </a:cxn>
                  <a:cxn ang="0">
                    <a:pos x="877" y="2180"/>
                  </a:cxn>
                  <a:cxn ang="0">
                    <a:pos x="806" y="2163"/>
                  </a:cxn>
                  <a:cxn ang="0">
                    <a:pos x="737" y="2141"/>
                  </a:cxn>
                  <a:cxn ang="0">
                    <a:pos x="670" y="2115"/>
                  </a:cxn>
                  <a:cxn ang="0">
                    <a:pos x="606" y="2085"/>
                  </a:cxn>
                  <a:cxn ang="0">
                    <a:pos x="544" y="2052"/>
                  </a:cxn>
                  <a:cxn ang="0">
                    <a:pos x="484" y="2013"/>
                  </a:cxn>
                  <a:cxn ang="0">
                    <a:pos x="427" y="1972"/>
                  </a:cxn>
                  <a:cxn ang="0">
                    <a:pos x="373" y="1928"/>
                  </a:cxn>
                  <a:cxn ang="0">
                    <a:pos x="321" y="1879"/>
                  </a:cxn>
                  <a:cxn ang="0">
                    <a:pos x="273" y="1828"/>
                  </a:cxn>
                  <a:cxn ang="0">
                    <a:pos x="229" y="1773"/>
                  </a:cxn>
                  <a:cxn ang="0">
                    <a:pos x="188" y="1716"/>
                  </a:cxn>
                  <a:cxn ang="0">
                    <a:pos x="149" y="1656"/>
                  </a:cxn>
                  <a:cxn ang="0">
                    <a:pos x="116" y="1594"/>
                  </a:cxn>
                  <a:cxn ang="0">
                    <a:pos x="86" y="1529"/>
                  </a:cxn>
                  <a:cxn ang="0">
                    <a:pos x="60" y="1462"/>
                  </a:cxn>
                  <a:cxn ang="0">
                    <a:pos x="39" y="1394"/>
                  </a:cxn>
                  <a:cxn ang="0">
                    <a:pos x="22" y="1323"/>
                  </a:cxn>
                  <a:cxn ang="0">
                    <a:pos x="10" y="1251"/>
                  </a:cxn>
                  <a:cxn ang="0">
                    <a:pos x="2" y="1177"/>
                  </a:cxn>
                  <a:cxn ang="0">
                    <a:pos x="0" y="1102"/>
                  </a:cxn>
                  <a:cxn ang="0">
                    <a:pos x="2" y="1026"/>
                  </a:cxn>
                  <a:cxn ang="0">
                    <a:pos x="10" y="952"/>
                  </a:cxn>
                  <a:cxn ang="0">
                    <a:pos x="22" y="880"/>
                  </a:cxn>
                  <a:cxn ang="0">
                    <a:pos x="39" y="809"/>
                  </a:cxn>
                  <a:cxn ang="0">
                    <a:pos x="60" y="741"/>
                  </a:cxn>
                  <a:cxn ang="0">
                    <a:pos x="86" y="674"/>
                  </a:cxn>
                  <a:cxn ang="0">
                    <a:pos x="116" y="609"/>
                  </a:cxn>
                  <a:cxn ang="0">
                    <a:pos x="149" y="547"/>
                  </a:cxn>
                  <a:cxn ang="0">
                    <a:pos x="188" y="487"/>
                  </a:cxn>
                  <a:cxn ang="0">
                    <a:pos x="229" y="430"/>
                  </a:cxn>
                  <a:cxn ang="0">
                    <a:pos x="273" y="375"/>
                  </a:cxn>
                  <a:cxn ang="0">
                    <a:pos x="321" y="324"/>
                  </a:cxn>
                  <a:cxn ang="0">
                    <a:pos x="373" y="275"/>
                  </a:cxn>
                  <a:cxn ang="0">
                    <a:pos x="427" y="231"/>
                  </a:cxn>
                  <a:cxn ang="0">
                    <a:pos x="484" y="190"/>
                  </a:cxn>
                  <a:cxn ang="0">
                    <a:pos x="544" y="151"/>
                  </a:cxn>
                  <a:cxn ang="0">
                    <a:pos x="606" y="118"/>
                  </a:cxn>
                  <a:cxn ang="0">
                    <a:pos x="670" y="88"/>
                  </a:cxn>
                  <a:cxn ang="0">
                    <a:pos x="737" y="62"/>
                  </a:cxn>
                  <a:cxn ang="0">
                    <a:pos x="806" y="40"/>
                  </a:cxn>
                  <a:cxn ang="0">
                    <a:pos x="877" y="23"/>
                  </a:cxn>
                  <a:cxn ang="0">
                    <a:pos x="949" y="11"/>
                  </a:cxn>
                  <a:cxn ang="0">
                    <a:pos x="1023" y="3"/>
                  </a:cxn>
                  <a:cxn ang="0">
                    <a:pos x="1098" y="0"/>
                  </a:cxn>
                </a:cxnLst>
                <a:rect l="0" t="0" r="r" b="b"/>
                <a:pathLst>
                  <a:path w="1098" h="2203">
                    <a:moveTo>
                      <a:pt x="1098" y="0"/>
                    </a:moveTo>
                    <a:lnTo>
                      <a:pt x="1098" y="2203"/>
                    </a:lnTo>
                    <a:lnTo>
                      <a:pt x="1023" y="2200"/>
                    </a:lnTo>
                    <a:lnTo>
                      <a:pt x="949" y="2192"/>
                    </a:lnTo>
                    <a:lnTo>
                      <a:pt x="877" y="2180"/>
                    </a:lnTo>
                    <a:lnTo>
                      <a:pt x="806" y="2163"/>
                    </a:lnTo>
                    <a:lnTo>
                      <a:pt x="737" y="2141"/>
                    </a:lnTo>
                    <a:lnTo>
                      <a:pt x="670" y="2115"/>
                    </a:lnTo>
                    <a:lnTo>
                      <a:pt x="606" y="2085"/>
                    </a:lnTo>
                    <a:lnTo>
                      <a:pt x="544" y="2052"/>
                    </a:lnTo>
                    <a:lnTo>
                      <a:pt x="484" y="2013"/>
                    </a:lnTo>
                    <a:lnTo>
                      <a:pt x="427" y="1972"/>
                    </a:lnTo>
                    <a:lnTo>
                      <a:pt x="373" y="1928"/>
                    </a:lnTo>
                    <a:lnTo>
                      <a:pt x="321" y="1879"/>
                    </a:lnTo>
                    <a:lnTo>
                      <a:pt x="273" y="1828"/>
                    </a:lnTo>
                    <a:lnTo>
                      <a:pt x="229" y="1773"/>
                    </a:lnTo>
                    <a:lnTo>
                      <a:pt x="188" y="1716"/>
                    </a:lnTo>
                    <a:lnTo>
                      <a:pt x="149" y="1656"/>
                    </a:lnTo>
                    <a:lnTo>
                      <a:pt x="116" y="1594"/>
                    </a:lnTo>
                    <a:lnTo>
                      <a:pt x="86" y="1529"/>
                    </a:lnTo>
                    <a:lnTo>
                      <a:pt x="60" y="1462"/>
                    </a:lnTo>
                    <a:lnTo>
                      <a:pt x="39" y="1394"/>
                    </a:lnTo>
                    <a:lnTo>
                      <a:pt x="22" y="1323"/>
                    </a:lnTo>
                    <a:lnTo>
                      <a:pt x="10" y="1251"/>
                    </a:lnTo>
                    <a:lnTo>
                      <a:pt x="2" y="1177"/>
                    </a:lnTo>
                    <a:lnTo>
                      <a:pt x="0" y="1102"/>
                    </a:lnTo>
                    <a:lnTo>
                      <a:pt x="2" y="1026"/>
                    </a:lnTo>
                    <a:lnTo>
                      <a:pt x="10" y="952"/>
                    </a:lnTo>
                    <a:lnTo>
                      <a:pt x="22" y="880"/>
                    </a:lnTo>
                    <a:lnTo>
                      <a:pt x="39" y="809"/>
                    </a:lnTo>
                    <a:lnTo>
                      <a:pt x="60" y="741"/>
                    </a:lnTo>
                    <a:lnTo>
                      <a:pt x="86" y="674"/>
                    </a:lnTo>
                    <a:lnTo>
                      <a:pt x="116" y="609"/>
                    </a:lnTo>
                    <a:lnTo>
                      <a:pt x="149" y="547"/>
                    </a:lnTo>
                    <a:lnTo>
                      <a:pt x="188" y="487"/>
                    </a:lnTo>
                    <a:lnTo>
                      <a:pt x="229" y="430"/>
                    </a:lnTo>
                    <a:lnTo>
                      <a:pt x="273" y="375"/>
                    </a:lnTo>
                    <a:lnTo>
                      <a:pt x="321" y="324"/>
                    </a:lnTo>
                    <a:lnTo>
                      <a:pt x="373" y="275"/>
                    </a:lnTo>
                    <a:lnTo>
                      <a:pt x="427" y="231"/>
                    </a:lnTo>
                    <a:lnTo>
                      <a:pt x="484" y="190"/>
                    </a:lnTo>
                    <a:lnTo>
                      <a:pt x="544" y="151"/>
                    </a:lnTo>
                    <a:lnTo>
                      <a:pt x="606" y="118"/>
                    </a:lnTo>
                    <a:lnTo>
                      <a:pt x="670" y="88"/>
                    </a:lnTo>
                    <a:lnTo>
                      <a:pt x="737" y="62"/>
                    </a:lnTo>
                    <a:lnTo>
                      <a:pt x="806" y="40"/>
                    </a:lnTo>
                    <a:lnTo>
                      <a:pt x="877" y="23"/>
                    </a:lnTo>
                    <a:lnTo>
                      <a:pt x="949" y="11"/>
                    </a:lnTo>
                    <a:lnTo>
                      <a:pt x="1023" y="3"/>
                    </a:lnTo>
                    <a:lnTo>
                      <a:pt x="1098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5" name="Freeform 10"/>
              <p:cNvSpPr>
                <a:spLocks/>
              </p:cNvSpPr>
              <p:nvPr/>
            </p:nvSpPr>
            <p:spPr bwMode="auto">
              <a:xfrm>
                <a:off x="6008688" y="1668463"/>
                <a:ext cx="1754188" cy="34972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0" y="3"/>
                  </a:cxn>
                  <a:cxn ang="0">
                    <a:pos x="154" y="11"/>
                  </a:cxn>
                  <a:cxn ang="0">
                    <a:pos x="226" y="23"/>
                  </a:cxn>
                  <a:cxn ang="0">
                    <a:pos x="297" y="39"/>
                  </a:cxn>
                  <a:cxn ang="0">
                    <a:pos x="366" y="61"/>
                  </a:cxn>
                  <a:cxn ang="0">
                    <a:pos x="433" y="87"/>
                  </a:cxn>
                  <a:cxn ang="0">
                    <a:pos x="498" y="116"/>
                  </a:cxn>
                  <a:cxn ang="0">
                    <a:pos x="560" y="151"/>
                  </a:cxn>
                  <a:cxn ang="0">
                    <a:pos x="620" y="189"/>
                  </a:cxn>
                  <a:cxn ang="0">
                    <a:pos x="677" y="230"/>
                  </a:cxn>
                  <a:cxn ang="0">
                    <a:pos x="732" y="275"/>
                  </a:cxn>
                  <a:cxn ang="0">
                    <a:pos x="783" y="323"/>
                  </a:cxn>
                  <a:cxn ang="0">
                    <a:pos x="831" y="374"/>
                  </a:cxn>
                  <a:cxn ang="0">
                    <a:pos x="876" y="429"/>
                  </a:cxn>
                  <a:cxn ang="0">
                    <a:pos x="917" y="486"/>
                  </a:cxn>
                  <a:cxn ang="0">
                    <a:pos x="955" y="546"/>
                  </a:cxn>
                  <a:cxn ang="0">
                    <a:pos x="989" y="608"/>
                  </a:cxn>
                  <a:cxn ang="0">
                    <a:pos x="1019" y="673"/>
                  </a:cxn>
                  <a:cxn ang="0">
                    <a:pos x="1045" y="740"/>
                  </a:cxn>
                  <a:cxn ang="0">
                    <a:pos x="1066" y="809"/>
                  </a:cxn>
                  <a:cxn ang="0">
                    <a:pos x="1083" y="880"/>
                  </a:cxn>
                  <a:cxn ang="0">
                    <a:pos x="1095" y="952"/>
                  </a:cxn>
                  <a:cxn ang="0">
                    <a:pos x="1103" y="1026"/>
                  </a:cxn>
                  <a:cxn ang="0">
                    <a:pos x="1105" y="1102"/>
                  </a:cxn>
                  <a:cxn ang="0">
                    <a:pos x="1103" y="1177"/>
                  </a:cxn>
                  <a:cxn ang="0">
                    <a:pos x="1095" y="1251"/>
                  </a:cxn>
                  <a:cxn ang="0">
                    <a:pos x="1083" y="1323"/>
                  </a:cxn>
                  <a:cxn ang="0">
                    <a:pos x="1066" y="1394"/>
                  </a:cxn>
                  <a:cxn ang="0">
                    <a:pos x="1045" y="1463"/>
                  </a:cxn>
                  <a:cxn ang="0">
                    <a:pos x="1019" y="1530"/>
                  </a:cxn>
                  <a:cxn ang="0">
                    <a:pos x="989" y="1595"/>
                  </a:cxn>
                  <a:cxn ang="0">
                    <a:pos x="955" y="1657"/>
                  </a:cxn>
                  <a:cxn ang="0">
                    <a:pos x="917" y="1717"/>
                  </a:cxn>
                  <a:cxn ang="0">
                    <a:pos x="876" y="1774"/>
                  </a:cxn>
                  <a:cxn ang="0">
                    <a:pos x="831" y="1829"/>
                  </a:cxn>
                  <a:cxn ang="0">
                    <a:pos x="783" y="1880"/>
                  </a:cxn>
                  <a:cxn ang="0">
                    <a:pos x="732" y="1928"/>
                  </a:cxn>
                  <a:cxn ang="0">
                    <a:pos x="677" y="1973"/>
                  </a:cxn>
                  <a:cxn ang="0">
                    <a:pos x="620" y="2014"/>
                  </a:cxn>
                  <a:cxn ang="0">
                    <a:pos x="560" y="2052"/>
                  </a:cxn>
                  <a:cxn ang="0">
                    <a:pos x="498" y="2087"/>
                  </a:cxn>
                  <a:cxn ang="0">
                    <a:pos x="433" y="2116"/>
                  </a:cxn>
                  <a:cxn ang="0">
                    <a:pos x="366" y="2142"/>
                  </a:cxn>
                  <a:cxn ang="0">
                    <a:pos x="297" y="2164"/>
                  </a:cxn>
                  <a:cxn ang="0">
                    <a:pos x="226" y="2180"/>
                  </a:cxn>
                  <a:cxn ang="0">
                    <a:pos x="154" y="2192"/>
                  </a:cxn>
                  <a:cxn ang="0">
                    <a:pos x="80" y="2200"/>
                  </a:cxn>
                  <a:cxn ang="0">
                    <a:pos x="4" y="2203"/>
                  </a:cxn>
                  <a:cxn ang="0">
                    <a:pos x="0" y="2203"/>
                  </a:cxn>
                  <a:cxn ang="0">
                    <a:pos x="0" y="0"/>
                  </a:cxn>
                </a:cxnLst>
                <a:rect l="0" t="0" r="r" b="b"/>
                <a:pathLst>
                  <a:path w="1105" h="2203">
                    <a:moveTo>
                      <a:pt x="0" y="0"/>
                    </a:moveTo>
                    <a:lnTo>
                      <a:pt x="4" y="0"/>
                    </a:lnTo>
                    <a:lnTo>
                      <a:pt x="80" y="3"/>
                    </a:lnTo>
                    <a:lnTo>
                      <a:pt x="154" y="11"/>
                    </a:lnTo>
                    <a:lnTo>
                      <a:pt x="226" y="23"/>
                    </a:lnTo>
                    <a:lnTo>
                      <a:pt x="297" y="39"/>
                    </a:lnTo>
                    <a:lnTo>
                      <a:pt x="366" y="61"/>
                    </a:lnTo>
                    <a:lnTo>
                      <a:pt x="433" y="87"/>
                    </a:lnTo>
                    <a:lnTo>
                      <a:pt x="498" y="116"/>
                    </a:lnTo>
                    <a:lnTo>
                      <a:pt x="560" y="151"/>
                    </a:lnTo>
                    <a:lnTo>
                      <a:pt x="620" y="189"/>
                    </a:lnTo>
                    <a:lnTo>
                      <a:pt x="677" y="230"/>
                    </a:lnTo>
                    <a:lnTo>
                      <a:pt x="732" y="275"/>
                    </a:lnTo>
                    <a:lnTo>
                      <a:pt x="783" y="323"/>
                    </a:lnTo>
                    <a:lnTo>
                      <a:pt x="831" y="374"/>
                    </a:lnTo>
                    <a:lnTo>
                      <a:pt x="876" y="429"/>
                    </a:lnTo>
                    <a:lnTo>
                      <a:pt x="917" y="486"/>
                    </a:lnTo>
                    <a:lnTo>
                      <a:pt x="955" y="546"/>
                    </a:lnTo>
                    <a:lnTo>
                      <a:pt x="989" y="608"/>
                    </a:lnTo>
                    <a:lnTo>
                      <a:pt x="1019" y="673"/>
                    </a:lnTo>
                    <a:lnTo>
                      <a:pt x="1045" y="740"/>
                    </a:lnTo>
                    <a:lnTo>
                      <a:pt x="1066" y="809"/>
                    </a:lnTo>
                    <a:lnTo>
                      <a:pt x="1083" y="880"/>
                    </a:lnTo>
                    <a:lnTo>
                      <a:pt x="1095" y="952"/>
                    </a:lnTo>
                    <a:lnTo>
                      <a:pt x="1103" y="1026"/>
                    </a:lnTo>
                    <a:lnTo>
                      <a:pt x="1105" y="1102"/>
                    </a:lnTo>
                    <a:lnTo>
                      <a:pt x="1103" y="1177"/>
                    </a:lnTo>
                    <a:lnTo>
                      <a:pt x="1095" y="1251"/>
                    </a:lnTo>
                    <a:lnTo>
                      <a:pt x="1083" y="1323"/>
                    </a:lnTo>
                    <a:lnTo>
                      <a:pt x="1066" y="1394"/>
                    </a:lnTo>
                    <a:lnTo>
                      <a:pt x="1045" y="1463"/>
                    </a:lnTo>
                    <a:lnTo>
                      <a:pt x="1019" y="1530"/>
                    </a:lnTo>
                    <a:lnTo>
                      <a:pt x="989" y="1595"/>
                    </a:lnTo>
                    <a:lnTo>
                      <a:pt x="955" y="1657"/>
                    </a:lnTo>
                    <a:lnTo>
                      <a:pt x="917" y="1717"/>
                    </a:lnTo>
                    <a:lnTo>
                      <a:pt x="876" y="1774"/>
                    </a:lnTo>
                    <a:lnTo>
                      <a:pt x="831" y="1829"/>
                    </a:lnTo>
                    <a:lnTo>
                      <a:pt x="783" y="1880"/>
                    </a:lnTo>
                    <a:lnTo>
                      <a:pt x="732" y="1928"/>
                    </a:lnTo>
                    <a:lnTo>
                      <a:pt x="677" y="1973"/>
                    </a:lnTo>
                    <a:lnTo>
                      <a:pt x="620" y="2014"/>
                    </a:lnTo>
                    <a:lnTo>
                      <a:pt x="560" y="2052"/>
                    </a:lnTo>
                    <a:lnTo>
                      <a:pt x="498" y="2087"/>
                    </a:lnTo>
                    <a:lnTo>
                      <a:pt x="433" y="2116"/>
                    </a:lnTo>
                    <a:lnTo>
                      <a:pt x="366" y="2142"/>
                    </a:lnTo>
                    <a:lnTo>
                      <a:pt x="297" y="2164"/>
                    </a:lnTo>
                    <a:lnTo>
                      <a:pt x="226" y="2180"/>
                    </a:lnTo>
                    <a:lnTo>
                      <a:pt x="154" y="2192"/>
                    </a:lnTo>
                    <a:lnTo>
                      <a:pt x="80" y="2200"/>
                    </a:lnTo>
                    <a:lnTo>
                      <a:pt x="4" y="2203"/>
                    </a:lnTo>
                    <a:lnTo>
                      <a:pt x="0" y="22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6" name="Freeform 11"/>
              <p:cNvSpPr>
                <a:spLocks noEditPoints="1"/>
              </p:cNvSpPr>
              <p:nvPr/>
            </p:nvSpPr>
            <p:spPr bwMode="auto">
              <a:xfrm>
                <a:off x="5299076" y="2197100"/>
                <a:ext cx="1522413" cy="2397125"/>
              </a:xfrm>
              <a:custGeom>
                <a:avLst/>
                <a:gdLst/>
                <a:ahLst/>
                <a:cxnLst>
                  <a:cxn ang="0">
                    <a:pos x="581" y="1159"/>
                  </a:cxn>
                  <a:cxn ang="0">
                    <a:pos x="653" y="1124"/>
                  </a:cxn>
                  <a:cxn ang="0">
                    <a:pos x="702" y="1066"/>
                  </a:cxn>
                  <a:cxn ang="0">
                    <a:pos x="718" y="996"/>
                  </a:cxn>
                  <a:cxn ang="0">
                    <a:pos x="705" y="934"/>
                  </a:cxn>
                  <a:cxn ang="0">
                    <a:pos x="663" y="883"/>
                  </a:cxn>
                  <a:cxn ang="0">
                    <a:pos x="586" y="846"/>
                  </a:cxn>
                  <a:cxn ang="0">
                    <a:pos x="383" y="277"/>
                  </a:cxn>
                  <a:cxn ang="0">
                    <a:pos x="318" y="325"/>
                  </a:cxn>
                  <a:cxn ang="0">
                    <a:pos x="286" y="390"/>
                  </a:cxn>
                  <a:cxn ang="0">
                    <a:pos x="292" y="457"/>
                  </a:cxn>
                  <a:cxn ang="0">
                    <a:pos x="333" y="516"/>
                  </a:cxn>
                  <a:cxn ang="0">
                    <a:pos x="410" y="559"/>
                  </a:cxn>
                  <a:cxn ang="0">
                    <a:pos x="553" y="0"/>
                  </a:cxn>
                  <a:cxn ang="0">
                    <a:pos x="637" y="98"/>
                  </a:cxn>
                  <a:cxn ang="0">
                    <a:pos x="743" y="136"/>
                  </a:cxn>
                  <a:cxn ang="0">
                    <a:pos x="826" y="197"/>
                  </a:cxn>
                  <a:cxn ang="0">
                    <a:pos x="884" y="277"/>
                  </a:cxn>
                  <a:cxn ang="0">
                    <a:pos x="919" y="377"/>
                  </a:cxn>
                  <a:cxn ang="0">
                    <a:pos x="651" y="353"/>
                  </a:cxn>
                  <a:cxn ang="0">
                    <a:pos x="601" y="295"/>
                  </a:cxn>
                  <a:cxn ang="0">
                    <a:pos x="553" y="600"/>
                  </a:cxn>
                  <a:cxn ang="0">
                    <a:pos x="708" y="645"/>
                  </a:cxn>
                  <a:cxn ang="0">
                    <a:pos x="822" y="700"/>
                  </a:cxn>
                  <a:cxn ang="0">
                    <a:pos x="896" y="768"/>
                  </a:cxn>
                  <a:cxn ang="0">
                    <a:pos x="943" y="858"/>
                  </a:cxn>
                  <a:cxn ang="0">
                    <a:pos x="959" y="966"/>
                  </a:cxn>
                  <a:cxn ang="0">
                    <a:pos x="944" y="1074"/>
                  </a:cxn>
                  <a:cxn ang="0">
                    <a:pos x="898" y="1168"/>
                  </a:cxn>
                  <a:cxn ang="0">
                    <a:pos x="823" y="1248"/>
                  </a:cxn>
                  <a:cxn ang="0">
                    <a:pos x="723" y="1308"/>
                  </a:cxn>
                  <a:cxn ang="0">
                    <a:pos x="599" y="1344"/>
                  </a:cxn>
                  <a:cxn ang="0">
                    <a:pos x="410" y="1510"/>
                  </a:cxn>
                  <a:cxn ang="0">
                    <a:pos x="319" y="1340"/>
                  </a:cxn>
                  <a:cxn ang="0">
                    <a:pos x="201" y="1293"/>
                  </a:cxn>
                  <a:cxn ang="0">
                    <a:pos x="107" y="1219"/>
                  </a:cxn>
                  <a:cxn ang="0">
                    <a:pos x="39" y="1118"/>
                  </a:cxn>
                  <a:cxn ang="0">
                    <a:pos x="0" y="990"/>
                  </a:cxn>
                  <a:cxn ang="0">
                    <a:pos x="278" y="1029"/>
                  </a:cxn>
                  <a:cxn ang="0">
                    <a:pos x="337" y="1106"/>
                  </a:cxn>
                  <a:cxn ang="0">
                    <a:pos x="410" y="1153"/>
                  </a:cxn>
                  <a:cxn ang="0">
                    <a:pos x="309" y="769"/>
                  </a:cxn>
                  <a:cxn ang="0">
                    <a:pos x="189" y="707"/>
                  </a:cxn>
                  <a:cxn ang="0">
                    <a:pos x="105" y="629"/>
                  </a:cxn>
                  <a:cxn ang="0">
                    <a:pos x="56" y="534"/>
                  </a:cxn>
                  <a:cxn ang="0">
                    <a:pos x="39" y="424"/>
                  </a:cxn>
                  <a:cxn ang="0">
                    <a:pos x="57" y="314"/>
                  </a:cxn>
                  <a:cxn ang="0">
                    <a:pos x="114" y="220"/>
                  </a:cxn>
                  <a:cxn ang="0">
                    <a:pos x="205" y="144"/>
                  </a:cxn>
                  <a:cxn ang="0">
                    <a:pos x="320" y="98"/>
                  </a:cxn>
                  <a:cxn ang="0">
                    <a:pos x="410" y="0"/>
                  </a:cxn>
                </a:cxnLst>
                <a:rect l="0" t="0" r="r" b="b"/>
                <a:pathLst>
                  <a:path w="959" h="1510">
                    <a:moveTo>
                      <a:pt x="553" y="836"/>
                    </a:moveTo>
                    <a:lnTo>
                      <a:pt x="553" y="1165"/>
                    </a:lnTo>
                    <a:lnTo>
                      <a:pt x="581" y="1159"/>
                    </a:lnTo>
                    <a:lnTo>
                      <a:pt x="608" y="1150"/>
                    </a:lnTo>
                    <a:lnTo>
                      <a:pt x="632" y="1138"/>
                    </a:lnTo>
                    <a:lnTo>
                      <a:pt x="653" y="1124"/>
                    </a:lnTo>
                    <a:lnTo>
                      <a:pt x="672" y="1106"/>
                    </a:lnTo>
                    <a:lnTo>
                      <a:pt x="689" y="1087"/>
                    </a:lnTo>
                    <a:lnTo>
                      <a:pt x="702" y="1066"/>
                    </a:lnTo>
                    <a:lnTo>
                      <a:pt x="711" y="1044"/>
                    </a:lnTo>
                    <a:lnTo>
                      <a:pt x="717" y="1021"/>
                    </a:lnTo>
                    <a:lnTo>
                      <a:pt x="718" y="996"/>
                    </a:lnTo>
                    <a:lnTo>
                      <a:pt x="717" y="974"/>
                    </a:lnTo>
                    <a:lnTo>
                      <a:pt x="712" y="954"/>
                    </a:lnTo>
                    <a:lnTo>
                      <a:pt x="705" y="934"/>
                    </a:lnTo>
                    <a:lnTo>
                      <a:pt x="694" y="916"/>
                    </a:lnTo>
                    <a:lnTo>
                      <a:pt x="680" y="899"/>
                    </a:lnTo>
                    <a:lnTo>
                      <a:pt x="663" y="883"/>
                    </a:lnTo>
                    <a:lnTo>
                      <a:pt x="641" y="869"/>
                    </a:lnTo>
                    <a:lnTo>
                      <a:pt x="616" y="857"/>
                    </a:lnTo>
                    <a:lnTo>
                      <a:pt x="586" y="846"/>
                    </a:lnTo>
                    <a:lnTo>
                      <a:pt x="553" y="836"/>
                    </a:lnTo>
                    <a:close/>
                    <a:moveTo>
                      <a:pt x="410" y="268"/>
                    </a:moveTo>
                    <a:lnTo>
                      <a:pt x="383" y="277"/>
                    </a:lnTo>
                    <a:lnTo>
                      <a:pt x="359" y="290"/>
                    </a:lnTo>
                    <a:lnTo>
                      <a:pt x="337" y="306"/>
                    </a:lnTo>
                    <a:lnTo>
                      <a:pt x="318" y="325"/>
                    </a:lnTo>
                    <a:lnTo>
                      <a:pt x="303" y="346"/>
                    </a:lnTo>
                    <a:lnTo>
                      <a:pt x="293" y="367"/>
                    </a:lnTo>
                    <a:lnTo>
                      <a:pt x="286" y="390"/>
                    </a:lnTo>
                    <a:lnTo>
                      <a:pt x="284" y="414"/>
                    </a:lnTo>
                    <a:lnTo>
                      <a:pt x="286" y="436"/>
                    </a:lnTo>
                    <a:lnTo>
                      <a:pt x="292" y="457"/>
                    </a:lnTo>
                    <a:lnTo>
                      <a:pt x="302" y="478"/>
                    </a:lnTo>
                    <a:lnTo>
                      <a:pt x="316" y="497"/>
                    </a:lnTo>
                    <a:lnTo>
                      <a:pt x="333" y="516"/>
                    </a:lnTo>
                    <a:lnTo>
                      <a:pt x="355" y="532"/>
                    </a:lnTo>
                    <a:lnTo>
                      <a:pt x="381" y="547"/>
                    </a:lnTo>
                    <a:lnTo>
                      <a:pt x="410" y="559"/>
                    </a:lnTo>
                    <a:lnTo>
                      <a:pt x="410" y="268"/>
                    </a:lnTo>
                    <a:close/>
                    <a:moveTo>
                      <a:pt x="410" y="0"/>
                    </a:moveTo>
                    <a:lnTo>
                      <a:pt x="553" y="0"/>
                    </a:lnTo>
                    <a:lnTo>
                      <a:pt x="553" y="83"/>
                    </a:lnTo>
                    <a:lnTo>
                      <a:pt x="596" y="89"/>
                    </a:lnTo>
                    <a:lnTo>
                      <a:pt x="637" y="98"/>
                    </a:lnTo>
                    <a:lnTo>
                      <a:pt x="675" y="108"/>
                    </a:lnTo>
                    <a:lnTo>
                      <a:pt x="710" y="121"/>
                    </a:lnTo>
                    <a:lnTo>
                      <a:pt x="743" y="136"/>
                    </a:lnTo>
                    <a:lnTo>
                      <a:pt x="773" y="155"/>
                    </a:lnTo>
                    <a:lnTo>
                      <a:pt x="801" y="175"/>
                    </a:lnTo>
                    <a:lnTo>
                      <a:pt x="826" y="197"/>
                    </a:lnTo>
                    <a:lnTo>
                      <a:pt x="848" y="222"/>
                    </a:lnTo>
                    <a:lnTo>
                      <a:pt x="868" y="249"/>
                    </a:lnTo>
                    <a:lnTo>
                      <a:pt x="884" y="277"/>
                    </a:lnTo>
                    <a:lnTo>
                      <a:pt x="899" y="308"/>
                    </a:lnTo>
                    <a:lnTo>
                      <a:pt x="910" y="342"/>
                    </a:lnTo>
                    <a:lnTo>
                      <a:pt x="919" y="377"/>
                    </a:lnTo>
                    <a:lnTo>
                      <a:pt x="671" y="404"/>
                    </a:lnTo>
                    <a:lnTo>
                      <a:pt x="663" y="377"/>
                    </a:lnTo>
                    <a:lnTo>
                      <a:pt x="651" y="353"/>
                    </a:lnTo>
                    <a:lnTo>
                      <a:pt x="638" y="331"/>
                    </a:lnTo>
                    <a:lnTo>
                      <a:pt x="621" y="312"/>
                    </a:lnTo>
                    <a:lnTo>
                      <a:pt x="601" y="295"/>
                    </a:lnTo>
                    <a:lnTo>
                      <a:pt x="578" y="281"/>
                    </a:lnTo>
                    <a:lnTo>
                      <a:pt x="553" y="270"/>
                    </a:lnTo>
                    <a:lnTo>
                      <a:pt x="553" y="600"/>
                    </a:lnTo>
                    <a:lnTo>
                      <a:pt x="609" y="614"/>
                    </a:lnTo>
                    <a:lnTo>
                      <a:pt x="661" y="629"/>
                    </a:lnTo>
                    <a:lnTo>
                      <a:pt x="708" y="645"/>
                    </a:lnTo>
                    <a:lnTo>
                      <a:pt x="751" y="662"/>
                    </a:lnTo>
                    <a:lnTo>
                      <a:pt x="788" y="680"/>
                    </a:lnTo>
                    <a:lnTo>
                      <a:pt x="822" y="700"/>
                    </a:lnTo>
                    <a:lnTo>
                      <a:pt x="849" y="720"/>
                    </a:lnTo>
                    <a:lnTo>
                      <a:pt x="873" y="742"/>
                    </a:lnTo>
                    <a:lnTo>
                      <a:pt x="896" y="768"/>
                    </a:lnTo>
                    <a:lnTo>
                      <a:pt x="915" y="796"/>
                    </a:lnTo>
                    <a:lnTo>
                      <a:pt x="931" y="826"/>
                    </a:lnTo>
                    <a:lnTo>
                      <a:pt x="943" y="858"/>
                    </a:lnTo>
                    <a:lnTo>
                      <a:pt x="952" y="892"/>
                    </a:lnTo>
                    <a:lnTo>
                      <a:pt x="958" y="928"/>
                    </a:lnTo>
                    <a:lnTo>
                      <a:pt x="959" y="966"/>
                    </a:lnTo>
                    <a:lnTo>
                      <a:pt x="958" y="1003"/>
                    </a:lnTo>
                    <a:lnTo>
                      <a:pt x="952" y="1039"/>
                    </a:lnTo>
                    <a:lnTo>
                      <a:pt x="944" y="1074"/>
                    </a:lnTo>
                    <a:lnTo>
                      <a:pt x="932" y="1106"/>
                    </a:lnTo>
                    <a:lnTo>
                      <a:pt x="917" y="1138"/>
                    </a:lnTo>
                    <a:lnTo>
                      <a:pt x="898" y="1168"/>
                    </a:lnTo>
                    <a:lnTo>
                      <a:pt x="876" y="1196"/>
                    </a:lnTo>
                    <a:lnTo>
                      <a:pt x="851" y="1223"/>
                    </a:lnTo>
                    <a:lnTo>
                      <a:pt x="823" y="1248"/>
                    </a:lnTo>
                    <a:lnTo>
                      <a:pt x="792" y="1271"/>
                    </a:lnTo>
                    <a:lnTo>
                      <a:pt x="759" y="1291"/>
                    </a:lnTo>
                    <a:lnTo>
                      <a:pt x="723" y="1308"/>
                    </a:lnTo>
                    <a:lnTo>
                      <a:pt x="684" y="1323"/>
                    </a:lnTo>
                    <a:lnTo>
                      <a:pt x="643" y="1335"/>
                    </a:lnTo>
                    <a:lnTo>
                      <a:pt x="599" y="1344"/>
                    </a:lnTo>
                    <a:lnTo>
                      <a:pt x="553" y="1351"/>
                    </a:lnTo>
                    <a:lnTo>
                      <a:pt x="553" y="1510"/>
                    </a:lnTo>
                    <a:lnTo>
                      <a:pt x="410" y="1510"/>
                    </a:lnTo>
                    <a:lnTo>
                      <a:pt x="410" y="1356"/>
                    </a:lnTo>
                    <a:lnTo>
                      <a:pt x="364" y="1350"/>
                    </a:lnTo>
                    <a:lnTo>
                      <a:pt x="319" y="1340"/>
                    </a:lnTo>
                    <a:lnTo>
                      <a:pt x="277" y="1327"/>
                    </a:lnTo>
                    <a:lnTo>
                      <a:pt x="237" y="1312"/>
                    </a:lnTo>
                    <a:lnTo>
                      <a:pt x="201" y="1293"/>
                    </a:lnTo>
                    <a:lnTo>
                      <a:pt x="166" y="1272"/>
                    </a:lnTo>
                    <a:lnTo>
                      <a:pt x="135" y="1247"/>
                    </a:lnTo>
                    <a:lnTo>
                      <a:pt x="107" y="1219"/>
                    </a:lnTo>
                    <a:lnTo>
                      <a:pt x="81" y="1188"/>
                    </a:lnTo>
                    <a:lnTo>
                      <a:pt x="58" y="1155"/>
                    </a:lnTo>
                    <a:lnTo>
                      <a:pt x="39" y="1118"/>
                    </a:lnTo>
                    <a:lnTo>
                      <a:pt x="23" y="1079"/>
                    </a:lnTo>
                    <a:lnTo>
                      <a:pt x="10" y="1036"/>
                    </a:lnTo>
                    <a:lnTo>
                      <a:pt x="0" y="990"/>
                    </a:lnTo>
                    <a:lnTo>
                      <a:pt x="256" y="966"/>
                    </a:lnTo>
                    <a:lnTo>
                      <a:pt x="265" y="998"/>
                    </a:lnTo>
                    <a:lnTo>
                      <a:pt x="278" y="1029"/>
                    </a:lnTo>
                    <a:lnTo>
                      <a:pt x="294" y="1057"/>
                    </a:lnTo>
                    <a:lnTo>
                      <a:pt x="314" y="1083"/>
                    </a:lnTo>
                    <a:lnTo>
                      <a:pt x="337" y="1106"/>
                    </a:lnTo>
                    <a:lnTo>
                      <a:pt x="360" y="1125"/>
                    </a:lnTo>
                    <a:lnTo>
                      <a:pt x="385" y="1141"/>
                    </a:lnTo>
                    <a:lnTo>
                      <a:pt x="410" y="1153"/>
                    </a:lnTo>
                    <a:lnTo>
                      <a:pt x="410" y="800"/>
                    </a:lnTo>
                    <a:lnTo>
                      <a:pt x="358" y="785"/>
                    </a:lnTo>
                    <a:lnTo>
                      <a:pt x="309" y="769"/>
                    </a:lnTo>
                    <a:lnTo>
                      <a:pt x="265" y="750"/>
                    </a:lnTo>
                    <a:lnTo>
                      <a:pt x="224" y="730"/>
                    </a:lnTo>
                    <a:lnTo>
                      <a:pt x="189" y="707"/>
                    </a:lnTo>
                    <a:lnTo>
                      <a:pt x="157" y="683"/>
                    </a:lnTo>
                    <a:lnTo>
                      <a:pt x="129" y="656"/>
                    </a:lnTo>
                    <a:lnTo>
                      <a:pt x="105" y="629"/>
                    </a:lnTo>
                    <a:lnTo>
                      <a:pt x="85" y="598"/>
                    </a:lnTo>
                    <a:lnTo>
                      <a:pt x="69" y="567"/>
                    </a:lnTo>
                    <a:lnTo>
                      <a:pt x="56" y="534"/>
                    </a:lnTo>
                    <a:lnTo>
                      <a:pt x="46" y="499"/>
                    </a:lnTo>
                    <a:lnTo>
                      <a:pt x="41" y="462"/>
                    </a:lnTo>
                    <a:lnTo>
                      <a:pt x="39" y="424"/>
                    </a:lnTo>
                    <a:lnTo>
                      <a:pt x="41" y="385"/>
                    </a:lnTo>
                    <a:lnTo>
                      <a:pt x="47" y="349"/>
                    </a:lnTo>
                    <a:lnTo>
                      <a:pt x="57" y="314"/>
                    </a:lnTo>
                    <a:lnTo>
                      <a:pt x="73" y="280"/>
                    </a:lnTo>
                    <a:lnTo>
                      <a:pt x="91" y="249"/>
                    </a:lnTo>
                    <a:lnTo>
                      <a:pt x="114" y="220"/>
                    </a:lnTo>
                    <a:lnTo>
                      <a:pt x="141" y="192"/>
                    </a:lnTo>
                    <a:lnTo>
                      <a:pt x="171" y="167"/>
                    </a:lnTo>
                    <a:lnTo>
                      <a:pt x="205" y="144"/>
                    </a:lnTo>
                    <a:lnTo>
                      <a:pt x="240" y="126"/>
                    </a:lnTo>
                    <a:lnTo>
                      <a:pt x="278" y="110"/>
                    </a:lnTo>
                    <a:lnTo>
                      <a:pt x="320" y="98"/>
                    </a:lnTo>
                    <a:lnTo>
                      <a:pt x="364" y="89"/>
                    </a:lnTo>
                    <a:lnTo>
                      <a:pt x="410" y="83"/>
                    </a:lnTo>
                    <a:lnTo>
                      <a:pt x="41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8" name="Group 28"/>
          <p:cNvGrpSpPr/>
          <p:nvPr/>
        </p:nvGrpSpPr>
        <p:grpSpPr>
          <a:xfrm>
            <a:off x="5308594" y="3071810"/>
            <a:ext cx="1056294" cy="751586"/>
            <a:chOff x="7939607" y="4160275"/>
            <a:chExt cx="1714159" cy="1219677"/>
          </a:xfrm>
        </p:grpSpPr>
        <p:grpSp>
          <p:nvGrpSpPr>
            <p:cNvPr id="25" name="Group 201"/>
            <p:cNvGrpSpPr/>
            <p:nvPr/>
          </p:nvGrpSpPr>
          <p:grpSpPr>
            <a:xfrm>
              <a:off x="7939607" y="4387075"/>
              <a:ext cx="652614" cy="963003"/>
              <a:chOff x="8321954" y="3592512"/>
              <a:chExt cx="2212975" cy="3265488"/>
            </a:xfrm>
          </p:grpSpPr>
          <p:sp>
            <p:nvSpPr>
              <p:cNvPr id="203" name="Freeform 79"/>
              <p:cNvSpPr>
                <a:spLocks/>
              </p:cNvSpPr>
              <p:nvPr/>
            </p:nvSpPr>
            <p:spPr bwMode="auto">
              <a:xfrm>
                <a:off x="8526742" y="3592512"/>
                <a:ext cx="1511300" cy="622300"/>
              </a:xfrm>
              <a:custGeom>
                <a:avLst/>
                <a:gdLst/>
                <a:ahLst/>
                <a:cxnLst>
                  <a:cxn ang="0">
                    <a:pos x="579" y="9"/>
                  </a:cxn>
                  <a:cxn ang="0">
                    <a:pos x="660" y="80"/>
                  </a:cxn>
                  <a:cxn ang="0">
                    <a:pos x="719" y="137"/>
                  </a:cxn>
                  <a:cxn ang="0">
                    <a:pos x="787" y="168"/>
                  </a:cxn>
                  <a:cxn ang="0">
                    <a:pos x="838" y="190"/>
                  </a:cxn>
                  <a:cxn ang="0">
                    <a:pos x="893" y="217"/>
                  </a:cxn>
                  <a:cxn ang="0">
                    <a:pos x="936" y="243"/>
                  </a:cxn>
                  <a:cxn ang="0">
                    <a:pos x="952" y="264"/>
                  </a:cxn>
                  <a:cxn ang="0">
                    <a:pos x="919" y="274"/>
                  </a:cxn>
                  <a:cxn ang="0">
                    <a:pos x="859" y="257"/>
                  </a:cxn>
                  <a:cxn ang="0">
                    <a:pos x="804" y="240"/>
                  </a:cxn>
                  <a:cxn ang="0">
                    <a:pos x="758" y="255"/>
                  </a:cxn>
                  <a:cxn ang="0">
                    <a:pos x="726" y="289"/>
                  </a:cxn>
                  <a:cxn ang="0">
                    <a:pos x="681" y="341"/>
                  </a:cxn>
                  <a:cxn ang="0">
                    <a:pos x="640" y="365"/>
                  </a:cxn>
                  <a:cxn ang="0">
                    <a:pos x="589" y="355"/>
                  </a:cxn>
                  <a:cxn ang="0">
                    <a:pos x="510" y="337"/>
                  </a:cxn>
                  <a:cxn ang="0">
                    <a:pos x="432" y="355"/>
                  </a:cxn>
                  <a:cxn ang="0">
                    <a:pos x="356" y="383"/>
                  </a:cxn>
                  <a:cxn ang="0">
                    <a:pos x="305" y="392"/>
                  </a:cxn>
                  <a:cxn ang="0">
                    <a:pos x="277" y="375"/>
                  </a:cxn>
                  <a:cxn ang="0">
                    <a:pos x="257" y="336"/>
                  </a:cxn>
                  <a:cxn ang="0">
                    <a:pos x="237" y="308"/>
                  </a:cxn>
                  <a:cxn ang="0">
                    <a:pos x="204" y="305"/>
                  </a:cxn>
                  <a:cxn ang="0">
                    <a:pos x="169" y="290"/>
                  </a:cxn>
                  <a:cxn ang="0">
                    <a:pos x="146" y="275"/>
                  </a:cxn>
                  <a:cxn ang="0">
                    <a:pos x="115" y="284"/>
                  </a:cxn>
                  <a:cxn ang="0">
                    <a:pos x="47" y="317"/>
                  </a:cxn>
                  <a:cxn ang="0">
                    <a:pos x="25" y="327"/>
                  </a:cxn>
                  <a:cxn ang="0">
                    <a:pos x="12" y="330"/>
                  </a:cxn>
                  <a:cxn ang="0">
                    <a:pos x="6" y="332"/>
                  </a:cxn>
                  <a:cxn ang="0">
                    <a:pos x="0" y="325"/>
                  </a:cxn>
                  <a:cxn ang="0">
                    <a:pos x="5" y="299"/>
                  </a:cxn>
                  <a:cxn ang="0">
                    <a:pos x="27" y="252"/>
                  </a:cxn>
                  <a:cxn ang="0">
                    <a:pos x="64" y="211"/>
                  </a:cxn>
                  <a:cxn ang="0">
                    <a:pos x="121" y="185"/>
                  </a:cxn>
                  <a:cxn ang="0">
                    <a:pos x="206" y="176"/>
                  </a:cxn>
                  <a:cxn ang="0">
                    <a:pos x="306" y="161"/>
                  </a:cxn>
                  <a:cxn ang="0">
                    <a:pos x="383" y="123"/>
                  </a:cxn>
                  <a:cxn ang="0">
                    <a:pos x="440" y="77"/>
                  </a:cxn>
                  <a:cxn ang="0">
                    <a:pos x="483" y="37"/>
                  </a:cxn>
                  <a:cxn ang="0">
                    <a:pos x="522" y="7"/>
                  </a:cxn>
                </a:cxnLst>
                <a:rect l="0" t="0" r="r" b="b"/>
                <a:pathLst>
                  <a:path w="952" h="392">
                    <a:moveTo>
                      <a:pt x="549" y="0"/>
                    </a:moveTo>
                    <a:lnTo>
                      <a:pt x="563" y="3"/>
                    </a:lnTo>
                    <a:lnTo>
                      <a:pt x="579" y="9"/>
                    </a:lnTo>
                    <a:lnTo>
                      <a:pt x="596" y="21"/>
                    </a:lnTo>
                    <a:lnTo>
                      <a:pt x="619" y="39"/>
                    </a:lnTo>
                    <a:lnTo>
                      <a:pt x="660" y="80"/>
                    </a:lnTo>
                    <a:lnTo>
                      <a:pt x="679" y="101"/>
                    </a:lnTo>
                    <a:lnTo>
                      <a:pt x="699" y="120"/>
                    </a:lnTo>
                    <a:lnTo>
                      <a:pt x="719" y="137"/>
                    </a:lnTo>
                    <a:lnTo>
                      <a:pt x="739" y="151"/>
                    </a:lnTo>
                    <a:lnTo>
                      <a:pt x="760" y="159"/>
                    </a:lnTo>
                    <a:lnTo>
                      <a:pt x="787" y="168"/>
                    </a:lnTo>
                    <a:lnTo>
                      <a:pt x="803" y="175"/>
                    </a:lnTo>
                    <a:lnTo>
                      <a:pt x="821" y="182"/>
                    </a:lnTo>
                    <a:lnTo>
                      <a:pt x="838" y="190"/>
                    </a:lnTo>
                    <a:lnTo>
                      <a:pt x="858" y="198"/>
                    </a:lnTo>
                    <a:lnTo>
                      <a:pt x="875" y="207"/>
                    </a:lnTo>
                    <a:lnTo>
                      <a:pt x="893" y="217"/>
                    </a:lnTo>
                    <a:lnTo>
                      <a:pt x="910" y="226"/>
                    </a:lnTo>
                    <a:lnTo>
                      <a:pt x="923" y="235"/>
                    </a:lnTo>
                    <a:lnTo>
                      <a:pt x="936" y="243"/>
                    </a:lnTo>
                    <a:lnTo>
                      <a:pt x="945" y="251"/>
                    </a:lnTo>
                    <a:lnTo>
                      <a:pt x="950" y="258"/>
                    </a:lnTo>
                    <a:lnTo>
                      <a:pt x="952" y="264"/>
                    </a:lnTo>
                    <a:lnTo>
                      <a:pt x="948" y="269"/>
                    </a:lnTo>
                    <a:lnTo>
                      <a:pt x="940" y="272"/>
                    </a:lnTo>
                    <a:lnTo>
                      <a:pt x="919" y="274"/>
                    </a:lnTo>
                    <a:lnTo>
                      <a:pt x="899" y="270"/>
                    </a:lnTo>
                    <a:lnTo>
                      <a:pt x="878" y="264"/>
                    </a:lnTo>
                    <a:lnTo>
                      <a:pt x="859" y="257"/>
                    </a:lnTo>
                    <a:lnTo>
                      <a:pt x="840" y="249"/>
                    </a:lnTo>
                    <a:lnTo>
                      <a:pt x="822" y="243"/>
                    </a:lnTo>
                    <a:lnTo>
                      <a:pt x="804" y="240"/>
                    </a:lnTo>
                    <a:lnTo>
                      <a:pt x="787" y="241"/>
                    </a:lnTo>
                    <a:lnTo>
                      <a:pt x="769" y="247"/>
                    </a:lnTo>
                    <a:lnTo>
                      <a:pt x="758" y="255"/>
                    </a:lnTo>
                    <a:lnTo>
                      <a:pt x="748" y="265"/>
                    </a:lnTo>
                    <a:lnTo>
                      <a:pt x="737" y="277"/>
                    </a:lnTo>
                    <a:lnTo>
                      <a:pt x="726" y="289"/>
                    </a:lnTo>
                    <a:lnTo>
                      <a:pt x="705" y="317"/>
                    </a:lnTo>
                    <a:lnTo>
                      <a:pt x="693" y="329"/>
                    </a:lnTo>
                    <a:lnTo>
                      <a:pt x="681" y="341"/>
                    </a:lnTo>
                    <a:lnTo>
                      <a:pt x="668" y="352"/>
                    </a:lnTo>
                    <a:lnTo>
                      <a:pt x="655" y="360"/>
                    </a:lnTo>
                    <a:lnTo>
                      <a:pt x="640" y="365"/>
                    </a:lnTo>
                    <a:lnTo>
                      <a:pt x="625" y="366"/>
                    </a:lnTo>
                    <a:lnTo>
                      <a:pt x="608" y="363"/>
                    </a:lnTo>
                    <a:lnTo>
                      <a:pt x="589" y="355"/>
                    </a:lnTo>
                    <a:lnTo>
                      <a:pt x="563" y="343"/>
                    </a:lnTo>
                    <a:lnTo>
                      <a:pt x="537" y="338"/>
                    </a:lnTo>
                    <a:lnTo>
                      <a:pt x="510" y="337"/>
                    </a:lnTo>
                    <a:lnTo>
                      <a:pt x="484" y="340"/>
                    </a:lnTo>
                    <a:lnTo>
                      <a:pt x="459" y="346"/>
                    </a:lnTo>
                    <a:lnTo>
                      <a:pt x="432" y="355"/>
                    </a:lnTo>
                    <a:lnTo>
                      <a:pt x="407" y="365"/>
                    </a:lnTo>
                    <a:lnTo>
                      <a:pt x="382" y="373"/>
                    </a:lnTo>
                    <a:lnTo>
                      <a:pt x="356" y="383"/>
                    </a:lnTo>
                    <a:lnTo>
                      <a:pt x="332" y="390"/>
                    </a:lnTo>
                    <a:lnTo>
                      <a:pt x="317" y="392"/>
                    </a:lnTo>
                    <a:lnTo>
                      <a:pt x="305" y="392"/>
                    </a:lnTo>
                    <a:lnTo>
                      <a:pt x="294" y="388"/>
                    </a:lnTo>
                    <a:lnTo>
                      <a:pt x="285" y="383"/>
                    </a:lnTo>
                    <a:lnTo>
                      <a:pt x="277" y="375"/>
                    </a:lnTo>
                    <a:lnTo>
                      <a:pt x="271" y="368"/>
                    </a:lnTo>
                    <a:lnTo>
                      <a:pt x="262" y="348"/>
                    </a:lnTo>
                    <a:lnTo>
                      <a:pt x="257" y="336"/>
                    </a:lnTo>
                    <a:lnTo>
                      <a:pt x="251" y="325"/>
                    </a:lnTo>
                    <a:lnTo>
                      <a:pt x="245" y="316"/>
                    </a:lnTo>
                    <a:lnTo>
                      <a:pt x="237" y="308"/>
                    </a:lnTo>
                    <a:lnTo>
                      <a:pt x="228" y="304"/>
                    </a:lnTo>
                    <a:lnTo>
                      <a:pt x="218" y="304"/>
                    </a:lnTo>
                    <a:lnTo>
                      <a:pt x="204" y="305"/>
                    </a:lnTo>
                    <a:lnTo>
                      <a:pt x="192" y="303"/>
                    </a:lnTo>
                    <a:lnTo>
                      <a:pt x="183" y="300"/>
                    </a:lnTo>
                    <a:lnTo>
                      <a:pt x="169" y="290"/>
                    </a:lnTo>
                    <a:lnTo>
                      <a:pt x="161" y="283"/>
                    </a:lnTo>
                    <a:lnTo>
                      <a:pt x="154" y="278"/>
                    </a:lnTo>
                    <a:lnTo>
                      <a:pt x="146" y="275"/>
                    </a:lnTo>
                    <a:lnTo>
                      <a:pt x="138" y="276"/>
                    </a:lnTo>
                    <a:lnTo>
                      <a:pt x="128" y="280"/>
                    </a:lnTo>
                    <a:lnTo>
                      <a:pt x="115" y="284"/>
                    </a:lnTo>
                    <a:lnTo>
                      <a:pt x="71" y="305"/>
                    </a:lnTo>
                    <a:lnTo>
                      <a:pt x="58" y="311"/>
                    </a:lnTo>
                    <a:lnTo>
                      <a:pt x="47" y="317"/>
                    </a:lnTo>
                    <a:lnTo>
                      <a:pt x="37" y="322"/>
                    </a:lnTo>
                    <a:lnTo>
                      <a:pt x="32" y="325"/>
                    </a:lnTo>
                    <a:lnTo>
                      <a:pt x="25" y="327"/>
                    </a:lnTo>
                    <a:lnTo>
                      <a:pt x="20" y="329"/>
                    </a:lnTo>
                    <a:lnTo>
                      <a:pt x="15" y="330"/>
                    </a:lnTo>
                    <a:lnTo>
                      <a:pt x="12" y="330"/>
                    </a:lnTo>
                    <a:lnTo>
                      <a:pt x="11" y="331"/>
                    </a:lnTo>
                    <a:lnTo>
                      <a:pt x="8" y="332"/>
                    </a:lnTo>
                    <a:lnTo>
                      <a:pt x="6" y="332"/>
                    </a:lnTo>
                    <a:lnTo>
                      <a:pt x="3" y="331"/>
                    </a:lnTo>
                    <a:lnTo>
                      <a:pt x="1" y="329"/>
                    </a:lnTo>
                    <a:lnTo>
                      <a:pt x="0" y="325"/>
                    </a:lnTo>
                    <a:lnTo>
                      <a:pt x="0" y="320"/>
                    </a:lnTo>
                    <a:lnTo>
                      <a:pt x="1" y="311"/>
                    </a:lnTo>
                    <a:lnTo>
                      <a:pt x="5" y="299"/>
                    </a:lnTo>
                    <a:lnTo>
                      <a:pt x="11" y="284"/>
                    </a:lnTo>
                    <a:lnTo>
                      <a:pt x="19" y="268"/>
                    </a:lnTo>
                    <a:lnTo>
                      <a:pt x="27" y="252"/>
                    </a:lnTo>
                    <a:lnTo>
                      <a:pt x="38" y="238"/>
                    </a:lnTo>
                    <a:lnTo>
                      <a:pt x="50" y="224"/>
                    </a:lnTo>
                    <a:lnTo>
                      <a:pt x="64" y="211"/>
                    </a:lnTo>
                    <a:lnTo>
                      <a:pt x="80" y="200"/>
                    </a:lnTo>
                    <a:lnTo>
                      <a:pt x="100" y="192"/>
                    </a:lnTo>
                    <a:lnTo>
                      <a:pt x="121" y="185"/>
                    </a:lnTo>
                    <a:lnTo>
                      <a:pt x="145" y="179"/>
                    </a:lnTo>
                    <a:lnTo>
                      <a:pt x="174" y="176"/>
                    </a:lnTo>
                    <a:lnTo>
                      <a:pt x="206" y="176"/>
                    </a:lnTo>
                    <a:lnTo>
                      <a:pt x="242" y="175"/>
                    </a:lnTo>
                    <a:lnTo>
                      <a:pt x="275" y="169"/>
                    </a:lnTo>
                    <a:lnTo>
                      <a:pt x="306" y="161"/>
                    </a:lnTo>
                    <a:lnTo>
                      <a:pt x="334" y="151"/>
                    </a:lnTo>
                    <a:lnTo>
                      <a:pt x="359" y="137"/>
                    </a:lnTo>
                    <a:lnTo>
                      <a:pt x="383" y="123"/>
                    </a:lnTo>
                    <a:lnTo>
                      <a:pt x="404" y="109"/>
                    </a:lnTo>
                    <a:lnTo>
                      <a:pt x="423" y="93"/>
                    </a:lnTo>
                    <a:lnTo>
                      <a:pt x="440" y="77"/>
                    </a:lnTo>
                    <a:lnTo>
                      <a:pt x="456" y="64"/>
                    </a:lnTo>
                    <a:lnTo>
                      <a:pt x="470" y="50"/>
                    </a:lnTo>
                    <a:lnTo>
                      <a:pt x="483" y="37"/>
                    </a:lnTo>
                    <a:lnTo>
                      <a:pt x="496" y="25"/>
                    </a:lnTo>
                    <a:lnTo>
                      <a:pt x="508" y="15"/>
                    </a:lnTo>
                    <a:lnTo>
                      <a:pt x="522" y="7"/>
                    </a:lnTo>
                    <a:lnTo>
                      <a:pt x="535" y="2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" name="Freeform 80"/>
              <p:cNvSpPr>
                <a:spLocks/>
              </p:cNvSpPr>
              <p:nvPr/>
            </p:nvSpPr>
            <p:spPr bwMode="auto">
              <a:xfrm>
                <a:off x="8321954" y="3900487"/>
                <a:ext cx="2212975" cy="2957513"/>
              </a:xfrm>
              <a:custGeom>
                <a:avLst/>
                <a:gdLst/>
                <a:ahLst/>
                <a:cxnLst>
                  <a:cxn ang="0">
                    <a:pos x="878" y="4"/>
                  </a:cxn>
                  <a:cxn ang="0">
                    <a:pos x="964" y="25"/>
                  </a:cxn>
                  <a:cxn ang="0">
                    <a:pos x="1040" y="53"/>
                  </a:cxn>
                  <a:cxn ang="0">
                    <a:pos x="1076" y="76"/>
                  </a:cxn>
                  <a:cxn ang="0">
                    <a:pos x="1036" y="104"/>
                  </a:cxn>
                  <a:cxn ang="0">
                    <a:pos x="913" y="170"/>
                  </a:cxn>
                  <a:cxn ang="0">
                    <a:pos x="818" y="249"/>
                  </a:cxn>
                  <a:cxn ang="0">
                    <a:pos x="785" y="348"/>
                  </a:cxn>
                  <a:cxn ang="0">
                    <a:pos x="834" y="465"/>
                  </a:cxn>
                  <a:cxn ang="0">
                    <a:pos x="904" y="539"/>
                  </a:cxn>
                  <a:cxn ang="0">
                    <a:pos x="1002" y="618"/>
                  </a:cxn>
                  <a:cxn ang="0">
                    <a:pos x="1142" y="739"/>
                  </a:cxn>
                  <a:cxn ang="0">
                    <a:pos x="1249" y="864"/>
                  </a:cxn>
                  <a:cxn ang="0">
                    <a:pos x="1335" y="1024"/>
                  </a:cxn>
                  <a:cxn ang="0">
                    <a:pos x="1386" y="1228"/>
                  </a:cxn>
                  <a:cxn ang="0">
                    <a:pos x="1388" y="1455"/>
                  </a:cxn>
                  <a:cxn ang="0">
                    <a:pos x="1339" y="1621"/>
                  </a:cxn>
                  <a:cxn ang="0">
                    <a:pos x="1250" y="1735"/>
                  </a:cxn>
                  <a:cxn ang="0">
                    <a:pos x="1133" y="1808"/>
                  </a:cxn>
                  <a:cxn ang="0">
                    <a:pos x="998" y="1847"/>
                  </a:cxn>
                  <a:cxn ang="0">
                    <a:pos x="855" y="1862"/>
                  </a:cxn>
                  <a:cxn ang="0">
                    <a:pos x="656" y="1862"/>
                  </a:cxn>
                  <a:cxn ang="0">
                    <a:pos x="443" y="1846"/>
                  </a:cxn>
                  <a:cxn ang="0">
                    <a:pos x="286" y="1802"/>
                  </a:cxn>
                  <a:cxn ang="0">
                    <a:pos x="152" y="1714"/>
                  </a:cxn>
                  <a:cxn ang="0">
                    <a:pos x="52" y="1565"/>
                  </a:cxn>
                  <a:cxn ang="0">
                    <a:pos x="0" y="1319"/>
                  </a:cxn>
                  <a:cxn ang="0">
                    <a:pos x="37" y="1077"/>
                  </a:cxn>
                  <a:cxn ang="0">
                    <a:pos x="140" y="850"/>
                  </a:cxn>
                  <a:cxn ang="0">
                    <a:pos x="283" y="651"/>
                  </a:cxn>
                  <a:cxn ang="0">
                    <a:pos x="420" y="498"/>
                  </a:cxn>
                  <a:cxn ang="0">
                    <a:pos x="465" y="372"/>
                  </a:cxn>
                  <a:cxn ang="0">
                    <a:pos x="424" y="271"/>
                  </a:cxn>
                  <a:cxn ang="0">
                    <a:pos x="327" y="204"/>
                  </a:cxn>
                  <a:cxn ang="0">
                    <a:pos x="193" y="153"/>
                  </a:cxn>
                  <a:cxn ang="0">
                    <a:pos x="130" y="138"/>
                  </a:cxn>
                  <a:cxn ang="0">
                    <a:pos x="129" y="131"/>
                  </a:cxn>
                  <a:cxn ang="0">
                    <a:pos x="164" y="92"/>
                  </a:cxn>
                  <a:cxn ang="0">
                    <a:pos x="234" y="42"/>
                  </a:cxn>
                  <a:cxn ang="0">
                    <a:pos x="303" y="18"/>
                  </a:cxn>
                  <a:cxn ang="0">
                    <a:pos x="331" y="34"/>
                  </a:cxn>
                  <a:cxn ang="0">
                    <a:pos x="352" y="77"/>
                  </a:cxn>
                  <a:cxn ang="0">
                    <a:pos x="389" y="79"/>
                  </a:cxn>
                  <a:cxn ang="0">
                    <a:pos x="485" y="39"/>
                  </a:cxn>
                  <a:cxn ang="0">
                    <a:pos x="548" y="28"/>
                  </a:cxn>
                  <a:cxn ang="0">
                    <a:pos x="581" y="49"/>
                  </a:cxn>
                  <a:cxn ang="0">
                    <a:pos x="604" y="85"/>
                  </a:cxn>
                  <a:cxn ang="0">
                    <a:pos x="654" y="109"/>
                  </a:cxn>
                  <a:cxn ang="0">
                    <a:pos x="733" y="101"/>
                  </a:cxn>
                  <a:cxn ang="0">
                    <a:pos x="784" y="64"/>
                  </a:cxn>
                  <a:cxn ang="0">
                    <a:pos x="781" y="17"/>
                  </a:cxn>
                  <a:cxn ang="0">
                    <a:pos x="822" y="0"/>
                  </a:cxn>
                </a:cxnLst>
                <a:rect l="0" t="0" r="r" b="b"/>
                <a:pathLst>
                  <a:path w="1394" h="1863">
                    <a:moveTo>
                      <a:pt x="822" y="0"/>
                    </a:moveTo>
                    <a:lnTo>
                      <a:pt x="839" y="0"/>
                    </a:lnTo>
                    <a:lnTo>
                      <a:pt x="857" y="1"/>
                    </a:lnTo>
                    <a:lnTo>
                      <a:pt x="878" y="4"/>
                    </a:lnTo>
                    <a:lnTo>
                      <a:pt x="899" y="8"/>
                    </a:lnTo>
                    <a:lnTo>
                      <a:pt x="920" y="13"/>
                    </a:lnTo>
                    <a:lnTo>
                      <a:pt x="943" y="19"/>
                    </a:lnTo>
                    <a:lnTo>
                      <a:pt x="964" y="25"/>
                    </a:lnTo>
                    <a:lnTo>
                      <a:pt x="986" y="32"/>
                    </a:lnTo>
                    <a:lnTo>
                      <a:pt x="1005" y="39"/>
                    </a:lnTo>
                    <a:lnTo>
                      <a:pt x="1024" y="46"/>
                    </a:lnTo>
                    <a:lnTo>
                      <a:pt x="1040" y="53"/>
                    </a:lnTo>
                    <a:lnTo>
                      <a:pt x="1053" y="59"/>
                    </a:lnTo>
                    <a:lnTo>
                      <a:pt x="1064" y="66"/>
                    </a:lnTo>
                    <a:lnTo>
                      <a:pt x="1072" y="71"/>
                    </a:lnTo>
                    <a:lnTo>
                      <a:pt x="1076" y="76"/>
                    </a:lnTo>
                    <a:lnTo>
                      <a:pt x="1075" y="80"/>
                    </a:lnTo>
                    <a:lnTo>
                      <a:pt x="1067" y="87"/>
                    </a:lnTo>
                    <a:lnTo>
                      <a:pt x="1053" y="94"/>
                    </a:lnTo>
                    <a:lnTo>
                      <a:pt x="1036" y="104"/>
                    </a:lnTo>
                    <a:lnTo>
                      <a:pt x="1015" y="115"/>
                    </a:lnTo>
                    <a:lnTo>
                      <a:pt x="966" y="139"/>
                    </a:lnTo>
                    <a:lnTo>
                      <a:pt x="940" y="154"/>
                    </a:lnTo>
                    <a:lnTo>
                      <a:pt x="913" y="170"/>
                    </a:lnTo>
                    <a:lnTo>
                      <a:pt x="887" y="187"/>
                    </a:lnTo>
                    <a:lnTo>
                      <a:pt x="863" y="205"/>
                    </a:lnTo>
                    <a:lnTo>
                      <a:pt x="840" y="224"/>
                    </a:lnTo>
                    <a:lnTo>
                      <a:pt x="818" y="249"/>
                    </a:lnTo>
                    <a:lnTo>
                      <a:pt x="801" y="273"/>
                    </a:lnTo>
                    <a:lnTo>
                      <a:pt x="791" y="297"/>
                    </a:lnTo>
                    <a:lnTo>
                      <a:pt x="785" y="322"/>
                    </a:lnTo>
                    <a:lnTo>
                      <a:pt x="785" y="348"/>
                    </a:lnTo>
                    <a:lnTo>
                      <a:pt x="789" y="375"/>
                    </a:lnTo>
                    <a:lnTo>
                      <a:pt x="799" y="402"/>
                    </a:lnTo>
                    <a:lnTo>
                      <a:pt x="814" y="433"/>
                    </a:lnTo>
                    <a:lnTo>
                      <a:pt x="834" y="465"/>
                    </a:lnTo>
                    <a:lnTo>
                      <a:pt x="847" y="483"/>
                    </a:lnTo>
                    <a:lnTo>
                      <a:pt x="864" y="502"/>
                    </a:lnTo>
                    <a:lnTo>
                      <a:pt x="883" y="521"/>
                    </a:lnTo>
                    <a:lnTo>
                      <a:pt x="904" y="539"/>
                    </a:lnTo>
                    <a:lnTo>
                      <a:pt x="926" y="558"/>
                    </a:lnTo>
                    <a:lnTo>
                      <a:pt x="951" y="577"/>
                    </a:lnTo>
                    <a:lnTo>
                      <a:pt x="976" y="598"/>
                    </a:lnTo>
                    <a:lnTo>
                      <a:pt x="1002" y="618"/>
                    </a:lnTo>
                    <a:lnTo>
                      <a:pt x="1057" y="663"/>
                    </a:lnTo>
                    <a:lnTo>
                      <a:pt x="1085" y="687"/>
                    </a:lnTo>
                    <a:lnTo>
                      <a:pt x="1114" y="712"/>
                    </a:lnTo>
                    <a:lnTo>
                      <a:pt x="1142" y="739"/>
                    </a:lnTo>
                    <a:lnTo>
                      <a:pt x="1170" y="768"/>
                    </a:lnTo>
                    <a:lnTo>
                      <a:pt x="1198" y="798"/>
                    </a:lnTo>
                    <a:lnTo>
                      <a:pt x="1224" y="829"/>
                    </a:lnTo>
                    <a:lnTo>
                      <a:pt x="1249" y="864"/>
                    </a:lnTo>
                    <a:lnTo>
                      <a:pt x="1274" y="900"/>
                    </a:lnTo>
                    <a:lnTo>
                      <a:pt x="1296" y="939"/>
                    </a:lnTo>
                    <a:lnTo>
                      <a:pt x="1317" y="980"/>
                    </a:lnTo>
                    <a:lnTo>
                      <a:pt x="1335" y="1024"/>
                    </a:lnTo>
                    <a:lnTo>
                      <a:pt x="1352" y="1070"/>
                    </a:lnTo>
                    <a:lnTo>
                      <a:pt x="1366" y="1120"/>
                    </a:lnTo>
                    <a:lnTo>
                      <a:pt x="1378" y="1172"/>
                    </a:lnTo>
                    <a:lnTo>
                      <a:pt x="1386" y="1228"/>
                    </a:lnTo>
                    <a:lnTo>
                      <a:pt x="1392" y="1287"/>
                    </a:lnTo>
                    <a:lnTo>
                      <a:pt x="1394" y="1349"/>
                    </a:lnTo>
                    <a:lnTo>
                      <a:pt x="1393" y="1404"/>
                    </a:lnTo>
                    <a:lnTo>
                      <a:pt x="1388" y="1455"/>
                    </a:lnTo>
                    <a:lnTo>
                      <a:pt x="1380" y="1502"/>
                    </a:lnTo>
                    <a:lnTo>
                      <a:pt x="1368" y="1545"/>
                    </a:lnTo>
                    <a:lnTo>
                      <a:pt x="1355" y="1585"/>
                    </a:lnTo>
                    <a:lnTo>
                      <a:pt x="1339" y="1621"/>
                    </a:lnTo>
                    <a:lnTo>
                      <a:pt x="1320" y="1654"/>
                    </a:lnTo>
                    <a:lnTo>
                      <a:pt x="1299" y="1685"/>
                    </a:lnTo>
                    <a:lnTo>
                      <a:pt x="1276" y="1712"/>
                    </a:lnTo>
                    <a:lnTo>
                      <a:pt x="1250" y="1735"/>
                    </a:lnTo>
                    <a:lnTo>
                      <a:pt x="1224" y="1758"/>
                    </a:lnTo>
                    <a:lnTo>
                      <a:pt x="1195" y="1776"/>
                    </a:lnTo>
                    <a:lnTo>
                      <a:pt x="1164" y="1793"/>
                    </a:lnTo>
                    <a:lnTo>
                      <a:pt x="1133" y="1808"/>
                    </a:lnTo>
                    <a:lnTo>
                      <a:pt x="1101" y="1820"/>
                    </a:lnTo>
                    <a:lnTo>
                      <a:pt x="1067" y="1831"/>
                    </a:lnTo>
                    <a:lnTo>
                      <a:pt x="1033" y="1840"/>
                    </a:lnTo>
                    <a:lnTo>
                      <a:pt x="998" y="1847"/>
                    </a:lnTo>
                    <a:lnTo>
                      <a:pt x="962" y="1853"/>
                    </a:lnTo>
                    <a:lnTo>
                      <a:pt x="926" y="1857"/>
                    </a:lnTo>
                    <a:lnTo>
                      <a:pt x="891" y="1860"/>
                    </a:lnTo>
                    <a:lnTo>
                      <a:pt x="855" y="1862"/>
                    </a:lnTo>
                    <a:lnTo>
                      <a:pt x="819" y="1863"/>
                    </a:lnTo>
                    <a:lnTo>
                      <a:pt x="742" y="1863"/>
                    </a:lnTo>
                    <a:lnTo>
                      <a:pt x="699" y="1862"/>
                    </a:lnTo>
                    <a:lnTo>
                      <a:pt x="656" y="1862"/>
                    </a:lnTo>
                    <a:lnTo>
                      <a:pt x="613" y="1861"/>
                    </a:lnTo>
                    <a:lnTo>
                      <a:pt x="570" y="1859"/>
                    </a:lnTo>
                    <a:lnTo>
                      <a:pt x="527" y="1856"/>
                    </a:lnTo>
                    <a:lnTo>
                      <a:pt x="443" y="1846"/>
                    </a:lnTo>
                    <a:lnTo>
                      <a:pt x="402" y="1838"/>
                    </a:lnTo>
                    <a:lnTo>
                      <a:pt x="362" y="1828"/>
                    </a:lnTo>
                    <a:lnTo>
                      <a:pt x="324" y="1817"/>
                    </a:lnTo>
                    <a:lnTo>
                      <a:pt x="286" y="1802"/>
                    </a:lnTo>
                    <a:lnTo>
                      <a:pt x="250" y="1784"/>
                    </a:lnTo>
                    <a:lnTo>
                      <a:pt x="215" y="1765"/>
                    </a:lnTo>
                    <a:lnTo>
                      <a:pt x="183" y="1741"/>
                    </a:lnTo>
                    <a:lnTo>
                      <a:pt x="152" y="1714"/>
                    </a:lnTo>
                    <a:lnTo>
                      <a:pt x="123" y="1683"/>
                    </a:lnTo>
                    <a:lnTo>
                      <a:pt x="97" y="1648"/>
                    </a:lnTo>
                    <a:lnTo>
                      <a:pt x="73" y="1609"/>
                    </a:lnTo>
                    <a:lnTo>
                      <a:pt x="52" y="1565"/>
                    </a:lnTo>
                    <a:lnTo>
                      <a:pt x="30" y="1504"/>
                    </a:lnTo>
                    <a:lnTo>
                      <a:pt x="13" y="1442"/>
                    </a:lnTo>
                    <a:lnTo>
                      <a:pt x="4" y="1381"/>
                    </a:lnTo>
                    <a:lnTo>
                      <a:pt x="0" y="1319"/>
                    </a:lnTo>
                    <a:lnTo>
                      <a:pt x="2" y="1257"/>
                    </a:lnTo>
                    <a:lnTo>
                      <a:pt x="9" y="1196"/>
                    </a:lnTo>
                    <a:lnTo>
                      <a:pt x="22" y="1136"/>
                    </a:lnTo>
                    <a:lnTo>
                      <a:pt x="37" y="1077"/>
                    </a:lnTo>
                    <a:lnTo>
                      <a:pt x="58" y="1018"/>
                    </a:lnTo>
                    <a:lnTo>
                      <a:pt x="82" y="960"/>
                    </a:lnTo>
                    <a:lnTo>
                      <a:pt x="110" y="905"/>
                    </a:lnTo>
                    <a:lnTo>
                      <a:pt x="140" y="850"/>
                    </a:lnTo>
                    <a:lnTo>
                      <a:pt x="173" y="797"/>
                    </a:lnTo>
                    <a:lnTo>
                      <a:pt x="208" y="746"/>
                    </a:lnTo>
                    <a:lnTo>
                      <a:pt x="245" y="697"/>
                    </a:lnTo>
                    <a:lnTo>
                      <a:pt x="283" y="651"/>
                    </a:lnTo>
                    <a:lnTo>
                      <a:pt x="322" y="607"/>
                    </a:lnTo>
                    <a:lnTo>
                      <a:pt x="362" y="565"/>
                    </a:lnTo>
                    <a:lnTo>
                      <a:pt x="394" y="531"/>
                    </a:lnTo>
                    <a:lnTo>
                      <a:pt x="420" y="498"/>
                    </a:lnTo>
                    <a:lnTo>
                      <a:pt x="439" y="465"/>
                    </a:lnTo>
                    <a:lnTo>
                      <a:pt x="453" y="433"/>
                    </a:lnTo>
                    <a:lnTo>
                      <a:pt x="462" y="401"/>
                    </a:lnTo>
                    <a:lnTo>
                      <a:pt x="465" y="372"/>
                    </a:lnTo>
                    <a:lnTo>
                      <a:pt x="462" y="343"/>
                    </a:lnTo>
                    <a:lnTo>
                      <a:pt x="453" y="315"/>
                    </a:lnTo>
                    <a:lnTo>
                      <a:pt x="440" y="293"/>
                    </a:lnTo>
                    <a:lnTo>
                      <a:pt x="424" y="271"/>
                    </a:lnTo>
                    <a:lnTo>
                      <a:pt x="403" y="253"/>
                    </a:lnTo>
                    <a:lnTo>
                      <a:pt x="380" y="235"/>
                    </a:lnTo>
                    <a:lnTo>
                      <a:pt x="355" y="218"/>
                    </a:lnTo>
                    <a:lnTo>
                      <a:pt x="327" y="204"/>
                    </a:lnTo>
                    <a:lnTo>
                      <a:pt x="299" y="191"/>
                    </a:lnTo>
                    <a:lnTo>
                      <a:pt x="271" y="179"/>
                    </a:lnTo>
                    <a:lnTo>
                      <a:pt x="242" y="170"/>
                    </a:lnTo>
                    <a:lnTo>
                      <a:pt x="193" y="153"/>
                    </a:lnTo>
                    <a:lnTo>
                      <a:pt x="171" y="147"/>
                    </a:lnTo>
                    <a:lnTo>
                      <a:pt x="153" y="143"/>
                    </a:lnTo>
                    <a:lnTo>
                      <a:pt x="139" y="140"/>
                    </a:lnTo>
                    <a:lnTo>
                      <a:pt x="130" y="138"/>
                    </a:lnTo>
                    <a:lnTo>
                      <a:pt x="127" y="137"/>
                    </a:lnTo>
                    <a:lnTo>
                      <a:pt x="128" y="135"/>
                    </a:lnTo>
                    <a:lnTo>
                      <a:pt x="128" y="133"/>
                    </a:lnTo>
                    <a:lnTo>
                      <a:pt x="129" y="131"/>
                    </a:lnTo>
                    <a:lnTo>
                      <a:pt x="133" y="125"/>
                    </a:lnTo>
                    <a:lnTo>
                      <a:pt x="141" y="115"/>
                    </a:lnTo>
                    <a:lnTo>
                      <a:pt x="151" y="104"/>
                    </a:lnTo>
                    <a:lnTo>
                      <a:pt x="164" y="92"/>
                    </a:lnTo>
                    <a:lnTo>
                      <a:pt x="180" y="80"/>
                    </a:lnTo>
                    <a:lnTo>
                      <a:pt x="196" y="66"/>
                    </a:lnTo>
                    <a:lnTo>
                      <a:pt x="215" y="53"/>
                    </a:lnTo>
                    <a:lnTo>
                      <a:pt x="234" y="42"/>
                    </a:lnTo>
                    <a:lnTo>
                      <a:pt x="253" y="32"/>
                    </a:lnTo>
                    <a:lnTo>
                      <a:pt x="272" y="24"/>
                    </a:lnTo>
                    <a:lnTo>
                      <a:pt x="289" y="19"/>
                    </a:lnTo>
                    <a:lnTo>
                      <a:pt x="303" y="18"/>
                    </a:lnTo>
                    <a:lnTo>
                      <a:pt x="313" y="19"/>
                    </a:lnTo>
                    <a:lnTo>
                      <a:pt x="321" y="22"/>
                    </a:lnTo>
                    <a:lnTo>
                      <a:pt x="327" y="28"/>
                    </a:lnTo>
                    <a:lnTo>
                      <a:pt x="331" y="34"/>
                    </a:lnTo>
                    <a:lnTo>
                      <a:pt x="335" y="42"/>
                    </a:lnTo>
                    <a:lnTo>
                      <a:pt x="341" y="57"/>
                    </a:lnTo>
                    <a:lnTo>
                      <a:pt x="347" y="71"/>
                    </a:lnTo>
                    <a:lnTo>
                      <a:pt x="352" y="77"/>
                    </a:lnTo>
                    <a:lnTo>
                      <a:pt x="357" y="81"/>
                    </a:lnTo>
                    <a:lnTo>
                      <a:pt x="365" y="82"/>
                    </a:lnTo>
                    <a:lnTo>
                      <a:pt x="376" y="82"/>
                    </a:lnTo>
                    <a:lnTo>
                      <a:pt x="389" y="79"/>
                    </a:lnTo>
                    <a:lnTo>
                      <a:pt x="405" y="72"/>
                    </a:lnTo>
                    <a:lnTo>
                      <a:pt x="436" y="58"/>
                    </a:lnTo>
                    <a:lnTo>
                      <a:pt x="463" y="47"/>
                    </a:lnTo>
                    <a:lnTo>
                      <a:pt x="485" y="39"/>
                    </a:lnTo>
                    <a:lnTo>
                      <a:pt x="505" y="33"/>
                    </a:lnTo>
                    <a:lnTo>
                      <a:pt x="521" y="30"/>
                    </a:lnTo>
                    <a:lnTo>
                      <a:pt x="536" y="28"/>
                    </a:lnTo>
                    <a:lnTo>
                      <a:pt x="548" y="28"/>
                    </a:lnTo>
                    <a:lnTo>
                      <a:pt x="557" y="30"/>
                    </a:lnTo>
                    <a:lnTo>
                      <a:pt x="565" y="33"/>
                    </a:lnTo>
                    <a:lnTo>
                      <a:pt x="577" y="43"/>
                    </a:lnTo>
                    <a:lnTo>
                      <a:pt x="581" y="49"/>
                    </a:lnTo>
                    <a:lnTo>
                      <a:pt x="586" y="56"/>
                    </a:lnTo>
                    <a:lnTo>
                      <a:pt x="594" y="70"/>
                    </a:lnTo>
                    <a:lnTo>
                      <a:pt x="598" y="78"/>
                    </a:lnTo>
                    <a:lnTo>
                      <a:pt x="604" y="85"/>
                    </a:lnTo>
                    <a:lnTo>
                      <a:pt x="611" y="91"/>
                    </a:lnTo>
                    <a:lnTo>
                      <a:pt x="620" y="97"/>
                    </a:lnTo>
                    <a:lnTo>
                      <a:pt x="636" y="104"/>
                    </a:lnTo>
                    <a:lnTo>
                      <a:pt x="654" y="109"/>
                    </a:lnTo>
                    <a:lnTo>
                      <a:pt x="674" y="111"/>
                    </a:lnTo>
                    <a:lnTo>
                      <a:pt x="694" y="110"/>
                    </a:lnTo>
                    <a:lnTo>
                      <a:pt x="714" y="107"/>
                    </a:lnTo>
                    <a:lnTo>
                      <a:pt x="733" y="101"/>
                    </a:lnTo>
                    <a:lnTo>
                      <a:pt x="751" y="94"/>
                    </a:lnTo>
                    <a:lnTo>
                      <a:pt x="765" y="86"/>
                    </a:lnTo>
                    <a:lnTo>
                      <a:pt x="777" y="76"/>
                    </a:lnTo>
                    <a:lnTo>
                      <a:pt x="784" y="64"/>
                    </a:lnTo>
                    <a:lnTo>
                      <a:pt x="787" y="52"/>
                    </a:lnTo>
                    <a:lnTo>
                      <a:pt x="784" y="39"/>
                    </a:lnTo>
                    <a:lnTo>
                      <a:pt x="780" y="27"/>
                    </a:lnTo>
                    <a:lnTo>
                      <a:pt x="781" y="17"/>
                    </a:lnTo>
                    <a:lnTo>
                      <a:pt x="787" y="9"/>
                    </a:lnTo>
                    <a:lnTo>
                      <a:pt x="796" y="4"/>
                    </a:lnTo>
                    <a:lnTo>
                      <a:pt x="807" y="1"/>
                    </a:lnTo>
                    <a:lnTo>
                      <a:pt x="822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" name="Freeform 81"/>
              <p:cNvSpPr>
                <a:spLocks/>
              </p:cNvSpPr>
              <p:nvPr/>
            </p:nvSpPr>
            <p:spPr bwMode="auto">
              <a:xfrm>
                <a:off x="9180792" y="3929062"/>
                <a:ext cx="114300" cy="11747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2" y="2"/>
                  </a:cxn>
                  <a:cxn ang="0">
                    <a:pos x="20" y="8"/>
                  </a:cxn>
                  <a:cxn ang="0">
                    <a:pos x="30" y="17"/>
                  </a:cxn>
                  <a:cxn ang="0">
                    <a:pos x="41" y="27"/>
                  </a:cxn>
                  <a:cxn ang="0">
                    <a:pos x="51" y="38"/>
                  </a:cxn>
                  <a:cxn ang="0">
                    <a:pos x="59" y="49"/>
                  </a:cxn>
                  <a:cxn ang="0">
                    <a:pos x="66" y="60"/>
                  </a:cxn>
                  <a:cxn ang="0">
                    <a:pos x="70" y="69"/>
                  </a:cxn>
                  <a:cxn ang="0">
                    <a:pos x="72" y="74"/>
                  </a:cxn>
                  <a:cxn ang="0">
                    <a:pos x="63" y="66"/>
                  </a:cxn>
                  <a:cxn ang="0">
                    <a:pos x="56" y="57"/>
                  </a:cxn>
                  <a:cxn ang="0">
                    <a:pos x="45" y="37"/>
                  </a:cxn>
                  <a:cxn ang="0">
                    <a:pos x="39" y="28"/>
                  </a:cxn>
                  <a:cxn ang="0">
                    <a:pos x="33" y="22"/>
                  </a:cxn>
                  <a:cxn ang="0">
                    <a:pos x="24" y="15"/>
                  </a:cxn>
                  <a:cxn ang="0">
                    <a:pos x="14" y="11"/>
                  </a:cxn>
                  <a:cxn ang="0">
                    <a:pos x="0" y="10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5" y="0"/>
                  </a:cxn>
                </a:cxnLst>
                <a:rect l="0" t="0" r="r" b="b"/>
                <a:pathLst>
                  <a:path w="72" h="74">
                    <a:moveTo>
                      <a:pt x="5" y="0"/>
                    </a:moveTo>
                    <a:lnTo>
                      <a:pt x="12" y="2"/>
                    </a:lnTo>
                    <a:lnTo>
                      <a:pt x="20" y="8"/>
                    </a:lnTo>
                    <a:lnTo>
                      <a:pt x="30" y="17"/>
                    </a:lnTo>
                    <a:lnTo>
                      <a:pt x="41" y="27"/>
                    </a:lnTo>
                    <a:lnTo>
                      <a:pt x="51" y="38"/>
                    </a:lnTo>
                    <a:lnTo>
                      <a:pt x="59" y="49"/>
                    </a:lnTo>
                    <a:lnTo>
                      <a:pt x="66" y="60"/>
                    </a:lnTo>
                    <a:lnTo>
                      <a:pt x="70" y="69"/>
                    </a:lnTo>
                    <a:lnTo>
                      <a:pt x="72" y="74"/>
                    </a:lnTo>
                    <a:lnTo>
                      <a:pt x="63" y="66"/>
                    </a:lnTo>
                    <a:lnTo>
                      <a:pt x="56" y="57"/>
                    </a:lnTo>
                    <a:lnTo>
                      <a:pt x="45" y="37"/>
                    </a:lnTo>
                    <a:lnTo>
                      <a:pt x="39" y="28"/>
                    </a:lnTo>
                    <a:lnTo>
                      <a:pt x="33" y="22"/>
                    </a:lnTo>
                    <a:lnTo>
                      <a:pt x="24" y="15"/>
                    </a:lnTo>
                    <a:lnTo>
                      <a:pt x="14" y="11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" name="Freeform 82"/>
              <p:cNvSpPr>
                <a:spLocks/>
              </p:cNvSpPr>
              <p:nvPr/>
            </p:nvSpPr>
            <p:spPr bwMode="auto">
              <a:xfrm>
                <a:off x="9180792" y="3944937"/>
                <a:ext cx="114300" cy="509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1"/>
                  </a:cxn>
                  <a:cxn ang="0">
                    <a:pos x="24" y="5"/>
                  </a:cxn>
                  <a:cxn ang="0">
                    <a:pos x="33" y="12"/>
                  </a:cxn>
                  <a:cxn ang="0">
                    <a:pos x="39" y="18"/>
                  </a:cxn>
                  <a:cxn ang="0">
                    <a:pos x="45" y="27"/>
                  </a:cxn>
                  <a:cxn ang="0">
                    <a:pos x="56" y="47"/>
                  </a:cxn>
                  <a:cxn ang="0">
                    <a:pos x="63" y="56"/>
                  </a:cxn>
                  <a:cxn ang="0">
                    <a:pos x="72" y="64"/>
                  </a:cxn>
                  <a:cxn ang="0">
                    <a:pos x="72" y="65"/>
                  </a:cxn>
                  <a:cxn ang="0">
                    <a:pos x="71" y="66"/>
                  </a:cxn>
                  <a:cxn ang="0">
                    <a:pos x="69" y="66"/>
                  </a:cxn>
                  <a:cxn ang="0">
                    <a:pos x="65" y="69"/>
                  </a:cxn>
                  <a:cxn ang="0">
                    <a:pos x="62" y="79"/>
                  </a:cxn>
                  <a:cxn ang="0">
                    <a:pos x="60" y="93"/>
                  </a:cxn>
                  <a:cxn ang="0">
                    <a:pos x="58" y="111"/>
                  </a:cxn>
                  <a:cxn ang="0">
                    <a:pos x="57" y="133"/>
                  </a:cxn>
                  <a:cxn ang="0">
                    <a:pos x="57" y="232"/>
                  </a:cxn>
                  <a:cxn ang="0">
                    <a:pos x="58" y="255"/>
                  </a:cxn>
                  <a:cxn ang="0">
                    <a:pos x="58" y="277"/>
                  </a:cxn>
                  <a:cxn ang="0">
                    <a:pos x="59" y="295"/>
                  </a:cxn>
                  <a:cxn ang="0">
                    <a:pos x="59" y="309"/>
                  </a:cxn>
                  <a:cxn ang="0">
                    <a:pos x="60" y="319"/>
                  </a:cxn>
                  <a:cxn ang="0">
                    <a:pos x="60" y="321"/>
                  </a:cxn>
                  <a:cxn ang="0">
                    <a:pos x="44" y="285"/>
                  </a:cxn>
                  <a:cxn ang="0">
                    <a:pos x="31" y="248"/>
                  </a:cxn>
                  <a:cxn ang="0">
                    <a:pos x="20" y="210"/>
                  </a:cxn>
                  <a:cxn ang="0">
                    <a:pos x="13" y="173"/>
                  </a:cxn>
                  <a:cxn ang="0">
                    <a:pos x="7" y="138"/>
                  </a:cxn>
                  <a:cxn ang="0">
                    <a:pos x="3" y="103"/>
                  </a:cxn>
                  <a:cxn ang="0">
                    <a:pos x="1" y="73"/>
                  </a:cxn>
                  <a:cxn ang="0">
                    <a:pos x="0" y="47"/>
                  </a:cxn>
                  <a:cxn ang="0">
                    <a:pos x="0" y="0"/>
                  </a:cxn>
                </a:cxnLst>
                <a:rect l="0" t="0" r="r" b="b"/>
                <a:pathLst>
                  <a:path w="72" h="321">
                    <a:moveTo>
                      <a:pt x="0" y="0"/>
                    </a:moveTo>
                    <a:lnTo>
                      <a:pt x="14" y="1"/>
                    </a:lnTo>
                    <a:lnTo>
                      <a:pt x="24" y="5"/>
                    </a:lnTo>
                    <a:lnTo>
                      <a:pt x="33" y="12"/>
                    </a:lnTo>
                    <a:lnTo>
                      <a:pt x="39" y="18"/>
                    </a:lnTo>
                    <a:lnTo>
                      <a:pt x="45" y="27"/>
                    </a:lnTo>
                    <a:lnTo>
                      <a:pt x="56" y="47"/>
                    </a:lnTo>
                    <a:lnTo>
                      <a:pt x="63" y="56"/>
                    </a:lnTo>
                    <a:lnTo>
                      <a:pt x="72" y="64"/>
                    </a:lnTo>
                    <a:lnTo>
                      <a:pt x="72" y="65"/>
                    </a:lnTo>
                    <a:lnTo>
                      <a:pt x="71" y="66"/>
                    </a:lnTo>
                    <a:lnTo>
                      <a:pt x="69" y="66"/>
                    </a:lnTo>
                    <a:lnTo>
                      <a:pt x="65" y="69"/>
                    </a:lnTo>
                    <a:lnTo>
                      <a:pt x="62" y="79"/>
                    </a:lnTo>
                    <a:lnTo>
                      <a:pt x="60" y="93"/>
                    </a:lnTo>
                    <a:lnTo>
                      <a:pt x="58" y="111"/>
                    </a:lnTo>
                    <a:lnTo>
                      <a:pt x="57" y="133"/>
                    </a:lnTo>
                    <a:lnTo>
                      <a:pt x="57" y="232"/>
                    </a:lnTo>
                    <a:lnTo>
                      <a:pt x="58" y="255"/>
                    </a:lnTo>
                    <a:lnTo>
                      <a:pt x="58" y="277"/>
                    </a:lnTo>
                    <a:lnTo>
                      <a:pt x="59" y="295"/>
                    </a:lnTo>
                    <a:lnTo>
                      <a:pt x="59" y="309"/>
                    </a:lnTo>
                    <a:lnTo>
                      <a:pt x="60" y="319"/>
                    </a:lnTo>
                    <a:lnTo>
                      <a:pt x="60" y="321"/>
                    </a:lnTo>
                    <a:lnTo>
                      <a:pt x="44" y="285"/>
                    </a:lnTo>
                    <a:lnTo>
                      <a:pt x="31" y="248"/>
                    </a:lnTo>
                    <a:lnTo>
                      <a:pt x="20" y="210"/>
                    </a:lnTo>
                    <a:lnTo>
                      <a:pt x="13" y="173"/>
                    </a:lnTo>
                    <a:lnTo>
                      <a:pt x="7" y="138"/>
                    </a:lnTo>
                    <a:lnTo>
                      <a:pt x="3" y="103"/>
                    </a:lnTo>
                    <a:lnTo>
                      <a:pt x="1" y="73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" name="Freeform 83"/>
              <p:cNvSpPr>
                <a:spLocks/>
              </p:cNvSpPr>
              <p:nvPr/>
            </p:nvSpPr>
            <p:spPr bwMode="auto">
              <a:xfrm>
                <a:off x="8850592" y="3960812"/>
                <a:ext cx="25400" cy="555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4"/>
                  </a:cxn>
                  <a:cxn ang="0">
                    <a:pos x="8" y="11"/>
                  </a:cxn>
                  <a:cxn ang="0">
                    <a:pos x="12" y="21"/>
                  </a:cxn>
                  <a:cxn ang="0">
                    <a:pos x="14" y="29"/>
                  </a:cxn>
                  <a:cxn ang="0">
                    <a:pos x="16" y="35"/>
                  </a:cxn>
                  <a:cxn ang="0">
                    <a:pos x="10" y="24"/>
                  </a:cxn>
                  <a:cxn ang="0">
                    <a:pos x="5" y="11"/>
                  </a:cxn>
                  <a:cxn ang="0">
                    <a:pos x="3" y="6"/>
                  </a:cxn>
                  <a:cxn ang="0">
                    <a:pos x="0" y="0"/>
                  </a:cxn>
                </a:cxnLst>
                <a:rect l="0" t="0" r="r" b="b"/>
                <a:pathLst>
                  <a:path w="16" h="35">
                    <a:moveTo>
                      <a:pt x="0" y="0"/>
                    </a:moveTo>
                    <a:lnTo>
                      <a:pt x="4" y="4"/>
                    </a:lnTo>
                    <a:lnTo>
                      <a:pt x="8" y="11"/>
                    </a:lnTo>
                    <a:lnTo>
                      <a:pt x="12" y="21"/>
                    </a:lnTo>
                    <a:lnTo>
                      <a:pt x="14" y="29"/>
                    </a:lnTo>
                    <a:lnTo>
                      <a:pt x="16" y="35"/>
                    </a:lnTo>
                    <a:lnTo>
                      <a:pt x="10" y="24"/>
                    </a:lnTo>
                    <a:lnTo>
                      <a:pt x="5" y="11"/>
                    </a:lnTo>
                    <a:lnTo>
                      <a:pt x="3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8" name="Freeform 84"/>
              <p:cNvSpPr>
                <a:spLocks/>
              </p:cNvSpPr>
              <p:nvPr/>
            </p:nvSpPr>
            <p:spPr bwMode="auto">
              <a:xfrm>
                <a:off x="8845829" y="3960812"/>
                <a:ext cx="96838" cy="2555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0"/>
                  </a:cxn>
                  <a:cxn ang="0">
                    <a:pos x="6" y="6"/>
                  </a:cxn>
                  <a:cxn ang="0">
                    <a:pos x="8" y="11"/>
                  </a:cxn>
                  <a:cxn ang="0">
                    <a:pos x="13" y="24"/>
                  </a:cxn>
                  <a:cxn ang="0">
                    <a:pos x="19" y="35"/>
                  </a:cxn>
                  <a:cxn ang="0">
                    <a:pos x="19" y="37"/>
                  </a:cxn>
                  <a:cxn ang="0">
                    <a:pos x="18" y="45"/>
                  </a:cxn>
                  <a:cxn ang="0">
                    <a:pos x="20" y="55"/>
                  </a:cxn>
                  <a:cxn ang="0">
                    <a:pos x="24" y="69"/>
                  </a:cxn>
                  <a:cxn ang="0">
                    <a:pos x="28" y="84"/>
                  </a:cxn>
                  <a:cxn ang="0">
                    <a:pos x="40" y="115"/>
                  </a:cxn>
                  <a:cxn ang="0">
                    <a:pos x="46" y="129"/>
                  </a:cxn>
                  <a:cxn ang="0">
                    <a:pos x="52" y="141"/>
                  </a:cxn>
                  <a:cxn ang="0">
                    <a:pos x="57" y="152"/>
                  </a:cxn>
                  <a:cxn ang="0">
                    <a:pos x="60" y="159"/>
                  </a:cxn>
                  <a:cxn ang="0">
                    <a:pos x="61" y="161"/>
                  </a:cxn>
                  <a:cxn ang="0">
                    <a:pos x="41" y="129"/>
                  </a:cxn>
                  <a:cxn ang="0">
                    <a:pos x="26" y="98"/>
                  </a:cxn>
                  <a:cxn ang="0">
                    <a:pos x="16" y="71"/>
                  </a:cxn>
                  <a:cxn ang="0">
                    <a:pos x="8" y="48"/>
                  </a:cxn>
                  <a:cxn ang="0">
                    <a:pos x="1" y="13"/>
                  </a:cxn>
                  <a:cxn ang="0">
                    <a:pos x="0" y="4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61" h="161">
                    <a:moveTo>
                      <a:pt x="1" y="0"/>
                    </a:moveTo>
                    <a:lnTo>
                      <a:pt x="3" y="0"/>
                    </a:lnTo>
                    <a:lnTo>
                      <a:pt x="6" y="6"/>
                    </a:lnTo>
                    <a:lnTo>
                      <a:pt x="8" y="11"/>
                    </a:lnTo>
                    <a:lnTo>
                      <a:pt x="13" y="24"/>
                    </a:lnTo>
                    <a:lnTo>
                      <a:pt x="19" y="35"/>
                    </a:lnTo>
                    <a:lnTo>
                      <a:pt x="19" y="37"/>
                    </a:lnTo>
                    <a:lnTo>
                      <a:pt x="18" y="45"/>
                    </a:lnTo>
                    <a:lnTo>
                      <a:pt x="20" y="55"/>
                    </a:lnTo>
                    <a:lnTo>
                      <a:pt x="24" y="69"/>
                    </a:lnTo>
                    <a:lnTo>
                      <a:pt x="28" y="84"/>
                    </a:lnTo>
                    <a:lnTo>
                      <a:pt x="40" y="115"/>
                    </a:lnTo>
                    <a:lnTo>
                      <a:pt x="46" y="129"/>
                    </a:lnTo>
                    <a:lnTo>
                      <a:pt x="52" y="141"/>
                    </a:lnTo>
                    <a:lnTo>
                      <a:pt x="57" y="152"/>
                    </a:lnTo>
                    <a:lnTo>
                      <a:pt x="60" y="159"/>
                    </a:lnTo>
                    <a:lnTo>
                      <a:pt x="61" y="161"/>
                    </a:lnTo>
                    <a:lnTo>
                      <a:pt x="41" y="129"/>
                    </a:lnTo>
                    <a:lnTo>
                      <a:pt x="26" y="98"/>
                    </a:lnTo>
                    <a:lnTo>
                      <a:pt x="16" y="71"/>
                    </a:lnTo>
                    <a:lnTo>
                      <a:pt x="8" y="48"/>
                    </a:lnTo>
                    <a:lnTo>
                      <a:pt x="1" y="13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9" name="Freeform 85"/>
              <p:cNvSpPr>
                <a:spLocks noEditPoints="1"/>
              </p:cNvSpPr>
              <p:nvPr/>
            </p:nvSpPr>
            <p:spPr bwMode="auto">
              <a:xfrm>
                <a:off x="9453842" y="4406900"/>
                <a:ext cx="25400" cy="73025"/>
              </a:xfrm>
              <a:custGeom>
                <a:avLst/>
                <a:gdLst/>
                <a:ahLst/>
                <a:cxnLst>
                  <a:cxn ang="0">
                    <a:pos x="2" y="41"/>
                  </a:cxn>
                  <a:cxn ang="0">
                    <a:pos x="1" y="44"/>
                  </a:cxn>
                  <a:cxn ang="0">
                    <a:pos x="0" y="46"/>
                  </a:cxn>
                  <a:cxn ang="0">
                    <a:pos x="2" y="41"/>
                  </a:cxn>
                  <a:cxn ang="0">
                    <a:pos x="16" y="0"/>
                  </a:cxn>
                  <a:cxn ang="0">
                    <a:pos x="8" y="23"/>
                  </a:cxn>
                  <a:cxn ang="0">
                    <a:pos x="2" y="41"/>
                  </a:cxn>
                  <a:cxn ang="0">
                    <a:pos x="3" y="37"/>
                  </a:cxn>
                  <a:cxn ang="0">
                    <a:pos x="6" y="28"/>
                  </a:cxn>
                  <a:cxn ang="0">
                    <a:pos x="10" y="15"/>
                  </a:cxn>
                  <a:cxn ang="0">
                    <a:pos x="16" y="0"/>
                  </a:cxn>
                </a:cxnLst>
                <a:rect l="0" t="0" r="r" b="b"/>
                <a:pathLst>
                  <a:path w="16" h="46">
                    <a:moveTo>
                      <a:pt x="2" y="41"/>
                    </a:moveTo>
                    <a:lnTo>
                      <a:pt x="1" y="44"/>
                    </a:lnTo>
                    <a:lnTo>
                      <a:pt x="0" y="46"/>
                    </a:lnTo>
                    <a:lnTo>
                      <a:pt x="2" y="41"/>
                    </a:lnTo>
                    <a:close/>
                    <a:moveTo>
                      <a:pt x="16" y="0"/>
                    </a:moveTo>
                    <a:lnTo>
                      <a:pt x="8" y="23"/>
                    </a:lnTo>
                    <a:lnTo>
                      <a:pt x="2" y="41"/>
                    </a:lnTo>
                    <a:lnTo>
                      <a:pt x="3" y="37"/>
                    </a:lnTo>
                    <a:lnTo>
                      <a:pt x="6" y="28"/>
                    </a:lnTo>
                    <a:lnTo>
                      <a:pt x="10" y="1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651C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0" name="Freeform 86"/>
              <p:cNvSpPr>
                <a:spLocks/>
              </p:cNvSpPr>
              <p:nvPr/>
            </p:nvSpPr>
            <p:spPr bwMode="auto">
              <a:xfrm>
                <a:off x="9560204" y="3919537"/>
                <a:ext cx="7938" cy="254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5" y="0"/>
                  </a:cxn>
                  <a:cxn ang="0">
                    <a:pos x="1" y="7"/>
                  </a:cxn>
                  <a:cxn ang="0">
                    <a:pos x="1" y="16"/>
                  </a:cxn>
                  <a:cxn ang="0">
                    <a:pos x="0" y="8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3" y="0"/>
                  </a:cxn>
                </a:cxnLst>
                <a:rect l="0" t="0" r="r" b="b"/>
                <a:pathLst>
                  <a:path w="5" h="16">
                    <a:moveTo>
                      <a:pt x="3" y="0"/>
                    </a:moveTo>
                    <a:lnTo>
                      <a:pt x="5" y="0"/>
                    </a:lnTo>
                    <a:lnTo>
                      <a:pt x="1" y="7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1" name="Freeform 87"/>
              <p:cNvSpPr>
                <a:spLocks/>
              </p:cNvSpPr>
              <p:nvPr/>
            </p:nvSpPr>
            <p:spPr bwMode="auto">
              <a:xfrm>
                <a:off x="9479242" y="3919537"/>
                <a:ext cx="109538" cy="487363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60" y="2"/>
                  </a:cxn>
                  <a:cxn ang="0">
                    <a:pos x="61" y="4"/>
                  </a:cxn>
                  <a:cxn ang="0">
                    <a:pos x="63" y="5"/>
                  </a:cxn>
                  <a:cxn ang="0">
                    <a:pos x="63" y="15"/>
                  </a:cxn>
                  <a:cxn ang="0">
                    <a:pos x="64" y="29"/>
                  </a:cxn>
                  <a:cxn ang="0">
                    <a:pos x="66" y="45"/>
                  </a:cxn>
                  <a:cxn ang="0">
                    <a:pos x="68" y="64"/>
                  </a:cxn>
                  <a:cxn ang="0">
                    <a:pos x="69" y="84"/>
                  </a:cxn>
                  <a:cxn ang="0">
                    <a:pos x="68" y="106"/>
                  </a:cxn>
                  <a:cxn ang="0">
                    <a:pos x="65" y="127"/>
                  </a:cxn>
                  <a:cxn ang="0">
                    <a:pos x="58" y="149"/>
                  </a:cxn>
                  <a:cxn ang="0">
                    <a:pos x="51" y="166"/>
                  </a:cxn>
                  <a:cxn ang="0">
                    <a:pos x="43" y="187"/>
                  </a:cxn>
                  <a:cxn ang="0">
                    <a:pos x="34" y="210"/>
                  </a:cxn>
                  <a:cxn ang="0">
                    <a:pos x="26" y="236"/>
                  </a:cxn>
                  <a:cxn ang="0">
                    <a:pos x="8" y="285"/>
                  </a:cxn>
                  <a:cxn ang="0">
                    <a:pos x="0" y="307"/>
                  </a:cxn>
                  <a:cxn ang="0">
                    <a:pos x="12" y="267"/>
                  </a:cxn>
                  <a:cxn ang="0">
                    <a:pos x="23" y="230"/>
                  </a:cxn>
                  <a:cxn ang="0">
                    <a:pos x="30" y="195"/>
                  </a:cxn>
                  <a:cxn ang="0">
                    <a:pos x="37" y="163"/>
                  </a:cxn>
                  <a:cxn ang="0">
                    <a:pos x="42" y="134"/>
                  </a:cxn>
                  <a:cxn ang="0">
                    <a:pos x="46" y="110"/>
                  </a:cxn>
                  <a:cxn ang="0">
                    <a:pos x="48" y="90"/>
                  </a:cxn>
                  <a:cxn ang="0">
                    <a:pos x="50" y="76"/>
                  </a:cxn>
                  <a:cxn ang="0">
                    <a:pos x="51" y="66"/>
                  </a:cxn>
                  <a:cxn ang="0">
                    <a:pos x="51" y="63"/>
                  </a:cxn>
                  <a:cxn ang="0">
                    <a:pos x="54" y="58"/>
                  </a:cxn>
                  <a:cxn ang="0">
                    <a:pos x="57" y="55"/>
                  </a:cxn>
                  <a:cxn ang="0">
                    <a:pos x="60" y="55"/>
                  </a:cxn>
                  <a:cxn ang="0">
                    <a:pos x="62" y="54"/>
                  </a:cxn>
                  <a:cxn ang="0">
                    <a:pos x="63" y="52"/>
                  </a:cxn>
                  <a:cxn ang="0">
                    <a:pos x="63" y="49"/>
                  </a:cxn>
                  <a:cxn ang="0">
                    <a:pos x="61" y="43"/>
                  </a:cxn>
                  <a:cxn ang="0">
                    <a:pos x="58" y="33"/>
                  </a:cxn>
                  <a:cxn ang="0">
                    <a:pos x="55" y="27"/>
                  </a:cxn>
                  <a:cxn ang="0">
                    <a:pos x="54" y="21"/>
                  </a:cxn>
                  <a:cxn ang="0">
                    <a:pos x="52" y="16"/>
                  </a:cxn>
                  <a:cxn ang="0">
                    <a:pos x="52" y="7"/>
                  </a:cxn>
                  <a:cxn ang="0">
                    <a:pos x="56" y="0"/>
                  </a:cxn>
                </a:cxnLst>
                <a:rect l="0" t="0" r="r" b="b"/>
                <a:pathLst>
                  <a:path w="69" h="307">
                    <a:moveTo>
                      <a:pt x="56" y="0"/>
                    </a:moveTo>
                    <a:lnTo>
                      <a:pt x="60" y="2"/>
                    </a:lnTo>
                    <a:lnTo>
                      <a:pt x="61" y="4"/>
                    </a:lnTo>
                    <a:lnTo>
                      <a:pt x="63" y="5"/>
                    </a:lnTo>
                    <a:lnTo>
                      <a:pt x="63" y="15"/>
                    </a:lnTo>
                    <a:lnTo>
                      <a:pt x="64" y="29"/>
                    </a:lnTo>
                    <a:lnTo>
                      <a:pt x="66" y="45"/>
                    </a:lnTo>
                    <a:lnTo>
                      <a:pt x="68" y="64"/>
                    </a:lnTo>
                    <a:lnTo>
                      <a:pt x="69" y="84"/>
                    </a:lnTo>
                    <a:lnTo>
                      <a:pt x="68" y="106"/>
                    </a:lnTo>
                    <a:lnTo>
                      <a:pt x="65" y="127"/>
                    </a:lnTo>
                    <a:lnTo>
                      <a:pt x="58" y="149"/>
                    </a:lnTo>
                    <a:lnTo>
                      <a:pt x="51" y="166"/>
                    </a:lnTo>
                    <a:lnTo>
                      <a:pt x="43" y="187"/>
                    </a:lnTo>
                    <a:lnTo>
                      <a:pt x="34" y="210"/>
                    </a:lnTo>
                    <a:lnTo>
                      <a:pt x="26" y="236"/>
                    </a:lnTo>
                    <a:lnTo>
                      <a:pt x="8" y="285"/>
                    </a:lnTo>
                    <a:lnTo>
                      <a:pt x="0" y="307"/>
                    </a:lnTo>
                    <a:lnTo>
                      <a:pt x="12" y="267"/>
                    </a:lnTo>
                    <a:lnTo>
                      <a:pt x="23" y="230"/>
                    </a:lnTo>
                    <a:lnTo>
                      <a:pt x="30" y="195"/>
                    </a:lnTo>
                    <a:lnTo>
                      <a:pt x="37" y="163"/>
                    </a:lnTo>
                    <a:lnTo>
                      <a:pt x="42" y="134"/>
                    </a:lnTo>
                    <a:lnTo>
                      <a:pt x="46" y="110"/>
                    </a:lnTo>
                    <a:lnTo>
                      <a:pt x="48" y="90"/>
                    </a:lnTo>
                    <a:lnTo>
                      <a:pt x="50" y="76"/>
                    </a:lnTo>
                    <a:lnTo>
                      <a:pt x="51" y="66"/>
                    </a:lnTo>
                    <a:lnTo>
                      <a:pt x="51" y="63"/>
                    </a:lnTo>
                    <a:lnTo>
                      <a:pt x="54" y="58"/>
                    </a:lnTo>
                    <a:lnTo>
                      <a:pt x="57" y="55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2"/>
                    </a:lnTo>
                    <a:lnTo>
                      <a:pt x="63" y="49"/>
                    </a:lnTo>
                    <a:lnTo>
                      <a:pt x="61" y="43"/>
                    </a:lnTo>
                    <a:lnTo>
                      <a:pt x="58" y="33"/>
                    </a:lnTo>
                    <a:lnTo>
                      <a:pt x="55" y="27"/>
                    </a:lnTo>
                    <a:lnTo>
                      <a:pt x="54" y="21"/>
                    </a:lnTo>
                    <a:lnTo>
                      <a:pt x="52" y="16"/>
                    </a:lnTo>
                    <a:lnTo>
                      <a:pt x="52" y="7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" name="Freeform 88"/>
              <p:cNvSpPr>
                <a:spLocks/>
              </p:cNvSpPr>
              <p:nvPr/>
            </p:nvSpPr>
            <p:spPr bwMode="auto">
              <a:xfrm>
                <a:off x="9630054" y="4776787"/>
                <a:ext cx="804863" cy="1951038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19" y="12"/>
                  </a:cxn>
                  <a:cxn ang="0">
                    <a:pos x="72" y="46"/>
                  </a:cxn>
                  <a:cxn ang="0">
                    <a:pos x="120" y="82"/>
                  </a:cxn>
                  <a:cxn ang="0">
                    <a:pos x="175" y="127"/>
                  </a:cxn>
                  <a:cxn ang="0">
                    <a:pos x="232" y="182"/>
                  </a:cxn>
                  <a:cxn ang="0">
                    <a:pos x="292" y="246"/>
                  </a:cxn>
                  <a:cxn ang="0">
                    <a:pos x="348" y="319"/>
                  </a:cxn>
                  <a:cxn ang="0">
                    <a:pos x="400" y="402"/>
                  </a:cxn>
                  <a:cxn ang="0">
                    <a:pos x="443" y="493"/>
                  </a:cxn>
                  <a:cxn ang="0">
                    <a:pos x="474" y="594"/>
                  </a:cxn>
                  <a:cxn ang="0">
                    <a:pos x="492" y="671"/>
                  </a:cxn>
                  <a:cxn ang="0">
                    <a:pos x="503" y="748"/>
                  </a:cxn>
                  <a:cxn ang="0">
                    <a:pos x="507" y="825"/>
                  </a:cxn>
                  <a:cxn ang="0">
                    <a:pos x="500" y="901"/>
                  </a:cxn>
                  <a:cxn ang="0">
                    <a:pos x="478" y="975"/>
                  </a:cxn>
                  <a:cxn ang="0">
                    <a:pos x="438" y="1050"/>
                  </a:cxn>
                  <a:cxn ang="0">
                    <a:pos x="377" y="1122"/>
                  </a:cxn>
                  <a:cxn ang="0">
                    <a:pos x="291" y="1194"/>
                  </a:cxn>
                  <a:cxn ang="0">
                    <a:pos x="238" y="1226"/>
                  </a:cxn>
                  <a:cxn ang="0">
                    <a:pos x="247" y="1207"/>
                  </a:cxn>
                  <a:cxn ang="0">
                    <a:pos x="261" y="1170"/>
                  </a:cxn>
                  <a:cxn ang="0">
                    <a:pos x="280" y="1118"/>
                  </a:cxn>
                  <a:cxn ang="0">
                    <a:pos x="300" y="1052"/>
                  </a:cxn>
                  <a:cxn ang="0">
                    <a:pos x="319" y="977"/>
                  </a:cxn>
                  <a:cxn ang="0">
                    <a:pos x="335" y="893"/>
                  </a:cxn>
                  <a:cxn ang="0">
                    <a:pos x="345" y="803"/>
                  </a:cxn>
                  <a:cxn ang="0">
                    <a:pos x="346" y="710"/>
                  </a:cxn>
                  <a:cxn ang="0">
                    <a:pos x="338" y="616"/>
                  </a:cxn>
                  <a:cxn ang="0">
                    <a:pos x="311" y="503"/>
                  </a:cxn>
                  <a:cxn ang="0">
                    <a:pos x="271" y="385"/>
                  </a:cxn>
                  <a:cxn ang="0">
                    <a:pos x="225" y="284"/>
                  </a:cxn>
                  <a:cxn ang="0">
                    <a:pos x="176" y="200"/>
                  </a:cxn>
                  <a:cxn ang="0">
                    <a:pos x="129" y="132"/>
                  </a:cxn>
                  <a:cxn ang="0">
                    <a:pos x="84" y="78"/>
                  </a:cxn>
                  <a:cxn ang="0">
                    <a:pos x="46" y="39"/>
                  </a:cxn>
                  <a:cxn ang="0">
                    <a:pos x="17" y="13"/>
                  </a:cxn>
                  <a:cxn ang="0">
                    <a:pos x="2" y="2"/>
                  </a:cxn>
                </a:cxnLst>
                <a:rect l="0" t="0" r="r" b="b"/>
                <a:pathLst>
                  <a:path w="507" h="1229">
                    <a:moveTo>
                      <a:pt x="0" y="0"/>
                    </a:moveTo>
                    <a:lnTo>
                      <a:pt x="2" y="1"/>
                    </a:lnTo>
                    <a:lnTo>
                      <a:pt x="9" y="5"/>
                    </a:lnTo>
                    <a:lnTo>
                      <a:pt x="19" y="12"/>
                    </a:lnTo>
                    <a:lnTo>
                      <a:pt x="34" y="20"/>
                    </a:lnTo>
                    <a:lnTo>
                      <a:pt x="72" y="46"/>
                    </a:lnTo>
                    <a:lnTo>
                      <a:pt x="95" y="62"/>
                    </a:lnTo>
                    <a:lnTo>
                      <a:pt x="120" y="82"/>
                    </a:lnTo>
                    <a:lnTo>
                      <a:pt x="146" y="102"/>
                    </a:lnTo>
                    <a:lnTo>
                      <a:pt x="175" y="127"/>
                    </a:lnTo>
                    <a:lnTo>
                      <a:pt x="203" y="153"/>
                    </a:lnTo>
                    <a:lnTo>
                      <a:pt x="232" y="182"/>
                    </a:lnTo>
                    <a:lnTo>
                      <a:pt x="262" y="213"/>
                    </a:lnTo>
                    <a:lnTo>
                      <a:pt x="292" y="246"/>
                    </a:lnTo>
                    <a:lnTo>
                      <a:pt x="320" y="281"/>
                    </a:lnTo>
                    <a:lnTo>
                      <a:pt x="348" y="319"/>
                    </a:lnTo>
                    <a:lnTo>
                      <a:pt x="375" y="359"/>
                    </a:lnTo>
                    <a:lnTo>
                      <a:pt x="400" y="402"/>
                    </a:lnTo>
                    <a:lnTo>
                      <a:pt x="422" y="446"/>
                    </a:lnTo>
                    <a:lnTo>
                      <a:pt x="443" y="493"/>
                    </a:lnTo>
                    <a:lnTo>
                      <a:pt x="460" y="543"/>
                    </a:lnTo>
                    <a:lnTo>
                      <a:pt x="474" y="594"/>
                    </a:lnTo>
                    <a:lnTo>
                      <a:pt x="483" y="633"/>
                    </a:lnTo>
                    <a:lnTo>
                      <a:pt x="492" y="671"/>
                    </a:lnTo>
                    <a:lnTo>
                      <a:pt x="499" y="710"/>
                    </a:lnTo>
                    <a:lnTo>
                      <a:pt x="503" y="748"/>
                    </a:lnTo>
                    <a:lnTo>
                      <a:pt x="506" y="787"/>
                    </a:lnTo>
                    <a:lnTo>
                      <a:pt x="507" y="825"/>
                    </a:lnTo>
                    <a:lnTo>
                      <a:pt x="505" y="863"/>
                    </a:lnTo>
                    <a:lnTo>
                      <a:pt x="500" y="901"/>
                    </a:lnTo>
                    <a:lnTo>
                      <a:pt x="491" y="938"/>
                    </a:lnTo>
                    <a:lnTo>
                      <a:pt x="478" y="975"/>
                    </a:lnTo>
                    <a:lnTo>
                      <a:pt x="460" y="1012"/>
                    </a:lnTo>
                    <a:lnTo>
                      <a:pt x="438" y="1050"/>
                    </a:lnTo>
                    <a:lnTo>
                      <a:pt x="410" y="1086"/>
                    </a:lnTo>
                    <a:lnTo>
                      <a:pt x="377" y="1122"/>
                    </a:lnTo>
                    <a:lnTo>
                      <a:pt x="337" y="1158"/>
                    </a:lnTo>
                    <a:lnTo>
                      <a:pt x="291" y="1194"/>
                    </a:lnTo>
                    <a:lnTo>
                      <a:pt x="237" y="1229"/>
                    </a:lnTo>
                    <a:lnTo>
                      <a:pt x="238" y="1226"/>
                    </a:lnTo>
                    <a:lnTo>
                      <a:pt x="242" y="1220"/>
                    </a:lnTo>
                    <a:lnTo>
                      <a:pt x="247" y="1207"/>
                    </a:lnTo>
                    <a:lnTo>
                      <a:pt x="254" y="1190"/>
                    </a:lnTo>
                    <a:lnTo>
                      <a:pt x="261" y="1170"/>
                    </a:lnTo>
                    <a:lnTo>
                      <a:pt x="270" y="1145"/>
                    </a:lnTo>
                    <a:lnTo>
                      <a:pt x="280" y="1118"/>
                    </a:lnTo>
                    <a:lnTo>
                      <a:pt x="290" y="1087"/>
                    </a:lnTo>
                    <a:lnTo>
                      <a:pt x="300" y="1052"/>
                    </a:lnTo>
                    <a:lnTo>
                      <a:pt x="310" y="1016"/>
                    </a:lnTo>
                    <a:lnTo>
                      <a:pt x="319" y="977"/>
                    </a:lnTo>
                    <a:lnTo>
                      <a:pt x="328" y="936"/>
                    </a:lnTo>
                    <a:lnTo>
                      <a:pt x="335" y="893"/>
                    </a:lnTo>
                    <a:lnTo>
                      <a:pt x="340" y="849"/>
                    </a:lnTo>
                    <a:lnTo>
                      <a:pt x="345" y="803"/>
                    </a:lnTo>
                    <a:lnTo>
                      <a:pt x="347" y="757"/>
                    </a:lnTo>
                    <a:lnTo>
                      <a:pt x="346" y="710"/>
                    </a:lnTo>
                    <a:lnTo>
                      <a:pt x="343" y="662"/>
                    </a:lnTo>
                    <a:lnTo>
                      <a:pt x="338" y="616"/>
                    </a:lnTo>
                    <a:lnTo>
                      <a:pt x="329" y="569"/>
                    </a:lnTo>
                    <a:lnTo>
                      <a:pt x="311" y="503"/>
                    </a:lnTo>
                    <a:lnTo>
                      <a:pt x="293" y="442"/>
                    </a:lnTo>
                    <a:lnTo>
                      <a:pt x="271" y="385"/>
                    </a:lnTo>
                    <a:lnTo>
                      <a:pt x="249" y="332"/>
                    </a:lnTo>
                    <a:lnTo>
                      <a:pt x="225" y="284"/>
                    </a:lnTo>
                    <a:lnTo>
                      <a:pt x="201" y="240"/>
                    </a:lnTo>
                    <a:lnTo>
                      <a:pt x="176" y="200"/>
                    </a:lnTo>
                    <a:lnTo>
                      <a:pt x="152" y="164"/>
                    </a:lnTo>
                    <a:lnTo>
                      <a:pt x="129" y="132"/>
                    </a:lnTo>
                    <a:lnTo>
                      <a:pt x="105" y="102"/>
                    </a:lnTo>
                    <a:lnTo>
                      <a:pt x="84" y="78"/>
                    </a:lnTo>
                    <a:lnTo>
                      <a:pt x="64" y="56"/>
                    </a:lnTo>
                    <a:lnTo>
                      <a:pt x="46" y="39"/>
                    </a:lnTo>
                    <a:lnTo>
                      <a:pt x="30" y="24"/>
                    </a:lnTo>
                    <a:lnTo>
                      <a:pt x="17" y="13"/>
                    </a:lnTo>
                    <a:lnTo>
                      <a:pt x="8" y="6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  <a:alpha val="13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26" name="Group 212"/>
              <p:cNvGrpSpPr/>
              <p:nvPr/>
            </p:nvGrpSpPr>
            <p:grpSpPr>
              <a:xfrm>
                <a:off x="8934729" y="4494212"/>
                <a:ext cx="750888" cy="236538"/>
                <a:chOff x="8934729" y="4494212"/>
                <a:chExt cx="750888" cy="236538"/>
              </a:xfrm>
            </p:grpSpPr>
            <p:sp>
              <p:nvSpPr>
                <p:cNvPr id="215" name="Freeform 90"/>
                <p:cNvSpPr>
                  <a:spLocks/>
                </p:cNvSpPr>
                <p:nvPr/>
              </p:nvSpPr>
              <p:spPr bwMode="auto">
                <a:xfrm>
                  <a:off x="8936317" y="4589462"/>
                  <a:ext cx="749300" cy="128588"/>
                </a:xfrm>
                <a:custGeom>
                  <a:avLst/>
                  <a:gdLst/>
                  <a:ahLst/>
                  <a:cxnLst>
                    <a:cxn ang="0">
                      <a:pos x="423" y="0"/>
                    </a:cxn>
                    <a:cxn ang="0">
                      <a:pos x="430" y="0"/>
                    </a:cxn>
                    <a:cxn ang="0">
                      <a:pos x="424" y="2"/>
                    </a:cxn>
                    <a:cxn ang="0">
                      <a:pos x="423" y="5"/>
                    </a:cxn>
                    <a:cxn ang="0">
                      <a:pos x="426" y="9"/>
                    </a:cxn>
                    <a:cxn ang="0">
                      <a:pos x="431" y="14"/>
                    </a:cxn>
                    <a:cxn ang="0">
                      <a:pos x="439" y="19"/>
                    </a:cxn>
                    <a:cxn ang="0">
                      <a:pos x="447" y="25"/>
                    </a:cxn>
                    <a:cxn ang="0">
                      <a:pos x="455" y="31"/>
                    </a:cxn>
                    <a:cxn ang="0">
                      <a:pos x="463" y="36"/>
                    </a:cxn>
                    <a:cxn ang="0">
                      <a:pos x="469" y="41"/>
                    </a:cxn>
                    <a:cxn ang="0">
                      <a:pos x="472" y="44"/>
                    </a:cxn>
                    <a:cxn ang="0">
                      <a:pos x="471" y="46"/>
                    </a:cxn>
                    <a:cxn ang="0">
                      <a:pos x="463" y="49"/>
                    </a:cxn>
                    <a:cxn ang="0">
                      <a:pos x="452" y="53"/>
                    </a:cxn>
                    <a:cxn ang="0">
                      <a:pos x="435" y="57"/>
                    </a:cxn>
                    <a:cxn ang="0">
                      <a:pos x="414" y="61"/>
                    </a:cxn>
                    <a:cxn ang="0">
                      <a:pos x="389" y="65"/>
                    </a:cxn>
                    <a:cxn ang="0">
                      <a:pos x="359" y="69"/>
                    </a:cxn>
                    <a:cxn ang="0">
                      <a:pos x="325" y="73"/>
                    </a:cxn>
                    <a:cxn ang="0">
                      <a:pos x="285" y="76"/>
                    </a:cxn>
                    <a:cxn ang="0">
                      <a:pos x="240" y="78"/>
                    </a:cxn>
                    <a:cxn ang="0">
                      <a:pos x="190" y="80"/>
                    </a:cxn>
                    <a:cxn ang="0">
                      <a:pos x="134" y="81"/>
                    </a:cxn>
                    <a:cxn ang="0">
                      <a:pos x="74" y="81"/>
                    </a:cxn>
                    <a:cxn ang="0">
                      <a:pos x="8" y="80"/>
                    </a:cxn>
                    <a:cxn ang="0">
                      <a:pos x="2" y="80"/>
                    </a:cxn>
                    <a:cxn ang="0">
                      <a:pos x="2" y="78"/>
                    </a:cxn>
                    <a:cxn ang="0">
                      <a:pos x="1" y="74"/>
                    </a:cxn>
                    <a:cxn ang="0">
                      <a:pos x="0" y="67"/>
                    </a:cxn>
                    <a:cxn ang="0">
                      <a:pos x="0" y="59"/>
                    </a:cxn>
                    <a:cxn ang="0">
                      <a:pos x="1" y="50"/>
                    </a:cxn>
                    <a:cxn ang="0">
                      <a:pos x="3" y="43"/>
                    </a:cxn>
                    <a:cxn ang="0">
                      <a:pos x="7" y="36"/>
                    </a:cxn>
                    <a:cxn ang="0">
                      <a:pos x="12" y="32"/>
                    </a:cxn>
                    <a:cxn ang="0">
                      <a:pos x="20" y="30"/>
                    </a:cxn>
                    <a:cxn ang="0">
                      <a:pos x="28" y="30"/>
                    </a:cxn>
                    <a:cxn ang="0">
                      <a:pos x="41" y="29"/>
                    </a:cxn>
                    <a:cxn ang="0">
                      <a:pos x="59" y="28"/>
                    </a:cxn>
                    <a:cxn ang="0">
                      <a:pos x="81" y="26"/>
                    </a:cxn>
                    <a:cxn ang="0">
                      <a:pos x="106" y="25"/>
                    </a:cxn>
                    <a:cxn ang="0">
                      <a:pos x="134" y="23"/>
                    </a:cxn>
                    <a:cxn ang="0">
                      <a:pos x="165" y="20"/>
                    </a:cxn>
                    <a:cxn ang="0">
                      <a:pos x="196" y="18"/>
                    </a:cxn>
                    <a:cxn ang="0">
                      <a:pos x="228" y="15"/>
                    </a:cxn>
                    <a:cxn ang="0">
                      <a:pos x="291" y="11"/>
                    </a:cxn>
                    <a:cxn ang="0">
                      <a:pos x="321" y="8"/>
                    </a:cxn>
                    <a:cxn ang="0">
                      <a:pos x="348" y="6"/>
                    </a:cxn>
                    <a:cxn ang="0">
                      <a:pos x="373" y="4"/>
                    </a:cxn>
                    <a:cxn ang="0">
                      <a:pos x="394" y="3"/>
                    </a:cxn>
                    <a:cxn ang="0">
                      <a:pos x="412" y="1"/>
                    </a:cxn>
                    <a:cxn ang="0">
                      <a:pos x="423" y="0"/>
                    </a:cxn>
                  </a:cxnLst>
                  <a:rect l="0" t="0" r="r" b="b"/>
                  <a:pathLst>
                    <a:path w="472" h="81">
                      <a:moveTo>
                        <a:pt x="423" y="0"/>
                      </a:moveTo>
                      <a:lnTo>
                        <a:pt x="430" y="0"/>
                      </a:lnTo>
                      <a:lnTo>
                        <a:pt x="424" y="2"/>
                      </a:lnTo>
                      <a:lnTo>
                        <a:pt x="423" y="5"/>
                      </a:lnTo>
                      <a:lnTo>
                        <a:pt x="426" y="9"/>
                      </a:lnTo>
                      <a:lnTo>
                        <a:pt x="431" y="14"/>
                      </a:lnTo>
                      <a:lnTo>
                        <a:pt x="439" y="19"/>
                      </a:lnTo>
                      <a:lnTo>
                        <a:pt x="447" y="25"/>
                      </a:lnTo>
                      <a:lnTo>
                        <a:pt x="455" y="31"/>
                      </a:lnTo>
                      <a:lnTo>
                        <a:pt x="463" y="36"/>
                      </a:lnTo>
                      <a:lnTo>
                        <a:pt x="469" y="41"/>
                      </a:lnTo>
                      <a:lnTo>
                        <a:pt x="472" y="44"/>
                      </a:lnTo>
                      <a:lnTo>
                        <a:pt x="471" y="46"/>
                      </a:lnTo>
                      <a:lnTo>
                        <a:pt x="463" y="49"/>
                      </a:lnTo>
                      <a:lnTo>
                        <a:pt x="452" y="53"/>
                      </a:lnTo>
                      <a:lnTo>
                        <a:pt x="435" y="57"/>
                      </a:lnTo>
                      <a:lnTo>
                        <a:pt x="414" y="61"/>
                      </a:lnTo>
                      <a:lnTo>
                        <a:pt x="389" y="65"/>
                      </a:lnTo>
                      <a:lnTo>
                        <a:pt x="359" y="69"/>
                      </a:lnTo>
                      <a:lnTo>
                        <a:pt x="325" y="73"/>
                      </a:lnTo>
                      <a:lnTo>
                        <a:pt x="285" y="76"/>
                      </a:lnTo>
                      <a:lnTo>
                        <a:pt x="240" y="78"/>
                      </a:lnTo>
                      <a:lnTo>
                        <a:pt x="190" y="80"/>
                      </a:lnTo>
                      <a:lnTo>
                        <a:pt x="134" y="81"/>
                      </a:lnTo>
                      <a:lnTo>
                        <a:pt x="74" y="81"/>
                      </a:lnTo>
                      <a:lnTo>
                        <a:pt x="8" y="80"/>
                      </a:lnTo>
                      <a:lnTo>
                        <a:pt x="2" y="80"/>
                      </a:lnTo>
                      <a:lnTo>
                        <a:pt x="2" y="78"/>
                      </a:lnTo>
                      <a:lnTo>
                        <a:pt x="1" y="74"/>
                      </a:lnTo>
                      <a:lnTo>
                        <a:pt x="0" y="67"/>
                      </a:lnTo>
                      <a:lnTo>
                        <a:pt x="0" y="59"/>
                      </a:lnTo>
                      <a:lnTo>
                        <a:pt x="1" y="50"/>
                      </a:lnTo>
                      <a:lnTo>
                        <a:pt x="3" y="43"/>
                      </a:lnTo>
                      <a:lnTo>
                        <a:pt x="7" y="36"/>
                      </a:lnTo>
                      <a:lnTo>
                        <a:pt x="12" y="32"/>
                      </a:lnTo>
                      <a:lnTo>
                        <a:pt x="20" y="30"/>
                      </a:lnTo>
                      <a:lnTo>
                        <a:pt x="28" y="30"/>
                      </a:lnTo>
                      <a:lnTo>
                        <a:pt x="41" y="29"/>
                      </a:lnTo>
                      <a:lnTo>
                        <a:pt x="59" y="28"/>
                      </a:lnTo>
                      <a:lnTo>
                        <a:pt x="81" y="26"/>
                      </a:lnTo>
                      <a:lnTo>
                        <a:pt x="106" y="25"/>
                      </a:lnTo>
                      <a:lnTo>
                        <a:pt x="134" y="23"/>
                      </a:lnTo>
                      <a:lnTo>
                        <a:pt x="165" y="20"/>
                      </a:lnTo>
                      <a:lnTo>
                        <a:pt x="196" y="18"/>
                      </a:lnTo>
                      <a:lnTo>
                        <a:pt x="228" y="15"/>
                      </a:lnTo>
                      <a:lnTo>
                        <a:pt x="291" y="11"/>
                      </a:lnTo>
                      <a:lnTo>
                        <a:pt x="321" y="8"/>
                      </a:lnTo>
                      <a:lnTo>
                        <a:pt x="348" y="6"/>
                      </a:lnTo>
                      <a:lnTo>
                        <a:pt x="373" y="4"/>
                      </a:lnTo>
                      <a:lnTo>
                        <a:pt x="394" y="3"/>
                      </a:lnTo>
                      <a:lnTo>
                        <a:pt x="412" y="1"/>
                      </a:lnTo>
                      <a:lnTo>
                        <a:pt x="423" y="0"/>
                      </a:ln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6" name="Freeform 91"/>
                <p:cNvSpPr>
                  <a:spLocks/>
                </p:cNvSpPr>
                <p:nvPr/>
              </p:nvSpPr>
              <p:spPr bwMode="auto">
                <a:xfrm>
                  <a:off x="9034742" y="4643437"/>
                  <a:ext cx="153988" cy="84138"/>
                </a:xfrm>
                <a:custGeom>
                  <a:avLst/>
                  <a:gdLst/>
                  <a:ahLst/>
                  <a:cxnLst>
                    <a:cxn ang="0">
                      <a:pos x="27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7"/>
                    </a:cxn>
                    <a:cxn ang="0">
                      <a:pos x="78" y="31"/>
                    </a:cxn>
                    <a:cxn ang="0">
                      <a:pos x="86" y="37"/>
                    </a:cxn>
                    <a:cxn ang="0">
                      <a:pos x="92" y="42"/>
                    </a:cxn>
                    <a:cxn ang="0">
                      <a:pos x="96" y="44"/>
                    </a:cxn>
                    <a:cxn ang="0">
                      <a:pos x="97" y="46"/>
                    </a:cxn>
                    <a:cxn ang="0">
                      <a:pos x="93" y="48"/>
                    </a:cxn>
                    <a:cxn ang="0">
                      <a:pos x="86" y="50"/>
                    </a:cxn>
                    <a:cxn ang="0">
                      <a:pos x="76" y="52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8" y="1"/>
                    </a:cxn>
                    <a:cxn ang="0">
                      <a:pos x="27" y="0"/>
                    </a:cxn>
                  </a:cxnLst>
                  <a:rect l="0" t="0" r="r" b="b"/>
                  <a:pathLst>
                    <a:path w="97" h="53">
                      <a:moveTo>
                        <a:pt x="27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7"/>
                      </a:lnTo>
                      <a:lnTo>
                        <a:pt x="78" y="31"/>
                      </a:lnTo>
                      <a:lnTo>
                        <a:pt x="86" y="37"/>
                      </a:lnTo>
                      <a:lnTo>
                        <a:pt x="92" y="42"/>
                      </a:lnTo>
                      <a:lnTo>
                        <a:pt x="96" y="44"/>
                      </a:lnTo>
                      <a:lnTo>
                        <a:pt x="97" y="46"/>
                      </a:lnTo>
                      <a:lnTo>
                        <a:pt x="93" y="48"/>
                      </a:lnTo>
                      <a:lnTo>
                        <a:pt x="86" y="50"/>
                      </a:lnTo>
                      <a:lnTo>
                        <a:pt x="76" y="52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8" y="1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" name="Freeform 92"/>
                <p:cNvSpPr>
                  <a:spLocks/>
                </p:cNvSpPr>
                <p:nvPr/>
              </p:nvSpPr>
              <p:spPr bwMode="auto">
                <a:xfrm>
                  <a:off x="8945842" y="4648200"/>
                  <a:ext cx="147638" cy="825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6" y="1"/>
                    </a:cxn>
                    <a:cxn ang="0">
                      <a:pos x="47" y="7"/>
                    </a:cxn>
                    <a:cxn ang="0">
                      <a:pos x="53" y="12"/>
                    </a:cxn>
                    <a:cxn ang="0">
                      <a:pos x="60" y="17"/>
                    </a:cxn>
                    <a:cxn ang="0">
                      <a:pos x="76" y="31"/>
                    </a:cxn>
                    <a:cxn ang="0">
                      <a:pos x="83" y="37"/>
                    </a:cxn>
                    <a:cxn ang="0">
                      <a:pos x="89" y="42"/>
                    </a:cxn>
                    <a:cxn ang="0">
                      <a:pos x="93" y="44"/>
                    </a:cxn>
                    <a:cxn ang="0">
                      <a:pos x="93" y="46"/>
                    </a:cxn>
                    <a:cxn ang="0">
                      <a:pos x="89" y="48"/>
                    </a:cxn>
                    <a:cxn ang="0">
                      <a:pos x="83" y="50"/>
                    </a:cxn>
                    <a:cxn ang="0">
                      <a:pos x="73" y="51"/>
                    </a:cxn>
                    <a:cxn ang="0">
                      <a:pos x="62" y="52"/>
                    </a:cxn>
                    <a:cxn ang="0">
                      <a:pos x="49" y="51"/>
                    </a:cxn>
                    <a:cxn ang="0">
                      <a:pos x="47" y="50"/>
                    </a:cxn>
                    <a:cxn ang="0">
                      <a:pos x="43" y="46"/>
                    </a:cxn>
                    <a:cxn ang="0">
                      <a:pos x="35" y="39"/>
                    </a:cxn>
                    <a:cxn ang="0">
                      <a:pos x="26" y="31"/>
                    </a:cxn>
                    <a:cxn ang="0">
                      <a:pos x="17" y="22"/>
                    </a:cxn>
                    <a:cxn ang="0">
                      <a:pos x="7" y="14"/>
                    </a:cxn>
                    <a:cxn ang="0">
                      <a:pos x="0" y="7"/>
                    </a:cxn>
                    <a:cxn ang="0">
                      <a:pos x="3" y="4"/>
                    </a:cxn>
                    <a:cxn ang="0">
                      <a:pos x="12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93" h="52">
                      <a:moveTo>
                        <a:pt x="23" y="0"/>
                      </a:moveTo>
                      <a:lnTo>
                        <a:pt x="36" y="1"/>
                      </a:lnTo>
                      <a:lnTo>
                        <a:pt x="47" y="7"/>
                      </a:lnTo>
                      <a:lnTo>
                        <a:pt x="53" y="12"/>
                      </a:lnTo>
                      <a:lnTo>
                        <a:pt x="60" y="17"/>
                      </a:lnTo>
                      <a:lnTo>
                        <a:pt x="76" y="31"/>
                      </a:lnTo>
                      <a:lnTo>
                        <a:pt x="83" y="37"/>
                      </a:lnTo>
                      <a:lnTo>
                        <a:pt x="89" y="42"/>
                      </a:lnTo>
                      <a:lnTo>
                        <a:pt x="93" y="44"/>
                      </a:lnTo>
                      <a:lnTo>
                        <a:pt x="93" y="46"/>
                      </a:lnTo>
                      <a:lnTo>
                        <a:pt x="89" y="48"/>
                      </a:lnTo>
                      <a:lnTo>
                        <a:pt x="83" y="50"/>
                      </a:lnTo>
                      <a:lnTo>
                        <a:pt x="73" y="51"/>
                      </a:lnTo>
                      <a:lnTo>
                        <a:pt x="62" y="52"/>
                      </a:lnTo>
                      <a:lnTo>
                        <a:pt x="49" y="51"/>
                      </a:lnTo>
                      <a:lnTo>
                        <a:pt x="47" y="50"/>
                      </a:lnTo>
                      <a:lnTo>
                        <a:pt x="43" y="46"/>
                      </a:lnTo>
                      <a:lnTo>
                        <a:pt x="35" y="39"/>
                      </a:lnTo>
                      <a:lnTo>
                        <a:pt x="26" y="31"/>
                      </a:lnTo>
                      <a:lnTo>
                        <a:pt x="17" y="22"/>
                      </a:lnTo>
                      <a:lnTo>
                        <a:pt x="7" y="14"/>
                      </a:lnTo>
                      <a:lnTo>
                        <a:pt x="0" y="7"/>
                      </a:lnTo>
                      <a:lnTo>
                        <a:pt x="3" y="4"/>
                      </a:lnTo>
                      <a:lnTo>
                        <a:pt x="12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8" name="Freeform 93"/>
                <p:cNvSpPr>
                  <a:spLocks/>
                </p:cNvSpPr>
                <p:nvPr/>
              </p:nvSpPr>
              <p:spPr bwMode="auto">
                <a:xfrm>
                  <a:off x="8934729" y="4670425"/>
                  <a:ext cx="63500" cy="6032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0" y="7"/>
                    </a:cxn>
                    <a:cxn ang="0">
                      <a:pos x="28" y="21"/>
                    </a:cxn>
                    <a:cxn ang="0">
                      <a:pos x="35" y="27"/>
                    </a:cxn>
                    <a:cxn ang="0">
                      <a:pos x="39" y="30"/>
                    </a:cxn>
                    <a:cxn ang="0">
                      <a:pos x="40" y="32"/>
                    </a:cxn>
                    <a:cxn ang="0">
                      <a:pos x="35" y="35"/>
                    </a:cxn>
                    <a:cxn ang="0">
                      <a:pos x="27" y="36"/>
                    </a:cxn>
                    <a:cxn ang="0">
                      <a:pos x="15" y="38"/>
                    </a:cxn>
                    <a:cxn ang="0">
                      <a:pos x="3" y="38"/>
                    </a:cxn>
                    <a:cxn ang="0">
                      <a:pos x="3" y="36"/>
                    </a:cxn>
                    <a:cxn ang="0">
                      <a:pos x="0" y="22"/>
                    </a:cxn>
                    <a:cxn ang="0">
                      <a:pos x="0" y="9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40" h="38">
                      <a:moveTo>
                        <a:pt x="3" y="0"/>
                      </a:moveTo>
                      <a:lnTo>
                        <a:pt x="10" y="7"/>
                      </a:lnTo>
                      <a:lnTo>
                        <a:pt x="28" y="21"/>
                      </a:lnTo>
                      <a:lnTo>
                        <a:pt x="35" y="27"/>
                      </a:lnTo>
                      <a:lnTo>
                        <a:pt x="39" y="30"/>
                      </a:lnTo>
                      <a:lnTo>
                        <a:pt x="40" y="32"/>
                      </a:lnTo>
                      <a:lnTo>
                        <a:pt x="35" y="35"/>
                      </a:lnTo>
                      <a:lnTo>
                        <a:pt x="27" y="36"/>
                      </a:lnTo>
                      <a:lnTo>
                        <a:pt x="15" y="38"/>
                      </a:lnTo>
                      <a:lnTo>
                        <a:pt x="3" y="38"/>
                      </a:lnTo>
                      <a:lnTo>
                        <a:pt x="3" y="36"/>
                      </a:lnTo>
                      <a:lnTo>
                        <a:pt x="0" y="22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" name="Freeform 94"/>
                <p:cNvSpPr>
                  <a:spLocks/>
                </p:cNvSpPr>
                <p:nvPr/>
              </p:nvSpPr>
              <p:spPr bwMode="auto">
                <a:xfrm>
                  <a:off x="9126817" y="4643437"/>
                  <a:ext cx="152400" cy="84138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40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7"/>
                    </a:cxn>
                    <a:cxn ang="0">
                      <a:pos x="79" y="31"/>
                    </a:cxn>
                    <a:cxn ang="0">
                      <a:pos x="86" y="37"/>
                    </a:cxn>
                    <a:cxn ang="0">
                      <a:pos x="91" y="42"/>
                    </a:cxn>
                    <a:cxn ang="0">
                      <a:pos x="95" y="44"/>
                    </a:cxn>
                    <a:cxn ang="0">
                      <a:pos x="96" y="46"/>
                    </a:cxn>
                    <a:cxn ang="0">
                      <a:pos x="92" y="48"/>
                    </a:cxn>
                    <a:cxn ang="0">
                      <a:pos x="86" y="50"/>
                    </a:cxn>
                    <a:cxn ang="0">
                      <a:pos x="76" y="52"/>
                    </a:cxn>
                    <a:cxn ang="0">
                      <a:pos x="64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7" y="47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24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3">
                      <a:moveTo>
                        <a:pt x="28" y="0"/>
                      </a:moveTo>
                      <a:lnTo>
                        <a:pt x="40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7"/>
                      </a:lnTo>
                      <a:lnTo>
                        <a:pt x="79" y="31"/>
                      </a:lnTo>
                      <a:lnTo>
                        <a:pt x="86" y="37"/>
                      </a:lnTo>
                      <a:lnTo>
                        <a:pt x="91" y="42"/>
                      </a:lnTo>
                      <a:lnTo>
                        <a:pt x="95" y="44"/>
                      </a:lnTo>
                      <a:lnTo>
                        <a:pt x="96" y="46"/>
                      </a:lnTo>
                      <a:lnTo>
                        <a:pt x="92" y="48"/>
                      </a:lnTo>
                      <a:lnTo>
                        <a:pt x="86" y="50"/>
                      </a:lnTo>
                      <a:lnTo>
                        <a:pt x="76" y="52"/>
                      </a:lnTo>
                      <a:lnTo>
                        <a:pt x="64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7" y="47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24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0" name="Freeform 95"/>
                <p:cNvSpPr>
                  <a:spLocks/>
                </p:cNvSpPr>
                <p:nvPr/>
              </p:nvSpPr>
              <p:spPr bwMode="auto">
                <a:xfrm>
                  <a:off x="9214129" y="4641850"/>
                  <a:ext cx="152400" cy="84138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8"/>
                    </a:cxn>
                    <a:cxn ang="0">
                      <a:pos x="71" y="24"/>
                    </a:cxn>
                    <a:cxn ang="0">
                      <a:pos x="78" y="31"/>
                    </a:cxn>
                    <a:cxn ang="0">
                      <a:pos x="85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6"/>
                    </a:cxn>
                    <a:cxn ang="0">
                      <a:pos x="92" y="48"/>
                    </a:cxn>
                    <a:cxn ang="0">
                      <a:pos x="85" y="50"/>
                    </a:cxn>
                    <a:cxn ang="0">
                      <a:pos x="75" y="52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6" y="47"/>
                    </a:cxn>
                    <a:cxn ang="0">
                      <a:pos x="39" y="41"/>
                    </a:cxn>
                    <a:cxn ang="0">
                      <a:pos x="33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3">
                      <a:moveTo>
                        <a:pt x="28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8"/>
                      </a:lnTo>
                      <a:lnTo>
                        <a:pt x="71" y="24"/>
                      </a:lnTo>
                      <a:lnTo>
                        <a:pt x="78" y="31"/>
                      </a:lnTo>
                      <a:lnTo>
                        <a:pt x="85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6"/>
                      </a:lnTo>
                      <a:lnTo>
                        <a:pt x="92" y="48"/>
                      </a:lnTo>
                      <a:lnTo>
                        <a:pt x="85" y="50"/>
                      </a:lnTo>
                      <a:lnTo>
                        <a:pt x="75" y="52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6" y="47"/>
                      </a:lnTo>
                      <a:lnTo>
                        <a:pt x="39" y="41"/>
                      </a:lnTo>
                      <a:lnTo>
                        <a:pt x="33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1" name="Freeform 96"/>
                <p:cNvSpPr>
                  <a:spLocks/>
                </p:cNvSpPr>
                <p:nvPr/>
              </p:nvSpPr>
              <p:spPr bwMode="auto">
                <a:xfrm>
                  <a:off x="9301442" y="4630737"/>
                  <a:ext cx="153988" cy="84138"/>
                </a:xfrm>
                <a:custGeom>
                  <a:avLst/>
                  <a:gdLst/>
                  <a:ahLst/>
                  <a:cxnLst>
                    <a:cxn ang="0">
                      <a:pos x="27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2" y="9"/>
                    </a:cxn>
                    <a:cxn ang="0">
                      <a:pos x="57" y="13"/>
                    </a:cxn>
                    <a:cxn ang="0">
                      <a:pos x="62" y="18"/>
                    </a:cxn>
                    <a:cxn ang="0">
                      <a:pos x="70" y="24"/>
                    </a:cxn>
                    <a:cxn ang="0">
                      <a:pos x="86" y="38"/>
                    </a:cxn>
                    <a:cxn ang="0">
                      <a:pos x="92" y="42"/>
                    </a:cxn>
                    <a:cxn ang="0">
                      <a:pos x="96" y="45"/>
                    </a:cxn>
                    <a:cxn ang="0">
                      <a:pos x="97" y="47"/>
                    </a:cxn>
                    <a:cxn ang="0">
                      <a:pos x="93" y="49"/>
                    </a:cxn>
                    <a:cxn ang="0">
                      <a:pos x="86" y="51"/>
                    </a:cxn>
                    <a:cxn ang="0">
                      <a:pos x="76" y="52"/>
                    </a:cxn>
                    <a:cxn ang="0">
                      <a:pos x="64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8" y="1"/>
                    </a:cxn>
                    <a:cxn ang="0">
                      <a:pos x="27" y="0"/>
                    </a:cxn>
                  </a:cxnLst>
                  <a:rect l="0" t="0" r="r" b="b"/>
                  <a:pathLst>
                    <a:path w="97" h="53">
                      <a:moveTo>
                        <a:pt x="27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2" y="9"/>
                      </a:lnTo>
                      <a:lnTo>
                        <a:pt x="57" y="13"/>
                      </a:lnTo>
                      <a:lnTo>
                        <a:pt x="62" y="18"/>
                      </a:lnTo>
                      <a:lnTo>
                        <a:pt x="70" y="24"/>
                      </a:lnTo>
                      <a:lnTo>
                        <a:pt x="86" y="38"/>
                      </a:lnTo>
                      <a:lnTo>
                        <a:pt x="92" y="42"/>
                      </a:lnTo>
                      <a:lnTo>
                        <a:pt x="96" y="45"/>
                      </a:lnTo>
                      <a:lnTo>
                        <a:pt x="97" y="47"/>
                      </a:lnTo>
                      <a:lnTo>
                        <a:pt x="93" y="49"/>
                      </a:lnTo>
                      <a:lnTo>
                        <a:pt x="86" y="51"/>
                      </a:lnTo>
                      <a:lnTo>
                        <a:pt x="76" y="52"/>
                      </a:lnTo>
                      <a:lnTo>
                        <a:pt x="64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8" y="1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2" name="Freeform 97"/>
                <p:cNvSpPr>
                  <a:spLocks/>
                </p:cNvSpPr>
                <p:nvPr/>
              </p:nvSpPr>
              <p:spPr bwMode="auto">
                <a:xfrm>
                  <a:off x="9387167" y="4616450"/>
                  <a:ext cx="152400" cy="85725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40" y="2"/>
                    </a:cxn>
                    <a:cxn ang="0">
                      <a:pos x="50" y="7"/>
                    </a:cxn>
                    <a:cxn ang="0">
                      <a:pos x="56" y="13"/>
                    </a:cxn>
                    <a:cxn ang="0">
                      <a:pos x="63" y="19"/>
                    </a:cxn>
                    <a:cxn ang="0">
                      <a:pos x="71" y="25"/>
                    </a:cxn>
                    <a:cxn ang="0">
                      <a:pos x="79" y="31"/>
                    </a:cxn>
                    <a:cxn ang="0">
                      <a:pos x="86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7"/>
                    </a:cxn>
                    <a:cxn ang="0">
                      <a:pos x="92" y="49"/>
                    </a:cxn>
                    <a:cxn ang="0">
                      <a:pos x="86" y="51"/>
                    </a:cxn>
                    <a:cxn ang="0">
                      <a:pos x="76" y="53"/>
                    </a:cxn>
                    <a:cxn ang="0">
                      <a:pos x="64" y="54"/>
                    </a:cxn>
                    <a:cxn ang="0">
                      <a:pos x="52" y="53"/>
                    </a:cxn>
                    <a:cxn ang="0">
                      <a:pos x="50" y="52"/>
                    </a:cxn>
                    <a:cxn ang="0">
                      <a:pos x="47" y="47"/>
                    </a:cxn>
                    <a:cxn ang="0">
                      <a:pos x="40" y="42"/>
                    </a:cxn>
                    <a:cxn ang="0">
                      <a:pos x="24" y="27"/>
                    </a:cxn>
                    <a:cxn ang="0">
                      <a:pos x="15" y="19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4">
                      <a:moveTo>
                        <a:pt x="28" y="0"/>
                      </a:moveTo>
                      <a:lnTo>
                        <a:pt x="40" y="2"/>
                      </a:lnTo>
                      <a:lnTo>
                        <a:pt x="50" y="7"/>
                      </a:lnTo>
                      <a:lnTo>
                        <a:pt x="56" y="13"/>
                      </a:lnTo>
                      <a:lnTo>
                        <a:pt x="63" y="19"/>
                      </a:lnTo>
                      <a:lnTo>
                        <a:pt x="71" y="25"/>
                      </a:lnTo>
                      <a:lnTo>
                        <a:pt x="79" y="31"/>
                      </a:lnTo>
                      <a:lnTo>
                        <a:pt x="86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7"/>
                      </a:lnTo>
                      <a:lnTo>
                        <a:pt x="92" y="49"/>
                      </a:lnTo>
                      <a:lnTo>
                        <a:pt x="86" y="51"/>
                      </a:lnTo>
                      <a:lnTo>
                        <a:pt x="76" y="53"/>
                      </a:lnTo>
                      <a:lnTo>
                        <a:pt x="64" y="54"/>
                      </a:lnTo>
                      <a:lnTo>
                        <a:pt x="52" y="53"/>
                      </a:lnTo>
                      <a:lnTo>
                        <a:pt x="50" y="52"/>
                      </a:lnTo>
                      <a:lnTo>
                        <a:pt x="47" y="47"/>
                      </a:lnTo>
                      <a:lnTo>
                        <a:pt x="40" y="42"/>
                      </a:lnTo>
                      <a:lnTo>
                        <a:pt x="24" y="27"/>
                      </a:lnTo>
                      <a:lnTo>
                        <a:pt x="15" y="19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3" name="Freeform 98"/>
                <p:cNvSpPr>
                  <a:spLocks/>
                </p:cNvSpPr>
                <p:nvPr/>
              </p:nvSpPr>
              <p:spPr bwMode="auto">
                <a:xfrm>
                  <a:off x="9469717" y="4602162"/>
                  <a:ext cx="152400" cy="85725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3"/>
                    </a:cxn>
                    <a:cxn ang="0">
                      <a:pos x="63" y="19"/>
                    </a:cxn>
                    <a:cxn ang="0">
                      <a:pos x="71" y="25"/>
                    </a:cxn>
                    <a:cxn ang="0">
                      <a:pos x="78" y="32"/>
                    </a:cxn>
                    <a:cxn ang="0">
                      <a:pos x="85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7"/>
                    </a:cxn>
                    <a:cxn ang="0">
                      <a:pos x="92" y="49"/>
                    </a:cxn>
                    <a:cxn ang="0">
                      <a:pos x="85" y="51"/>
                    </a:cxn>
                    <a:cxn ang="0">
                      <a:pos x="76" y="53"/>
                    </a:cxn>
                    <a:cxn ang="0">
                      <a:pos x="65" y="54"/>
                    </a:cxn>
                    <a:cxn ang="0">
                      <a:pos x="52" y="53"/>
                    </a:cxn>
                    <a:cxn ang="0">
                      <a:pos x="50" y="52"/>
                    </a:cxn>
                    <a:cxn ang="0">
                      <a:pos x="46" y="47"/>
                    </a:cxn>
                    <a:cxn ang="0">
                      <a:pos x="39" y="42"/>
                    </a:cxn>
                    <a:cxn ang="0">
                      <a:pos x="33" y="35"/>
                    </a:cxn>
                    <a:cxn ang="0">
                      <a:pos x="15" y="19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4">
                      <a:moveTo>
                        <a:pt x="28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3"/>
                      </a:lnTo>
                      <a:lnTo>
                        <a:pt x="63" y="19"/>
                      </a:lnTo>
                      <a:lnTo>
                        <a:pt x="71" y="25"/>
                      </a:lnTo>
                      <a:lnTo>
                        <a:pt x="78" y="32"/>
                      </a:lnTo>
                      <a:lnTo>
                        <a:pt x="85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7"/>
                      </a:lnTo>
                      <a:lnTo>
                        <a:pt x="92" y="49"/>
                      </a:lnTo>
                      <a:lnTo>
                        <a:pt x="85" y="51"/>
                      </a:lnTo>
                      <a:lnTo>
                        <a:pt x="76" y="53"/>
                      </a:lnTo>
                      <a:lnTo>
                        <a:pt x="65" y="54"/>
                      </a:lnTo>
                      <a:lnTo>
                        <a:pt x="52" y="53"/>
                      </a:lnTo>
                      <a:lnTo>
                        <a:pt x="50" y="52"/>
                      </a:lnTo>
                      <a:lnTo>
                        <a:pt x="46" y="47"/>
                      </a:lnTo>
                      <a:lnTo>
                        <a:pt x="39" y="42"/>
                      </a:lnTo>
                      <a:lnTo>
                        <a:pt x="33" y="35"/>
                      </a:lnTo>
                      <a:lnTo>
                        <a:pt x="15" y="19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4" name="Freeform 99"/>
                <p:cNvSpPr>
                  <a:spLocks/>
                </p:cNvSpPr>
                <p:nvPr/>
              </p:nvSpPr>
              <p:spPr bwMode="auto">
                <a:xfrm>
                  <a:off x="9553854" y="4591050"/>
                  <a:ext cx="123825" cy="84138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27" y="0"/>
                    </a:cxn>
                    <a:cxn ang="0">
                      <a:pos x="39" y="1"/>
                    </a:cxn>
                    <a:cxn ang="0">
                      <a:pos x="50" y="6"/>
                    </a:cxn>
                    <a:cxn ang="0">
                      <a:pos x="55" y="11"/>
                    </a:cxn>
                    <a:cxn ang="0">
                      <a:pos x="61" y="15"/>
                    </a:cxn>
                    <a:cxn ang="0">
                      <a:pos x="74" y="27"/>
                    </a:cxn>
                    <a:cxn ang="0">
                      <a:pos x="78" y="39"/>
                    </a:cxn>
                    <a:cxn ang="0">
                      <a:pos x="78" y="51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6" y="46"/>
                    </a:cxn>
                    <a:cxn ang="0">
                      <a:pos x="40" y="42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9" y="2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78" h="53">
                      <a:moveTo>
                        <a:pt x="18" y="0"/>
                      </a:moveTo>
                      <a:lnTo>
                        <a:pt x="27" y="0"/>
                      </a:lnTo>
                      <a:lnTo>
                        <a:pt x="39" y="1"/>
                      </a:lnTo>
                      <a:lnTo>
                        <a:pt x="50" y="6"/>
                      </a:lnTo>
                      <a:lnTo>
                        <a:pt x="55" y="11"/>
                      </a:lnTo>
                      <a:lnTo>
                        <a:pt x="61" y="15"/>
                      </a:lnTo>
                      <a:lnTo>
                        <a:pt x="74" y="27"/>
                      </a:lnTo>
                      <a:lnTo>
                        <a:pt x="78" y="39"/>
                      </a:lnTo>
                      <a:lnTo>
                        <a:pt x="78" y="51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6" y="46"/>
                      </a:lnTo>
                      <a:lnTo>
                        <a:pt x="40" y="42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9" y="2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5" name="Freeform 100"/>
                <p:cNvSpPr>
                  <a:spLocks/>
                </p:cNvSpPr>
                <p:nvPr/>
              </p:nvSpPr>
              <p:spPr bwMode="auto">
                <a:xfrm>
                  <a:off x="9002992" y="4494212"/>
                  <a:ext cx="587375" cy="130175"/>
                </a:xfrm>
                <a:custGeom>
                  <a:avLst/>
                  <a:gdLst/>
                  <a:ahLst/>
                  <a:cxnLst>
                    <a:cxn ang="0">
                      <a:pos x="338" y="0"/>
                    </a:cxn>
                    <a:cxn ang="0">
                      <a:pos x="349" y="2"/>
                    </a:cxn>
                    <a:cxn ang="0">
                      <a:pos x="358" y="8"/>
                    </a:cxn>
                    <a:cxn ang="0">
                      <a:pos x="367" y="17"/>
                    </a:cxn>
                    <a:cxn ang="0">
                      <a:pos x="370" y="26"/>
                    </a:cxn>
                    <a:cxn ang="0">
                      <a:pos x="370" y="33"/>
                    </a:cxn>
                    <a:cxn ang="0">
                      <a:pos x="367" y="39"/>
                    </a:cxn>
                    <a:cxn ang="0">
                      <a:pos x="358" y="44"/>
                    </a:cxn>
                    <a:cxn ang="0">
                      <a:pos x="345" y="48"/>
                    </a:cxn>
                    <a:cxn ang="0">
                      <a:pos x="329" y="51"/>
                    </a:cxn>
                    <a:cxn ang="0">
                      <a:pos x="307" y="54"/>
                    </a:cxn>
                    <a:cxn ang="0">
                      <a:pos x="288" y="56"/>
                    </a:cxn>
                    <a:cxn ang="0">
                      <a:pos x="264" y="57"/>
                    </a:cxn>
                    <a:cxn ang="0">
                      <a:pos x="238" y="59"/>
                    </a:cxn>
                    <a:cxn ang="0">
                      <a:pos x="209" y="60"/>
                    </a:cxn>
                    <a:cxn ang="0">
                      <a:pos x="151" y="61"/>
                    </a:cxn>
                    <a:cxn ang="0">
                      <a:pos x="124" y="63"/>
                    </a:cxn>
                    <a:cxn ang="0">
                      <a:pos x="100" y="64"/>
                    </a:cxn>
                    <a:cxn ang="0">
                      <a:pos x="80" y="66"/>
                    </a:cxn>
                    <a:cxn ang="0">
                      <a:pos x="65" y="68"/>
                    </a:cxn>
                    <a:cxn ang="0">
                      <a:pos x="44" y="72"/>
                    </a:cxn>
                    <a:cxn ang="0">
                      <a:pos x="28" y="76"/>
                    </a:cxn>
                    <a:cxn ang="0">
                      <a:pos x="18" y="79"/>
                    </a:cxn>
                    <a:cxn ang="0">
                      <a:pos x="12" y="81"/>
                    </a:cxn>
                    <a:cxn ang="0">
                      <a:pos x="10" y="82"/>
                    </a:cxn>
                    <a:cxn ang="0">
                      <a:pos x="9" y="81"/>
                    </a:cxn>
                    <a:cxn ang="0">
                      <a:pos x="7" y="78"/>
                    </a:cxn>
                    <a:cxn ang="0">
                      <a:pos x="5" y="73"/>
                    </a:cxn>
                    <a:cxn ang="0">
                      <a:pos x="2" y="67"/>
                    </a:cxn>
                    <a:cxn ang="0">
                      <a:pos x="0" y="61"/>
                    </a:cxn>
                    <a:cxn ang="0">
                      <a:pos x="0" y="56"/>
                    </a:cxn>
                    <a:cxn ang="0">
                      <a:pos x="2" y="49"/>
                    </a:cxn>
                    <a:cxn ang="0">
                      <a:pos x="7" y="44"/>
                    </a:cxn>
                    <a:cxn ang="0">
                      <a:pos x="15" y="40"/>
                    </a:cxn>
                    <a:cxn ang="0">
                      <a:pos x="38" y="34"/>
                    </a:cxn>
                    <a:cxn ang="0">
                      <a:pos x="62" y="30"/>
                    </a:cxn>
                    <a:cxn ang="0">
                      <a:pos x="88" y="27"/>
                    </a:cxn>
                    <a:cxn ang="0">
                      <a:pos x="117" y="25"/>
                    </a:cxn>
                    <a:cxn ang="0">
                      <a:pos x="144" y="24"/>
                    </a:cxn>
                    <a:cxn ang="0">
                      <a:pos x="166" y="23"/>
                    </a:cxn>
                    <a:cxn ang="0">
                      <a:pos x="190" y="21"/>
                    </a:cxn>
                    <a:cxn ang="0">
                      <a:pos x="217" y="19"/>
                    </a:cxn>
                    <a:cxn ang="0">
                      <a:pos x="244" y="17"/>
                    </a:cxn>
                    <a:cxn ang="0">
                      <a:pos x="269" y="13"/>
                    </a:cxn>
                    <a:cxn ang="0">
                      <a:pos x="290" y="10"/>
                    </a:cxn>
                    <a:cxn ang="0">
                      <a:pos x="307" y="6"/>
                    </a:cxn>
                    <a:cxn ang="0">
                      <a:pos x="325" y="2"/>
                    </a:cxn>
                    <a:cxn ang="0">
                      <a:pos x="338" y="0"/>
                    </a:cxn>
                  </a:cxnLst>
                  <a:rect l="0" t="0" r="r" b="b"/>
                  <a:pathLst>
                    <a:path w="370" h="82">
                      <a:moveTo>
                        <a:pt x="338" y="0"/>
                      </a:moveTo>
                      <a:lnTo>
                        <a:pt x="349" y="2"/>
                      </a:lnTo>
                      <a:lnTo>
                        <a:pt x="358" y="8"/>
                      </a:lnTo>
                      <a:lnTo>
                        <a:pt x="367" y="17"/>
                      </a:lnTo>
                      <a:lnTo>
                        <a:pt x="370" y="26"/>
                      </a:lnTo>
                      <a:lnTo>
                        <a:pt x="370" y="33"/>
                      </a:lnTo>
                      <a:lnTo>
                        <a:pt x="367" y="39"/>
                      </a:lnTo>
                      <a:lnTo>
                        <a:pt x="358" y="44"/>
                      </a:lnTo>
                      <a:lnTo>
                        <a:pt x="345" y="48"/>
                      </a:lnTo>
                      <a:lnTo>
                        <a:pt x="329" y="51"/>
                      </a:lnTo>
                      <a:lnTo>
                        <a:pt x="307" y="54"/>
                      </a:lnTo>
                      <a:lnTo>
                        <a:pt x="288" y="56"/>
                      </a:lnTo>
                      <a:lnTo>
                        <a:pt x="264" y="57"/>
                      </a:lnTo>
                      <a:lnTo>
                        <a:pt x="238" y="59"/>
                      </a:lnTo>
                      <a:lnTo>
                        <a:pt x="209" y="60"/>
                      </a:lnTo>
                      <a:lnTo>
                        <a:pt x="151" y="61"/>
                      </a:lnTo>
                      <a:lnTo>
                        <a:pt x="124" y="63"/>
                      </a:lnTo>
                      <a:lnTo>
                        <a:pt x="100" y="64"/>
                      </a:lnTo>
                      <a:lnTo>
                        <a:pt x="80" y="66"/>
                      </a:lnTo>
                      <a:lnTo>
                        <a:pt x="65" y="68"/>
                      </a:lnTo>
                      <a:lnTo>
                        <a:pt x="44" y="72"/>
                      </a:lnTo>
                      <a:lnTo>
                        <a:pt x="28" y="76"/>
                      </a:lnTo>
                      <a:lnTo>
                        <a:pt x="18" y="79"/>
                      </a:lnTo>
                      <a:lnTo>
                        <a:pt x="12" y="81"/>
                      </a:lnTo>
                      <a:lnTo>
                        <a:pt x="10" y="82"/>
                      </a:lnTo>
                      <a:lnTo>
                        <a:pt x="9" y="81"/>
                      </a:lnTo>
                      <a:lnTo>
                        <a:pt x="7" y="78"/>
                      </a:lnTo>
                      <a:lnTo>
                        <a:pt x="5" y="73"/>
                      </a:lnTo>
                      <a:lnTo>
                        <a:pt x="2" y="67"/>
                      </a:lnTo>
                      <a:lnTo>
                        <a:pt x="0" y="61"/>
                      </a:lnTo>
                      <a:lnTo>
                        <a:pt x="0" y="56"/>
                      </a:lnTo>
                      <a:lnTo>
                        <a:pt x="2" y="49"/>
                      </a:lnTo>
                      <a:lnTo>
                        <a:pt x="7" y="44"/>
                      </a:lnTo>
                      <a:lnTo>
                        <a:pt x="15" y="40"/>
                      </a:lnTo>
                      <a:lnTo>
                        <a:pt x="38" y="34"/>
                      </a:lnTo>
                      <a:lnTo>
                        <a:pt x="62" y="30"/>
                      </a:lnTo>
                      <a:lnTo>
                        <a:pt x="88" y="27"/>
                      </a:lnTo>
                      <a:lnTo>
                        <a:pt x="117" y="25"/>
                      </a:lnTo>
                      <a:lnTo>
                        <a:pt x="144" y="24"/>
                      </a:lnTo>
                      <a:lnTo>
                        <a:pt x="166" y="23"/>
                      </a:lnTo>
                      <a:lnTo>
                        <a:pt x="190" y="21"/>
                      </a:lnTo>
                      <a:lnTo>
                        <a:pt x="217" y="19"/>
                      </a:lnTo>
                      <a:lnTo>
                        <a:pt x="244" y="17"/>
                      </a:lnTo>
                      <a:lnTo>
                        <a:pt x="269" y="13"/>
                      </a:lnTo>
                      <a:lnTo>
                        <a:pt x="290" y="10"/>
                      </a:lnTo>
                      <a:lnTo>
                        <a:pt x="307" y="6"/>
                      </a:lnTo>
                      <a:lnTo>
                        <a:pt x="325" y="2"/>
                      </a:lnTo>
                      <a:lnTo>
                        <a:pt x="338" y="0"/>
                      </a:ln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6" name="Freeform 101"/>
                <p:cNvSpPr>
                  <a:spLocks/>
                </p:cNvSpPr>
                <p:nvPr/>
              </p:nvSpPr>
              <p:spPr bwMode="auto">
                <a:xfrm>
                  <a:off x="9080779" y="4548187"/>
                  <a:ext cx="127000" cy="71438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5" y="18"/>
                    </a:cxn>
                    <a:cxn ang="0">
                      <a:pos x="64" y="25"/>
                    </a:cxn>
                    <a:cxn ang="0">
                      <a:pos x="71" y="30"/>
                    </a:cxn>
                    <a:cxn ang="0">
                      <a:pos x="77" y="35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6" y="42"/>
                    </a:cxn>
                    <a:cxn ang="0">
                      <a:pos x="67" y="44"/>
                    </a:cxn>
                    <a:cxn ang="0">
                      <a:pos x="55" y="45"/>
                    </a:cxn>
                    <a:cxn ang="0">
                      <a:pos x="43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3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5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5" y="18"/>
                      </a:lnTo>
                      <a:lnTo>
                        <a:pt x="64" y="25"/>
                      </a:lnTo>
                      <a:lnTo>
                        <a:pt x="71" y="30"/>
                      </a:lnTo>
                      <a:lnTo>
                        <a:pt x="77" y="35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6" y="42"/>
                      </a:lnTo>
                      <a:lnTo>
                        <a:pt x="67" y="44"/>
                      </a:lnTo>
                      <a:lnTo>
                        <a:pt x="55" y="45"/>
                      </a:lnTo>
                      <a:lnTo>
                        <a:pt x="43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3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7" name="Freeform 102"/>
                <p:cNvSpPr>
                  <a:spLocks/>
                </p:cNvSpPr>
                <p:nvPr/>
              </p:nvSpPr>
              <p:spPr bwMode="auto">
                <a:xfrm>
                  <a:off x="9006167" y="4552950"/>
                  <a:ext cx="123825" cy="698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0" y="1"/>
                    </a:cxn>
                    <a:cxn ang="0">
                      <a:pos x="40" y="6"/>
                    </a:cxn>
                    <a:cxn ang="0">
                      <a:pos x="42" y="8"/>
                    </a:cxn>
                    <a:cxn ang="0">
                      <a:pos x="46" y="12"/>
                    </a:cxn>
                    <a:cxn ang="0">
                      <a:pos x="53" y="18"/>
                    </a:cxn>
                    <a:cxn ang="0">
                      <a:pos x="61" y="23"/>
                    </a:cxn>
                    <a:cxn ang="0">
                      <a:pos x="68" y="29"/>
                    </a:cxn>
                    <a:cxn ang="0">
                      <a:pos x="74" y="34"/>
                    </a:cxn>
                    <a:cxn ang="0">
                      <a:pos x="78" y="37"/>
                    </a:cxn>
                    <a:cxn ang="0">
                      <a:pos x="78" y="39"/>
                    </a:cxn>
                    <a:cxn ang="0">
                      <a:pos x="73" y="41"/>
                    </a:cxn>
                    <a:cxn ang="0">
                      <a:pos x="65" y="43"/>
                    </a:cxn>
                    <a:cxn ang="0">
                      <a:pos x="53" y="44"/>
                    </a:cxn>
                    <a:cxn ang="0">
                      <a:pos x="42" y="44"/>
                    </a:cxn>
                    <a:cxn ang="0">
                      <a:pos x="36" y="38"/>
                    </a:cxn>
                    <a:cxn ang="0">
                      <a:pos x="29" y="32"/>
                    </a:cxn>
                    <a:cxn ang="0">
                      <a:pos x="22" y="25"/>
                    </a:cxn>
                    <a:cxn ang="0">
                      <a:pos x="6" y="12"/>
                    </a:cxn>
                    <a:cxn ang="0">
                      <a:pos x="0" y="6"/>
                    </a:cxn>
                    <a:cxn ang="0">
                      <a:pos x="3" y="3"/>
                    </a:cxn>
                    <a:cxn ang="0">
                      <a:pos x="10" y="1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78" h="44">
                      <a:moveTo>
                        <a:pt x="19" y="0"/>
                      </a:moveTo>
                      <a:lnTo>
                        <a:pt x="30" y="1"/>
                      </a:lnTo>
                      <a:lnTo>
                        <a:pt x="40" y="6"/>
                      </a:lnTo>
                      <a:lnTo>
                        <a:pt x="42" y="8"/>
                      </a:lnTo>
                      <a:lnTo>
                        <a:pt x="46" y="12"/>
                      </a:lnTo>
                      <a:lnTo>
                        <a:pt x="53" y="18"/>
                      </a:lnTo>
                      <a:lnTo>
                        <a:pt x="61" y="23"/>
                      </a:lnTo>
                      <a:lnTo>
                        <a:pt x="68" y="29"/>
                      </a:lnTo>
                      <a:lnTo>
                        <a:pt x="74" y="34"/>
                      </a:lnTo>
                      <a:lnTo>
                        <a:pt x="78" y="37"/>
                      </a:lnTo>
                      <a:lnTo>
                        <a:pt x="78" y="39"/>
                      </a:lnTo>
                      <a:lnTo>
                        <a:pt x="73" y="41"/>
                      </a:lnTo>
                      <a:lnTo>
                        <a:pt x="65" y="43"/>
                      </a:lnTo>
                      <a:lnTo>
                        <a:pt x="53" y="44"/>
                      </a:lnTo>
                      <a:lnTo>
                        <a:pt x="42" y="44"/>
                      </a:lnTo>
                      <a:lnTo>
                        <a:pt x="36" y="38"/>
                      </a:lnTo>
                      <a:lnTo>
                        <a:pt x="29" y="32"/>
                      </a:lnTo>
                      <a:lnTo>
                        <a:pt x="22" y="25"/>
                      </a:lnTo>
                      <a:lnTo>
                        <a:pt x="6" y="12"/>
                      </a:lnTo>
                      <a:lnTo>
                        <a:pt x="0" y="6"/>
                      </a:lnTo>
                      <a:lnTo>
                        <a:pt x="3" y="3"/>
                      </a:lnTo>
                      <a:lnTo>
                        <a:pt x="10" y="1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8" name="Freeform 103"/>
                <p:cNvSpPr>
                  <a:spLocks/>
                </p:cNvSpPr>
                <p:nvPr/>
              </p:nvSpPr>
              <p:spPr bwMode="auto">
                <a:xfrm>
                  <a:off x="8996642" y="4572000"/>
                  <a:ext cx="52388" cy="508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9" y="6"/>
                    </a:cxn>
                    <a:cxn ang="0">
                      <a:pos x="16" y="11"/>
                    </a:cxn>
                    <a:cxn ang="0">
                      <a:pos x="23" y="18"/>
                    </a:cxn>
                    <a:cxn ang="0">
                      <a:pos x="29" y="22"/>
                    </a:cxn>
                    <a:cxn ang="0">
                      <a:pos x="33" y="25"/>
                    </a:cxn>
                    <a:cxn ang="0">
                      <a:pos x="33" y="27"/>
                    </a:cxn>
                    <a:cxn ang="0">
                      <a:pos x="29" y="29"/>
                    </a:cxn>
                    <a:cxn ang="0">
                      <a:pos x="22" y="31"/>
                    </a:cxn>
                    <a:cxn ang="0">
                      <a:pos x="13" y="32"/>
                    </a:cxn>
                    <a:cxn ang="0">
                      <a:pos x="3" y="32"/>
                    </a:cxn>
                    <a:cxn ang="0">
                      <a:pos x="3" y="30"/>
                    </a:cxn>
                    <a:cxn ang="0">
                      <a:pos x="1" y="17"/>
                    </a:cxn>
                    <a:cxn ang="0">
                      <a:pos x="0" y="8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3" h="32">
                      <a:moveTo>
                        <a:pt x="2" y="0"/>
                      </a:moveTo>
                      <a:lnTo>
                        <a:pt x="9" y="6"/>
                      </a:lnTo>
                      <a:lnTo>
                        <a:pt x="16" y="11"/>
                      </a:lnTo>
                      <a:lnTo>
                        <a:pt x="23" y="18"/>
                      </a:lnTo>
                      <a:lnTo>
                        <a:pt x="29" y="22"/>
                      </a:lnTo>
                      <a:lnTo>
                        <a:pt x="33" y="25"/>
                      </a:lnTo>
                      <a:lnTo>
                        <a:pt x="33" y="27"/>
                      </a:lnTo>
                      <a:lnTo>
                        <a:pt x="29" y="29"/>
                      </a:lnTo>
                      <a:lnTo>
                        <a:pt x="22" y="31"/>
                      </a:lnTo>
                      <a:lnTo>
                        <a:pt x="13" y="32"/>
                      </a:lnTo>
                      <a:lnTo>
                        <a:pt x="3" y="32"/>
                      </a:lnTo>
                      <a:lnTo>
                        <a:pt x="3" y="30"/>
                      </a:lnTo>
                      <a:lnTo>
                        <a:pt x="1" y="17"/>
                      </a:lnTo>
                      <a:lnTo>
                        <a:pt x="0" y="8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9" name="Freeform 104"/>
                <p:cNvSpPr>
                  <a:spLocks/>
                </p:cNvSpPr>
                <p:nvPr/>
              </p:nvSpPr>
              <p:spPr bwMode="auto">
                <a:xfrm>
                  <a:off x="9156979" y="4548187"/>
                  <a:ext cx="127000" cy="71438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6" y="18"/>
                    </a:cxn>
                    <a:cxn ang="0">
                      <a:pos x="64" y="25"/>
                    </a:cxn>
                    <a:cxn ang="0">
                      <a:pos x="71" y="30"/>
                    </a:cxn>
                    <a:cxn ang="0">
                      <a:pos x="76" y="35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2"/>
                    </a:cxn>
                    <a:cxn ang="0">
                      <a:pos x="68" y="44"/>
                    </a:cxn>
                    <a:cxn ang="0">
                      <a:pos x="57" y="45"/>
                    </a:cxn>
                    <a:cxn ang="0">
                      <a:pos x="44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4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5" y="1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80" h="45">
                      <a:moveTo>
                        <a:pt x="24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6" y="18"/>
                      </a:lnTo>
                      <a:lnTo>
                        <a:pt x="64" y="25"/>
                      </a:lnTo>
                      <a:lnTo>
                        <a:pt x="71" y="30"/>
                      </a:lnTo>
                      <a:lnTo>
                        <a:pt x="76" y="35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2"/>
                      </a:lnTo>
                      <a:lnTo>
                        <a:pt x="68" y="44"/>
                      </a:lnTo>
                      <a:lnTo>
                        <a:pt x="57" y="45"/>
                      </a:lnTo>
                      <a:lnTo>
                        <a:pt x="44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4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5" y="1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0" name="Freeform 105"/>
                <p:cNvSpPr>
                  <a:spLocks/>
                </p:cNvSpPr>
                <p:nvPr/>
              </p:nvSpPr>
              <p:spPr bwMode="auto">
                <a:xfrm>
                  <a:off x="9231592" y="4546600"/>
                  <a:ext cx="125413" cy="71438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2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6" y="18"/>
                    </a:cxn>
                    <a:cxn ang="0">
                      <a:pos x="63" y="25"/>
                    </a:cxn>
                    <a:cxn ang="0">
                      <a:pos x="70" y="30"/>
                    </a:cxn>
                    <a:cxn ang="0">
                      <a:pos x="76" y="35"/>
                    </a:cxn>
                    <a:cxn ang="0">
                      <a:pos x="79" y="38"/>
                    </a:cxn>
                    <a:cxn ang="0">
                      <a:pos x="79" y="40"/>
                    </a:cxn>
                    <a:cxn ang="0">
                      <a:pos x="74" y="42"/>
                    </a:cxn>
                    <a:cxn ang="0">
                      <a:pos x="66" y="44"/>
                    </a:cxn>
                    <a:cxn ang="0">
                      <a:pos x="56" y="45"/>
                    </a:cxn>
                    <a:cxn ang="0">
                      <a:pos x="43" y="44"/>
                    </a:cxn>
                    <a:cxn ang="0">
                      <a:pos x="37" y="38"/>
                    </a:cxn>
                    <a:cxn ang="0">
                      <a:pos x="30" y="32"/>
                    </a:cxn>
                    <a:cxn ang="0">
                      <a:pos x="23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79" h="45">
                      <a:moveTo>
                        <a:pt x="23" y="0"/>
                      </a:moveTo>
                      <a:lnTo>
                        <a:pt x="32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6" y="18"/>
                      </a:lnTo>
                      <a:lnTo>
                        <a:pt x="63" y="25"/>
                      </a:lnTo>
                      <a:lnTo>
                        <a:pt x="70" y="30"/>
                      </a:lnTo>
                      <a:lnTo>
                        <a:pt x="76" y="35"/>
                      </a:lnTo>
                      <a:lnTo>
                        <a:pt x="79" y="38"/>
                      </a:lnTo>
                      <a:lnTo>
                        <a:pt x="79" y="40"/>
                      </a:lnTo>
                      <a:lnTo>
                        <a:pt x="74" y="42"/>
                      </a:lnTo>
                      <a:lnTo>
                        <a:pt x="66" y="44"/>
                      </a:lnTo>
                      <a:lnTo>
                        <a:pt x="56" y="45"/>
                      </a:lnTo>
                      <a:lnTo>
                        <a:pt x="43" y="44"/>
                      </a:lnTo>
                      <a:lnTo>
                        <a:pt x="37" y="38"/>
                      </a:lnTo>
                      <a:lnTo>
                        <a:pt x="30" y="32"/>
                      </a:lnTo>
                      <a:lnTo>
                        <a:pt x="23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1" name="Freeform 106"/>
                <p:cNvSpPr>
                  <a:spLocks/>
                </p:cNvSpPr>
                <p:nvPr/>
              </p:nvSpPr>
              <p:spPr bwMode="auto">
                <a:xfrm>
                  <a:off x="9304617" y="4538662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3" y="0"/>
                    </a:cxn>
                    <a:cxn ang="0">
                      <a:pos x="33" y="1"/>
                    </a:cxn>
                    <a:cxn ang="0">
                      <a:pos x="42" y="5"/>
                    </a:cxn>
                    <a:cxn ang="0">
                      <a:pos x="44" y="7"/>
                    </a:cxn>
                    <a:cxn ang="0">
                      <a:pos x="49" y="11"/>
                    </a:cxn>
                    <a:cxn ang="0">
                      <a:pos x="56" y="17"/>
                    </a:cxn>
                    <a:cxn ang="0">
                      <a:pos x="63" y="24"/>
                    </a:cxn>
                    <a:cxn ang="0">
                      <a:pos x="70" y="30"/>
                    </a:cxn>
                    <a:cxn ang="0">
                      <a:pos x="76" y="34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1"/>
                    </a:cxn>
                    <a:cxn ang="0">
                      <a:pos x="66" y="43"/>
                    </a:cxn>
                    <a:cxn ang="0">
                      <a:pos x="56" y="44"/>
                    </a:cxn>
                    <a:cxn ang="0">
                      <a:pos x="43" y="43"/>
                    </a:cxn>
                    <a:cxn ang="0">
                      <a:pos x="37" y="37"/>
                    </a:cxn>
                    <a:cxn ang="0">
                      <a:pos x="30" y="32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80" h="44">
                      <a:moveTo>
                        <a:pt x="15" y="0"/>
                      </a:moveTo>
                      <a:lnTo>
                        <a:pt x="23" y="0"/>
                      </a:lnTo>
                      <a:lnTo>
                        <a:pt x="33" y="1"/>
                      </a:lnTo>
                      <a:lnTo>
                        <a:pt x="42" y="5"/>
                      </a:lnTo>
                      <a:lnTo>
                        <a:pt x="44" y="7"/>
                      </a:lnTo>
                      <a:lnTo>
                        <a:pt x="49" y="11"/>
                      </a:lnTo>
                      <a:lnTo>
                        <a:pt x="56" y="17"/>
                      </a:lnTo>
                      <a:lnTo>
                        <a:pt x="63" y="24"/>
                      </a:lnTo>
                      <a:lnTo>
                        <a:pt x="70" y="30"/>
                      </a:lnTo>
                      <a:lnTo>
                        <a:pt x="76" y="34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1"/>
                      </a:lnTo>
                      <a:lnTo>
                        <a:pt x="66" y="43"/>
                      </a:lnTo>
                      <a:lnTo>
                        <a:pt x="56" y="44"/>
                      </a:lnTo>
                      <a:lnTo>
                        <a:pt x="43" y="43"/>
                      </a:lnTo>
                      <a:lnTo>
                        <a:pt x="37" y="37"/>
                      </a:lnTo>
                      <a:lnTo>
                        <a:pt x="30" y="32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2" name="Freeform 107"/>
                <p:cNvSpPr>
                  <a:spLocks/>
                </p:cNvSpPr>
                <p:nvPr/>
              </p:nvSpPr>
              <p:spPr bwMode="auto">
                <a:xfrm>
                  <a:off x="9376054" y="4525962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5" y="18"/>
                    </a:cxn>
                    <a:cxn ang="0">
                      <a:pos x="63" y="25"/>
                    </a:cxn>
                    <a:cxn ang="0">
                      <a:pos x="70" y="31"/>
                    </a:cxn>
                    <a:cxn ang="0">
                      <a:pos x="76" y="36"/>
                    </a:cxn>
                    <a:cxn ang="0">
                      <a:pos x="80" y="38"/>
                    </a:cxn>
                    <a:cxn ang="0">
                      <a:pos x="80" y="40"/>
                    </a:cxn>
                    <a:cxn ang="0">
                      <a:pos x="75" y="41"/>
                    </a:cxn>
                    <a:cxn ang="0">
                      <a:pos x="67" y="43"/>
                    </a:cxn>
                    <a:cxn ang="0">
                      <a:pos x="55" y="44"/>
                    </a:cxn>
                    <a:cxn ang="0">
                      <a:pos x="44" y="44"/>
                    </a:cxn>
                    <a:cxn ang="0">
                      <a:pos x="38" y="39"/>
                    </a:cxn>
                    <a:cxn ang="0">
                      <a:pos x="31" y="33"/>
                    </a:cxn>
                    <a:cxn ang="0">
                      <a:pos x="23" y="26"/>
                    </a:cxn>
                    <a:cxn ang="0">
                      <a:pos x="14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4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5" y="18"/>
                      </a:lnTo>
                      <a:lnTo>
                        <a:pt x="63" y="25"/>
                      </a:lnTo>
                      <a:lnTo>
                        <a:pt x="70" y="31"/>
                      </a:lnTo>
                      <a:lnTo>
                        <a:pt x="76" y="36"/>
                      </a:lnTo>
                      <a:lnTo>
                        <a:pt x="80" y="38"/>
                      </a:lnTo>
                      <a:lnTo>
                        <a:pt x="80" y="40"/>
                      </a:lnTo>
                      <a:lnTo>
                        <a:pt x="75" y="41"/>
                      </a:lnTo>
                      <a:lnTo>
                        <a:pt x="67" y="43"/>
                      </a:lnTo>
                      <a:lnTo>
                        <a:pt x="55" y="44"/>
                      </a:lnTo>
                      <a:lnTo>
                        <a:pt x="44" y="44"/>
                      </a:lnTo>
                      <a:lnTo>
                        <a:pt x="38" y="39"/>
                      </a:lnTo>
                      <a:lnTo>
                        <a:pt x="31" y="33"/>
                      </a:lnTo>
                      <a:lnTo>
                        <a:pt x="23" y="26"/>
                      </a:lnTo>
                      <a:lnTo>
                        <a:pt x="14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3" name="Freeform 108"/>
                <p:cNvSpPr>
                  <a:spLocks/>
                </p:cNvSpPr>
                <p:nvPr/>
              </p:nvSpPr>
              <p:spPr bwMode="auto">
                <a:xfrm>
                  <a:off x="9445904" y="4516437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1"/>
                    </a:cxn>
                    <a:cxn ang="0">
                      <a:pos x="42" y="5"/>
                    </a:cxn>
                    <a:cxn ang="0">
                      <a:pos x="44" y="7"/>
                    </a:cxn>
                    <a:cxn ang="0">
                      <a:pos x="49" y="11"/>
                    </a:cxn>
                    <a:cxn ang="0">
                      <a:pos x="55" y="17"/>
                    </a:cxn>
                    <a:cxn ang="0">
                      <a:pos x="63" y="23"/>
                    </a:cxn>
                    <a:cxn ang="0">
                      <a:pos x="70" y="29"/>
                    </a:cxn>
                    <a:cxn ang="0">
                      <a:pos x="76" y="34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1"/>
                    </a:cxn>
                    <a:cxn ang="0">
                      <a:pos x="67" y="43"/>
                    </a:cxn>
                    <a:cxn ang="0">
                      <a:pos x="55" y="44"/>
                    </a:cxn>
                    <a:cxn ang="0">
                      <a:pos x="44" y="43"/>
                    </a:cxn>
                    <a:cxn ang="0">
                      <a:pos x="38" y="37"/>
                    </a:cxn>
                    <a:cxn ang="0">
                      <a:pos x="31" y="31"/>
                    </a:cxn>
                    <a:cxn ang="0">
                      <a:pos x="23" y="24"/>
                    </a:cxn>
                    <a:cxn ang="0">
                      <a:pos x="14" y="17"/>
                    </a:cxn>
                    <a:cxn ang="0">
                      <a:pos x="7" y="10"/>
                    </a:cxn>
                    <a:cxn ang="0">
                      <a:pos x="0" y="4"/>
                    </a:cxn>
                    <a:cxn ang="0">
                      <a:pos x="2" y="3"/>
                    </a:cxn>
                    <a:cxn ang="0">
                      <a:pos x="7" y="2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4">
                      <a:moveTo>
                        <a:pt x="23" y="0"/>
                      </a:moveTo>
                      <a:lnTo>
                        <a:pt x="33" y="1"/>
                      </a:lnTo>
                      <a:lnTo>
                        <a:pt x="42" y="5"/>
                      </a:lnTo>
                      <a:lnTo>
                        <a:pt x="44" y="7"/>
                      </a:lnTo>
                      <a:lnTo>
                        <a:pt x="49" y="11"/>
                      </a:lnTo>
                      <a:lnTo>
                        <a:pt x="55" y="17"/>
                      </a:lnTo>
                      <a:lnTo>
                        <a:pt x="63" y="23"/>
                      </a:lnTo>
                      <a:lnTo>
                        <a:pt x="70" y="29"/>
                      </a:lnTo>
                      <a:lnTo>
                        <a:pt x="76" y="34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1"/>
                      </a:lnTo>
                      <a:lnTo>
                        <a:pt x="67" y="43"/>
                      </a:lnTo>
                      <a:lnTo>
                        <a:pt x="55" y="44"/>
                      </a:lnTo>
                      <a:lnTo>
                        <a:pt x="44" y="43"/>
                      </a:lnTo>
                      <a:lnTo>
                        <a:pt x="38" y="37"/>
                      </a:lnTo>
                      <a:lnTo>
                        <a:pt x="31" y="31"/>
                      </a:lnTo>
                      <a:lnTo>
                        <a:pt x="23" y="24"/>
                      </a:lnTo>
                      <a:lnTo>
                        <a:pt x="14" y="17"/>
                      </a:lnTo>
                      <a:lnTo>
                        <a:pt x="7" y="10"/>
                      </a:lnTo>
                      <a:lnTo>
                        <a:pt x="0" y="4"/>
                      </a:lnTo>
                      <a:lnTo>
                        <a:pt x="2" y="3"/>
                      </a:lnTo>
                      <a:lnTo>
                        <a:pt x="7" y="2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4" name="Freeform 109"/>
                <p:cNvSpPr>
                  <a:spLocks/>
                </p:cNvSpPr>
                <p:nvPr/>
              </p:nvSpPr>
              <p:spPr bwMode="auto">
                <a:xfrm>
                  <a:off x="9515754" y="4505325"/>
                  <a:ext cx="103188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8" y="11"/>
                    </a:cxn>
                    <a:cxn ang="0">
                      <a:pos x="55" y="16"/>
                    </a:cxn>
                    <a:cxn ang="0">
                      <a:pos x="62" y="23"/>
                    </a:cxn>
                    <a:cxn ang="0">
                      <a:pos x="65" y="33"/>
                    </a:cxn>
                    <a:cxn ang="0">
                      <a:pos x="65" y="44"/>
                    </a:cxn>
                    <a:cxn ang="0">
                      <a:pos x="44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3" y="25"/>
                    </a:cxn>
                    <a:cxn ang="0">
                      <a:pos x="14" y="17"/>
                    </a:cxn>
                    <a:cxn ang="0">
                      <a:pos x="6" y="10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6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65" h="44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8" y="11"/>
                      </a:lnTo>
                      <a:lnTo>
                        <a:pt x="55" y="16"/>
                      </a:lnTo>
                      <a:lnTo>
                        <a:pt x="62" y="23"/>
                      </a:lnTo>
                      <a:lnTo>
                        <a:pt x="65" y="33"/>
                      </a:lnTo>
                      <a:lnTo>
                        <a:pt x="65" y="44"/>
                      </a:lnTo>
                      <a:lnTo>
                        <a:pt x="44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3" y="25"/>
                      </a:lnTo>
                      <a:lnTo>
                        <a:pt x="14" y="17"/>
                      </a:lnTo>
                      <a:lnTo>
                        <a:pt x="6" y="10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6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14" name="Freeform 110"/>
              <p:cNvSpPr>
                <a:spLocks noEditPoints="1"/>
              </p:cNvSpPr>
              <p:nvPr/>
            </p:nvSpPr>
            <p:spPr bwMode="auto">
              <a:xfrm>
                <a:off x="9028392" y="5195887"/>
                <a:ext cx="876300" cy="1273175"/>
              </a:xfrm>
              <a:custGeom>
                <a:avLst/>
                <a:gdLst/>
                <a:ahLst/>
                <a:cxnLst>
                  <a:cxn ang="0">
                    <a:pos x="317" y="597"/>
                  </a:cxn>
                  <a:cxn ang="0">
                    <a:pos x="357" y="578"/>
                  </a:cxn>
                  <a:cxn ang="0">
                    <a:pos x="379" y="551"/>
                  </a:cxn>
                  <a:cxn ang="0">
                    <a:pos x="385" y="521"/>
                  </a:cxn>
                  <a:cxn ang="0">
                    <a:pos x="376" y="494"/>
                  </a:cxn>
                  <a:cxn ang="0">
                    <a:pos x="354" y="472"/>
                  </a:cxn>
                  <a:cxn ang="0">
                    <a:pos x="307" y="454"/>
                  </a:cxn>
                  <a:cxn ang="0">
                    <a:pos x="203" y="171"/>
                  </a:cxn>
                  <a:cxn ang="0">
                    <a:pos x="182" y="189"/>
                  </a:cxn>
                  <a:cxn ang="0">
                    <a:pos x="173" y="211"/>
                  </a:cxn>
                  <a:cxn ang="0">
                    <a:pos x="175" y="235"/>
                  </a:cxn>
                  <a:cxn ang="0">
                    <a:pos x="187" y="257"/>
                  </a:cxn>
                  <a:cxn ang="0">
                    <a:pos x="211" y="271"/>
                  </a:cxn>
                  <a:cxn ang="0">
                    <a:pos x="220" y="163"/>
                  </a:cxn>
                  <a:cxn ang="0">
                    <a:pos x="276" y="44"/>
                  </a:cxn>
                  <a:cxn ang="0">
                    <a:pos x="349" y="49"/>
                  </a:cxn>
                  <a:cxn ang="0">
                    <a:pos x="407" y="66"/>
                  </a:cxn>
                  <a:cxn ang="0">
                    <a:pos x="453" y="95"/>
                  </a:cxn>
                  <a:cxn ang="0">
                    <a:pos x="486" y="136"/>
                  </a:cxn>
                  <a:cxn ang="0">
                    <a:pos x="509" y="186"/>
                  </a:cxn>
                  <a:cxn ang="0">
                    <a:pos x="336" y="207"/>
                  </a:cxn>
                  <a:cxn ang="0">
                    <a:pos x="319" y="182"/>
                  </a:cxn>
                  <a:cxn ang="0">
                    <a:pos x="300" y="168"/>
                  </a:cxn>
                  <a:cxn ang="0">
                    <a:pos x="294" y="290"/>
                  </a:cxn>
                  <a:cxn ang="0">
                    <a:pos x="376" y="309"/>
                  </a:cxn>
                  <a:cxn ang="0">
                    <a:pos x="438" y="329"/>
                  </a:cxn>
                  <a:cxn ang="0">
                    <a:pos x="480" y="353"/>
                  </a:cxn>
                  <a:cxn ang="0">
                    <a:pos x="522" y="398"/>
                  </a:cxn>
                  <a:cxn ang="0">
                    <a:pos x="546" y="453"/>
                  </a:cxn>
                  <a:cxn ang="0">
                    <a:pos x="552" y="509"/>
                  </a:cxn>
                  <a:cxn ang="0">
                    <a:pos x="544" y="554"/>
                  </a:cxn>
                  <a:cxn ang="0">
                    <a:pos x="522" y="603"/>
                  </a:cxn>
                  <a:cxn ang="0">
                    <a:pos x="485" y="648"/>
                  </a:cxn>
                  <a:cxn ang="0">
                    <a:pos x="441" y="681"/>
                  </a:cxn>
                  <a:cxn ang="0">
                    <a:pos x="391" y="701"/>
                  </a:cxn>
                  <a:cxn ang="0">
                    <a:pos x="325" y="713"/>
                  </a:cxn>
                  <a:cxn ang="0">
                    <a:pos x="267" y="802"/>
                  </a:cxn>
                  <a:cxn ang="0">
                    <a:pos x="230" y="717"/>
                  </a:cxn>
                  <a:cxn ang="0">
                    <a:pos x="175" y="710"/>
                  </a:cxn>
                  <a:cxn ang="0">
                    <a:pos x="126" y="696"/>
                  </a:cxn>
                  <a:cxn ang="0">
                    <a:pos x="79" y="667"/>
                  </a:cxn>
                  <a:cxn ang="0">
                    <a:pos x="43" y="632"/>
                  </a:cxn>
                  <a:cxn ang="0">
                    <a:pos x="18" y="591"/>
                  </a:cxn>
                  <a:cxn ang="0">
                    <a:pos x="0" y="538"/>
                  </a:cxn>
                  <a:cxn ang="0">
                    <a:pos x="186" y="530"/>
                  </a:cxn>
                  <a:cxn ang="0">
                    <a:pos x="204" y="567"/>
                  </a:cxn>
                  <a:cxn ang="0">
                    <a:pos x="233" y="588"/>
                  </a:cxn>
                  <a:cxn ang="0">
                    <a:pos x="240" y="441"/>
                  </a:cxn>
                  <a:cxn ang="0">
                    <a:pos x="162" y="423"/>
                  </a:cxn>
                  <a:cxn ang="0">
                    <a:pos x="110" y="406"/>
                  </a:cxn>
                  <a:cxn ang="0">
                    <a:pos x="62" y="375"/>
                  </a:cxn>
                  <a:cxn ang="0">
                    <a:pos x="27" y="332"/>
                  </a:cxn>
                  <a:cxn ang="0">
                    <a:pos x="9" y="284"/>
                  </a:cxn>
                  <a:cxn ang="0">
                    <a:pos x="5" y="225"/>
                  </a:cxn>
                  <a:cxn ang="0">
                    <a:pos x="19" y="169"/>
                  </a:cxn>
                  <a:cxn ang="0">
                    <a:pos x="51" y="120"/>
                  </a:cxn>
                  <a:cxn ang="0">
                    <a:pos x="92" y="86"/>
                  </a:cxn>
                  <a:cxn ang="0">
                    <a:pos x="145" y="62"/>
                  </a:cxn>
                  <a:cxn ang="0">
                    <a:pos x="211" y="48"/>
                  </a:cxn>
                  <a:cxn ang="0">
                    <a:pos x="273" y="0"/>
                  </a:cxn>
                </a:cxnLst>
                <a:rect l="0" t="0" r="r" b="b"/>
                <a:pathLst>
                  <a:path w="552" h="802">
                    <a:moveTo>
                      <a:pt x="307" y="454"/>
                    </a:moveTo>
                    <a:lnTo>
                      <a:pt x="317" y="597"/>
                    </a:lnTo>
                    <a:lnTo>
                      <a:pt x="340" y="589"/>
                    </a:lnTo>
                    <a:lnTo>
                      <a:pt x="357" y="578"/>
                    </a:lnTo>
                    <a:lnTo>
                      <a:pt x="370" y="566"/>
                    </a:lnTo>
                    <a:lnTo>
                      <a:pt x="379" y="551"/>
                    </a:lnTo>
                    <a:lnTo>
                      <a:pt x="384" y="536"/>
                    </a:lnTo>
                    <a:lnTo>
                      <a:pt x="385" y="521"/>
                    </a:lnTo>
                    <a:lnTo>
                      <a:pt x="382" y="507"/>
                    </a:lnTo>
                    <a:lnTo>
                      <a:pt x="376" y="494"/>
                    </a:lnTo>
                    <a:lnTo>
                      <a:pt x="367" y="483"/>
                    </a:lnTo>
                    <a:lnTo>
                      <a:pt x="354" y="472"/>
                    </a:lnTo>
                    <a:lnTo>
                      <a:pt x="333" y="463"/>
                    </a:lnTo>
                    <a:lnTo>
                      <a:pt x="307" y="454"/>
                    </a:lnTo>
                    <a:close/>
                    <a:moveTo>
                      <a:pt x="220" y="163"/>
                    </a:moveTo>
                    <a:lnTo>
                      <a:pt x="203" y="171"/>
                    </a:lnTo>
                    <a:lnTo>
                      <a:pt x="191" y="180"/>
                    </a:lnTo>
                    <a:lnTo>
                      <a:pt x="182" y="189"/>
                    </a:lnTo>
                    <a:lnTo>
                      <a:pt x="176" y="200"/>
                    </a:lnTo>
                    <a:lnTo>
                      <a:pt x="173" y="211"/>
                    </a:lnTo>
                    <a:lnTo>
                      <a:pt x="173" y="223"/>
                    </a:lnTo>
                    <a:lnTo>
                      <a:pt x="175" y="235"/>
                    </a:lnTo>
                    <a:lnTo>
                      <a:pt x="180" y="247"/>
                    </a:lnTo>
                    <a:lnTo>
                      <a:pt x="187" y="257"/>
                    </a:lnTo>
                    <a:lnTo>
                      <a:pt x="197" y="265"/>
                    </a:lnTo>
                    <a:lnTo>
                      <a:pt x="211" y="271"/>
                    </a:lnTo>
                    <a:lnTo>
                      <a:pt x="229" y="277"/>
                    </a:lnTo>
                    <a:lnTo>
                      <a:pt x="220" y="163"/>
                    </a:lnTo>
                    <a:close/>
                    <a:moveTo>
                      <a:pt x="273" y="0"/>
                    </a:moveTo>
                    <a:lnTo>
                      <a:pt x="276" y="44"/>
                    </a:lnTo>
                    <a:lnTo>
                      <a:pt x="314" y="45"/>
                    </a:lnTo>
                    <a:lnTo>
                      <a:pt x="349" y="49"/>
                    </a:lnTo>
                    <a:lnTo>
                      <a:pt x="380" y="55"/>
                    </a:lnTo>
                    <a:lnTo>
                      <a:pt x="407" y="66"/>
                    </a:lnTo>
                    <a:lnTo>
                      <a:pt x="432" y="80"/>
                    </a:lnTo>
                    <a:lnTo>
                      <a:pt x="453" y="95"/>
                    </a:lnTo>
                    <a:lnTo>
                      <a:pt x="472" y="114"/>
                    </a:lnTo>
                    <a:lnTo>
                      <a:pt x="486" y="136"/>
                    </a:lnTo>
                    <a:lnTo>
                      <a:pt x="499" y="160"/>
                    </a:lnTo>
                    <a:lnTo>
                      <a:pt x="509" y="186"/>
                    </a:lnTo>
                    <a:lnTo>
                      <a:pt x="346" y="225"/>
                    </a:lnTo>
                    <a:lnTo>
                      <a:pt x="336" y="207"/>
                    </a:lnTo>
                    <a:lnTo>
                      <a:pt x="327" y="192"/>
                    </a:lnTo>
                    <a:lnTo>
                      <a:pt x="319" y="182"/>
                    </a:lnTo>
                    <a:lnTo>
                      <a:pt x="311" y="176"/>
                    </a:lnTo>
                    <a:lnTo>
                      <a:pt x="300" y="168"/>
                    </a:lnTo>
                    <a:lnTo>
                      <a:pt x="285" y="161"/>
                    </a:lnTo>
                    <a:lnTo>
                      <a:pt x="294" y="290"/>
                    </a:lnTo>
                    <a:lnTo>
                      <a:pt x="338" y="299"/>
                    </a:lnTo>
                    <a:lnTo>
                      <a:pt x="376" y="309"/>
                    </a:lnTo>
                    <a:lnTo>
                      <a:pt x="410" y="318"/>
                    </a:lnTo>
                    <a:lnTo>
                      <a:pt x="438" y="329"/>
                    </a:lnTo>
                    <a:lnTo>
                      <a:pt x="462" y="341"/>
                    </a:lnTo>
                    <a:lnTo>
                      <a:pt x="480" y="353"/>
                    </a:lnTo>
                    <a:lnTo>
                      <a:pt x="504" y="374"/>
                    </a:lnTo>
                    <a:lnTo>
                      <a:pt x="522" y="398"/>
                    </a:lnTo>
                    <a:lnTo>
                      <a:pt x="537" y="424"/>
                    </a:lnTo>
                    <a:lnTo>
                      <a:pt x="546" y="453"/>
                    </a:lnTo>
                    <a:lnTo>
                      <a:pt x="551" y="484"/>
                    </a:lnTo>
                    <a:lnTo>
                      <a:pt x="552" y="509"/>
                    </a:lnTo>
                    <a:lnTo>
                      <a:pt x="549" y="532"/>
                    </a:lnTo>
                    <a:lnTo>
                      <a:pt x="544" y="554"/>
                    </a:lnTo>
                    <a:lnTo>
                      <a:pt x="536" y="575"/>
                    </a:lnTo>
                    <a:lnTo>
                      <a:pt x="522" y="603"/>
                    </a:lnTo>
                    <a:lnTo>
                      <a:pt x="505" y="626"/>
                    </a:lnTo>
                    <a:lnTo>
                      <a:pt x="485" y="648"/>
                    </a:lnTo>
                    <a:lnTo>
                      <a:pt x="464" y="665"/>
                    </a:lnTo>
                    <a:lnTo>
                      <a:pt x="441" y="681"/>
                    </a:lnTo>
                    <a:lnTo>
                      <a:pt x="417" y="693"/>
                    </a:lnTo>
                    <a:lnTo>
                      <a:pt x="391" y="701"/>
                    </a:lnTo>
                    <a:lnTo>
                      <a:pt x="360" y="708"/>
                    </a:lnTo>
                    <a:lnTo>
                      <a:pt x="325" y="713"/>
                    </a:lnTo>
                    <a:lnTo>
                      <a:pt x="332" y="798"/>
                    </a:lnTo>
                    <a:lnTo>
                      <a:pt x="267" y="802"/>
                    </a:lnTo>
                    <a:lnTo>
                      <a:pt x="261" y="718"/>
                    </a:lnTo>
                    <a:lnTo>
                      <a:pt x="230" y="717"/>
                    </a:lnTo>
                    <a:lnTo>
                      <a:pt x="201" y="715"/>
                    </a:lnTo>
                    <a:lnTo>
                      <a:pt x="175" y="710"/>
                    </a:lnTo>
                    <a:lnTo>
                      <a:pt x="152" y="705"/>
                    </a:lnTo>
                    <a:lnTo>
                      <a:pt x="126" y="696"/>
                    </a:lnTo>
                    <a:lnTo>
                      <a:pt x="102" y="683"/>
                    </a:lnTo>
                    <a:lnTo>
                      <a:pt x="79" y="667"/>
                    </a:lnTo>
                    <a:lnTo>
                      <a:pt x="60" y="651"/>
                    </a:lnTo>
                    <a:lnTo>
                      <a:pt x="43" y="632"/>
                    </a:lnTo>
                    <a:lnTo>
                      <a:pt x="30" y="613"/>
                    </a:lnTo>
                    <a:lnTo>
                      <a:pt x="18" y="591"/>
                    </a:lnTo>
                    <a:lnTo>
                      <a:pt x="8" y="566"/>
                    </a:lnTo>
                    <a:lnTo>
                      <a:pt x="0" y="538"/>
                    </a:lnTo>
                    <a:lnTo>
                      <a:pt x="178" y="504"/>
                    </a:lnTo>
                    <a:lnTo>
                      <a:pt x="186" y="530"/>
                    </a:lnTo>
                    <a:lnTo>
                      <a:pt x="194" y="551"/>
                    </a:lnTo>
                    <a:lnTo>
                      <a:pt x="204" y="567"/>
                    </a:lnTo>
                    <a:lnTo>
                      <a:pt x="217" y="578"/>
                    </a:lnTo>
                    <a:lnTo>
                      <a:pt x="233" y="588"/>
                    </a:lnTo>
                    <a:lnTo>
                      <a:pt x="252" y="598"/>
                    </a:lnTo>
                    <a:lnTo>
                      <a:pt x="240" y="441"/>
                    </a:lnTo>
                    <a:lnTo>
                      <a:pt x="197" y="432"/>
                    </a:lnTo>
                    <a:lnTo>
                      <a:pt x="162" y="423"/>
                    </a:lnTo>
                    <a:lnTo>
                      <a:pt x="132" y="414"/>
                    </a:lnTo>
                    <a:lnTo>
                      <a:pt x="110" y="406"/>
                    </a:lnTo>
                    <a:lnTo>
                      <a:pt x="84" y="394"/>
                    </a:lnTo>
                    <a:lnTo>
                      <a:pt x="62" y="375"/>
                    </a:lnTo>
                    <a:lnTo>
                      <a:pt x="40" y="353"/>
                    </a:lnTo>
                    <a:lnTo>
                      <a:pt x="27" y="332"/>
                    </a:lnTo>
                    <a:lnTo>
                      <a:pt x="16" y="310"/>
                    </a:lnTo>
                    <a:lnTo>
                      <a:pt x="9" y="284"/>
                    </a:lnTo>
                    <a:lnTo>
                      <a:pt x="5" y="256"/>
                    </a:lnTo>
                    <a:lnTo>
                      <a:pt x="5" y="225"/>
                    </a:lnTo>
                    <a:lnTo>
                      <a:pt x="10" y="196"/>
                    </a:lnTo>
                    <a:lnTo>
                      <a:pt x="19" y="169"/>
                    </a:lnTo>
                    <a:lnTo>
                      <a:pt x="32" y="143"/>
                    </a:lnTo>
                    <a:lnTo>
                      <a:pt x="51" y="120"/>
                    </a:lnTo>
                    <a:lnTo>
                      <a:pt x="70" y="101"/>
                    </a:lnTo>
                    <a:lnTo>
                      <a:pt x="92" y="86"/>
                    </a:lnTo>
                    <a:lnTo>
                      <a:pt x="116" y="73"/>
                    </a:lnTo>
                    <a:lnTo>
                      <a:pt x="145" y="62"/>
                    </a:lnTo>
                    <a:lnTo>
                      <a:pt x="177" y="53"/>
                    </a:lnTo>
                    <a:lnTo>
                      <a:pt x="211" y="48"/>
                    </a:lnTo>
                    <a:lnTo>
                      <a:pt x="208" y="5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7" name="Group 234"/>
            <p:cNvGrpSpPr/>
            <p:nvPr/>
          </p:nvGrpSpPr>
          <p:grpSpPr>
            <a:xfrm>
              <a:off x="9001152" y="4387075"/>
              <a:ext cx="652614" cy="963003"/>
              <a:chOff x="8321954" y="3592512"/>
              <a:chExt cx="2212975" cy="3265488"/>
            </a:xfrm>
          </p:grpSpPr>
          <p:sp>
            <p:nvSpPr>
              <p:cNvPr id="236" name="Freeform 79"/>
              <p:cNvSpPr>
                <a:spLocks/>
              </p:cNvSpPr>
              <p:nvPr/>
            </p:nvSpPr>
            <p:spPr bwMode="auto">
              <a:xfrm>
                <a:off x="8526742" y="3592512"/>
                <a:ext cx="1511300" cy="622300"/>
              </a:xfrm>
              <a:custGeom>
                <a:avLst/>
                <a:gdLst/>
                <a:ahLst/>
                <a:cxnLst>
                  <a:cxn ang="0">
                    <a:pos x="579" y="9"/>
                  </a:cxn>
                  <a:cxn ang="0">
                    <a:pos x="660" y="80"/>
                  </a:cxn>
                  <a:cxn ang="0">
                    <a:pos x="719" y="137"/>
                  </a:cxn>
                  <a:cxn ang="0">
                    <a:pos x="787" y="168"/>
                  </a:cxn>
                  <a:cxn ang="0">
                    <a:pos x="838" y="190"/>
                  </a:cxn>
                  <a:cxn ang="0">
                    <a:pos x="893" y="217"/>
                  </a:cxn>
                  <a:cxn ang="0">
                    <a:pos x="936" y="243"/>
                  </a:cxn>
                  <a:cxn ang="0">
                    <a:pos x="952" y="264"/>
                  </a:cxn>
                  <a:cxn ang="0">
                    <a:pos x="919" y="274"/>
                  </a:cxn>
                  <a:cxn ang="0">
                    <a:pos x="859" y="257"/>
                  </a:cxn>
                  <a:cxn ang="0">
                    <a:pos x="804" y="240"/>
                  </a:cxn>
                  <a:cxn ang="0">
                    <a:pos x="758" y="255"/>
                  </a:cxn>
                  <a:cxn ang="0">
                    <a:pos x="726" y="289"/>
                  </a:cxn>
                  <a:cxn ang="0">
                    <a:pos x="681" y="341"/>
                  </a:cxn>
                  <a:cxn ang="0">
                    <a:pos x="640" y="365"/>
                  </a:cxn>
                  <a:cxn ang="0">
                    <a:pos x="589" y="355"/>
                  </a:cxn>
                  <a:cxn ang="0">
                    <a:pos x="510" y="337"/>
                  </a:cxn>
                  <a:cxn ang="0">
                    <a:pos x="432" y="355"/>
                  </a:cxn>
                  <a:cxn ang="0">
                    <a:pos x="356" y="383"/>
                  </a:cxn>
                  <a:cxn ang="0">
                    <a:pos x="305" y="392"/>
                  </a:cxn>
                  <a:cxn ang="0">
                    <a:pos x="277" y="375"/>
                  </a:cxn>
                  <a:cxn ang="0">
                    <a:pos x="257" y="336"/>
                  </a:cxn>
                  <a:cxn ang="0">
                    <a:pos x="237" y="308"/>
                  </a:cxn>
                  <a:cxn ang="0">
                    <a:pos x="204" y="305"/>
                  </a:cxn>
                  <a:cxn ang="0">
                    <a:pos x="169" y="290"/>
                  </a:cxn>
                  <a:cxn ang="0">
                    <a:pos x="146" y="275"/>
                  </a:cxn>
                  <a:cxn ang="0">
                    <a:pos x="115" y="284"/>
                  </a:cxn>
                  <a:cxn ang="0">
                    <a:pos x="47" y="317"/>
                  </a:cxn>
                  <a:cxn ang="0">
                    <a:pos x="25" y="327"/>
                  </a:cxn>
                  <a:cxn ang="0">
                    <a:pos x="12" y="330"/>
                  </a:cxn>
                  <a:cxn ang="0">
                    <a:pos x="6" y="332"/>
                  </a:cxn>
                  <a:cxn ang="0">
                    <a:pos x="0" y="325"/>
                  </a:cxn>
                  <a:cxn ang="0">
                    <a:pos x="5" y="299"/>
                  </a:cxn>
                  <a:cxn ang="0">
                    <a:pos x="27" y="252"/>
                  </a:cxn>
                  <a:cxn ang="0">
                    <a:pos x="64" y="211"/>
                  </a:cxn>
                  <a:cxn ang="0">
                    <a:pos x="121" y="185"/>
                  </a:cxn>
                  <a:cxn ang="0">
                    <a:pos x="206" y="176"/>
                  </a:cxn>
                  <a:cxn ang="0">
                    <a:pos x="306" y="161"/>
                  </a:cxn>
                  <a:cxn ang="0">
                    <a:pos x="383" y="123"/>
                  </a:cxn>
                  <a:cxn ang="0">
                    <a:pos x="440" y="77"/>
                  </a:cxn>
                  <a:cxn ang="0">
                    <a:pos x="483" y="37"/>
                  </a:cxn>
                  <a:cxn ang="0">
                    <a:pos x="522" y="7"/>
                  </a:cxn>
                </a:cxnLst>
                <a:rect l="0" t="0" r="r" b="b"/>
                <a:pathLst>
                  <a:path w="952" h="392">
                    <a:moveTo>
                      <a:pt x="549" y="0"/>
                    </a:moveTo>
                    <a:lnTo>
                      <a:pt x="563" y="3"/>
                    </a:lnTo>
                    <a:lnTo>
                      <a:pt x="579" y="9"/>
                    </a:lnTo>
                    <a:lnTo>
                      <a:pt x="596" y="21"/>
                    </a:lnTo>
                    <a:lnTo>
                      <a:pt x="619" y="39"/>
                    </a:lnTo>
                    <a:lnTo>
                      <a:pt x="660" y="80"/>
                    </a:lnTo>
                    <a:lnTo>
                      <a:pt x="679" y="101"/>
                    </a:lnTo>
                    <a:lnTo>
                      <a:pt x="699" y="120"/>
                    </a:lnTo>
                    <a:lnTo>
                      <a:pt x="719" y="137"/>
                    </a:lnTo>
                    <a:lnTo>
                      <a:pt x="739" y="151"/>
                    </a:lnTo>
                    <a:lnTo>
                      <a:pt x="760" y="159"/>
                    </a:lnTo>
                    <a:lnTo>
                      <a:pt x="787" y="168"/>
                    </a:lnTo>
                    <a:lnTo>
                      <a:pt x="803" y="175"/>
                    </a:lnTo>
                    <a:lnTo>
                      <a:pt x="821" y="182"/>
                    </a:lnTo>
                    <a:lnTo>
                      <a:pt x="838" y="190"/>
                    </a:lnTo>
                    <a:lnTo>
                      <a:pt x="858" y="198"/>
                    </a:lnTo>
                    <a:lnTo>
                      <a:pt x="875" y="207"/>
                    </a:lnTo>
                    <a:lnTo>
                      <a:pt x="893" y="217"/>
                    </a:lnTo>
                    <a:lnTo>
                      <a:pt x="910" y="226"/>
                    </a:lnTo>
                    <a:lnTo>
                      <a:pt x="923" y="235"/>
                    </a:lnTo>
                    <a:lnTo>
                      <a:pt x="936" y="243"/>
                    </a:lnTo>
                    <a:lnTo>
                      <a:pt x="945" y="251"/>
                    </a:lnTo>
                    <a:lnTo>
                      <a:pt x="950" y="258"/>
                    </a:lnTo>
                    <a:lnTo>
                      <a:pt x="952" y="264"/>
                    </a:lnTo>
                    <a:lnTo>
                      <a:pt x="948" y="269"/>
                    </a:lnTo>
                    <a:lnTo>
                      <a:pt x="940" y="272"/>
                    </a:lnTo>
                    <a:lnTo>
                      <a:pt x="919" y="274"/>
                    </a:lnTo>
                    <a:lnTo>
                      <a:pt x="899" y="270"/>
                    </a:lnTo>
                    <a:lnTo>
                      <a:pt x="878" y="264"/>
                    </a:lnTo>
                    <a:lnTo>
                      <a:pt x="859" y="257"/>
                    </a:lnTo>
                    <a:lnTo>
                      <a:pt x="840" y="249"/>
                    </a:lnTo>
                    <a:lnTo>
                      <a:pt x="822" y="243"/>
                    </a:lnTo>
                    <a:lnTo>
                      <a:pt x="804" y="240"/>
                    </a:lnTo>
                    <a:lnTo>
                      <a:pt x="787" y="241"/>
                    </a:lnTo>
                    <a:lnTo>
                      <a:pt x="769" y="247"/>
                    </a:lnTo>
                    <a:lnTo>
                      <a:pt x="758" y="255"/>
                    </a:lnTo>
                    <a:lnTo>
                      <a:pt x="748" y="265"/>
                    </a:lnTo>
                    <a:lnTo>
                      <a:pt x="737" y="277"/>
                    </a:lnTo>
                    <a:lnTo>
                      <a:pt x="726" y="289"/>
                    </a:lnTo>
                    <a:lnTo>
                      <a:pt x="705" y="317"/>
                    </a:lnTo>
                    <a:lnTo>
                      <a:pt x="693" y="329"/>
                    </a:lnTo>
                    <a:lnTo>
                      <a:pt x="681" y="341"/>
                    </a:lnTo>
                    <a:lnTo>
                      <a:pt x="668" y="352"/>
                    </a:lnTo>
                    <a:lnTo>
                      <a:pt x="655" y="360"/>
                    </a:lnTo>
                    <a:lnTo>
                      <a:pt x="640" y="365"/>
                    </a:lnTo>
                    <a:lnTo>
                      <a:pt x="625" y="366"/>
                    </a:lnTo>
                    <a:lnTo>
                      <a:pt x="608" y="363"/>
                    </a:lnTo>
                    <a:lnTo>
                      <a:pt x="589" y="355"/>
                    </a:lnTo>
                    <a:lnTo>
                      <a:pt x="563" y="343"/>
                    </a:lnTo>
                    <a:lnTo>
                      <a:pt x="537" y="338"/>
                    </a:lnTo>
                    <a:lnTo>
                      <a:pt x="510" y="337"/>
                    </a:lnTo>
                    <a:lnTo>
                      <a:pt x="484" y="340"/>
                    </a:lnTo>
                    <a:lnTo>
                      <a:pt x="459" y="346"/>
                    </a:lnTo>
                    <a:lnTo>
                      <a:pt x="432" y="355"/>
                    </a:lnTo>
                    <a:lnTo>
                      <a:pt x="407" y="365"/>
                    </a:lnTo>
                    <a:lnTo>
                      <a:pt x="382" y="373"/>
                    </a:lnTo>
                    <a:lnTo>
                      <a:pt x="356" y="383"/>
                    </a:lnTo>
                    <a:lnTo>
                      <a:pt x="332" y="390"/>
                    </a:lnTo>
                    <a:lnTo>
                      <a:pt x="317" y="392"/>
                    </a:lnTo>
                    <a:lnTo>
                      <a:pt x="305" y="392"/>
                    </a:lnTo>
                    <a:lnTo>
                      <a:pt x="294" y="388"/>
                    </a:lnTo>
                    <a:lnTo>
                      <a:pt x="285" y="383"/>
                    </a:lnTo>
                    <a:lnTo>
                      <a:pt x="277" y="375"/>
                    </a:lnTo>
                    <a:lnTo>
                      <a:pt x="271" y="368"/>
                    </a:lnTo>
                    <a:lnTo>
                      <a:pt x="262" y="348"/>
                    </a:lnTo>
                    <a:lnTo>
                      <a:pt x="257" y="336"/>
                    </a:lnTo>
                    <a:lnTo>
                      <a:pt x="251" y="325"/>
                    </a:lnTo>
                    <a:lnTo>
                      <a:pt x="245" y="316"/>
                    </a:lnTo>
                    <a:lnTo>
                      <a:pt x="237" y="308"/>
                    </a:lnTo>
                    <a:lnTo>
                      <a:pt x="228" y="304"/>
                    </a:lnTo>
                    <a:lnTo>
                      <a:pt x="218" y="304"/>
                    </a:lnTo>
                    <a:lnTo>
                      <a:pt x="204" y="305"/>
                    </a:lnTo>
                    <a:lnTo>
                      <a:pt x="192" y="303"/>
                    </a:lnTo>
                    <a:lnTo>
                      <a:pt x="183" y="300"/>
                    </a:lnTo>
                    <a:lnTo>
                      <a:pt x="169" y="290"/>
                    </a:lnTo>
                    <a:lnTo>
                      <a:pt x="161" y="283"/>
                    </a:lnTo>
                    <a:lnTo>
                      <a:pt x="154" y="278"/>
                    </a:lnTo>
                    <a:lnTo>
                      <a:pt x="146" y="275"/>
                    </a:lnTo>
                    <a:lnTo>
                      <a:pt x="138" y="276"/>
                    </a:lnTo>
                    <a:lnTo>
                      <a:pt x="128" y="280"/>
                    </a:lnTo>
                    <a:lnTo>
                      <a:pt x="115" y="284"/>
                    </a:lnTo>
                    <a:lnTo>
                      <a:pt x="71" y="305"/>
                    </a:lnTo>
                    <a:lnTo>
                      <a:pt x="58" y="311"/>
                    </a:lnTo>
                    <a:lnTo>
                      <a:pt x="47" y="317"/>
                    </a:lnTo>
                    <a:lnTo>
                      <a:pt x="37" y="322"/>
                    </a:lnTo>
                    <a:lnTo>
                      <a:pt x="32" y="325"/>
                    </a:lnTo>
                    <a:lnTo>
                      <a:pt x="25" y="327"/>
                    </a:lnTo>
                    <a:lnTo>
                      <a:pt x="20" y="329"/>
                    </a:lnTo>
                    <a:lnTo>
                      <a:pt x="15" y="330"/>
                    </a:lnTo>
                    <a:lnTo>
                      <a:pt x="12" y="330"/>
                    </a:lnTo>
                    <a:lnTo>
                      <a:pt x="11" y="331"/>
                    </a:lnTo>
                    <a:lnTo>
                      <a:pt x="8" y="332"/>
                    </a:lnTo>
                    <a:lnTo>
                      <a:pt x="6" y="332"/>
                    </a:lnTo>
                    <a:lnTo>
                      <a:pt x="3" y="331"/>
                    </a:lnTo>
                    <a:lnTo>
                      <a:pt x="1" y="329"/>
                    </a:lnTo>
                    <a:lnTo>
                      <a:pt x="0" y="325"/>
                    </a:lnTo>
                    <a:lnTo>
                      <a:pt x="0" y="320"/>
                    </a:lnTo>
                    <a:lnTo>
                      <a:pt x="1" y="311"/>
                    </a:lnTo>
                    <a:lnTo>
                      <a:pt x="5" y="299"/>
                    </a:lnTo>
                    <a:lnTo>
                      <a:pt x="11" y="284"/>
                    </a:lnTo>
                    <a:lnTo>
                      <a:pt x="19" y="268"/>
                    </a:lnTo>
                    <a:lnTo>
                      <a:pt x="27" y="252"/>
                    </a:lnTo>
                    <a:lnTo>
                      <a:pt x="38" y="238"/>
                    </a:lnTo>
                    <a:lnTo>
                      <a:pt x="50" y="224"/>
                    </a:lnTo>
                    <a:lnTo>
                      <a:pt x="64" y="211"/>
                    </a:lnTo>
                    <a:lnTo>
                      <a:pt x="80" y="200"/>
                    </a:lnTo>
                    <a:lnTo>
                      <a:pt x="100" y="192"/>
                    </a:lnTo>
                    <a:lnTo>
                      <a:pt x="121" y="185"/>
                    </a:lnTo>
                    <a:lnTo>
                      <a:pt x="145" y="179"/>
                    </a:lnTo>
                    <a:lnTo>
                      <a:pt x="174" y="176"/>
                    </a:lnTo>
                    <a:lnTo>
                      <a:pt x="206" y="176"/>
                    </a:lnTo>
                    <a:lnTo>
                      <a:pt x="242" y="175"/>
                    </a:lnTo>
                    <a:lnTo>
                      <a:pt x="275" y="169"/>
                    </a:lnTo>
                    <a:lnTo>
                      <a:pt x="306" y="161"/>
                    </a:lnTo>
                    <a:lnTo>
                      <a:pt x="334" y="151"/>
                    </a:lnTo>
                    <a:lnTo>
                      <a:pt x="359" y="137"/>
                    </a:lnTo>
                    <a:lnTo>
                      <a:pt x="383" y="123"/>
                    </a:lnTo>
                    <a:lnTo>
                      <a:pt x="404" y="109"/>
                    </a:lnTo>
                    <a:lnTo>
                      <a:pt x="423" y="93"/>
                    </a:lnTo>
                    <a:lnTo>
                      <a:pt x="440" y="77"/>
                    </a:lnTo>
                    <a:lnTo>
                      <a:pt x="456" y="64"/>
                    </a:lnTo>
                    <a:lnTo>
                      <a:pt x="470" y="50"/>
                    </a:lnTo>
                    <a:lnTo>
                      <a:pt x="483" y="37"/>
                    </a:lnTo>
                    <a:lnTo>
                      <a:pt x="496" y="25"/>
                    </a:lnTo>
                    <a:lnTo>
                      <a:pt x="508" y="15"/>
                    </a:lnTo>
                    <a:lnTo>
                      <a:pt x="522" y="7"/>
                    </a:lnTo>
                    <a:lnTo>
                      <a:pt x="535" y="2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7" name="Freeform 80"/>
              <p:cNvSpPr>
                <a:spLocks/>
              </p:cNvSpPr>
              <p:nvPr/>
            </p:nvSpPr>
            <p:spPr bwMode="auto">
              <a:xfrm>
                <a:off x="8321954" y="3900487"/>
                <a:ext cx="2212975" cy="2957513"/>
              </a:xfrm>
              <a:custGeom>
                <a:avLst/>
                <a:gdLst/>
                <a:ahLst/>
                <a:cxnLst>
                  <a:cxn ang="0">
                    <a:pos x="878" y="4"/>
                  </a:cxn>
                  <a:cxn ang="0">
                    <a:pos x="964" y="25"/>
                  </a:cxn>
                  <a:cxn ang="0">
                    <a:pos x="1040" y="53"/>
                  </a:cxn>
                  <a:cxn ang="0">
                    <a:pos x="1076" y="76"/>
                  </a:cxn>
                  <a:cxn ang="0">
                    <a:pos x="1036" y="104"/>
                  </a:cxn>
                  <a:cxn ang="0">
                    <a:pos x="913" y="170"/>
                  </a:cxn>
                  <a:cxn ang="0">
                    <a:pos x="818" y="249"/>
                  </a:cxn>
                  <a:cxn ang="0">
                    <a:pos x="785" y="348"/>
                  </a:cxn>
                  <a:cxn ang="0">
                    <a:pos x="834" y="465"/>
                  </a:cxn>
                  <a:cxn ang="0">
                    <a:pos x="904" y="539"/>
                  </a:cxn>
                  <a:cxn ang="0">
                    <a:pos x="1002" y="618"/>
                  </a:cxn>
                  <a:cxn ang="0">
                    <a:pos x="1142" y="739"/>
                  </a:cxn>
                  <a:cxn ang="0">
                    <a:pos x="1249" y="864"/>
                  </a:cxn>
                  <a:cxn ang="0">
                    <a:pos x="1335" y="1024"/>
                  </a:cxn>
                  <a:cxn ang="0">
                    <a:pos x="1386" y="1228"/>
                  </a:cxn>
                  <a:cxn ang="0">
                    <a:pos x="1388" y="1455"/>
                  </a:cxn>
                  <a:cxn ang="0">
                    <a:pos x="1339" y="1621"/>
                  </a:cxn>
                  <a:cxn ang="0">
                    <a:pos x="1250" y="1735"/>
                  </a:cxn>
                  <a:cxn ang="0">
                    <a:pos x="1133" y="1808"/>
                  </a:cxn>
                  <a:cxn ang="0">
                    <a:pos x="998" y="1847"/>
                  </a:cxn>
                  <a:cxn ang="0">
                    <a:pos x="855" y="1862"/>
                  </a:cxn>
                  <a:cxn ang="0">
                    <a:pos x="656" y="1862"/>
                  </a:cxn>
                  <a:cxn ang="0">
                    <a:pos x="443" y="1846"/>
                  </a:cxn>
                  <a:cxn ang="0">
                    <a:pos x="286" y="1802"/>
                  </a:cxn>
                  <a:cxn ang="0">
                    <a:pos x="152" y="1714"/>
                  </a:cxn>
                  <a:cxn ang="0">
                    <a:pos x="52" y="1565"/>
                  </a:cxn>
                  <a:cxn ang="0">
                    <a:pos x="0" y="1319"/>
                  </a:cxn>
                  <a:cxn ang="0">
                    <a:pos x="37" y="1077"/>
                  </a:cxn>
                  <a:cxn ang="0">
                    <a:pos x="140" y="850"/>
                  </a:cxn>
                  <a:cxn ang="0">
                    <a:pos x="283" y="651"/>
                  </a:cxn>
                  <a:cxn ang="0">
                    <a:pos x="420" y="498"/>
                  </a:cxn>
                  <a:cxn ang="0">
                    <a:pos x="465" y="372"/>
                  </a:cxn>
                  <a:cxn ang="0">
                    <a:pos x="424" y="271"/>
                  </a:cxn>
                  <a:cxn ang="0">
                    <a:pos x="327" y="204"/>
                  </a:cxn>
                  <a:cxn ang="0">
                    <a:pos x="193" y="153"/>
                  </a:cxn>
                  <a:cxn ang="0">
                    <a:pos x="130" y="138"/>
                  </a:cxn>
                  <a:cxn ang="0">
                    <a:pos x="129" y="131"/>
                  </a:cxn>
                  <a:cxn ang="0">
                    <a:pos x="164" y="92"/>
                  </a:cxn>
                  <a:cxn ang="0">
                    <a:pos x="234" y="42"/>
                  </a:cxn>
                  <a:cxn ang="0">
                    <a:pos x="303" y="18"/>
                  </a:cxn>
                  <a:cxn ang="0">
                    <a:pos x="331" y="34"/>
                  </a:cxn>
                  <a:cxn ang="0">
                    <a:pos x="352" y="77"/>
                  </a:cxn>
                  <a:cxn ang="0">
                    <a:pos x="389" y="79"/>
                  </a:cxn>
                  <a:cxn ang="0">
                    <a:pos x="485" y="39"/>
                  </a:cxn>
                  <a:cxn ang="0">
                    <a:pos x="548" y="28"/>
                  </a:cxn>
                  <a:cxn ang="0">
                    <a:pos x="581" y="49"/>
                  </a:cxn>
                  <a:cxn ang="0">
                    <a:pos x="604" y="85"/>
                  </a:cxn>
                  <a:cxn ang="0">
                    <a:pos x="654" y="109"/>
                  </a:cxn>
                  <a:cxn ang="0">
                    <a:pos x="733" y="101"/>
                  </a:cxn>
                  <a:cxn ang="0">
                    <a:pos x="784" y="64"/>
                  </a:cxn>
                  <a:cxn ang="0">
                    <a:pos x="781" y="17"/>
                  </a:cxn>
                  <a:cxn ang="0">
                    <a:pos x="822" y="0"/>
                  </a:cxn>
                </a:cxnLst>
                <a:rect l="0" t="0" r="r" b="b"/>
                <a:pathLst>
                  <a:path w="1394" h="1863">
                    <a:moveTo>
                      <a:pt x="822" y="0"/>
                    </a:moveTo>
                    <a:lnTo>
                      <a:pt x="839" y="0"/>
                    </a:lnTo>
                    <a:lnTo>
                      <a:pt x="857" y="1"/>
                    </a:lnTo>
                    <a:lnTo>
                      <a:pt x="878" y="4"/>
                    </a:lnTo>
                    <a:lnTo>
                      <a:pt x="899" y="8"/>
                    </a:lnTo>
                    <a:lnTo>
                      <a:pt x="920" y="13"/>
                    </a:lnTo>
                    <a:lnTo>
                      <a:pt x="943" y="19"/>
                    </a:lnTo>
                    <a:lnTo>
                      <a:pt x="964" y="25"/>
                    </a:lnTo>
                    <a:lnTo>
                      <a:pt x="986" y="32"/>
                    </a:lnTo>
                    <a:lnTo>
                      <a:pt x="1005" y="39"/>
                    </a:lnTo>
                    <a:lnTo>
                      <a:pt x="1024" y="46"/>
                    </a:lnTo>
                    <a:lnTo>
                      <a:pt x="1040" y="53"/>
                    </a:lnTo>
                    <a:lnTo>
                      <a:pt x="1053" y="59"/>
                    </a:lnTo>
                    <a:lnTo>
                      <a:pt x="1064" y="66"/>
                    </a:lnTo>
                    <a:lnTo>
                      <a:pt x="1072" y="71"/>
                    </a:lnTo>
                    <a:lnTo>
                      <a:pt x="1076" y="76"/>
                    </a:lnTo>
                    <a:lnTo>
                      <a:pt x="1075" y="80"/>
                    </a:lnTo>
                    <a:lnTo>
                      <a:pt x="1067" y="87"/>
                    </a:lnTo>
                    <a:lnTo>
                      <a:pt x="1053" y="94"/>
                    </a:lnTo>
                    <a:lnTo>
                      <a:pt x="1036" y="104"/>
                    </a:lnTo>
                    <a:lnTo>
                      <a:pt x="1015" y="115"/>
                    </a:lnTo>
                    <a:lnTo>
                      <a:pt x="966" y="139"/>
                    </a:lnTo>
                    <a:lnTo>
                      <a:pt x="940" y="154"/>
                    </a:lnTo>
                    <a:lnTo>
                      <a:pt x="913" y="170"/>
                    </a:lnTo>
                    <a:lnTo>
                      <a:pt x="887" y="187"/>
                    </a:lnTo>
                    <a:lnTo>
                      <a:pt x="863" y="205"/>
                    </a:lnTo>
                    <a:lnTo>
                      <a:pt x="840" y="224"/>
                    </a:lnTo>
                    <a:lnTo>
                      <a:pt x="818" y="249"/>
                    </a:lnTo>
                    <a:lnTo>
                      <a:pt x="801" y="273"/>
                    </a:lnTo>
                    <a:lnTo>
                      <a:pt x="791" y="297"/>
                    </a:lnTo>
                    <a:lnTo>
                      <a:pt x="785" y="322"/>
                    </a:lnTo>
                    <a:lnTo>
                      <a:pt x="785" y="348"/>
                    </a:lnTo>
                    <a:lnTo>
                      <a:pt x="789" y="375"/>
                    </a:lnTo>
                    <a:lnTo>
                      <a:pt x="799" y="402"/>
                    </a:lnTo>
                    <a:lnTo>
                      <a:pt x="814" y="433"/>
                    </a:lnTo>
                    <a:lnTo>
                      <a:pt x="834" y="465"/>
                    </a:lnTo>
                    <a:lnTo>
                      <a:pt x="847" y="483"/>
                    </a:lnTo>
                    <a:lnTo>
                      <a:pt x="864" y="502"/>
                    </a:lnTo>
                    <a:lnTo>
                      <a:pt x="883" y="521"/>
                    </a:lnTo>
                    <a:lnTo>
                      <a:pt x="904" y="539"/>
                    </a:lnTo>
                    <a:lnTo>
                      <a:pt x="926" y="558"/>
                    </a:lnTo>
                    <a:lnTo>
                      <a:pt x="951" y="577"/>
                    </a:lnTo>
                    <a:lnTo>
                      <a:pt x="976" y="598"/>
                    </a:lnTo>
                    <a:lnTo>
                      <a:pt x="1002" y="618"/>
                    </a:lnTo>
                    <a:lnTo>
                      <a:pt x="1057" y="663"/>
                    </a:lnTo>
                    <a:lnTo>
                      <a:pt x="1085" y="687"/>
                    </a:lnTo>
                    <a:lnTo>
                      <a:pt x="1114" y="712"/>
                    </a:lnTo>
                    <a:lnTo>
                      <a:pt x="1142" y="739"/>
                    </a:lnTo>
                    <a:lnTo>
                      <a:pt x="1170" y="768"/>
                    </a:lnTo>
                    <a:lnTo>
                      <a:pt x="1198" y="798"/>
                    </a:lnTo>
                    <a:lnTo>
                      <a:pt x="1224" y="829"/>
                    </a:lnTo>
                    <a:lnTo>
                      <a:pt x="1249" y="864"/>
                    </a:lnTo>
                    <a:lnTo>
                      <a:pt x="1274" y="900"/>
                    </a:lnTo>
                    <a:lnTo>
                      <a:pt x="1296" y="939"/>
                    </a:lnTo>
                    <a:lnTo>
                      <a:pt x="1317" y="980"/>
                    </a:lnTo>
                    <a:lnTo>
                      <a:pt x="1335" y="1024"/>
                    </a:lnTo>
                    <a:lnTo>
                      <a:pt x="1352" y="1070"/>
                    </a:lnTo>
                    <a:lnTo>
                      <a:pt x="1366" y="1120"/>
                    </a:lnTo>
                    <a:lnTo>
                      <a:pt x="1378" y="1172"/>
                    </a:lnTo>
                    <a:lnTo>
                      <a:pt x="1386" y="1228"/>
                    </a:lnTo>
                    <a:lnTo>
                      <a:pt x="1392" y="1287"/>
                    </a:lnTo>
                    <a:lnTo>
                      <a:pt x="1394" y="1349"/>
                    </a:lnTo>
                    <a:lnTo>
                      <a:pt x="1393" y="1404"/>
                    </a:lnTo>
                    <a:lnTo>
                      <a:pt x="1388" y="1455"/>
                    </a:lnTo>
                    <a:lnTo>
                      <a:pt x="1380" y="1502"/>
                    </a:lnTo>
                    <a:lnTo>
                      <a:pt x="1368" y="1545"/>
                    </a:lnTo>
                    <a:lnTo>
                      <a:pt x="1355" y="1585"/>
                    </a:lnTo>
                    <a:lnTo>
                      <a:pt x="1339" y="1621"/>
                    </a:lnTo>
                    <a:lnTo>
                      <a:pt x="1320" y="1654"/>
                    </a:lnTo>
                    <a:lnTo>
                      <a:pt x="1299" y="1685"/>
                    </a:lnTo>
                    <a:lnTo>
                      <a:pt x="1276" y="1712"/>
                    </a:lnTo>
                    <a:lnTo>
                      <a:pt x="1250" y="1735"/>
                    </a:lnTo>
                    <a:lnTo>
                      <a:pt x="1224" y="1758"/>
                    </a:lnTo>
                    <a:lnTo>
                      <a:pt x="1195" y="1776"/>
                    </a:lnTo>
                    <a:lnTo>
                      <a:pt x="1164" y="1793"/>
                    </a:lnTo>
                    <a:lnTo>
                      <a:pt x="1133" y="1808"/>
                    </a:lnTo>
                    <a:lnTo>
                      <a:pt x="1101" y="1820"/>
                    </a:lnTo>
                    <a:lnTo>
                      <a:pt x="1067" y="1831"/>
                    </a:lnTo>
                    <a:lnTo>
                      <a:pt x="1033" y="1840"/>
                    </a:lnTo>
                    <a:lnTo>
                      <a:pt x="998" y="1847"/>
                    </a:lnTo>
                    <a:lnTo>
                      <a:pt x="962" y="1853"/>
                    </a:lnTo>
                    <a:lnTo>
                      <a:pt x="926" y="1857"/>
                    </a:lnTo>
                    <a:lnTo>
                      <a:pt x="891" y="1860"/>
                    </a:lnTo>
                    <a:lnTo>
                      <a:pt x="855" y="1862"/>
                    </a:lnTo>
                    <a:lnTo>
                      <a:pt x="819" y="1863"/>
                    </a:lnTo>
                    <a:lnTo>
                      <a:pt x="742" y="1863"/>
                    </a:lnTo>
                    <a:lnTo>
                      <a:pt x="699" y="1862"/>
                    </a:lnTo>
                    <a:lnTo>
                      <a:pt x="656" y="1862"/>
                    </a:lnTo>
                    <a:lnTo>
                      <a:pt x="613" y="1861"/>
                    </a:lnTo>
                    <a:lnTo>
                      <a:pt x="570" y="1859"/>
                    </a:lnTo>
                    <a:lnTo>
                      <a:pt x="527" y="1856"/>
                    </a:lnTo>
                    <a:lnTo>
                      <a:pt x="443" y="1846"/>
                    </a:lnTo>
                    <a:lnTo>
                      <a:pt x="402" y="1838"/>
                    </a:lnTo>
                    <a:lnTo>
                      <a:pt x="362" y="1828"/>
                    </a:lnTo>
                    <a:lnTo>
                      <a:pt x="324" y="1817"/>
                    </a:lnTo>
                    <a:lnTo>
                      <a:pt x="286" y="1802"/>
                    </a:lnTo>
                    <a:lnTo>
                      <a:pt x="250" y="1784"/>
                    </a:lnTo>
                    <a:lnTo>
                      <a:pt x="215" y="1765"/>
                    </a:lnTo>
                    <a:lnTo>
                      <a:pt x="183" y="1741"/>
                    </a:lnTo>
                    <a:lnTo>
                      <a:pt x="152" y="1714"/>
                    </a:lnTo>
                    <a:lnTo>
                      <a:pt x="123" y="1683"/>
                    </a:lnTo>
                    <a:lnTo>
                      <a:pt x="97" y="1648"/>
                    </a:lnTo>
                    <a:lnTo>
                      <a:pt x="73" y="1609"/>
                    </a:lnTo>
                    <a:lnTo>
                      <a:pt x="52" y="1565"/>
                    </a:lnTo>
                    <a:lnTo>
                      <a:pt x="30" y="1504"/>
                    </a:lnTo>
                    <a:lnTo>
                      <a:pt x="13" y="1442"/>
                    </a:lnTo>
                    <a:lnTo>
                      <a:pt x="4" y="1381"/>
                    </a:lnTo>
                    <a:lnTo>
                      <a:pt x="0" y="1319"/>
                    </a:lnTo>
                    <a:lnTo>
                      <a:pt x="2" y="1257"/>
                    </a:lnTo>
                    <a:lnTo>
                      <a:pt x="9" y="1196"/>
                    </a:lnTo>
                    <a:lnTo>
                      <a:pt x="22" y="1136"/>
                    </a:lnTo>
                    <a:lnTo>
                      <a:pt x="37" y="1077"/>
                    </a:lnTo>
                    <a:lnTo>
                      <a:pt x="58" y="1018"/>
                    </a:lnTo>
                    <a:lnTo>
                      <a:pt x="82" y="960"/>
                    </a:lnTo>
                    <a:lnTo>
                      <a:pt x="110" y="905"/>
                    </a:lnTo>
                    <a:lnTo>
                      <a:pt x="140" y="850"/>
                    </a:lnTo>
                    <a:lnTo>
                      <a:pt x="173" y="797"/>
                    </a:lnTo>
                    <a:lnTo>
                      <a:pt x="208" y="746"/>
                    </a:lnTo>
                    <a:lnTo>
                      <a:pt x="245" y="697"/>
                    </a:lnTo>
                    <a:lnTo>
                      <a:pt x="283" y="651"/>
                    </a:lnTo>
                    <a:lnTo>
                      <a:pt x="322" y="607"/>
                    </a:lnTo>
                    <a:lnTo>
                      <a:pt x="362" y="565"/>
                    </a:lnTo>
                    <a:lnTo>
                      <a:pt x="394" y="531"/>
                    </a:lnTo>
                    <a:lnTo>
                      <a:pt x="420" y="498"/>
                    </a:lnTo>
                    <a:lnTo>
                      <a:pt x="439" y="465"/>
                    </a:lnTo>
                    <a:lnTo>
                      <a:pt x="453" y="433"/>
                    </a:lnTo>
                    <a:lnTo>
                      <a:pt x="462" y="401"/>
                    </a:lnTo>
                    <a:lnTo>
                      <a:pt x="465" y="372"/>
                    </a:lnTo>
                    <a:lnTo>
                      <a:pt x="462" y="343"/>
                    </a:lnTo>
                    <a:lnTo>
                      <a:pt x="453" y="315"/>
                    </a:lnTo>
                    <a:lnTo>
                      <a:pt x="440" y="293"/>
                    </a:lnTo>
                    <a:lnTo>
                      <a:pt x="424" y="271"/>
                    </a:lnTo>
                    <a:lnTo>
                      <a:pt x="403" y="253"/>
                    </a:lnTo>
                    <a:lnTo>
                      <a:pt x="380" y="235"/>
                    </a:lnTo>
                    <a:lnTo>
                      <a:pt x="355" y="218"/>
                    </a:lnTo>
                    <a:lnTo>
                      <a:pt x="327" y="204"/>
                    </a:lnTo>
                    <a:lnTo>
                      <a:pt x="299" y="191"/>
                    </a:lnTo>
                    <a:lnTo>
                      <a:pt x="271" y="179"/>
                    </a:lnTo>
                    <a:lnTo>
                      <a:pt x="242" y="170"/>
                    </a:lnTo>
                    <a:lnTo>
                      <a:pt x="193" y="153"/>
                    </a:lnTo>
                    <a:lnTo>
                      <a:pt x="171" y="147"/>
                    </a:lnTo>
                    <a:lnTo>
                      <a:pt x="153" y="143"/>
                    </a:lnTo>
                    <a:lnTo>
                      <a:pt x="139" y="140"/>
                    </a:lnTo>
                    <a:lnTo>
                      <a:pt x="130" y="138"/>
                    </a:lnTo>
                    <a:lnTo>
                      <a:pt x="127" y="137"/>
                    </a:lnTo>
                    <a:lnTo>
                      <a:pt x="128" y="135"/>
                    </a:lnTo>
                    <a:lnTo>
                      <a:pt x="128" y="133"/>
                    </a:lnTo>
                    <a:lnTo>
                      <a:pt x="129" y="131"/>
                    </a:lnTo>
                    <a:lnTo>
                      <a:pt x="133" y="125"/>
                    </a:lnTo>
                    <a:lnTo>
                      <a:pt x="141" y="115"/>
                    </a:lnTo>
                    <a:lnTo>
                      <a:pt x="151" y="104"/>
                    </a:lnTo>
                    <a:lnTo>
                      <a:pt x="164" y="92"/>
                    </a:lnTo>
                    <a:lnTo>
                      <a:pt x="180" y="80"/>
                    </a:lnTo>
                    <a:lnTo>
                      <a:pt x="196" y="66"/>
                    </a:lnTo>
                    <a:lnTo>
                      <a:pt x="215" y="53"/>
                    </a:lnTo>
                    <a:lnTo>
                      <a:pt x="234" y="42"/>
                    </a:lnTo>
                    <a:lnTo>
                      <a:pt x="253" y="32"/>
                    </a:lnTo>
                    <a:lnTo>
                      <a:pt x="272" y="24"/>
                    </a:lnTo>
                    <a:lnTo>
                      <a:pt x="289" y="19"/>
                    </a:lnTo>
                    <a:lnTo>
                      <a:pt x="303" y="18"/>
                    </a:lnTo>
                    <a:lnTo>
                      <a:pt x="313" y="19"/>
                    </a:lnTo>
                    <a:lnTo>
                      <a:pt x="321" y="22"/>
                    </a:lnTo>
                    <a:lnTo>
                      <a:pt x="327" y="28"/>
                    </a:lnTo>
                    <a:lnTo>
                      <a:pt x="331" y="34"/>
                    </a:lnTo>
                    <a:lnTo>
                      <a:pt x="335" y="42"/>
                    </a:lnTo>
                    <a:lnTo>
                      <a:pt x="341" y="57"/>
                    </a:lnTo>
                    <a:lnTo>
                      <a:pt x="347" y="71"/>
                    </a:lnTo>
                    <a:lnTo>
                      <a:pt x="352" y="77"/>
                    </a:lnTo>
                    <a:lnTo>
                      <a:pt x="357" y="81"/>
                    </a:lnTo>
                    <a:lnTo>
                      <a:pt x="365" y="82"/>
                    </a:lnTo>
                    <a:lnTo>
                      <a:pt x="376" y="82"/>
                    </a:lnTo>
                    <a:lnTo>
                      <a:pt x="389" y="79"/>
                    </a:lnTo>
                    <a:lnTo>
                      <a:pt x="405" y="72"/>
                    </a:lnTo>
                    <a:lnTo>
                      <a:pt x="436" y="58"/>
                    </a:lnTo>
                    <a:lnTo>
                      <a:pt x="463" y="47"/>
                    </a:lnTo>
                    <a:lnTo>
                      <a:pt x="485" y="39"/>
                    </a:lnTo>
                    <a:lnTo>
                      <a:pt x="505" y="33"/>
                    </a:lnTo>
                    <a:lnTo>
                      <a:pt x="521" y="30"/>
                    </a:lnTo>
                    <a:lnTo>
                      <a:pt x="536" y="28"/>
                    </a:lnTo>
                    <a:lnTo>
                      <a:pt x="548" y="28"/>
                    </a:lnTo>
                    <a:lnTo>
                      <a:pt x="557" y="30"/>
                    </a:lnTo>
                    <a:lnTo>
                      <a:pt x="565" y="33"/>
                    </a:lnTo>
                    <a:lnTo>
                      <a:pt x="577" y="43"/>
                    </a:lnTo>
                    <a:lnTo>
                      <a:pt x="581" y="49"/>
                    </a:lnTo>
                    <a:lnTo>
                      <a:pt x="586" y="56"/>
                    </a:lnTo>
                    <a:lnTo>
                      <a:pt x="594" y="70"/>
                    </a:lnTo>
                    <a:lnTo>
                      <a:pt x="598" y="78"/>
                    </a:lnTo>
                    <a:lnTo>
                      <a:pt x="604" y="85"/>
                    </a:lnTo>
                    <a:lnTo>
                      <a:pt x="611" y="91"/>
                    </a:lnTo>
                    <a:lnTo>
                      <a:pt x="620" y="97"/>
                    </a:lnTo>
                    <a:lnTo>
                      <a:pt x="636" y="104"/>
                    </a:lnTo>
                    <a:lnTo>
                      <a:pt x="654" y="109"/>
                    </a:lnTo>
                    <a:lnTo>
                      <a:pt x="674" y="111"/>
                    </a:lnTo>
                    <a:lnTo>
                      <a:pt x="694" y="110"/>
                    </a:lnTo>
                    <a:lnTo>
                      <a:pt x="714" y="107"/>
                    </a:lnTo>
                    <a:lnTo>
                      <a:pt x="733" y="101"/>
                    </a:lnTo>
                    <a:lnTo>
                      <a:pt x="751" y="94"/>
                    </a:lnTo>
                    <a:lnTo>
                      <a:pt x="765" y="86"/>
                    </a:lnTo>
                    <a:lnTo>
                      <a:pt x="777" y="76"/>
                    </a:lnTo>
                    <a:lnTo>
                      <a:pt x="784" y="64"/>
                    </a:lnTo>
                    <a:lnTo>
                      <a:pt x="787" y="52"/>
                    </a:lnTo>
                    <a:lnTo>
                      <a:pt x="784" y="39"/>
                    </a:lnTo>
                    <a:lnTo>
                      <a:pt x="780" y="27"/>
                    </a:lnTo>
                    <a:lnTo>
                      <a:pt x="781" y="17"/>
                    </a:lnTo>
                    <a:lnTo>
                      <a:pt x="787" y="9"/>
                    </a:lnTo>
                    <a:lnTo>
                      <a:pt x="796" y="4"/>
                    </a:lnTo>
                    <a:lnTo>
                      <a:pt x="807" y="1"/>
                    </a:lnTo>
                    <a:lnTo>
                      <a:pt x="822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8" name="Freeform 81"/>
              <p:cNvSpPr>
                <a:spLocks/>
              </p:cNvSpPr>
              <p:nvPr/>
            </p:nvSpPr>
            <p:spPr bwMode="auto">
              <a:xfrm>
                <a:off x="9180792" y="3929062"/>
                <a:ext cx="114300" cy="11747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2" y="2"/>
                  </a:cxn>
                  <a:cxn ang="0">
                    <a:pos x="20" y="8"/>
                  </a:cxn>
                  <a:cxn ang="0">
                    <a:pos x="30" y="17"/>
                  </a:cxn>
                  <a:cxn ang="0">
                    <a:pos x="41" y="27"/>
                  </a:cxn>
                  <a:cxn ang="0">
                    <a:pos x="51" y="38"/>
                  </a:cxn>
                  <a:cxn ang="0">
                    <a:pos x="59" y="49"/>
                  </a:cxn>
                  <a:cxn ang="0">
                    <a:pos x="66" y="60"/>
                  </a:cxn>
                  <a:cxn ang="0">
                    <a:pos x="70" y="69"/>
                  </a:cxn>
                  <a:cxn ang="0">
                    <a:pos x="72" y="74"/>
                  </a:cxn>
                  <a:cxn ang="0">
                    <a:pos x="63" y="66"/>
                  </a:cxn>
                  <a:cxn ang="0">
                    <a:pos x="56" y="57"/>
                  </a:cxn>
                  <a:cxn ang="0">
                    <a:pos x="45" y="37"/>
                  </a:cxn>
                  <a:cxn ang="0">
                    <a:pos x="39" y="28"/>
                  </a:cxn>
                  <a:cxn ang="0">
                    <a:pos x="33" y="22"/>
                  </a:cxn>
                  <a:cxn ang="0">
                    <a:pos x="24" y="15"/>
                  </a:cxn>
                  <a:cxn ang="0">
                    <a:pos x="14" y="11"/>
                  </a:cxn>
                  <a:cxn ang="0">
                    <a:pos x="0" y="10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5" y="0"/>
                  </a:cxn>
                </a:cxnLst>
                <a:rect l="0" t="0" r="r" b="b"/>
                <a:pathLst>
                  <a:path w="72" h="74">
                    <a:moveTo>
                      <a:pt x="5" y="0"/>
                    </a:moveTo>
                    <a:lnTo>
                      <a:pt x="12" y="2"/>
                    </a:lnTo>
                    <a:lnTo>
                      <a:pt x="20" y="8"/>
                    </a:lnTo>
                    <a:lnTo>
                      <a:pt x="30" y="17"/>
                    </a:lnTo>
                    <a:lnTo>
                      <a:pt x="41" y="27"/>
                    </a:lnTo>
                    <a:lnTo>
                      <a:pt x="51" y="38"/>
                    </a:lnTo>
                    <a:lnTo>
                      <a:pt x="59" y="49"/>
                    </a:lnTo>
                    <a:lnTo>
                      <a:pt x="66" y="60"/>
                    </a:lnTo>
                    <a:lnTo>
                      <a:pt x="70" y="69"/>
                    </a:lnTo>
                    <a:lnTo>
                      <a:pt x="72" y="74"/>
                    </a:lnTo>
                    <a:lnTo>
                      <a:pt x="63" y="66"/>
                    </a:lnTo>
                    <a:lnTo>
                      <a:pt x="56" y="57"/>
                    </a:lnTo>
                    <a:lnTo>
                      <a:pt x="45" y="37"/>
                    </a:lnTo>
                    <a:lnTo>
                      <a:pt x="39" y="28"/>
                    </a:lnTo>
                    <a:lnTo>
                      <a:pt x="33" y="22"/>
                    </a:lnTo>
                    <a:lnTo>
                      <a:pt x="24" y="15"/>
                    </a:lnTo>
                    <a:lnTo>
                      <a:pt x="14" y="11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9" name="Freeform 82"/>
              <p:cNvSpPr>
                <a:spLocks/>
              </p:cNvSpPr>
              <p:nvPr/>
            </p:nvSpPr>
            <p:spPr bwMode="auto">
              <a:xfrm>
                <a:off x="9180792" y="3944937"/>
                <a:ext cx="114300" cy="509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1"/>
                  </a:cxn>
                  <a:cxn ang="0">
                    <a:pos x="24" y="5"/>
                  </a:cxn>
                  <a:cxn ang="0">
                    <a:pos x="33" y="12"/>
                  </a:cxn>
                  <a:cxn ang="0">
                    <a:pos x="39" y="18"/>
                  </a:cxn>
                  <a:cxn ang="0">
                    <a:pos x="45" y="27"/>
                  </a:cxn>
                  <a:cxn ang="0">
                    <a:pos x="56" y="47"/>
                  </a:cxn>
                  <a:cxn ang="0">
                    <a:pos x="63" y="56"/>
                  </a:cxn>
                  <a:cxn ang="0">
                    <a:pos x="72" y="64"/>
                  </a:cxn>
                  <a:cxn ang="0">
                    <a:pos x="72" y="65"/>
                  </a:cxn>
                  <a:cxn ang="0">
                    <a:pos x="71" y="66"/>
                  </a:cxn>
                  <a:cxn ang="0">
                    <a:pos x="69" y="66"/>
                  </a:cxn>
                  <a:cxn ang="0">
                    <a:pos x="65" y="69"/>
                  </a:cxn>
                  <a:cxn ang="0">
                    <a:pos x="62" y="79"/>
                  </a:cxn>
                  <a:cxn ang="0">
                    <a:pos x="60" y="93"/>
                  </a:cxn>
                  <a:cxn ang="0">
                    <a:pos x="58" y="111"/>
                  </a:cxn>
                  <a:cxn ang="0">
                    <a:pos x="57" y="133"/>
                  </a:cxn>
                  <a:cxn ang="0">
                    <a:pos x="57" y="232"/>
                  </a:cxn>
                  <a:cxn ang="0">
                    <a:pos x="58" y="255"/>
                  </a:cxn>
                  <a:cxn ang="0">
                    <a:pos x="58" y="277"/>
                  </a:cxn>
                  <a:cxn ang="0">
                    <a:pos x="59" y="295"/>
                  </a:cxn>
                  <a:cxn ang="0">
                    <a:pos x="59" y="309"/>
                  </a:cxn>
                  <a:cxn ang="0">
                    <a:pos x="60" y="319"/>
                  </a:cxn>
                  <a:cxn ang="0">
                    <a:pos x="60" y="321"/>
                  </a:cxn>
                  <a:cxn ang="0">
                    <a:pos x="44" y="285"/>
                  </a:cxn>
                  <a:cxn ang="0">
                    <a:pos x="31" y="248"/>
                  </a:cxn>
                  <a:cxn ang="0">
                    <a:pos x="20" y="210"/>
                  </a:cxn>
                  <a:cxn ang="0">
                    <a:pos x="13" y="173"/>
                  </a:cxn>
                  <a:cxn ang="0">
                    <a:pos x="7" y="138"/>
                  </a:cxn>
                  <a:cxn ang="0">
                    <a:pos x="3" y="103"/>
                  </a:cxn>
                  <a:cxn ang="0">
                    <a:pos x="1" y="73"/>
                  </a:cxn>
                  <a:cxn ang="0">
                    <a:pos x="0" y="47"/>
                  </a:cxn>
                  <a:cxn ang="0">
                    <a:pos x="0" y="0"/>
                  </a:cxn>
                </a:cxnLst>
                <a:rect l="0" t="0" r="r" b="b"/>
                <a:pathLst>
                  <a:path w="72" h="321">
                    <a:moveTo>
                      <a:pt x="0" y="0"/>
                    </a:moveTo>
                    <a:lnTo>
                      <a:pt x="14" y="1"/>
                    </a:lnTo>
                    <a:lnTo>
                      <a:pt x="24" y="5"/>
                    </a:lnTo>
                    <a:lnTo>
                      <a:pt x="33" y="12"/>
                    </a:lnTo>
                    <a:lnTo>
                      <a:pt x="39" y="18"/>
                    </a:lnTo>
                    <a:lnTo>
                      <a:pt x="45" y="27"/>
                    </a:lnTo>
                    <a:lnTo>
                      <a:pt x="56" y="47"/>
                    </a:lnTo>
                    <a:lnTo>
                      <a:pt x="63" y="56"/>
                    </a:lnTo>
                    <a:lnTo>
                      <a:pt x="72" y="64"/>
                    </a:lnTo>
                    <a:lnTo>
                      <a:pt x="72" y="65"/>
                    </a:lnTo>
                    <a:lnTo>
                      <a:pt x="71" y="66"/>
                    </a:lnTo>
                    <a:lnTo>
                      <a:pt x="69" y="66"/>
                    </a:lnTo>
                    <a:lnTo>
                      <a:pt x="65" y="69"/>
                    </a:lnTo>
                    <a:lnTo>
                      <a:pt x="62" y="79"/>
                    </a:lnTo>
                    <a:lnTo>
                      <a:pt x="60" y="93"/>
                    </a:lnTo>
                    <a:lnTo>
                      <a:pt x="58" y="111"/>
                    </a:lnTo>
                    <a:lnTo>
                      <a:pt x="57" y="133"/>
                    </a:lnTo>
                    <a:lnTo>
                      <a:pt x="57" y="232"/>
                    </a:lnTo>
                    <a:lnTo>
                      <a:pt x="58" y="255"/>
                    </a:lnTo>
                    <a:lnTo>
                      <a:pt x="58" y="277"/>
                    </a:lnTo>
                    <a:lnTo>
                      <a:pt x="59" y="295"/>
                    </a:lnTo>
                    <a:lnTo>
                      <a:pt x="59" y="309"/>
                    </a:lnTo>
                    <a:lnTo>
                      <a:pt x="60" y="319"/>
                    </a:lnTo>
                    <a:lnTo>
                      <a:pt x="60" y="321"/>
                    </a:lnTo>
                    <a:lnTo>
                      <a:pt x="44" y="285"/>
                    </a:lnTo>
                    <a:lnTo>
                      <a:pt x="31" y="248"/>
                    </a:lnTo>
                    <a:lnTo>
                      <a:pt x="20" y="210"/>
                    </a:lnTo>
                    <a:lnTo>
                      <a:pt x="13" y="173"/>
                    </a:lnTo>
                    <a:lnTo>
                      <a:pt x="7" y="138"/>
                    </a:lnTo>
                    <a:lnTo>
                      <a:pt x="3" y="103"/>
                    </a:lnTo>
                    <a:lnTo>
                      <a:pt x="1" y="73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" name="Freeform 83"/>
              <p:cNvSpPr>
                <a:spLocks/>
              </p:cNvSpPr>
              <p:nvPr/>
            </p:nvSpPr>
            <p:spPr bwMode="auto">
              <a:xfrm>
                <a:off x="8850592" y="3960812"/>
                <a:ext cx="25400" cy="555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4"/>
                  </a:cxn>
                  <a:cxn ang="0">
                    <a:pos x="8" y="11"/>
                  </a:cxn>
                  <a:cxn ang="0">
                    <a:pos x="12" y="21"/>
                  </a:cxn>
                  <a:cxn ang="0">
                    <a:pos x="14" y="29"/>
                  </a:cxn>
                  <a:cxn ang="0">
                    <a:pos x="16" y="35"/>
                  </a:cxn>
                  <a:cxn ang="0">
                    <a:pos x="10" y="24"/>
                  </a:cxn>
                  <a:cxn ang="0">
                    <a:pos x="5" y="11"/>
                  </a:cxn>
                  <a:cxn ang="0">
                    <a:pos x="3" y="6"/>
                  </a:cxn>
                  <a:cxn ang="0">
                    <a:pos x="0" y="0"/>
                  </a:cxn>
                </a:cxnLst>
                <a:rect l="0" t="0" r="r" b="b"/>
                <a:pathLst>
                  <a:path w="16" h="35">
                    <a:moveTo>
                      <a:pt x="0" y="0"/>
                    </a:moveTo>
                    <a:lnTo>
                      <a:pt x="4" y="4"/>
                    </a:lnTo>
                    <a:lnTo>
                      <a:pt x="8" y="11"/>
                    </a:lnTo>
                    <a:lnTo>
                      <a:pt x="12" y="21"/>
                    </a:lnTo>
                    <a:lnTo>
                      <a:pt x="14" y="29"/>
                    </a:lnTo>
                    <a:lnTo>
                      <a:pt x="16" y="35"/>
                    </a:lnTo>
                    <a:lnTo>
                      <a:pt x="10" y="24"/>
                    </a:lnTo>
                    <a:lnTo>
                      <a:pt x="5" y="11"/>
                    </a:lnTo>
                    <a:lnTo>
                      <a:pt x="3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" name="Freeform 84"/>
              <p:cNvSpPr>
                <a:spLocks/>
              </p:cNvSpPr>
              <p:nvPr/>
            </p:nvSpPr>
            <p:spPr bwMode="auto">
              <a:xfrm>
                <a:off x="8845829" y="3960812"/>
                <a:ext cx="96838" cy="2555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0"/>
                  </a:cxn>
                  <a:cxn ang="0">
                    <a:pos x="6" y="6"/>
                  </a:cxn>
                  <a:cxn ang="0">
                    <a:pos x="8" y="11"/>
                  </a:cxn>
                  <a:cxn ang="0">
                    <a:pos x="13" y="24"/>
                  </a:cxn>
                  <a:cxn ang="0">
                    <a:pos x="19" y="35"/>
                  </a:cxn>
                  <a:cxn ang="0">
                    <a:pos x="19" y="37"/>
                  </a:cxn>
                  <a:cxn ang="0">
                    <a:pos x="18" y="45"/>
                  </a:cxn>
                  <a:cxn ang="0">
                    <a:pos x="20" y="55"/>
                  </a:cxn>
                  <a:cxn ang="0">
                    <a:pos x="24" y="69"/>
                  </a:cxn>
                  <a:cxn ang="0">
                    <a:pos x="28" y="84"/>
                  </a:cxn>
                  <a:cxn ang="0">
                    <a:pos x="40" y="115"/>
                  </a:cxn>
                  <a:cxn ang="0">
                    <a:pos x="46" y="129"/>
                  </a:cxn>
                  <a:cxn ang="0">
                    <a:pos x="52" y="141"/>
                  </a:cxn>
                  <a:cxn ang="0">
                    <a:pos x="57" y="152"/>
                  </a:cxn>
                  <a:cxn ang="0">
                    <a:pos x="60" y="159"/>
                  </a:cxn>
                  <a:cxn ang="0">
                    <a:pos x="61" y="161"/>
                  </a:cxn>
                  <a:cxn ang="0">
                    <a:pos x="41" y="129"/>
                  </a:cxn>
                  <a:cxn ang="0">
                    <a:pos x="26" y="98"/>
                  </a:cxn>
                  <a:cxn ang="0">
                    <a:pos x="16" y="71"/>
                  </a:cxn>
                  <a:cxn ang="0">
                    <a:pos x="8" y="48"/>
                  </a:cxn>
                  <a:cxn ang="0">
                    <a:pos x="1" y="13"/>
                  </a:cxn>
                  <a:cxn ang="0">
                    <a:pos x="0" y="4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61" h="161">
                    <a:moveTo>
                      <a:pt x="1" y="0"/>
                    </a:moveTo>
                    <a:lnTo>
                      <a:pt x="3" y="0"/>
                    </a:lnTo>
                    <a:lnTo>
                      <a:pt x="6" y="6"/>
                    </a:lnTo>
                    <a:lnTo>
                      <a:pt x="8" y="11"/>
                    </a:lnTo>
                    <a:lnTo>
                      <a:pt x="13" y="24"/>
                    </a:lnTo>
                    <a:lnTo>
                      <a:pt x="19" y="35"/>
                    </a:lnTo>
                    <a:lnTo>
                      <a:pt x="19" y="37"/>
                    </a:lnTo>
                    <a:lnTo>
                      <a:pt x="18" y="45"/>
                    </a:lnTo>
                    <a:lnTo>
                      <a:pt x="20" y="55"/>
                    </a:lnTo>
                    <a:lnTo>
                      <a:pt x="24" y="69"/>
                    </a:lnTo>
                    <a:lnTo>
                      <a:pt x="28" y="84"/>
                    </a:lnTo>
                    <a:lnTo>
                      <a:pt x="40" y="115"/>
                    </a:lnTo>
                    <a:lnTo>
                      <a:pt x="46" y="129"/>
                    </a:lnTo>
                    <a:lnTo>
                      <a:pt x="52" y="141"/>
                    </a:lnTo>
                    <a:lnTo>
                      <a:pt x="57" y="152"/>
                    </a:lnTo>
                    <a:lnTo>
                      <a:pt x="60" y="159"/>
                    </a:lnTo>
                    <a:lnTo>
                      <a:pt x="61" y="161"/>
                    </a:lnTo>
                    <a:lnTo>
                      <a:pt x="41" y="129"/>
                    </a:lnTo>
                    <a:lnTo>
                      <a:pt x="26" y="98"/>
                    </a:lnTo>
                    <a:lnTo>
                      <a:pt x="16" y="71"/>
                    </a:lnTo>
                    <a:lnTo>
                      <a:pt x="8" y="48"/>
                    </a:lnTo>
                    <a:lnTo>
                      <a:pt x="1" y="13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" name="Freeform 85"/>
              <p:cNvSpPr>
                <a:spLocks noEditPoints="1"/>
              </p:cNvSpPr>
              <p:nvPr/>
            </p:nvSpPr>
            <p:spPr bwMode="auto">
              <a:xfrm>
                <a:off x="9453842" y="4406900"/>
                <a:ext cx="25400" cy="73025"/>
              </a:xfrm>
              <a:custGeom>
                <a:avLst/>
                <a:gdLst/>
                <a:ahLst/>
                <a:cxnLst>
                  <a:cxn ang="0">
                    <a:pos x="2" y="41"/>
                  </a:cxn>
                  <a:cxn ang="0">
                    <a:pos x="1" y="44"/>
                  </a:cxn>
                  <a:cxn ang="0">
                    <a:pos x="0" y="46"/>
                  </a:cxn>
                  <a:cxn ang="0">
                    <a:pos x="2" y="41"/>
                  </a:cxn>
                  <a:cxn ang="0">
                    <a:pos x="16" y="0"/>
                  </a:cxn>
                  <a:cxn ang="0">
                    <a:pos x="8" y="23"/>
                  </a:cxn>
                  <a:cxn ang="0">
                    <a:pos x="2" y="41"/>
                  </a:cxn>
                  <a:cxn ang="0">
                    <a:pos x="3" y="37"/>
                  </a:cxn>
                  <a:cxn ang="0">
                    <a:pos x="6" y="28"/>
                  </a:cxn>
                  <a:cxn ang="0">
                    <a:pos x="10" y="15"/>
                  </a:cxn>
                  <a:cxn ang="0">
                    <a:pos x="16" y="0"/>
                  </a:cxn>
                </a:cxnLst>
                <a:rect l="0" t="0" r="r" b="b"/>
                <a:pathLst>
                  <a:path w="16" h="46">
                    <a:moveTo>
                      <a:pt x="2" y="41"/>
                    </a:moveTo>
                    <a:lnTo>
                      <a:pt x="1" y="44"/>
                    </a:lnTo>
                    <a:lnTo>
                      <a:pt x="0" y="46"/>
                    </a:lnTo>
                    <a:lnTo>
                      <a:pt x="2" y="41"/>
                    </a:lnTo>
                    <a:close/>
                    <a:moveTo>
                      <a:pt x="16" y="0"/>
                    </a:moveTo>
                    <a:lnTo>
                      <a:pt x="8" y="23"/>
                    </a:lnTo>
                    <a:lnTo>
                      <a:pt x="2" y="41"/>
                    </a:lnTo>
                    <a:lnTo>
                      <a:pt x="3" y="37"/>
                    </a:lnTo>
                    <a:lnTo>
                      <a:pt x="6" y="28"/>
                    </a:lnTo>
                    <a:lnTo>
                      <a:pt x="10" y="1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651C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3" name="Freeform 86"/>
              <p:cNvSpPr>
                <a:spLocks/>
              </p:cNvSpPr>
              <p:nvPr/>
            </p:nvSpPr>
            <p:spPr bwMode="auto">
              <a:xfrm>
                <a:off x="9560204" y="3919537"/>
                <a:ext cx="7938" cy="254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5" y="0"/>
                  </a:cxn>
                  <a:cxn ang="0">
                    <a:pos x="1" y="7"/>
                  </a:cxn>
                  <a:cxn ang="0">
                    <a:pos x="1" y="16"/>
                  </a:cxn>
                  <a:cxn ang="0">
                    <a:pos x="0" y="8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3" y="0"/>
                  </a:cxn>
                </a:cxnLst>
                <a:rect l="0" t="0" r="r" b="b"/>
                <a:pathLst>
                  <a:path w="5" h="16">
                    <a:moveTo>
                      <a:pt x="3" y="0"/>
                    </a:moveTo>
                    <a:lnTo>
                      <a:pt x="5" y="0"/>
                    </a:lnTo>
                    <a:lnTo>
                      <a:pt x="1" y="7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4" name="Freeform 87"/>
              <p:cNvSpPr>
                <a:spLocks/>
              </p:cNvSpPr>
              <p:nvPr/>
            </p:nvSpPr>
            <p:spPr bwMode="auto">
              <a:xfrm>
                <a:off x="9479242" y="3919537"/>
                <a:ext cx="109538" cy="487363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60" y="2"/>
                  </a:cxn>
                  <a:cxn ang="0">
                    <a:pos x="61" y="4"/>
                  </a:cxn>
                  <a:cxn ang="0">
                    <a:pos x="63" y="5"/>
                  </a:cxn>
                  <a:cxn ang="0">
                    <a:pos x="63" y="15"/>
                  </a:cxn>
                  <a:cxn ang="0">
                    <a:pos x="64" y="29"/>
                  </a:cxn>
                  <a:cxn ang="0">
                    <a:pos x="66" y="45"/>
                  </a:cxn>
                  <a:cxn ang="0">
                    <a:pos x="68" y="64"/>
                  </a:cxn>
                  <a:cxn ang="0">
                    <a:pos x="69" y="84"/>
                  </a:cxn>
                  <a:cxn ang="0">
                    <a:pos x="68" y="106"/>
                  </a:cxn>
                  <a:cxn ang="0">
                    <a:pos x="65" y="127"/>
                  </a:cxn>
                  <a:cxn ang="0">
                    <a:pos x="58" y="149"/>
                  </a:cxn>
                  <a:cxn ang="0">
                    <a:pos x="51" y="166"/>
                  </a:cxn>
                  <a:cxn ang="0">
                    <a:pos x="43" y="187"/>
                  </a:cxn>
                  <a:cxn ang="0">
                    <a:pos x="34" y="210"/>
                  </a:cxn>
                  <a:cxn ang="0">
                    <a:pos x="26" y="236"/>
                  </a:cxn>
                  <a:cxn ang="0">
                    <a:pos x="8" y="285"/>
                  </a:cxn>
                  <a:cxn ang="0">
                    <a:pos x="0" y="307"/>
                  </a:cxn>
                  <a:cxn ang="0">
                    <a:pos x="12" y="267"/>
                  </a:cxn>
                  <a:cxn ang="0">
                    <a:pos x="23" y="230"/>
                  </a:cxn>
                  <a:cxn ang="0">
                    <a:pos x="30" y="195"/>
                  </a:cxn>
                  <a:cxn ang="0">
                    <a:pos x="37" y="163"/>
                  </a:cxn>
                  <a:cxn ang="0">
                    <a:pos x="42" y="134"/>
                  </a:cxn>
                  <a:cxn ang="0">
                    <a:pos x="46" y="110"/>
                  </a:cxn>
                  <a:cxn ang="0">
                    <a:pos x="48" y="90"/>
                  </a:cxn>
                  <a:cxn ang="0">
                    <a:pos x="50" y="76"/>
                  </a:cxn>
                  <a:cxn ang="0">
                    <a:pos x="51" y="66"/>
                  </a:cxn>
                  <a:cxn ang="0">
                    <a:pos x="51" y="63"/>
                  </a:cxn>
                  <a:cxn ang="0">
                    <a:pos x="54" y="58"/>
                  </a:cxn>
                  <a:cxn ang="0">
                    <a:pos x="57" y="55"/>
                  </a:cxn>
                  <a:cxn ang="0">
                    <a:pos x="60" y="55"/>
                  </a:cxn>
                  <a:cxn ang="0">
                    <a:pos x="62" y="54"/>
                  </a:cxn>
                  <a:cxn ang="0">
                    <a:pos x="63" y="52"/>
                  </a:cxn>
                  <a:cxn ang="0">
                    <a:pos x="63" y="49"/>
                  </a:cxn>
                  <a:cxn ang="0">
                    <a:pos x="61" y="43"/>
                  </a:cxn>
                  <a:cxn ang="0">
                    <a:pos x="58" y="33"/>
                  </a:cxn>
                  <a:cxn ang="0">
                    <a:pos x="55" y="27"/>
                  </a:cxn>
                  <a:cxn ang="0">
                    <a:pos x="54" y="21"/>
                  </a:cxn>
                  <a:cxn ang="0">
                    <a:pos x="52" y="16"/>
                  </a:cxn>
                  <a:cxn ang="0">
                    <a:pos x="52" y="7"/>
                  </a:cxn>
                  <a:cxn ang="0">
                    <a:pos x="56" y="0"/>
                  </a:cxn>
                </a:cxnLst>
                <a:rect l="0" t="0" r="r" b="b"/>
                <a:pathLst>
                  <a:path w="69" h="307">
                    <a:moveTo>
                      <a:pt x="56" y="0"/>
                    </a:moveTo>
                    <a:lnTo>
                      <a:pt x="60" y="2"/>
                    </a:lnTo>
                    <a:lnTo>
                      <a:pt x="61" y="4"/>
                    </a:lnTo>
                    <a:lnTo>
                      <a:pt x="63" y="5"/>
                    </a:lnTo>
                    <a:lnTo>
                      <a:pt x="63" y="15"/>
                    </a:lnTo>
                    <a:lnTo>
                      <a:pt x="64" y="29"/>
                    </a:lnTo>
                    <a:lnTo>
                      <a:pt x="66" y="45"/>
                    </a:lnTo>
                    <a:lnTo>
                      <a:pt x="68" y="64"/>
                    </a:lnTo>
                    <a:lnTo>
                      <a:pt x="69" y="84"/>
                    </a:lnTo>
                    <a:lnTo>
                      <a:pt x="68" y="106"/>
                    </a:lnTo>
                    <a:lnTo>
                      <a:pt x="65" y="127"/>
                    </a:lnTo>
                    <a:lnTo>
                      <a:pt x="58" y="149"/>
                    </a:lnTo>
                    <a:lnTo>
                      <a:pt x="51" y="166"/>
                    </a:lnTo>
                    <a:lnTo>
                      <a:pt x="43" y="187"/>
                    </a:lnTo>
                    <a:lnTo>
                      <a:pt x="34" y="210"/>
                    </a:lnTo>
                    <a:lnTo>
                      <a:pt x="26" y="236"/>
                    </a:lnTo>
                    <a:lnTo>
                      <a:pt x="8" y="285"/>
                    </a:lnTo>
                    <a:lnTo>
                      <a:pt x="0" y="307"/>
                    </a:lnTo>
                    <a:lnTo>
                      <a:pt x="12" y="267"/>
                    </a:lnTo>
                    <a:lnTo>
                      <a:pt x="23" y="230"/>
                    </a:lnTo>
                    <a:lnTo>
                      <a:pt x="30" y="195"/>
                    </a:lnTo>
                    <a:lnTo>
                      <a:pt x="37" y="163"/>
                    </a:lnTo>
                    <a:lnTo>
                      <a:pt x="42" y="134"/>
                    </a:lnTo>
                    <a:lnTo>
                      <a:pt x="46" y="110"/>
                    </a:lnTo>
                    <a:lnTo>
                      <a:pt x="48" y="90"/>
                    </a:lnTo>
                    <a:lnTo>
                      <a:pt x="50" y="76"/>
                    </a:lnTo>
                    <a:lnTo>
                      <a:pt x="51" y="66"/>
                    </a:lnTo>
                    <a:lnTo>
                      <a:pt x="51" y="63"/>
                    </a:lnTo>
                    <a:lnTo>
                      <a:pt x="54" y="58"/>
                    </a:lnTo>
                    <a:lnTo>
                      <a:pt x="57" y="55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2"/>
                    </a:lnTo>
                    <a:lnTo>
                      <a:pt x="63" y="49"/>
                    </a:lnTo>
                    <a:lnTo>
                      <a:pt x="61" y="43"/>
                    </a:lnTo>
                    <a:lnTo>
                      <a:pt x="58" y="33"/>
                    </a:lnTo>
                    <a:lnTo>
                      <a:pt x="55" y="27"/>
                    </a:lnTo>
                    <a:lnTo>
                      <a:pt x="54" y="21"/>
                    </a:lnTo>
                    <a:lnTo>
                      <a:pt x="52" y="16"/>
                    </a:lnTo>
                    <a:lnTo>
                      <a:pt x="52" y="7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5" name="Freeform 88"/>
              <p:cNvSpPr>
                <a:spLocks/>
              </p:cNvSpPr>
              <p:nvPr/>
            </p:nvSpPr>
            <p:spPr bwMode="auto">
              <a:xfrm>
                <a:off x="9630054" y="4776787"/>
                <a:ext cx="804863" cy="1951038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19" y="12"/>
                  </a:cxn>
                  <a:cxn ang="0">
                    <a:pos x="72" y="46"/>
                  </a:cxn>
                  <a:cxn ang="0">
                    <a:pos x="120" y="82"/>
                  </a:cxn>
                  <a:cxn ang="0">
                    <a:pos x="175" y="127"/>
                  </a:cxn>
                  <a:cxn ang="0">
                    <a:pos x="232" y="182"/>
                  </a:cxn>
                  <a:cxn ang="0">
                    <a:pos x="292" y="246"/>
                  </a:cxn>
                  <a:cxn ang="0">
                    <a:pos x="348" y="319"/>
                  </a:cxn>
                  <a:cxn ang="0">
                    <a:pos x="400" y="402"/>
                  </a:cxn>
                  <a:cxn ang="0">
                    <a:pos x="443" y="493"/>
                  </a:cxn>
                  <a:cxn ang="0">
                    <a:pos x="474" y="594"/>
                  </a:cxn>
                  <a:cxn ang="0">
                    <a:pos x="492" y="671"/>
                  </a:cxn>
                  <a:cxn ang="0">
                    <a:pos x="503" y="748"/>
                  </a:cxn>
                  <a:cxn ang="0">
                    <a:pos x="507" y="825"/>
                  </a:cxn>
                  <a:cxn ang="0">
                    <a:pos x="500" y="901"/>
                  </a:cxn>
                  <a:cxn ang="0">
                    <a:pos x="478" y="975"/>
                  </a:cxn>
                  <a:cxn ang="0">
                    <a:pos x="438" y="1050"/>
                  </a:cxn>
                  <a:cxn ang="0">
                    <a:pos x="377" y="1122"/>
                  </a:cxn>
                  <a:cxn ang="0">
                    <a:pos x="291" y="1194"/>
                  </a:cxn>
                  <a:cxn ang="0">
                    <a:pos x="238" y="1226"/>
                  </a:cxn>
                  <a:cxn ang="0">
                    <a:pos x="247" y="1207"/>
                  </a:cxn>
                  <a:cxn ang="0">
                    <a:pos x="261" y="1170"/>
                  </a:cxn>
                  <a:cxn ang="0">
                    <a:pos x="280" y="1118"/>
                  </a:cxn>
                  <a:cxn ang="0">
                    <a:pos x="300" y="1052"/>
                  </a:cxn>
                  <a:cxn ang="0">
                    <a:pos x="319" y="977"/>
                  </a:cxn>
                  <a:cxn ang="0">
                    <a:pos x="335" y="893"/>
                  </a:cxn>
                  <a:cxn ang="0">
                    <a:pos x="345" y="803"/>
                  </a:cxn>
                  <a:cxn ang="0">
                    <a:pos x="346" y="710"/>
                  </a:cxn>
                  <a:cxn ang="0">
                    <a:pos x="338" y="616"/>
                  </a:cxn>
                  <a:cxn ang="0">
                    <a:pos x="311" y="503"/>
                  </a:cxn>
                  <a:cxn ang="0">
                    <a:pos x="271" y="385"/>
                  </a:cxn>
                  <a:cxn ang="0">
                    <a:pos x="225" y="284"/>
                  </a:cxn>
                  <a:cxn ang="0">
                    <a:pos x="176" y="200"/>
                  </a:cxn>
                  <a:cxn ang="0">
                    <a:pos x="129" y="132"/>
                  </a:cxn>
                  <a:cxn ang="0">
                    <a:pos x="84" y="78"/>
                  </a:cxn>
                  <a:cxn ang="0">
                    <a:pos x="46" y="39"/>
                  </a:cxn>
                  <a:cxn ang="0">
                    <a:pos x="17" y="13"/>
                  </a:cxn>
                  <a:cxn ang="0">
                    <a:pos x="2" y="2"/>
                  </a:cxn>
                </a:cxnLst>
                <a:rect l="0" t="0" r="r" b="b"/>
                <a:pathLst>
                  <a:path w="507" h="1229">
                    <a:moveTo>
                      <a:pt x="0" y="0"/>
                    </a:moveTo>
                    <a:lnTo>
                      <a:pt x="2" y="1"/>
                    </a:lnTo>
                    <a:lnTo>
                      <a:pt x="9" y="5"/>
                    </a:lnTo>
                    <a:lnTo>
                      <a:pt x="19" y="12"/>
                    </a:lnTo>
                    <a:lnTo>
                      <a:pt x="34" y="20"/>
                    </a:lnTo>
                    <a:lnTo>
                      <a:pt x="72" y="46"/>
                    </a:lnTo>
                    <a:lnTo>
                      <a:pt x="95" y="62"/>
                    </a:lnTo>
                    <a:lnTo>
                      <a:pt x="120" y="82"/>
                    </a:lnTo>
                    <a:lnTo>
                      <a:pt x="146" y="102"/>
                    </a:lnTo>
                    <a:lnTo>
                      <a:pt x="175" y="127"/>
                    </a:lnTo>
                    <a:lnTo>
                      <a:pt x="203" y="153"/>
                    </a:lnTo>
                    <a:lnTo>
                      <a:pt x="232" y="182"/>
                    </a:lnTo>
                    <a:lnTo>
                      <a:pt x="262" y="213"/>
                    </a:lnTo>
                    <a:lnTo>
                      <a:pt x="292" y="246"/>
                    </a:lnTo>
                    <a:lnTo>
                      <a:pt x="320" y="281"/>
                    </a:lnTo>
                    <a:lnTo>
                      <a:pt x="348" y="319"/>
                    </a:lnTo>
                    <a:lnTo>
                      <a:pt x="375" y="359"/>
                    </a:lnTo>
                    <a:lnTo>
                      <a:pt x="400" y="402"/>
                    </a:lnTo>
                    <a:lnTo>
                      <a:pt x="422" y="446"/>
                    </a:lnTo>
                    <a:lnTo>
                      <a:pt x="443" y="493"/>
                    </a:lnTo>
                    <a:lnTo>
                      <a:pt x="460" y="543"/>
                    </a:lnTo>
                    <a:lnTo>
                      <a:pt x="474" y="594"/>
                    </a:lnTo>
                    <a:lnTo>
                      <a:pt x="483" y="633"/>
                    </a:lnTo>
                    <a:lnTo>
                      <a:pt x="492" y="671"/>
                    </a:lnTo>
                    <a:lnTo>
                      <a:pt x="499" y="710"/>
                    </a:lnTo>
                    <a:lnTo>
                      <a:pt x="503" y="748"/>
                    </a:lnTo>
                    <a:lnTo>
                      <a:pt x="506" y="787"/>
                    </a:lnTo>
                    <a:lnTo>
                      <a:pt x="507" y="825"/>
                    </a:lnTo>
                    <a:lnTo>
                      <a:pt x="505" y="863"/>
                    </a:lnTo>
                    <a:lnTo>
                      <a:pt x="500" y="901"/>
                    </a:lnTo>
                    <a:lnTo>
                      <a:pt x="491" y="938"/>
                    </a:lnTo>
                    <a:lnTo>
                      <a:pt x="478" y="975"/>
                    </a:lnTo>
                    <a:lnTo>
                      <a:pt x="460" y="1012"/>
                    </a:lnTo>
                    <a:lnTo>
                      <a:pt x="438" y="1050"/>
                    </a:lnTo>
                    <a:lnTo>
                      <a:pt x="410" y="1086"/>
                    </a:lnTo>
                    <a:lnTo>
                      <a:pt x="377" y="1122"/>
                    </a:lnTo>
                    <a:lnTo>
                      <a:pt x="337" y="1158"/>
                    </a:lnTo>
                    <a:lnTo>
                      <a:pt x="291" y="1194"/>
                    </a:lnTo>
                    <a:lnTo>
                      <a:pt x="237" y="1229"/>
                    </a:lnTo>
                    <a:lnTo>
                      <a:pt x="238" y="1226"/>
                    </a:lnTo>
                    <a:lnTo>
                      <a:pt x="242" y="1220"/>
                    </a:lnTo>
                    <a:lnTo>
                      <a:pt x="247" y="1207"/>
                    </a:lnTo>
                    <a:lnTo>
                      <a:pt x="254" y="1190"/>
                    </a:lnTo>
                    <a:lnTo>
                      <a:pt x="261" y="1170"/>
                    </a:lnTo>
                    <a:lnTo>
                      <a:pt x="270" y="1145"/>
                    </a:lnTo>
                    <a:lnTo>
                      <a:pt x="280" y="1118"/>
                    </a:lnTo>
                    <a:lnTo>
                      <a:pt x="290" y="1087"/>
                    </a:lnTo>
                    <a:lnTo>
                      <a:pt x="300" y="1052"/>
                    </a:lnTo>
                    <a:lnTo>
                      <a:pt x="310" y="1016"/>
                    </a:lnTo>
                    <a:lnTo>
                      <a:pt x="319" y="977"/>
                    </a:lnTo>
                    <a:lnTo>
                      <a:pt x="328" y="936"/>
                    </a:lnTo>
                    <a:lnTo>
                      <a:pt x="335" y="893"/>
                    </a:lnTo>
                    <a:lnTo>
                      <a:pt x="340" y="849"/>
                    </a:lnTo>
                    <a:lnTo>
                      <a:pt x="345" y="803"/>
                    </a:lnTo>
                    <a:lnTo>
                      <a:pt x="347" y="757"/>
                    </a:lnTo>
                    <a:lnTo>
                      <a:pt x="346" y="710"/>
                    </a:lnTo>
                    <a:lnTo>
                      <a:pt x="343" y="662"/>
                    </a:lnTo>
                    <a:lnTo>
                      <a:pt x="338" y="616"/>
                    </a:lnTo>
                    <a:lnTo>
                      <a:pt x="329" y="569"/>
                    </a:lnTo>
                    <a:lnTo>
                      <a:pt x="311" y="503"/>
                    </a:lnTo>
                    <a:lnTo>
                      <a:pt x="293" y="442"/>
                    </a:lnTo>
                    <a:lnTo>
                      <a:pt x="271" y="385"/>
                    </a:lnTo>
                    <a:lnTo>
                      <a:pt x="249" y="332"/>
                    </a:lnTo>
                    <a:lnTo>
                      <a:pt x="225" y="284"/>
                    </a:lnTo>
                    <a:lnTo>
                      <a:pt x="201" y="240"/>
                    </a:lnTo>
                    <a:lnTo>
                      <a:pt x="176" y="200"/>
                    </a:lnTo>
                    <a:lnTo>
                      <a:pt x="152" y="164"/>
                    </a:lnTo>
                    <a:lnTo>
                      <a:pt x="129" y="132"/>
                    </a:lnTo>
                    <a:lnTo>
                      <a:pt x="105" y="102"/>
                    </a:lnTo>
                    <a:lnTo>
                      <a:pt x="84" y="78"/>
                    </a:lnTo>
                    <a:lnTo>
                      <a:pt x="64" y="56"/>
                    </a:lnTo>
                    <a:lnTo>
                      <a:pt x="46" y="39"/>
                    </a:lnTo>
                    <a:lnTo>
                      <a:pt x="30" y="24"/>
                    </a:lnTo>
                    <a:lnTo>
                      <a:pt x="17" y="13"/>
                    </a:lnTo>
                    <a:lnTo>
                      <a:pt x="8" y="6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  <a:alpha val="13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28" name="Group 245"/>
              <p:cNvGrpSpPr/>
              <p:nvPr/>
            </p:nvGrpSpPr>
            <p:grpSpPr>
              <a:xfrm>
                <a:off x="8934729" y="4494212"/>
                <a:ext cx="750888" cy="236538"/>
                <a:chOff x="8934729" y="4494212"/>
                <a:chExt cx="750888" cy="236538"/>
              </a:xfrm>
            </p:grpSpPr>
            <p:sp>
              <p:nvSpPr>
                <p:cNvPr id="248" name="Freeform 90"/>
                <p:cNvSpPr>
                  <a:spLocks/>
                </p:cNvSpPr>
                <p:nvPr/>
              </p:nvSpPr>
              <p:spPr bwMode="auto">
                <a:xfrm>
                  <a:off x="8936317" y="4589462"/>
                  <a:ext cx="749300" cy="128588"/>
                </a:xfrm>
                <a:custGeom>
                  <a:avLst/>
                  <a:gdLst/>
                  <a:ahLst/>
                  <a:cxnLst>
                    <a:cxn ang="0">
                      <a:pos x="423" y="0"/>
                    </a:cxn>
                    <a:cxn ang="0">
                      <a:pos x="430" y="0"/>
                    </a:cxn>
                    <a:cxn ang="0">
                      <a:pos x="424" y="2"/>
                    </a:cxn>
                    <a:cxn ang="0">
                      <a:pos x="423" y="5"/>
                    </a:cxn>
                    <a:cxn ang="0">
                      <a:pos x="426" y="9"/>
                    </a:cxn>
                    <a:cxn ang="0">
                      <a:pos x="431" y="14"/>
                    </a:cxn>
                    <a:cxn ang="0">
                      <a:pos x="439" y="19"/>
                    </a:cxn>
                    <a:cxn ang="0">
                      <a:pos x="447" y="25"/>
                    </a:cxn>
                    <a:cxn ang="0">
                      <a:pos x="455" y="31"/>
                    </a:cxn>
                    <a:cxn ang="0">
                      <a:pos x="463" y="36"/>
                    </a:cxn>
                    <a:cxn ang="0">
                      <a:pos x="469" y="41"/>
                    </a:cxn>
                    <a:cxn ang="0">
                      <a:pos x="472" y="44"/>
                    </a:cxn>
                    <a:cxn ang="0">
                      <a:pos x="471" y="46"/>
                    </a:cxn>
                    <a:cxn ang="0">
                      <a:pos x="463" y="49"/>
                    </a:cxn>
                    <a:cxn ang="0">
                      <a:pos x="452" y="53"/>
                    </a:cxn>
                    <a:cxn ang="0">
                      <a:pos x="435" y="57"/>
                    </a:cxn>
                    <a:cxn ang="0">
                      <a:pos x="414" y="61"/>
                    </a:cxn>
                    <a:cxn ang="0">
                      <a:pos x="389" y="65"/>
                    </a:cxn>
                    <a:cxn ang="0">
                      <a:pos x="359" y="69"/>
                    </a:cxn>
                    <a:cxn ang="0">
                      <a:pos x="325" y="73"/>
                    </a:cxn>
                    <a:cxn ang="0">
                      <a:pos x="285" y="76"/>
                    </a:cxn>
                    <a:cxn ang="0">
                      <a:pos x="240" y="78"/>
                    </a:cxn>
                    <a:cxn ang="0">
                      <a:pos x="190" y="80"/>
                    </a:cxn>
                    <a:cxn ang="0">
                      <a:pos x="134" y="81"/>
                    </a:cxn>
                    <a:cxn ang="0">
                      <a:pos x="74" y="81"/>
                    </a:cxn>
                    <a:cxn ang="0">
                      <a:pos x="8" y="80"/>
                    </a:cxn>
                    <a:cxn ang="0">
                      <a:pos x="2" y="80"/>
                    </a:cxn>
                    <a:cxn ang="0">
                      <a:pos x="2" y="78"/>
                    </a:cxn>
                    <a:cxn ang="0">
                      <a:pos x="1" y="74"/>
                    </a:cxn>
                    <a:cxn ang="0">
                      <a:pos x="0" y="67"/>
                    </a:cxn>
                    <a:cxn ang="0">
                      <a:pos x="0" y="59"/>
                    </a:cxn>
                    <a:cxn ang="0">
                      <a:pos x="1" y="50"/>
                    </a:cxn>
                    <a:cxn ang="0">
                      <a:pos x="3" y="43"/>
                    </a:cxn>
                    <a:cxn ang="0">
                      <a:pos x="7" y="36"/>
                    </a:cxn>
                    <a:cxn ang="0">
                      <a:pos x="12" y="32"/>
                    </a:cxn>
                    <a:cxn ang="0">
                      <a:pos x="20" y="30"/>
                    </a:cxn>
                    <a:cxn ang="0">
                      <a:pos x="28" y="30"/>
                    </a:cxn>
                    <a:cxn ang="0">
                      <a:pos x="41" y="29"/>
                    </a:cxn>
                    <a:cxn ang="0">
                      <a:pos x="59" y="28"/>
                    </a:cxn>
                    <a:cxn ang="0">
                      <a:pos x="81" y="26"/>
                    </a:cxn>
                    <a:cxn ang="0">
                      <a:pos x="106" y="25"/>
                    </a:cxn>
                    <a:cxn ang="0">
                      <a:pos x="134" y="23"/>
                    </a:cxn>
                    <a:cxn ang="0">
                      <a:pos x="165" y="20"/>
                    </a:cxn>
                    <a:cxn ang="0">
                      <a:pos x="196" y="18"/>
                    </a:cxn>
                    <a:cxn ang="0">
                      <a:pos x="228" y="15"/>
                    </a:cxn>
                    <a:cxn ang="0">
                      <a:pos x="291" y="11"/>
                    </a:cxn>
                    <a:cxn ang="0">
                      <a:pos x="321" y="8"/>
                    </a:cxn>
                    <a:cxn ang="0">
                      <a:pos x="348" y="6"/>
                    </a:cxn>
                    <a:cxn ang="0">
                      <a:pos x="373" y="4"/>
                    </a:cxn>
                    <a:cxn ang="0">
                      <a:pos x="394" y="3"/>
                    </a:cxn>
                    <a:cxn ang="0">
                      <a:pos x="412" y="1"/>
                    </a:cxn>
                    <a:cxn ang="0">
                      <a:pos x="423" y="0"/>
                    </a:cxn>
                  </a:cxnLst>
                  <a:rect l="0" t="0" r="r" b="b"/>
                  <a:pathLst>
                    <a:path w="472" h="81">
                      <a:moveTo>
                        <a:pt x="423" y="0"/>
                      </a:moveTo>
                      <a:lnTo>
                        <a:pt x="430" y="0"/>
                      </a:lnTo>
                      <a:lnTo>
                        <a:pt x="424" y="2"/>
                      </a:lnTo>
                      <a:lnTo>
                        <a:pt x="423" y="5"/>
                      </a:lnTo>
                      <a:lnTo>
                        <a:pt x="426" y="9"/>
                      </a:lnTo>
                      <a:lnTo>
                        <a:pt x="431" y="14"/>
                      </a:lnTo>
                      <a:lnTo>
                        <a:pt x="439" y="19"/>
                      </a:lnTo>
                      <a:lnTo>
                        <a:pt x="447" y="25"/>
                      </a:lnTo>
                      <a:lnTo>
                        <a:pt x="455" y="31"/>
                      </a:lnTo>
                      <a:lnTo>
                        <a:pt x="463" y="36"/>
                      </a:lnTo>
                      <a:lnTo>
                        <a:pt x="469" y="41"/>
                      </a:lnTo>
                      <a:lnTo>
                        <a:pt x="472" y="44"/>
                      </a:lnTo>
                      <a:lnTo>
                        <a:pt x="471" y="46"/>
                      </a:lnTo>
                      <a:lnTo>
                        <a:pt x="463" y="49"/>
                      </a:lnTo>
                      <a:lnTo>
                        <a:pt x="452" y="53"/>
                      </a:lnTo>
                      <a:lnTo>
                        <a:pt x="435" y="57"/>
                      </a:lnTo>
                      <a:lnTo>
                        <a:pt x="414" y="61"/>
                      </a:lnTo>
                      <a:lnTo>
                        <a:pt x="389" y="65"/>
                      </a:lnTo>
                      <a:lnTo>
                        <a:pt x="359" y="69"/>
                      </a:lnTo>
                      <a:lnTo>
                        <a:pt x="325" y="73"/>
                      </a:lnTo>
                      <a:lnTo>
                        <a:pt x="285" y="76"/>
                      </a:lnTo>
                      <a:lnTo>
                        <a:pt x="240" y="78"/>
                      </a:lnTo>
                      <a:lnTo>
                        <a:pt x="190" y="80"/>
                      </a:lnTo>
                      <a:lnTo>
                        <a:pt x="134" y="81"/>
                      </a:lnTo>
                      <a:lnTo>
                        <a:pt x="74" y="81"/>
                      </a:lnTo>
                      <a:lnTo>
                        <a:pt x="8" y="80"/>
                      </a:lnTo>
                      <a:lnTo>
                        <a:pt x="2" y="80"/>
                      </a:lnTo>
                      <a:lnTo>
                        <a:pt x="2" y="78"/>
                      </a:lnTo>
                      <a:lnTo>
                        <a:pt x="1" y="74"/>
                      </a:lnTo>
                      <a:lnTo>
                        <a:pt x="0" y="67"/>
                      </a:lnTo>
                      <a:lnTo>
                        <a:pt x="0" y="59"/>
                      </a:lnTo>
                      <a:lnTo>
                        <a:pt x="1" y="50"/>
                      </a:lnTo>
                      <a:lnTo>
                        <a:pt x="3" y="43"/>
                      </a:lnTo>
                      <a:lnTo>
                        <a:pt x="7" y="36"/>
                      </a:lnTo>
                      <a:lnTo>
                        <a:pt x="12" y="32"/>
                      </a:lnTo>
                      <a:lnTo>
                        <a:pt x="20" y="30"/>
                      </a:lnTo>
                      <a:lnTo>
                        <a:pt x="28" y="30"/>
                      </a:lnTo>
                      <a:lnTo>
                        <a:pt x="41" y="29"/>
                      </a:lnTo>
                      <a:lnTo>
                        <a:pt x="59" y="28"/>
                      </a:lnTo>
                      <a:lnTo>
                        <a:pt x="81" y="26"/>
                      </a:lnTo>
                      <a:lnTo>
                        <a:pt x="106" y="25"/>
                      </a:lnTo>
                      <a:lnTo>
                        <a:pt x="134" y="23"/>
                      </a:lnTo>
                      <a:lnTo>
                        <a:pt x="165" y="20"/>
                      </a:lnTo>
                      <a:lnTo>
                        <a:pt x="196" y="18"/>
                      </a:lnTo>
                      <a:lnTo>
                        <a:pt x="228" y="15"/>
                      </a:lnTo>
                      <a:lnTo>
                        <a:pt x="291" y="11"/>
                      </a:lnTo>
                      <a:lnTo>
                        <a:pt x="321" y="8"/>
                      </a:lnTo>
                      <a:lnTo>
                        <a:pt x="348" y="6"/>
                      </a:lnTo>
                      <a:lnTo>
                        <a:pt x="373" y="4"/>
                      </a:lnTo>
                      <a:lnTo>
                        <a:pt x="394" y="3"/>
                      </a:lnTo>
                      <a:lnTo>
                        <a:pt x="412" y="1"/>
                      </a:lnTo>
                      <a:lnTo>
                        <a:pt x="423" y="0"/>
                      </a:ln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9" name="Freeform 91"/>
                <p:cNvSpPr>
                  <a:spLocks/>
                </p:cNvSpPr>
                <p:nvPr/>
              </p:nvSpPr>
              <p:spPr bwMode="auto">
                <a:xfrm>
                  <a:off x="9034742" y="4643437"/>
                  <a:ext cx="153988" cy="84138"/>
                </a:xfrm>
                <a:custGeom>
                  <a:avLst/>
                  <a:gdLst/>
                  <a:ahLst/>
                  <a:cxnLst>
                    <a:cxn ang="0">
                      <a:pos x="27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7"/>
                    </a:cxn>
                    <a:cxn ang="0">
                      <a:pos x="78" y="31"/>
                    </a:cxn>
                    <a:cxn ang="0">
                      <a:pos x="86" y="37"/>
                    </a:cxn>
                    <a:cxn ang="0">
                      <a:pos x="92" y="42"/>
                    </a:cxn>
                    <a:cxn ang="0">
                      <a:pos x="96" y="44"/>
                    </a:cxn>
                    <a:cxn ang="0">
                      <a:pos x="97" y="46"/>
                    </a:cxn>
                    <a:cxn ang="0">
                      <a:pos x="93" y="48"/>
                    </a:cxn>
                    <a:cxn ang="0">
                      <a:pos x="86" y="50"/>
                    </a:cxn>
                    <a:cxn ang="0">
                      <a:pos x="76" y="52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8" y="1"/>
                    </a:cxn>
                    <a:cxn ang="0">
                      <a:pos x="27" y="0"/>
                    </a:cxn>
                  </a:cxnLst>
                  <a:rect l="0" t="0" r="r" b="b"/>
                  <a:pathLst>
                    <a:path w="97" h="53">
                      <a:moveTo>
                        <a:pt x="27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7"/>
                      </a:lnTo>
                      <a:lnTo>
                        <a:pt x="78" y="31"/>
                      </a:lnTo>
                      <a:lnTo>
                        <a:pt x="86" y="37"/>
                      </a:lnTo>
                      <a:lnTo>
                        <a:pt x="92" y="42"/>
                      </a:lnTo>
                      <a:lnTo>
                        <a:pt x="96" y="44"/>
                      </a:lnTo>
                      <a:lnTo>
                        <a:pt x="97" y="46"/>
                      </a:lnTo>
                      <a:lnTo>
                        <a:pt x="93" y="48"/>
                      </a:lnTo>
                      <a:lnTo>
                        <a:pt x="86" y="50"/>
                      </a:lnTo>
                      <a:lnTo>
                        <a:pt x="76" y="52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8" y="1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0" name="Freeform 92"/>
                <p:cNvSpPr>
                  <a:spLocks/>
                </p:cNvSpPr>
                <p:nvPr/>
              </p:nvSpPr>
              <p:spPr bwMode="auto">
                <a:xfrm>
                  <a:off x="8945842" y="4648200"/>
                  <a:ext cx="147638" cy="825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6" y="1"/>
                    </a:cxn>
                    <a:cxn ang="0">
                      <a:pos x="47" y="7"/>
                    </a:cxn>
                    <a:cxn ang="0">
                      <a:pos x="53" y="12"/>
                    </a:cxn>
                    <a:cxn ang="0">
                      <a:pos x="60" y="17"/>
                    </a:cxn>
                    <a:cxn ang="0">
                      <a:pos x="76" y="31"/>
                    </a:cxn>
                    <a:cxn ang="0">
                      <a:pos x="83" y="37"/>
                    </a:cxn>
                    <a:cxn ang="0">
                      <a:pos x="89" y="42"/>
                    </a:cxn>
                    <a:cxn ang="0">
                      <a:pos x="93" y="44"/>
                    </a:cxn>
                    <a:cxn ang="0">
                      <a:pos x="93" y="46"/>
                    </a:cxn>
                    <a:cxn ang="0">
                      <a:pos x="89" y="48"/>
                    </a:cxn>
                    <a:cxn ang="0">
                      <a:pos x="83" y="50"/>
                    </a:cxn>
                    <a:cxn ang="0">
                      <a:pos x="73" y="51"/>
                    </a:cxn>
                    <a:cxn ang="0">
                      <a:pos x="62" y="52"/>
                    </a:cxn>
                    <a:cxn ang="0">
                      <a:pos x="49" y="51"/>
                    </a:cxn>
                    <a:cxn ang="0">
                      <a:pos x="47" y="50"/>
                    </a:cxn>
                    <a:cxn ang="0">
                      <a:pos x="43" y="46"/>
                    </a:cxn>
                    <a:cxn ang="0">
                      <a:pos x="35" y="39"/>
                    </a:cxn>
                    <a:cxn ang="0">
                      <a:pos x="26" y="31"/>
                    </a:cxn>
                    <a:cxn ang="0">
                      <a:pos x="17" y="22"/>
                    </a:cxn>
                    <a:cxn ang="0">
                      <a:pos x="7" y="14"/>
                    </a:cxn>
                    <a:cxn ang="0">
                      <a:pos x="0" y="7"/>
                    </a:cxn>
                    <a:cxn ang="0">
                      <a:pos x="3" y="4"/>
                    </a:cxn>
                    <a:cxn ang="0">
                      <a:pos x="12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93" h="52">
                      <a:moveTo>
                        <a:pt x="23" y="0"/>
                      </a:moveTo>
                      <a:lnTo>
                        <a:pt x="36" y="1"/>
                      </a:lnTo>
                      <a:lnTo>
                        <a:pt x="47" y="7"/>
                      </a:lnTo>
                      <a:lnTo>
                        <a:pt x="53" y="12"/>
                      </a:lnTo>
                      <a:lnTo>
                        <a:pt x="60" y="17"/>
                      </a:lnTo>
                      <a:lnTo>
                        <a:pt x="76" y="31"/>
                      </a:lnTo>
                      <a:lnTo>
                        <a:pt x="83" y="37"/>
                      </a:lnTo>
                      <a:lnTo>
                        <a:pt x="89" y="42"/>
                      </a:lnTo>
                      <a:lnTo>
                        <a:pt x="93" y="44"/>
                      </a:lnTo>
                      <a:lnTo>
                        <a:pt x="93" y="46"/>
                      </a:lnTo>
                      <a:lnTo>
                        <a:pt x="89" y="48"/>
                      </a:lnTo>
                      <a:lnTo>
                        <a:pt x="83" y="50"/>
                      </a:lnTo>
                      <a:lnTo>
                        <a:pt x="73" y="51"/>
                      </a:lnTo>
                      <a:lnTo>
                        <a:pt x="62" y="52"/>
                      </a:lnTo>
                      <a:lnTo>
                        <a:pt x="49" y="51"/>
                      </a:lnTo>
                      <a:lnTo>
                        <a:pt x="47" y="50"/>
                      </a:lnTo>
                      <a:lnTo>
                        <a:pt x="43" y="46"/>
                      </a:lnTo>
                      <a:lnTo>
                        <a:pt x="35" y="39"/>
                      </a:lnTo>
                      <a:lnTo>
                        <a:pt x="26" y="31"/>
                      </a:lnTo>
                      <a:lnTo>
                        <a:pt x="17" y="22"/>
                      </a:lnTo>
                      <a:lnTo>
                        <a:pt x="7" y="14"/>
                      </a:lnTo>
                      <a:lnTo>
                        <a:pt x="0" y="7"/>
                      </a:lnTo>
                      <a:lnTo>
                        <a:pt x="3" y="4"/>
                      </a:lnTo>
                      <a:lnTo>
                        <a:pt x="12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1" name="Freeform 93"/>
                <p:cNvSpPr>
                  <a:spLocks/>
                </p:cNvSpPr>
                <p:nvPr/>
              </p:nvSpPr>
              <p:spPr bwMode="auto">
                <a:xfrm>
                  <a:off x="8934729" y="4670425"/>
                  <a:ext cx="63500" cy="6032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0" y="7"/>
                    </a:cxn>
                    <a:cxn ang="0">
                      <a:pos x="28" y="21"/>
                    </a:cxn>
                    <a:cxn ang="0">
                      <a:pos x="35" y="27"/>
                    </a:cxn>
                    <a:cxn ang="0">
                      <a:pos x="39" y="30"/>
                    </a:cxn>
                    <a:cxn ang="0">
                      <a:pos x="40" y="32"/>
                    </a:cxn>
                    <a:cxn ang="0">
                      <a:pos x="35" y="35"/>
                    </a:cxn>
                    <a:cxn ang="0">
                      <a:pos x="27" y="36"/>
                    </a:cxn>
                    <a:cxn ang="0">
                      <a:pos x="15" y="38"/>
                    </a:cxn>
                    <a:cxn ang="0">
                      <a:pos x="3" y="38"/>
                    </a:cxn>
                    <a:cxn ang="0">
                      <a:pos x="3" y="36"/>
                    </a:cxn>
                    <a:cxn ang="0">
                      <a:pos x="0" y="22"/>
                    </a:cxn>
                    <a:cxn ang="0">
                      <a:pos x="0" y="9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40" h="38">
                      <a:moveTo>
                        <a:pt x="3" y="0"/>
                      </a:moveTo>
                      <a:lnTo>
                        <a:pt x="10" y="7"/>
                      </a:lnTo>
                      <a:lnTo>
                        <a:pt x="28" y="21"/>
                      </a:lnTo>
                      <a:lnTo>
                        <a:pt x="35" y="27"/>
                      </a:lnTo>
                      <a:lnTo>
                        <a:pt x="39" y="30"/>
                      </a:lnTo>
                      <a:lnTo>
                        <a:pt x="40" y="32"/>
                      </a:lnTo>
                      <a:lnTo>
                        <a:pt x="35" y="35"/>
                      </a:lnTo>
                      <a:lnTo>
                        <a:pt x="27" y="36"/>
                      </a:lnTo>
                      <a:lnTo>
                        <a:pt x="15" y="38"/>
                      </a:lnTo>
                      <a:lnTo>
                        <a:pt x="3" y="38"/>
                      </a:lnTo>
                      <a:lnTo>
                        <a:pt x="3" y="36"/>
                      </a:lnTo>
                      <a:lnTo>
                        <a:pt x="0" y="22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2" name="Freeform 94"/>
                <p:cNvSpPr>
                  <a:spLocks/>
                </p:cNvSpPr>
                <p:nvPr/>
              </p:nvSpPr>
              <p:spPr bwMode="auto">
                <a:xfrm>
                  <a:off x="9126817" y="4643437"/>
                  <a:ext cx="152400" cy="84138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40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7"/>
                    </a:cxn>
                    <a:cxn ang="0">
                      <a:pos x="79" y="31"/>
                    </a:cxn>
                    <a:cxn ang="0">
                      <a:pos x="86" y="37"/>
                    </a:cxn>
                    <a:cxn ang="0">
                      <a:pos x="91" y="42"/>
                    </a:cxn>
                    <a:cxn ang="0">
                      <a:pos x="95" y="44"/>
                    </a:cxn>
                    <a:cxn ang="0">
                      <a:pos x="96" y="46"/>
                    </a:cxn>
                    <a:cxn ang="0">
                      <a:pos x="92" y="48"/>
                    </a:cxn>
                    <a:cxn ang="0">
                      <a:pos x="86" y="50"/>
                    </a:cxn>
                    <a:cxn ang="0">
                      <a:pos x="76" y="52"/>
                    </a:cxn>
                    <a:cxn ang="0">
                      <a:pos x="64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7" y="47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24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3">
                      <a:moveTo>
                        <a:pt x="28" y="0"/>
                      </a:moveTo>
                      <a:lnTo>
                        <a:pt x="40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7"/>
                      </a:lnTo>
                      <a:lnTo>
                        <a:pt x="79" y="31"/>
                      </a:lnTo>
                      <a:lnTo>
                        <a:pt x="86" y="37"/>
                      </a:lnTo>
                      <a:lnTo>
                        <a:pt x="91" y="42"/>
                      </a:lnTo>
                      <a:lnTo>
                        <a:pt x="95" y="44"/>
                      </a:lnTo>
                      <a:lnTo>
                        <a:pt x="96" y="46"/>
                      </a:lnTo>
                      <a:lnTo>
                        <a:pt x="92" y="48"/>
                      </a:lnTo>
                      <a:lnTo>
                        <a:pt x="86" y="50"/>
                      </a:lnTo>
                      <a:lnTo>
                        <a:pt x="76" y="52"/>
                      </a:lnTo>
                      <a:lnTo>
                        <a:pt x="64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7" y="47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24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3" name="Freeform 95"/>
                <p:cNvSpPr>
                  <a:spLocks/>
                </p:cNvSpPr>
                <p:nvPr/>
              </p:nvSpPr>
              <p:spPr bwMode="auto">
                <a:xfrm>
                  <a:off x="9214129" y="4641850"/>
                  <a:ext cx="152400" cy="84138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8"/>
                    </a:cxn>
                    <a:cxn ang="0">
                      <a:pos x="71" y="24"/>
                    </a:cxn>
                    <a:cxn ang="0">
                      <a:pos x="78" y="31"/>
                    </a:cxn>
                    <a:cxn ang="0">
                      <a:pos x="85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6"/>
                    </a:cxn>
                    <a:cxn ang="0">
                      <a:pos x="92" y="48"/>
                    </a:cxn>
                    <a:cxn ang="0">
                      <a:pos x="85" y="50"/>
                    </a:cxn>
                    <a:cxn ang="0">
                      <a:pos x="75" y="52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6" y="47"/>
                    </a:cxn>
                    <a:cxn ang="0">
                      <a:pos x="39" y="41"/>
                    </a:cxn>
                    <a:cxn ang="0">
                      <a:pos x="33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3">
                      <a:moveTo>
                        <a:pt x="28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8"/>
                      </a:lnTo>
                      <a:lnTo>
                        <a:pt x="71" y="24"/>
                      </a:lnTo>
                      <a:lnTo>
                        <a:pt x="78" y="31"/>
                      </a:lnTo>
                      <a:lnTo>
                        <a:pt x="85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6"/>
                      </a:lnTo>
                      <a:lnTo>
                        <a:pt x="92" y="48"/>
                      </a:lnTo>
                      <a:lnTo>
                        <a:pt x="85" y="50"/>
                      </a:lnTo>
                      <a:lnTo>
                        <a:pt x="75" y="52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6" y="47"/>
                      </a:lnTo>
                      <a:lnTo>
                        <a:pt x="39" y="41"/>
                      </a:lnTo>
                      <a:lnTo>
                        <a:pt x="33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4" name="Freeform 96"/>
                <p:cNvSpPr>
                  <a:spLocks/>
                </p:cNvSpPr>
                <p:nvPr/>
              </p:nvSpPr>
              <p:spPr bwMode="auto">
                <a:xfrm>
                  <a:off x="9301442" y="4630737"/>
                  <a:ext cx="153988" cy="84138"/>
                </a:xfrm>
                <a:custGeom>
                  <a:avLst/>
                  <a:gdLst/>
                  <a:ahLst/>
                  <a:cxnLst>
                    <a:cxn ang="0">
                      <a:pos x="27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2" y="9"/>
                    </a:cxn>
                    <a:cxn ang="0">
                      <a:pos x="57" y="13"/>
                    </a:cxn>
                    <a:cxn ang="0">
                      <a:pos x="62" y="18"/>
                    </a:cxn>
                    <a:cxn ang="0">
                      <a:pos x="70" y="24"/>
                    </a:cxn>
                    <a:cxn ang="0">
                      <a:pos x="86" y="38"/>
                    </a:cxn>
                    <a:cxn ang="0">
                      <a:pos x="92" y="42"/>
                    </a:cxn>
                    <a:cxn ang="0">
                      <a:pos x="96" y="45"/>
                    </a:cxn>
                    <a:cxn ang="0">
                      <a:pos x="97" y="47"/>
                    </a:cxn>
                    <a:cxn ang="0">
                      <a:pos x="93" y="49"/>
                    </a:cxn>
                    <a:cxn ang="0">
                      <a:pos x="86" y="51"/>
                    </a:cxn>
                    <a:cxn ang="0">
                      <a:pos x="76" y="52"/>
                    </a:cxn>
                    <a:cxn ang="0">
                      <a:pos x="64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8" y="1"/>
                    </a:cxn>
                    <a:cxn ang="0">
                      <a:pos x="27" y="0"/>
                    </a:cxn>
                  </a:cxnLst>
                  <a:rect l="0" t="0" r="r" b="b"/>
                  <a:pathLst>
                    <a:path w="97" h="53">
                      <a:moveTo>
                        <a:pt x="27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2" y="9"/>
                      </a:lnTo>
                      <a:lnTo>
                        <a:pt x="57" y="13"/>
                      </a:lnTo>
                      <a:lnTo>
                        <a:pt x="62" y="18"/>
                      </a:lnTo>
                      <a:lnTo>
                        <a:pt x="70" y="24"/>
                      </a:lnTo>
                      <a:lnTo>
                        <a:pt x="86" y="38"/>
                      </a:lnTo>
                      <a:lnTo>
                        <a:pt x="92" y="42"/>
                      </a:lnTo>
                      <a:lnTo>
                        <a:pt x="96" y="45"/>
                      </a:lnTo>
                      <a:lnTo>
                        <a:pt x="97" y="47"/>
                      </a:lnTo>
                      <a:lnTo>
                        <a:pt x="93" y="49"/>
                      </a:lnTo>
                      <a:lnTo>
                        <a:pt x="86" y="51"/>
                      </a:lnTo>
                      <a:lnTo>
                        <a:pt x="76" y="52"/>
                      </a:lnTo>
                      <a:lnTo>
                        <a:pt x="64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8" y="1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5" name="Freeform 97"/>
                <p:cNvSpPr>
                  <a:spLocks/>
                </p:cNvSpPr>
                <p:nvPr/>
              </p:nvSpPr>
              <p:spPr bwMode="auto">
                <a:xfrm>
                  <a:off x="9387167" y="4616450"/>
                  <a:ext cx="152400" cy="85725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40" y="2"/>
                    </a:cxn>
                    <a:cxn ang="0">
                      <a:pos x="50" y="7"/>
                    </a:cxn>
                    <a:cxn ang="0">
                      <a:pos x="56" y="13"/>
                    </a:cxn>
                    <a:cxn ang="0">
                      <a:pos x="63" y="19"/>
                    </a:cxn>
                    <a:cxn ang="0">
                      <a:pos x="71" y="25"/>
                    </a:cxn>
                    <a:cxn ang="0">
                      <a:pos x="79" y="31"/>
                    </a:cxn>
                    <a:cxn ang="0">
                      <a:pos x="86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7"/>
                    </a:cxn>
                    <a:cxn ang="0">
                      <a:pos x="92" y="49"/>
                    </a:cxn>
                    <a:cxn ang="0">
                      <a:pos x="86" y="51"/>
                    </a:cxn>
                    <a:cxn ang="0">
                      <a:pos x="76" y="53"/>
                    </a:cxn>
                    <a:cxn ang="0">
                      <a:pos x="64" y="54"/>
                    </a:cxn>
                    <a:cxn ang="0">
                      <a:pos x="52" y="53"/>
                    </a:cxn>
                    <a:cxn ang="0">
                      <a:pos x="50" y="52"/>
                    </a:cxn>
                    <a:cxn ang="0">
                      <a:pos x="47" y="47"/>
                    </a:cxn>
                    <a:cxn ang="0">
                      <a:pos x="40" y="42"/>
                    </a:cxn>
                    <a:cxn ang="0">
                      <a:pos x="24" y="27"/>
                    </a:cxn>
                    <a:cxn ang="0">
                      <a:pos x="15" y="19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4">
                      <a:moveTo>
                        <a:pt x="28" y="0"/>
                      </a:moveTo>
                      <a:lnTo>
                        <a:pt x="40" y="2"/>
                      </a:lnTo>
                      <a:lnTo>
                        <a:pt x="50" y="7"/>
                      </a:lnTo>
                      <a:lnTo>
                        <a:pt x="56" y="13"/>
                      </a:lnTo>
                      <a:lnTo>
                        <a:pt x="63" y="19"/>
                      </a:lnTo>
                      <a:lnTo>
                        <a:pt x="71" y="25"/>
                      </a:lnTo>
                      <a:lnTo>
                        <a:pt x="79" y="31"/>
                      </a:lnTo>
                      <a:lnTo>
                        <a:pt x="86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7"/>
                      </a:lnTo>
                      <a:lnTo>
                        <a:pt x="92" y="49"/>
                      </a:lnTo>
                      <a:lnTo>
                        <a:pt x="86" y="51"/>
                      </a:lnTo>
                      <a:lnTo>
                        <a:pt x="76" y="53"/>
                      </a:lnTo>
                      <a:lnTo>
                        <a:pt x="64" y="54"/>
                      </a:lnTo>
                      <a:lnTo>
                        <a:pt x="52" y="53"/>
                      </a:lnTo>
                      <a:lnTo>
                        <a:pt x="50" y="52"/>
                      </a:lnTo>
                      <a:lnTo>
                        <a:pt x="47" y="47"/>
                      </a:lnTo>
                      <a:lnTo>
                        <a:pt x="40" y="42"/>
                      </a:lnTo>
                      <a:lnTo>
                        <a:pt x="24" y="27"/>
                      </a:lnTo>
                      <a:lnTo>
                        <a:pt x="15" y="19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6" name="Freeform 98"/>
                <p:cNvSpPr>
                  <a:spLocks/>
                </p:cNvSpPr>
                <p:nvPr/>
              </p:nvSpPr>
              <p:spPr bwMode="auto">
                <a:xfrm>
                  <a:off x="9469717" y="4602162"/>
                  <a:ext cx="152400" cy="85725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3"/>
                    </a:cxn>
                    <a:cxn ang="0">
                      <a:pos x="63" y="19"/>
                    </a:cxn>
                    <a:cxn ang="0">
                      <a:pos x="71" y="25"/>
                    </a:cxn>
                    <a:cxn ang="0">
                      <a:pos x="78" y="32"/>
                    </a:cxn>
                    <a:cxn ang="0">
                      <a:pos x="85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7"/>
                    </a:cxn>
                    <a:cxn ang="0">
                      <a:pos x="92" y="49"/>
                    </a:cxn>
                    <a:cxn ang="0">
                      <a:pos x="85" y="51"/>
                    </a:cxn>
                    <a:cxn ang="0">
                      <a:pos x="76" y="53"/>
                    </a:cxn>
                    <a:cxn ang="0">
                      <a:pos x="65" y="54"/>
                    </a:cxn>
                    <a:cxn ang="0">
                      <a:pos x="52" y="53"/>
                    </a:cxn>
                    <a:cxn ang="0">
                      <a:pos x="50" y="52"/>
                    </a:cxn>
                    <a:cxn ang="0">
                      <a:pos x="46" y="47"/>
                    </a:cxn>
                    <a:cxn ang="0">
                      <a:pos x="39" y="42"/>
                    </a:cxn>
                    <a:cxn ang="0">
                      <a:pos x="33" y="35"/>
                    </a:cxn>
                    <a:cxn ang="0">
                      <a:pos x="15" y="19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4">
                      <a:moveTo>
                        <a:pt x="28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3"/>
                      </a:lnTo>
                      <a:lnTo>
                        <a:pt x="63" y="19"/>
                      </a:lnTo>
                      <a:lnTo>
                        <a:pt x="71" y="25"/>
                      </a:lnTo>
                      <a:lnTo>
                        <a:pt x="78" y="32"/>
                      </a:lnTo>
                      <a:lnTo>
                        <a:pt x="85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7"/>
                      </a:lnTo>
                      <a:lnTo>
                        <a:pt x="92" y="49"/>
                      </a:lnTo>
                      <a:lnTo>
                        <a:pt x="85" y="51"/>
                      </a:lnTo>
                      <a:lnTo>
                        <a:pt x="76" y="53"/>
                      </a:lnTo>
                      <a:lnTo>
                        <a:pt x="65" y="54"/>
                      </a:lnTo>
                      <a:lnTo>
                        <a:pt x="52" y="53"/>
                      </a:lnTo>
                      <a:lnTo>
                        <a:pt x="50" y="52"/>
                      </a:lnTo>
                      <a:lnTo>
                        <a:pt x="46" y="47"/>
                      </a:lnTo>
                      <a:lnTo>
                        <a:pt x="39" y="42"/>
                      </a:lnTo>
                      <a:lnTo>
                        <a:pt x="33" y="35"/>
                      </a:lnTo>
                      <a:lnTo>
                        <a:pt x="15" y="19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7" name="Freeform 99"/>
                <p:cNvSpPr>
                  <a:spLocks/>
                </p:cNvSpPr>
                <p:nvPr/>
              </p:nvSpPr>
              <p:spPr bwMode="auto">
                <a:xfrm>
                  <a:off x="9553854" y="4591050"/>
                  <a:ext cx="123825" cy="84138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27" y="0"/>
                    </a:cxn>
                    <a:cxn ang="0">
                      <a:pos x="39" y="1"/>
                    </a:cxn>
                    <a:cxn ang="0">
                      <a:pos x="50" y="6"/>
                    </a:cxn>
                    <a:cxn ang="0">
                      <a:pos x="55" y="11"/>
                    </a:cxn>
                    <a:cxn ang="0">
                      <a:pos x="61" y="15"/>
                    </a:cxn>
                    <a:cxn ang="0">
                      <a:pos x="74" y="27"/>
                    </a:cxn>
                    <a:cxn ang="0">
                      <a:pos x="78" y="39"/>
                    </a:cxn>
                    <a:cxn ang="0">
                      <a:pos x="78" y="51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6" y="46"/>
                    </a:cxn>
                    <a:cxn ang="0">
                      <a:pos x="40" y="42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9" y="2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78" h="53">
                      <a:moveTo>
                        <a:pt x="18" y="0"/>
                      </a:moveTo>
                      <a:lnTo>
                        <a:pt x="27" y="0"/>
                      </a:lnTo>
                      <a:lnTo>
                        <a:pt x="39" y="1"/>
                      </a:lnTo>
                      <a:lnTo>
                        <a:pt x="50" y="6"/>
                      </a:lnTo>
                      <a:lnTo>
                        <a:pt x="55" y="11"/>
                      </a:lnTo>
                      <a:lnTo>
                        <a:pt x="61" y="15"/>
                      </a:lnTo>
                      <a:lnTo>
                        <a:pt x="74" y="27"/>
                      </a:lnTo>
                      <a:lnTo>
                        <a:pt x="78" y="39"/>
                      </a:lnTo>
                      <a:lnTo>
                        <a:pt x="78" y="51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6" y="46"/>
                      </a:lnTo>
                      <a:lnTo>
                        <a:pt x="40" y="42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9" y="2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8" name="Freeform 100"/>
                <p:cNvSpPr>
                  <a:spLocks/>
                </p:cNvSpPr>
                <p:nvPr/>
              </p:nvSpPr>
              <p:spPr bwMode="auto">
                <a:xfrm>
                  <a:off x="9002992" y="4494212"/>
                  <a:ext cx="587375" cy="130175"/>
                </a:xfrm>
                <a:custGeom>
                  <a:avLst/>
                  <a:gdLst/>
                  <a:ahLst/>
                  <a:cxnLst>
                    <a:cxn ang="0">
                      <a:pos x="338" y="0"/>
                    </a:cxn>
                    <a:cxn ang="0">
                      <a:pos x="349" y="2"/>
                    </a:cxn>
                    <a:cxn ang="0">
                      <a:pos x="358" y="8"/>
                    </a:cxn>
                    <a:cxn ang="0">
                      <a:pos x="367" y="17"/>
                    </a:cxn>
                    <a:cxn ang="0">
                      <a:pos x="370" y="26"/>
                    </a:cxn>
                    <a:cxn ang="0">
                      <a:pos x="370" y="33"/>
                    </a:cxn>
                    <a:cxn ang="0">
                      <a:pos x="367" y="39"/>
                    </a:cxn>
                    <a:cxn ang="0">
                      <a:pos x="358" y="44"/>
                    </a:cxn>
                    <a:cxn ang="0">
                      <a:pos x="345" y="48"/>
                    </a:cxn>
                    <a:cxn ang="0">
                      <a:pos x="329" y="51"/>
                    </a:cxn>
                    <a:cxn ang="0">
                      <a:pos x="307" y="54"/>
                    </a:cxn>
                    <a:cxn ang="0">
                      <a:pos x="288" y="56"/>
                    </a:cxn>
                    <a:cxn ang="0">
                      <a:pos x="264" y="57"/>
                    </a:cxn>
                    <a:cxn ang="0">
                      <a:pos x="238" y="59"/>
                    </a:cxn>
                    <a:cxn ang="0">
                      <a:pos x="209" y="60"/>
                    </a:cxn>
                    <a:cxn ang="0">
                      <a:pos x="151" y="61"/>
                    </a:cxn>
                    <a:cxn ang="0">
                      <a:pos x="124" y="63"/>
                    </a:cxn>
                    <a:cxn ang="0">
                      <a:pos x="100" y="64"/>
                    </a:cxn>
                    <a:cxn ang="0">
                      <a:pos x="80" y="66"/>
                    </a:cxn>
                    <a:cxn ang="0">
                      <a:pos x="65" y="68"/>
                    </a:cxn>
                    <a:cxn ang="0">
                      <a:pos x="44" y="72"/>
                    </a:cxn>
                    <a:cxn ang="0">
                      <a:pos x="28" y="76"/>
                    </a:cxn>
                    <a:cxn ang="0">
                      <a:pos x="18" y="79"/>
                    </a:cxn>
                    <a:cxn ang="0">
                      <a:pos x="12" y="81"/>
                    </a:cxn>
                    <a:cxn ang="0">
                      <a:pos x="10" y="82"/>
                    </a:cxn>
                    <a:cxn ang="0">
                      <a:pos x="9" y="81"/>
                    </a:cxn>
                    <a:cxn ang="0">
                      <a:pos x="7" y="78"/>
                    </a:cxn>
                    <a:cxn ang="0">
                      <a:pos x="5" y="73"/>
                    </a:cxn>
                    <a:cxn ang="0">
                      <a:pos x="2" y="67"/>
                    </a:cxn>
                    <a:cxn ang="0">
                      <a:pos x="0" y="61"/>
                    </a:cxn>
                    <a:cxn ang="0">
                      <a:pos x="0" y="56"/>
                    </a:cxn>
                    <a:cxn ang="0">
                      <a:pos x="2" y="49"/>
                    </a:cxn>
                    <a:cxn ang="0">
                      <a:pos x="7" y="44"/>
                    </a:cxn>
                    <a:cxn ang="0">
                      <a:pos x="15" y="40"/>
                    </a:cxn>
                    <a:cxn ang="0">
                      <a:pos x="38" y="34"/>
                    </a:cxn>
                    <a:cxn ang="0">
                      <a:pos x="62" y="30"/>
                    </a:cxn>
                    <a:cxn ang="0">
                      <a:pos x="88" y="27"/>
                    </a:cxn>
                    <a:cxn ang="0">
                      <a:pos x="117" y="25"/>
                    </a:cxn>
                    <a:cxn ang="0">
                      <a:pos x="144" y="24"/>
                    </a:cxn>
                    <a:cxn ang="0">
                      <a:pos x="166" y="23"/>
                    </a:cxn>
                    <a:cxn ang="0">
                      <a:pos x="190" y="21"/>
                    </a:cxn>
                    <a:cxn ang="0">
                      <a:pos x="217" y="19"/>
                    </a:cxn>
                    <a:cxn ang="0">
                      <a:pos x="244" y="17"/>
                    </a:cxn>
                    <a:cxn ang="0">
                      <a:pos x="269" y="13"/>
                    </a:cxn>
                    <a:cxn ang="0">
                      <a:pos x="290" y="10"/>
                    </a:cxn>
                    <a:cxn ang="0">
                      <a:pos x="307" y="6"/>
                    </a:cxn>
                    <a:cxn ang="0">
                      <a:pos x="325" y="2"/>
                    </a:cxn>
                    <a:cxn ang="0">
                      <a:pos x="338" y="0"/>
                    </a:cxn>
                  </a:cxnLst>
                  <a:rect l="0" t="0" r="r" b="b"/>
                  <a:pathLst>
                    <a:path w="370" h="82">
                      <a:moveTo>
                        <a:pt x="338" y="0"/>
                      </a:moveTo>
                      <a:lnTo>
                        <a:pt x="349" y="2"/>
                      </a:lnTo>
                      <a:lnTo>
                        <a:pt x="358" y="8"/>
                      </a:lnTo>
                      <a:lnTo>
                        <a:pt x="367" y="17"/>
                      </a:lnTo>
                      <a:lnTo>
                        <a:pt x="370" y="26"/>
                      </a:lnTo>
                      <a:lnTo>
                        <a:pt x="370" y="33"/>
                      </a:lnTo>
                      <a:lnTo>
                        <a:pt x="367" y="39"/>
                      </a:lnTo>
                      <a:lnTo>
                        <a:pt x="358" y="44"/>
                      </a:lnTo>
                      <a:lnTo>
                        <a:pt x="345" y="48"/>
                      </a:lnTo>
                      <a:lnTo>
                        <a:pt x="329" y="51"/>
                      </a:lnTo>
                      <a:lnTo>
                        <a:pt x="307" y="54"/>
                      </a:lnTo>
                      <a:lnTo>
                        <a:pt x="288" y="56"/>
                      </a:lnTo>
                      <a:lnTo>
                        <a:pt x="264" y="57"/>
                      </a:lnTo>
                      <a:lnTo>
                        <a:pt x="238" y="59"/>
                      </a:lnTo>
                      <a:lnTo>
                        <a:pt x="209" y="60"/>
                      </a:lnTo>
                      <a:lnTo>
                        <a:pt x="151" y="61"/>
                      </a:lnTo>
                      <a:lnTo>
                        <a:pt x="124" y="63"/>
                      </a:lnTo>
                      <a:lnTo>
                        <a:pt x="100" y="64"/>
                      </a:lnTo>
                      <a:lnTo>
                        <a:pt x="80" y="66"/>
                      </a:lnTo>
                      <a:lnTo>
                        <a:pt x="65" y="68"/>
                      </a:lnTo>
                      <a:lnTo>
                        <a:pt x="44" y="72"/>
                      </a:lnTo>
                      <a:lnTo>
                        <a:pt x="28" y="76"/>
                      </a:lnTo>
                      <a:lnTo>
                        <a:pt x="18" y="79"/>
                      </a:lnTo>
                      <a:lnTo>
                        <a:pt x="12" y="81"/>
                      </a:lnTo>
                      <a:lnTo>
                        <a:pt x="10" y="82"/>
                      </a:lnTo>
                      <a:lnTo>
                        <a:pt x="9" y="81"/>
                      </a:lnTo>
                      <a:lnTo>
                        <a:pt x="7" y="78"/>
                      </a:lnTo>
                      <a:lnTo>
                        <a:pt x="5" y="73"/>
                      </a:lnTo>
                      <a:lnTo>
                        <a:pt x="2" y="67"/>
                      </a:lnTo>
                      <a:lnTo>
                        <a:pt x="0" y="61"/>
                      </a:lnTo>
                      <a:lnTo>
                        <a:pt x="0" y="56"/>
                      </a:lnTo>
                      <a:lnTo>
                        <a:pt x="2" y="49"/>
                      </a:lnTo>
                      <a:lnTo>
                        <a:pt x="7" y="44"/>
                      </a:lnTo>
                      <a:lnTo>
                        <a:pt x="15" y="40"/>
                      </a:lnTo>
                      <a:lnTo>
                        <a:pt x="38" y="34"/>
                      </a:lnTo>
                      <a:lnTo>
                        <a:pt x="62" y="30"/>
                      </a:lnTo>
                      <a:lnTo>
                        <a:pt x="88" y="27"/>
                      </a:lnTo>
                      <a:lnTo>
                        <a:pt x="117" y="25"/>
                      </a:lnTo>
                      <a:lnTo>
                        <a:pt x="144" y="24"/>
                      </a:lnTo>
                      <a:lnTo>
                        <a:pt x="166" y="23"/>
                      </a:lnTo>
                      <a:lnTo>
                        <a:pt x="190" y="21"/>
                      </a:lnTo>
                      <a:lnTo>
                        <a:pt x="217" y="19"/>
                      </a:lnTo>
                      <a:lnTo>
                        <a:pt x="244" y="17"/>
                      </a:lnTo>
                      <a:lnTo>
                        <a:pt x="269" y="13"/>
                      </a:lnTo>
                      <a:lnTo>
                        <a:pt x="290" y="10"/>
                      </a:lnTo>
                      <a:lnTo>
                        <a:pt x="307" y="6"/>
                      </a:lnTo>
                      <a:lnTo>
                        <a:pt x="325" y="2"/>
                      </a:lnTo>
                      <a:lnTo>
                        <a:pt x="338" y="0"/>
                      </a:ln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9" name="Freeform 101"/>
                <p:cNvSpPr>
                  <a:spLocks/>
                </p:cNvSpPr>
                <p:nvPr/>
              </p:nvSpPr>
              <p:spPr bwMode="auto">
                <a:xfrm>
                  <a:off x="9080779" y="4548187"/>
                  <a:ext cx="127000" cy="71438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5" y="18"/>
                    </a:cxn>
                    <a:cxn ang="0">
                      <a:pos x="64" y="25"/>
                    </a:cxn>
                    <a:cxn ang="0">
                      <a:pos x="71" y="30"/>
                    </a:cxn>
                    <a:cxn ang="0">
                      <a:pos x="77" y="35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6" y="42"/>
                    </a:cxn>
                    <a:cxn ang="0">
                      <a:pos x="67" y="44"/>
                    </a:cxn>
                    <a:cxn ang="0">
                      <a:pos x="55" y="45"/>
                    </a:cxn>
                    <a:cxn ang="0">
                      <a:pos x="43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3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5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5" y="18"/>
                      </a:lnTo>
                      <a:lnTo>
                        <a:pt x="64" y="25"/>
                      </a:lnTo>
                      <a:lnTo>
                        <a:pt x="71" y="30"/>
                      </a:lnTo>
                      <a:lnTo>
                        <a:pt x="77" y="35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6" y="42"/>
                      </a:lnTo>
                      <a:lnTo>
                        <a:pt x="67" y="44"/>
                      </a:lnTo>
                      <a:lnTo>
                        <a:pt x="55" y="45"/>
                      </a:lnTo>
                      <a:lnTo>
                        <a:pt x="43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3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0" name="Freeform 102"/>
                <p:cNvSpPr>
                  <a:spLocks/>
                </p:cNvSpPr>
                <p:nvPr/>
              </p:nvSpPr>
              <p:spPr bwMode="auto">
                <a:xfrm>
                  <a:off x="9006167" y="4552950"/>
                  <a:ext cx="123825" cy="698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0" y="1"/>
                    </a:cxn>
                    <a:cxn ang="0">
                      <a:pos x="40" y="6"/>
                    </a:cxn>
                    <a:cxn ang="0">
                      <a:pos x="42" y="8"/>
                    </a:cxn>
                    <a:cxn ang="0">
                      <a:pos x="46" y="12"/>
                    </a:cxn>
                    <a:cxn ang="0">
                      <a:pos x="53" y="18"/>
                    </a:cxn>
                    <a:cxn ang="0">
                      <a:pos x="61" y="23"/>
                    </a:cxn>
                    <a:cxn ang="0">
                      <a:pos x="68" y="29"/>
                    </a:cxn>
                    <a:cxn ang="0">
                      <a:pos x="74" y="34"/>
                    </a:cxn>
                    <a:cxn ang="0">
                      <a:pos x="78" y="37"/>
                    </a:cxn>
                    <a:cxn ang="0">
                      <a:pos x="78" y="39"/>
                    </a:cxn>
                    <a:cxn ang="0">
                      <a:pos x="73" y="41"/>
                    </a:cxn>
                    <a:cxn ang="0">
                      <a:pos x="65" y="43"/>
                    </a:cxn>
                    <a:cxn ang="0">
                      <a:pos x="53" y="44"/>
                    </a:cxn>
                    <a:cxn ang="0">
                      <a:pos x="42" y="44"/>
                    </a:cxn>
                    <a:cxn ang="0">
                      <a:pos x="36" y="38"/>
                    </a:cxn>
                    <a:cxn ang="0">
                      <a:pos x="29" y="32"/>
                    </a:cxn>
                    <a:cxn ang="0">
                      <a:pos x="22" y="25"/>
                    </a:cxn>
                    <a:cxn ang="0">
                      <a:pos x="6" y="12"/>
                    </a:cxn>
                    <a:cxn ang="0">
                      <a:pos x="0" y="6"/>
                    </a:cxn>
                    <a:cxn ang="0">
                      <a:pos x="3" y="3"/>
                    </a:cxn>
                    <a:cxn ang="0">
                      <a:pos x="10" y="1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78" h="44">
                      <a:moveTo>
                        <a:pt x="19" y="0"/>
                      </a:moveTo>
                      <a:lnTo>
                        <a:pt x="30" y="1"/>
                      </a:lnTo>
                      <a:lnTo>
                        <a:pt x="40" y="6"/>
                      </a:lnTo>
                      <a:lnTo>
                        <a:pt x="42" y="8"/>
                      </a:lnTo>
                      <a:lnTo>
                        <a:pt x="46" y="12"/>
                      </a:lnTo>
                      <a:lnTo>
                        <a:pt x="53" y="18"/>
                      </a:lnTo>
                      <a:lnTo>
                        <a:pt x="61" y="23"/>
                      </a:lnTo>
                      <a:lnTo>
                        <a:pt x="68" y="29"/>
                      </a:lnTo>
                      <a:lnTo>
                        <a:pt x="74" y="34"/>
                      </a:lnTo>
                      <a:lnTo>
                        <a:pt x="78" y="37"/>
                      </a:lnTo>
                      <a:lnTo>
                        <a:pt x="78" y="39"/>
                      </a:lnTo>
                      <a:lnTo>
                        <a:pt x="73" y="41"/>
                      </a:lnTo>
                      <a:lnTo>
                        <a:pt x="65" y="43"/>
                      </a:lnTo>
                      <a:lnTo>
                        <a:pt x="53" y="44"/>
                      </a:lnTo>
                      <a:lnTo>
                        <a:pt x="42" y="44"/>
                      </a:lnTo>
                      <a:lnTo>
                        <a:pt x="36" y="38"/>
                      </a:lnTo>
                      <a:lnTo>
                        <a:pt x="29" y="32"/>
                      </a:lnTo>
                      <a:lnTo>
                        <a:pt x="22" y="25"/>
                      </a:lnTo>
                      <a:lnTo>
                        <a:pt x="6" y="12"/>
                      </a:lnTo>
                      <a:lnTo>
                        <a:pt x="0" y="6"/>
                      </a:lnTo>
                      <a:lnTo>
                        <a:pt x="3" y="3"/>
                      </a:lnTo>
                      <a:lnTo>
                        <a:pt x="10" y="1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1" name="Freeform 103"/>
                <p:cNvSpPr>
                  <a:spLocks/>
                </p:cNvSpPr>
                <p:nvPr/>
              </p:nvSpPr>
              <p:spPr bwMode="auto">
                <a:xfrm>
                  <a:off x="8996642" y="4572000"/>
                  <a:ext cx="52388" cy="508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9" y="6"/>
                    </a:cxn>
                    <a:cxn ang="0">
                      <a:pos x="16" y="11"/>
                    </a:cxn>
                    <a:cxn ang="0">
                      <a:pos x="23" y="18"/>
                    </a:cxn>
                    <a:cxn ang="0">
                      <a:pos x="29" y="22"/>
                    </a:cxn>
                    <a:cxn ang="0">
                      <a:pos x="33" y="25"/>
                    </a:cxn>
                    <a:cxn ang="0">
                      <a:pos x="33" y="27"/>
                    </a:cxn>
                    <a:cxn ang="0">
                      <a:pos x="29" y="29"/>
                    </a:cxn>
                    <a:cxn ang="0">
                      <a:pos x="22" y="31"/>
                    </a:cxn>
                    <a:cxn ang="0">
                      <a:pos x="13" y="32"/>
                    </a:cxn>
                    <a:cxn ang="0">
                      <a:pos x="3" y="32"/>
                    </a:cxn>
                    <a:cxn ang="0">
                      <a:pos x="3" y="30"/>
                    </a:cxn>
                    <a:cxn ang="0">
                      <a:pos x="1" y="17"/>
                    </a:cxn>
                    <a:cxn ang="0">
                      <a:pos x="0" y="8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3" h="32">
                      <a:moveTo>
                        <a:pt x="2" y="0"/>
                      </a:moveTo>
                      <a:lnTo>
                        <a:pt x="9" y="6"/>
                      </a:lnTo>
                      <a:lnTo>
                        <a:pt x="16" y="11"/>
                      </a:lnTo>
                      <a:lnTo>
                        <a:pt x="23" y="18"/>
                      </a:lnTo>
                      <a:lnTo>
                        <a:pt x="29" y="22"/>
                      </a:lnTo>
                      <a:lnTo>
                        <a:pt x="33" y="25"/>
                      </a:lnTo>
                      <a:lnTo>
                        <a:pt x="33" y="27"/>
                      </a:lnTo>
                      <a:lnTo>
                        <a:pt x="29" y="29"/>
                      </a:lnTo>
                      <a:lnTo>
                        <a:pt x="22" y="31"/>
                      </a:lnTo>
                      <a:lnTo>
                        <a:pt x="13" y="32"/>
                      </a:lnTo>
                      <a:lnTo>
                        <a:pt x="3" y="32"/>
                      </a:lnTo>
                      <a:lnTo>
                        <a:pt x="3" y="30"/>
                      </a:lnTo>
                      <a:lnTo>
                        <a:pt x="1" y="17"/>
                      </a:lnTo>
                      <a:lnTo>
                        <a:pt x="0" y="8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2" name="Freeform 104"/>
                <p:cNvSpPr>
                  <a:spLocks/>
                </p:cNvSpPr>
                <p:nvPr/>
              </p:nvSpPr>
              <p:spPr bwMode="auto">
                <a:xfrm>
                  <a:off x="9156979" y="4548187"/>
                  <a:ext cx="127000" cy="71438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6" y="18"/>
                    </a:cxn>
                    <a:cxn ang="0">
                      <a:pos x="64" y="25"/>
                    </a:cxn>
                    <a:cxn ang="0">
                      <a:pos x="71" y="30"/>
                    </a:cxn>
                    <a:cxn ang="0">
                      <a:pos x="76" y="35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2"/>
                    </a:cxn>
                    <a:cxn ang="0">
                      <a:pos x="68" y="44"/>
                    </a:cxn>
                    <a:cxn ang="0">
                      <a:pos x="57" y="45"/>
                    </a:cxn>
                    <a:cxn ang="0">
                      <a:pos x="44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4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5" y="1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80" h="45">
                      <a:moveTo>
                        <a:pt x="24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6" y="18"/>
                      </a:lnTo>
                      <a:lnTo>
                        <a:pt x="64" y="25"/>
                      </a:lnTo>
                      <a:lnTo>
                        <a:pt x="71" y="30"/>
                      </a:lnTo>
                      <a:lnTo>
                        <a:pt x="76" y="35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2"/>
                      </a:lnTo>
                      <a:lnTo>
                        <a:pt x="68" y="44"/>
                      </a:lnTo>
                      <a:lnTo>
                        <a:pt x="57" y="45"/>
                      </a:lnTo>
                      <a:lnTo>
                        <a:pt x="44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4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5" y="1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3" name="Freeform 105"/>
                <p:cNvSpPr>
                  <a:spLocks/>
                </p:cNvSpPr>
                <p:nvPr/>
              </p:nvSpPr>
              <p:spPr bwMode="auto">
                <a:xfrm>
                  <a:off x="9231592" y="4546600"/>
                  <a:ext cx="125413" cy="71438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2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6" y="18"/>
                    </a:cxn>
                    <a:cxn ang="0">
                      <a:pos x="63" y="25"/>
                    </a:cxn>
                    <a:cxn ang="0">
                      <a:pos x="70" y="30"/>
                    </a:cxn>
                    <a:cxn ang="0">
                      <a:pos x="76" y="35"/>
                    </a:cxn>
                    <a:cxn ang="0">
                      <a:pos x="79" y="38"/>
                    </a:cxn>
                    <a:cxn ang="0">
                      <a:pos x="79" y="40"/>
                    </a:cxn>
                    <a:cxn ang="0">
                      <a:pos x="74" y="42"/>
                    </a:cxn>
                    <a:cxn ang="0">
                      <a:pos x="66" y="44"/>
                    </a:cxn>
                    <a:cxn ang="0">
                      <a:pos x="56" y="45"/>
                    </a:cxn>
                    <a:cxn ang="0">
                      <a:pos x="43" y="44"/>
                    </a:cxn>
                    <a:cxn ang="0">
                      <a:pos x="37" y="38"/>
                    </a:cxn>
                    <a:cxn ang="0">
                      <a:pos x="30" y="32"/>
                    </a:cxn>
                    <a:cxn ang="0">
                      <a:pos x="23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79" h="45">
                      <a:moveTo>
                        <a:pt x="23" y="0"/>
                      </a:moveTo>
                      <a:lnTo>
                        <a:pt x="32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6" y="18"/>
                      </a:lnTo>
                      <a:lnTo>
                        <a:pt x="63" y="25"/>
                      </a:lnTo>
                      <a:lnTo>
                        <a:pt x="70" y="30"/>
                      </a:lnTo>
                      <a:lnTo>
                        <a:pt x="76" y="35"/>
                      </a:lnTo>
                      <a:lnTo>
                        <a:pt x="79" y="38"/>
                      </a:lnTo>
                      <a:lnTo>
                        <a:pt x="79" y="40"/>
                      </a:lnTo>
                      <a:lnTo>
                        <a:pt x="74" y="42"/>
                      </a:lnTo>
                      <a:lnTo>
                        <a:pt x="66" y="44"/>
                      </a:lnTo>
                      <a:lnTo>
                        <a:pt x="56" y="45"/>
                      </a:lnTo>
                      <a:lnTo>
                        <a:pt x="43" y="44"/>
                      </a:lnTo>
                      <a:lnTo>
                        <a:pt x="37" y="38"/>
                      </a:lnTo>
                      <a:lnTo>
                        <a:pt x="30" y="32"/>
                      </a:lnTo>
                      <a:lnTo>
                        <a:pt x="23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4" name="Freeform 106"/>
                <p:cNvSpPr>
                  <a:spLocks/>
                </p:cNvSpPr>
                <p:nvPr/>
              </p:nvSpPr>
              <p:spPr bwMode="auto">
                <a:xfrm>
                  <a:off x="9304617" y="4538662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3" y="0"/>
                    </a:cxn>
                    <a:cxn ang="0">
                      <a:pos x="33" y="1"/>
                    </a:cxn>
                    <a:cxn ang="0">
                      <a:pos x="42" y="5"/>
                    </a:cxn>
                    <a:cxn ang="0">
                      <a:pos x="44" y="7"/>
                    </a:cxn>
                    <a:cxn ang="0">
                      <a:pos x="49" y="11"/>
                    </a:cxn>
                    <a:cxn ang="0">
                      <a:pos x="56" y="17"/>
                    </a:cxn>
                    <a:cxn ang="0">
                      <a:pos x="63" y="24"/>
                    </a:cxn>
                    <a:cxn ang="0">
                      <a:pos x="70" y="30"/>
                    </a:cxn>
                    <a:cxn ang="0">
                      <a:pos x="76" y="34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1"/>
                    </a:cxn>
                    <a:cxn ang="0">
                      <a:pos x="66" y="43"/>
                    </a:cxn>
                    <a:cxn ang="0">
                      <a:pos x="56" y="44"/>
                    </a:cxn>
                    <a:cxn ang="0">
                      <a:pos x="43" y="43"/>
                    </a:cxn>
                    <a:cxn ang="0">
                      <a:pos x="37" y="37"/>
                    </a:cxn>
                    <a:cxn ang="0">
                      <a:pos x="30" y="32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80" h="44">
                      <a:moveTo>
                        <a:pt x="15" y="0"/>
                      </a:moveTo>
                      <a:lnTo>
                        <a:pt x="23" y="0"/>
                      </a:lnTo>
                      <a:lnTo>
                        <a:pt x="33" y="1"/>
                      </a:lnTo>
                      <a:lnTo>
                        <a:pt x="42" y="5"/>
                      </a:lnTo>
                      <a:lnTo>
                        <a:pt x="44" y="7"/>
                      </a:lnTo>
                      <a:lnTo>
                        <a:pt x="49" y="11"/>
                      </a:lnTo>
                      <a:lnTo>
                        <a:pt x="56" y="17"/>
                      </a:lnTo>
                      <a:lnTo>
                        <a:pt x="63" y="24"/>
                      </a:lnTo>
                      <a:lnTo>
                        <a:pt x="70" y="30"/>
                      </a:lnTo>
                      <a:lnTo>
                        <a:pt x="76" y="34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1"/>
                      </a:lnTo>
                      <a:lnTo>
                        <a:pt x="66" y="43"/>
                      </a:lnTo>
                      <a:lnTo>
                        <a:pt x="56" y="44"/>
                      </a:lnTo>
                      <a:lnTo>
                        <a:pt x="43" y="43"/>
                      </a:lnTo>
                      <a:lnTo>
                        <a:pt x="37" y="37"/>
                      </a:lnTo>
                      <a:lnTo>
                        <a:pt x="30" y="32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5" name="Freeform 107"/>
                <p:cNvSpPr>
                  <a:spLocks/>
                </p:cNvSpPr>
                <p:nvPr/>
              </p:nvSpPr>
              <p:spPr bwMode="auto">
                <a:xfrm>
                  <a:off x="9376054" y="4525962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5" y="18"/>
                    </a:cxn>
                    <a:cxn ang="0">
                      <a:pos x="63" y="25"/>
                    </a:cxn>
                    <a:cxn ang="0">
                      <a:pos x="70" y="31"/>
                    </a:cxn>
                    <a:cxn ang="0">
                      <a:pos x="76" y="36"/>
                    </a:cxn>
                    <a:cxn ang="0">
                      <a:pos x="80" y="38"/>
                    </a:cxn>
                    <a:cxn ang="0">
                      <a:pos x="80" y="40"/>
                    </a:cxn>
                    <a:cxn ang="0">
                      <a:pos x="75" y="41"/>
                    </a:cxn>
                    <a:cxn ang="0">
                      <a:pos x="67" y="43"/>
                    </a:cxn>
                    <a:cxn ang="0">
                      <a:pos x="55" y="44"/>
                    </a:cxn>
                    <a:cxn ang="0">
                      <a:pos x="44" y="44"/>
                    </a:cxn>
                    <a:cxn ang="0">
                      <a:pos x="38" y="39"/>
                    </a:cxn>
                    <a:cxn ang="0">
                      <a:pos x="31" y="33"/>
                    </a:cxn>
                    <a:cxn ang="0">
                      <a:pos x="23" y="26"/>
                    </a:cxn>
                    <a:cxn ang="0">
                      <a:pos x="14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4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5" y="18"/>
                      </a:lnTo>
                      <a:lnTo>
                        <a:pt x="63" y="25"/>
                      </a:lnTo>
                      <a:lnTo>
                        <a:pt x="70" y="31"/>
                      </a:lnTo>
                      <a:lnTo>
                        <a:pt x="76" y="36"/>
                      </a:lnTo>
                      <a:lnTo>
                        <a:pt x="80" y="38"/>
                      </a:lnTo>
                      <a:lnTo>
                        <a:pt x="80" y="40"/>
                      </a:lnTo>
                      <a:lnTo>
                        <a:pt x="75" y="41"/>
                      </a:lnTo>
                      <a:lnTo>
                        <a:pt x="67" y="43"/>
                      </a:lnTo>
                      <a:lnTo>
                        <a:pt x="55" y="44"/>
                      </a:lnTo>
                      <a:lnTo>
                        <a:pt x="44" y="44"/>
                      </a:lnTo>
                      <a:lnTo>
                        <a:pt x="38" y="39"/>
                      </a:lnTo>
                      <a:lnTo>
                        <a:pt x="31" y="33"/>
                      </a:lnTo>
                      <a:lnTo>
                        <a:pt x="23" y="26"/>
                      </a:lnTo>
                      <a:lnTo>
                        <a:pt x="14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6" name="Freeform 108"/>
                <p:cNvSpPr>
                  <a:spLocks/>
                </p:cNvSpPr>
                <p:nvPr/>
              </p:nvSpPr>
              <p:spPr bwMode="auto">
                <a:xfrm>
                  <a:off x="9445904" y="4516437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1"/>
                    </a:cxn>
                    <a:cxn ang="0">
                      <a:pos x="42" y="5"/>
                    </a:cxn>
                    <a:cxn ang="0">
                      <a:pos x="44" y="7"/>
                    </a:cxn>
                    <a:cxn ang="0">
                      <a:pos x="49" y="11"/>
                    </a:cxn>
                    <a:cxn ang="0">
                      <a:pos x="55" y="17"/>
                    </a:cxn>
                    <a:cxn ang="0">
                      <a:pos x="63" y="23"/>
                    </a:cxn>
                    <a:cxn ang="0">
                      <a:pos x="70" y="29"/>
                    </a:cxn>
                    <a:cxn ang="0">
                      <a:pos x="76" y="34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1"/>
                    </a:cxn>
                    <a:cxn ang="0">
                      <a:pos x="67" y="43"/>
                    </a:cxn>
                    <a:cxn ang="0">
                      <a:pos x="55" y="44"/>
                    </a:cxn>
                    <a:cxn ang="0">
                      <a:pos x="44" y="43"/>
                    </a:cxn>
                    <a:cxn ang="0">
                      <a:pos x="38" y="37"/>
                    </a:cxn>
                    <a:cxn ang="0">
                      <a:pos x="31" y="31"/>
                    </a:cxn>
                    <a:cxn ang="0">
                      <a:pos x="23" y="24"/>
                    </a:cxn>
                    <a:cxn ang="0">
                      <a:pos x="14" y="17"/>
                    </a:cxn>
                    <a:cxn ang="0">
                      <a:pos x="7" y="10"/>
                    </a:cxn>
                    <a:cxn ang="0">
                      <a:pos x="0" y="4"/>
                    </a:cxn>
                    <a:cxn ang="0">
                      <a:pos x="2" y="3"/>
                    </a:cxn>
                    <a:cxn ang="0">
                      <a:pos x="7" y="2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4">
                      <a:moveTo>
                        <a:pt x="23" y="0"/>
                      </a:moveTo>
                      <a:lnTo>
                        <a:pt x="33" y="1"/>
                      </a:lnTo>
                      <a:lnTo>
                        <a:pt x="42" y="5"/>
                      </a:lnTo>
                      <a:lnTo>
                        <a:pt x="44" y="7"/>
                      </a:lnTo>
                      <a:lnTo>
                        <a:pt x="49" y="11"/>
                      </a:lnTo>
                      <a:lnTo>
                        <a:pt x="55" y="17"/>
                      </a:lnTo>
                      <a:lnTo>
                        <a:pt x="63" y="23"/>
                      </a:lnTo>
                      <a:lnTo>
                        <a:pt x="70" y="29"/>
                      </a:lnTo>
                      <a:lnTo>
                        <a:pt x="76" y="34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1"/>
                      </a:lnTo>
                      <a:lnTo>
                        <a:pt x="67" y="43"/>
                      </a:lnTo>
                      <a:lnTo>
                        <a:pt x="55" y="44"/>
                      </a:lnTo>
                      <a:lnTo>
                        <a:pt x="44" y="43"/>
                      </a:lnTo>
                      <a:lnTo>
                        <a:pt x="38" y="37"/>
                      </a:lnTo>
                      <a:lnTo>
                        <a:pt x="31" y="31"/>
                      </a:lnTo>
                      <a:lnTo>
                        <a:pt x="23" y="24"/>
                      </a:lnTo>
                      <a:lnTo>
                        <a:pt x="14" y="17"/>
                      </a:lnTo>
                      <a:lnTo>
                        <a:pt x="7" y="10"/>
                      </a:lnTo>
                      <a:lnTo>
                        <a:pt x="0" y="4"/>
                      </a:lnTo>
                      <a:lnTo>
                        <a:pt x="2" y="3"/>
                      </a:lnTo>
                      <a:lnTo>
                        <a:pt x="7" y="2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7" name="Freeform 109"/>
                <p:cNvSpPr>
                  <a:spLocks/>
                </p:cNvSpPr>
                <p:nvPr/>
              </p:nvSpPr>
              <p:spPr bwMode="auto">
                <a:xfrm>
                  <a:off x="9515754" y="4505325"/>
                  <a:ext cx="103188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8" y="11"/>
                    </a:cxn>
                    <a:cxn ang="0">
                      <a:pos x="55" y="16"/>
                    </a:cxn>
                    <a:cxn ang="0">
                      <a:pos x="62" y="23"/>
                    </a:cxn>
                    <a:cxn ang="0">
                      <a:pos x="65" y="33"/>
                    </a:cxn>
                    <a:cxn ang="0">
                      <a:pos x="65" y="44"/>
                    </a:cxn>
                    <a:cxn ang="0">
                      <a:pos x="44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3" y="25"/>
                    </a:cxn>
                    <a:cxn ang="0">
                      <a:pos x="14" y="17"/>
                    </a:cxn>
                    <a:cxn ang="0">
                      <a:pos x="6" y="10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6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65" h="44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8" y="11"/>
                      </a:lnTo>
                      <a:lnTo>
                        <a:pt x="55" y="16"/>
                      </a:lnTo>
                      <a:lnTo>
                        <a:pt x="62" y="23"/>
                      </a:lnTo>
                      <a:lnTo>
                        <a:pt x="65" y="33"/>
                      </a:lnTo>
                      <a:lnTo>
                        <a:pt x="65" y="44"/>
                      </a:lnTo>
                      <a:lnTo>
                        <a:pt x="44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3" y="25"/>
                      </a:lnTo>
                      <a:lnTo>
                        <a:pt x="14" y="17"/>
                      </a:lnTo>
                      <a:lnTo>
                        <a:pt x="6" y="10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6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47" name="Freeform 110"/>
              <p:cNvSpPr>
                <a:spLocks noEditPoints="1"/>
              </p:cNvSpPr>
              <p:nvPr/>
            </p:nvSpPr>
            <p:spPr bwMode="auto">
              <a:xfrm>
                <a:off x="9028392" y="5195887"/>
                <a:ext cx="876300" cy="1273175"/>
              </a:xfrm>
              <a:custGeom>
                <a:avLst/>
                <a:gdLst/>
                <a:ahLst/>
                <a:cxnLst>
                  <a:cxn ang="0">
                    <a:pos x="317" y="597"/>
                  </a:cxn>
                  <a:cxn ang="0">
                    <a:pos x="357" y="578"/>
                  </a:cxn>
                  <a:cxn ang="0">
                    <a:pos x="379" y="551"/>
                  </a:cxn>
                  <a:cxn ang="0">
                    <a:pos x="385" y="521"/>
                  </a:cxn>
                  <a:cxn ang="0">
                    <a:pos x="376" y="494"/>
                  </a:cxn>
                  <a:cxn ang="0">
                    <a:pos x="354" y="472"/>
                  </a:cxn>
                  <a:cxn ang="0">
                    <a:pos x="307" y="454"/>
                  </a:cxn>
                  <a:cxn ang="0">
                    <a:pos x="203" y="171"/>
                  </a:cxn>
                  <a:cxn ang="0">
                    <a:pos x="182" y="189"/>
                  </a:cxn>
                  <a:cxn ang="0">
                    <a:pos x="173" y="211"/>
                  </a:cxn>
                  <a:cxn ang="0">
                    <a:pos x="175" y="235"/>
                  </a:cxn>
                  <a:cxn ang="0">
                    <a:pos x="187" y="257"/>
                  </a:cxn>
                  <a:cxn ang="0">
                    <a:pos x="211" y="271"/>
                  </a:cxn>
                  <a:cxn ang="0">
                    <a:pos x="220" y="163"/>
                  </a:cxn>
                  <a:cxn ang="0">
                    <a:pos x="276" y="44"/>
                  </a:cxn>
                  <a:cxn ang="0">
                    <a:pos x="349" y="49"/>
                  </a:cxn>
                  <a:cxn ang="0">
                    <a:pos x="407" y="66"/>
                  </a:cxn>
                  <a:cxn ang="0">
                    <a:pos x="453" y="95"/>
                  </a:cxn>
                  <a:cxn ang="0">
                    <a:pos x="486" y="136"/>
                  </a:cxn>
                  <a:cxn ang="0">
                    <a:pos x="509" y="186"/>
                  </a:cxn>
                  <a:cxn ang="0">
                    <a:pos x="336" y="207"/>
                  </a:cxn>
                  <a:cxn ang="0">
                    <a:pos x="319" y="182"/>
                  </a:cxn>
                  <a:cxn ang="0">
                    <a:pos x="300" y="168"/>
                  </a:cxn>
                  <a:cxn ang="0">
                    <a:pos x="294" y="290"/>
                  </a:cxn>
                  <a:cxn ang="0">
                    <a:pos x="376" y="309"/>
                  </a:cxn>
                  <a:cxn ang="0">
                    <a:pos x="438" y="329"/>
                  </a:cxn>
                  <a:cxn ang="0">
                    <a:pos x="480" y="353"/>
                  </a:cxn>
                  <a:cxn ang="0">
                    <a:pos x="522" y="398"/>
                  </a:cxn>
                  <a:cxn ang="0">
                    <a:pos x="546" y="453"/>
                  </a:cxn>
                  <a:cxn ang="0">
                    <a:pos x="552" y="509"/>
                  </a:cxn>
                  <a:cxn ang="0">
                    <a:pos x="544" y="554"/>
                  </a:cxn>
                  <a:cxn ang="0">
                    <a:pos x="522" y="603"/>
                  </a:cxn>
                  <a:cxn ang="0">
                    <a:pos x="485" y="648"/>
                  </a:cxn>
                  <a:cxn ang="0">
                    <a:pos x="441" y="681"/>
                  </a:cxn>
                  <a:cxn ang="0">
                    <a:pos x="391" y="701"/>
                  </a:cxn>
                  <a:cxn ang="0">
                    <a:pos x="325" y="713"/>
                  </a:cxn>
                  <a:cxn ang="0">
                    <a:pos x="267" y="802"/>
                  </a:cxn>
                  <a:cxn ang="0">
                    <a:pos x="230" y="717"/>
                  </a:cxn>
                  <a:cxn ang="0">
                    <a:pos x="175" y="710"/>
                  </a:cxn>
                  <a:cxn ang="0">
                    <a:pos x="126" y="696"/>
                  </a:cxn>
                  <a:cxn ang="0">
                    <a:pos x="79" y="667"/>
                  </a:cxn>
                  <a:cxn ang="0">
                    <a:pos x="43" y="632"/>
                  </a:cxn>
                  <a:cxn ang="0">
                    <a:pos x="18" y="591"/>
                  </a:cxn>
                  <a:cxn ang="0">
                    <a:pos x="0" y="538"/>
                  </a:cxn>
                  <a:cxn ang="0">
                    <a:pos x="186" y="530"/>
                  </a:cxn>
                  <a:cxn ang="0">
                    <a:pos x="204" y="567"/>
                  </a:cxn>
                  <a:cxn ang="0">
                    <a:pos x="233" y="588"/>
                  </a:cxn>
                  <a:cxn ang="0">
                    <a:pos x="240" y="441"/>
                  </a:cxn>
                  <a:cxn ang="0">
                    <a:pos x="162" y="423"/>
                  </a:cxn>
                  <a:cxn ang="0">
                    <a:pos x="110" y="406"/>
                  </a:cxn>
                  <a:cxn ang="0">
                    <a:pos x="62" y="375"/>
                  </a:cxn>
                  <a:cxn ang="0">
                    <a:pos x="27" y="332"/>
                  </a:cxn>
                  <a:cxn ang="0">
                    <a:pos x="9" y="284"/>
                  </a:cxn>
                  <a:cxn ang="0">
                    <a:pos x="5" y="225"/>
                  </a:cxn>
                  <a:cxn ang="0">
                    <a:pos x="19" y="169"/>
                  </a:cxn>
                  <a:cxn ang="0">
                    <a:pos x="51" y="120"/>
                  </a:cxn>
                  <a:cxn ang="0">
                    <a:pos x="92" y="86"/>
                  </a:cxn>
                  <a:cxn ang="0">
                    <a:pos x="145" y="62"/>
                  </a:cxn>
                  <a:cxn ang="0">
                    <a:pos x="211" y="48"/>
                  </a:cxn>
                  <a:cxn ang="0">
                    <a:pos x="273" y="0"/>
                  </a:cxn>
                </a:cxnLst>
                <a:rect l="0" t="0" r="r" b="b"/>
                <a:pathLst>
                  <a:path w="552" h="802">
                    <a:moveTo>
                      <a:pt x="307" y="454"/>
                    </a:moveTo>
                    <a:lnTo>
                      <a:pt x="317" y="597"/>
                    </a:lnTo>
                    <a:lnTo>
                      <a:pt x="340" y="589"/>
                    </a:lnTo>
                    <a:lnTo>
                      <a:pt x="357" y="578"/>
                    </a:lnTo>
                    <a:lnTo>
                      <a:pt x="370" y="566"/>
                    </a:lnTo>
                    <a:lnTo>
                      <a:pt x="379" y="551"/>
                    </a:lnTo>
                    <a:lnTo>
                      <a:pt x="384" y="536"/>
                    </a:lnTo>
                    <a:lnTo>
                      <a:pt x="385" y="521"/>
                    </a:lnTo>
                    <a:lnTo>
                      <a:pt x="382" y="507"/>
                    </a:lnTo>
                    <a:lnTo>
                      <a:pt x="376" y="494"/>
                    </a:lnTo>
                    <a:lnTo>
                      <a:pt x="367" y="483"/>
                    </a:lnTo>
                    <a:lnTo>
                      <a:pt x="354" y="472"/>
                    </a:lnTo>
                    <a:lnTo>
                      <a:pt x="333" y="463"/>
                    </a:lnTo>
                    <a:lnTo>
                      <a:pt x="307" y="454"/>
                    </a:lnTo>
                    <a:close/>
                    <a:moveTo>
                      <a:pt x="220" y="163"/>
                    </a:moveTo>
                    <a:lnTo>
                      <a:pt x="203" y="171"/>
                    </a:lnTo>
                    <a:lnTo>
                      <a:pt x="191" y="180"/>
                    </a:lnTo>
                    <a:lnTo>
                      <a:pt x="182" y="189"/>
                    </a:lnTo>
                    <a:lnTo>
                      <a:pt x="176" y="200"/>
                    </a:lnTo>
                    <a:lnTo>
                      <a:pt x="173" y="211"/>
                    </a:lnTo>
                    <a:lnTo>
                      <a:pt x="173" y="223"/>
                    </a:lnTo>
                    <a:lnTo>
                      <a:pt x="175" y="235"/>
                    </a:lnTo>
                    <a:lnTo>
                      <a:pt x="180" y="247"/>
                    </a:lnTo>
                    <a:lnTo>
                      <a:pt x="187" y="257"/>
                    </a:lnTo>
                    <a:lnTo>
                      <a:pt x="197" y="265"/>
                    </a:lnTo>
                    <a:lnTo>
                      <a:pt x="211" y="271"/>
                    </a:lnTo>
                    <a:lnTo>
                      <a:pt x="229" y="277"/>
                    </a:lnTo>
                    <a:lnTo>
                      <a:pt x="220" y="163"/>
                    </a:lnTo>
                    <a:close/>
                    <a:moveTo>
                      <a:pt x="273" y="0"/>
                    </a:moveTo>
                    <a:lnTo>
                      <a:pt x="276" y="44"/>
                    </a:lnTo>
                    <a:lnTo>
                      <a:pt x="314" y="45"/>
                    </a:lnTo>
                    <a:lnTo>
                      <a:pt x="349" y="49"/>
                    </a:lnTo>
                    <a:lnTo>
                      <a:pt x="380" y="55"/>
                    </a:lnTo>
                    <a:lnTo>
                      <a:pt x="407" y="66"/>
                    </a:lnTo>
                    <a:lnTo>
                      <a:pt x="432" y="80"/>
                    </a:lnTo>
                    <a:lnTo>
                      <a:pt x="453" y="95"/>
                    </a:lnTo>
                    <a:lnTo>
                      <a:pt x="472" y="114"/>
                    </a:lnTo>
                    <a:lnTo>
                      <a:pt x="486" y="136"/>
                    </a:lnTo>
                    <a:lnTo>
                      <a:pt x="499" y="160"/>
                    </a:lnTo>
                    <a:lnTo>
                      <a:pt x="509" y="186"/>
                    </a:lnTo>
                    <a:lnTo>
                      <a:pt x="346" y="225"/>
                    </a:lnTo>
                    <a:lnTo>
                      <a:pt x="336" y="207"/>
                    </a:lnTo>
                    <a:lnTo>
                      <a:pt x="327" y="192"/>
                    </a:lnTo>
                    <a:lnTo>
                      <a:pt x="319" y="182"/>
                    </a:lnTo>
                    <a:lnTo>
                      <a:pt x="311" y="176"/>
                    </a:lnTo>
                    <a:lnTo>
                      <a:pt x="300" y="168"/>
                    </a:lnTo>
                    <a:lnTo>
                      <a:pt x="285" y="161"/>
                    </a:lnTo>
                    <a:lnTo>
                      <a:pt x="294" y="290"/>
                    </a:lnTo>
                    <a:lnTo>
                      <a:pt x="338" y="299"/>
                    </a:lnTo>
                    <a:lnTo>
                      <a:pt x="376" y="309"/>
                    </a:lnTo>
                    <a:lnTo>
                      <a:pt x="410" y="318"/>
                    </a:lnTo>
                    <a:lnTo>
                      <a:pt x="438" y="329"/>
                    </a:lnTo>
                    <a:lnTo>
                      <a:pt x="462" y="341"/>
                    </a:lnTo>
                    <a:lnTo>
                      <a:pt x="480" y="353"/>
                    </a:lnTo>
                    <a:lnTo>
                      <a:pt x="504" y="374"/>
                    </a:lnTo>
                    <a:lnTo>
                      <a:pt x="522" y="398"/>
                    </a:lnTo>
                    <a:lnTo>
                      <a:pt x="537" y="424"/>
                    </a:lnTo>
                    <a:lnTo>
                      <a:pt x="546" y="453"/>
                    </a:lnTo>
                    <a:lnTo>
                      <a:pt x="551" y="484"/>
                    </a:lnTo>
                    <a:lnTo>
                      <a:pt x="552" y="509"/>
                    </a:lnTo>
                    <a:lnTo>
                      <a:pt x="549" y="532"/>
                    </a:lnTo>
                    <a:lnTo>
                      <a:pt x="544" y="554"/>
                    </a:lnTo>
                    <a:lnTo>
                      <a:pt x="536" y="575"/>
                    </a:lnTo>
                    <a:lnTo>
                      <a:pt x="522" y="603"/>
                    </a:lnTo>
                    <a:lnTo>
                      <a:pt x="505" y="626"/>
                    </a:lnTo>
                    <a:lnTo>
                      <a:pt x="485" y="648"/>
                    </a:lnTo>
                    <a:lnTo>
                      <a:pt x="464" y="665"/>
                    </a:lnTo>
                    <a:lnTo>
                      <a:pt x="441" y="681"/>
                    </a:lnTo>
                    <a:lnTo>
                      <a:pt x="417" y="693"/>
                    </a:lnTo>
                    <a:lnTo>
                      <a:pt x="391" y="701"/>
                    </a:lnTo>
                    <a:lnTo>
                      <a:pt x="360" y="708"/>
                    </a:lnTo>
                    <a:lnTo>
                      <a:pt x="325" y="713"/>
                    </a:lnTo>
                    <a:lnTo>
                      <a:pt x="332" y="798"/>
                    </a:lnTo>
                    <a:lnTo>
                      <a:pt x="267" y="802"/>
                    </a:lnTo>
                    <a:lnTo>
                      <a:pt x="261" y="718"/>
                    </a:lnTo>
                    <a:lnTo>
                      <a:pt x="230" y="717"/>
                    </a:lnTo>
                    <a:lnTo>
                      <a:pt x="201" y="715"/>
                    </a:lnTo>
                    <a:lnTo>
                      <a:pt x="175" y="710"/>
                    </a:lnTo>
                    <a:lnTo>
                      <a:pt x="152" y="705"/>
                    </a:lnTo>
                    <a:lnTo>
                      <a:pt x="126" y="696"/>
                    </a:lnTo>
                    <a:lnTo>
                      <a:pt x="102" y="683"/>
                    </a:lnTo>
                    <a:lnTo>
                      <a:pt x="79" y="667"/>
                    </a:lnTo>
                    <a:lnTo>
                      <a:pt x="60" y="651"/>
                    </a:lnTo>
                    <a:lnTo>
                      <a:pt x="43" y="632"/>
                    </a:lnTo>
                    <a:lnTo>
                      <a:pt x="30" y="613"/>
                    </a:lnTo>
                    <a:lnTo>
                      <a:pt x="18" y="591"/>
                    </a:lnTo>
                    <a:lnTo>
                      <a:pt x="8" y="566"/>
                    </a:lnTo>
                    <a:lnTo>
                      <a:pt x="0" y="538"/>
                    </a:lnTo>
                    <a:lnTo>
                      <a:pt x="178" y="504"/>
                    </a:lnTo>
                    <a:lnTo>
                      <a:pt x="186" y="530"/>
                    </a:lnTo>
                    <a:lnTo>
                      <a:pt x="194" y="551"/>
                    </a:lnTo>
                    <a:lnTo>
                      <a:pt x="204" y="567"/>
                    </a:lnTo>
                    <a:lnTo>
                      <a:pt x="217" y="578"/>
                    </a:lnTo>
                    <a:lnTo>
                      <a:pt x="233" y="588"/>
                    </a:lnTo>
                    <a:lnTo>
                      <a:pt x="252" y="598"/>
                    </a:lnTo>
                    <a:lnTo>
                      <a:pt x="240" y="441"/>
                    </a:lnTo>
                    <a:lnTo>
                      <a:pt x="197" y="432"/>
                    </a:lnTo>
                    <a:lnTo>
                      <a:pt x="162" y="423"/>
                    </a:lnTo>
                    <a:lnTo>
                      <a:pt x="132" y="414"/>
                    </a:lnTo>
                    <a:lnTo>
                      <a:pt x="110" y="406"/>
                    </a:lnTo>
                    <a:lnTo>
                      <a:pt x="84" y="394"/>
                    </a:lnTo>
                    <a:lnTo>
                      <a:pt x="62" y="375"/>
                    </a:lnTo>
                    <a:lnTo>
                      <a:pt x="40" y="353"/>
                    </a:lnTo>
                    <a:lnTo>
                      <a:pt x="27" y="332"/>
                    </a:lnTo>
                    <a:lnTo>
                      <a:pt x="16" y="310"/>
                    </a:lnTo>
                    <a:lnTo>
                      <a:pt x="9" y="284"/>
                    </a:lnTo>
                    <a:lnTo>
                      <a:pt x="5" y="256"/>
                    </a:lnTo>
                    <a:lnTo>
                      <a:pt x="5" y="225"/>
                    </a:lnTo>
                    <a:lnTo>
                      <a:pt x="10" y="196"/>
                    </a:lnTo>
                    <a:lnTo>
                      <a:pt x="19" y="169"/>
                    </a:lnTo>
                    <a:lnTo>
                      <a:pt x="32" y="143"/>
                    </a:lnTo>
                    <a:lnTo>
                      <a:pt x="51" y="120"/>
                    </a:lnTo>
                    <a:lnTo>
                      <a:pt x="70" y="101"/>
                    </a:lnTo>
                    <a:lnTo>
                      <a:pt x="92" y="86"/>
                    </a:lnTo>
                    <a:lnTo>
                      <a:pt x="116" y="73"/>
                    </a:lnTo>
                    <a:lnTo>
                      <a:pt x="145" y="62"/>
                    </a:lnTo>
                    <a:lnTo>
                      <a:pt x="177" y="53"/>
                    </a:lnTo>
                    <a:lnTo>
                      <a:pt x="211" y="48"/>
                    </a:lnTo>
                    <a:lnTo>
                      <a:pt x="208" y="5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9" name="Group 5"/>
            <p:cNvGrpSpPr/>
            <p:nvPr/>
          </p:nvGrpSpPr>
          <p:grpSpPr>
            <a:xfrm>
              <a:off x="8384987" y="4160275"/>
              <a:ext cx="826558" cy="1219677"/>
              <a:chOff x="8321954" y="3592512"/>
              <a:chExt cx="2212975" cy="3265488"/>
            </a:xfrm>
          </p:grpSpPr>
          <p:sp>
            <p:nvSpPr>
              <p:cNvPr id="167" name="Freeform 79"/>
              <p:cNvSpPr>
                <a:spLocks/>
              </p:cNvSpPr>
              <p:nvPr/>
            </p:nvSpPr>
            <p:spPr bwMode="auto">
              <a:xfrm>
                <a:off x="8526742" y="3592512"/>
                <a:ext cx="1511300" cy="622300"/>
              </a:xfrm>
              <a:custGeom>
                <a:avLst/>
                <a:gdLst/>
                <a:ahLst/>
                <a:cxnLst>
                  <a:cxn ang="0">
                    <a:pos x="579" y="9"/>
                  </a:cxn>
                  <a:cxn ang="0">
                    <a:pos x="660" y="80"/>
                  </a:cxn>
                  <a:cxn ang="0">
                    <a:pos x="719" y="137"/>
                  </a:cxn>
                  <a:cxn ang="0">
                    <a:pos x="787" y="168"/>
                  </a:cxn>
                  <a:cxn ang="0">
                    <a:pos x="838" y="190"/>
                  </a:cxn>
                  <a:cxn ang="0">
                    <a:pos x="893" y="217"/>
                  </a:cxn>
                  <a:cxn ang="0">
                    <a:pos x="936" y="243"/>
                  </a:cxn>
                  <a:cxn ang="0">
                    <a:pos x="952" y="264"/>
                  </a:cxn>
                  <a:cxn ang="0">
                    <a:pos x="919" y="274"/>
                  </a:cxn>
                  <a:cxn ang="0">
                    <a:pos x="859" y="257"/>
                  </a:cxn>
                  <a:cxn ang="0">
                    <a:pos x="804" y="240"/>
                  </a:cxn>
                  <a:cxn ang="0">
                    <a:pos x="758" y="255"/>
                  </a:cxn>
                  <a:cxn ang="0">
                    <a:pos x="726" y="289"/>
                  </a:cxn>
                  <a:cxn ang="0">
                    <a:pos x="681" y="341"/>
                  </a:cxn>
                  <a:cxn ang="0">
                    <a:pos x="640" y="365"/>
                  </a:cxn>
                  <a:cxn ang="0">
                    <a:pos x="589" y="355"/>
                  </a:cxn>
                  <a:cxn ang="0">
                    <a:pos x="510" y="337"/>
                  </a:cxn>
                  <a:cxn ang="0">
                    <a:pos x="432" y="355"/>
                  </a:cxn>
                  <a:cxn ang="0">
                    <a:pos x="356" y="383"/>
                  </a:cxn>
                  <a:cxn ang="0">
                    <a:pos x="305" y="392"/>
                  </a:cxn>
                  <a:cxn ang="0">
                    <a:pos x="277" y="375"/>
                  </a:cxn>
                  <a:cxn ang="0">
                    <a:pos x="257" y="336"/>
                  </a:cxn>
                  <a:cxn ang="0">
                    <a:pos x="237" y="308"/>
                  </a:cxn>
                  <a:cxn ang="0">
                    <a:pos x="204" y="305"/>
                  </a:cxn>
                  <a:cxn ang="0">
                    <a:pos x="169" y="290"/>
                  </a:cxn>
                  <a:cxn ang="0">
                    <a:pos x="146" y="275"/>
                  </a:cxn>
                  <a:cxn ang="0">
                    <a:pos x="115" y="284"/>
                  </a:cxn>
                  <a:cxn ang="0">
                    <a:pos x="47" y="317"/>
                  </a:cxn>
                  <a:cxn ang="0">
                    <a:pos x="25" y="327"/>
                  </a:cxn>
                  <a:cxn ang="0">
                    <a:pos x="12" y="330"/>
                  </a:cxn>
                  <a:cxn ang="0">
                    <a:pos x="6" y="332"/>
                  </a:cxn>
                  <a:cxn ang="0">
                    <a:pos x="0" y="325"/>
                  </a:cxn>
                  <a:cxn ang="0">
                    <a:pos x="5" y="299"/>
                  </a:cxn>
                  <a:cxn ang="0">
                    <a:pos x="27" y="252"/>
                  </a:cxn>
                  <a:cxn ang="0">
                    <a:pos x="64" y="211"/>
                  </a:cxn>
                  <a:cxn ang="0">
                    <a:pos x="121" y="185"/>
                  </a:cxn>
                  <a:cxn ang="0">
                    <a:pos x="206" y="176"/>
                  </a:cxn>
                  <a:cxn ang="0">
                    <a:pos x="306" y="161"/>
                  </a:cxn>
                  <a:cxn ang="0">
                    <a:pos x="383" y="123"/>
                  </a:cxn>
                  <a:cxn ang="0">
                    <a:pos x="440" y="77"/>
                  </a:cxn>
                  <a:cxn ang="0">
                    <a:pos x="483" y="37"/>
                  </a:cxn>
                  <a:cxn ang="0">
                    <a:pos x="522" y="7"/>
                  </a:cxn>
                </a:cxnLst>
                <a:rect l="0" t="0" r="r" b="b"/>
                <a:pathLst>
                  <a:path w="952" h="392">
                    <a:moveTo>
                      <a:pt x="549" y="0"/>
                    </a:moveTo>
                    <a:lnTo>
                      <a:pt x="563" y="3"/>
                    </a:lnTo>
                    <a:lnTo>
                      <a:pt x="579" y="9"/>
                    </a:lnTo>
                    <a:lnTo>
                      <a:pt x="596" y="21"/>
                    </a:lnTo>
                    <a:lnTo>
                      <a:pt x="619" y="39"/>
                    </a:lnTo>
                    <a:lnTo>
                      <a:pt x="660" y="80"/>
                    </a:lnTo>
                    <a:lnTo>
                      <a:pt x="679" y="101"/>
                    </a:lnTo>
                    <a:lnTo>
                      <a:pt x="699" y="120"/>
                    </a:lnTo>
                    <a:lnTo>
                      <a:pt x="719" y="137"/>
                    </a:lnTo>
                    <a:lnTo>
                      <a:pt x="739" y="151"/>
                    </a:lnTo>
                    <a:lnTo>
                      <a:pt x="760" y="159"/>
                    </a:lnTo>
                    <a:lnTo>
                      <a:pt x="787" y="168"/>
                    </a:lnTo>
                    <a:lnTo>
                      <a:pt x="803" y="175"/>
                    </a:lnTo>
                    <a:lnTo>
                      <a:pt x="821" y="182"/>
                    </a:lnTo>
                    <a:lnTo>
                      <a:pt x="838" y="190"/>
                    </a:lnTo>
                    <a:lnTo>
                      <a:pt x="858" y="198"/>
                    </a:lnTo>
                    <a:lnTo>
                      <a:pt x="875" y="207"/>
                    </a:lnTo>
                    <a:lnTo>
                      <a:pt x="893" y="217"/>
                    </a:lnTo>
                    <a:lnTo>
                      <a:pt x="910" y="226"/>
                    </a:lnTo>
                    <a:lnTo>
                      <a:pt x="923" y="235"/>
                    </a:lnTo>
                    <a:lnTo>
                      <a:pt x="936" y="243"/>
                    </a:lnTo>
                    <a:lnTo>
                      <a:pt x="945" y="251"/>
                    </a:lnTo>
                    <a:lnTo>
                      <a:pt x="950" y="258"/>
                    </a:lnTo>
                    <a:lnTo>
                      <a:pt x="952" y="264"/>
                    </a:lnTo>
                    <a:lnTo>
                      <a:pt x="948" y="269"/>
                    </a:lnTo>
                    <a:lnTo>
                      <a:pt x="940" y="272"/>
                    </a:lnTo>
                    <a:lnTo>
                      <a:pt x="919" y="274"/>
                    </a:lnTo>
                    <a:lnTo>
                      <a:pt x="899" y="270"/>
                    </a:lnTo>
                    <a:lnTo>
                      <a:pt x="878" y="264"/>
                    </a:lnTo>
                    <a:lnTo>
                      <a:pt x="859" y="257"/>
                    </a:lnTo>
                    <a:lnTo>
                      <a:pt x="840" y="249"/>
                    </a:lnTo>
                    <a:lnTo>
                      <a:pt x="822" y="243"/>
                    </a:lnTo>
                    <a:lnTo>
                      <a:pt x="804" y="240"/>
                    </a:lnTo>
                    <a:lnTo>
                      <a:pt x="787" y="241"/>
                    </a:lnTo>
                    <a:lnTo>
                      <a:pt x="769" y="247"/>
                    </a:lnTo>
                    <a:lnTo>
                      <a:pt x="758" y="255"/>
                    </a:lnTo>
                    <a:lnTo>
                      <a:pt x="748" y="265"/>
                    </a:lnTo>
                    <a:lnTo>
                      <a:pt x="737" y="277"/>
                    </a:lnTo>
                    <a:lnTo>
                      <a:pt x="726" y="289"/>
                    </a:lnTo>
                    <a:lnTo>
                      <a:pt x="705" y="317"/>
                    </a:lnTo>
                    <a:lnTo>
                      <a:pt x="693" y="329"/>
                    </a:lnTo>
                    <a:lnTo>
                      <a:pt x="681" y="341"/>
                    </a:lnTo>
                    <a:lnTo>
                      <a:pt x="668" y="352"/>
                    </a:lnTo>
                    <a:lnTo>
                      <a:pt x="655" y="360"/>
                    </a:lnTo>
                    <a:lnTo>
                      <a:pt x="640" y="365"/>
                    </a:lnTo>
                    <a:lnTo>
                      <a:pt x="625" y="366"/>
                    </a:lnTo>
                    <a:lnTo>
                      <a:pt x="608" y="363"/>
                    </a:lnTo>
                    <a:lnTo>
                      <a:pt x="589" y="355"/>
                    </a:lnTo>
                    <a:lnTo>
                      <a:pt x="563" y="343"/>
                    </a:lnTo>
                    <a:lnTo>
                      <a:pt x="537" y="338"/>
                    </a:lnTo>
                    <a:lnTo>
                      <a:pt x="510" y="337"/>
                    </a:lnTo>
                    <a:lnTo>
                      <a:pt x="484" y="340"/>
                    </a:lnTo>
                    <a:lnTo>
                      <a:pt x="459" y="346"/>
                    </a:lnTo>
                    <a:lnTo>
                      <a:pt x="432" y="355"/>
                    </a:lnTo>
                    <a:lnTo>
                      <a:pt x="407" y="365"/>
                    </a:lnTo>
                    <a:lnTo>
                      <a:pt x="382" y="373"/>
                    </a:lnTo>
                    <a:lnTo>
                      <a:pt x="356" y="383"/>
                    </a:lnTo>
                    <a:lnTo>
                      <a:pt x="332" y="390"/>
                    </a:lnTo>
                    <a:lnTo>
                      <a:pt x="317" y="392"/>
                    </a:lnTo>
                    <a:lnTo>
                      <a:pt x="305" y="392"/>
                    </a:lnTo>
                    <a:lnTo>
                      <a:pt x="294" y="388"/>
                    </a:lnTo>
                    <a:lnTo>
                      <a:pt x="285" y="383"/>
                    </a:lnTo>
                    <a:lnTo>
                      <a:pt x="277" y="375"/>
                    </a:lnTo>
                    <a:lnTo>
                      <a:pt x="271" y="368"/>
                    </a:lnTo>
                    <a:lnTo>
                      <a:pt x="262" y="348"/>
                    </a:lnTo>
                    <a:lnTo>
                      <a:pt x="257" y="336"/>
                    </a:lnTo>
                    <a:lnTo>
                      <a:pt x="251" y="325"/>
                    </a:lnTo>
                    <a:lnTo>
                      <a:pt x="245" y="316"/>
                    </a:lnTo>
                    <a:lnTo>
                      <a:pt x="237" y="308"/>
                    </a:lnTo>
                    <a:lnTo>
                      <a:pt x="228" y="304"/>
                    </a:lnTo>
                    <a:lnTo>
                      <a:pt x="218" y="304"/>
                    </a:lnTo>
                    <a:lnTo>
                      <a:pt x="204" y="305"/>
                    </a:lnTo>
                    <a:lnTo>
                      <a:pt x="192" y="303"/>
                    </a:lnTo>
                    <a:lnTo>
                      <a:pt x="183" y="300"/>
                    </a:lnTo>
                    <a:lnTo>
                      <a:pt x="169" y="290"/>
                    </a:lnTo>
                    <a:lnTo>
                      <a:pt x="161" y="283"/>
                    </a:lnTo>
                    <a:lnTo>
                      <a:pt x="154" y="278"/>
                    </a:lnTo>
                    <a:lnTo>
                      <a:pt x="146" y="275"/>
                    </a:lnTo>
                    <a:lnTo>
                      <a:pt x="138" y="276"/>
                    </a:lnTo>
                    <a:lnTo>
                      <a:pt x="128" y="280"/>
                    </a:lnTo>
                    <a:lnTo>
                      <a:pt x="115" y="284"/>
                    </a:lnTo>
                    <a:lnTo>
                      <a:pt x="71" y="305"/>
                    </a:lnTo>
                    <a:lnTo>
                      <a:pt x="58" y="311"/>
                    </a:lnTo>
                    <a:lnTo>
                      <a:pt x="47" y="317"/>
                    </a:lnTo>
                    <a:lnTo>
                      <a:pt x="37" y="322"/>
                    </a:lnTo>
                    <a:lnTo>
                      <a:pt x="32" y="325"/>
                    </a:lnTo>
                    <a:lnTo>
                      <a:pt x="25" y="327"/>
                    </a:lnTo>
                    <a:lnTo>
                      <a:pt x="20" y="329"/>
                    </a:lnTo>
                    <a:lnTo>
                      <a:pt x="15" y="330"/>
                    </a:lnTo>
                    <a:lnTo>
                      <a:pt x="12" y="330"/>
                    </a:lnTo>
                    <a:lnTo>
                      <a:pt x="11" y="331"/>
                    </a:lnTo>
                    <a:lnTo>
                      <a:pt x="8" y="332"/>
                    </a:lnTo>
                    <a:lnTo>
                      <a:pt x="6" y="332"/>
                    </a:lnTo>
                    <a:lnTo>
                      <a:pt x="3" y="331"/>
                    </a:lnTo>
                    <a:lnTo>
                      <a:pt x="1" y="329"/>
                    </a:lnTo>
                    <a:lnTo>
                      <a:pt x="0" y="325"/>
                    </a:lnTo>
                    <a:lnTo>
                      <a:pt x="0" y="320"/>
                    </a:lnTo>
                    <a:lnTo>
                      <a:pt x="1" y="311"/>
                    </a:lnTo>
                    <a:lnTo>
                      <a:pt x="5" y="299"/>
                    </a:lnTo>
                    <a:lnTo>
                      <a:pt x="11" y="284"/>
                    </a:lnTo>
                    <a:lnTo>
                      <a:pt x="19" y="268"/>
                    </a:lnTo>
                    <a:lnTo>
                      <a:pt x="27" y="252"/>
                    </a:lnTo>
                    <a:lnTo>
                      <a:pt x="38" y="238"/>
                    </a:lnTo>
                    <a:lnTo>
                      <a:pt x="50" y="224"/>
                    </a:lnTo>
                    <a:lnTo>
                      <a:pt x="64" y="211"/>
                    </a:lnTo>
                    <a:lnTo>
                      <a:pt x="80" y="200"/>
                    </a:lnTo>
                    <a:lnTo>
                      <a:pt x="100" y="192"/>
                    </a:lnTo>
                    <a:lnTo>
                      <a:pt x="121" y="185"/>
                    </a:lnTo>
                    <a:lnTo>
                      <a:pt x="145" y="179"/>
                    </a:lnTo>
                    <a:lnTo>
                      <a:pt x="174" y="176"/>
                    </a:lnTo>
                    <a:lnTo>
                      <a:pt x="206" y="176"/>
                    </a:lnTo>
                    <a:lnTo>
                      <a:pt x="242" y="175"/>
                    </a:lnTo>
                    <a:lnTo>
                      <a:pt x="275" y="169"/>
                    </a:lnTo>
                    <a:lnTo>
                      <a:pt x="306" y="161"/>
                    </a:lnTo>
                    <a:lnTo>
                      <a:pt x="334" y="151"/>
                    </a:lnTo>
                    <a:lnTo>
                      <a:pt x="359" y="137"/>
                    </a:lnTo>
                    <a:lnTo>
                      <a:pt x="383" y="123"/>
                    </a:lnTo>
                    <a:lnTo>
                      <a:pt x="404" y="109"/>
                    </a:lnTo>
                    <a:lnTo>
                      <a:pt x="423" y="93"/>
                    </a:lnTo>
                    <a:lnTo>
                      <a:pt x="440" y="77"/>
                    </a:lnTo>
                    <a:lnTo>
                      <a:pt x="456" y="64"/>
                    </a:lnTo>
                    <a:lnTo>
                      <a:pt x="470" y="50"/>
                    </a:lnTo>
                    <a:lnTo>
                      <a:pt x="483" y="37"/>
                    </a:lnTo>
                    <a:lnTo>
                      <a:pt x="496" y="25"/>
                    </a:lnTo>
                    <a:lnTo>
                      <a:pt x="508" y="15"/>
                    </a:lnTo>
                    <a:lnTo>
                      <a:pt x="522" y="7"/>
                    </a:lnTo>
                    <a:lnTo>
                      <a:pt x="535" y="2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" name="Freeform 80"/>
              <p:cNvSpPr>
                <a:spLocks/>
              </p:cNvSpPr>
              <p:nvPr/>
            </p:nvSpPr>
            <p:spPr bwMode="auto">
              <a:xfrm>
                <a:off x="8321954" y="3900487"/>
                <a:ext cx="2212975" cy="2957513"/>
              </a:xfrm>
              <a:custGeom>
                <a:avLst/>
                <a:gdLst/>
                <a:ahLst/>
                <a:cxnLst>
                  <a:cxn ang="0">
                    <a:pos x="878" y="4"/>
                  </a:cxn>
                  <a:cxn ang="0">
                    <a:pos x="964" y="25"/>
                  </a:cxn>
                  <a:cxn ang="0">
                    <a:pos x="1040" y="53"/>
                  </a:cxn>
                  <a:cxn ang="0">
                    <a:pos x="1076" y="76"/>
                  </a:cxn>
                  <a:cxn ang="0">
                    <a:pos x="1036" y="104"/>
                  </a:cxn>
                  <a:cxn ang="0">
                    <a:pos x="913" y="170"/>
                  </a:cxn>
                  <a:cxn ang="0">
                    <a:pos x="818" y="249"/>
                  </a:cxn>
                  <a:cxn ang="0">
                    <a:pos x="785" y="348"/>
                  </a:cxn>
                  <a:cxn ang="0">
                    <a:pos x="834" y="465"/>
                  </a:cxn>
                  <a:cxn ang="0">
                    <a:pos x="904" y="539"/>
                  </a:cxn>
                  <a:cxn ang="0">
                    <a:pos x="1002" y="618"/>
                  </a:cxn>
                  <a:cxn ang="0">
                    <a:pos x="1142" y="739"/>
                  </a:cxn>
                  <a:cxn ang="0">
                    <a:pos x="1249" y="864"/>
                  </a:cxn>
                  <a:cxn ang="0">
                    <a:pos x="1335" y="1024"/>
                  </a:cxn>
                  <a:cxn ang="0">
                    <a:pos x="1386" y="1228"/>
                  </a:cxn>
                  <a:cxn ang="0">
                    <a:pos x="1388" y="1455"/>
                  </a:cxn>
                  <a:cxn ang="0">
                    <a:pos x="1339" y="1621"/>
                  </a:cxn>
                  <a:cxn ang="0">
                    <a:pos x="1250" y="1735"/>
                  </a:cxn>
                  <a:cxn ang="0">
                    <a:pos x="1133" y="1808"/>
                  </a:cxn>
                  <a:cxn ang="0">
                    <a:pos x="998" y="1847"/>
                  </a:cxn>
                  <a:cxn ang="0">
                    <a:pos x="855" y="1862"/>
                  </a:cxn>
                  <a:cxn ang="0">
                    <a:pos x="656" y="1862"/>
                  </a:cxn>
                  <a:cxn ang="0">
                    <a:pos x="443" y="1846"/>
                  </a:cxn>
                  <a:cxn ang="0">
                    <a:pos x="286" y="1802"/>
                  </a:cxn>
                  <a:cxn ang="0">
                    <a:pos x="152" y="1714"/>
                  </a:cxn>
                  <a:cxn ang="0">
                    <a:pos x="52" y="1565"/>
                  </a:cxn>
                  <a:cxn ang="0">
                    <a:pos x="0" y="1319"/>
                  </a:cxn>
                  <a:cxn ang="0">
                    <a:pos x="37" y="1077"/>
                  </a:cxn>
                  <a:cxn ang="0">
                    <a:pos x="140" y="850"/>
                  </a:cxn>
                  <a:cxn ang="0">
                    <a:pos x="283" y="651"/>
                  </a:cxn>
                  <a:cxn ang="0">
                    <a:pos x="420" y="498"/>
                  </a:cxn>
                  <a:cxn ang="0">
                    <a:pos x="465" y="372"/>
                  </a:cxn>
                  <a:cxn ang="0">
                    <a:pos x="424" y="271"/>
                  </a:cxn>
                  <a:cxn ang="0">
                    <a:pos x="327" y="204"/>
                  </a:cxn>
                  <a:cxn ang="0">
                    <a:pos x="193" y="153"/>
                  </a:cxn>
                  <a:cxn ang="0">
                    <a:pos x="130" y="138"/>
                  </a:cxn>
                  <a:cxn ang="0">
                    <a:pos x="129" y="131"/>
                  </a:cxn>
                  <a:cxn ang="0">
                    <a:pos x="164" y="92"/>
                  </a:cxn>
                  <a:cxn ang="0">
                    <a:pos x="234" y="42"/>
                  </a:cxn>
                  <a:cxn ang="0">
                    <a:pos x="303" y="18"/>
                  </a:cxn>
                  <a:cxn ang="0">
                    <a:pos x="331" y="34"/>
                  </a:cxn>
                  <a:cxn ang="0">
                    <a:pos x="352" y="77"/>
                  </a:cxn>
                  <a:cxn ang="0">
                    <a:pos x="389" y="79"/>
                  </a:cxn>
                  <a:cxn ang="0">
                    <a:pos x="485" y="39"/>
                  </a:cxn>
                  <a:cxn ang="0">
                    <a:pos x="548" y="28"/>
                  </a:cxn>
                  <a:cxn ang="0">
                    <a:pos x="581" y="49"/>
                  </a:cxn>
                  <a:cxn ang="0">
                    <a:pos x="604" y="85"/>
                  </a:cxn>
                  <a:cxn ang="0">
                    <a:pos x="654" y="109"/>
                  </a:cxn>
                  <a:cxn ang="0">
                    <a:pos x="733" y="101"/>
                  </a:cxn>
                  <a:cxn ang="0">
                    <a:pos x="784" y="64"/>
                  </a:cxn>
                  <a:cxn ang="0">
                    <a:pos x="781" y="17"/>
                  </a:cxn>
                  <a:cxn ang="0">
                    <a:pos x="822" y="0"/>
                  </a:cxn>
                </a:cxnLst>
                <a:rect l="0" t="0" r="r" b="b"/>
                <a:pathLst>
                  <a:path w="1394" h="1863">
                    <a:moveTo>
                      <a:pt x="822" y="0"/>
                    </a:moveTo>
                    <a:lnTo>
                      <a:pt x="839" y="0"/>
                    </a:lnTo>
                    <a:lnTo>
                      <a:pt x="857" y="1"/>
                    </a:lnTo>
                    <a:lnTo>
                      <a:pt x="878" y="4"/>
                    </a:lnTo>
                    <a:lnTo>
                      <a:pt x="899" y="8"/>
                    </a:lnTo>
                    <a:lnTo>
                      <a:pt x="920" y="13"/>
                    </a:lnTo>
                    <a:lnTo>
                      <a:pt x="943" y="19"/>
                    </a:lnTo>
                    <a:lnTo>
                      <a:pt x="964" y="25"/>
                    </a:lnTo>
                    <a:lnTo>
                      <a:pt x="986" y="32"/>
                    </a:lnTo>
                    <a:lnTo>
                      <a:pt x="1005" y="39"/>
                    </a:lnTo>
                    <a:lnTo>
                      <a:pt x="1024" y="46"/>
                    </a:lnTo>
                    <a:lnTo>
                      <a:pt x="1040" y="53"/>
                    </a:lnTo>
                    <a:lnTo>
                      <a:pt x="1053" y="59"/>
                    </a:lnTo>
                    <a:lnTo>
                      <a:pt x="1064" y="66"/>
                    </a:lnTo>
                    <a:lnTo>
                      <a:pt x="1072" y="71"/>
                    </a:lnTo>
                    <a:lnTo>
                      <a:pt x="1076" y="76"/>
                    </a:lnTo>
                    <a:lnTo>
                      <a:pt x="1075" y="80"/>
                    </a:lnTo>
                    <a:lnTo>
                      <a:pt x="1067" y="87"/>
                    </a:lnTo>
                    <a:lnTo>
                      <a:pt x="1053" y="94"/>
                    </a:lnTo>
                    <a:lnTo>
                      <a:pt x="1036" y="104"/>
                    </a:lnTo>
                    <a:lnTo>
                      <a:pt x="1015" y="115"/>
                    </a:lnTo>
                    <a:lnTo>
                      <a:pt x="966" y="139"/>
                    </a:lnTo>
                    <a:lnTo>
                      <a:pt x="940" y="154"/>
                    </a:lnTo>
                    <a:lnTo>
                      <a:pt x="913" y="170"/>
                    </a:lnTo>
                    <a:lnTo>
                      <a:pt x="887" y="187"/>
                    </a:lnTo>
                    <a:lnTo>
                      <a:pt x="863" y="205"/>
                    </a:lnTo>
                    <a:lnTo>
                      <a:pt x="840" y="224"/>
                    </a:lnTo>
                    <a:lnTo>
                      <a:pt x="818" y="249"/>
                    </a:lnTo>
                    <a:lnTo>
                      <a:pt x="801" y="273"/>
                    </a:lnTo>
                    <a:lnTo>
                      <a:pt x="791" y="297"/>
                    </a:lnTo>
                    <a:lnTo>
                      <a:pt x="785" y="322"/>
                    </a:lnTo>
                    <a:lnTo>
                      <a:pt x="785" y="348"/>
                    </a:lnTo>
                    <a:lnTo>
                      <a:pt x="789" y="375"/>
                    </a:lnTo>
                    <a:lnTo>
                      <a:pt x="799" y="402"/>
                    </a:lnTo>
                    <a:lnTo>
                      <a:pt x="814" y="433"/>
                    </a:lnTo>
                    <a:lnTo>
                      <a:pt x="834" y="465"/>
                    </a:lnTo>
                    <a:lnTo>
                      <a:pt x="847" y="483"/>
                    </a:lnTo>
                    <a:lnTo>
                      <a:pt x="864" y="502"/>
                    </a:lnTo>
                    <a:lnTo>
                      <a:pt x="883" y="521"/>
                    </a:lnTo>
                    <a:lnTo>
                      <a:pt x="904" y="539"/>
                    </a:lnTo>
                    <a:lnTo>
                      <a:pt x="926" y="558"/>
                    </a:lnTo>
                    <a:lnTo>
                      <a:pt x="951" y="577"/>
                    </a:lnTo>
                    <a:lnTo>
                      <a:pt x="976" y="598"/>
                    </a:lnTo>
                    <a:lnTo>
                      <a:pt x="1002" y="618"/>
                    </a:lnTo>
                    <a:lnTo>
                      <a:pt x="1057" y="663"/>
                    </a:lnTo>
                    <a:lnTo>
                      <a:pt x="1085" y="687"/>
                    </a:lnTo>
                    <a:lnTo>
                      <a:pt x="1114" y="712"/>
                    </a:lnTo>
                    <a:lnTo>
                      <a:pt x="1142" y="739"/>
                    </a:lnTo>
                    <a:lnTo>
                      <a:pt x="1170" y="768"/>
                    </a:lnTo>
                    <a:lnTo>
                      <a:pt x="1198" y="798"/>
                    </a:lnTo>
                    <a:lnTo>
                      <a:pt x="1224" y="829"/>
                    </a:lnTo>
                    <a:lnTo>
                      <a:pt x="1249" y="864"/>
                    </a:lnTo>
                    <a:lnTo>
                      <a:pt x="1274" y="900"/>
                    </a:lnTo>
                    <a:lnTo>
                      <a:pt x="1296" y="939"/>
                    </a:lnTo>
                    <a:lnTo>
                      <a:pt x="1317" y="980"/>
                    </a:lnTo>
                    <a:lnTo>
                      <a:pt x="1335" y="1024"/>
                    </a:lnTo>
                    <a:lnTo>
                      <a:pt x="1352" y="1070"/>
                    </a:lnTo>
                    <a:lnTo>
                      <a:pt x="1366" y="1120"/>
                    </a:lnTo>
                    <a:lnTo>
                      <a:pt x="1378" y="1172"/>
                    </a:lnTo>
                    <a:lnTo>
                      <a:pt x="1386" y="1228"/>
                    </a:lnTo>
                    <a:lnTo>
                      <a:pt x="1392" y="1287"/>
                    </a:lnTo>
                    <a:lnTo>
                      <a:pt x="1394" y="1349"/>
                    </a:lnTo>
                    <a:lnTo>
                      <a:pt x="1393" y="1404"/>
                    </a:lnTo>
                    <a:lnTo>
                      <a:pt x="1388" y="1455"/>
                    </a:lnTo>
                    <a:lnTo>
                      <a:pt x="1380" y="1502"/>
                    </a:lnTo>
                    <a:lnTo>
                      <a:pt x="1368" y="1545"/>
                    </a:lnTo>
                    <a:lnTo>
                      <a:pt x="1355" y="1585"/>
                    </a:lnTo>
                    <a:lnTo>
                      <a:pt x="1339" y="1621"/>
                    </a:lnTo>
                    <a:lnTo>
                      <a:pt x="1320" y="1654"/>
                    </a:lnTo>
                    <a:lnTo>
                      <a:pt x="1299" y="1685"/>
                    </a:lnTo>
                    <a:lnTo>
                      <a:pt x="1276" y="1712"/>
                    </a:lnTo>
                    <a:lnTo>
                      <a:pt x="1250" y="1735"/>
                    </a:lnTo>
                    <a:lnTo>
                      <a:pt x="1224" y="1758"/>
                    </a:lnTo>
                    <a:lnTo>
                      <a:pt x="1195" y="1776"/>
                    </a:lnTo>
                    <a:lnTo>
                      <a:pt x="1164" y="1793"/>
                    </a:lnTo>
                    <a:lnTo>
                      <a:pt x="1133" y="1808"/>
                    </a:lnTo>
                    <a:lnTo>
                      <a:pt x="1101" y="1820"/>
                    </a:lnTo>
                    <a:lnTo>
                      <a:pt x="1067" y="1831"/>
                    </a:lnTo>
                    <a:lnTo>
                      <a:pt x="1033" y="1840"/>
                    </a:lnTo>
                    <a:lnTo>
                      <a:pt x="998" y="1847"/>
                    </a:lnTo>
                    <a:lnTo>
                      <a:pt x="962" y="1853"/>
                    </a:lnTo>
                    <a:lnTo>
                      <a:pt x="926" y="1857"/>
                    </a:lnTo>
                    <a:lnTo>
                      <a:pt x="891" y="1860"/>
                    </a:lnTo>
                    <a:lnTo>
                      <a:pt x="855" y="1862"/>
                    </a:lnTo>
                    <a:lnTo>
                      <a:pt x="819" y="1863"/>
                    </a:lnTo>
                    <a:lnTo>
                      <a:pt x="742" y="1863"/>
                    </a:lnTo>
                    <a:lnTo>
                      <a:pt x="699" y="1862"/>
                    </a:lnTo>
                    <a:lnTo>
                      <a:pt x="656" y="1862"/>
                    </a:lnTo>
                    <a:lnTo>
                      <a:pt x="613" y="1861"/>
                    </a:lnTo>
                    <a:lnTo>
                      <a:pt x="570" y="1859"/>
                    </a:lnTo>
                    <a:lnTo>
                      <a:pt x="527" y="1856"/>
                    </a:lnTo>
                    <a:lnTo>
                      <a:pt x="443" y="1846"/>
                    </a:lnTo>
                    <a:lnTo>
                      <a:pt x="402" y="1838"/>
                    </a:lnTo>
                    <a:lnTo>
                      <a:pt x="362" y="1828"/>
                    </a:lnTo>
                    <a:lnTo>
                      <a:pt x="324" y="1817"/>
                    </a:lnTo>
                    <a:lnTo>
                      <a:pt x="286" y="1802"/>
                    </a:lnTo>
                    <a:lnTo>
                      <a:pt x="250" y="1784"/>
                    </a:lnTo>
                    <a:lnTo>
                      <a:pt x="215" y="1765"/>
                    </a:lnTo>
                    <a:lnTo>
                      <a:pt x="183" y="1741"/>
                    </a:lnTo>
                    <a:lnTo>
                      <a:pt x="152" y="1714"/>
                    </a:lnTo>
                    <a:lnTo>
                      <a:pt x="123" y="1683"/>
                    </a:lnTo>
                    <a:lnTo>
                      <a:pt x="97" y="1648"/>
                    </a:lnTo>
                    <a:lnTo>
                      <a:pt x="73" y="1609"/>
                    </a:lnTo>
                    <a:lnTo>
                      <a:pt x="52" y="1565"/>
                    </a:lnTo>
                    <a:lnTo>
                      <a:pt x="30" y="1504"/>
                    </a:lnTo>
                    <a:lnTo>
                      <a:pt x="13" y="1442"/>
                    </a:lnTo>
                    <a:lnTo>
                      <a:pt x="4" y="1381"/>
                    </a:lnTo>
                    <a:lnTo>
                      <a:pt x="0" y="1319"/>
                    </a:lnTo>
                    <a:lnTo>
                      <a:pt x="2" y="1257"/>
                    </a:lnTo>
                    <a:lnTo>
                      <a:pt x="9" y="1196"/>
                    </a:lnTo>
                    <a:lnTo>
                      <a:pt x="22" y="1136"/>
                    </a:lnTo>
                    <a:lnTo>
                      <a:pt x="37" y="1077"/>
                    </a:lnTo>
                    <a:lnTo>
                      <a:pt x="58" y="1018"/>
                    </a:lnTo>
                    <a:lnTo>
                      <a:pt x="82" y="960"/>
                    </a:lnTo>
                    <a:lnTo>
                      <a:pt x="110" y="905"/>
                    </a:lnTo>
                    <a:lnTo>
                      <a:pt x="140" y="850"/>
                    </a:lnTo>
                    <a:lnTo>
                      <a:pt x="173" y="797"/>
                    </a:lnTo>
                    <a:lnTo>
                      <a:pt x="208" y="746"/>
                    </a:lnTo>
                    <a:lnTo>
                      <a:pt x="245" y="697"/>
                    </a:lnTo>
                    <a:lnTo>
                      <a:pt x="283" y="651"/>
                    </a:lnTo>
                    <a:lnTo>
                      <a:pt x="322" y="607"/>
                    </a:lnTo>
                    <a:lnTo>
                      <a:pt x="362" y="565"/>
                    </a:lnTo>
                    <a:lnTo>
                      <a:pt x="394" y="531"/>
                    </a:lnTo>
                    <a:lnTo>
                      <a:pt x="420" y="498"/>
                    </a:lnTo>
                    <a:lnTo>
                      <a:pt x="439" y="465"/>
                    </a:lnTo>
                    <a:lnTo>
                      <a:pt x="453" y="433"/>
                    </a:lnTo>
                    <a:lnTo>
                      <a:pt x="462" y="401"/>
                    </a:lnTo>
                    <a:lnTo>
                      <a:pt x="465" y="372"/>
                    </a:lnTo>
                    <a:lnTo>
                      <a:pt x="462" y="343"/>
                    </a:lnTo>
                    <a:lnTo>
                      <a:pt x="453" y="315"/>
                    </a:lnTo>
                    <a:lnTo>
                      <a:pt x="440" y="293"/>
                    </a:lnTo>
                    <a:lnTo>
                      <a:pt x="424" y="271"/>
                    </a:lnTo>
                    <a:lnTo>
                      <a:pt x="403" y="253"/>
                    </a:lnTo>
                    <a:lnTo>
                      <a:pt x="380" y="235"/>
                    </a:lnTo>
                    <a:lnTo>
                      <a:pt x="355" y="218"/>
                    </a:lnTo>
                    <a:lnTo>
                      <a:pt x="327" y="204"/>
                    </a:lnTo>
                    <a:lnTo>
                      <a:pt x="299" y="191"/>
                    </a:lnTo>
                    <a:lnTo>
                      <a:pt x="271" y="179"/>
                    </a:lnTo>
                    <a:lnTo>
                      <a:pt x="242" y="170"/>
                    </a:lnTo>
                    <a:lnTo>
                      <a:pt x="193" y="153"/>
                    </a:lnTo>
                    <a:lnTo>
                      <a:pt x="171" y="147"/>
                    </a:lnTo>
                    <a:lnTo>
                      <a:pt x="153" y="143"/>
                    </a:lnTo>
                    <a:lnTo>
                      <a:pt x="139" y="140"/>
                    </a:lnTo>
                    <a:lnTo>
                      <a:pt x="130" y="138"/>
                    </a:lnTo>
                    <a:lnTo>
                      <a:pt x="127" y="137"/>
                    </a:lnTo>
                    <a:lnTo>
                      <a:pt x="128" y="135"/>
                    </a:lnTo>
                    <a:lnTo>
                      <a:pt x="128" y="133"/>
                    </a:lnTo>
                    <a:lnTo>
                      <a:pt x="129" y="131"/>
                    </a:lnTo>
                    <a:lnTo>
                      <a:pt x="133" y="125"/>
                    </a:lnTo>
                    <a:lnTo>
                      <a:pt x="141" y="115"/>
                    </a:lnTo>
                    <a:lnTo>
                      <a:pt x="151" y="104"/>
                    </a:lnTo>
                    <a:lnTo>
                      <a:pt x="164" y="92"/>
                    </a:lnTo>
                    <a:lnTo>
                      <a:pt x="180" y="80"/>
                    </a:lnTo>
                    <a:lnTo>
                      <a:pt x="196" y="66"/>
                    </a:lnTo>
                    <a:lnTo>
                      <a:pt x="215" y="53"/>
                    </a:lnTo>
                    <a:lnTo>
                      <a:pt x="234" y="42"/>
                    </a:lnTo>
                    <a:lnTo>
                      <a:pt x="253" y="32"/>
                    </a:lnTo>
                    <a:lnTo>
                      <a:pt x="272" y="24"/>
                    </a:lnTo>
                    <a:lnTo>
                      <a:pt x="289" y="19"/>
                    </a:lnTo>
                    <a:lnTo>
                      <a:pt x="303" y="18"/>
                    </a:lnTo>
                    <a:lnTo>
                      <a:pt x="313" y="19"/>
                    </a:lnTo>
                    <a:lnTo>
                      <a:pt x="321" y="22"/>
                    </a:lnTo>
                    <a:lnTo>
                      <a:pt x="327" y="28"/>
                    </a:lnTo>
                    <a:lnTo>
                      <a:pt x="331" y="34"/>
                    </a:lnTo>
                    <a:lnTo>
                      <a:pt x="335" y="42"/>
                    </a:lnTo>
                    <a:lnTo>
                      <a:pt x="341" y="57"/>
                    </a:lnTo>
                    <a:lnTo>
                      <a:pt x="347" y="71"/>
                    </a:lnTo>
                    <a:lnTo>
                      <a:pt x="352" y="77"/>
                    </a:lnTo>
                    <a:lnTo>
                      <a:pt x="357" y="81"/>
                    </a:lnTo>
                    <a:lnTo>
                      <a:pt x="365" y="82"/>
                    </a:lnTo>
                    <a:lnTo>
                      <a:pt x="376" y="82"/>
                    </a:lnTo>
                    <a:lnTo>
                      <a:pt x="389" y="79"/>
                    </a:lnTo>
                    <a:lnTo>
                      <a:pt x="405" y="72"/>
                    </a:lnTo>
                    <a:lnTo>
                      <a:pt x="436" y="58"/>
                    </a:lnTo>
                    <a:lnTo>
                      <a:pt x="463" y="47"/>
                    </a:lnTo>
                    <a:lnTo>
                      <a:pt x="485" y="39"/>
                    </a:lnTo>
                    <a:lnTo>
                      <a:pt x="505" y="33"/>
                    </a:lnTo>
                    <a:lnTo>
                      <a:pt x="521" y="30"/>
                    </a:lnTo>
                    <a:lnTo>
                      <a:pt x="536" y="28"/>
                    </a:lnTo>
                    <a:lnTo>
                      <a:pt x="548" y="28"/>
                    </a:lnTo>
                    <a:lnTo>
                      <a:pt x="557" y="30"/>
                    </a:lnTo>
                    <a:lnTo>
                      <a:pt x="565" y="33"/>
                    </a:lnTo>
                    <a:lnTo>
                      <a:pt x="577" y="43"/>
                    </a:lnTo>
                    <a:lnTo>
                      <a:pt x="581" y="49"/>
                    </a:lnTo>
                    <a:lnTo>
                      <a:pt x="586" y="56"/>
                    </a:lnTo>
                    <a:lnTo>
                      <a:pt x="594" y="70"/>
                    </a:lnTo>
                    <a:lnTo>
                      <a:pt x="598" y="78"/>
                    </a:lnTo>
                    <a:lnTo>
                      <a:pt x="604" y="85"/>
                    </a:lnTo>
                    <a:lnTo>
                      <a:pt x="611" y="91"/>
                    </a:lnTo>
                    <a:lnTo>
                      <a:pt x="620" y="97"/>
                    </a:lnTo>
                    <a:lnTo>
                      <a:pt x="636" y="104"/>
                    </a:lnTo>
                    <a:lnTo>
                      <a:pt x="654" y="109"/>
                    </a:lnTo>
                    <a:lnTo>
                      <a:pt x="674" y="111"/>
                    </a:lnTo>
                    <a:lnTo>
                      <a:pt x="694" y="110"/>
                    </a:lnTo>
                    <a:lnTo>
                      <a:pt x="714" y="107"/>
                    </a:lnTo>
                    <a:lnTo>
                      <a:pt x="733" y="101"/>
                    </a:lnTo>
                    <a:lnTo>
                      <a:pt x="751" y="94"/>
                    </a:lnTo>
                    <a:lnTo>
                      <a:pt x="765" y="86"/>
                    </a:lnTo>
                    <a:lnTo>
                      <a:pt x="777" y="76"/>
                    </a:lnTo>
                    <a:lnTo>
                      <a:pt x="784" y="64"/>
                    </a:lnTo>
                    <a:lnTo>
                      <a:pt x="787" y="52"/>
                    </a:lnTo>
                    <a:lnTo>
                      <a:pt x="784" y="39"/>
                    </a:lnTo>
                    <a:lnTo>
                      <a:pt x="780" y="27"/>
                    </a:lnTo>
                    <a:lnTo>
                      <a:pt x="781" y="17"/>
                    </a:lnTo>
                    <a:lnTo>
                      <a:pt x="787" y="9"/>
                    </a:lnTo>
                    <a:lnTo>
                      <a:pt x="796" y="4"/>
                    </a:lnTo>
                    <a:lnTo>
                      <a:pt x="807" y="1"/>
                    </a:lnTo>
                    <a:lnTo>
                      <a:pt x="822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" name="Freeform 81"/>
              <p:cNvSpPr>
                <a:spLocks/>
              </p:cNvSpPr>
              <p:nvPr/>
            </p:nvSpPr>
            <p:spPr bwMode="auto">
              <a:xfrm>
                <a:off x="9180792" y="3929062"/>
                <a:ext cx="114300" cy="11747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2" y="2"/>
                  </a:cxn>
                  <a:cxn ang="0">
                    <a:pos x="20" y="8"/>
                  </a:cxn>
                  <a:cxn ang="0">
                    <a:pos x="30" y="17"/>
                  </a:cxn>
                  <a:cxn ang="0">
                    <a:pos x="41" y="27"/>
                  </a:cxn>
                  <a:cxn ang="0">
                    <a:pos x="51" y="38"/>
                  </a:cxn>
                  <a:cxn ang="0">
                    <a:pos x="59" y="49"/>
                  </a:cxn>
                  <a:cxn ang="0">
                    <a:pos x="66" y="60"/>
                  </a:cxn>
                  <a:cxn ang="0">
                    <a:pos x="70" y="69"/>
                  </a:cxn>
                  <a:cxn ang="0">
                    <a:pos x="72" y="74"/>
                  </a:cxn>
                  <a:cxn ang="0">
                    <a:pos x="63" y="66"/>
                  </a:cxn>
                  <a:cxn ang="0">
                    <a:pos x="56" y="57"/>
                  </a:cxn>
                  <a:cxn ang="0">
                    <a:pos x="45" y="37"/>
                  </a:cxn>
                  <a:cxn ang="0">
                    <a:pos x="39" y="28"/>
                  </a:cxn>
                  <a:cxn ang="0">
                    <a:pos x="33" y="22"/>
                  </a:cxn>
                  <a:cxn ang="0">
                    <a:pos x="24" y="15"/>
                  </a:cxn>
                  <a:cxn ang="0">
                    <a:pos x="14" y="11"/>
                  </a:cxn>
                  <a:cxn ang="0">
                    <a:pos x="0" y="10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5" y="0"/>
                  </a:cxn>
                </a:cxnLst>
                <a:rect l="0" t="0" r="r" b="b"/>
                <a:pathLst>
                  <a:path w="72" h="74">
                    <a:moveTo>
                      <a:pt x="5" y="0"/>
                    </a:moveTo>
                    <a:lnTo>
                      <a:pt x="12" y="2"/>
                    </a:lnTo>
                    <a:lnTo>
                      <a:pt x="20" y="8"/>
                    </a:lnTo>
                    <a:lnTo>
                      <a:pt x="30" y="17"/>
                    </a:lnTo>
                    <a:lnTo>
                      <a:pt x="41" y="27"/>
                    </a:lnTo>
                    <a:lnTo>
                      <a:pt x="51" y="38"/>
                    </a:lnTo>
                    <a:lnTo>
                      <a:pt x="59" y="49"/>
                    </a:lnTo>
                    <a:lnTo>
                      <a:pt x="66" y="60"/>
                    </a:lnTo>
                    <a:lnTo>
                      <a:pt x="70" y="69"/>
                    </a:lnTo>
                    <a:lnTo>
                      <a:pt x="72" y="74"/>
                    </a:lnTo>
                    <a:lnTo>
                      <a:pt x="63" y="66"/>
                    </a:lnTo>
                    <a:lnTo>
                      <a:pt x="56" y="57"/>
                    </a:lnTo>
                    <a:lnTo>
                      <a:pt x="45" y="37"/>
                    </a:lnTo>
                    <a:lnTo>
                      <a:pt x="39" y="28"/>
                    </a:lnTo>
                    <a:lnTo>
                      <a:pt x="33" y="22"/>
                    </a:lnTo>
                    <a:lnTo>
                      <a:pt x="24" y="15"/>
                    </a:lnTo>
                    <a:lnTo>
                      <a:pt x="14" y="11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" name="Freeform 82"/>
              <p:cNvSpPr>
                <a:spLocks/>
              </p:cNvSpPr>
              <p:nvPr/>
            </p:nvSpPr>
            <p:spPr bwMode="auto">
              <a:xfrm>
                <a:off x="9180792" y="3944937"/>
                <a:ext cx="114300" cy="509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1"/>
                  </a:cxn>
                  <a:cxn ang="0">
                    <a:pos x="24" y="5"/>
                  </a:cxn>
                  <a:cxn ang="0">
                    <a:pos x="33" y="12"/>
                  </a:cxn>
                  <a:cxn ang="0">
                    <a:pos x="39" y="18"/>
                  </a:cxn>
                  <a:cxn ang="0">
                    <a:pos x="45" y="27"/>
                  </a:cxn>
                  <a:cxn ang="0">
                    <a:pos x="56" y="47"/>
                  </a:cxn>
                  <a:cxn ang="0">
                    <a:pos x="63" y="56"/>
                  </a:cxn>
                  <a:cxn ang="0">
                    <a:pos x="72" y="64"/>
                  </a:cxn>
                  <a:cxn ang="0">
                    <a:pos x="72" y="65"/>
                  </a:cxn>
                  <a:cxn ang="0">
                    <a:pos x="71" y="66"/>
                  </a:cxn>
                  <a:cxn ang="0">
                    <a:pos x="69" y="66"/>
                  </a:cxn>
                  <a:cxn ang="0">
                    <a:pos x="65" y="69"/>
                  </a:cxn>
                  <a:cxn ang="0">
                    <a:pos x="62" y="79"/>
                  </a:cxn>
                  <a:cxn ang="0">
                    <a:pos x="60" y="93"/>
                  </a:cxn>
                  <a:cxn ang="0">
                    <a:pos x="58" y="111"/>
                  </a:cxn>
                  <a:cxn ang="0">
                    <a:pos x="57" y="133"/>
                  </a:cxn>
                  <a:cxn ang="0">
                    <a:pos x="57" y="232"/>
                  </a:cxn>
                  <a:cxn ang="0">
                    <a:pos x="58" y="255"/>
                  </a:cxn>
                  <a:cxn ang="0">
                    <a:pos x="58" y="277"/>
                  </a:cxn>
                  <a:cxn ang="0">
                    <a:pos x="59" y="295"/>
                  </a:cxn>
                  <a:cxn ang="0">
                    <a:pos x="59" y="309"/>
                  </a:cxn>
                  <a:cxn ang="0">
                    <a:pos x="60" y="319"/>
                  </a:cxn>
                  <a:cxn ang="0">
                    <a:pos x="60" y="321"/>
                  </a:cxn>
                  <a:cxn ang="0">
                    <a:pos x="44" y="285"/>
                  </a:cxn>
                  <a:cxn ang="0">
                    <a:pos x="31" y="248"/>
                  </a:cxn>
                  <a:cxn ang="0">
                    <a:pos x="20" y="210"/>
                  </a:cxn>
                  <a:cxn ang="0">
                    <a:pos x="13" y="173"/>
                  </a:cxn>
                  <a:cxn ang="0">
                    <a:pos x="7" y="138"/>
                  </a:cxn>
                  <a:cxn ang="0">
                    <a:pos x="3" y="103"/>
                  </a:cxn>
                  <a:cxn ang="0">
                    <a:pos x="1" y="73"/>
                  </a:cxn>
                  <a:cxn ang="0">
                    <a:pos x="0" y="47"/>
                  </a:cxn>
                  <a:cxn ang="0">
                    <a:pos x="0" y="0"/>
                  </a:cxn>
                </a:cxnLst>
                <a:rect l="0" t="0" r="r" b="b"/>
                <a:pathLst>
                  <a:path w="72" h="321">
                    <a:moveTo>
                      <a:pt x="0" y="0"/>
                    </a:moveTo>
                    <a:lnTo>
                      <a:pt x="14" y="1"/>
                    </a:lnTo>
                    <a:lnTo>
                      <a:pt x="24" y="5"/>
                    </a:lnTo>
                    <a:lnTo>
                      <a:pt x="33" y="12"/>
                    </a:lnTo>
                    <a:lnTo>
                      <a:pt x="39" y="18"/>
                    </a:lnTo>
                    <a:lnTo>
                      <a:pt x="45" y="27"/>
                    </a:lnTo>
                    <a:lnTo>
                      <a:pt x="56" y="47"/>
                    </a:lnTo>
                    <a:lnTo>
                      <a:pt x="63" y="56"/>
                    </a:lnTo>
                    <a:lnTo>
                      <a:pt x="72" y="64"/>
                    </a:lnTo>
                    <a:lnTo>
                      <a:pt x="72" y="65"/>
                    </a:lnTo>
                    <a:lnTo>
                      <a:pt x="71" y="66"/>
                    </a:lnTo>
                    <a:lnTo>
                      <a:pt x="69" y="66"/>
                    </a:lnTo>
                    <a:lnTo>
                      <a:pt x="65" y="69"/>
                    </a:lnTo>
                    <a:lnTo>
                      <a:pt x="62" y="79"/>
                    </a:lnTo>
                    <a:lnTo>
                      <a:pt x="60" y="93"/>
                    </a:lnTo>
                    <a:lnTo>
                      <a:pt x="58" y="111"/>
                    </a:lnTo>
                    <a:lnTo>
                      <a:pt x="57" y="133"/>
                    </a:lnTo>
                    <a:lnTo>
                      <a:pt x="57" y="232"/>
                    </a:lnTo>
                    <a:lnTo>
                      <a:pt x="58" y="255"/>
                    </a:lnTo>
                    <a:lnTo>
                      <a:pt x="58" y="277"/>
                    </a:lnTo>
                    <a:lnTo>
                      <a:pt x="59" y="295"/>
                    </a:lnTo>
                    <a:lnTo>
                      <a:pt x="59" y="309"/>
                    </a:lnTo>
                    <a:lnTo>
                      <a:pt x="60" y="319"/>
                    </a:lnTo>
                    <a:lnTo>
                      <a:pt x="60" y="321"/>
                    </a:lnTo>
                    <a:lnTo>
                      <a:pt x="44" y="285"/>
                    </a:lnTo>
                    <a:lnTo>
                      <a:pt x="31" y="248"/>
                    </a:lnTo>
                    <a:lnTo>
                      <a:pt x="20" y="210"/>
                    </a:lnTo>
                    <a:lnTo>
                      <a:pt x="13" y="173"/>
                    </a:lnTo>
                    <a:lnTo>
                      <a:pt x="7" y="138"/>
                    </a:lnTo>
                    <a:lnTo>
                      <a:pt x="3" y="103"/>
                    </a:lnTo>
                    <a:lnTo>
                      <a:pt x="1" y="73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" name="Freeform 83"/>
              <p:cNvSpPr>
                <a:spLocks/>
              </p:cNvSpPr>
              <p:nvPr/>
            </p:nvSpPr>
            <p:spPr bwMode="auto">
              <a:xfrm>
                <a:off x="8850592" y="3960812"/>
                <a:ext cx="25400" cy="555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4"/>
                  </a:cxn>
                  <a:cxn ang="0">
                    <a:pos x="8" y="11"/>
                  </a:cxn>
                  <a:cxn ang="0">
                    <a:pos x="12" y="21"/>
                  </a:cxn>
                  <a:cxn ang="0">
                    <a:pos x="14" y="29"/>
                  </a:cxn>
                  <a:cxn ang="0">
                    <a:pos x="16" y="35"/>
                  </a:cxn>
                  <a:cxn ang="0">
                    <a:pos x="10" y="24"/>
                  </a:cxn>
                  <a:cxn ang="0">
                    <a:pos x="5" y="11"/>
                  </a:cxn>
                  <a:cxn ang="0">
                    <a:pos x="3" y="6"/>
                  </a:cxn>
                  <a:cxn ang="0">
                    <a:pos x="0" y="0"/>
                  </a:cxn>
                </a:cxnLst>
                <a:rect l="0" t="0" r="r" b="b"/>
                <a:pathLst>
                  <a:path w="16" h="35">
                    <a:moveTo>
                      <a:pt x="0" y="0"/>
                    </a:moveTo>
                    <a:lnTo>
                      <a:pt x="4" y="4"/>
                    </a:lnTo>
                    <a:lnTo>
                      <a:pt x="8" y="11"/>
                    </a:lnTo>
                    <a:lnTo>
                      <a:pt x="12" y="21"/>
                    </a:lnTo>
                    <a:lnTo>
                      <a:pt x="14" y="29"/>
                    </a:lnTo>
                    <a:lnTo>
                      <a:pt x="16" y="35"/>
                    </a:lnTo>
                    <a:lnTo>
                      <a:pt x="10" y="24"/>
                    </a:lnTo>
                    <a:lnTo>
                      <a:pt x="5" y="11"/>
                    </a:lnTo>
                    <a:lnTo>
                      <a:pt x="3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2" name="Freeform 84"/>
              <p:cNvSpPr>
                <a:spLocks/>
              </p:cNvSpPr>
              <p:nvPr/>
            </p:nvSpPr>
            <p:spPr bwMode="auto">
              <a:xfrm>
                <a:off x="8845829" y="3960812"/>
                <a:ext cx="96838" cy="2555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3" y="0"/>
                  </a:cxn>
                  <a:cxn ang="0">
                    <a:pos x="6" y="6"/>
                  </a:cxn>
                  <a:cxn ang="0">
                    <a:pos x="8" y="11"/>
                  </a:cxn>
                  <a:cxn ang="0">
                    <a:pos x="13" y="24"/>
                  </a:cxn>
                  <a:cxn ang="0">
                    <a:pos x="19" y="35"/>
                  </a:cxn>
                  <a:cxn ang="0">
                    <a:pos x="19" y="37"/>
                  </a:cxn>
                  <a:cxn ang="0">
                    <a:pos x="18" y="45"/>
                  </a:cxn>
                  <a:cxn ang="0">
                    <a:pos x="20" y="55"/>
                  </a:cxn>
                  <a:cxn ang="0">
                    <a:pos x="24" y="69"/>
                  </a:cxn>
                  <a:cxn ang="0">
                    <a:pos x="28" y="84"/>
                  </a:cxn>
                  <a:cxn ang="0">
                    <a:pos x="40" y="115"/>
                  </a:cxn>
                  <a:cxn ang="0">
                    <a:pos x="46" y="129"/>
                  </a:cxn>
                  <a:cxn ang="0">
                    <a:pos x="52" y="141"/>
                  </a:cxn>
                  <a:cxn ang="0">
                    <a:pos x="57" y="152"/>
                  </a:cxn>
                  <a:cxn ang="0">
                    <a:pos x="60" y="159"/>
                  </a:cxn>
                  <a:cxn ang="0">
                    <a:pos x="61" y="161"/>
                  </a:cxn>
                  <a:cxn ang="0">
                    <a:pos x="41" y="129"/>
                  </a:cxn>
                  <a:cxn ang="0">
                    <a:pos x="26" y="98"/>
                  </a:cxn>
                  <a:cxn ang="0">
                    <a:pos x="16" y="71"/>
                  </a:cxn>
                  <a:cxn ang="0">
                    <a:pos x="8" y="48"/>
                  </a:cxn>
                  <a:cxn ang="0">
                    <a:pos x="1" y="13"/>
                  </a:cxn>
                  <a:cxn ang="0">
                    <a:pos x="0" y="4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61" h="161">
                    <a:moveTo>
                      <a:pt x="1" y="0"/>
                    </a:moveTo>
                    <a:lnTo>
                      <a:pt x="3" y="0"/>
                    </a:lnTo>
                    <a:lnTo>
                      <a:pt x="6" y="6"/>
                    </a:lnTo>
                    <a:lnTo>
                      <a:pt x="8" y="11"/>
                    </a:lnTo>
                    <a:lnTo>
                      <a:pt x="13" y="24"/>
                    </a:lnTo>
                    <a:lnTo>
                      <a:pt x="19" y="35"/>
                    </a:lnTo>
                    <a:lnTo>
                      <a:pt x="19" y="37"/>
                    </a:lnTo>
                    <a:lnTo>
                      <a:pt x="18" y="45"/>
                    </a:lnTo>
                    <a:lnTo>
                      <a:pt x="20" y="55"/>
                    </a:lnTo>
                    <a:lnTo>
                      <a:pt x="24" y="69"/>
                    </a:lnTo>
                    <a:lnTo>
                      <a:pt x="28" y="84"/>
                    </a:lnTo>
                    <a:lnTo>
                      <a:pt x="40" y="115"/>
                    </a:lnTo>
                    <a:lnTo>
                      <a:pt x="46" y="129"/>
                    </a:lnTo>
                    <a:lnTo>
                      <a:pt x="52" y="141"/>
                    </a:lnTo>
                    <a:lnTo>
                      <a:pt x="57" y="152"/>
                    </a:lnTo>
                    <a:lnTo>
                      <a:pt x="60" y="159"/>
                    </a:lnTo>
                    <a:lnTo>
                      <a:pt x="61" y="161"/>
                    </a:lnTo>
                    <a:lnTo>
                      <a:pt x="41" y="129"/>
                    </a:lnTo>
                    <a:lnTo>
                      <a:pt x="26" y="98"/>
                    </a:lnTo>
                    <a:lnTo>
                      <a:pt x="16" y="71"/>
                    </a:lnTo>
                    <a:lnTo>
                      <a:pt x="8" y="48"/>
                    </a:lnTo>
                    <a:lnTo>
                      <a:pt x="1" y="13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" name="Freeform 85"/>
              <p:cNvSpPr>
                <a:spLocks noEditPoints="1"/>
              </p:cNvSpPr>
              <p:nvPr/>
            </p:nvSpPr>
            <p:spPr bwMode="auto">
              <a:xfrm>
                <a:off x="9453842" y="4406900"/>
                <a:ext cx="25400" cy="73025"/>
              </a:xfrm>
              <a:custGeom>
                <a:avLst/>
                <a:gdLst/>
                <a:ahLst/>
                <a:cxnLst>
                  <a:cxn ang="0">
                    <a:pos x="2" y="41"/>
                  </a:cxn>
                  <a:cxn ang="0">
                    <a:pos x="1" y="44"/>
                  </a:cxn>
                  <a:cxn ang="0">
                    <a:pos x="0" y="46"/>
                  </a:cxn>
                  <a:cxn ang="0">
                    <a:pos x="2" y="41"/>
                  </a:cxn>
                  <a:cxn ang="0">
                    <a:pos x="16" y="0"/>
                  </a:cxn>
                  <a:cxn ang="0">
                    <a:pos x="8" y="23"/>
                  </a:cxn>
                  <a:cxn ang="0">
                    <a:pos x="2" y="41"/>
                  </a:cxn>
                  <a:cxn ang="0">
                    <a:pos x="3" y="37"/>
                  </a:cxn>
                  <a:cxn ang="0">
                    <a:pos x="6" y="28"/>
                  </a:cxn>
                  <a:cxn ang="0">
                    <a:pos x="10" y="15"/>
                  </a:cxn>
                  <a:cxn ang="0">
                    <a:pos x="16" y="0"/>
                  </a:cxn>
                </a:cxnLst>
                <a:rect l="0" t="0" r="r" b="b"/>
                <a:pathLst>
                  <a:path w="16" h="46">
                    <a:moveTo>
                      <a:pt x="2" y="41"/>
                    </a:moveTo>
                    <a:lnTo>
                      <a:pt x="1" y="44"/>
                    </a:lnTo>
                    <a:lnTo>
                      <a:pt x="0" y="46"/>
                    </a:lnTo>
                    <a:lnTo>
                      <a:pt x="2" y="41"/>
                    </a:lnTo>
                    <a:close/>
                    <a:moveTo>
                      <a:pt x="16" y="0"/>
                    </a:moveTo>
                    <a:lnTo>
                      <a:pt x="8" y="23"/>
                    </a:lnTo>
                    <a:lnTo>
                      <a:pt x="2" y="41"/>
                    </a:lnTo>
                    <a:lnTo>
                      <a:pt x="3" y="37"/>
                    </a:lnTo>
                    <a:lnTo>
                      <a:pt x="6" y="28"/>
                    </a:lnTo>
                    <a:lnTo>
                      <a:pt x="10" y="1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651C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4" name="Freeform 86"/>
              <p:cNvSpPr>
                <a:spLocks/>
              </p:cNvSpPr>
              <p:nvPr/>
            </p:nvSpPr>
            <p:spPr bwMode="auto">
              <a:xfrm>
                <a:off x="9560204" y="3919537"/>
                <a:ext cx="7938" cy="254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5" y="0"/>
                  </a:cxn>
                  <a:cxn ang="0">
                    <a:pos x="1" y="7"/>
                  </a:cxn>
                  <a:cxn ang="0">
                    <a:pos x="1" y="16"/>
                  </a:cxn>
                  <a:cxn ang="0">
                    <a:pos x="0" y="8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3" y="0"/>
                  </a:cxn>
                </a:cxnLst>
                <a:rect l="0" t="0" r="r" b="b"/>
                <a:pathLst>
                  <a:path w="5" h="16">
                    <a:moveTo>
                      <a:pt x="3" y="0"/>
                    </a:moveTo>
                    <a:lnTo>
                      <a:pt x="5" y="0"/>
                    </a:lnTo>
                    <a:lnTo>
                      <a:pt x="1" y="7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" name="Freeform 87"/>
              <p:cNvSpPr>
                <a:spLocks/>
              </p:cNvSpPr>
              <p:nvPr/>
            </p:nvSpPr>
            <p:spPr bwMode="auto">
              <a:xfrm>
                <a:off x="9479242" y="3919537"/>
                <a:ext cx="109538" cy="487363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60" y="2"/>
                  </a:cxn>
                  <a:cxn ang="0">
                    <a:pos x="61" y="4"/>
                  </a:cxn>
                  <a:cxn ang="0">
                    <a:pos x="63" y="5"/>
                  </a:cxn>
                  <a:cxn ang="0">
                    <a:pos x="63" y="15"/>
                  </a:cxn>
                  <a:cxn ang="0">
                    <a:pos x="64" y="29"/>
                  </a:cxn>
                  <a:cxn ang="0">
                    <a:pos x="66" y="45"/>
                  </a:cxn>
                  <a:cxn ang="0">
                    <a:pos x="68" y="64"/>
                  </a:cxn>
                  <a:cxn ang="0">
                    <a:pos x="69" y="84"/>
                  </a:cxn>
                  <a:cxn ang="0">
                    <a:pos x="68" y="106"/>
                  </a:cxn>
                  <a:cxn ang="0">
                    <a:pos x="65" y="127"/>
                  </a:cxn>
                  <a:cxn ang="0">
                    <a:pos x="58" y="149"/>
                  </a:cxn>
                  <a:cxn ang="0">
                    <a:pos x="51" y="166"/>
                  </a:cxn>
                  <a:cxn ang="0">
                    <a:pos x="43" y="187"/>
                  </a:cxn>
                  <a:cxn ang="0">
                    <a:pos x="34" y="210"/>
                  </a:cxn>
                  <a:cxn ang="0">
                    <a:pos x="26" y="236"/>
                  </a:cxn>
                  <a:cxn ang="0">
                    <a:pos x="8" y="285"/>
                  </a:cxn>
                  <a:cxn ang="0">
                    <a:pos x="0" y="307"/>
                  </a:cxn>
                  <a:cxn ang="0">
                    <a:pos x="12" y="267"/>
                  </a:cxn>
                  <a:cxn ang="0">
                    <a:pos x="23" y="230"/>
                  </a:cxn>
                  <a:cxn ang="0">
                    <a:pos x="30" y="195"/>
                  </a:cxn>
                  <a:cxn ang="0">
                    <a:pos x="37" y="163"/>
                  </a:cxn>
                  <a:cxn ang="0">
                    <a:pos x="42" y="134"/>
                  </a:cxn>
                  <a:cxn ang="0">
                    <a:pos x="46" y="110"/>
                  </a:cxn>
                  <a:cxn ang="0">
                    <a:pos x="48" y="90"/>
                  </a:cxn>
                  <a:cxn ang="0">
                    <a:pos x="50" y="76"/>
                  </a:cxn>
                  <a:cxn ang="0">
                    <a:pos x="51" y="66"/>
                  </a:cxn>
                  <a:cxn ang="0">
                    <a:pos x="51" y="63"/>
                  </a:cxn>
                  <a:cxn ang="0">
                    <a:pos x="54" y="58"/>
                  </a:cxn>
                  <a:cxn ang="0">
                    <a:pos x="57" y="55"/>
                  </a:cxn>
                  <a:cxn ang="0">
                    <a:pos x="60" y="55"/>
                  </a:cxn>
                  <a:cxn ang="0">
                    <a:pos x="62" y="54"/>
                  </a:cxn>
                  <a:cxn ang="0">
                    <a:pos x="63" y="52"/>
                  </a:cxn>
                  <a:cxn ang="0">
                    <a:pos x="63" y="49"/>
                  </a:cxn>
                  <a:cxn ang="0">
                    <a:pos x="61" y="43"/>
                  </a:cxn>
                  <a:cxn ang="0">
                    <a:pos x="58" y="33"/>
                  </a:cxn>
                  <a:cxn ang="0">
                    <a:pos x="55" y="27"/>
                  </a:cxn>
                  <a:cxn ang="0">
                    <a:pos x="54" y="21"/>
                  </a:cxn>
                  <a:cxn ang="0">
                    <a:pos x="52" y="16"/>
                  </a:cxn>
                  <a:cxn ang="0">
                    <a:pos x="52" y="7"/>
                  </a:cxn>
                  <a:cxn ang="0">
                    <a:pos x="56" y="0"/>
                  </a:cxn>
                </a:cxnLst>
                <a:rect l="0" t="0" r="r" b="b"/>
                <a:pathLst>
                  <a:path w="69" h="307">
                    <a:moveTo>
                      <a:pt x="56" y="0"/>
                    </a:moveTo>
                    <a:lnTo>
                      <a:pt x="60" y="2"/>
                    </a:lnTo>
                    <a:lnTo>
                      <a:pt x="61" y="4"/>
                    </a:lnTo>
                    <a:lnTo>
                      <a:pt x="63" y="5"/>
                    </a:lnTo>
                    <a:lnTo>
                      <a:pt x="63" y="15"/>
                    </a:lnTo>
                    <a:lnTo>
                      <a:pt x="64" y="29"/>
                    </a:lnTo>
                    <a:lnTo>
                      <a:pt x="66" y="45"/>
                    </a:lnTo>
                    <a:lnTo>
                      <a:pt x="68" y="64"/>
                    </a:lnTo>
                    <a:lnTo>
                      <a:pt x="69" y="84"/>
                    </a:lnTo>
                    <a:lnTo>
                      <a:pt x="68" y="106"/>
                    </a:lnTo>
                    <a:lnTo>
                      <a:pt x="65" y="127"/>
                    </a:lnTo>
                    <a:lnTo>
                      <a:pt x="58" y="149"/>
                    </a:lnTo>
                    <a:lnTo>
                      <a:pt x="51" y="166"/>
                    </a:lnTo>
                    <a:lnTo>
                      <a:pt x="43" y="187"/>
                    </a:lnTo>
                    <a:lnTo>
                      <a:pt x="34" y="210"/>
                    </a:lnTo>
                    <a:lnTo>
                      <a:pt x="26" y="236"/>
                    </a:lnTo>
                    <a:lnTo>
                      <a:pt x="8" y="285"/>
                    </a:lnTo>
                    <a:lnTo>
                      <a:pt x="0" y="307"/>
                    </a:lnTo>
                    <a:lnTo>
                      <a:pt x="12" y="267"/>
                    </a:lnTo>
                    <a:lnTo>
                      <a:pt x="23" y="230"/>
                    </a:lnTo>
                    <a:lnTo>
                      <a:pt x="30" y="195"/>
                    </a:lnTo>
                    <a:lnTo>
                      <a:pt x="37" y="163"/>
                    </a:lnTo>
                    <a:lnTo>
                      <a:pt x="42" y="134"/>
                    </a:lnTo>
                    <a:lnTo>
                      <a:pt x="46" y="110"/>
                    </a:lnTo>
                    <a:lnTo>
                      <a:pt x="48" y="90"/>
                    </a:lnTo>
                    <a:lnTo>
                      <a:pt x="50" y="76"/>
                    </a:lnTo>
                    <a:lnTo>
                      <a:pt x="51" y="66"/>
                    </a:lnTo>
                    <a:lnTo>
                      <a:pt x="51" y="63"/>
                    </a:lnTo>
                    <a:lnTo>
                      <a:pt x="54" y="58"/>
                    </a:lnTo>
                    <a:lnTo>
                      <a:pt x="57" y="55"/>
                    </a:lnTo>
                    <a:lnTo>
                      <a:pt x="60" y="55"/>
                    </a:lnTo>
                    <a:lnTo>
                      <a:pt x="62" y="54"/>
                    </a:lnTo>
                    <a:lnTo>
                      <a:pt x="63" y="52"/>
                    </a:lnTo>
                    <a:lnTo>
                      <a:pt x="63" y="49"/>
                    </a:lnTo>
                    <a:lnTo>
                      <a:pt x="61" y="43"/>
                    </a:lnTo>
                    <a:lnTo>
                      <a:pt x="58" y="33"/>
                    </a:lnTo>
                    <a:lnTo>
                      <a:pt x="55" y="27"/>
                    </a:lnTo>
                    <a:lnTo>
                      <a:pt x="54" y="21"/>
                    </a:lnTo>
                    <a:lnTo>
                      <a:pt x="52" y="16"/>
                    </a:lnTo>
                    <a:lnTo>
                      <a:pt x="52" y="7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6" name="Freeform 88"/>
              <p:cNvSpPr>
                <a:spLocks/>
              </p:cNvSpPr>
              <p:nvPr/>
            </p:nvSpPr>
            <p:spPr bwMode="auto">
              <a:xfrm>
                <a:off x="9630054" y="4776787"/>
                <a:ext cx="804863" cy="1951038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19" y="12"/>
                  </a:cxn>
                  <a:cxn ang="0">
                    <a:pos x="72" y="46"/>
                  </a:cxn>
                  <a:cxn ang="0">
                    <a:pos x="120" y="82"/>
                  </a:cxn>
                  <a:cxn ang="0">
                    <a:pos x="175" y="127"/>
                  </a:cxn>
                  <a:cxn ang="0">
                    <a:pos x="232" y="182"/>
                  </a:cxn>
                  <a:cxn ang="0">
                    <a:pos x="292" y="246"/>
                  </a:cxn>
                  <a:cxn ang="0">
                    <a:pos x="348" y="319"/>
                  </a:cxn>
                  <a:cxn ang="0">
                    <a:pos x="400" y="402"/>
                  </a:cxn>
                  <a:cxn ang="0">
                    <a:pos x="443" y="493"/>
                  </a:cxn>
                  <a:cxn ang="0">
                    <a:pos x="474" y="594"/>
                  </a:cxn>
                  <a:cxn ang="0">
                    <a:pos x="492" y="671"/>
                  </a:cxn>
                  <a:cxn ang="0">
                    <a:pos x="503" y="748"/>
                  </a:cxn>
                  <a:cxn ang="0">
                    <a:pos x="507" y="825"/>
                  </a:cxn>
                  <a:cxn ang="0">
                    <a:pos x="500" y="901"/>
                  </a:cxn>
                  <a:cxn ang="0">
                    <a:pos x="478" y="975"/>
                  </a:cxn>
                  <a:cxn ang="0">
                    <a:pos x="438" y="1050"/>
                  </a:cxn>
                  <a:cxn ang="0">
                    <a:pos x="377" y="1122"/>
                  </a:cxn>
                  <a:cxn ang="0">
                    <a:pos x="291" y="1194"/>
                  </a:cxn>
                  <a:cxn ang="0">
                    <a:pos x="238" y="1226"/>
                  </a:cxn>
                  <a:cxn ang="0">
                    <a:pos x="247" y="1207"/>
                  </a:cxn>
                  <a:cxn ang="0">
                    <a:pos x="261" y="1170"/>
                  </a:cxn>
                  <a:cxn ang="0">
                    <a:pos x="280" y="1118"/>
                  </a:cxn>
                  <a:cxn ang="0">
                    <a:pos x="300" y="1052"/>
                  </a:cxn>
                  <a:cxn ang="0">
                    <a:pos x="319" y="977"/>
                  </a:cxn>
                  <a:cxn ang="0">
                    <a:pos x="335" y="893"/>
                  </a:cxn>
                  <a:cxn ang="0">
                    <a:pos x="345" y="803"/>
                  </a:cxn>
                  <a:cxn ang="0">
                    <a:pos x="346" y="710"/>
                  </a:cxn>
                  <a:cxn ang="0">
                    <a:pos x="338" y="616"/>
                  </a:cxn>
                  <a:cxn ang="0">
                    <a:pos x="311" y="503"/>
                  </a:cxn>
                  <a:cxn ang="0">
                    <a:pos x="271" y="385"/>
                  </a:cxn>
                  <a:cxn ang="0">
                    <a:pos x="225" y="284"/>
                  </a:cxn>
                  <a:cxn ang="0">
                    <a:pos x="176" y="200"/>
                  </a:cxn>
                  <a:cxn ang="0">
                    <a:pos x="129" y="132"/>
                  </a:cxn>
                  <a:cxn ang="0">
                    <a:pos x="84" y="78"/>
                  </a:cxn>
                  <a:cxn ang="0">
                    <a:pos x="46" y="39"/>
                  </a:cxn>
                  <a:cxn ang="0">
                    <a:pos x="17" y="13"/>
                  </a:cxn>
                  <a:cxn ang="0">
                    <a:pos x="2" y="2"/>
                  </a:cxn>
                </a:cxnLst>
                <a:rect l="0" t="0" r="r" b="b"/>
                <a:pathLst>
                  <a:path w="507" h="1229">
                    <a:moveTo>
                      <a:pt x="0" y="0"/>
                    </a:moveTo>
                    <a:lnTo>
                      <a:pt x="2" y="1"/>
                    </a:lnTo>
                    <a:lnTo>
                      <a:pt x="9" y="5"/>
                    </a:lnTo>
                    <a:lnTo>
                      <a:pt x="19" y="12"/>
                    </a:lnTo>
                    <a:lnTo>
                      <a:pt x="34" y="20"/>
                    </a:lnTo>
                    <a:lnTo>
                      <a:pt x="72" y="46"/>
                    </a:lnTo>
                    <a:lnTo>
                      <a:pt x="95" y="62"/>
                    </a:lnTo>
                    <a:lnTo>
                      <a:pt x="120" y="82"/>
                    </a:lnTo>
                    <a:lnTo>
                      <a:pt x="146" y="102"/>
                    </a:lnTo>
                    <a:lnTo>
                      <a:pt x="175" y="127"/>
                    </a:lnTo>
                    <a:lnTo>
                      <a:pt x="203" y="153"/>
                    </a:lnTo>
                    <a:lnTo>
                      <a:pt x="232" y="182"/>
                    </a:lnTo>
                    <a:lnTo>
                      <a:pt x="262" y="213"/>
                    </a:lnTo>
                    <a:lnTo>
                      <a:pt x="292" y="246"/>
                    </a:lnTo>
                    <a:lnTo>
                      <a:pt x="320" y="281"/>
                    </a:lnTo>
                    <a:lnTo>
                      <a:pt x="348" y="319"/>
                    </a:lnTo>
                    <a:lnTo>
                      <a:pt x="375" y="359"/>
                    </a:lnTo>
                    <a:lnTo>
                      <a:pt x="400" y="402"/>
                    </a:lnTo>
                    <a:lnTo>
                      <a:pt x="422" y="446"/>
                    </a:lnTo>
                    <a:lnTo>
                      <a:pt x="443" y="493"/>
                    </a:lnTo>
                    <a:lnTo>
                      <a:pt x="460" y="543"/>
                    </a:lnTo>
                    <a:lnTo>
                      <a:pt x="474" y="594"/>
                    </a:lnTo>
                    <a:lnTo>
                      <a:pt x="483" y="633"/>
                    </a:lnTo>
                    <a:lnTo>
                      <a:pt x="492" y="671"/>
                    </a:lnTo>
                    <a:lnTo>
                      <a:pt x="499" y="710"/>
                    </a:lnTo>
                    <a:lnTo>
                      <a:pt x="503" y="748"/>
                    </a:lnTo>
                    <a:lnTo>
                      <a:pt x="506" y="787"/>
                    </a:lnTo>
                    <a:lnTo>
                      <a:pt x="507" y="825"/>
                    </a:lnTo>
                    <a:lnTo>
                      <a:pt x="505" y="863"/>
                    </a:lnTo>
                    <a:lnTo>
                      <a:pt x="500" y="901"/>
                    </a:lnTo>
                    <a:lnTo>
                      <a:pt x="491" y="938"/>
                    </a:lnTo>
                    <a:lnTo>
                      <a:pt x="478" y="975"/>
                    </a:lnTo>
                    <a:lnTo>
                      <a:pt x="460" y="1012"/>
                    </a:lnTo>
                    <a:lnTo>
                      <a:pt x="438" y="1050"/>
                    </a:lnTo>
                    <a:lnTo>
                      <a:pt x="410" y="1086"/>
                    </a:lnTo>
                    <a:lnTo>
                      <a:pt x="377" y="1122"/>
                    </a:lnTo>
                    <a:lnTo>
                      <a:pt x="337" y="1158"/>
                    </a:lnTo>
                    <a:lnTo>
                      <a:pt x="291" y="1194"/>
                    </a:lnTo>
                    <a:lnTo>
                      <a:pt x="237" y="1229"/>
                    </a:lnTo>
                    <a:lnTo>
                      <a:pt x="238" y="1226"/>
                    </a:lnTo>
                    <a:lnTo>
                      <a:pt x="242" y="1220"/>
                    </a:lnTo>
                    <a:lnTo>
                      <a:pt x="247" y="1207"/>
                    </a:lnTo>
                    <a:lnTo>
                      <a:pt x="254" y="1190"/>
                    </a:lnTo>
                    <a:lnTo>
                      <a:pt x="261" y="1170"/>
                    </a:lnTo>
                    <a:lnTo>
                      <a:pt x="270" y="1145"/>
                    </a:lnTo>
                    <a:lnTo>
                      <a:pt x="280" y="1118"/>
                    </a:lnTo>
                    <a:lnTo>
                      <a:pt x="290" y="1087"/>
                    </a:lnTo>
                    <a:lnTo>
                      <a:pt x="300" y="1052"/>
                    </a:lnTo>
                    <a:lnTo>
                      <a:pt x="310" y="1016"/>
                    </a:lnTo>
                    <a:lnTo>
                      <a:pt x="319" y="977"/>
                    </a:lnTo>
                    <a:lnTo>
                      <a:pt x="328" y="936"/>
                    </a:lnTo>
                    <a:lnTo>
                      <a:pt x="335" y="893"/>
                    </a:lnTo>
                    <a:lnTo>
                      <a:pt x="340" y="849"/>
                    </a:lnTo>
                    <a:lnTo>
                      <a:pt x="345" y="803"/>
                    </a:lnTo>
                    <a:lnTo>
                      <a:pt x="347" y="757"/>
                    </a:lnTo>
                    <a:lnTo>
                      <a:pt x="346" y="710"/>
                    </a:lnTo>
                    <a:lnTo>
                      <a:pt x="343" y="662"/>
                    </a:lnTo>
                    <a:lnTo>
                      <a:pt x="338" y="616"/>
                    </a:lnTo>
                    <a:lnTo>
                      <a:pt x="329" y="569"/>
                    </a:lnTo>
                    <a:lnTo>
                      <a:pt x="311" y="503"/>
                    </a:lnTo>
                    <a:lnTo>
                      <a:pt x="293" y="442"/>
                    </a:lnTo>
                    <a:lnTo>
                      <a:pt x="271" y="385"/>
                    </a:lnTo>
                    <a:lnTo>
                      <a:pt x="249" y="332"/>
                    </a:lnTo>
                    <a:lnTo>
                      <a:pt x="225" y="284"/>
                    </a:lnTo>
                    <a:lnTo>
                      <a:pt x="201" y="240"/>
                    </a:lnTo>
                    <a:lnTo>
                      <a:pt x="176" y="200"/>
                    </a:lnTo>
                    <a:lnTo>
                      <a:pt x="152" y="164"/>
                    </a:lnTo>
                    <a:lnTo>
                      <a:pt x="129" y="132"/>
                    </a:lnTo>
                    <a:lnTo>
                      <a:pt x="105" y="102"/>
                    </a:lnTo>
                    <a:lnTo>
                      <a:pt x="84" y="78"/>
                    </a:lnTo>
                    <a:lnTo>
                      <a:pt x="64" y="56"/>
                    </a:lnTo>
                    <a:lnTo>
                      <a:pt x="46" y="39"/>
                    </a:lnTo>
                    <a:lnTo>
                      <a:pt x="30" y="24"/>
                    </a:lnTo>
                    <a:lnTo>
                      <a:pt x="17" y="13"/>
                    </a:lnTo>
                    <a:lnTo>
                      <a:pt x="8" y="6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  <a:alpha val="13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30" name="Group 4"/>
              <p:cNvGrpSpPr/>
              <p:nvPr/>
            </p:nvGrpSpPr>
            <p:grpSpPr>
              <a:xfrm>
                <a:off x="8934729" y="4494212"/>
                <a:ext cx="750888" cy="236538"/>
                <a:chOff x="8934729" y="4494212"/>
                <a:chExt cx="750888" cy="236538"/>
              </a:xfrm>
            </p:grpSpPr>
            <p:sp>
              <p:nvSpPr>
                <p:cNvPr id="178" name="Freeform 90"/>
                <p:cNvSpPr>
                  <a:spLocks/>
                </p:cNvSpPr>
                <p:nvPr/>
              </p:nvSpPr>
              <p:spPr bwMode="auto">
                <a:xfrm>
                  <a:off x="8936317" y="4589462"/>
                  <a:ext cx="749300" cy="128588"/>
                </a:xfrm>
                <a:custGeom>
                  <a:avLst/>
                  <a:gdLst/>
                  <a:ahLst/>
                  <a:cxnLst>
                    <a:cxn ang="0">
                      <a:pos x="423" y="0"/>
                    </a:cxn>
                    <a:cxn ang="0">
                      <a:pos x="430" y="0"/>
                    </a:cxn>
                    <a:cxn ang="0">
                      <a:pos x="424" y="2"/>
                    </a:cxn>
                    <a:cxn ang="0">
                      <a:pos x="423" y="5"/>
                    </a:cxn>
                    <a:cxn ang="0">
                      <a:pos x="426" y="9"/>
                    </a:cxn>
                    <a:cxn ang="0">
                      <a:pos x="431" y="14"/>
                    </a:cxn>
                    <a:cxn ang="0">
                      <a:pos x="439" y="19"/>
                    </a:cxn>
                    <a:cxn ang="0">
                      <a:pos x="447" y="25"/>
                    </a:cxn>
                    <a:cxn ang="0">
                      <a:pos x="455" y="31"/>
                    </a:cxn>
                    <a:cxn ang="0">
                      <a:pos x="463" y="36"/>
                    </a:cxn>
                    <a:cxn ang="0">
                      <a:pos x="469" y="41"/>
                    </a:cxn>
                    <a:cxn ang="0">
                      <a:pos x="472" y="44"/>
                    </a:cxn>
                    <a:cxn ang="0">
                      <a:pos x="471" y="46"/>
                    </a:cxn>
                    <a:cxn ang="0">
                      <a:pos x="463" y="49"/>
                    </a:cxn>
                    <a:cxn ang="0">
                      <a:pos x="452" y="53"/>
                    </a:cxn>
                    <a:cxn ang="0">
                      <a:pos x="435" y="57"/>
                    </a:cxn>
                    <a:cxn ang="0">
                      <a:pos x="414" y="61"/>
                    </a:cxn>
                    <a:cxn ang="0">
                      <a:pos x="389" y="65"/>
                    </a:cxn>
                    <a:cxn ang="0">
                      <a:pos x="359" y="69"/>
                    </a:cxn>
                    <a:cxn ang="0">
                      <a:pos x="325" y="73"/>
                    </a:cxn>
                    <a:cxn ang="0">
                      <a:pos x="285" y="76"/>
                    </a:cxn>
                    <a:cxn ang="0">
                      <a:pos x="240" y="78"/>
                    </a:cxn>
                    <a:cxn ang="0">
                      <a:pos x="190" y="80"/>
                    </a:cxn>
                    <a:cxn ang="0">
                      <a:pos x="134" y="81"/>
                    </a:cxn>
                    <a:cxn ang="0">
                      <a:pos x="74" y="81"/>
                    </a:cxn>
                    <a:cxn ang="0">
                      <a:pos x="8" y="80"/>
                    </a:cxn>
                    <a:cxn ang="0">
                      <a:pos x="2" y="80"/>
                    </a:cxn>
                    <a:cxn ang="0">
                      <a:pos x="2" y="78"/>
                    </a:cxn>
                    <a:cxn ang="0">
                      <a:pos x="1" y="74"/>
                    </a:cxn>
                    <a:cxn ang="0">
                      <a:pos x="0" y="67"/>
                    </a:cxn>
                    <a:cxn ang="0">
                      <a:pos x="0" y="59"/>
                    </a:cxn>
                    <a:cxn ang="0">
                      <a:pos x="1" y="50"/>
                    </a:cxn>
                    <a:cxn ang="0">
                      <a:pos x="3" y="43"/>
                    </a:cxn>
                    <a:cxn ang="0">
                      <a:pos x="7" y="36"/>
                    </a:cxn>
                    <a:cxn ang="0">
                      <a:pos x="12" y="32"/>
                    </a:cxn>
                    <a:cxn ang="0">
                      <a:pos x="20" y="30"/>
                    </a:cxn>
                    <a:cxn ang="0">
                      <a:pos x="28" y="30"/>
                    </a:cxn>
                    <a:cxn ang="0">
                      <a:pos x="41" y="29"/>
                    </a:cxn>
                    <a:cxn ang="0">
                      <a:pos x="59" y="28"/>
                    </a:cxn>
                    <a:cxn ang="0">
                      <a:pos x="81" y="26"/>
                    </a:cxn>
                    <a:cxn ang="0">
                      <a:pos x="106" y="25"/>
                    </a:cxn>
                    <a:cxn ang="0">
                      <a:pos x="134" y="23"/>
                    </a:cxn>
                    <a:cxn ang="0">
                      <a:pos x="165" y="20"/>
                    </a:cxn>
                    <a:cxn ang="0">
                      <a:pos x="196" y="18"/>
                    </a:cxn>
                    <a:cxn ang="0">
                      <a:pos x="228" y="15"/>
                    </a:cxn>
                    <a:cxn ang="0">
                      <a:pos x="291" y="11"/>
                    </a:cxn>
                    <a:cxn ang="0">
                      <a:pos x="321" y="8"/>
                    </a:cxn>
                    <a:cxn ang="0">
                      <a:pos x="348" y="6"/>
                    </a:cxn>
                    <a:cxn ang="0">
                      <a:pos x="373" y="4"/>
                    </a:cxn>
                    <a:cxn ang="0">
                      <a:pos x="394" y="3"/>
                    </a:cxn>
                    <a:cxn ang="0">
                      <a:pos x="412" y="1"/>
                    </a:cxn>
                    <a:cxn ang="0">
                      <a:pos x="423" y="0"/>
                    </a:cxn>
                  </a:cxnLst>
                  <a:rect l="0" t="0" r="r" b="b"/>
                  <a:pathLst>
                    <a:path w="472" h="81">
                      <a:moveTo>
                        <a:pt x="423" y="0"/>
                      </a:moveTo>
                      <a:lnTo>
                        <a:pt x="430" y="0"/>
                      </a:lnTo>
                      <a:lnTo>
                        <a:pt x="424" y="2"/>
                      </a:lnTo>
                      <a:lnTo>
                        <a:pt x="423" y="5"/>
                      </a:lnTo>
                      <a:lnTo>
                        <a:pt x="426" y="9"/>
                      </a:lnTo>
                      <a:lnTo>
                        <a:pt x="431" y="14"/>
                      </a:lnTo>
                      <a:lnTo>
                        <a:pt x="439" y="19"/>
                      </a:lnTo>
                      <a:lnTo>
                        <a:pt x="447" y="25"/>
                      </a:lnTo>
                      <a:lnTo>
                        <a:pt x="455" y="31"/>
                      </a:lnTo>
                      <a:lnTo>
                        <a:pt x="463" y="36"/>
                      </a:lnTo>
                      <a:lnTo>
                        <a:pt x="469" y="41"/>
                      </a:lnTo>
                      <a:lnTo>
                        <a:pt x="472" y="44"/>
                      </a:lnTo>
                      <a:lnTo>
                        <a:pt x="471" y="46"/>
                      </a:lnTo>
                      <a:lnTo>
                        <a:pt x="463" y="49"/>
                      </a:lnTo>
                      <a:lnTo>
                        <a:pt x="452" y="53"/>
                      </a:lnTo>
                      <a:lnTo>
                        <a:pt x="435" y="57"/>
                      </a:lnTo>
                      <a:lnTo>
                        <a:pt x="414" y="61"/>
                      </a:lnTo>
                      <a:lnTo>
                        <a:pt x="389" y="65"/>
                      </a:lnTo>
                      <a:lnTo>
                        <a:pt x="359" y="69"/>
                      </a:lnTo>
                      <a:lnTo>
                        <a:pt x="325" y="73"/>
                      </a:lnTo>
                      <a:lnTo>
                        <a:pt x="285" y="76"/>
                      </a:lnTo>
                      <a:lnTo>
                        <a:pt x="240" y="78"/>
                      </a:lnTo>
                      <a:lnTo>
                        <a:pt x="190" y="80"/>
                      </a:lnTo>
                      <a:lnTo>
                        <a:pt x="134" y="81"/>
                      </a:lnTo>
                      <a:lnTo>
                        <a:pt x="74" y="81"/>
                      </a:lnTo>
                      <a:lnTo>
                        <a:pt x="8" y="80"/>
                      </a:lnTo>
                      <a:lnTo>
                        <a:pt x="2" y="80"/>
                      </a:lnTo>
                      <a:lnTo>
                        <a:pt x="2" y="78"/>
                      </a:lnTo>
                      <a:lnTo>
                        <a:pt x="1" y="74"/>
                      </a:lnTo>
                      <a:lnTo>
                        <a:pt x="0" y="67"/>
                      </a:lnTo>
                      <a:lnTo>
                        <a:pt x="0" y="59"/>
                      </a:lnTo>
                      <a:lnTo>
                        <a:pt x="1" y="50"/>
                      </a:lnTo>
                      <a:lnTo>
                        <a:pt x="3" y="43"/>
                      </a:lnTo>
                      <a:lnTo>
                        <a:pt x="7" y="36"/>
                      </a:lnTo>
                      <a:lnTo>
                        <a:pt x="12" y="32"/>
                      </a:lnTo>
                      <a:lnTo>
                        <a:pt x="20" y="30"/>
                      </a:lnTo>
                      <a:lnTo>
                        <a:pt x="28" y="30"/>
                      </a:lnTo>
                      <a:lnTo>
                        <a:pt x="41" y="29"/>
                      </a:lnTo>
                      <a:lnTo>
                        <a:pt x="59" y="28"/>
                      </a:lnTo>
                      <a:lnTo>
                        <a:pt x="81" y="26"/>
                      </a:lnTo>
                      <a:lnTo>
                        <a:pt x="106" y="25"/>
                      </a:lnTo>
                      <a:lnTo>
                        <a:pt x="134" y="23"/>
                      </a:lnTo>
                      <a:lnTo>
                        <a:pt x="165" y="20"/>
                      </a:lnTo>
                      <a:lnTo>
                        <a:pt x="196" y="18"/>
                      </a:lnTo>
                      <a:lnTo>
                        <a:pt x="228" y="15"/>
                      </a:lnTo>
                      <a:lnTo>
                        <a:pt x="291" y="11"/>
                      </a:lnTo>
                      <a:lnTo>
                        <a:pt x="321" y="8"/>
                      </a:lnTo>
                      <a:lnTo>
                        <a:pt x="348" y="6"/>
                      </a:lnTo>
                      <a:lnTo>
                        <a:pt x="373" y="4"/>
                      </a:lnTo>
                      <a:lnTo>
                        <a:pt x="394" y="3"/>
                      </a:lnTo>
                      <a:lnTo>
                        <a:pt x="412" y="1"/>
                      </a:lnTo>
                      <a:lnTo>
                        <a:pt x="423" y="0"/>
                      </a:ln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9" name="Freeform 91"/>
                <p:cNvSpPr>
                  <a:spLocks/>
                </p:cNvSpPr>
                <p:nvPr/>
              </p:nvSpPr>
              <p:spPr bwMode="auto">
                <a:xfrm>
                  <a:off x="9034742" y="4643437"/>
                  <a:ext cx="153988" cy="84138"/>
                </a:xfrm>
                <a:custGeom>
                  <a:avLst/>
                  <a:gdLst/>
                  <a:ahLst/>
                  <a:cxnLst>
                    <a:cxn ang="0">
                      <a:pos x="27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7"/>
                    </a:cxn>
                    <a:cxn ang="0">
                      <a:pos x="78" y="31"/>
                    </a:cxn>
                    <a:cxn ang="0">
                      <a:pos x="86" y="37"/>
                    </a:cxn>
                    <a:cxn ang="0">
                      <a:pos x="92" y="42"/>
                    </a:cxn>
                    <a:cxn ang="0">
                      <a:pos x="96" y="44"/>
                    </a:cxn>
                    <a:cxn ang="0">
                      <a:pos x="97" y="46"/>
                    </a:cxn>
                    <a:cxn ang="0">
                      <a:pos x="93" y="48"/>
                    </a:cxn>
                    <a:cxn ang="0">
                      <a:pos x="86" y="50"/>
                    </a:cxn>
                    <a:cxn ang="0">
                      <a:pos x="76" y="52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8" y="1"/>
                    </a:cxn>
                    <a:cxn ang="0">
                      <a:pos x="27" y="0"/>
                    </a:cxn>
                  </a:cxnLst>
                  <a:rect l="0" t="0" r="r" b="b"/>
                  <a:pathLst>
                    <a:path w="97" h="53">
                      <a:moveTo>
                        <a:pt x="27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7"/>
                      </a:lnTo>
                      <a:lnTo>
                        <a:pt x="78" y="31"/>
                      </a:lnTo>
                      <a:lnTo>
                        <a:pt x="86" y="37"/>
                      </a:lnTo>
                      <a:lnTo>
                        <a:pt x="92" y="42"/>
                      </a:lnTo>
                      <a:lnTo>
                        <a:pt x="96" y="44"/>
                      </a:lnTo>
                      <a:lnTo>
                        <a:pt x="97" y="46"/>
                      </a:lnTo>
                      <a:lnTo>
                        <a:pt x="93" y="48"/>
                      </a:lnTo>
                      <a:lnTo>
                        <a:pt x="86" y="50"/>
                      </a:lnTo>
                      <a:lnTo>
                        <a:pt x="76" y="52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8" y="1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0" name="Freeform 92"/>
                <p:cNvSpPr>
                  <a:spLocks/>
                </p:cNvSpPr>
                <p:nvPr/>
              </p:nvSpPr>
              <p:spPr bwMode="auto">
                <a:xfrm>
                  <a:off x="8945842" y="4648200"/>
                  <a:ext cx="147638" cy="825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6" y="1"/>
                    </a:cxn>
                    <a:cxn ang="0">
                      <a:pos x="47" y="7"/>
                    </a:cxn>
                    <a:cxn ang="0">
                      <a:pos x="53" y="12"/>
                    </a:cxn>
                    <a:cxn ang="0">
                      <a:pos x="60" y="17"/>
                    </a:cxn>
                    <a:cxn ang="0">
                      <a:pos x="76" y="31"/>
                    </a:cxn>
                    <a:cxn ang="0">
                      <a:pos x="83" y="37"/>
                    </a:cxn>
                    <a:cxn ang="0">
                      <a:pos x="89" y="42"/>
                    </a:cxn>
                    <a:cxn ang="0">
                      <a:pos x="93" y="44"/>
                    </a:cxn>
                    <a:cxn ang="0">
                      <a:pos x="93" y="46"/>
                    </a:cxn>
                    <a:cxn ang="0">
                      <a:pos x="89" y="48"/>
                    </a:cxn>
                    <a:cxn ang="0">
                      <a:pos x="83" y="50"/>
                    </a:cxn>
                    <a:cxn ang="0">
                      <a:pos x="73" y="51"/>
                    </a:cxn>
                    <a:cxn ang="0">
                      <a:pos x="62" y="52"/>
                    </a:cxn>
                    <a:cxn ang="0">
                      <a:pos x="49" y="51"/>
                    </a:cxn>
                    <a:cxn ang="0">
                      <a:pos x="47" y="50"/>
                    </a:cxn>
                    <a:cxn ang="0">
                      <a:pos x="43" y="46"/>
                    </a:cxn>
                    <a:cxn ang="0">
                      <a:pos x="35" y="39"/>
                    </a:cxn>
                    <a:cxn ang="0">
                      <a:pos x="26" y="31"/>
                    </a:cxn>
                    <a:cxn ang="0">
                      <a:pos x="17" y="22"/>
                    </a:cxn>
                    <a:cxn ang="0">
                      <a:pos x="7" y="14"/>
                    </a:cxn>
                    <a:cxn ang="0">
                      <a:pos x="0" y="7"/>
                    </a:cxn>
                    <a:cxn ang="0">
                      <a:pos x="3" y="4"/>
                    </a:cxn>
                    <a:cxn ang="0">
                      <a:pos x="12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93" h="52">
                      <a:moveTo>
                        <a:pt x="23" y="0"/>
                      </a:moveTo>
                      <a:lnTo>
                        <a:pt x="36" y="1"/>
                      </a:lnTo>
                      <a:lnTo>
                        <a:pt x="47" y="7"/>
                      </a:lnTo>
                      <a:lnTo>
                        <a:pt x="53" y="12"/>
                      </a:lnTo>
                      <a:lnTo>
                        <a:pt x="60" y="17"/>
                      </a:lnTo>
                      <a:lnTo>
                        <a:pt x="76" y="31"/>
                      </a:lnTo>
                      <a:lnTo>
                        <a:pt x="83" y="37"/>
                      </a:lnTo>
                      <a:lnTo>
                        <a:pt x="89" y="42"/>
                      </a:lnTo>
                      <a:lnTo>
                        <a:pt x="93" y="44"/>
                      </a:lnTo>
                      <a:lnTo>
                        <a:pt x="93" y="46"/>
                      </a:lnTo>
                      <a:lnTo>
                        <a:pt x="89" y="48"/>
                      </a:lnTo>
                      <a:lnTo>
                        <a:pt x="83" y="50"/>
                      </a:lnTo>
                      <a:lnTo>
                        <a:pt x="73" y="51"/>
                      </a:lnTo>
                      <a:lnTo>
                        <a:pt x="62" y="52"/>
                      </a:lnTo>
                      <a:lnTo>
                        <a:pt x="49" y="51"/>
                      </a:lnTo>
                      <a:lnTo>
                        <a:pt x="47" y="50"/>
                      </a:lnTo>
                      <a:lnTo>
                        <a:pt x="43" y="46"/>
                      </a:lnTo>
                      <a:lnTo>
                        <a:pt x="35" y="39"/>
                      </a:lnTo>
                      <a:lnTo>
                        <a:pt x="26" y="31"/>
                      </a:lnTo>
                      <a:lnTo>
                        <a:pt x="17" y="22"/>
                      </a:lnTo>
                      <a:lnTo>
                        <a:pt x="7" y="14"/>
                      </a:lnTo>
                      <a:lnTo>
                        <a:pt x="0" y="7"/>
                      </a:lnTo>
                      <a:lnTo>
                        <a:pt x="3" y="4"/>
                      </a:lnTo>
                      <a:lnTo>
                        <a:pt x="12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1" name="Freeform 93"/>
                <p:cNvSpPr>
                  <a:spLocks/>
                </p:cNvSpPr>
                <p:nvPr/>
              </p:nvSpPr>
              <p:spPr bwMode="auto">
                <a:xfrm>
                  <a:off x="8934729" y="4670425"/>
                  <a:ext cx="63500" cy="60325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0" y="7"/>
                    </a:cxn>
                    <a:cxn ang="0">
                      <a:pos x="28" y="21"/>
                    </a:cxn>
                    <a:cxn ang="0">
                      <a:pos x="35" y="27"/>
                    </a:cxn>
                    <a:cxn ang="0">
                      <a:pos x="39" y="30"/>
                    </a:cxn>
                    <a:cxn ang="0">
                      <a:pos x="40" y="32"/>
                    </a:cxn>
                    <a:cxn ang="0">
                      <a:pos x="35" y="35"/>
                    </a:cxn>
                    <a:cxn ang="0">
                      <a:pos x="27" y="36"/>
                    </a:cxn>
                    <a:cxn ang="0">
                      <a:pos x="15" y="38"/>
                    </a:cxn>
                    <a:cxn ang="0">
                      <a:pos x="3" y="38"/>
                    </a:cxn>
                    <a:cxn ang="0">
                      <a:pos x="3" y="36"/>
                    </a:cxn>
                    <a:cxn ang="0">
                      <a:pos x="0" y="22"/>
                    </a:cxn>
                    <a:cxn ang="0">
                      <a:pos x="0" y="9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40" h="38">
                      <a:moveTo>
                        <a:pt x="3" y="0"/>
                      </a:moveTo>
                      <a:lnTo>
                        <a:pt x="10" y="7"/>
                      </a:lnTo>
                      <a:lnTo>
                        <a:pt x="28" y="21"/>
                      </a:lnTo>
                      <a:lnTo>
                        <a:pt x="35" y="27"/>
                      </a:lnTo>
                      <a:lnTo>
                        <a:pt x="39" y="30"/>
                      </a:lnTo>
                      <a:lnTo>
                        <a:pt x="40" y="32"/>
                      </a:lnTo>
                      <a:lnTo>
                        <a:pt x="35" y="35"/>
                      </a:lnTo>
                      <a:lnTo>
                        <a:pt x="27" y="36"/>
                      </a:lnTo>
                      <a:lnTo>
                        <a:pt x="15" y="38"/>
                      </a:lnTo>
                      <a:lnTo>
                        <a:pt x="3" y="38"/>
                      </a:lnTo>
                      <a:lnTo>
                        <a:pt x="3" y="36"/>
                      </a:lnTo>
                      <a:lnTo>
                        <a:pt x="0" y="22"/>
                      </a:lnTo>
                      <a:lnTo>
                        <a:pt x="0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2" name="Freeform 94"/>
                <p:cNvSpPr>
                  <a:spLocks/>
                </p:cNvSpPr>
                <p:nvPr/>
              </p:nvSpPr>
              <p:spPr bwMode="auto">
                <a:xfrm>
                  <a:off x="9126817" y="4643437"/>
                  <a:ext cx="152400" cy="84138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40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7"/>
                    </a:cxn>
                    <a:cxn ang="0">
                      <a:pos x="79" y="31"/>
                    </a:cxn>
                    <a:cxn ang="0">
                      <a:pos x="86" y="37"/>
                    </a:cxn>
                    <a:cxn ang="0">
                      <a:pos x="91" y="42"/>
                    </a:cxn>
                    <a:cxn ang="0">
                      <a:pos x="95" y="44"/>
                    </a:cxn>
                    <a:cxn ang="0">
                      <a:pos x="96" y="46"/>
                    </a:cxn>
                    <a:cxn ang="0">
                      <a:pos x="92" y="48"/>
                    </a:cxn>
                    <a:cxn ang="0">
                      <a:pos x="86" y="50"/>
                    </a:cxn>
                    <a:cxn ang="0">
                      <a:pos x="76" y="52"/>
                    </a:cxn>
                    <a:cxn ang="0">
                      <a:pos x="64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7" y="47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24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3">
                      <a:moveTo>
                        <a:pt x="28" y="0"/>
                      </a:moveTo>
                      <a:lnTo>
                        <a:pt x="40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7"/>
                      </a:lnTo>
                      <a:lnTo>
                        <a:pt x="79" y="31"/>
                      </a:lnTo>
                      <a:lnTo>
                        <a:pt x="86" y="37"/>
                      </a:lnTo>
                      <a:lnTo>
                        <a:pt x="91" y="42"/>
                      </a:lnTo>
                      <a:lnTo>
                        <a:pt x="95" y="44"/>
                      </a:lnTo>
                      <a:lnTo>
                        <a:pt x="96" y="46"/>
                      </a:lnTo>
                      <a:lnTo>
                        <a:pt x="92" y="48"/>
                      </a:lnTo>
                      <a:lnTo>
                        <a:pt x="86" y="50"/>
                      </a:lnTo>
                      <a:lnTo>
                        <a:pt x="76" y="52"/>
                      </a:lnTo>
                      <a:lnTo>
                        <a:pt x="64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7" y="47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24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3" name="Freeform 95"/>
                <p:cNvSpPr>
                  <a:spLocks/>
                </p:cNvSpPr>
                <p:nvPr/>
              </p:nvSpPr>
              <p:spPr bwMode="auto">
                <a:xfrm>
                  <a:off x="9214129" y="4641850"/>
                  <a:ext cx="152400" cy="84138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2"/>
                    </a:cxn>
                    <a:cxn ang="0">
                      <a:pos x="63" y="18"/>
                    </a:cxn>
                    <a:cxn ang="0">
                      <a:pos x="71" y="24"/>
                    </a:cxn>
                    <a:cxn ang="0">
                      <a:pos x="78" y="31"/>
                    </a:cxn>
                    <a:cxn ang="0">
                      <a:pos x="85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6"/>
                    </a:cxn>
                    <a:cxn ang="0">
                      <a:pos x="92" y="48"/>
                    </a:cxn>
                    <a:cxn ang="0">
                      <a:pos x="85" y="50"/>
                    </a:cxn>
                    <a:cxn ang="0">
                      <a:pos x="75" y="52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6" y="47"/>
                    </a:cxn>
                    <a:cxn ang="0">
                      <a:pos x="39" y="41"/>
                    </a:cxn>
                    <a:cxn ang="0">
                      <a:pos x="33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3">
                      <a:moveTo>
                        <a:pt x="28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2"/>
                      </a:lnTo>
                      <a:lnTo>
                        <a:pt x="63" y="18"/>
                      </a:lnTo>
                      <a:lnTo>
                        <a:pt x="71" y="24"/>
                      </a:lnTo>
                      <a:lnTo>
                        <a:pt x="78" y="31"/>
                      </a:lnTo>
                      <a:lnTo>
                        <a:pt x="85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6"/>
                      </a:lnTo>
                      <a:lnTo>
                        <a:pt x="92" y="48"/>
                      </a:lnTo>
                      <a:lnTo>
                        <a:pt x="85" y="50"/>
                      </a:lnTo>
                      <a:lnTo>
                        <a:pt x="75" y="52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6" y="47"/>
                      </a:lnTo>
                      <a:lnTo>
                        <a:pt x="39" y="41"/>
                      </a:lnTo>
                      <a:lnTo>
                        <a:pt x="33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4" name="Freeform 96"/>
                <p:cNvSpPr>
                  <a:spLocks/>
                </p:cNvSpPr>
                <p:nvPr/>
              </p:nvSpPr>
              <p:spPr bwMode="auto">
                <a:xfrm>
                  <a:off x="9301442" y="4630737"/>
                  <a:ext cx="153988" cy="84138"/>
                </a:xfrm>
                <a:custGeom>
                  <a:avLst/>
                  <a:gdLst/>
                  <a:ahLst/>
                  <a:cxnLst>
                    <a:cxn ang="0">
                      <a:pos x="27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2" y="9"/>
                    </a:cxn>
                    <a:cxn ang="0">
                      <a:pos x="57" y="13"/>
                    </a:cxn>
                    <a:cxn ang="0">
                      <a:pos x="62" y="18"/>
                    </a:cxn>
                    <a:cxn ang="0">
                      <a:pos x="70" y="24"/>
                    </a:cxn>
                    <a:cxn ang="0">
                      <a:pos x="86" y="38"/>
                    </a:cxn>
                    <a:cxn ang="0">
                      <a:pos x="92" y="42"/>
                    </a:cxn>
                    <a:cxn ang="0">
                      <a:pos x="96" y="45"/>
                    </a:cxn>
                    <a:cxn ang="0">
                      <a:pos x="97" y="47"/>
                    </a:cxn>
                    <a:cxn ang="0">
                      <a:pos x="93" y="49"/>
                    </a:cxn>
                    <a:cxn ang="0">
                      <a:pos x="86" y="51"/>
                    </a:cxn>
                    <a:cxn ang="0">
                      <a:pos x="76" y="52"/>
                    </a:cxn>
                    <a:cxn ang="0">
                      <a:pos x="64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0" y="41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9" y="3"/>
                    </a:cxn>
                    <a:cxn ang="0">
                      <a:pos x="18" y="1"/>
                    </a:cxn>
                    <a:cxn ang="0">
                      <a:pos x="27" y="0"/>
                    </a:cxn>
                  </a:cxnLst>
                  <a:rect l="0" t="0" r="r" b="b"/>
                  <a:pathLst>
                    <a:path w="97" h="53">
                      <a:moveTo>
                        <a:pt x="27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2" y="9"/>
                      </a:lnTo>
                      <a:lnTo>
                        <a:pt x="57" y="13"/>
                      </a:lnTo>
                      <a:lnTo>
                        <a:pt x="62" y="18"/>
                      </a:lnTo>
                      <a:lnTo>
                        <a:pt x="70" y="24"/>
                      </a:lnTo>
                      <a:lnTo>
                        <a:pt x="86" y="38"/>
                      </a:lnTo>
                      <a:lnTo>
                        <a:pt x="92" y="42"/>
                      </a:lnTo>
                      <a:lnTo>
                        <a:pt x="96" y="45"/>
                      </a:lnTo>
                      <a:lnTo>
                        <a:pt x="97" y="47"/>
                      </a:lnTo>
                      <a:lnTo>
                        <a:pt x="93" y="49"/>
                      </a:lnTo>
                      <a:lnTo>
                        <a:pt x="86" y="51"/>
                      </a:lnTo>
                      <a:lnTo>
                        <a:pt x="76" y="52"/>
                      </a:lnTo>
                      <a:lnTo>
                        <a:pt x="64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0" y="41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9" y="3"/>
                      </a:lnTo>
                      <a:lnTo>
                        <a:pt x="18" y="1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5" name="Freeform 97"/>
                <p:cNvSpPr>
                  <a:spLocks/>
                </p:cNvSpPr>
                <p:nvPr/>
              </p:nvSpPr>
              <p:spPr bwMode="auto">
                <a:xfrm>
                  <a:off x="9387167" y="4616450"/>
                  <a:ext cx="152400" cy="85725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40" y="2"/>
                    </a:cxn>
                    <a:cxn ang="0">
                      <a:pos x="50" y="7"/>
                    </a:cxn>
                    <a:cxn ang="0">
                      <a:pos x="56" y="13"/>
                    </a:cxn>
                    <a:cxn ang="0">
                      <a:pos x="63" y="19"/>
                    </a:cxn>
                    <a:cxn ang="0">
                      <a:pos x="71" y="25"/>
                    </a:cxn>
                    <a:cxn ang="0">
                      <a:pos x="79" y="31"/>
                    </a:cxn>
                    <a:cxn ang="0">
                      <a:pos x="86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7"/>
                    </a:cxn>
                    <a:cxn ang="0">
                      <a:pos x="92" y="49"/>
                    </a:cxn>
                    <a:cxn ang="0">
                      <a:pos x="86" y="51"/>
                    </a:cxn>
                    <a:cxn ang="0">
                      <a:pos x="76" y="53"/>
                    </a:cxn>
                    <a:cxn ang="0">
                      <a:pos x="64" y="54"/>
                    </a:cxn>
                    <a:cxn ang="0">
                      <a:pos x="52" y="53"/>
                    </a:cxn>
                    <a:cxn ang="0">
                      <a:pos x="50" y="52"/>
                    </a:cxn>
                    <a:cxn ang="0">
                      <a:pos x="47" y="47"/>
                    </a:cxn>
                    <a:cxn ang="0">
                      <a:pos x="40" y="42"/>
                    </a:cxn>
                    <a:cxn ang="0">
                      <a:pos x="24" y="27"/>
                    </a:cxn>
                    <a:cxn ang="0">
                      <a:pos x="15" y="19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4">
                      <a:moveTo>
                        <a:pt x="28" y="0"/>
                      </a:moveTo>
                      <a:lnTo>
                        <a:pt x="40" y="2"/>
                      </a:lnTo>
                      <a:lnTo>
                        <a:pt x="50" y="7"/>
                      </a:lnTo>
                      <a:lnTo>
                        <a:pt x="56" y="13"/>
                      </a:lnTo>
                      <a:lnTo>
                        <a:pt x="63" y="19"/>
                      </a:lnTo>
                      <a:lnTo>
                        <a:pt x="71" y="25"/>
                      </a:lnTo>
                      <a:lnTo>
                        <a:pt x="79" y="31"/>
                      </a:lnTo>
                      <a:lnTo>
                        <a:pt x="86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7"/>
                      </a:lnTo>
                      <a:lnTo>
                        <a:pt x="92" y="49"/>
                      </a:lnTo>
                      <a:lnTo>
                        <a:pt x="86" y="51"/>
                      </a:lnTo>
                      <a:lnTo>
                        <a:pt x="76" y="53"/>
                      </a:lnTo>
                      <a:lnTo>
                        <a:pt x="64" y="54"/>
                      </a:lnTo>
                      <a:lnTo>
                        <a:pt x="52" y="53"/>
                      </a:lnTo>
                      <a:lnTo>
                        <a:pt x="50" y="52"/>
                      </a:lnTo>
                      <a:lnTo>
                        <a:pt x="47" y="47"/>
                      </a:lnTo>
                      <a:lnTo>
                        <a:pt x="40" y="42"/>
                      </a:lnTo>
                      <a:lnTo>
                        <a:pt x="24" y="27"/>
                      </a:lnTo>
                      <a:lnTo>
                        <a:pt x="15" y="19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6" name="Freeform 98"/>
                <p:cNvSpPr>
                  <a:spLocks/>
                </p:cNvSpPr>
                <p:nvPr/>
              </p:nvSpPr>
              <p:spPr bwMode="auto">
                <a:xfrm>
                  <a:off x="9469717" y="4602162"/>
                  <a:ext cx="152400" cy="85725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39" y="2"/>
                    </a:cxn>
                    <a:cxn ang="0">
                      <a:pos x="50" y="7"/>
                    </a:cxn>
                    <a:cxn ang="0">
                      <a:pos x="56" y="13"/>
                    </a:cxn>
                    <a:cxn ang="0">
                      <a:pos x="63" y="19"/>
                    </a:cxn>
                    <a:cxn ang="0">
                      <a:pos x="71" y="25"/>
                    </a:cxn>
                    <a:cxn ang="0">
                      <a:pos x="78" y="32"/>
                    </a:cxn>
                    <a:cxn ang="0">
                      <a:pos x="85" y="38"/>
                    </a:cxn>
                    <a:cxn ang="0">
                      <a:pos x="91" y="42"/>
                    </a:cxn>
                    <a:cxn ang="0">
                      <a:pos x="95" y="45"/>
                    </a:cxn>
                    <a:cxn ang="0">
                      <a:pos x="96" y="47"/>
                    </a:cxn>
                    <a:cxn ang="0">
                      <a:pos x="92" y="49"/>
                    </a:cxn>
                    <a:cxn ang="0">
                      <a:pos x="85" y="51"/>
                    </a:cxn>
                    <a:cxn ang="0">
                      <a:pos x="76" y="53"/>
                    </a:cxn>
                    <a:cxn ang="0">
                      <a:pos x="65" y="54"/>
                    </a:cxn>
                    <a:cxn ang="0">
                      <a:pos x="52" y="53"/>
                    </a:cxn>
                    <a:cxn ang="0">
                      <a:pos x="50" y="52"/>
                    </a:cxn>
                    <a:cxn ang="0">
                      <a:pos x="46" y="47"/>
                    </a:cxn>
                    <a:cxn ang="0">
                      <a:pos x="39" y="42"/>
                    </a:cxn>
                    <a:cxn ang="0">
                      <a:pos x="33" y="35"/>
                    </a:cxn>
                    <a:cxn ang="0">
                      <a:pos x="15" y="19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2" y="5"/>
                    </a:cxn>
                    <a:cxn ang="0">
                      <a:pos x="8" y="3"/>
                    </a:cxn>
                    <a:cxn ang="0">
                      <a:pos x="17" y="1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96" h="54">
                      <a:moveTo>
                        <a:pt x="28" y="0"/>
                      </a:moveTo>
                      <a:lnTo>
                        <a:pt x="39" y="2"/>
                      </a:lnTo>
                      <a:lnTo>
                        <a:pt x="50" y="7"/>
                      </a:lnTo>
                      <a:lnTo>
                        <a:pt x="56" y="13"/>
                      </a:lnTo>
                      <a:lnTo>
                        <a:pt x="63" y="19"/>
                      </a:lnTo>
                      <a:lnTo>
                        <a:pt x="71" y="25"/>
                      </a:lnTo>
                      <a:lnTo>
                        <a:pt x="78" y="32"/>
                      </a:lnTo>
                      <a:lnTo>
                        <a:pt x="85" y="38"/>
                      </a:lnTo>
                      <a:lnTo>
                        <a:pt x="91" y="42"/>
                      </a:lnTo>
                      <a:lnTo>
                        <a:pt x="95" y="45"/>
                      </a:lnTo>
                      <a:lnTo>
                        <a:pt x="96" y="47"/>
                      </a:lnTo>
                      <a:lnTo>
                        <a:pt x="92" y="49"/>
                      </a:lnTo>
                      <a:lnTo>
                        <a:pt x="85" y="51"/>
                      </a:lnTo>
                      <a:lnTo>
                        <a:pt x="76" y="53"/>
                      </a:lnTo>
                      <a:lnTo>
                        <a:pt x="65" y="54"/>
                      </a:lnTo>
                      <a:lnTo>
                        <a:pt x="52" y="53"/>
                      </a:lnTo>
                      <a:lnTo>
                        <a:pt x="50" y="52"/>
                      </a:lnTo>
                      <a:lnTo>
                        <a:pt x="46" y="47"/>
                      </a:lnTo>
                      <a:lnTo>
                        <a:pt x="39" y="42"/>
                      </a:lnTo>
                      <a:lnTo>
                        <a:pt x="33" y="35"/>
                      </a:lnTo>
                      <a:lnTo>
                        <a:pt x="15" y="19"/>
                      </a:lnTo>
                      <a:lnTo>
                        <a:pt x="7" y="12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8" y="3"/>
                      </a:lnTo>
                      <a:lnTo>
                        <a:pt x="17" y="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7" name="Freeform 99"/>
                <p:cNvSpPr>
                  <a:spLocks/>
                </p:cNvSpPr>
                <p:nvPr/>
              </p:nvSpPr>
              <p:spPr bwMode="auto">
                <a:xfrm>
                  <a:off x="9553854" y="4591050"/>
                  <a:ext cx="123825" cy="84138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27" y="0"/>
                    </a:cxn>
                    <a:cxn ang="0">
                      <a:pos x="39" y="1"/>
                    </a:cxn>
                    <a:cxn ang="0">
                      <a:pos x="50" y="6"/>
                    </a:cxn>
                    <a:cxn ang="0">
                      <a:pos x="55" y="11"/>
                    </a:cxn>
                    <a:cxn ang="0">
                      <a:pos x="61" y="15"/>
                    </a:cxn>
                    <a:cxn ang="0">
                      <a:pos x="74" y="27"/>
                    </a:cxn>
                    <a:cxn ang="0">
                      <a:pos x="78" y="39"/>
                    </a:cxn>
                    <a:cxn ang="0">
                      <a:pos x="78" y="51"/>
                    </a:cxn>
                    <a:cxn ang="0">
                      <a:pos x="65" y="53"/>
                    </a:cxn>
                    <a:cxn ang="0">
                      <a:pos x="52" y="52"/>
                    </a:cxn>
                    <a:cxn ang="0">
                      <a:pos x="50" y="51"/>
                    </a:cxn>
                    <a:cxn ang="0">
                      <a:pos x="46" y="46"/>
                    </a:cxn>
                    <a:cxn ang="0">
                      <a:pos x="40" y="42"/>
                    </a:cxn>
                    <a:cxn ang="0">
                      <a:pos x="32" y="34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9" y="2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78" h="53">
                      <a:moveTo>
                        <a:pt x="18" y="0"/>
                      </a:moveTo>
                      <a:lnTo>
                        <a:pt x="27" y="0"/>
                      </a:lnTo>
                      <a:lnTo>
                        <a:pt x="39" y="1"/>
                      </a:lnTo>
                      <a:lnTo>
                        <a:pt x="50" y="6"/>
                      </a:lnTo>
                      <a:lnTo>
                        <a:pt x="55" y="11"/>
                      </a:lnTo>
                      <a:lnTo>
                        <a:pt x="61" y="15"/>
                      </a:lnTo>
                      <a:lnTo>
                        <a:pt x="74" y="27"/>
                      </a:lnTo>
                      <a:lnTo>
                        <a:pt x="78" y="39"/>
                      </a:lnTo>
                      <a:lnTo>
                        <a:pt x="78" y="51"/>
                      </a:lnTo>
                      <a:lnTo>
                        <a:pt x="65" y="53"/>
                      </a:lnTo>
                      <a:lnTo>
                        <a:pt x="52" y="52"/>
                      </a:lnTo>
                      <a:lnTo>
                        <a:pt x="50" y="51"/>
                      </a:lnTo>
                      <a:lnTo>
                        <a:pt x="46" y="46"/>
                      </a:lnTo>
                      <a:lnTo>
                        <a:pt x="40" y="42"/>
                      </a:lnTo>
                      <a:lnTo>
                        <a:pt x="32" y="34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9" y="2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8" name="Freeform 100"/>
                <p:cNvSpPr>
                  <a:spLocks/>
                </p:cNvSpPr>
                <p:nvPr/>
              </p:nvSpPr>
              <p:spPr bwMode="auto">
                <a:xfrm>
                  <a:off x="9002992" y="4494212"/>
                  <a:ext cx="587375" cy="130175"/>
                </a:xfrm>
                <a:custGeom>
                  <a:avLst/>
                  <a:gdLst/>
                  <a:ahLst/>
                  <a:cxnLst>
                    <a:cxn ang="0">
                      <a:pos x="338" y="0"/>
                    </a:cxn>
                    <a:cxn ang="0">
                      <a:pos x="349" y="2"/>
                    </a:cxn>
                    <a:cxn ang="0">
                      <a:pos x="358" y="8"/>
                    </a:cxn>
                    <a:cxn ang="0">
                      <a:pos x="367" y="17"/>
                    </a:cxn>
                    <a:cxn ang="0">
                      <a:pos x="370" y="26"/>
                    </a:cxn>
                    <a:cxn ang="0">
                      <a:pos x="370" y="33"/>
                    </a:cxn>
                    <a:cxn ang="0">
                      <a:pos x="367" y="39"/>
                    </a:cxn>
                    <a:cxn ang="0">
                      <a:pos x="358" y="44"/>
                    </a:cxn>
                    <a:cxn ang="0">
                      <a:pos x="345" y="48"/>
                    </a:cxn>
                    <a:cxn ang="0">
                      <a:pos x="329" y="51"/>
                    </a:cxn>
                    <a:cxn ang="0">
                      <a:pos x="307" y="54"/>
                    </a:cxn>
                    <a:cxn ang="0">
                      <a:pos x="288" y="56"/>
                    </a:cxn>
                    <a:cxn ang="0">
                      <a:pos x="264" y="57"/>
                    </a:cxn>
                    <a:cxn ang="0">
                      <a:pos x="238" y="59"/>
                    </a:cxn>
                    <a:cxn ang="0">
                      <a:pos x="209" y="60"/>
                    </a:cxn>
                    <a:cxn ang="0">
                      <a:pos x="151" y="61"/>
                    </a:cxn>
                    <a:cxn ang="0">
                      <a:pos x="124" y="63"/>
                    </a:cxn>
                    <a:cxn ang="0">
                      <a:pos x="100" y="64"/>
                    </a:cxn>
                    <a:cxn ang="0">
                      <a:pos x="80" y="66"/>
                    </a:cxn>
                    <a:cxn ang="0">
                      <a:pos x="65" y="68"/>
                    </a:cxn>
                    <a:cxn ang="0">
                      <a:pos x="44" y="72"/>
                    </a:cxn>
                    <a:cxn ang="0">
                      <a:pos x="28" y="76"/>
                    </a:cxn>
                    <a:cxn ang="0">
                      <a:pos x="18" y="79"/>
                    </a:cxn>
                    <a:cxn ang="0">
                      <a:pos x="12" y="81"/>
                    </a:cxn>
                    <a:cxn ang="0">
                      <a:pos x="10" y="82"/>
                    </a:cxn>
                    <a:cxn ang="0">
                      <a:pos x="9" y="81"/>
                    </a:cxn>
                    <a:cxn ang="0">
                      <a:pos x="7" y="78"/>
                    </a:cxn>
                    <a:cxn ang="0">
                      <a:pos x="5" y="73"/>
                    </a:cxn>
                    <a:cxn ang="0">
                      <a:pos x="2" y="67"/>
                    </a:cxn>
                    <a:cxn ang="0">
                      <a:pos x="0" y="61"/>
                    </a:cxn>
                    <a:cxn ang="0">
                      <a:pos x="0" y="56"/>
                    </a:cxn>
                    <a:cxn ang="0">
                      <a:pos x="2" y="49"/>
                    </a:cxn>
                    <a:cxn ang="0">
                      <a:pos x="7" y="44"/>
                    </a:cxn>
                    <a:cxn ang="0">
                      <a:pos x="15" y="40"/>
                    </a:cxn>
                    <a:cxn ang="0">
                      <a:pos x="38" y="34"/>
                    </a:cxn>
                    <a:cxn ang="0">
                      <a:pos x="62" y="30"/>
                    </a:cxn>
                    <a:cxn ang="0">
                      <a:pos x="88" y="27"/>
                    </a:cxn>
                    <a:cxn ang="0">
                      <a:pos x="117" y="25"/>
                    </a:cxn>
                    <a:cxn ang="0">
                      <a:pos x="144" y="24"/>
                    </a:cxn>
                    <a:cxn ang="0">
                      <a:pos x="166" y="23"/>
                    </a:cxn>
                    <a:cxn ang="0">
                      <a:pos x="190" y="21"/>
                    </a:cxn>
                    <a:cxn ang="0">
                      <a:pos x="217" y="19"/>
                    </a:cxn>
                    <a:cxn ang="0">
                      <a:pos x="244" y="17"/>
                    </a:cxn>
                    <a:cxn ang="0">
                      <a:pos x="269" y="13"/>
                    </a:cxn>
                    <a:cxn ang="0">
                      <a:pos x="290" y="10"/>
                    </a:cxn>
                    <a:cxn ang="0">
                      <a:pos x="307" y="6"/>
                    </a:cxn>
                    <a:cxn ang="0">
                      <a:pos x="325" y="2"/>
                    </a:cxn>
                    <a:cxn ang="0">
                      <a:pos x="338" y="0"/>
                    </a:cxn>
                  </a:cxnLst>
                  <a:rect l="0" t="0" r="r" b="b"/>
                  <a:pathLst>
                    <a:path w="370" h="82">
                      <a:moveTo>
                        <a:pt x="338" y="0"/>
                      </a:moveTo>
                      <a:lnTo>
                        <a:pt x="349" y="2"/>
                      </a:lnTo>
                      <a:lnTo>
                        <a:pt x="358" y="8"/>
                      </a:lnTo>
                      <a:lnTo>
                        <a:pt x="367" y="17"/>
                      </a:lnTo>
                      <a:lnTo>
                        <a:pt x="370" y="26"/>
                      </a:lnTo>
                      <a:lnTo>
                        <a:pt x="370" y="33"/>
                      </a:lnTo>
                      <a:lnTo>
                        <a:pt x="367" y="39"/>
                      </a:lnTo>
                      <a:lnTo>
                        <a:pt x="358" y="44"/>
                      </a:lnTo>
                      <a:lnTo>
                        <a:pt x="345" y="48"/>
                      </a:lnTo>
                      <a:lnTo>
                        <a:pt x="329" y="51"/>
                      </a:lnTo>
                      <a:lnTo>
                        <a:pt x="307" y="54"/>
                      </a:lnTo>
                      <a:lnTo>
                        <a:pt x="288" y="56"/>
                      </a:lnTo>
                      <a:lnTo>
                        <a:pt x="264" y="57"/>
                      </a:lnTo>
                      <a:lnTo>
                        <a:pt x="238" y="59"/>
                      </a:lnTo>
                      <a:lnTo>
                        <a:pt x="209" y="60"/>
                      </a:lnTo>
                      <a:lnTo>
                        <a:pt x="151" y="61"/>
                      </a:lnTo>
                      <a:lnTo>
                        <a:pt x="124" y="63"/>
                      </a:lnTo>
                      <a:lnTo>
                        <a:pt x="100" y="64"/>
                      </a:lnTo>
                      <a:lnTo>
                        <a:pt x="80" y="66"/>
                      </a:lnTo>
                      <a:lnTo>
                        <a:pt x="65" y="68"/>
                      </a:lnTo>
                      <a:lnTo>
                        <a:pt x="44" y="72"/>
                      </a:lnTo>
                      <a:lnTo>
                        <a:pt x="28" y="76"/>
                      </a:lnTo>
                      <a:lnTo>
                        <a:pt x="18" y="79"/>
                      </a:lnTo>
                      <a:lnTo>
                        <a:pt x="12" y="81"/>
                      </a:lnTo>
                      <a:lnTo>
                        <a:pt x="10" y="82"/>
                      </a:lnTo>
                      <a:lnTo>
                        <a:pt x="9" y="81"/>
                      </a:lnTo>
                      <a:lnTo>
                        <a:pt x="7" y="78"/>
                      </a:lnTo>
                      <a:lnTo>
                        <a:pt x="5" y="73"/>
                      </a:lnTo>
                      <a:lnTo>
                        <a:pt x="2" y="67"/>
                      </a:lnTo>
                      <a:lnTo>
                        <a:pt x="0" y="61"/>
                      </a:lnTo>
                      <a:lnTo>
                        <a:pt x="0" y="56"/>
                      </a:lnTo>
                      <a:lnTo>
                        <a:pt x="2" y="49"/>
                      </a:lnTo>
                      <a:lnTo>
                        <a:pt x="7" y="44"/>
                      </a:lnTo>
                      <a:lnTo>
                        <a:pt x="15" y="40"/>
                      </a:lnTo>
                      <a:lnTo>
                        <a:pt x="38" y="34"/>
                      </a:lnTo>
                      <a:lnTo>
                        <a:pt x="62" y="30"/>
                      </a:lnTo>
                      <a:lnTo>
                        <a:pt x="88" y="27"/>
                      </a:lnTo>
                      <a:lnTo>
                        <a:pt x="117" y="25"/>
                      </a:lnTo>
                      <a:lnTo>
                        <a:pt x="144" y="24"/>
                      </a:lnTo>
                      <a:lnTo>
                        <a:pt x="166" y="23"/>
                      </a:lnTo>
                      <a:lnTo>
                        <a:pt x="190" y="21"/>
                      </a:lnTo>
                      <a:lnTo>
                        <a:pt x="217" y="19"/>
                      </a:lnTo>
                      <a:lnTo>
                        <a:pt x="244" y="17"/>
                      </a:lnTo>
                      <a:lnTo>
                        <a:pt x="269" y="13"/>
                      </a:lnTo>
                      <a:lnTo>
                        <a:pt x="290" y="10"/>
                      </a:lnTo>
                      <a:lnTo>
                        <a:pt x="307" y="6"/>
                      </a:lnTo>
                      <a:lnTo>
                        <a:pt x="325" y="2"/>
                      </a:lnTo>
                      <a:lnTo>
                        <a:pt x="338" y="0"/>
                      </a:ln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9" name="Freeform 101"/>
                <p:cNvSpPr>
                  <a:spLocks/>
                </p:cNvSpPr>
                <p:nvPr/>
              </p:nvSpPr>
              <p:spPr bwMode="auto">
                <a:xfrm>
                  <a:off x="9080779" y="4548187"/>
                  <a:ext cx="127000" cy="71438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5" y="18"/>
                    </a:cxn>
                    <a:cxn ang="0">
                      <a:pos x="64" y="25"/>
                    </a:cxn>
                    <a:cxn ang="0">
                      <a:pos x="71" y="30"/>
                    </a:cxn>
                    <a:cxn ang="0">
                      <a:pos x="77" y="35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6" y="42"/>
                    </a:cxn>
                    <a:cxn ang="0">
                      <a:pos x="67" y="44"/>
                    </a:cxn>
                    <a:cxn ang="0">
                      <a:pos x="55" y="45"/>
                    </a:cxn>
                    <a:cxn ang="0">
                      <a:pos x="43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3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5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5" y="18"/>
                      </a:lnTo>
                      <a:lnTo>
                        <a:pt x="64" y="25"/>
                      </a:lnTo>
                      <a:lnTo>
                        <a:pt x="71" y="30"/>
                      </a:lnTo>
                      <a:lnTo>
                        <a:pt x="77" y="35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6" y="42"/>
                      </a:lnTo>
                      <a:lnTo>
                        <a:pt x="67" y="44"/>
                      </a:lnTo>
                      <a:lnTo>
                        <a:pt x="55" y="45"/>
                      </a:lnTo>
                      <a:lnTo>
                        <a:pt x="43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3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0" name="Freeform 102"/>
                <p:cNvSpPr>
                  <a:spLocks/>
                </p:cNvSpPr>
                <p:nvPr/>
              </p:nvSpPr>
              <p:spPr bwMode="auto">
                <a:xfrm>
                  <a:off x="9006167" y="4552950"/>
                  <a:ext cx="123825" cy="698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0" y="1"/>
                    </a:cxn>
                    <a:cxn ang="0">
                      <a:pos x="40" y="6"/>
                    </a:cxn>
                    <a:cxn ang="0">
                      <a:pos x="42" y="8"/>
                    </a:cxn>
                    <a:cxn ang="0">
                      <a:pos x="46" y="12"/>
                    </a:cxn>
                    <a:cxn ang="0">
                      <a:pos x="53" y="18"/>
                    </a:cxn>
                    <a:cxn ang="0">
                      <a:pos x="61" y="23"/>
                    </a:cxn>
                    <a:cxn ang="0">
                      <a:pos x="68" y="29"/>
                    </a:cxn>
                    <a:cxn ang="0">
                      <a:pos x="74" y="34"/>
                    </a:cxn>
                    <a:cxn ang="0">
                      <a:pos x="78" y="37"/>
                    </a:cxn>
                    <a:cxn ang="0">
                      <a:pos x="78" y="39"/>
                    </a:cxn>
                    <a:cxn ang="0">
                      <a:pos x="73" y="41"/>
                    </a:cxn>
                    <a:cxn ang="0">
                      <a:pos x="65" y="43"/>
                    </a:cxn>
                    <a:cxn ang="0">
                      <a:pos x="53" y="44"/>
                    </a:cxn>
                    <a:cxn ang="0">
                      <a:pos x="42" y="44"/>
                    </a:cxn>
                    <a:cxn ang="0">
                      <a:pos x="36" y="38"/>
                    </a:cxn>
                    <a:cxn ang="0">
                      <a:pos x="29" y="32"/>
                    </a:cxn>
                    <a:cxn ang="0">
                      <a:pos x="22" y="25"/>
                    </a:cxn>
                    <a:cxn ang="0">
                      <a:pos x="6" y="12"/>
                    </a:cxn>
                    <a:cxn ang="0">
                      <a:pos x="0" y="6"/>
                    </a:cxn>
                    <a:cxn ang="0">
                      <a:pos x="3" y="3"/>
                    </a:cxn>
                    <a:cxn ang="0">
                      <a:pos x="10" y="1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78" h="44">
                      <a:moveTo>
                        <a:pt x="19" y="0"/>
                      </a:moveTo>
                      <a:lnTo>
                        <a:pt x="30" y="1"/>
                      </a:lnTo>
                      <a:lnTo>
                        <a:pt x="40" y="6"/>
                      </a:lnTo>
                      <a:lnTo>
                        <a:pt x="42" y="8"/>
                      </a:lnTo>
                      <a:lnTo>
                        <a:pt x="46" y="12"/>
                      </a:lnTo>
                      <a:lnTo>
                        <a:pt x="53" y="18"/>
                      </a:lnTo>
                      <a:lnTo>
                        <a:pt x="61" y="23"/>
                      </a:lnTo>
                      <a:lnTo>
                        <a:pt x="68" y="29"/>
                      </a:lnTo>
                      <a:lnTo>
                        <a:pt x="74" y="34"/>
                      </a:lnTo>
                      <a:lnTo>
                        <a:pt x="78" y="37"/>
                      </a:lnTo>
                      <a:lnTo>
                        <a:pt x="78" y="39"/>
                      </a:lnTo>
                      <a:lnTo>
                        <a:pt x="73" y="41"/>
                      </a:lnTo>
                      <a:lnTo>
                        <a:pt x="65" y="43"/>
                      </a:lnTo>
                      <a:lnTo>
                        <a:pt x="53" y="44"/>
                      </a:lnTo>
                      <a:lnTo>
                        <a:pt x="42" y="44"/>
                      </a:lnTo>
                      <a:lnTo>
                        <a:pt x="36" y="38"/>
                      </a:lnTo>
                      <a:lnTo>
                        <a:pt x="29" y="32"/>
                      </a:lnTo>
                      <a:lnTo>
                        <a:pt x="22" y="25"/>
                      </a:lnTo>
                      <a:lnTo>
                        <a:pt x="6" y="12"/>
                      </a:lnTo>
                      <a:lnTo>
                        <a:pt x="0" y="6"/>
                      </a:lnTo>
                      <a:lnTo>
                        <a:pt x="3" y="3"/>
                      </a:lnTo>
                      <a:lnTo>
                        <a:pt x="10" y="1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1" name="Freeform 103"/>
                <p:cNvSpPr>
                  <a:spLocks/>
                </p:cNvSpPr>
                <p:nvPr/>
              </p:nvSpPr>
              <p:spPr bwMode="auto">
                <a:xfrm>
                  <a:off x="8996642" y="4572000"/>
                  <a:ext cx="52388" cy="5080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9" y="6"/>
                    </a:cxn>
                    <a:cxn ang="0">
                      <a:pos x="16" y="11"/>
                    </a:cxn>
                    <a:cxn ang="0">
                      <a:pos x="23" y="18"/>
                    </a:cxn>
                    <a:cxn ang="0">
                      <a:pos x="29" y="22"/>
                    </a:cxn>
                    <a:cxn ang="0">
                      <a:pos x="33" y="25"/>
                    </a:cxn>
                    <a:cxn ang="0">
                      <a:pos x="33" y="27"/>
                    </a:cxn>
                    <a:cxn ang="0">
                      <a:pos x="29" y="29"/>
                    </a:cxn>
                    <a:cxn ang="0">
                      <a:pos x="22" y="31"/>
                    </a:cxn>
                    <a:cxn ang="0">
                      <a:pos x="13" y="32"/>
                    </a:cxn>
                    <a:cxn ang="0">
                      <a:pos x="3" y="32"/>
                    </a:cxn>
                    <a:cxn ang="0">
                      <a:pos x="3" y="30"/>
                    </a:cxn>
                    <a:cxn ang="0">
                      <a:pos x="1" y="17"/>
                    </a:cxn>
                    <a:cxn ang="0">
                      <a:pos x="0" y="8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33" h="32">
                      <a:moveTo>
                        <a:pt x="2" y="0"/>
                      </a:moveTo>
                      <a:lnTo>
                        <a:pt x="9" y="6"/>
                      </a:lnTo>
                      <a:lnTo>
                        <a:pt x="16" y="11"/>
                      </a:lnTo>
                      <a:lnTo>
                        <a:pt x="23" y="18"/>
                      </a:lnTo>
                      <a:lnTo>
                        <a:pt x="29" y="22"/>
                      </a:lnTo>
                      <a:lnTo>
                        <a:pt x="33" y="25"/>
                      </a:lnTo>
                      <a:lnTo>
                        <a:pt x="33" y="27"/>
                      </a:lnTo>
                      <a:lnTo>
                        <a:pt x="29" y="29"/>
                      </a:lnTo>
                      <a:lnTo>
                        <a:pt x="22" y="31"/>
                      </a:lnTo>
                      <a:lnTo>
                        <a:pt x="13" y="32"/>
                      </a:lnTo>
                      <a:lnTo>
                        <a:pt x="3" y="32"/>
                      </a:lnTo>
                      <a:lnTo>
                        <a:pt x="3" y="30"/>
                      </a:lnTo>
                      <a:lnTo>
                        <a:pt x="1" y="17"/>
                      </a:lnTo>
                      <a:lnTo>
                        <a:pt x="0" y="8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2" name="Freeform 104"/>
                <p:cNvSpPr>
                  <a:spLocks/>
                </p:cNvSpPr>
                <p:nvPr/>
              </p:nvSpPr>
              <p:spPr bwMode="auto">
                <a:xfrm>
                  <a:off x="9156979" y="4548187"/>
                  <a:ext cx="127000" cy="71438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6" y="18"/>
                    </a:cxn>
                    <a:cxn ang="0">
                      <a:pos x="64" y="25"/>
                    </a:cxn>
                    <a:cxn ang="0">
                      <a:pos x="71" y="30"/>
                    </a:cxn>
                    <a:cxn ang="0">
                      <a:pos x="76" y="35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2"/>
                    </a:cxn>
                    <a:cxn ang="0">
                      <a:pos x="68" y="44"/>
                    </a:cxn>
                    <a:cxn ang="0">
                      <a:pos x="57" y="45"/>
                    </a:cxn>
                    <a:cxn ang="0">
                      <a:pos x="44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4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5" y="1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80" h="45">
                      <a:moveTo>
                        <a:pt x="24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6" y="18"/>
                      </a:lnTo>
                      <a:lnTo>
                        <a:pt x="64" y="25"/>
                      </a:lnTo>
                      <a:lnTo>
                        <a:pt x="71" y="30"/>
                      </a:lnTo>
                      <a:lnTo>
                        <a:pt x="76" y="35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2"/>
                      </a:lnTo>
                      <a:lnTo>
                        <a:pt x="68" y="44"/>
                      </a:lnTo>
                      <a:lnTo>
                        <a:pt x="57" y="45"/>
                      </a:lnTo>
                      <a:lnTo>
                        <a:pt x="44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4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5" y="1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3" name="Freeform 105"/>
                <p:cNvSpPr>
                  <a:spLocks/>
                </p:cNvSpPr>
                <p:nvPr/>
              </p:nvSpPr>
              <p:spPr bwMode="auto">
                <a:xfrm>
                  <a:off x="9231592" y="4546600"/>
                  <a:ext cx="125413" cy="71438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2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6" y="18"/>
                    </a:cxn>
                    <a:cxn ang="0">
                      <a:pos x="63" y="25"/>
                    </a:cxn>
                    <a:cxn ang="0">
                      <a:pos x="70" y="30"/>
                    </a:cxn>
                    <a:cxn ang="0">
                      <a:pos x="76" y="35"/>
                    </a:cxn>
                    <a:cxn ang="0">
                      <a:pos x="79" y="38"/>
                    </a:cxn>
                    <a:cxn ang="0">
                      <a:pos x="79" y="40"/>
                    </a:cxn>
                    <a:cxn ang="0">
                      <a:pos x="74" y="42"/>
                    </a:cxn>
                    <a:cxn ang="0">
                      <a:pos x="66" y="44"/>
                    </a:cxn>
                    <a:cxn ang="0">
                      <a:pos x="56" y="45"/>
                    </a:cxn>
                    <a:cxn ang="0">
                      <a:pos x="43" y="44"/>
                    </a:cxn>
                    <a:cxn ang="0">
                      <a:pos x="37" y="38"/>
                    </a:cxn>
                    <a:cxn ang="0">
                      <a:pos x="30" y="32"/>
                    </a:cxn>
                    <a:cxn ang="0">
                      <a:pos x="23" y="26"/>
                    </a:cxn>
                    <a:cxn ang="0">
                      <a:pos x="15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79" h="45">
                      <a:moveTo>
                        <a:pt x="23" y="0"/>
                      </a:moveTo>
                      <a:lnTo>
                        <a:pt x="32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6" y="18"/>
                      </a:lnTo>
                      <a:lnTo>
                        <a:pt x="63" y="25"/>
                      </a:lnTo>
                      <a:lnTo>
                        <a:pt x="70" y="30"/>
                      </a:lnTo>
                      <a:lnTo>
                        <a:pt x="76" y="35"/>
                      </a:lnTo>
                      <a:lnTo>
                        <a:pt x="79" y="38"/>
                      </a:lnTo>
                      <a:lnTo>
                        <a:pt x="79" y="40"/>
                      </a:lnTo>
                      <a:lnTo>
                        <a:pt x="74" y="42"/>
                      </a:lnTo>
                      <a:lnTo>
                        <a:pt x="66" y="44"/>
                      </a:lnTo>
                      <a:lnTo>
                        <a:pt x="56" y="45"/>
                      </a:lnTo>
                      <a:lnTo>
                        <a:pt x="43" y="44"/>
                      </a:lnTo>
                      <a:lnTo>
                        <a:pt x="37" y="38"/>
                      </a:lnTo>
                      <a:lnTo>
                        <a:pt x="30" y="32"/>
                      </a:lnTo>
                      <a:lnTo>
                        <a:pt x="23" y="26"/>
                      </a:lnTo>
                      <a:lnTo>
                        <a:pt x="15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" name="Freeform 106"/>
                <p:cNvSpPr>
                  <a:spLocks/>
                </p:cNvSpPr>
                <p:nvPr/>
              </p:nvSpPr>
              <p:spPr bwMode="auto">
                <a:xfrm>
                  <a:off x="9304617" y="4538662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3" y="0"/>
                    </a:cxn>
                    <a:cxn ang="0">
                      <a:pos x="33" y="1"/>
                    </a:cxn>
                    <a:cxn ang="0">
                      <a:pos x="42" y="5"/>
                    </a:cxn>
                    <a:cxn ang="0">
                      <a:pos x="44" y="7"/>
                    </a:cxn>
                    <a:cxn ang="0">
                      <a:pos x="49" y="11"/>
                    </a:cxn>
                    <a:cxn ang="0">
                      <a:pos x="56" y="17"/>
                    </a:cxn>
                    <a:cxn ang="0">
                      <a:pos x="63" y="24"/>
                    </a:cxn>
                    <a:cxn ang="0">
                      <a:pos x="70" y="30"/>
                    </a:cxn>
                    <a:cxn ang="0">
                      <a:pos x="76" y="34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1"/>
                    </a:cxn>
                    <a:cxn ang="0">
                      <a:pos x="66" y="43"/>
                    </a:cxn>
                    <a:cxn ang="0">
                      <a:pos x="56" y="44"/>
                    </a:cxn>
                    <a:cxn ang="0">
                      <a:pos x="43" y="43"/>
                    </a:cxn>
                    <a:cxn ang="0">
                      <a:pos x="37" y="37"/>
                    </a:cxn>
                    <a:cxn ang="0">
                      <a:pos x="30" y="32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80" h="44">
                      <a:moveTo>
                        <a:pt x="15" y="0"/>
                      </a:moveTo>
                      <a:lnTo>
                        <a:pt x="23" y="0"/>
                      </a:lnTo>
                      <a:lnTo>
                        <a:pt x="33" y="1"/>
                      </a:lnTo>
                      <a:lnTo>
                        <a:pt x="42" y="5"/>
                      </a:lnTo>
                      <a:lnTo>
                        <a:pt x="44" y="7"/>
                      </a:lnTo>
                      <a:lnTo>
                        <a:pt x="49" y="11"/>
                      </a:lnTo>
                      <a:lnTo>
                        <a:pt x="56" y="17"/>
                      </a:lnTo>
                      <a:lnTo>
                        <a:pt x="63" y="24"/>
                      </a:lnTo>
                      <a:lnTo>
                        <a:pt x="70" y="30"/>
                      </a:lnTo>
                      <a:lnTo>
                        <a:pt x="76" y="34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1"/>
                      </a:lnTo>
                      <a:lnTo>
                        <a:pt x="66" y="43"/>
                      </a:lnTo>
                      <a:lnTo>
                        <a:pt x="56" y="44"/>
                      </a:lnTo>
                      <a:lnTo>
                        <a:pt x="43" y="43"/>
                      </a:lnTo>
                      <a:lnTo>
                        <a:pt x="37" y="37"/>
                      </a:lnTo>
                      <a:lnTo>
                        <a:pt x="30" y="32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5" name="Freeform 107"/>
                <p:cNvSpPr>
                  <a:spLocks/>
                </p:cNvSpPr>
                <p:nvPr/>
              </p:nvSpPr>
              <p:spPr bwMode="auto">
                <a:xfrm>
                  <a:off x="9376054" y="4525962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9" y="12"/>
                    </a:cxn>
                    <a:cxn ang="0">
                      <a:pos x="55" y="18"/>
                    </a:cxn>
                    <a:cxn ang="0">
                      <a:pos x="63" y="25"/>
                    </a:cxn>
                    <a:cxn ang="0">
                      <a:pos x="70" y="31"/>
                    </a:cxn>
                    <a:cxn ang="0">
                      <a:pos x="76" y="36"/>
                    </a:cxn>
                    <a:cxn ang="0">
                      <a:pos x="80" y="38"/>
                    </a:cxn>
                    <a:cxn ang="0">
                      <a:pos x="80" y="40"/>
                    </a:cxn>
                    <a:cxn ang="0">
                      <a:pos x="75" y="41"/>
                    </a:cxn>
                    <a:cxn ang="0">
                      <a:pos x="67" y="43"/>
                    </a:cxn>
                    <a:cxn ang="0">
                      <a:pos x="55" y="44"/>
                    </a:cxn>
                    <a:cxn ang="0">
                      <a:pos x="44" y="44"/>
                    </a:cxn>
                    <a:cxn ang="0">
                      <a:pos x="38" y="39"/>
                    </a:cxn>
                    <a:cxn ang="0">
                      <a:pos x="31" y="33"/>
                    </a:cxn>
                    <a:cxn ang="0">
                      <a:pos x="23" y="26"/>
                    </a:cxn>
                    <a:cxn ang="0">
                      <a:pos x="14" y="18"/>
                    </a:cxn>
                    <a:cxn ang="0">
                      <a:pos x="7" y="11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7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4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9" y="12"/>
                      </a:lnTo>
                      <a:lnTo>
                        <a:pt x="55" y="18"/>
                      </a:lnTo>
                      <a:lnTo>
                        <a:pt x="63" y="25"/>
                      </a:lnTo>
                      <a:lnTo>
                        <a:pt x="70" y="31"/>
                      </a:lnTo>
                      <a:lnTo>
                        <a:pt x="76" y="36"/>
                      </a:lnTo>
                      <a:lnTo>
                        <a:pt x="80" y="38"/>
                      </a:lnTo>
                      <a:lnTo>
                        <a:pt x="80" y="40"/>
                      </a:lnTo>
                      <a:lnTo>
                        <a:pt x="75" y="41"/>
                      </a:lnTo>
                      <a:lnTo>
                        <a:pt x="67" y="43"/>
                      </a:lnTo>
                      <a:lnTo>
                        <a:pt x="55" y="44"/>
                      </a:lnTo>
                      <a:lnTo>
                        <a:pt x="44" y="44"/>
                      </a:lnTo>
                      <a:lnTo>
                        <a:pt x="38" y="39"/>
                      </a:lnTo>
                      <a:lnTo>
                        <a:pt x="31" y="33"/>
                      </a:lnTo>
                      <a:lnTo>
                        <a:pt x="23" y="26"/>
                      </a:lnTo>
                      <a:lnTo>
                        <a:pt x="14" y="18"/>
                      </a:lnTo>
                      <a:lnTo>
                        <a:pt x="7" y="11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7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6" name="Freeform 108"/>
                <p:cNvSpPr>
                  <a:spLocks/>
                </p:cNvSpPr>
                <p:nvPr/>
              </p:nvSpPr>
              <p:spPr bwMode="auto">
                <a:xfrm>
                  <a:off x="9445904" y="4516437"/>
                  <a:ext cx="127000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1"/>
                    </a:cxn>
                    <a:cxn ang="0">
                      <a:pos x="42" y="5"/>
                    </a:cxn>
                    <a:cxn ang="0">
                      <a:pos x="44" y="7"/>
                    </a:cxn>
                    <a:cxn ang="0">
                      <a:pos x="49" y="11"/>
                    </a:cxn>
                    <a:cxn ang="0">
                      <a:pos x="55" y="17"/>
                    </a:cxn>
                    <a:cxn ang="0">
                      <a:pos x="63" y="23"/>
                    </a:cxn>
                    <a:cxn ang="0">
                      <a:pos x="70" y="29"/>
                    </a:cxn>
                    <a:cxn ang="0">
                      <a:pos x="76" y="34"/>
                    </a:cxn>
                    <a:cxn ang="0">
                      <a:pos x="80" y="37"/>
                    </a:cxn>
                    <a:cxn ang="0">
                      <a:pos x="80" y="39"/>
                    </a:cxn>
                    <a:cxn ang="0">
                      <a:pos x="75" y="41"/>
                    </a:cxn>
                    <a:cxn ang="0">
                      <a:pos x="67" y="43"/>
                    </a:cxn>
                    <a:cxn ang="0">
                      <a:pos x="55" y="44"/>
                    </a:cxn>
                    <a:cxn ang="0">
                      <a:pos x="44" y="43"/>
                    </a:cxn>
                    <a:cxn ang="0">
                      <a:pos x="38" y="37"/>
                    </a:cxn>
                    <a:cxn ang="0">
                      <a:pos x="31" y="31"/>
                    </a:cxn>
                    <a:cxn ang="0">
                      <a:pos x="23" y="24"/>
                    </a:cxn>
                    <a:cxn ang="0">
                      <a:pos x="14" y="17"/>
                    </a:cxn>
                    <a:cxn ang="0">
                      <a:pos x="7" y="10"/>
                    </a:cxn>
                    <a:cxn ang="0">
                      <a:pos x="0" y="4"/>
                    </a:cxn>
                    <a:cxn ang="0">
                      <a:pos x="2" y="3"/>
                    </a:cxn>
                    <a:cxn ang="0">
                      <a:pos x="7" y="2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80" h="44">
                      <a:moveTo>
                        <a:pt x="23" y="0"/>
                      </a:moveTo>
                      <a:lnTo>
                        <a:pt x="33" y="1"/>
                      </a:lnTo>
                      <a:lnTo>
                        <a:pt x="42" y="5"/>
                      </a:lnTo>
                      <a:lnTo>
                        <a:pt x="44" y="7"/>
                      </a:lnTo>
                      <a:lnTo>
                        <a:pt x="49" y="11"/>
                      </a:lnTo>
                      <a:lnTo>
                        <a:pt x="55" y="17"/>
                      </a:lnTo>
                      <a:lnTo>
                        <a:pt x="63" y="23"/>
                      </a:lnTo>
                      <a:lnTo>
                        <a:pt x="70" y="29"/>
                      </a:lnTo>
                      <a:lnTo>
                        <a:pt x="76" y="34"/>
                      </a:lnTo>
                      <a:lnTo>
                        <a:pt x="80" y="37"/>
                      </a:lnTo>
                      <a:lnTo>
                        <a:pt x="80" y="39"/>
                      </a:lnTo>
                      <a:lnTo>
                        <a:pt x="75" y="41"/>
                      </a:lnTo>
                      <a:lnTo>
                        <a:pt x="67" y="43"/>
                      </a:lnTo>
                      <a:lnTo>
                        <a:pt x="55" y="44"/>
                      </a:lnTo>
                      <a:lnTo>
                        <a:pt x="44" y="43"/>
                      </a:lnTo>
                      <a:lnTo>
                        <a:pt x="38" y="37"/>
                      </a:lnTo>
                      <a:lnTo>
                        <a:pt x="31" y="31"/>
                      </a:lnTo>
                      <a:lnTo>
                        <a:pt x="23" y="24"/>
                      </a:lnTo>
                      <a:lnTo>
                        <a:pt x="14" y="17"/>
                      </a:lnTo>
                      <a:lnTo>
                        <a:pt x="7" y="10"/>
                      </a:lnTo>
                      <a:lnTo>
                        <a:pt x="0" y="4"/>
                      </a:lnTo>
                      <a:lnTo>
                        <a:pt x="2" y="3"/>
                      </a:lnTo>
                      <a:lnTo>
                        <a:pt x="7" y="2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7" name="Freeform 109"/>
                <p:cNvSpPr>
                  <a:spLocks/>
                </p:cNvSpPr>
                <p:nvPr/>
              </p:nvSpPr>
              <p:spPr bwMode="auto">
                <a:xfrm>
                  <a:off x="9515754" y="4505325"/>
                  <a:ext cx="103188" cy="6985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33" y="2"/>
                    </a:cxn>
                    <a:cxn ang="0">
                      <a:pos x="42" y="6"/>
                    </a:cxn>
                    <a:cxn ang="0">
                      <a:pos x="44" y="8"/>
                    </a:cxn>
                    <a:cxn ang="0">
                      <a:pos x="48" y="11"/>
                    </a:cxn>
                    <a:cxn ang="0">
                      <a:pos x="55" y="16"/>
                    </a:cxn>
                    <a:cxn ang="0">
                      <a:pos x="62" y="23"/>
                    </a:cxn>
                    <a:cxn ang="0">
                      <a:pos x="65" y="33"/>
                    </a:cxn>
                    <a:cxn ang="0">
                      <a:pos x="65" y="44"/>
                    </a:cxn>
                    <a:cxn ang="0">
                      <a:pos x="44" y="44"/>
                    </a:cxn>
                    <a:cxn ang="0">
                      <a:pos x="38" y="38"/>
                    </a:cxn>
                    <a:cxn ang="0">
                      <a:pos x="31" y="32"/>
                    </a:cxn>
                    <a:cxn ang="0">
                      <a:pos x="23" y="25"/>
                    </a:cxn>
                    <a:cxn ang="0">
                      <a:pos x="14" y="17"/>
                    </a:cxn>
                    <a:cxn ang="0">
                      <a:pos x="6" y="10"/>
                    </a:cxn>
                    <a:cxn ang="0">
                      <a:pos x="0" y="5"/>
                    </a:cxn>
                    <a:cxn ang="0">
                      <a:pos x="2" y="4"/>
                    </a:cxn>
                    <a:cxn ang="0">
                      <a:pos x="6" y="3"/>
                    </a:cxn>
                    <a:cxn ang="0">
                      <a:pos x="14" y="1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65" h="44">
                      <a:moveTo>
                        <a:pt x="23" y="0"/>
                      </a:moveTo>
                      <a:lnTo>
                        <a:pt x="33" y="2"/>
                      </a:lnTo>
                      <a:lnTo>
                        <a:pt x="42" y="6"/>
                      </a:lnTo>
                      <a:lnTo>
                        <a:pt x="44" y="8"/>
                      </a:lnTo>
                      <a:lnTo>
                        <a:pt x="48" y="11"/>
                      </a:lnTo>
                      <a:lnTo>
                        <a:pt x="55" y="16"/>
                      </a:lnTo>
                      <a:lnTo>
                        <a:pt x="62" y="23"/>
                      </a:lnTo>
                      <a:lnTo>
                        <a:pt x="65" y="33"/>
                      </a:lnTo>
                      <a:lnTo>
                        <a:pt x="65" y="44"/>
                      </a:lnTo>
                      <a:lnTo>
                        <a:pt x="44" y="44"/>
                      </a:lnTo>
                      <a:lnTo>
                        <a:pt x="38" y="38"/>
                      </a:lnTo>
                      <a:lnTo>
                        <a:pt x="31" y="32"/>
                      </a:lnTo>
                      <a:lnTo>
                        <a:pt x="23" y="25"/>
                      </a:lnTo>
                      <a:lnTo>
                        <a:pt x="14" y="17"/>
                      </a:lnTo>
                      <a:lnTo>
                        <a:pt x="6" y="10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6" y="3"/>
                      </a:lnTo>
                      <a:lnTo>
                        <a:pt x="14" y="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98" name="Freeform 110"/>
              <p:cNvSpPr>
                <a:spLocks noEditPoints="1"/>
              </p:cNvSpPr>
              <p:nvPr/>
            </p:nvSpPr>
            <p:spPr bwMode="auto">
              <a:xfrm>
                <a:off x="9028392" y="5195887"/>
                <a:ext cx="876300" cy="1273175"/>
              </a:xfrm>
              <a:custGeom>
                <a:avLst/>
                <a:gdLst/>
                <a:ahLst/>
                <a:cxnLst>
                  <a:cxn ang="0">
                    <a:pos x="317" y="597"/>
                  </a:cxn>
                  <a:cxn ang="0">
                    <a:pos x="357" y="578"/>
                  </a:cxn>
                  <a:cxn ang="0">
                    <a:pos x="379" y="551"/>
                  </a:cxn>
                  <a:cxn ang="0">
                    <a:pos x="385" y="521"/>
                  </a:cxn>
                  <a:cxn ang="0">
                    <a:pos x="376" y="494"/>
                  </a:cxn>
                  <a:cxn ang="0">
                    <a:pos x="354" y="472"/>
                  </a:cxn>
                  <a:cxn ang="0">
                    <a:pos x="307" y="454"/>
                  </a:cxn>
                  <a:cxn ang="0">
                    <a:pos x="203" y="171"/>
                  </a:cxn>
                  <a:cxn ang="0">
                    <a:pos x="182" y="189"/>
                  </a:cxn>
                  <a:cxn ang="0">
                    <a:pos x="173" y="211"/>
                  </a:cxn>
                  <a:cxn ang="0">
                    <a:pos x="175" y="235"/>
                  </a:cxn>
                  <a:cxn ang="0">
                    <a:pos x="187" y="257"/>
                  </a:cxn>
                  <a:cxn ang="0">
                    <a:pos x="211" y="271"/>
                  </a:cxn>
                  <a:cxn ang="0">
                    <a:pos x="220" y="163"/>
                  </a:cxn>
                  <a:cxn ang="0">
                    <a:pos x="276" y="44"/>
                  </a:cxn>
                  <a:cxn ang="0">
                    <a:pos x="349" y="49"/>
                  </a:cxn>
                  <a:cxn ang="0">
                    <a:pos x="407" y="66"/>
                  </a:cxn>
                  <a:cxn ang="0">
                    <a:pos x="453" y="95"/>
                  </a:cxn>
                  <a:cxn ang="0">
                    <a:pos x="486" y="136"/>
                  </a:cxn>
                  <a:cxn ang="0">
                    <a:pos x="509" y="186"/>
                  </a:cxn>
                  <a:cxn ang="0">
                    <a:pos x="336" y="207"/>
                  </a:cxn>
                  <a:cxn ang="0">
                    <a:pos x="319" y="182"/>
                  </a:cxn>
                  <a:cxn ang="0">
                    <a:pos x="300" y="168"/>
                  </a:cxn>
                  <a:cxn ang="0">
                    <a:pos x="294" y="290"/>
                  </a:cxn>
                  <a:cxn ang="0">
                    <a:pos x="376" y="309"/>
                  </a:cxn>
                  <a:cxn ang="0">
                    <a:pos x="438" y="329"/>
                  </a:cxn>
                  <a:cxn ang="0">
                    <a:pos x="480" y="353"/>
                  </a:cxn>
                  <a:cxn ang="0">
                    <a:pos x="522" y="398"/>
                  </a:cxn>
                  <a:cxn ang="0">
                    <a:pos x="546" y="453"/>
                  </a:cxn>
                  <a:cxn ang="0">
                    <a:pos x="552" y="509"/>
                  </a:cxn>
                  <a:cxn ang="0">
                    <a:pos x="544" y="554"/>
                  </a:cxn>
                  <a:cxn ang="0">
                    <a:pos x="522" y="603"/>
                  </a:cxn>
                  <a:cxn ang="0">
                    <a:pos x="485" y="648"/>
                  </a:cxn>
                  <a:cxn ang="0">
                    <a:pos x="441" y="681"/>
                  </a:cxn>
                  <a:cxn ang="0">
                    <a:pos x="391" y="701"/>
                  </a:cxn>
                  <a:cxn ang="0">
                    <a:pos x="325" y="713"/>
                  </a:cxn>
                  <a:cxn ang="0">
                    <a:pos x="267" y="802"/>
                  </a:cxn>
                  <a:cxn ang="0">
                    <a:pos x="230" y="717"/>
                  </a:cxn>
                  <a:cxn ang="0">
                    <a:pos x="175" y="710"/>
                  </a:cxn>
                  <a:cxn ang="0">
                    <a:pos x="126" y="696"/>
                  </a:cxn>
                  <a:cxn ang="0">
                    <a:pos x="79" y="667"/>
                  </a:cxn>
                  <a:cxn ang="0">
                    <a:pos x="43" y="632"/>
                  </a:cxn>
                  <a:cxn ang="0">
                    <a:pos x="18" y="591"/>
                  </a:cxn>
                  <a:cxn ang="0">
                    <a:pos x="0" y="538"/>
                  </a:cxn>
                  <a:cxn ang="0">
                    <a:pos x="186" y="530"/>
                  </a:cxn>
                  <a:cxn ang="0">
                    <a:pos x="204" y="567"/>
                  </a:cxn>
                  <a:cxn ang="0">
                    <a:pos x="233" y="588"/>
                  </a:cxn>
                  <a:cxn ang="0">
                    <a:pos x="240" y="441"/>
                  </a:cxn>
                  <a:cxn ang="0">
                    <a:pos x="162" y="423"/>
                  </a:cxn>
                  <a:cxn ang="0">
                    <a:pos x="110" y="406"/>
                  </a:cxn>
                  <a:cxn ang="0">
                    <a:pos x="62" y="375"/>
                  </a:cxn>
                  <a:cxn ang="0">
                    <a:pos x="27" y="332"/>
                  </a:cxn>
                  <a:cxn ang="0">
                    <a:pos x="9" y="284"/>
                  </a:cxn>
                  <a:cxn ang="0">
                    <a:pos x="5" y="225"/>
                  </a:cxn>
                  <a:cxn ang="0">
                    <a:pos x="19" y="169"/>
                  </a:cxn>
                  <a:cxn ang="0">
                    <a:pos x="51" y="120"/>
                  </a:cxn>
                  <a:cxn ang="0">
                    <a:pos x="92" y="86"/>
                  </a:cxn>
                  <a:cxn ang="0">
                    <a:pos x="145" y="62"/>
                  </a:cxn>
                  <a:cxn ang="0">
                    <a:pos x="211" y="48"/>
                  </a:cxn>
                  <a:cxn ang="0">
                    <a:pos x="273" y="0"/>
                  </a:cxn>
                </a:cxnLst>
                <a:rect l="0" t="0" r="r" b="b"/>
                <a:pathLst>
                  <a:path w="552" h="802">
                    <a:moveTo>
                      <a:pt x="307" y="454"/>
                    </a:moveTo>
                    <a:lnTo>
                      <a:pt x="317" y="597"/>
                    </a:lnTo>
                    <a:lnTo>
                      <a:pt x="340" y="589"/>
                    </a:lnTo>
                    <a:lnTo>
                      <a:pt x="357" y="578"/>
                    </a:lnTo>
                    <a:lnTo>
                      <a:pt x="370" y="566"/>
                    </a:lnTo>
                    <a:lnTo>
                      <a:pt x="379" y="551"/>
                    </a:lnTo>
                    <a:lnTo>
                      <a:pt x="384" y="536"/>
                    </a:lnTo>
                    <a:lnTo>
                      <a:pt x="385" y="521"/>
                    </a:lnTo>
                    <a:lnTo>
                      <a:pt x="382" y="507"/>
                    </a:lnTo>
                    <a:lnTo>
                      <a:pt x="376" y="494"/>
                    </a:lnTo>
                    <a:lnTo>
                      <a:pt x="367" y="483"/>
                    </a:lnTo>
                    <a:lnTo>
                      <a:pt x="354" y="472"/>
                    </a:lnTo>
                    <a:lnTo>
                      <a:pt x="333" y="463"/>
                    </a:lnTo>
                    <a:lnTo>
                      <a:pt x="307" y="454"/>
                    </a:lnTo>
                    <a:close/>
                    <a:moveTo>
                      <a:pt x="220" y="163"/>
                    </a:moveTo>
                    <a:lnTo>
                      <a:pt x="203" y="171"/>
                    </a:lnTo>
                    <a:lnTo>
                      <a:pt x="191" y="180"/>
                    </a:lnTo>
                    <a:lnTo>
                      <a:pt x="182" y="189"/>
                    </a:lnTo>
                    <a:lnTo>
                      <a:pt x="176" y="200"/>
                    </a:lnTo>
                    <a:lnTo>
                      <a:pt x="173" y="211"/>
                    </a:lnTo>
                    <a:lnTo>
                      <a:pt x="173" y="223"/>
                    </a:lnTo>
                    <a:lnTo>
                      <a:pt x="175" y="235"/>
                    </a:lnTo>
                    <a:lnTo>
                      <a:pt x="180" y="247"/>
                    </a:lnTo>
                    <a:lnTo>
                      <a:pt x="187" y="257"/>
                    </a:lnTo>
                    <a:lnTo>
                      <a:pt x="197" y="265"/>
                    </a:lnTo>
                    <a:lnTo>
                      <a:pt x="211" y="271"/>
                    </a:lnTo>
                    <a:lnTo>
                      <a:pt x="229" y="277"/>
                    </a:lnTo>
                    <a:lnTo>
                      <a:pt x="220" y="163"/>
                    </a:lnTo>
                    <a:close/>
                    <a:moveTo>
                      <a:pt x="273" y="0"/>
                    </a:moveTo>
                    <a:lnTo>
                      <a:pt x="276" y="44"/>
                    </a:lnTo>
                    <a:lnTo>
                      <a:pt x="314" y="45"/>
                    </a:lnTo>
                    <a:lnTo>
                      <a:pt x="349" y="49"/>
                    </a:lnTo>
                    <a:lnTo>
                      <a:pt x="380" y="55"/>
                    </a:lnTo>
                    <a:lnTo>
                      <a:pt x="407" y="66"/>
                    </a:lnTo>
                    <a:lnTo>
                      <a:pt x="432" y="80"/>
                    </a:lnTo>
                    <a:lnTo>
                      <a:pt x="453" y="95"/>
                    </a:lnTo>
                    <a:lnTo>
                      <a:pt x="472" y="114"/>
                    </a:lnTo>
                    <a:lnTo>
                      <a:pt x="486" y="136"/>
                    </a:lnTo>
                    <a:lnTo>
                      <a:pt x="499" y="160"/>
                    </a:lnTo>
                    <a:lnTo>
                      <a:pt x="509" y="186"/>
                    </a:lnTo>
                    <a:lnTo>
                      <a:pt x="346" y="225"/>
                    </a:lnTo>
                    <a:lnTo>
                      <a:pt x="336" y="207"/>
                    </a:lnTo>
                    <a:lnTo>
                      <a:pt x="327" y="192"/>
                    </a:lnTo>
                    <a:lnTo>
                      <a:pt x="319" y="182"/>
                    </a:lnTo>
                    <a:lnTo>
                      <a:pt x="311" y="176"/>
                    </a:lnTo>
                    <a:lnTo>
                      <a:pt x="300" y="168"/>
                    </a:lnTo>
                    <a:lnTo>
                      <a:pt x="285" y="161"/>
                    </a:lnTo>
                    <a:lnTo>
                      <a:pt x="294" y="290"/>
                    </a:lnTo>
                    <a:lnTo>
                      <a:pt x="338" y="299"/>
                    </a:lnTo>
                    <a:lnTo>
                      <a:pt x="376" y="309"/>
                    </a:lnTo>
                    <a:lnTo>
                      <a:pt x="410" y="318"/>
                    </a:lnTo>
                    <a:lnTo>
                      <a:pt x="438" y="329"/>
                    </a:lnTo>
                    <a:lnTo>
                      <a:pt x="462" y="341"/>
                    </a:lnTo>
                    <a:lnTo>
                      <a:pt x="480" y="353"/>
                    </a:lnTo>
                    <a:lnTo>
                      <a:pt x="504" y="374"/>
                    </a:lnTo>
                    <a:lnTo>
                      <a:pt x="522" y="398"/>
                    </a:lnTo>
                    <a:lnTo>
                      <a:pt x="537" y="424"/>
                    </a:lnTo>
                    <a:lnTo>
                      <a:pt x="546" y="453"/>
                    </a:lnTo>
                    <a:lnTo>
                      <a:pt x="551" y="484"/>
                    </a:lnTo>
                    <a:lnTo>
                      <a:pt x="552" y="509"/>
                    </a:lnTo>
                    <a:lnTo>
                      <a:pt x="549" y="532"/>
                    </a:lnTo>
                    <a:lnTo>
                      <a:pt x="544" y="554"/>
                    </a:lnTo>
                    <a:lnTo>
                      <a:pt x="536" y="575"/>
                    </a:lnTo>
                    <a:lnTo>
                      <a:pt x="522" y="603"/>
                    </a:lnTo>
                    <a:lnTo>
                      <a:pt x="505" y="626"/>
                    </a:lnTo>
                    <a:lnTo>
                      <a:pt x="485" y="648"/>
                    </a:lnTo>
                    <a:lnTo>
                      <a:pt x="464" y="665"/>
                    </a:lnTo>
                    <a:lnTo>
                      <a:pt x="441" y="681"/>
                    </a:lnTo>
                    <a:lnTo>
                      <a:pt x="417" y="693"/>
                    </a:lnTo>
                    <a:lnTo>
                      <a:pt x="391" y="701"/>
                    </a:lnTo>
                    <a:lnTo>
                      <a:pt x="360" y="708"/>
                    </a:lnTo>
                    <a:lnTo>
                      <a:pt x="325" y="713"/>
                    </a:lnTo>
                    <a:lnTo>
                      <a:pt x="332" y="798"/>
                    </a:lnTo>
                    <a:lnTo>
                      <a:pt x="267" y="802"/>
                    </a:lnTo>
                    <a:lnTo>
                      <a:pt x="261" y="718"/>
                    </a:lnTo>
                    <a:lnTo>
                      <a:pt x="230" y="717"/>
                    </a:lnTo>
                    <a:lnTo>
                      <a:pt x="201" y="715"/>
                    </a:lnTo>
                    <a:lnTo>
                      <a:pt x="175" y="710"/>
                    </a:lnTo>
                    <a:lnTo>
                      <a:pt x="152" y="705"/>
                    </a:lnTo>
                    <a:lnTo>
                      <a:pt x="126" y="696"/>
                    </a:lnTo>
                    <a:lnTo>
                      <a:pt x="102" y="683"/>
                    </a:lnTo>
                    <a:lnTo>
                      <a:pt x="79" y="667"/>
                    </a:lnTo>
                    <a:lnTo>
                      <a:pt x="60" y="651"/>
                    </a:lnTo>
                    <a:lnTo>
                      <a:pt x="43" y="632"/>
                    </a:lnTo>
                    <a:lnTo>
                      <a:pt x="30" y="613"/>
                    </a:lnTo>
                    <a:lnTo>
                      <a:pt x="18" y="591"/>
                    </a:lnTo>
                    <a:lnTo>
                      <a:pt x="8" y="566"/>
                    </a:lnTo>
                    <a:lnTo>
                      <a:pt x="0" y="538"/>
                    </a:lnTo>
                    <a:lnTo>
                      <a:pt x="178" y="504"/>
                    </a:lnTo>
                    <a:lnTo>
                      <a:pt x="186" y="530"/>
                    </a:lnTo>
                    <a:lnTo>
                      <a:pt x="194" y="551"/>
                    </a:lnTo>
                    <a:lnTo>
                      <a:pt x="204" y="567"/>
                    </a:lnTo>
                    <a:lnTo>
                      <a:pt x="217" y="578"/>
                    </a:lnTo>
                    <a:lnTo>
                      <a:pt x="233" y="588"/>
                    </a:lnTo>
                    <a:lnTo>
                      <a:pt x="252" y="598"/>
                    </a:lnTo>
                    <a:lnTo>
                      <a:pt x="240" y="441"/>
                    </a:lnTo>
                    <a:lnTo>
                      <a:pt x="197" y="432"/>
                    </a:lnTo>
                    <a:lnTo>
                      <a:pt x="162" y="423"/>
                    </a:lnTo>
                    <a:lnTo>
                      <a:pt x="132" y="414"/>
                    </a:lnTo>
                    <a:lnTo>
                      <a:pt x="110" y="406"/>
                    </a:lnTo>
                    <a:lnTo>
                      <a:pt x="84" y="394"/>
                    </a:lnTo>
                    <a:lnTo>
                      <a:pt x="62" y="375"/>
                    </a:lnTo>
                    <a:lnTo>
                      <a:pt x="40" y="353"/>
                    </a:lnTo>
                    <a:lnTo>
                      <a:pt x="27" y="332"/>
                    </a:lnTo>
                    <a:lnTo>
                      <a:pt x="16" y="310"/>
                    </a:lnTo>
                    <a:lnTo>
                      <a:pt x="9" y="284"/>
                    </a:lnTo>
                    <a:lnTo>
                      <a:pt x="5" y="256"/>
                    </a:lnTo>
                    <a:lnTo>
                      <a:pt x="5" y="225"/>
                    </a:lnTo>
                    <a:lnTo>
                      <a:pt x="10" y="196"/>
                    </a:lnTo>
                    <a:lnTo>
                      <a:pt x="19" y="169"/>
                    </a:lnTo>
                    <a:lnTo>
                      <a:pt x="32" y="143"/>
                    </a:lnTo>
                    <a:lnTo>
                      <a:pt x="51" y="120"/>
                    </a:lnTo>
                    <a:lnTo>
                      <a:pt x="70" y="101"/>
                    </a:lnTo>
                    <a:lnTo>
                      <a:pt x="92" y="86"/>
                    </a:lnTo>
                    <a:lnTo>
                      <a:pt x="116" y="73"/>
                    </a:lnTo>
                    <a:lnTo>
                      <a:pt x="145" y="62"/>
                    </a:lnTo>
                    <a:lnTo>
                      <a:pt x="177" y="53"/>
                    </a:lnTo>
                    <a:lnTo>
                      <a:pt x="211" y="48"/>
                    </a:lnTo>
                    <a:lnTo>
                      <a:pt x="208" y="5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31" name="Group 27"/>
          <p:cNvGrpSpPr/>
          <p:nvPr/>
        </p:nvGrpSpPr>
        <p:grpSpPr>
          <a:xfrm>
            <a:off x="3594082" y="4000504"/>
            <a:ext cx="4373563" cy="2857496"/>
            <a:chOff x="3565525" y="3117850"/>
            <a:chExt cx="4373563" cy="3727450"/>
          </a:xfrm>
        </p:grpSpPr>
        <p:grpSp>
          <p:nvGrpSpPr>
            <p:cNvPr id="235" name="Group 24"/>
            <p:cNvGrpSpPr/>
            <p:nvPr/>
          </p:nvGrpSpPr>
          <p:grpSpPr>
            <a:xfrm>
              <a:off x="4971256" y="3117850"/>
              <a:ext cx="1563688" cy="3727450"/>
              <a:chOff x="4991100" y="3092450"/>
              <a:chExt cx="1563688" cy="3727450"/>
            </a:xfrm>
          </p:grpSpPr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4991100" y="3092450"/>
                <a:ext cx="1563688" cy="966787"/>
              </a:xfrm>
              <a:custGeom>
                <a:avLst/>
                <a:gdLst>
                  <a:gd name="T0" fmla="*/ 964 w 1969"/>
                  <a:gd name="T1" fmla="*/ 0 h 1219"/>
                  <a:gd name="T2" fmla="*/ 1004 w 1969"/>
                  <a:gd name="T3" fmla="*/ 0 h 1219"/>
                  <a:gd name="T4" fmla="*/ 1043 w 1969"/>
                  <a:gd name="T5" fmla="*/ 8 h 1219"/>
                  <a:gd name="T6" fmla="*/ 1080 w 1969"/>
                  <a:gd name="T7" fmla="*/ 23 h 1219"/>
                  <a:gd name="T8" fmla="*/ 1115 w 1969"/>
                  <a:gd name="T9" fmla="*/ 49 h 1219"/>
                  <a:gd name="T10" fmla="*/ 1147 w 1969"/>
                  <a:gd name="T11" fmla="*/ 80 h 1219"/>
                  <a:gd name="T12" fmla="*/ 1372 w 1969"/>
                  <a:gd name="T13" fmla="*/ 354 h 1219"/>
                  <a:gd name="T14" fmla="*/ 1409 w 1969"/>
                  <a:gd name="T15" fmla="*/ 398 h 1219"/>
                  <a:gd name="T16" fmla="*/ 1449 w 1969"/>
                  <a:gd name="T17" fmla="*/ 446 h 1219"/>
                  <a:gd name="T18" fmla="*/ 1491 w 1969"/>
                  <a:gd name="T19" fmla="*/ 498 h 1219"/>
                  <a:gd name="T20" fmla="*/ 1578 w 1969"/>
                  <a:gd name="T21" fmla="*/ 604 h 1219"/>
                  <a:gd name="T22" fmla="*/ 1621 w 1969"/>
                  <a:gd name="T23" fmla="*/ 655 h 1219"/>
                  <a:gd name="T24" fmla="*/ 1660 w 1969"/>
                  <a:gd name="T25" fmla="*/ 704 h 1219"/>
                  <a:gd name="T26" fmla="*/ 1696 w 1969"/>
                  <a:gd name="T27" fmla="*/ 747 h 1219"/>
                  <a:gd name="T28" fmla="*/ 1924 w 1969"/>
                  <a:gd name="T29" fmla="*/ 1022 h 1219"/>
                  <a:gd name="T30" fmla="*/ 1946 w 1969"/>
                  <a:gd name="T31" fmla="*/ 1053 h 1219"/>
                  <a:gd name="T32" fmla="*/ 1961 w 1969"/>
                  <a:gd name="T33" fmla="*/ 1083 h 1219"/>
                  <a:gd name="T34" fmla="*/ 1969 w 1969"/>
                  <a:gd name="T35" fmla="*/ 1112 h 1219"/>
                  <a:gd name="T36" fmla="*/ 1969 w 1969"/>
                  <a:gd name="T37" fmla="*/ 1139 h 1219"/>
                  <a:gd name="T38" fmla="*/ 1962 w 1969"/>
                  <a:gd name="T39" fmla="*/ 1160 h 1219"/>
                  <a:gd name="T40" fmla="*/ 1949 w 1969"/>
                  <a:gd name="T41" fmla="*/ 1180 h 1219"/>
                  <a:gd name="T42" fmla="*/ 1929 w 1969"/>
                  <a:gd name="T43" fmla="*/ 1197 h 1219"/>
                  <a:gd name="T44" fmla="*/ 1902 w 1969"/>
                  <a:gd name="T45" fmla="*/ 1209 h 1219"/>
                  <a:gd name="T46" fmla="*/ 1870 w 1969"/>
                  <a:gd name="T47" fmla="*/ 1215 h 1219"/>
                  <a:gd name="T48" fmla="*/ 1830 w 1969"/>
                  <a:gd name="T49" fmla="*/ 1219 h 1219"/>
                  <a:gd name="T50" fmla="*/ 1101 w 1969"/>
                  <a:gd name="T51" fmla="*/ 1219 h 1219"/>
                  <a:gd name="T52" fmla="*/ 1025 w 1969"/>
                  <a:gd name="T53" fmla="*/ 1219 h 1219"/>
                  <a:gd name="T54" fmla="*/ 944 w 1969"/>
                  <a:gd name="T55" fmla="*/ 1219 h 1219"/>
                  <a:gd name="T56" fmla="*/ 867 w 1969"/>
                  <a:gd name="T57" fmla="*/ 1219 h 1219"/>
                  <a:gd name="T58" fmla="*/ 139 w 1969"/>
                  <a:gd name="T59" fmla="*/ 1219 h 1219"/>
                  <a:gd name="T60" fmla="*/ 98 w 1969"/>
                  <a:gd name="T61" fmla="*/ 1215 h 1219"/>
                  <a:gd name="T62" fmla="*/ 67 w 1969"/>
                  <a:gd name="T63" fmla="*/ 1209 h 1219"/>
                  <a:gd name="T64" fmla="*/ 40 w 1969"/>
                  <a:gd name="T65" fmla="*/ 1197 h 1219"/>
                  <a:gd name="T66" fmla="*/ 20 w 1969"/>
                  <a:gd name="T67" fmla="*/ 1180 h 1219"/>
                  <a:gd name="T68" fmla="*/ 7 w 1969"/>
                  <a:gd name="T69" fmla="*/ 1160 h 1219"/>
                  <a:gd name="T70" fmla="*/ 0 w 1969"/>
                  <a:gd name="T71" fmla="*/ 1139 h 1219"/>
                  <a:gd name="T72" fmla="*/ 0 w 1969"/>
                  <a:gd name="T73" fmla="*/ 1112 h 1219"/>
                  <a:gd name="T74" fmla="*/ 8 w 1969"/>
                  <a:gd name="T75" fmla="*/ 1083 h 1219"/>
                  <a:gd name="T76" fmla="*/ 23 w 1969"/>
                  <a:gd name="T77" fmla="*/ 1053 h 1219"/>
                  <a:gd name="T78" fmla="*/ 45 w 1969"/>
                  <a:gd name="T79" fmla="*/ 1022 h 1219"/>
                  <a:gd name="T80" fmla="*/ 272 w 1969"/>
                  <a:gd name="T81" fmla="*/ 747 h 1219"/>
                  <a:gd name="T82" fmla="*/ 307 w 1969"/>
                  <a:gd name="T83" fmla="*/ 704 h 1219"/>
                  <a:gd name="T84" fmla="*/ 348 w 1969"/>
                  <a:gd name="T85" fmla="*/ 655 h 1219"/>
                  <a:gd name="T86" fmla="*/ 391 w 1969"/>
                  <a:gd name="T87" fmla="*/ 604 h 1219"/>
                  <a:gd name="T88" fmla="*/ 434 w 1969"/>
                  <a:gd name="T89" fmla="*/ 552 h 1219"/>
                  <a:gd name="T90" fmla="*/ 478 w 1969"/>
                  <a:gd name="T91" fmla="*/ 498 h 1219"/>
                  <a:gd name="T92" fmla="*/ 520 w 1969"/>
                  <a:gd name="T93" fmla="*/ 446 h 1219"/>
                  <a:gd name="T94" fmla="*/ 560 w 1969"/>
                  <a:gd name="T95" fmla="*/ 398 h 1219"/>
                  <a:gd name="T96" fmla="*/ 597 w 1969"/>
                  <a:gd name="T97" fmla="*/ 354 h 1219"/>
                  <a:gd name="T98" fmla="*/ 822 w 1969"/>
                  <a:gd name="T99" fmla="*/ 80 h 1219"/>
                  <a:gd name="T100" fmla="*/ 854 w 1969"/>
                  <a:gd name="T101" fmla="*/ 49 h 1219"/>
                  <a:gd name="T102" fmla="*/ 889 w 1969"/>
                  <a:gd name="T103" fmla="*/ 23 h 1219"/>
                  <a:gd name="T104" fmla="*/ 926 w 1969"/>
                  <a:gd name="T105" fmla="*/ 8 h 1219"/>
                  <a:gd name="T106" fmla="*/ 964 w 1969"/>
                  <a:gd name="T107" fmla="*/ 0 h 1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69" h="1219">
                    <a:moveTo>
                      <a:pt x="964" y="0"/>
                    </a:moveTo>
                    <a:lnTo>
                      <a:pt x="1004" y="0"/>
                    </a:lnTo>
                    <a:lnTo>
                      <a:pt x="1043" y="8"/>
                    </a:lnTo>
                    <a:lnTo>
                      <a:pt x="1080" y="23"/>
                    </a:lnTo>
                    <a:lnTo>
                      <a:pt x="1115" y="49"/>
                    </a:lnTo>
                    <a:lnTo>
                      <a:pt x="1147" y="80"/>
                    </a:lnTo>
                    <a:lnTo>
                      <a:pt x="1372" y="354"/>
                    </a:lnTo>
                    <a:lnTo>
                      <a:pt x="1409" y="398"/>
                    </a:lnTo>
                    <a:lnTo>
                      <a:pt x="1449" y="446"/>
                    </a:lnTo>
                    <a:lnTo>
                      <a:pt x="1491" y="498"/>
                    </a:lnTo>
                    <a:lnTo>
                      <a:pt x="1578" y="604"/>
                    </a:lnTo>
                    <a:lnTo>
                      <a:pt x="1621" y="655"/>
                    </a:lnTo>
                    <a:lnTo>
                      <a:pt x="1660" y="704"/>
                    </a:lnTo>
                    <a:lnTo>
                      <a:pt x="1696" y="747"/>
                    </a:lnTo>
                    <a:lnTo>
                      <a:pt x="1924" y="1022"/>
                    </a:lnTo>
                    <a:lnTo>
                      <a:pt x="1946" y="1053"/>
                    </a:lnTo>
                    <a:lnTo>
                      <a:pt x="1961" y="1083"/>
                    </a:lnTo>
                    <a:lnTo>
                      <a:pt x="1969" y="1112"/>
                    </a:lnTo>
                    <a:lnTo>
                      <a:pt x="1969" y="1139"/>
                    </a:lnTo>
                    <a:lnTo>
                      <a:pt x="1962" y="1160"/>
                    </a:lnTo>
                    <a:lnTo>
                      <a:pt x="1949" y="1180"/>
                    </a:lnTo>
                    <a:lnTo>
                      <a:pt x="1929" y="1197"/>
                    </a:lnTo>
                    <a:lnTo>
                      <a:pt x="1902" y="1209"/>
                    </a:lnTo>
                    <a:lnTo>
                      <a:pt x="1870" y="1215"/>
                    </a:lnTo>
                    <a:lnTo>
                      <a:pt x="1830" y="1219"/>
                    </a:lnTo>
                    <a:lnTo>
                      <a:pt x="1101" y="1219"/>
                    </a:lnTo>
                    <a:lnTo>
                      <a:pt x="1025" y="1219"/>
                    </a:lnTo>
                    <a:lnTo>
                      <a:pt x="944" y="1219"/>
                    </a:lnTo>
                    <a:lnTo>
                      <a:pt x="867" y="1219"/>
                    </a:lnTo>
                    <a:lnTo>
                      <a:pt x="139" y="1219"/>
                    </a:lnTo>
                    <a:lnTo>
                      <a:pt x="98" y="1215"/>
                    </a:lnTo>
                    <a:lnTo>
                      <a:pt x="67" y="1209"/>
                    </a:lnTo>
                    <a:lnTo>
                      <a:pt x="40" y="1197"/>
                    </a:lnTo>
                    <a:lnTo>
                      <a:pt x="20" y="1180"/>
                    </a:lnTo>
                    <a:lnTo>
                      <a:pt x="7" y="1160"/>
                    </a:lnTo>
                    <a:lnTo>
                      <a:pt x="0" y="1139"/>
                    </a:lnTo>
                    <a:lnTo>
                      <a:pt x="0" y="1112"/>
                    </a:lnTo>
                    <a:lnTo>
                      <a:pt x="8" y="1083"/>
                    </a:lnTo>
                    <a:lnTo>
                      <a:pt x="23" y="1053"/>
                    </a:lnTo>
                    <a:lnTo>
                      <a:pt x="45" y="1022"/>
                    </a:lnTo>
                    <a:lnTo>
                      <a:pt x="272" y="747"/>
                    </a:lnTo>
                    <a:lnTo>
                      <a:pt x="307" y="704"/>
                    </a:lnTo>
                    <a:lnTo>
                      <a:pt x="348" y="655"/>
                    </a:lnTo>
                    <a:lnTo>
                      <a:pt x="391" y="604"/>
                    </a:lnTo>
                    <a:lnTo>
                      <a:pt x="434" y="552"/>
                    </a:lnTo>
                    <a:lnTo>
                      <a:pt x="478" y="498"/>
                    </a:lnTo>
                    <a:lnTo>
                      <a:pt x="520" y="446"/>
                    </a:lnTo>
                    <a:lnTo>
                      <a:pt x="560" y="398"/>
                    </a:lnTo>
                    <a:lnTo>
                      <a:pt x="597" y="354"/>
                    </a:lnTo>
                    <a:lnTo>
                      <a:pt x="822" y="80"/>
                    </a:lnTo>
                    <a:lnTo>
                      <a:pt x="854" y="49"/>
                    </a:lnTo>
                    <a:lnTo>
                      <a:pt x="889" y="23"/>
                    </a:lnTo>
                    <a:lnTo>
                      <a:pt x="926" y="8"/>
                    </a:lnTo>
                    <a:lnTo>
                      <a:pt x="96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Rectangle 7"/>
              <p:cNvSpPr>
                <a:spLocks noChangeArrowheads="1"/>
              </p:cNvSpPr>
              <p:nvPr/>
            </p:nvSpPr>
            <p:spPr bwMode="auto">
              <a:xfrm>
                <a:off x="5272088" y="3994150"/>
                <a:ext cx="1003300" cy="2825750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46" name="Group 25"/>
            <p:cNvGrpSpPr/>
            <p:nvPr/>
          </p:nvGrpSpPr>
          <p:grpSpPr>
            <a:xfrm>
              <a:off x="6376988" y="4019550"/>
              <a:ext cx="1562100" cy="2825750"/>
              <a:chOff x="6376988" y="3994150"/>
              <a:chExt cx="1562100" cy="2825750"/>
            </a:xfrm>
          </p:grpSpPr>
          <p:sp>
            <p:nvSpPr>
              <p:cNvPr id="21" name="Freeform 8"/>
              <p:cNvSpPr>
                <a:spLocks/>
              </p:cNvSpPr>
              <p:nvPr/>
            </p:nvSpPr>
            <p:spPr bwMode="auto">
              <a:xfrm>
                <a:off x="6376988" y="3994150"/>
                <a:ext cx="1562100" cy="966787"/>
              </a:xfrm>
              <a:custGeom>
                <a:avLst/>
                <a:gdLst>
                  <a:gd name="T0" fmla="*/ 964 w 1969"/>
                  <a:gd name="T1" fmla="*/ 0 h 1219"/>
                  <a:gd name="T2" fmla="*/ 1005 w 1969"/>
                  <a:gd name="T3" fmla="*/ 0 h 1219"/>
                  <a:gd name="T4" fmla="*/ 1043 w 1969"/>
                  <a:gd name="T5" fmla="*/ 9 h 1219"/>
                  <a:gd name="T6" fmla="*/ 1080 w 1969"/>
                  <a:gd name="T7" fmla="*/ 24 h 1219"/>
                  <a:gd name="T8" fmla="*/ 1115 w 1969"/>
                  <a:gd name="T9" fmla="*/ 49 h 1219"/>
                  <a:gd name="T10" fmla="*/ 1147 w 1969"/>
                  <a:gd name="T11" fmla="*/ 80 h 1219"/>
                  <a:gd name="T12" fmla="*/ 1372 w 1969"/>
                  <a:gd name="T13" fmla="*/ 355 h 1219"/>
                  <a:gd name="T14" fmla="*/ 1409 w 1969"/>
                  <a:gd name="T15" fmla="*/ 398 h 1219"/>
                  <a:gd name="T16" fmla="*/ 1449 w 1969"/>
                  <a:gd name="T17" fmla="*/ 447 h 1219"/>
                  <a:gd name="T18" fmla="*/ 1491 w 1969"/>
                  <a:gd name="T19" fmla="*/ 498 h 1219"/>
                  <a:gd name="T20" fmla="*/ 1534 w 1969"/>
                  <a:gd name="T21" fmla="*/ 552 h 1219"/>
                  <a:gd name="T22" fmla="*/ 1578 w 1969"/>
                  <a:gd name="T23" fmla="*/ 604 h 1219"/>
                  <a:gd name="T24" fmla="*/ 1621 w 1969"/>
                  <a:gd name="T25" fmla="*/ 656 h 1219"/>
                  <a:gd name="T26" fmla="*/ 1660 w 1969"/>
                  <a:gd name="T27" fmla="*/ 704 h 1219"/>
                  <a:gd name="T28" fmla="*/ 1697 w 1969"/>
                  <a:gd name="T29" fmla="*/ 748 h 1219"/>
                  <a:gd name="T30" fmla="*/ 1924 w 1969"/>
                  <a:gd name="T31" fmla="*/ 1022 h 1219"/>
                  <a:gd name="T32" fmla="*/ 1946 w 1969"/>
                  <a:gd name="T33" fmla="*/ 1053 h 1219"/>
                  <a:gd name="T34" fmla="*/ 1961 w 1969"/>
                  <a:gd name="T35" fmla="*/ 1084 h 1219"/>
                  <a:gd name="T36" fmla="*/ 1969 w 1969"/>
                  <a:gd name="T37" fmla="*/ 1112 h 1219"/>
                  <a:gd name="T38" fmla="*/ 1969 w 1969"/>
                  <a:gd name="T39" fmla="*/ 1139 h 1219"/>
                  <a:gd name="T40" fmla="*/ 1962 w 1969"/>
                  <a:gd name="T41" fmla="*/ 1160 h 1219"/>
                  <a:gd name="T42" fmla="*/ 1949 w 1969"/>
                  <a:gd name="T43" fmla="*/ 1181 h 1219"/>
                  <a:gd name="T44" fmla="*/ 1929 w 1969"/>
                  <a:gd name="T45" fmla="*/ 1197 h 1219"/>
                  <a:gd name="T46" fmla="*/ 1902 w 1969"/>
                  <a:gd name="T47" fmla="*/ 1209 h 1219"/>
                  <a:gd name="T48" fmla="*/ 1870 w 1969"/>
                  <a:gd name="T49" fmla="*/ 1216 h 1219"/>
                  <a:gd name="T50" fmla="*/ 1830 w 1969"/>
                  <a:gd name="T51" fmla="*/ 1219 h 1219"/>
                  <a:gd name="T52" fmla="*/ 139 w 1969"/>
                  <a:gd name="T53" fmla="*/ 1219 h 1219"/>
                  <a:gd name="T54" fmla="*/ 99 w 1969"/>
                  <a:gd name="T55" fmla="*/ 1216 h 1219"/>
                  <a:gd name="T56" fmla="*/ 67 w 1969"/>
                  <a:gd name="T57" fmla="*/ 1209 h 1219"/>
                  <a:gd name="T58" fmla="*/ 40 w 1969"/>
                  <a:gd name="T59" fmla="*/ 1197 h 1219"/>
                  <a:gd name="T60" fmla="*/ 20 w 1969"/>
                  <a:gd name="T61" fmla="*/ 1181 h 1219"/>
                  <a:gd name="T62" fmla="*/ 7 w 1969"/>
                  <a:gd name="T63" fmla="*/ 1160 h 1219"/>
                  <a:gd name="T64" fmla="*/ 0 w 1969"/>
                  <a:gd name="T65" fmla="*/ 1139 h 1219"/>
                  <a:gd name="T66" fmla="*/ 0 w 1969"/>
                  <a:gd name="T67" fmla="*/ 1112 h 1219"/>
                  <a:gd name="T68" fmla="*/ 8 w 1969"/>
                  <a:gd name="T69" fmla="*/ 1084 h 1219"/>
                  <a:gd name="T70" fmla="*/ 23 w 1969"/>
                  <a:gd name="T71" fmla="*/ 1053 h 1219"/>
                  <a:gd name="T72" fmla="*/ 45 w 1969"/>
                  <a:gd name="T73" fmla="*/ 1022 h 1219"/>
                  <a:gd name="T74" fmla="*/ 272 w 1969"/>
                  <a:gd name="T75" fmla="*/ 748 h 1219"/>
                  <a:gd name="T76" fmla="*/ 307 w 1969"/>
                  <a:gd name="T77" fmla="*/ 704 h 1219"/>
                  <a:gd name="T78" fmla="*/ 348 w 1969"/>
                  <a:gd name="T79" fmla="*/ 656 h 1219"/>
                  <a:gd name="T80" fmla="*/ 391 w 1969"/>
                  <a:gd name="T81" fmla="*/ 604 h 1219"/>
                  <a:gd name="T82" fmla="*/ 435 w 1969"/>
                  <a:gd name="T83" fmla="*/ 552 h 1219"/>
                  <a:gd name="T84" fmla="*/ 478 w 1969"/>
                  <a:gd name="T85" fmla="*/ 498 h 1219"/>
                  <a:gd name="T86" fmla="*/ 520 w 1969"/>
                  <a:gd name="T87" fmla="*/ 447 h 1219"/>
                  <a:gd name="T88" fmla="*/ 560 w 1969"/>
                  <a:gd name="T89" fmla="*/ 398 h 1219"/>
                  <a:gd name="T90" fmla="*/ 597 w 1969"/>
                  <a:gd name="T91" fmla="*/ 355 h 1219"/>
                  <a:gd name="T92" fmla="*/ 822 w 1969"/>
                  <a:gd name="T93" fmla="*/ 80 h 1219"/>
                  <a:gd name="T94" fmla="*/ 854 w 1969"/>
                  <a:gd name="T95" fmla="*/ 49 h 1219"/>
                  <a:gd name="T96" fmla="*/ 889 w 1969"/>
                  <a:gd name="T97" fmla="*/ 24 h 1219"/>
                  <a:gd name="T98" fmla="*/ 926 w 1969"/>
                  <a:gd name="T99" fmla="*/ 9 h 1219"/>
                  <a:gd name="T100" fmla="*/ 964 w 1969"/>
                  <a:gd name="T101" fmla="*/ 0 h 1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69" h="1219">
                    <a:moveTo>
                      <a:pt x="964" y="0"/>
                    </a:moveTo>
                    <a:lnTo>
                      <a:pt x="1005" y="0"/>
                    </a:lnTo>
                    <a:lnTo>
                      <a:pt x="1043" y="9"/>
                    </a:lnTo>
                    <a:lnTo>
                      <a:pt x="1080" y="24"/>
                    </a:lnTo>
                    <a:lnTo>
                      <a:pt x="1115" y="49"/>
                    </a:lnTo>
                    <a:lnTo>
                      <a:pt x="1147" y="80"/>
                    </a:lnTo>
                    <a:lnTo>
                      <a:pt x="1372" y="355"/>
                    </a:lnTo>
                    <a:lnTo>
                      <a:pt x="1409" y="398"/>
                    </a:lnTo>
                    <a:lnTo>
                      <a:pt x="1449" y="447"/>
                    </a:lnTo>
                    <a:lnTo>
                      <a:pt x="1491" y="498"/>
                    </a:lnTo>
                    <a:lnTo>
                      <a:pt x="1534" y="552"/>
                    </a:lnTo>
                    <a:lnTo>
                      <a:pt x="1578" y="604"/>
                    </a:lnTo>
                    <a:lnTo>
                      <a:pt x="1621" y="656"/>
                    </a:lnTo>
                    <a:lnTo>
                      <a:pt x="1660" y="704"/>
                    </a:lnTo>
                    <a:lnTo>
                      <a:pt x="1697" y="748"/>
                    </a:lnTo>
                    <a:lnTo>
                      <a:pt x="1924" y="1022"/>
                    </a:lnTo>
                    <a:lnTo>
                      <a:pt x="1946" y="1053"/>
                    </a:lnTo>
                    <a:lnTo>
                      <a:pt x="1961" y="1084"/>
                    </a:lnTo>
                    <a:lnTo>
                      <a:pt x="1969" y="1112"/>
                    </a:lnTo>
                    <a:lnTo>
                      <a:pt x="1969" y="1139"/>
                    </a:lnTo>
                    <a:lnTo>
                      <a:pt x="1962" y="1160"/>
                    </a:lnTo>
                    <a:lnTo>
                      <a:pt x="1949" y="1181"/>
                    </a:lnTo>
                    <a:lnTo>
                      <a:pt x="1929" y="1197"/>
                    </a:lnTo>
                    <a:lnTo>
                      <a:pt x="1902" y="1209"/>
                    </a:lnTo>
                    <a:lnTo>
                      <a:pt x="1870" y="1216"/>
                    </a:lnTo>
                    <a:lnTo>
                      <a:pt x="1830" y="1219"/>
                    </a:lnTo>
                    <a:lnTo>
                      <a:pt x="139" y="1219"/>
                    </a:lnTo>
                    <a:lnTo>
                      <a:pt x="99" y="1216"/>
                    </a:lnTo>
                    <a:lnTo>
                      <a:pt x="67" y="1209"/>
                    </a:lnTo>
                    <a:lnTo>
                      <a:pt x="40" y="1197"/>
                    </a:lnTo>
                    <a:lnTo>
                      <a:pt x="20" y="1181"/>
                    </a:lnTo>
                    <a:lnTo>
                      <a:pt x="7" y="1160"/>
                    </a:lnTo>
                    <a:lnTo>
                      <a:pt x="0" y="1139"/>
                    </a:lnTo>
                    <a:lnTo>
                      <a:pt x="0" y="1112"/>
                    </a:lnTo>
                    <a:lnTo>
                      <a:pt x="8" y="1084"/>
                    </a:lnTo>
                    <a:lnTo>
                      <a:pt x="23" y="1053"/>
                    </a:lnTo>
                    <a:lnTo>
                      <a:pt x="45" y="1022"/>
                    </a:lnTo>
                    <a:lnTo>
                      <a:pt x="272" y="748"/>
                    </a:lnTo>
                    <a:lnTo>
                      <a:pt x="307" y="704"/>
                    </a:lnTo>
                    <a:lnTo>
                      <a:pt x="348" y="656"/>
                    </a:lnTo>
                    <a:lnTo>
                      <a:pt x="391" y="604"/>
                    </a:lnTo>
                    <a:lnTo>
                      <a:pt x="435" y="552"/>
                    </a:lnTo>
                    <a:lnTo>
                      <a:pt x="478" y="498"/>
                    </a:lnTo>
                    <a:lnTo>
                      <a:pt x="520" y="447"/>
                    </a:lnTo>
                    <a:lnTo>
                      <a:pt x="560" y="398"/>
                    </a:lnTo>
                    <a:lnTo>
                      <a:pt x="597" y="355"/>
                    </a:lnTo>
                    <a:lnTo>
                      <a:pt x="822" y="80"/>
                    </a:lnTo>
                    <a:lnTo>
                      <a:pt x="854" y="49"/>
                    </a:lnTo>
                    <a:lnTo>
                      <a:pt x="889" y="24"/>
                    </a:lnTo>
                    <a:lnTo>
                      <a:pt x="926" y="9"/>
                    </a:lnTo>
                    <a:lnTo>
                      <a:pt x="964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" name="Rectangle 9"/>
              <p:cNvSpPr>
                <a:spLocks noChangeArrowheads="1"/>
              </p:cNvSpPr>
              <p:nvPr/>
            </p:nvSpPr>
            <p:spPr bwMode="auto">
              <a:xfrm>
                <a:off x="6656388" y="4816475"/>
                <a:ext cx="1003300" cy="2003425"/>
              </a:xfrm>
              <a:prstGeom prst="rect">
                <a:avLst/>
              </a:prstGeom>
              <a:solidFill>
                <a:schemeClr val="accent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268" name="Group 26"/>
            <p:cNvGrpSpPr/>
            <p:nvPr/>
          </p:nvGrpSpPr>
          <p:grpSpPr>
            <a:xfrm>
              <a:off x="3565525" y="4503738"/>
              <a:ext cx="1563688" cy="2341562"/>
              <a:chOff x="3565525" y="4503738"/>
              <a:chExt cx="1563688" cy="2341562"/>
            </a:xfrm>
          </p:grpSpPr>
          <p:sp>
            <p:nvSpPr>
              <p:cNvPr id="23" name="Freeform 10"/>
              <p:cNvSpPr>
                <a:spLocks/>
              </p:cNvSpPr>
              <p:nvPr/>
            </p:nvSpPr>
            <p:spPr bwMode="auto">
              <a:xfrm>
                <a:off x="3565525" y="4503738"/>
                <a:ext cx="1563688" cy="966787"/>
              </a:xfrm>
              <a:custGeom>
                <a:avLst/>
                <a:gdLst>
                  <a:gd name="T0" fmla="*/ 966 w 1971"/>
                  <a:gd name="T1" fmla="*/ 0 h 1219"/>
                  <a:gd name="T2" fmla="*/ 1005 w 1971"/>
                  <a:gd name="T3" fmla="*/ 0 h 1219"/>
                  <a:gd name="T4" fmla="*/ 1043 w 1971"/>
                  <a:gd name="T5" fmla="*/ 9 h 1219"/>
                  <a:gd name="T6" fmla="*/ 1081 w 1971"/>
                  <a:gd name="T7" fmla="*/ 25 h 1219"/>
                  <a:gd name="T8" fmla="*/ 1115 w 1971"/>
                  <a:gd name="T9" fmla="*/ 49 h 1219"/>
                  <a:gd name="T10" fmla="*/ 1147 w 1971"/>
                  <a:gd name="T11" fmla="*/ 80 h 1219"/>
                  <a:gd name="T12" fmla="*/ 1374 w 1971"/>
                  <a:gd name="T13" fmla="*/ 356 h 1219"/>
                  <a:gd name="T14" fmla="*/ 1409 w 1971"/>
                  <a:gd name="T15" fmla="*/ 398 h 1219"/>
                  <a:gd name="T16" fmla="*/ 1449 w 1971"/>
                  <a:gd name="T17" fmla="*/ 447 h 1219"/>
                  <a:gd name="T18" fmla="*/ 1493 w 1971"/>
                  <a:gd name="T19" fmla="*/ 498 h 1219"/>
                  <a:gd name="T20" fmla="*/ 1536 w 1971"/>
                  <a:gd name="T21" fmla="*/ 552 h 1219"/>
                  <a:gd name="T22" fmla="*/ 1580 w 1971"/>
                  <a:gd name="T23" fmla="*/ 605 h 1219"/>
                  <a:gd name="T24" fmla="*/ 1621 w 1971"/>
                  <a:gd name="T25" fmla="*/ 656 h 1219"/>
                  <a:gd name="T26" fmla="*/ 1661 w 1971"/>
                  <a:gd name="T27" fmla="*/ 704 h 1219"/>
                  <a:gd name="T28" fmla="*/ 1698 w 1971"/>
                  <a:gd name="T29" fmla="*/ 748 h 1219"/>
                  <a:gd name="T30" fmla="*/ 1924 w 1971"/>
                  <a:gd name="T31" fmla="*/ 1023 h 1219"/>
                  <a:gd name="T32" fmla="*/ 1947 w 1971"/>
                  <a:gd name="T33" fmla="*/ 1055 h 1219"/>
                  <a:gd name="T34" fmla="*/ 1962 w 1971"/>
                  <a:gd name="T35" fmla="*/ 1085 h 1219"/>
                  <a:gd name="T36" fmla="*/ 1971 w 1971"/>
                  <a:gd name="T37" fmla="*/ 1112 h 1219"/>
                  <a:gd name="T38" fmla="*/ 1971 w 1971"/>
                  <a:gd name="T39" fmla="*/ 1139 h 1219"/>
                  <a:gd name="T40" fmla="*/ 1964 w 1971"/>
                  <a:gd name="T41" fmla="*/ 1160 h 1219"/>
                  <a:gd name="T42" fmla="*/ 1951 w 1971"/>
                  <a:gd name="T43" fmla="*/ 1181 h 1219"/>
                  <a:gd name="T44" fmla="*/ 1931 w 1971"/>
                  <a:gd name="T45" fmla="*/ 1197 h 1219"/>
                  <a:gd name="T46" fmla="*/ 1904 w 1971"/>
                  <a:gd name="T47" fmla="*/ 1209 h 1219"/>
                  <a:gd name="T48" fmla="*/ 1870 w 1971"/>
                  <a:gd name="T49" fmla="*/ 1216 h 1219"/>
                  <a:gd name="T50" fmla="*/ 1832 w 1971"/>
                  <a:gd name="T51" fmla="*/ 1219 h 1219"/>
                  <a:gd name="T52" fmla="*/ 1175 w 1971"/>
                  <a:gd name="T53" fmla="*/ 1219 h 1219"/>
                  <a:gd name="T54" fmla="*/ 1102 w 1971"/>
                  <a:gd name="T55" fmla="*/ 1219 h 1219"/>
                  <a:gd name="T56" fmla="*/ 946 w 1971"/>
                  <a:gd name="T57" fmla="*/ 1219 h 1219"/>
                  <a:gd name="T58" fmla="*/ 869 w 1971"/>
                  <a:gd name="T59" fmla="*/ 1219 h 1219"/>
                  <a:gd name="T60" fmla="*/ 139 w 1971"/>
                  <a:gd name="T61" fmla="*/ 1219 h 1219"/>
                  <a:gd name="T62" fmla="*/ 100 w 1971"/>
                  <a:gd name="T63" fmla="*/ 1216 h 1219"/>
                  <a:gd name="T64" fmla="*/ 67 w 1971"/>
                  <a:gd name="T65" fmla="*/ 1209 h 1219"/>
                  <a:gd name="T66" fmla="*/ 40 w 1971"/>
                  <a:gd name="T67" fmla="*/ 1197 h 1219"/>
                  <a:gd name="T68" fmla="*/ 20 w 1971"/>
                  <a:gd name="T69" fmla="*/ 1181 h 1219"/>
                  <a:gd name="T70" fmla="*/ 7 w 1971"/>
                  <a:gd name="T71" fmla="*/ 1160 h 1219"/>
                  <a:gd name="T72" fmla="*/ 0 w 1971"/>
                  <a:gd name="T73" fmla="*/ 1139 h 1219"/>
                  <a:gd name="T74" fmla="*/ 2 w 1971"/>
                  <a:gd name="T75" fmla="*/ 1112 h 1219"/>
                  <a:gd name="T76" fmla="*/ 8 w 1971"/>
                  <a:gd name="T77" fmla="*/ 1085 h 1219"/>
                  <a:gd name="T78" fmla="*/ 23 w 1971"/>
                  <a:gd name="T79" fmla="*/ 1055 h 1219"/>
                  <a:gd name="T80" fmla="*/ 47 w 1971"/>
                  <a:gd name="T81" fmla="*/ 1023 h 1219"/>
                  <a:gd name="T82" fmla="*/ 274 w 1971"/>
                  <a:gd name="T83" fmla="*/ 748 h 1219"/>
                  <a:gd name="T84" fmla="*/ 309 w 1971"/>
                  <a:gd name="T85" fmla="*/ 704 h 1219"/>
                  <a:gd name="T86" fmla="*/ 349 w 1971"/>
                  <a:gd name="T87" fmla="*/ 656 h 1219"/>
                  <a:gd name="T88" fmla="*/ 391 w 1971"/>
                  <a:gd name="T89" fmla="*/ 605 h 1219"/>
                  <a:gd name="T90" fmla="*/ 435 w 1971"/>
                  <a:gd name="T91" fmla="*/ 552 h 1219"/>
                  <a:gd name="T92" fmla="*/ 480 w 1971"/>
                  <a:gd name="T93" fmla="*/ 498 h 1219"/>
                  <a:gd name="T94" fmla="*/ 522 w 1971"/>
                  <a:gd name="T95" fmla="*/ 447 h 1219"/>
                  <a:gd name="T96" fmla="*/ 562 w 1971"/>
                  <a:gd name="T97" fmla="*/ 398 h 1219"/>
                  <a:gd name="T98" fmla="*/ 597 w 1971"/>
                  <a:gd name="T99" fmla="*/ 356 h 1219"/>
                  <a:gd name="T100" fmla="*/ 824 w 1971"/>
                  <a:gd name="T101" fmla="*/ 80 h 1219"/>
                  <a:gd name="T102" fmla="*/ 856 w 1971"/>
                  <a:gd name="T103" fmla="*/ 49 h 1219"/>
                  <a:gd name="T104" fmla="*/ 891 w 1971"/>
                  <a:gd name="T105" fmla="*/ 25 h 1219"/>
                  <a:gd name="T106" fmla="*/ 928 w 1971"/>
                  <a:gd name="T107" fmla="*/ 9 h 1219"/>
                  <a:gd name="T108" fmla="*/ 966 w 1971"/>
                  <a:gd name="T109" fmla="*/ 0 h 1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71" h="1219">
                    <a:moveTo>
                      <a:pt x="966" y="0"/>
                    </a:moveTo>
                    <a:lnTo>
                      <a:pt x="1005" y="0"/>
                    </a:lnTo>
                    <a:lnTo>
                      <a:pt x="1043" y="9"/>
                    </a:lnTo>
                    <a:lnTo>
                      <a:pt x="1081" y="25"/>
                    </a:lnTo>
                    <a:lnTo>
                      <a:pt x="1115" y="49"/>
                    </a:lnTo>
                    <a:lnTo>
                      <a:pt x="1147" y="80"/>
                    </a:lnTo>
                    <a:lnTo>
                      <a:pt x="1374" y="356"/>
                    </a:lnTo>
                    <a:lnTo>
                      <a:pt x="1409" y="398"/>
                    </a:lnTo>
                    <a:lnTo>
                      <a:pt x="1449" y="447"/>
                    </a:lnTo>
                    <a:lnTo>
                      <a:pt x="1493" y="498"/>
                    </a:lnTo>
                    <a:lnTo>
                      <a:pt x="1536" y="552"/>
                    </a:lnTo>
                    <a:lnTo>
                      <a:pt x="1580" y="605"/>
                    </a:lnTo>
                    <a:lnTo>
                      <a:pt x="1621" y="656"/>
                    </a:lnTo>
                    <a:lnTo>
                      <a:pt x="1661" y="704"/>
                    </a:lnTo>
                    <a:lnTo>
                      <a:pt x="1698" y="748"/>
                    </a:lnTo>
                    <a:lnTo>
                      <a:pt x="1924" y="1023"/>
                    </a:lnTo>
                    <a:lnTo>
                      <a:pt x="1947" y="1055"/>
                    </a:lnTo>
                    <a:lnTo>
                      <a:pt x="1962" y="1085"/>
                    </a:lnTo>
                    <a:lnTo>
                      <a:pt x="1971" y="1112"/>
                    </a:lnTo>
                    <a:lnTo>
                      <a:pt x="1971" y="1139"/>
                    </a:lnTo>
                    <a:lnTo>
                      <a:pt x="1964" y="1160"/>
                    </a:lnTo>
                    <a:lnTo>
                      <a:pt x="1951" y="1181"/>
                    </a:lnTo>
                    <a:lnTo>
                      <a:pt x="1931" y="1197"/>
                    </a:lnTo>
                    <a:lnTo>
                      <a:pt x="1904" y="1209"/>
                    </a:lnTo>
                    <a:lnTo>
                      <a:pt x="1870" y="1216"/>
                    </a:lnTo>
                    <a:lnTo>
                      <a:pt x="1832" y="1219"/>
                    </a:lnTo>
                    <a:lnTo>
                      <a:pt x="1175" y="1219"/>
                    </a:lnTo>
                    <a:lnTo>
                      <a:pt x="1102" y="1219"/>
                    </a:lnTo>
                    <a:lnTo>
                      <a:pt x="946" y="1219"/>
                    </a:lnTo>
                    <a:lnTo>
                      <a:pt x="869" y="1219"/>
                    </a:lnTo>
                    <a:lnTo>
                      <a:pt x="139" y="1219"/>
                    </a:lnTo>
                    <a:lnTo>
                      <a:pt x="100" y="1216"/>
                    </a:lnTo>
                    <a:lnTo>
                      <a:pt x="67" y="1209"/>
                    </a:lnTo>
                    <a:lnTo>
                      <a:pt x="40" y="1197"/>
                    </a:lnTo>
                    <a:lnTo>
                      <a:pt x="20" y="1181"/>
                    </a:lnTo>
                    <a:lnTo>
                      <a:pt x="7" y="1160"/>
                    </a:lnTo>
                    <a:lnTo>
                      <a:pt x="0" y="1139"/>
                    </a:lnTo>
                    <a:lnTo>
                      <a:pt x="2" y="1112"/>
                    </a:lnTo>
                    <a:lnTo>
                      <a:pt x="8" y="1085"/>
                    </a:lnTo>
                    <a:lnTo>
                      <a:pt x="23" y="1055"/>
                    </a:lnTo>
                    <a:lnTo>
                      <a:pt x="47" y="1023"/>
                    </a:lnTo>
                    <a:lnTo>
                      <a:pt x="274" y="748"/>
                    </a:lnTo>
                    <a:lnTo>
                      <a:pt x="309" y="704"/>
                    </a:lnTo>
                    <a:lnTo>
                      <a:pt x="349" y="656"/>
                    </a:lnTo>
                    <a:lnTo>
                      <a:pt x="391" y="605"/>
                    </a:lnTo>
                    <a:lnTo>
                      <a:pt x="435" y="552"/>
                    </a:lnTo>
                    <a:lnTo>
                      <a:pt x="480" y="498"/>
                    </a:lnTo>
                    <a:lnTo>
                      <a:pt x="522" y="447"/>
                    </a:lnTo>
                    <a:lnTo>
                      <a:pt x="562" y="398"/>
                    </a:lnTo>
                    <a:lnTo>
                      <a:pt x="597" y="356"/>
                    </a:lnTo>
                    <a:lnTo>
                      <a:pt x="824" y="80"/>
                    </a:lnTo>
                    <a:lnTo>
                      <a:pt x="856" y="49"/>
                    </a:lnTo>
                    <a:lnTo>
                      <a:pt x="891" y="25"/>
                    </a:lnTo>
                    <a:lnTo>
                      <a:pt x="928" y="9"/>
                    </a:lnTo>
                    <a:lnTo>
                      <a:pt x="966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" name="Rectangle 11"/>
              <p:cNvSpPr>
                <a:spLocks noChangeArrowheads="1"/>
              </p:cNvSpPr>
              <p:nvPr/>
            </p:nvSpPr>
            <p:spPr bwMode="auto">
              <a:xfrm>
                <a:off x="3846513" y="5326063"/>
                <a:ext cx="1001713" cy="1519237"/>
              </a:xfrm>
              <a:prstGeom prst="rect">
                <a:avLst/>
              </a:prstGeom>
              <a:solidFill>
                <a:schemeClr val="tx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160" name="ตัวยึดหมายเลขภาพนิ่ง 15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62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ไดอะแกรม 1"/>
          <p:cNvGraphicFramePr/>
          <p:nvPr/>
        </p:nvGraphicFramePr>
        <p:xfrm>
          <a:off x="405780" y="1036080"/>
          <a:ext cx="11377264" cy="541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2638028" y="332656"/>
            <a:ext cx="5328592" cy="71108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600" b="1" dirty="0" smtClean="0">
                <a:ln w="9525">
                  <a:noFill/>
                  <a:prstDash val="solid"/>
                </a:ln>
                <a:latin typeface="TH Kodchasal" pitchFamily="2" charset="-34"/>
                <a:ea typeface="+mj-ea"/>
                <a:cs typeface="TH Kodchasal" pitchFamily="2" charset="-34"/>
              </a:rPr>
              <a:t>ประโยชน์ที่ได้รับ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H Kodchasal" pitchFamily="2" charset="-34"/>
              <a:ea typeface="+mj-ea"/>
              <a:cs typeface="TH Kodchasal" pitchFamily="2" charset="-34"/>
            </a:endParaRPr>
          </a:p>
        </p:txBody>
      </p:sp>
      <p:pic>
        <p:nvPicPr>
          <p:cNvPr id="5" name="รูปภาพ 4" descr="fb_fan_15_lik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01924" y="188640"/>
            <a:ext cx="936104" cy="677073"/>
          </a:xfrm>
          <a:prstGeom prst="rect">
            <a:avLst/>
          </a:prstGeom>
        </p:spPr>
      </p:pic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888271" y="3122624"/>
            <a:ext cx="9001000" cy="3117890"/>
          </a:xfrm>
          <a:prstGeom prst="snipRoundRect">
            <a:avLst>
              <a:gd name="adj1" fmla="val 50000"/>
              <a:gd name="adj2" fmla="val 16667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800" b="1" spc="-30" dirty="0" smtClean="0">
                <a:latin typeface="TH Kodchasal" pitchFamily="2" charset="-34"/>
                <a:cs typeface="TH Kodchasal" pitchFamily="2" charset="-34"/>
              </a:rPr>
              <a:t>ผู้ประกอบกิจการที่ส่งลูกจ้างเข้ารับการทดสอบและผ่านการทดสอบ</a:t>
            </a: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มาตรฐานฝีมือแรงงานแห่งชาติ และได้จ่ายค่าจ้าง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ให้แก่ลูกจ้างดังกล่าวตามประกาศคณะกรรมการค่าจ้าง เรื่อง 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อัตราค่าจ้างตามมาตรฐานฝีมือ กรณีสิทธิขอรับเงินช่วยเหลือ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หรืออุดหนุนเกิดมีขึ้น ในระหว่างวันที่ 1 กันยายน ถึง 31 ธันวาคม 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ในปีใด ให้มีสิทธิยื่นคำขอรับเงินอุดหนุนได้ในปีถัดไป</a:t>
            </a:r>
            <a:endParaRPr lang="en-US" sz="2800" b="1" dirty="0"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4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21088"/>
            <a:ext cx="2286879" cy="2636912"/>
          </a:xfrm>
          <a:prstGeom prst="rect">
            <a:avLst/>
          </a:prstGeom>
          <a:noFill/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9796" y="260648"/>
            <a:ext cx="10969943" cy="711081"/>
          </a:xfrm>
        </p:spPr>
        <p:txBody>
          <a:bodyPr/>
          <a:lstStyle/>
          <a:p>
            <a:r>
              <a:rPr lang="th-TH" b="1" dirty="0" smtClean="0">
                <a:ln w="9525">
                  <a:noFill/>
                  <a:prstDash val="solid"/>
                </a:ln>
                <a:latin typeface="TH Kodchasal" pitchFamily="2" charset="-34"/>
                <a:cs typeface="TH Kodchasal" pitchFamily="2" charset="-34"/>
              </a:rPr>
              <a:t>การยื่นคำขอรับเงินช่วยเหลือหรืออุดหนุน</a:t>
            </a:r>
            <a:endParaRPr lang="en-US" dirty="0"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36868" name="Picture 4" descr="ผลการค้นหารูปภาพสำหรับ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2732" y="3647145"/>
            <a:ext cx="1800200" cy="180020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023610" y="890832"/>
            <a:ext cx="9327386" cy="2114431"/>
          </a:xfrm>
          <a:prstGeom prst="snipRoundRect">
            <a:avLst>
              <a:gd name="adj1" fmla="val 50000"/>
              <a:gd name="adj2" fmla="val 16667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ผู้ประสงค์จะขอรับเงินช่วยเหลือหรืออุดหนุนจากกองทุนพัฒนา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ฝีมือแรงงาน ให้ยื่นคำขอตามแบบที่กรมพัฒนาฝีมือแรงงานกำหนด </a:t>
            </a:r>
            <a:r>
              <a:rPr lang="th-TH" sz="2800" b="1" u="sng" dirty="0" smtClean="0">
                <a:latin typeface="TH Kodchasal" pitchFamily="2" charset="-34"/>
                <a:cs typeface="TH Kodchasal" pitchFamily="2" charset="-34"/>
              </a:rPr>
              <a:t>ภายในวันที่ 31 สิงหาคม ของปีที่มีสิทธิขอรับเงินช่วยเหลือหรือ</a:t>
            </a: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อุดหนุน                                              </a:t>
            </a:r>
            <a:r>
              <a:rPr lang="en-US" sz="2800" b="1" dirty="0" smtClean="0">
                <a:latin typeface="TH Kodchasal" pitchFamily="2" charset="-34"/>
                <a:cs typeface="TH Kodchasal" pitchFamily="2" charset="-34"/>
              </a:rPr>
              <a:t>					</a:t>
            </a:r>
            <a:endParaRPr lang="en-US" sz="2800" b="1" dirty="0"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36866" name="Picture 2" descr="ผลการค้นหารูปภาพสำหรับ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6" y="1039548"/>
            <a:ext cx="2874932" cy="2448272"/>
          </a:xfrm>
          <a:prstGeom prst="rect">
            <a:avLst/>
          </a:prstGeom>
          <a:noFill/>
        </p:spPr>
      </p:pic>
      <p:sp>
        <p:nvSpPr>
          <p:cNvPr id="8" name="ตัวยึดหมายเลขภาพนิ่ง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ไดอะแกรม 3"/>
          <p:cNvGraphicFramePr/>
          <p:nvPr/>
        </p:nvGraphicFramePr>
        <p:xfrm>
          <a:off x="981844" y="2461674"/>
          <a:ext cx="10657184" cy="3775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CEB076-B208-4534-A707-0700B49E566F}" type="slidenum">
              <a:rPr lang="es-ES" altLang="th-TH" smtClean="0"/>
              <a:pPr>
                <a:defRPr/>
              </a:pPr>
              <a:t>22</a:t>
            </a:fld>
            <a:endParaRPr lang="es-ES" altLang="th-TH"/>
          </a:p>
        </p:txBody>
      </p:sp>
      <p:sp>
        <p:nvSpPr>
          <p:cNvPr id="6" name="ชื่อเรื่อง 1"/>
          <p:cNvSpPr>
            <a:spLocks noGrp="1"/>
          </p:cNvSpPr>
          <p:nvPr>
            <p:ph type="title"/>
          </p:nvPr>
        </p:nvSpPr>
        <p:spPr>
          <a:xfrm>
            <a:off x="549796" y="485671"/>
            <a:ext cx="10969943" cy="711081"/>
          </a:xfrm>
        </p:spPr>
        <p:txBody>
          <a:bodyPr/>
          <a:lstStyle/>
          <a:p>
            <a:r>
              <a:rPr lang="th-TH" b="1" dirty="0" smtClean="0">
                <a:ln w="9525">
                  <a:noFill/>
                  <a:prstDash val="solid"/>
                </a:ln>
                <a:latin typeface="TH Kodchasal" pitchFamily="2" charset="-34"/>
                <a:cs typeface="TH Kodchasal" pitchFamily="2" charset="-34"/>
              </a:rPr>
              <a:t>สถานที่ยื่นคำขอรับเงินช่วยเหลือหรืออุดหนุน</a:t>
            </a:r>
            <a:endParaRPr lang="en-US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9876" y="1251917"/>
            <a:ext cx="101531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ผู้ประสงค์จะขอรับเงินช่วยเหลือหรืออุดหนุนจากกองทุนพัฒนาฝีมือแรงงาน 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ให้ยื่นคำขอ ณ หน่วยงานของกรมพัฒนาฝีมือแรงงานที่ตั้งอยู่ในจังหวัด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ที่สถานประกอบกิจการหรือศูนย์ทดสอบมาตรฐานฝีมือแรงงานตั้งอยู่</a:t>
            </a:r>
            <a:endParaRPr lang="en-US" sz="2800" b="1" dirty="0" smtClean="0">
              <a:latin typeface="TH Kodchasal" pitchFamily="2" charset="-34"/>
              <a:cs typeface="TH Kodchasal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ไดอะแกรม 1"/>
          <p:cNvGraphicFramePr/>
          <p:nvPr/>
        </p:nvGraphicFramePr>
        <p:xfrm>
          <a:off x="405780" y="836712"/>
          <a:ext cx="11377264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765820" y="188640"/>
            <a:ext cx="5328592" cy="71108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600" b="1" noProof="0" dirty="0" smtClean="0">
                <a:ln w="9525">
                  <a:noFill/>
                  <a:prstDash val="solid"/>
                </a:ln>
                <a:latin typeface="TH Kodchasal" pitchFamily="2" charset="-34"/>
                <a:ea typeface="+mj-ea"/>
                <a:cs typeface="TH Kodchasal" pitchFamily="2" charset="-34"/>
              </a:rPr>
              <a:t>การรายงานผล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H Kodchasal" pitchFamily="2" charset="-34"/>
              <a:ea typeface="+mj-ea"/>
              <a:cs typeface="TH Kodchasal" pitchFamily="2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ไดอะแกรม 1"/>
          <p:cNvGraphicFramePr/>
          <p:nvPr/>
        </p:nvGraphicFramePr>
        <p:xfrm>
          <a:off x="405780" y="1052736"/>
          <a:ext cx="1137726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765820" y="413663"/>
            <a:ext cx="5328592" cy="71108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600" b="1" noProof="0" dirty="0" smtClean="0">
                <a:ln w="9525">
                  <a:noFill/>
                  <a:prstDash val="solid"/>
                </a:ln>
                <a:latin typeface="TH Kodchasal" pitchFamily="2" charset="-34"/>
                <a:ea typeface="+mj-ea"/>
                <a:cs typeface="TH Kodchasal" pitchFamily="2" charset="-34"/>
              </a:rPr>
              <a:t>การรายงานผล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H Kodchasal" pitchFamily="2" charset="-34"/>
              <a:ea typeface="+mj-ea"/>
              <a:cs typeface="TH Kodchasal" pitchFamily="2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27"/>
          <p:cNvGrpSpPr/>
          <p:nvPr/>
        </p:nvGrpSpPr>
        <p:grpSpPr>
          <a:xfrm rot="5400000">
            <a:off x="-758034" y="1882778"/>
            <a:ext cx="4373563" cy="2857496"/>
            <a:chOff x="3565525" y="3117850"/>
            <a:chExt cx="4373563" cy="3727450"/>
          </a:xfrm>
        </p:grpSpPr>
        <p:grpSp>
          <p:nvGrpSpPr>
            <p:cNvPr id="235" name="Group 24"/>
            <p:cNvGrpSpPr/>
            <p:nvPr/>
          </p:nvGrpSpPr>
          <p:grpSpPr>
            <a:xfrm>
              <a:off x="4971256" y="3117850"/>
              <a:ext cx="1563688" cy="3727450"/>
              <a:chOff x="4991100" y="3092450"/>
              <a:chExt cx="1563688" cy="3727450"/>
            </a:xfrm>
          </p:grpSpPr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4991100" y="3092450"/>
                <a:ext cx="1563688" cy="966787"/>
              </a:xfrm>
              <a:custGeom>
                <a:avLst/>
                <a:gdLst>
                  <a:gd name="T0" fmla="*/ 964 w 1969"/>
                  <a:gd name="T1" fmla="*/ 0 h 1219"/>
                  <a:gd name="T2" fmla="*/ 1004 w 1969"/>
                  <a:gd name="T3" fmla="*/ 0 h 1219"/>
                  <a:gd name="T4" fmla="*/ 1043 w 1969"/>
                  <a:gd name="T5" fmla="*/ 8 h 1219"/>
                  <a:gd name="T6" fmla="*/ 1080 w 1969"/>
                  <a:gd name="T7" fmla="*/ 23 h 1219"/>
                  <a:gd name="T8" fmla="*/ 1115 w 1969"/>
                  <a:gd name="T9" fmla="*/ 49 h 1219"/>
                  <a:gd name="T10" fmla="*/ 1147 w 1969"/>
                  <a:gd name="T11" fmla="*/ 80 h 1219"/>
                  <a:gd name="T12" fmla="*/ 1372 w 1969"/>
                  <a:gd name="T13" fmla="*/ 354 h 1219"/>
                  <a:gd name="T14" fmla="*/ 1409 w 1969"/>
                  <a:gd name="T15" fmla="*/ 398 h 1219"/>
                  <a:gd name="T16" fmla="*/ 1449 w 1969"/>
                  <a:gd name="T17" fmla="*/ 446 h 1219"/>
                  <a:gd name="T18" fmla="*/ 1491 w 1969"/>
                  <a:gd name="T19" fmla="*/ 498 h 1219"/>
                  <a:gd name="T20" fmla="*/ 1578 w 1969"/>
                  <a:gd name="T21" fmla="*/ 604 h 1219"/>
                  <a:gd name="T22" fmla="*/ 1621 w 1969"/>
                  <a:gd name="T23" fmla="*/ 655 h 1219"/>
                  <a:gd name="T24" fmla="*/ 1660 w 1969"/>
                  <a:gd name="T25" fmla="*/ 704 h 1219"/>
                  <a:gd name="T26" fmla="*/ 1696 w 1969"/>
                  <a:gd name="T27" fmla="*/ 747 h 1219"/>
                  <a:gd name="T28" fmla="*/ 1924 w 1969"/>
                  <a:gd name="T29" fmla="*/ 1022 h 1219"/>
                  <a:gd name="T30" fmla="*/ 1946 w 1969"/>
                  <a:gd name="T31" fmla="*/ 1053 h 1219"/>
                  <a:gd name="T32" fmla="*/ 1961 w 1969"/>
                  <a:gd name="T33" fmla="*/ 1083 h 1219"/>
                  <a:gd name="T34" fmla="*/ 1969 w 1969"/>
                  <a:gd name="T35" fmla="*/ 1112 h 1219"/>
                  <a:gd name="T36" fmla="*/ 1969 w 1969"/>
                  <a:gd name="T37" fmla="*/ 1139 h 1219"/>
                  <a:gd name="T38" fmla="*/ 1962 w 1969"/>
                  <a:gd name="T39" fmla="*/ 1160 h 1219"/>
                  <a:gd name="T40" fmla="*/ 1949 w 1969"/>
                  <a:gd name="T41" fmla="*/ 1180 h 1219"/>
                  <a:gd name="T42" fmla="*/ 1929 w 1969"/>
                  <a:gd name="T43" fmla="*/ 1197 h 1219"/>
                  <a:gd name="T44" fmla="*/ 1902 w 1969"/>
                  <a:gd name="T45" fmla="*/ 1209 h 1219"/>
                  <a:gd name="T46" fmla="*/ 1870 w 1969"/>
                  <a:gd name="T47" fmla="*/ 1215 h 1219"/>
                  <a:gd name="T48" fmla="*/ 1830 w 1969"/>
                  <a:gd name="T49" fmla="*/ 1219 h 1219"/>
                  <a:gd name="T50" fmla="*/ 1101 w 1969"/>
                  <a:gd name="T51" fmla="*/ 1219 h 1219"/>
                  <a:gd name="T52" fmla="*/ 1025 w 1969"/>
                  <a:gd name="T53" fmla="*/ 1219 h 1219"/>
                  <a:gd name="T54" fmla="*/ 944 w 1969"/>
                  <a:gd name="T55" fmla="*/ 1219 h 1219"/>
                  <a:gd name="T56" fmla="*/ 867 w 1969"/>
                  <a:gd name="T57" fmla="*/ 1219 h 1219"/>
                  <a:gd name="T58" fmla="*/ 139 w 1969"/>
                  <a:gd name="T59" fmla="*/ 1219 h 1219"/>
                  <a:gd name="T60" fmla="*/ 98 w 1969"/>
                  <a:gd name="T61" fmla="*/ 1215 h 1219"/>
                  <a:gd name="T62" fmla="*/ 67 w 1969"/>
                  <a:gd name="T63" fmla="*/ 1209 h 1219"/>
                  <a:gd name="T64" fmla="*/ 40 w 1969"/>
                  <a:gd name="T65" fmla="*/ 1197 h 1219"/>
                  <a:gd name="T66" fmla="*/ 20 w 1969"/>
                  <a:gd name="T67" fmla="*/ 1180 h 1219"/>
                  <a:gd name="T68" fmla="*/ 7 w 1969"/>
                  <a:gd name="T69" fmla="*/ 1160 h 1219"/>
                  <a:gd name="T70" fmla="*/ 0 w 1969"/>
                  <a:gd name="T71" fmla="*/ 1139 h 1219"/>
                  <a:gd name="T72" fmla="*/ 0 w 1969"/>
                  <a:gd name="T73" fmla="*/ 1112 h 1219"/>
                  <a:gd name="T74" fmla="*/ 8 w 1969"/>
                  <a:gd name="T75" fmla="*/ 1083 h 1219"/>
                  <a:gd name="T76" fmla="*/ 23 w 1969"/>
                  <a:gd name="T77" fmla="*/ 1053 h 1219"/>
                  <a:gd name="T78" fmla="*/ 45 w 1969"/>
                  <a:gd name="T79" fmla="*/ 1022 h 1219"/>
                  <a:gd name="T80" fmla="*/ 272 w 1969"/>
                  <a:gd name="T81" fmla="*/ 747 h 1219"/>
                  <a:gd name="T82" fmla="*/ 307 w 1969"/>
                  <a:gd name="T83" fmla="*/ 704 h 1219"/>
                  <a:gd name="T84" fmla="*/ 348 w 1969"/>
                  <a:gd name="T85" fmla="*/ 655 h 1219"/>
                  <a:gd name="T86" fmla="*/ 391 w 1969"/>
                  <a:gd name="T87" fmla="*/ 604 h 1219"/>
                  <a:gd name="T88" fmla="*/ 434 w 1969"/>
                  <a:gd name="T89" fmla="*/ 552 h 1219"/>
                  <a:gd name="T90" fmla="*/ 478 w 1969"/>
                  <a:gd name="T91" fmla="*/ 498 h 1219"/>
                  <a:gd name="T92" fmla="*/ 520 w 1969"/>
                  <a:gd name="T93" fmla="*/ 446 h 1219"/>
                  <a:gd name="T94" fmla="*/ 560 w 1969"/>
                  <a:gd name="T95" fmla="*/ 398 h 1219"/>
                  <a:gd name="T96" fmla="*/ 597 w 1969"/>
                  <a:gd name="T97" fmla="*/ 354 h 1219"/>
                  <a:gd name="T98" fmla="*/ 822 w 1969"/>
                  <a:gd name="T99" fmla="*/ 80 h 1219"/>
                  <a:gd name="T100" fmla="*/ 854 w 1969"/>
                  <a:gd name="T101" fmla="*/ 49 h 1219"/>
                  <a:gd name="T102" fmla="*/ 889 w 1969"/>
                  <a:gd name="T103" fmla="*/ 23 h 1219"/>
                  <a:gd name="T104" fmla="*/ 926 w 1969"/>
                  <a:gd name="T105" fmla="*/ 8 h 1219"/>
                  <a:gd name="T106" fmla="*/ 964 w 1969"/>
                  <a:gd name="T107" fmla="*/ 0 h 1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69" h="1219">
                    <a:moveTo>
                      <a:pt x="964" y="0"/>
                    </a:moveTo>
                    <a:lnTo>
                      <a:pt x="1004" y="0"/>
                    </a:lnTo>
                    <a:lnTo>
                      <a:pt x="1043" y="8"/>
                    </a:lnTo>
                    <a:lnTo>
                      <a:pt x="1080" y="23"/>
                    </a:lnTo>
                    <a:lnTo>
                      <a:pt x="1115" y="49"/>
                    </a:lnTo>
                    <a:lnTo>
                      <a:pt x="1147" y="80"/>
                    </a:lnTo>
                    <a:lnTo>
                      <a:pt x="1372" y="354"/>
                    </a:lnTo>
                    <a:lnTo>
                      <a:pt x="1409" y="398"/>
                    </a:lnTo>
                    <a:lnTo>
                      <a:pt x="1449" y="446"/>
                    </a:lnTo>
                    <a:lnTo>
                      <a:pt x="1491" y="498"/>
                    </a:lnTo>
                    <a:lnTo>
                      <a:pt x="1578" y="604"/>
                    </a:lnTo>
                    <a:lnTo>
                      <a:pt x="1621" y="655"/>
                    </a:lnTo>
                    <a:lnTo>
                      <a:pt x="1660" y="704"/>
                    </a:lnTo>
                    <a:lnTo>
                      <a:pt x="1696" y="747"/>
                    </a:lnTo>
                    <a:lnTo>
                      <a:pt x="1924" y="1022"/>
                    </a:lnTo>
                    <a:lnTo>
                      <a:pt x="1946" y="1053"/>
                    </a:lnTo>
                    <a:lnTo>
                      <a:pt x="1961" y="1083"/>
                    </a:lnTo>
                    <a:lnTo>
                      <a:pt x="1969" y="1112"/>
                    </a:lnTo>
                    <a:lnTo>
                      <a:pt x="1969" y="1139"/>
                    </a:lnTo>
                    <a:lnTo>
                      <a:pt x="1962" y="1160"/>
                    </a:lnTo>
                    <a:lnTo>
                      <a:pt x="1949" y="1180"/>
                    </a:lnTo>
                    <a:lnTo>
                      <a:pt x="1929" y="1197"/>
                    </a:lnTo>
                    <a:lnTo>
                      <a:pt x="1902" y="1209"/>
                    </a:lnTo>
                    <a:lnTo>
                      <a:pt x="1870" y="1215"/>
                    </a:lnTo>
                    <a:lnTo>
                      <a:pt x="1830" y="1219"/>
                    </a:lnTo>
                    <a:lnTo>
                      <a:pt x="1101" y="1219"/>
                    </a:lnTo>
                    <a:lnTo>
                      <a:pt x="1025" y="1219"/>
                    </a:lnTo>
                    <a:lnTo>
                      <a:pt x="944" y="1219"/>
                    </a:lnTo>
                    <a:lnTo>
                      <a:pt x="867" y="1219"/>
                    </a:lnTo>
                    <a:lnTo>
                      <a:pt x="139" y="1219"/>
                    </a:lnTo>
                    <a:lnTo>
                      <a:pt x="98" y="1215"/>
                    </a:lnTo>
                    <a:lnTo>
                      <a:pt x="67" y="1209"/>
                    </a:lnTo>
                    <a:lnTo>
                      <a:pt x="40" y="1197"/>
                    </a:lnTo>
                    <a:lnTo>
                      <a:pt x="20" y="1180"/>
                    </a:lnTo>
                    <a:lnTo>
                      <a:pt x="7" y="1160"/>
                    </a:lnTo>
                    <a:lnTo>
                      <a:pt x="0" y="1139"/>
                    </a:lnTo>
                    <a:lnTo>
                      <a:pt x="0" y="1112"/>
                    </a:lnTo>
                    <a:lnTo>
                      <a:pt x="8" y="1083"/>
                    </a:lnTo>
                    <a:lnTo>
                      <a:pt x="23" y="1053"/>
                    </a:lnTo>
                    <a:lnTo>
                      <a:pt x="45" y="1022"/>
                    </a:lnTo>
                    <a:lnTo>
                      <a:pt x="272" y="747"/>
                    </a:lnTo>
                    <a:lnTo>
                      <a:pt x="307" y="704"/>
                    </a:lnTo>
                    <a:lnTo>
                      <a:pt x="348" y="655"/>
                    </a:lnTo>
                    <a:lnTo>
                      <a:pt x="391" y="604"/>
                    </a:lnTo>
                    <a:lnTo>
                      <a:pt x="434" y="552"/>
                    </a:lnTo>
                    <a:lnTo>
                      <a:pt x="478" y="498"/>
                    </a:lnTo>
                    <a:lnTo>
                      <a:pt x="520" y="446"/>
                    </a:lnTo>
                    <a:lnTo>
                      <a:pt x="560" y="398"/>
                    </a:lnTo>
                    <a:lnTo>
                      <a:pt x="597" y="354"/>
                    </a:lnTo>
                    <a:lnTo>
                      <a:pt x="822" y="80"/>
                    </a:lnTo>
                    <a:lnTo>
                      <a:pt x="854" y="49"/>
                    </a:lnTo>
                    <a:lnTo>
                      <a:pt x="889" y="23"/>
                    </a:lnTo>
                    <a:lnTo>
                      <a:pt x="926" y="8"/>
                    </a:lnTo>
                    <a:lnTo>
                      <a:pt x="96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Rectangle 7"/>
              <p:cNvSpPr>
                <a:spLocks noChangeArrowheads="1"/>
              </p:cNvSpPr>
              <p:nvPr/>
            </p:nvSpPr>
            <p:spPr bwMode="auto">
              <a:xfrm>
                <a:off x="5272088" y="3994150"/>
                <a:ext cx="1003300" cy="2825750"/>
              </a:xfrm>
              <a:prstGeom prst="rect">
                <a:avLst/>
              </a:prstGeom>
              <a:solidFill>
                <a:schemeClr val="accent1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6" name="Group 25"/>
            <p:cNvGrpSpPr/>
            <p:nvPr/>
          </p:nvGrpSpPr>
          <p:grpSpPr>
            <a:xfrm>
              <a:off x="6376988" y="4019550"/>
              <a:ext cx="1562100" cy="2825750"/>
              <a:chOff x="6376988" y="3994150"/>
              <a:chExt cx="1562100" cy="2825750"/>
            </a:xfrm>
          </p:grpSpPr>
          <p:sp>
            <p:nvSpPr>
              <p:cNvPr id="21" name="Freeform 8"/>
              <p:cNvSpPr>
                <a:spLocks/>
              </p:cNvSpPr>
              <p:nvPr/>
            </p:nvSpPr>
            <p:spPr bwMode="auto">
              <a:xfrm>
                <a:off x="6376988" y="3994150"/>
                <a:ext cx="1562100" cy="966787"/>
              </a:xfrm>
              <a:custGeom>
                <a:avLst/>
                <a:gdLst>
                  <a:gd name="T0" fmla="*/ 964 w 1969"/>
                  <a:gd name="T1" fmla="*/ 0 h 1219"/>
                  <a:gd name="T2" fmla="*/ 1005 w 1969"/>
                  <a:gd name="T3" fmla="*/ 0 h 1219"/>
                  <a:gd name="T4" fmla="*/ 1043 w 1969"/>
                  <a:gd name="T5" fmla="*/ 9 h 1219"/>
                  <a:gd name="T6" fmla="*/ 1080 w 1969"/>
                  <a:gd name="T7" fmla="*/ 24 h 1219"/>
                  <a:gd name="T8" fmla="*/ 1115 w 1969"/>
                  <a:gd name="T9" fmla="*/ 49 h 1219"/>
                  <a:gd name="T10" fmla="*/ 1147 w 1969"/>
                  <a:gd name="T11" fmla="*/ 80 h 1219"/>
                  <a:gd name="T12" fmla="*/ 1372 w 1969"/>
                  <a:gd name="T13" fmla="*/ 355 h 1219"/>
                  <a:gd name="T14" fmla="*/ 1409 w 1969"/>
                  <a:gd name="T15" fmla="*/ 398 h 1219"/>
                  <a:gd name="T16" fmla="*/ 1449 w 1969"/>
                  <a:gd name="T17" fmla="*/ 447 h 1219"/>
                  <a:gd name="T18" fmla="*/ 1491 w 1969"/>
                  <a:gd name="T19" fmla="*/ 498 h 1219"/>
                  <a:gd name="T20" fmla="*/ 1534 w 1969"/>
                  <a:gd name="T21" fmla="*/ 552 h 1219"/>
                  <a:gd name="T22" fmla="*/ 1578 w 1969"/>
                  <a:gd name="T23" fmla="*/ 604 h 1219"/>
                  <a:gd name="T24" fmla="*/ 1621 w 1969"/>
                  <a:gd name="T25" fmla="*/ 656 h 1219"/>
                  <a:gd name="T26" fmla="*/ 1660 w 1969"/>
                  <a:gd name="T27" fmla="*/ 704 h 1219"/>
                  <a:gd name="T28" fmla="*/ 1697 w 1969"/>
                  <a:gd name="T29" fmla="*/ 748 h 1219"/>
                  <a:gd name="T30" fmla="*/ 1924 w 1969"/>
                  <a:gd name="T31" fmla="*/ 1022 h 1219"/>
                  <a:gd name="T32" fmla="*/ 1946 w 1969"/>
                  <a:gd name="T33" fmla="*/ 1053 h 1219"/>
                  <a:gd name="T34" fmla="*/ 1961 w 1969"/>
                  <a:gd name="T35" fmla="*/ 1084 h 1219"/>
                  <a:gd name="T36" fmla="*/ 1969 w 1969"/>
                  <a:gd name="T37" fmla="*/ 1112 h 1219"/>
                  <a:gd name="T38" fmla="*/ 1969 w 1969"/>
                  <a:gd name="T39" fmla="*/ 1139 h 1219"/>
                  <a:gd name="T40" fmla="*/ 1962 w 1969"/>
                  <a:gd name="T41" fmla="*/ 1160 h 1219"/>
                  <a:gd name="T42" fmla="*/ 1949 w 1969"/>
                  <a:gd name="T43" fmla="*/ 1181 h 1219"/>
                  <a:gd name="T44" fmla="*/ 1929 w 1969"/>
                  <a:gd name="T45" fmla="*/ 1197 h 1219"/>
                  <a:gd name="T46" fmla="*/ 1902 w 1969"/>
                  <a:gd name="T47" fmla="*/ 1209 h 1219"/>
                  <a:gd name="T48" fmla="*/ 1870 w 1969"/>
                  <a:gd name="T49" fmla="*/ 1216 h 1219"/>
                  <a:gd name="T50" fmla="*/ 1830 w 1969"/>
                  <a:gd name="T51" fmla="*/ 1219 h 1219"/>
                  <a:gd name="T52" fmla="*/ 139 w 1969"/>
                  <a:gd name="T53" fmla="*/ 1219 h 1219"/>
                  <a:gd name="T54" fmla="*/ 99 w 1969"/>
                  <a:gd name="T55" fmla="*/ 1216 h 1219"/>
                  <a:gd name="T56" fmla="*/ 67 w 1969"/>
                  <a:gd name="T57" fmla="*/ 1209 h 1219"/>
                  <a:gd name="T58" fmla="*/ 40 w 1969"/>
                  <a:gd name="T59" fmla="*/ 1197 h 1219"/>
                  <a:gd name="T60" fmla="*/ 20 w 1969"/>
                  <a:gd name="T61" fmla="*/ 1181 h 1219"/>
                  <a:gd name="T62" fmla="*/ 7 w 1969"/>
                  <a:gd name="T63" fmla="*/ 1160 h 1219"/>
                  <a:gd name="T64" fmla="*/ 0 w 1969"/>
                  <a:gd name="T65" fmla="*/ 1139 h 1219"/>
                  <a:gd name="T66" fmla="*/ 0 w 1969"/>
                  <a:gd name="T67" fmla="*/ 1112 h 1219"/>
                  <a:gd name="T68" fmla="*/ 8 w 1969"/>
                  <a:gd name="T69" fmla="*/ 1084 h 1219"/>
                  <a:gd name="T70" fmla="*/ 23 w 1969"/>
                  <a:gd name="T71" fmla="*/ 1053 h 1219"/>
                  <a:gd name="T72" fmla="*/ 45 w 1969"/>
                  <a:gd name="T73" fmla="*/ 1022 h 1219"/>
                  <a:gd name="T74" fmla="*/ 272 w 1969"/>
                  <a:gd name="T75" fmla="*/ 748 h 1219"/>
                  <a:gd name="T76" fmla="*/ 307 w 1969"/>
                  <a:gd name="T77" fmla="*/ 704 h 1219"/>
                  <a:gd name="T78" fmla="*/ 348 w 1969"/>
                  <a:gd name="T79" fmla="*/ 656 h 1219"/>
                  <a:gd name="T80" fmla="*/ 391 w 1969"/>
                  <a:gd name="T81" fmla="*/ 604 h 1219"/>
                  <a:gd name="T82" fmla="*/ 435 w 1969"/>
                  <a:gd name="T83" fmla="*/ 552 h 1219"/>
                  <a:gd name="T84" fmla="*/ 478 w 1969"/>
                  <a:gd name="T85" fmla="*/ 498 h 1219"/>
                  <a:gd name="T86" fmla="*/ 520 w 1969"/>
                  <a:gd name="T87" fmla="*/ 447 h 1219"/>
                  <a:gd name="T88" fmla="*/ 560 w 1969"/>
                  <a:gd name="T89" fmla="*/ 398 h 1219"/>
                  <a:gd name="T90" fmla="*/ 597 w 1969"/>
                  <a:gd name="T91" fmla="*/ 355 h 1219"/>
                  <a:gd name="T92" fmla="*/ 822 w 1969"/>
                  <a:gd name="T93" fmla="*/ 80 h 1219"/>
                  <a:gd name="T94" fmla="*/ 854 w 1969"/>
                  <a:gd name="T95" fmla="*/ 49 h 1219"/>
                  <a:gd name="T96" fmla="*/ 889 w 1969"/>
                  <a:gd name="T97" fmla="*/ 24 h 1219"/>
                  <a:gd name="T98" fmla="*/ 926 w 1969"/>
                  <a:gd name="T99" fmla="*/ 9 h 1219"/>
                  <a:gd name="T100" fmla="*/ 964 w 1969"/>
                  <a:gd name="T101" fmla="*/ 0 h 1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69" h="1219">
                    <a:moveTo>
                      <a:pt x="964" y="0"/>
                    </a:moveTo>
                    <a:lnTo>
                      <a:pt x="1005" y="0"/>
                    </a:lnTo>
                    <a:lnTo>
                      <a:pt x="1043" y="9"/>
                    </a:lnTo>
                    <a:lnTo>
                      <a:pt x="1080" y="24"/>
                    </a:lnTo>
                    <a:lnTo>
                      <a:pt x="1115" y="49"/>
                    </a:lnTo>
                    <a:lnTo>
                      <a:pt x="1147" y="80"/>
                    </a:lnTo>
                    <a:lnTo>
                      <a:pt x="1372" y="355"/>
                    </a:lnTo>
                    <a:lnTo>
                      <a:pt x="1409" y="398"/>
                    </a:lnTo>
                    <a:lnTo>
                      <a:pt x="1449" y="447"/>
                    </a:lnTo>
                    <a:lnTo>
                      <a:pt x="1491" y="498"/>
                    </a:lnTo>
                    <a:lnTo>
                      <a:pt x="1534" y="552"/>
                    </a:lnTo>
                    <a:lnTo>
                      <a:pt x="1578" y="604"/>
                    </a:lnTo>
                    <a:lnTo>
                      <a:pt x="1621" y="656"/>
                    </a:lnTo>
                    <a:lnTo>
                      <a:pt x="1660" y="704"/>
                    </a:lnTo>
                    <a:lnTo>
                      <a:pt x="1697" y="748"/>
                    </a:lnTo>
                    <a:lnTo>
                      <a:pt x="1924" y="1022"/>
                    </a:lnTo>
                    <a:lnTo>
                      <a:pt x="1946" y="1053"/>
                    </a:lnTo>
                    <a:lnTo>
                      <a:pt x="1961" y="1084"/>
                    </a:lnTo>
                    <a:lnTo>
                      <a:pt x="1969" y="1112"/>
                    </a:lnTo>
                    <a:lnTo>
                      <a:pt x="1969" y="1139"/>
                    </a:lnTo>
                    <a:lnTo>
                      <a:pt x="1962" y="1160"/>
                    </a:lnTo>
                    <a:lnTo>
                      <a:pt x="1949" y="1181"/>
                    </a:lnTo>
                    <a:lnTo>
                      <a:pt x="1929" y="1197"/>
                    </a:lnTo>
                    <a:lnTo>
                      <a:pt x="1902" y="1209"/>
                    </a:lnTo>
                    <a:lnTo>
                      <a:pt x="1870" y="1216"/>
                    </a:lnTo>
                    <a:lnTo>
                      <a:pt x="1830" y="1219"/>
                    </a:lnTo>
                    <a:lnTo>
                      <a:pt x="139" y="1219"/>
                    </a:lnTo>
                    <a:lnTo>
                      <a:pt x="99" y="1216"/>
                    </a:lnTo>
                    <a:lnTo>
                      <a:pt x="67" y="1209"/>
                    </a:lnTo>
                    <a:lnTo>
                      <a:pt x="40" y="1197"/>
                    </a:lnTo>
                    <a:lnTo>
                      <a:pt x="20" y="1181"/>
                    </a:lnTo>
                    <a:lnTo>
                      <a:pt x="7" y="1160"/>
                    </a:lnTo>
                    <a:lnTo>
                      <a:pt x="0" y="1139"/>
                    </a:lnTo>
                    <a:lnTo>
                      <a:pt x="0" y="1112"/>
                    </a:lnTo>
                    <a:lnTo>
                      <a:pt x="8" y="1084"/>
                    </a:lnTo>
                    <a:lnTo>
                      <a:pt x="23" y="1053"/>
                    </a:lnTo>
                    <a:lnTo>
                      <a:pt x="45" y="1022"/>
                    </a:lnTo>
                    <a:lnTo>
                      <a:pt x="272" y="748"/>
                    </a:lnTo>
                    <a:lnTo>
                      <a:pt x="307" y="704"/>
                    </a:lnTo>
                    <a:lnTo>
                      <a:pt x="348" y="656"/>
                    </a:lnTo>
                    <a:lnTo>
                      <a:pt x="391" y="604"/>
                    </a:lnTo>
                    <a:lnTo>
                      <a:pt x="435" y="552"/>
                    </a:lnTo>
                    <a:lnTo>
                      <a:pt x="478" y="498"/>
                    </a:lnTo>
                    <a:lnTo>
                      <a:pt x="520" y="447"/>
                    </a:lnTo>
                    <a:lnTo>
                      <a:pt x="560" y="398"/>
                    </a:lnTo>
                    <a:lnTo>
                      <a:pt x="597" y="355"/>
                    </a:lnTo>
                    <a:lnTo>
                      <a:pt x="822" y="80"/>
                    </a:lnTo>
                    <a:lnTo>
                      <a:pt x="854" y="49"/>
                    </a:lnTo>
                    <a:lnTo>
                      <a:pt x="889" y="24"/>
                    </a:lnTo>
                    <a:lnTo>
                      <a:pt x="926" y="9"/>
                    </a:lnTo>
                    <a:lnTo>
                      <a:pt x="964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Rectangle 9"/>
              <p:cNvSpPr>
                <a:spLocks noChangeArrowheads="1"/>
              </p:cNvSpPr>
              <p:nvPr/>
            </p:nvSpPr>
            <p:spPr bwMode="auto">
              <a:xfrm>
                <a:off x="6656388" y="4816475"/>
                <a:ext cx="1003300" cy="2003425"/>
              </a:xfrm>
              <a:prstGeom prst="rect">
                <a:avLst/>
              </a:prstGeom>
              <a:solidFill>
                <a:schemeClr val="accent6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68" name="Group 26"/>
            <p:cNvGrpSpPr/>
            <p:nvPr/>
          </p:nvGrpSpPr>
          <p:grpSpPr>
            <a:xfrm>
              <a:off x="3565525" y="4503738"/>
              <a:ext cx="1563688" cy="2341562"/>
              <a:chOff x="3565525" y="4503738"/>
              <a:chExt cx="1563688" cy="2341562"/>
            </a:xfrm>
          </p:grpSpPr>
          <p:sp>
            <p:nvSpPr>
              <p:cNvPr id="23" name="Freeform 10"/>
              <p:cNvSpPr>
                <a:spLocks/>
              </p:cNvSpPr>
              <p:nvPr/>
            </p:nvSpPr>
            <p:spPr bwMode="auto">
              <a:xfrm>
                <a:off x="3565525" y="4503738"/>
                <a:ext cx="1563688" cy="966787"/>
              </a:xfrm>
              <a:custGeom>
                <a:avLst/>
                <a:gdLst>
                  <a:gd name="T0" fmla="*/ 966 w 1971"/>
                  <a:gd name="T1" fmla="*/ 0 h 1219"/>
                  <a:gd name="T2" fmla="*/ 1005 w 1971"/>
                  <a:gd name="T3" fmla="*/ 0 h 1219"/>
                  <a:gd name="T4" fmla="*/ 1043 w 1971"/>
                  <a:gd name="T5" fmla="*/ 9 h 1219"/>
                  <a:gd name="T6" fmla="*/ 1081 w 1971"/>
                  <a:gd name="T7" fmla="*/ 25 h 1219"/>
                  <a:gd name="T8" fmla="*/ 1115 w 1971"/>
                  <a:gd name="T9" fmla="*/ 49 h 1219"/>
                  <a:gd name="T10" fmla="*/ 1147 w 1971"/>
                  <a:gd name="T11" fmla="*/ 80 h 1219"/>
                  <a:gd name="T12" fmla="*/ 1374 w 1971"/>
                  <a:gd name="T13" fmla="*/ 356 h 1219"/>
                  <a:gd name="T14" fmla="*/ 1409 w 1971"/>
                  <a:gd name="T15" fmla="*/ 398 h 1219"/>
                  <a:gd name="T16" fmla="*/ 1449 w 1971"/>
                  <a:gd name="T17" fmla="*/ 447 h 1219"/>
                  <a:gd name="T18" fmla="*/ 1493 w 1971"/>
                  <a:gd name="T19" fmla="*/ 498 h 1219"/>
                  <a:gd name="T20" fmla="*/ 1536 w 1971"/>
                  <a:gd name="T21" fmla="*/ 552 h 1219"/>
                  <a:gd name="T22" fmla="*/ 1580 w 1971"/>
                  <a:gd name="T23" fmla="*/ 605 h 1219"/>
                  <a:gd name="T24" fmla="*/ 1621 w 1971"/>
                  <a:gd name="T25" fmla="*/ 656 h 1219"/>
                  <a:gd name="T26" fmla="*/ 1661 w 1971"/>
                  <a:gd name="T27" fmla="*/ 704 h 1219"/>
                  <a:gd name="T28" fmla="*/ 1698 w 1971"/>
                  <a:gd name="T29" fmla="*/ 748 h 1219"/>
                  <a:gd name="T30" fmla="*/ 1924 w 1971"/>
                  <a:gd name="T31" fmla="*/ 1023 h 1219"/>
                  <a:gd name="T32" fmla="*/ 1947 w 1971"/>
                  <a:gd name="T33" fmla="*/ 1055 h 1219"/>
                  <a:gd name="T34" fmla="*/ 1962 w 1971"/>
                  <a:gd name="T35" fmla="*/ 1085 h 1219"/>
                  <a:gd name="T36" fmla="*/ 1971 w 1971"/>
                  <a:gd name="T37" fmla="*/ 1112 h 1219"/>
                  <a:gd name="T38" fmla="*/ 1971 w 1971"/>
                  <a:gd name="T39" fmla="*/ 1139 h 1219"/>
                  <a:gd name="T40" fmla="*/ 1964 w 1971"/>
                  <a:gd name="T41" fmla="*/ 1160 h 1219"/>
                  <a:gd name="T42" fmla="*/ 1951 w 1971"/>
                  <a:gd name="T43" fmla="*/ 1181 h 1219"/>
                  <a:gd name="T44" fmla="*/ 1931 w 1971"/>
                  <a:gd name="T45" fmla="*/ 1197 h 1219"/>
                  <a:gd name="T46" fmla="*/ 1904 w 1971"/>
                  <a:gd name="T47" fmla="*/ 1209 h 1219"/>
                  <a:gd name="T48" fmla="*/ 1870 w 1971"/>
                  <a:gd name="T49" fmla="*/ 1216 h 1219"/>
                  <a:gd name="T50" fmla="*/ 1832 w 1971"/>
                  <a:gd name="T51" fmla="*/ 1219 h 1219"/>
                  <a:gd name="T52" fmla="*/ 1175 w 1971"/>
                  <a:gd name="T53" fmla="*/ 1219 h 1219"/>
                  <a:gd name="T54" fmla="*/ 1102 w 1971"/>
                  <a:gd name="T55" fmla="*/ 1219 h 1219"/>
                  <a:gd name="T56" fmla="*/ 946 w 1971"/>
                  <a:gd name="T57" fmla="*/ 1219 h 1219"/>
                  <a:gd name="T58" fmla="*/ 869 w 1971"/>
                  <a:gd name="T59" fmla="*/ 1219 h 1219"/>
                  <a:gd name="T60" fmla="*/ 139 w 1971"/>
                  <a:gd name="T61" fmla="*/ 1219 h 1219"/>
                  <a:gd name="T62" fmla="*/ 100 w 1971"/>
                  <a:gd name="T63" fmla="*/ 1216 h 1219"/>
                  <a:gd name="T64" fmla="*/ 67 w 1971"/>
                  <a:gd name="T65" fmla="*/ 1209 h 1219"/>
                  <a:gd name="T66" fmla="*/ 40 w 1971"/>
                  <a:gd name="T67" fmla="*/ 1197 h 1219"/>
                  <a:gd name="T68" fmla="*/ 20 w 1971"/>
                  <a:gd name="T69" fmla="*/ 1181 h 1219"/>
                  <a:gd name="T70" fmla="*/ 7 w 1971"/>
                  <a:gd name="T71" fmla="*/ 1160 h 1219"/>
                  <a:gd name="T72" fmla="*/ 0 w 1971"/>
                  <a:gd name="T73" fmla="*/ 1139 h 1219"/>
                  <a:gd name="T74" fmla="*/ 2 w 1971"/>
                  <a:gd name="T75" fmla="*/ 1112 h 1219"/>
                  <a:gd name="T76" fmla="*/ 8 w 1971"/>
                  <a:gd name="T77" fmla="*/ 1085 h 1219"/>
                  <a:gd name="T78" fmla="*/ 23 w 1971"/>
                  <a:gd name="T79" fmla="*/ 1055 h 1219"/>
                  <a:gd name="T80" fmla="*/ 47 w 1971"/>
                  <a:gd name="T81" fmla="*/ 1023 h 1219"/>
                  <a:gd name="T82" fmla="*/ 274 w 1971"/>
                  <a:gd name="T83" fmla="*/ 748 h 1219"/>
                  <a:gd name="T84" fmla="*/ 309 w 1971"/>
                  <a:gd name="T85" fmla="*/ 704 h 1219"/>
                  <a:gd name="T86" fmla="*/ 349 w 1971"/>
                  <a:gd name="T87" fmla="*/ 656 h 1219"/>
                  <a:gd name="T88" fmla="*/ 391 w 1971"/>
                  <a:gd name="T89" fmla="*/ 605 h 1219"/>
                  <a:gd name="T90" fmla="*/ 435 w 1971"/>
                  <a:gd name="T91" fmla="*/ 552 h 1219"/>
                  <a:gd name="T92" fmla="*/ 480 w 1971"/>
                  <a:gd name="T93" fmla="*/ 498 h 1219"/>
                  <a:gd name="T94" fmla="*/ 522 w 1971"/>
                  <a:gd name="T95" fmla="*/ 447 h 1219"/>
                  <a:gd name="T96" fmla="*/ 562 w 1971"/>
                  <a:gd name="T97" fmla="*/ 398 h 1219"/>
                  <a:gd name="T98" fmla="*/ 597 w 1971"/>
                  <a:gd name="T99" fmla="*/ 356 h 1219"/>
                  <a:gd name="T100" fmla="*/ 824 w 1971"/>
                  <a:gd name="T101" fmla="*/ 80 h 1219"/>
                  <a:gd name="T102" fmla="*/ 856 w 1971"/>
                  <a:gd name="T103" fmla="*/ 49 h 1219"/>
                  <a:gd name="T104" fmla="*/ 891 w 1971"/>
                  <a:gd name="T105" fmla="*/ 25 h 1219"/>
                  <a:gd name="T106" fmla="*/ 928 w 1971"/>
                  <a:gd name="T107" fmla="*/ 9 h 1219"/>
                  <a:gd name="T108" fmla="*/ 966 w 1971"/>
                  <a:gd name="T109" fmla="*/ 0 h 1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71" h="1219">
                    <a:moveTo>
                      <a:pt x="966" y="0"/>
                    </a:moveTo>
                    <a:lnTo>
                      <a:pt x="1005" y="0"/>
                    </a:lnTo>
                    <a:lnTo>
                      <a:pt x="1043" y="9"/>
                    </a:lnTo>
                    <a:lnTo>
                      <a:pt x="1081" y="25"/>
                    </a:lnTo>
                    <a:lnTo>
                      <a:pt x="1115" y="49"/>
                    </a:lnTo>
                    <a:lnTo>
                      <a:pt x="1147" y="80"/>
                    </a:lnTo>
                    <a:lnTo>
                      <a:pt x="1374" y="356"/>
                    </a:lnTo>
                    <a:lnTo>
                      <a:pt x="1409" y="398"/>
                    </a:lnTo>
                    <a:lnTo>
                      <a:pt x="1449" y="447"/>
                    </a:lnTo>
                    <a:lnTo>
                      <a:pt x="1493" y="498"/>
                    </a:lnTo>
                    <a:lnTo>
                      <a:pt x="1536" y="552"/>
                    </a:lnTo>
                    <a:lnTo>
                      <a:pt x="1580" y="605"/>
                    </a:lnTo>
                    <a:lnTo>
                      <a:pt x="1621" y="656"/>
                    </a:lnTo>
                    <a:lnTo>
                      <a:pt x="1661" y="704"/>
                    </a:lnTo>
                    <a:lnTo>
                      <a:pt x="1698" y="748"/>
                    </a:lnTo>
                    <a:lnTo>
                      <a:pt x="1924" y="1023"/>
                    </a:lnTo>
                    <a:lnTo>
                      <a:pt x="1947" y="1055"/>
                    </a:lnTo>
                    <a:lnTo>
                      <a:pt x="1962" y="1085"/>
                    </a:lnTo>
                    <a:lnTo>
                      <a:pt x="1971" y="1112"/>
                    </a:lnTo>
                    <a:lnTo>
                      <a:pt x="1971" y="1139"/>
                    </a:lnTo>
                    <a:lnTo>
                      <a:pt x="1964" y="1160"/>
                    </a:lnTo>
                    <a:lnTo>
                      <a:pt x="1951" y="1181"/>
                    </a:lnTo>
                    <a:lnTo>
                      <a:pt x="1931" y="1197"/>
                    </a:lnTo>
                    <a:lnTo>
                      <a:pt x="1904" y="1209"/>
                    </a:lnTo>
                    <a:lnTo>
                      <a:pt x="1870" y="1216"/>
                    </a:lnTo>
                    <a:lnTo>
                      <a:pt x="1832" y="1219"/>
                    </a:lnTo>
                    <a:lnTo>
                      <a:pt x="1175" y="1219"/>
                    </a:lnTo>
                    <a:lnTo>
                      <a:pt x="1102" y="1219"/>
                    </a:lnTo>
                    <a:lnTo>
                      <a:pt x="946" y="1219"/>
                    </a:lnTo>
                    <a:lnTo>
                      <a:pt x="869" y="1219"/>
                    </a:lnTo>
                    <a:lnTo>
                      <a:pt x="139" y="1219"/>
                    </a:lnTo>
                    <a:lnTo>
                      <a:pt x="100" y="1216"/>
                    </a:lnTo>
                    <a:lnTo>
                      <a:pt x="67" y="1209"/>
                    </a:lnTo>
                    <a:lnTo>
                      <a:pt x="40" y="1197"/>
                    </a:lnTo>
                    <a:lnTo>
                      <a:pt x="20" y="1181"/>
                    </a:lnTo>
                    <a:lnTo>
                      <a:pt x="7" y="1160"/>
                    </a:lnTo>
                    <a:lnTo>
                      <a:pt x="0" y="1139"/>
                    </a:lnTo>
                    <a:lnTo>
                      <a:pt x="2" y="1112"/>
                    </a:lnTo>
                    <a:lnTo>
                      <a:pt x="8" y="1085"/>
                    </a:lnTo>
                    <a:lnTo>
                      <a:pt x="23" y="1055"/>
                    </a:lnTo>
                    <a:lnTo>
                      <a:pt x="47" y="1023"/>
                    </a:lnTo>
                    <a:lnTo>
                      <a:pt x="274" y="748"/>
                    </a:lnTo>
                    <a:lnTo>
                      <a:pt x="309" y="704"/>
                    </a:lnTo>
                    <a:lnTo>
                      <a:pt x="349" y="656"/>
                    </a:lnTo>
                    <a:lnTo>
                      <a:pt x="391" y="605"/>
                    </a:lnTo>
                    <a:lnTo>
                      <a:pt x="435" y="552"/>
                    </a:lnTo>
                    <a:lnTo>
                      <a:pt x="480" y="498"/>
                    </a:lnTo>
                    <a:lnTo>
                      <a:pt x="522" y="447"/>
                    </a:lnTo>
                    <a:lnTo>
                      <a:pt x="562" y="398"/>
                    </a:lnTo>
                    <a:lnTo>
                      <a:pt x="597" y="356"/>
                    </a:lnTo>
                    <a:lnTo>
                      <a:pt x="824" y="80"/>
                    </a:lnTo>
                    <a:lnTo>
                      <a:pt x="856" y="49"/>
                    </a:lnTo>
                    <a:lnTo>
                      <a:pt x="891" y="25"/>
                    </a:lnTo>
                    <a:lnTo>
                      <a:pt x="928" y="9"/>
                    </a:lnTo>
                    <a:lnTo>
                      <a:pt x="966" y="0"/>
                    </a:lnTo>
                    <a:close/>
                  </a:path>
                </a:pathLst>
              </a:custGeom>
              <a:solidFill>
                <a:schemeClr val="tx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Rectangle 11"/>
              <p:cNvSpPr>
                <a:spLocks noChangeArrowheads="1"/>
              </p:cNvSpPr>
              <p:nvPr/>
            </p:nvSpPr>
            <p:spPr bwMode="auto">
              <a:xfrm>
                <a:off x="3846513" y="5326063"/>
                <a:ext cx="1001713" cy="1519237"/>
              </a:xfrm>
              <a:prstGeom prst="rect">
                <a:avLst/>
              </a:prstGeom>
              <a:solidFill>
                <a:schemeClr val="tx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61" name="TextBox 160"/>
          <p:cNvSpPr txBox="1"/>
          <p:nvPr/>
        </p:nvSpPr>
        <p:spPr>
          <a:xfrm>
            <a:off x="1989956" y="1484784"/>
            <a:ext cx="7488832" cy="707886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สอบถามข้อมูลเพิ่มเติมได้ที่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2998068" y="2609617"/>
            <a:ext cx="8064896" cy="132343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กองส่งเสริมการพัฒนาฝีมือแรงงาน</a:t>
            </a:r>
          </a:p>
          <a:p>
            <a:pPr algn="ctr"/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กรมพัฒนาฝีมือแรงงาน </a:t>
            </a:r>
            <a:r>
              <a:rPr lang="th-TH" sz="4000" b="1" dirty="0" smtClean="0">
                <a:solidFill>
                  <a:srgbClr val="7030A0"/>
                </a:solidFill>
                <a:latin typeface="TH Kodchasal" pitchFamily="2" charset="-34"/>
                <a:cs typeface="TH Kodchasal" pitchFamily="2" charset="-34"/>
              </a:rPr>
              <a:t>โทร. </a:t>
            </a:r>
            <a:r>
              <a:rPr lang="en-US" sz="4000" b="1" dirty="0" smtClean="0">
                <a:solidFill>
                  <a:srgbClr val="7030A0"/>
                </a:solidFill>
                <a:latin typeface="TH Kodchasal" pitchFamily="2" charset="-34"/>
                <a:cs typeface="TH Kodchasal" pitchFamily="2" charset="-34"/>
              </a:rPr>
              <a:t>0 2643 6039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2349996" y="4365104"/>
            <a:ext cx="9505056" cy="70788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  <a:tint val="66000"/>
                  <a:satMod val="160000"/>
                </a:schemeClr>
              </a:gs>
              <a:gs pos="50000">
                <a:schemeClr val="accent5">
                  <a:lumMod val="75000"/>
                  <a:tint val="44500"/>
                  <a:satMod val="160000"/>
                </a:schemeClr>
              </a:gs>
              <a:gs pos="100000">
                <a:schemeClr val="accent5">
                  <a:lumMod val="75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ดาวน์โหลดเอกสารได้ที่ </a:t>
            </a:r>
            <a:r>
              <a:rPr lang="en-US" sz="4000" b="1" dirty="0" smtClean="0">
                <a:latin typeface="TH Kodchasal" pitchFamily="2" charset="-34"/>
                <a:cs typeface="TH Kodchasal" pitchFamily="2" charset="-34"/>
              </a:rPr>
              <a:t>: www.dsd.go.th/sdpaa</a:t>
            </a:r>
            <a:endParaRPr lang="en-US" sz="40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62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ontent Placeholder 4"/>
          <p:cNvSpPr txBox="1">
            <a:spLocks/>
          </p:cNvSpPr>
          <p:nvPr/>
        </p:nvSpPr>
        <p:spPr>
          <a:xfrm>
            <a:off x="3594082" y="4214818"/>
            <a:ext cx="7786742" cy="241503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thaiDist">
              <a:spcBef>
                <a:spcPct val="20000"/>
              </a:spcBef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08428" y="188640"/>
            <a:ext cx="9766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ช่วยเหลือหรืออุดหนุนศูนย์ประเมินความรู้ความสามารถกลาง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2" name="ตัวยึดหมายเลขภาพนิ่ง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1026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4383"/>
            <a:ext cx="1989955" cy="2083616"/>
          </a:xfrm>
          <a:prstGeom prst="rect">
            <a:avLst/>
          </a:prstGeom>
          <a:noFill/>
        </p:spPr>
      </p:pic>
      <p:grpSp>
        <p:nvGrpSpPr>
          <p:cNvPr id="2" name="กลุ่ม 9"/>
          <p:cNvGrpSpPr/>
          <p:nvPr/>
        </p:nvGrpSpPr>
        <p:grpSpPr>
          <a:xfrm>
            <a:off x="1445193" y="764704"/>
            <a:ext cx="10337851" cy="5616624"/>
            <a:chOff x="2787762" y="651817"/>
            <a:chExt cx="9072626" cy="3951033"/>
          </a:xfrm>
        </p:grpSpPr>
        <p:sp>
          <p:nvSpPr>
            <p:cNvPr id="52" name="Rounded Rectangle 51"/>
            <p:cNvSpPr/>
            <p:nvPr/>
          </p:nvSpPr>
          <p:spPr>
            <a:xfrm>
              <a:off x="2787762" y="651817"/>
              <a:ext cx="9072626" cy="3951033"/>
            </a:xfrm>
            <a:prstGeom prst="roundRect">
              <a:avLst>
                <a:gd name="adj" fmla="val 10000"/>
              </a:avLst>
            </a:prstGeom>
            <a:solidFill>
              <a:srgbClr val="CCFF99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</p:sp>
        <p:sp>
          <p:nvSpPr>
            <p:cNvPr id="54" name="Content Placeholder 4"/>
            <p:cNvSpPr txBox="1">
              <a:spLocks/>
            </p:cNvSpPr>
            <p:nvPr/>
          </p:nvSpPr>
          <p:spPr>
            <a:xfrm>
              <a:off x="2886682" y="702471"/>
              <a:ext cx="8910511" cy="3564161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 marL="0" marR="0" lvl="0" indent="0" defTabSz="121898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th-TH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    ให้ช่วยเหลือหรืออุดหนุนแก่ศูนย์ประเมินความรู้ความสามารถกลาง</a:t>
              </a:r>
              <a:r>
                <a:rPr kumimoji="0" lang="th-TH" sz="28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 </a:t>
              </a:r>
              <a:br>
                <a:rPr kumimoji="0" lang="th-TH" sz="28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</a:br>
              <a:r>
                <a:rPr kumimoji="0" lang="th-TH" sz="2800" b="1" i="0" u="sng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เป็นค่าตอบแทนและค่าใช้จ่ายอื่นของผู้ประเมิน และค่าใช้จ่ายในการดำเนินการรับรองความรู้ความสามารถ</a:t>
              </a:r>
              <a:r>
                <a:rPr kumimoji="0" lang="th-TH" sz="28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 ทั้งนี้ เป็นไปตามระเบียบ</a:t>
              </a:r>
              <a:br>
                <a:rPr kumimoji="0" lang="th-TH" sz="28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</a:br>
              <a:r>
                <a:rPr kumimoji="0" lang="th-TH" sz="28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ของทางราชการ </a:t>
              </a:r>
              <a:r>
                <a:rPr lang="th-TH" sz="2800" b="1" baseline="0" dirty="0" smtClean="0">
                  <a:latin typeface="TH Kodchasal" pitchFamily="2" charset="-34"/>
                  <a:cs typeface="TH Kodchasal" pitchFamily="2" charset="-34"/>
                </a:rPr>
                <a:t>เพื่อประโยชน์ในการพัฒนาฝีมือแรงงานในกรณี</a:t>
              </a:r>
              <a:br>
                <a:rPr lang="th-TH" sz="2800" b="1" baseline="0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sz="2800" b="1" baseline="0" dirty="0" smtClean="0">
                  <a:latin typeface="TH Kodchasal" pitchFamily="2" charset="-34"/>
                  <a:cs typeface="TH Kodchasal" pitchFamily="2" charset="-34"/>
                </a:rPr>
                <a:t>ที่ศูนย์ประเมินความรู้ความสามารถตามมาตร</a:t>
              </a:r>
              <a:r>
                <a:rPr lang="th-TH" sz="2800" b="1" dirty="0" smtClean="0">
                  <a:latin typeface="TH Kodchasal" pitchFamily="2" charset="-34"/>
                  <a:cs typeface="TH Kodchasal" pitchFamily="2" charset="-34"/>
                </a:rPr>
                <a:t>า 26/4(2) มีจำนวน</a:t>
              </a:r>
              <a:br>
                <a:rPr lang="th-TH" sz="2800" b="1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sz="2800" b="1" dirty="0" smtClean="0">
                  <a:latin typeface="TH Kodchasal" pitchFamily="2" charset="-34"/>
                  <a:cs typeface="TH Kodchasal" pitchFamily="2" charset="-34"/>
                </a:rPr>
                <a:t>ไม่เพียงพอต่อการรับรองความรู้ความสามารถ</a:t>
              </a:r>
            </a:p>
            <a:p>
              <a:pPr marL="0" marR="0" lvl="0" indent="0" defTabSz="121898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th-TH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     โดยให้กรมฯ</a:t>
              </a:r>
              <a:r>
                <a:rPr kumimoji="0" lang="th-TH" sz="28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 จัดทำประมาณการค่าใช้จ่ายประจำปีงบประมาณเสนอคณะกรรมการพิจารณาให้ความเห็นชอบ</a:t>
              </a:r>
            </a:p>
            <a:p>
              <a:pPr marL="0" marR="0" lvl="0" indent="0" defTabSz="121898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th-TH" sz="2800" b="1" noProof="0" dirty="0" smtClean="0">
                  <a:latin typeface="TH Kodchasal" pitchFamily="2" charset="-34"/>
                  <a:cs typeface="TH Kodchasal" pitchFamily="2" charset="-34"/>
                </a:rPr>
                <a:t>     การช่วยเหลือหรืออุดหนุนตามวรรคหนึ่ง หากเป็นกรณีจำเป็นเร่งด่วน </a:t>
              </a:r>
              <a:br>
                <a:rPr lang="th-TH" sz="2800" b="1" noProof="0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sz="2800" b="1" noProof="0" dirty="0" smtClean="0">
                  <a:latin typeface="TH Kodchasal" pitchFamily="2" charset="-34"/>
                  <a:cs typeface="TH Kodchasal" pitchFamily="2" charset="-34"/>
                </a:rPr>
                <a:t>ให้กรมฯ จัดทำประมาณการค่าใช้จ่ายเสนอให้คณะกรรมการพิจารณา</a:t>
              </a:r>
              <a:r>
                <a:rPr lang="en-US" sz="2800" b="1" noProof="0" dirty="0" smtClean="0">
                  <a:latin typeface="TH Kodchasal" pitchFamily="2" charset="-34"/>
                  <a:cs typeface="TH Kodchasal" pitchFamily="2" charset="-34"/>
                </a:rPr>
                <a:t/>
              </a:r>
              <a:br>
                <a:rPr lang="en-US" sz="2800" b="1" noProof="0" dirty="0" smtClean="0">
                  <a:latin typeface="TH Kodchasal" pitchFamily="2" charset="-34"/>
                  <a:cs typeface="TH Kodchasal" pitchFamily="2" charset="-34"/>
                </a:rPr>
              </a:br>
              <a:r>
                <a:rPr lang="th-TH" sz="2800" b="1" noProof="0" dirty="0" smtClean="0">
                  <a:latin typeface="TH Kodchasal" pitchFamily="2" charset="-34"/>
                  <a:cs typeface="TH Kodchasal" pitchFamily="2" charset="-34"/>
                </a:rPr>
                <a:t>ให้ความเห็น</a:t>
              </a:r>
              <a:r>
                <a:rPr lang="th-TH" sz="2800" b="1" dirty="0" smtClean="0">
                  <a:latin typeface="TH Kodchasal" pitchFamily="2" charset="-34"/>
                  <a:cs typeface="TH Kodchasal" pitchFamily="2" charset="-34"/>
                </a:rPr>
                <a:t>ชอบเป็นกรณีไป</a:t>
              </a:r>
            </a:p>
            <a:p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th-TH" sz="3000" b="1" dirty="0" smtClean="0">
                  <a:latin typeface="TH Kodchasal" pitchFamily="2" charset="-34"/>
                  <a:cs typeface="TH Kodchasal" pitchFamily="2" charset="-34"/>
                </a:rPr>
                <a:t>“ประกาศฯ ข้อ 10”</a:t>
              </a:r>
              <a:endPara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endParaRPr>
            </a:p>
          </p:txBody>
        </p:sp>
      </p:grpSp>
      <p:pic>
        <p:nvPicPr>
          <p:cNvPr id="4" name="Picture 2" descr="D:\บรรยาย สปก.60\New folder (3)\real-estate-icon-64x6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64489" y="1411615"/>
            <a:ext cx="3024336" cy="24494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ontent Placeholder 4"/>
          <p:cNvSpPr txBox="1">
            <a:spLocks/>
          </p:cNvSpPr>
          <p:nvPr/>
        </p:nvSpPr>
        <p:spPr>
          <a:xfrm>
            <a:off x="3594082" y="4214818"/>
            <a:ext cx="7786742" cy="241503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thaiDist">
              <a:spcBef>
                <a:spcPct val="20000"/>
              </a:spcBef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08428" y="260648"/>
            <a:ext cx="9766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ช่วยเหลือหรืออุดหนุนศูนย์ประเมินความรู้ความสามารถกลาง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2" name="ตัวยึดหมายเลขภาพนิ่ง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1026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4383"/>
            <a:ext cx="1989955" cy="2083616"/>
          </a:xfrm>
          <a:prstGeom prst="rect">
            <a:avLst/>
          </a:prstGeom>
          <a:noFill/>
        </p:spPr>
      </p:pic>
      <p:grpSp>
        <p:nvGrpSpPr>
          <p:cNvPr id="2" name="กลุ่ม 9"/>
          <p:cNvGrpSpPr/>
          <p:nvPr/>
        </p:nvGrpSpPr>
        <p:grpSpPr>
          <a:xfrm>
            <a:off x="1557908" y="836712"/>
            <a:ext cx="10337851" cy="5544616"/>
            <a:chOff x="2787762" y="651817"/>
            <a:chExt cx="9072626" cy="3951033"/>
          </a:xfrm>
        </p:grpSpPr>
        <p:sp>
          <p:nvSpPr>
            <p:cNvPr id="52" name="Rounded Rectangle 51"/>
            <p:cNvSpPr/>
            <p:nvPr/>
          </p:nvSpPr>
          <p:spPr>
            <a:xfrm>
              <a:off x="2787762" y="651817"/>
              <a:ext cx="9072626" cy="3951033"/>
            </a:xfrm>
            <a:prstGeom prst="roundRect">
              <a:avLst>
                <a:gd name="adj" fmla="val 10000"/>
              </a:avLst>
            </a:prstGeom>
            <a:solidFill>
              <a:srgbClr val="00B050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</p:sp>
        <p:sp>
          <p:nvSpPr>
            <p:cNvPr id="54" name="Content Placeholder 4"/>
            <p:cNvSpPr txBox="1">
              <a:spLocks/>
            </p:cNvSpPr>
            <p:nvPr/>
          </p:nvSpPr>
          <p:spPr>
            <a:xfrm>
              <a:off x="2886682" y="775286"/>
              <a:ext cx="8910511" cy="3564161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 marL="0" marR="0" lvl="0" indent="0" defTabSz="121898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th-TH" sz="3600" b="1" baseline="0" dirty="0" smtClean="0">
                  <a:latin typeface="TH Kodchasal" pitchFamily="2" charset="-34"/>
                  <a:cs typeface="TH Kodchasal" pitchFamily="2" charset="-34"/>
                </a:rPr>
                <a:t>ศูนย์ประเมินความรู้ความสามารถตามมาตร</a:t>
              </a:r>
              <a:r>
                <a:rPr lang="th-TH" sz="3600" b="1" dirty="0" smtClean="0">
                  <a:latin typeface="TH Kodchasal" pitchFamily="2" charset="-34"/>
                  <a:cs typeface="TH Kodchasal" pitchFamily="2" charset="-34"/>
                </a:rPr>
                <a:t>า 26/4(2)</a:t>
              </a:r>
              <a:endPara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582244" y="1556792"/>
            <a:ext cx="6264696" cy="4284643"/>
          </a:xfrm>
          <a:prstGeom prst="wedgeEllipseCallout">
            <a:avLst>
              <a:gd name="adj1" fmla="val -44545"/>
              <a:gd name="adj2" fmla="val -46002"/>
            </a:avLst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องค์กรอาชีพหรือหน่วยงานของรัฐตามประเภท</a:t>
            </a:r>
            <a:r>
              <a:rPr lang="en-US" sz="3200" b="1" dirty="0" smtClean="0">
                <a:latin typeface="TH Kodchasal" pitchFamily="2" charset="-34"/>
                <a:cs typeface="TH Kodchasal" pitchFamily="2" charset="-34"/>
              </a:rPr>
              <a:t/>
            </a:r>
            <a:br>
              <a:rPr lang="en-US" sz="32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ที่คณะกรรมการประกาศกำหนด ที่ได้รับการรับรองจากนายทะเบียนให้เป็นศูนย์ประเมินความรู้ความสามารถ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4" name="Picture 2" descr="D:\บรรยาย สปก.60\New folder (3)\real-estate-icon-64x6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5860" y="1556792"/>
            <a:ext cx="4449849" cy="4536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17948" y="2276872"/>
            <a:ext cx="9649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endParaRPr lang="en-US" b="1" dirty="0" smtClean="0">
              <a:latin typeface="kor_boot" pitchFamily="34" charset="-127"/>
              <a:ea typeface="kor_boot" pitchFamily="34" charset="-127"/>
              <a:cs typeface="FreesiaUPC" pitchFamily="34" charset="-34"/>
            </a:endParaRP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97868" y="1330583"/>
            <a:ext cx="10585176" cy="2281476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 พระราชบัญญัติส่งเสริมการพัฒนาฝีมือแรงงาน พ.ศ. 2545 </a:t>
            </a:r>
            <a:br>
              <a:rPr lang="th-TH" sz="32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มาตรา 28 (3) บัญญัติให้ใช้จ่ายเงินกองทุนเพื่อช่วยเหลือหรืออุดหนุนกิจการใดๆ ที่เกี่ยวกับการส่งเสริมการพัฒนาฝีมือแรงงานตามหลักเกณฑ์ที่คณะกรรมการประกาศกำหนด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598384" y="692696"/>
            <a:ext cx="3559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TH Kodchasal" pitchFamily="2" charset="-34"/>
                <a:cs typeface="TH Kodchasal" pitchFamily="2" charset="-34"/>
              </a:rPr>
              <a:t>ความเป็นมา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197868" y="3501008"/>
            <a:ext cx="10585176" cy="2962513"/>
          </a:xfrm>
          <a:prstGeom prst="round2Diag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 ประกาศคณะกรรมการส่งเสริมการพัฒนาฝีมือแรงงาน เรื่อง หลักเกณฑ์การใช้จ่ายเงินกองทุนพัฒนาฝีมือแรงงานเพื่อช่วยเหลือหรืออุดหนุนกิจการใดๆ </a:t>
            </a:r>
            <a:br>
              <a:rPr lang="th-TH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ที่เกี่ยวกับการส่งเสริมการพัฒนาฝีมือแรงงาน และช่วยเหลือหรืออุดหนุน</a:t>
            </a:r>
            <a:r>
              <a:rPr lang="en-US" sz="2800" b="1" dirty="0" smtClean="0">
                <a:latin typeface="TH Kodchasal" pitchFamily="2" charset="-34"/>
                <a:cs typeface="TH Kodchasal" pitchFamily="2" charset="-34"/>
              </a:rPr>
              <a:t/>
            </a:r>
            <a:br>
              <a:rPr lang="en-US" sz="28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การดำเนินการของศูนย์ประเมินความรู้ความสามารถกลาง </a:t>
            </a:r>
          </a:p>
          <a:p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ลงวันที่ 22 กันยายน 2559 </a:t>
            </a:r>
          </a:p>
          <a:p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			มีผลใช้บังคับตั้งแต่วันที่ 1 มกราคม 2560 เป็นต้นไป</a:t>
            </a:r>
            <a:endParaRPr lang="en-US" sz="2800" dirty="0"/>
          </a:p>
        </p:txBody>
      </p:sp>
      <p:pic>
        <p:nvPicPr>
          <p:cNvPr id="19458" name="Picture 2" descr="Free Button Gre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804" y="548680"/>
            <a:ext cx="1008112" cy="1008112"/>
          </a:xfrm>
          <a:prstGeom prst="rect">
            <a:avLst/>
          </a:prstGeom>
          <a:noFill/>
        </p:spPr>
      </p:pic>
      <p:sp>
        <p:nvSpPr>
          <p:cNvPr id="8" name="ตัวยึดหมายเลขภาพนิ่ง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441" y="413663"/>
            <a:ext cx="11245611" cy="711081"/>
          </a:xfrm>
        </p:spPr>
        <p:txBody>
          <a:bodyPr/>
          <a:lstStyle/>
          <a:p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ผู้มีสิทธิขอรับเงินช่วยเหลือหรืออุดหนุน</a:t>
            </a:r>
            <a:endParaRPr lang="en-US" sz="4000" dirty="0"/>
          </a:p>
        </p:txBody>
      </p:sp>
      <p:pic>
        <p:nvPicPr>
          <p:cNvPr id="11" name="รูปภาพ 10" descr="silhouette_saleman.png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909836" y="3429000"/>
            <a:ext cx="1944216" cy="19442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66020" y="1988840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ผู้ดำเนินการทดสอบมาตรฐานฝีมือแรงงาน</a:t>
            </a:r>
            <a:endParaRPr lang="en-US" sz="4000" b="1" dirty="0"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10" name="รูปภาพ 9" descr="silhouette_construction_ma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65820" y="1412776"/>
            <a:ext cx="2016224" cy="1663385"/>
          </a:xfrm>
          <a:prstGeom prst="rect">
            <a:avLst/>
          </a:prstGeom>
        </p:spPr>
      </p:pic>
      <p:pic>
        <p:nvPicPr>
          <p:cNvPr id="12" name="รูปภาพ 11" descr="silhouette_saleman.png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1701924" y="3429000"/>
            <a:ext cx="1944216" cy="194421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430116" y="3645024"/>
            <a:ext cx="813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ผู้ประกอบกิจการ/ผู้ประกอบอาชีพ/</a:t>
            </a:r>
          </a:p>
          <a:p>
            <a:r>
              <a:rPr lang="th-TH" sz="4000" b="1" dirty="0" smtClean="0">
                <a:latin typeface="TH Kodchasal" pitchFamily="2" charset="-34"/>
                <a:cs typeface="TH Kodchasal" pitchFamily="2" charset="-34"/>
              </a:rPr>
              <a:t>กลุ่มผู้ประกอบกิจการ</a:t>
            </a:r>
            <a:endParaRPr lang="en-US" sz="40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97398"/>
            <a:ext cx="2349995" cy="2460601"/>
          </a:xfrm>
          <a:prstGeom prst="rect">
            <a:avLst/>
          </a:prstGeom>
          <a:noFill/>
        </p:spPr>
      </p:pic>
      <p:grpSp>
        <p:nvGrpSpPr>
          <p:cNvPr id="2" name="กลุ่ม 9"/>
          <p:cNvGrpSpPr/>
          <p:nvPr/>
        </p:nvGrpSpPr>
        <p:grpSpPr>
          <a:xfrm>
            <a:off x="1845940" y="1124744"/>
            <a:ext cx="10095560" cy="4608512"/>
            <a:chOff x="2578905" y="651817"/>
            <a:chExt cx="9072626" cy="3951033"/>
          </a:xfrm>
        </p:grpSpPr>
        <p:sp>
          <p:nvSpPr>
            <p:cNvPr id="52" name="Rounded Rectangle 51"/>
            <p:cNvSpPr/>
            <p:nvPr/>
          </p:nvSpPr>
          <p:spPr>
            <a:xfrm>
              <a:off x="2578905" y="651817"/>
              <a:ext cx="9072626" cy="3951033"/>
            </a:xfrm>
            <a:prstGeom prst="roundRect">
              <a:avLst>
                <a:gd name="adj" fmla="val 10000"/>
              </a:avLst>
            </a:prstGeom>
            <a:solidFill>
              <a:srgbClr val="CCFF99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</p:sp>
        <p:sp>
          <p:nvSpPr>
            <p:cNvPr id="53" name="Oval 52"/>
            <p:cNvSpPr/>
            <p:nvPr/>
          </p:nvSpPr>
          <p:spPr>
            <a:xfrm>
              <a:off x="2694527" y="898757"/>
              <a:ext cx="724012" cy="714380"/>
            </a:xfrm>
            <a:prstGeom prst="ellipse">
              <a:avLst/>
            </a:prstGeom>
            <a:solidFill>
              <a:srgbClr val="3366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5400" b="1" dirty="0" smtClean="0">
                  <a:latin typeface="TH SarabunPSK" pitchFamily="34" charset="-34"/>
                  <a:cs typeface="TH SarabunPSK" pitchFamily="34" charset="-34"/>
                </a:rPr>
                <a:t>1</a:t>
              </a:r>
              <a:endParaRPr lang="th-TH" sz="54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4" name="Content Placeholder 4"/>
            <p:cNvSpPr txBox="1">
              <a:spLocks/>
            </p:cNvSpPr>
            <p:nvPr/>
          </p:nvSpPr>
          <p:spPr>
            <a:xfrm>
              <a:off x="3551783" y="960491"/>
              <a:ext cx="7929618" cy="3245552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 marL="0" marR="0" lvl="0" indent="0" defTabSz="121898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th-TH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ผู้ดำเนินการทดสอบมาตรฐานฝีมือแรงงานที่ได้รับอนุญาต</a:t>
              </a:r>
              <a:br>
                <a:rPr kumimoji="0" lang="th-TH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</a:br>
              <a:r>
                <a:rPr kumimoji="0" lang="th-TH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ตามมาตรา 24</a:t>
              </a:r>
              <a:r>
                <a:rPr kumimoji="0" lang="th-TH" sz="3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 </a:t>
              </a:r>
              <a:r>
                <a:rPr kumimoji="0" lang="th-TH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ซึ่งดำเนินการทดสอบมาตรฐานฝีมือแรงงาน</a:t>
              </a:r>
              <a:br>
                <a:rPr kumimoji="0" lang="th-TH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</a:br>
              <a:r>
                <a:rPr kumimoji="0" lang="th-TH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และ</a:t>
              </a:r>
              <a:r>
                <a:rPr kumimoji="0" lang="th-TH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มีผู้ผ่านการทดสอบในปีที่ผ่านมา ตั้งแต่</a:t>
              </a:r>
              <a:r>
                <a:rPr kumimoji="0" lang="en-US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 100 </a:t>
              </a:r>
              <a:r>
                <a:rPr kumimoji="0" lang="th-TH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คนขึ้นไป </a:t>
              </a:r>
              <a:r>
                <a:rPr kumimoji="0" lang="th-TH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โดยมีสิทธิขอรับเงิน</a:t>
              </a:r>
              <a:r>
                <a:rPr kumimoji="0" lang="th-TH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ช่วยเหลือหรืออุดหนุนปีละ </a:t>
              </a:r>
              <a:r>
                <a:rPr kumimoji="0" lang="en-US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10</a:t>
              </a:r>
              <a:r>
                <a:rPr kumimoji="0" lang="th-TH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,000</a:t>
              </a:r>
              <a:r>
                <a:rPr kumimoji="0" lang="th-TH" sz="3000" b="1" i="0" u="sng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 </a:t>
              </a:r>
              <a:r>
                <a:rPr kumimoji="0" lang="th-TH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บาทต่อผู้ผ่าน</a:t>
              </a:r>
              <a:br>
                <a:rPr kumimoji="0" lang="th-TH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</a:br>
              <a:r>
                <a:rPr kumimoji="0" lang="th-TH" sz="3000" b="1" i="0" u="sng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การทดสอบทุก 100 คน </a:t>
              </a:r>
              <a:r>
                <a:rPr kumimoji="0" lang="th-TH" sz="3000" b="1" i="0" u="none" strike="noStrike" kern="1200" cap="none" spc="-4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ทั้งนี้ ส่วนที่เกิน</a:t>
              </a:r>
              <a:r>
                <a:rPr kumimoji="0" lang="en-US" sz="3000" b="1" i="0" u="none" strike="noStrike" kern="1200" cap="none" spc="-4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 </a:t>
              </a:r>
              <a:r>
                <a:rPr kumimoji="0" lang="th-TH" sz="3000" b="1" i="0" u="none" strike="noStrike" kern="1200" cap="none" spc="-4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100 </a:t>
              </a:r>
              <a:r>
                <a:rPr lang="th-TH" sz="3000" b="1" spc="-40" dirty="0" smtClean="0">
                  <a:latin typeface="TH Kodchasal" pitchFamily="2" charset="-34"/>
                  <a:cs typeface="TH Kodchasal" pitchFamily="2" charset="-34"/>
                </a:rPr>
                <a:t>คน </a:t>
              </a:r>
              <a:r>
                <a:rPr kumimoji="0" lang="th-TH" sz="3000" b="1" i="0" u="none" strike="noStrike" kern="1200" cap="none" spc="-4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ถ้ามีจำนวนตั้งแต่ 75 คนขึ้นไป ให้ปัดเป็น 100 คน </a:t>
              </a:r>
              <a:r>
                <a:rPr kumimoji="0" lang="th-TH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Kodchasal" pitchFamily="2" charset="-34"/>
                  <a:cs typeface="TH Kodchasal" pitchFamily="2" charset="-34"/>
                </a:rPr>
                <a:t>เพื่อเป็นการส่งเสริมให้มีการทดสอบมาตรฐานฝีมือแรงงาน</a:t>
              </a:r>
            </a:p>
            <a:p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lang="th-TH" sz="2000" b="1" dirty="0" smtClean="0">
                <a:latin typeface="TH Kodchasal" pitchFamily="2" charset="-34"/>
                <a:cs typeface="TH Kodchasal" pitchFamily="2" charset="-34"/>
              </a:endParaRPr>
            </a:p>
            <a:p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th-TH" sz="3000" b="1" dirty="0" smtClean="0">
                  <a:latin typeface="TH Kodchasal" pitchFamily="2" charset="-34"/>
                  <a:cs typeface="TH Kodchasal" pitchFamily="2" charset="-34"/>
                </a:rPr>
                <a:t>“ประกาศฯ ข้อ 4”</a:t>
              </a:r>
              <a:endPara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endParaRPr>
            </a:p>
          </p:txBody>
        </p:sp>
      </p:grpSp>
      <p:sp>
        <p:nvSpPr>
          <p:cNvPr id="57" name="Content Placeholder 4"/>
          <p:cNvSpPr txBox="1">
            <a:spLocks/>
          </p:cNvSpPr>
          <p:nvPr/>
        </p:nvSpPr>
        <p:spPr>
          <a:xfrm>
            <a:off x="3594082" y="4214818"/>
            <a:ext cx="7786742" cy="241503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thaiDist">
              <a:spcBef>
                <a:spcPct val="20000"/>
              </a:spcBef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itchFamily="34" charset="-34"/>
              <a:ea typeface="+mn-ea"/>
              <a:cs typeface="TH SarabunIT๙" pitchFamily="34" charset="-34"/>
            </a:endParaRPr>
          </a:p>
        </p:txBody>
      </p:sp>
      <p:grpSp>
        <p:nvGrpSpPr>
          <p:cNvPr id="11" name="กลุ่ม 10"/>
          <p:cNvGrpSpPr/>
          <p:nvPr/>
        </p:nvGrpSpPr>
        <p:grpSpPr>
          <a:xfrm>
            <a:off x="1108428" y="188640"/>
            <a:ext cx="10818632" cy="1663385"/>
            <a:chOff x="1108428" y="188640"/>
            <a:chExt cx="10818632" cy="1663385"/>
          </a:xfrm>
        </p:grpSpPr>
        <p:sp>
          <p:nvSpPr>
            <p:cNvPr id="9" name="TextBox 8"/>
            <p:cNvSpPr txBox="1"/>
            <p:nvPr/>
          </p:nvSpPr>
          <p:spPr>
            <a:xfrm>
              <a:off x="1108428" y="404664"/>
              <a:ext cx="97668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 smtClean="0">
                  <a:latin typeface="TH Kodchasal" pitchFamily="2" charset="-34"/>
                  <a:cs typeface="TH Kodchasal" pitchFamily="2" charset="-34"/>
                </a:rPr>
                <a:t>ช่วยเหลือหรืออุดหนุนผู้ดำเนินการทดสอบมาตรฐานฝีมือแรงงาน</a:t>
              </a:r>
              <a:endParaRPr lang="en-US" sz="3200" b="1" dirty="0">
                <a:latin typeface="TH Kodchasal" pitchFamily="2" charset="-34"/>
                <a:cs typeface="TH Kodchasal" pitchFamily="2" charset="-34"/>
              </a:endParaRPr>
            </a:p>
          </p:txBody>
        </p:sp>
        <p:pic>
          <p:nvPicPr>
            <p:cNvPr id="10" name="รูปภาพ 9" descr="silhouette_construction_man.png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flipH="1">
              <a:off x="9910836" y="188640"/>
              <a:ext cx="2016224" cy="1663385"/>
            </a:xfrm>
            <a:prstGeom prst="rect">
              <a:avLst/>
            </a:prstGeom>
          </p:spPr>
        </p:pic>
      </p:grpSp>
      <p:sp>
        <p:nvSpPr>
          <p:cNvPr id="12" name="ตัวยึดหมายเลขภาพนิ่ง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2286879" cy="2420888"/>
          </a:xfrm>
          <a:prstGeom prst="rect">
            <a:avLst/>
          </a:prstGeom>
          <a:noFill/>
        </p:spPr>
      </p:pic>
      <p:grpSp>
        <p:nvGrpSpPr>
          <p:cNvPr id="21" name="กลุ่ม 20"/>
          <p:cNvGrpSpPr/>
          <p:nvPr/>
        </p:nvGrpSpPr>
        <p:grpSpPr>
          <a:xfrm>
            <a:off x="405780" y="391426"/>
            <a:ext cx="9144000" cy="3469622"/>
            <a:chOff x="2061964" y="980728"/>
            <a:chExt cx="9144000" cy="3469622"/>
          </a:xfrm>
        </p:grpSpPr>
        <p:cxnSp>
          <p:nvCxnSpPr>
            <p:cNvPr id="7" name="ตัวเชื่อมต่อตรง 6"/>
            <p:cNvCxnSpPr/>
            <p:nvPr/>
          </p:nvCxnSpPr>
          <p:spPr>
            <a:xfrm>
              <a:off x="2562792" y="3260480"/>
              <a:ext cx="8214576" cy="230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ตัวเชื่อมต่อตรง 7"/>
            <p:cNvCxnSpPr/>
            <p:nvPr/>
          </p:nvCxnSpPr>
          <p:spPr>
            <a:xfrm rot="5400000">
              <a:off x="6064243" y="3106397"/>
              <a:ext cx="1141029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 Box 3"/>
            <p:cNvSpPr txBox="1">
              <a:spLocks noChangeArrowheads="1"/>
            </p:cNvSpPr>
            <p:nvPr/>
          </p:nvSpPr>
          <p:spPr bwMode="auto">
            <a:xfrm>
              <a:off x="2061964" y="980728"/>
              <a:ext cx="9144000" cy="19086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defTabSz="914400" fontAlgn="base">
                <a:spcBef>
                  <a:spcPct val="0"/>
                </a:spcBef>
              </a:pPr>
              <a:r>
                <a:rPr kumimoji="0" lang="th-TH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IT?" charset="0"/>
                  <a:ea typeface="Arial" pitchFamily="34" charset="0"/>
                  <a:cs typeface="Cordia New" pitchFamily="34" charset="-34"/>
                </a:rPr>
                <a:t>       </a:t>
              </a:r>
              <a:r>
                <a:rPr kumimoji="0" lang="th-TH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ดำเนินการทดสอบมาตรฐานฝีมือ</a:t>
              </a:r>
              <a:r>
                <a:rPr lang="th-TH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แรงงาน			 ยื่นคำขอรับ </a:t>
              </a:r>
              <a:br>
                <a:rPr lang="th-TH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</a:br>
              <a:r>
                <a:rPr lang="th-TH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                       จำนวน 200 คน 			     การช่วยเหลือหรืออุดหนุน </a:t>
              </a:r>
              <a:br>
                <a:rPr lang="th-TH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</a:br>
              <a:r>
                <a:rPr lang="th-TH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          มีผู้ผ่านการทดสอบ จำนวน 175 คน </a:t>
              </a:r>
              <a:r>
                <a:rPr kumimoji="0" lang="en-US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	</a:t>
              </a:r>
              <a:r>
                <a:rPr kumimoji="0" lang="th-TH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     </a:t>
              </a:r>
              <a:r>
                <a:rPr lang="th-TH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	         จำนวน 20</a:t>
              </a:r>
              <a:r>
                <a:rPr lang="en-US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,</a:t>
              </a:r>
              <a:r>
                <a:rPr lang="th-TH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000 บาท </a:t>
              </a:r>
              <a:r>
                <a:rPr kumimoji="0" lang="th-TH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	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lang="th-TH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					</a:t>
              </a:r>
              <a:endPara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Arial" pitchFamily="34" charset="0"/>
                <a:cs typeface="FreesiaUPC" pitchFamily="34" charset="-34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		</a:t>
              </a:r>
              <a:r>
                <a:rPr lang="th-TH" sz="2400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	</a:t>
              </a: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0" name="วงเล็บปีกกาขวา 9"/>
            <p:cNvSpPr/>
            <p:nvPr/>
          </p:nvSpPr>
          <p:spPr>
            <a:xfrm rot="16200000">
              <a:off x="4169413" y="558485"/>
              <a:ext cx="829839" cy="3956386"/>
            </a:xfrm>
            <a:prstGeom prst="rightBrace">
              <a:avLst>
                <a:gd name="adj1" fmla="val 57289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1" name="ตัวเชื่อมต่อตรง 10"/>
            <p:cNvCxnSpPr/>
            <p:nvPr/>
          </p:nvCxnSpPr>
          <p:spPr>
            <a:xfrm rot="5400000">
              <a:off x="2303467" y="3313857"/>
              <a:ext cx="51865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ตัวเชื่อมต่อตรง 11"/>
            <p:cNvCxnSpPr/>
            <p:nvPr/>
          </p:nvCxnSpPr>
          <p:spPr>
            <a:xfrm rot="5400000">
              <a:off x="10518837" y="3333675"/>
              <a:ext cx="518650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3990758" y="2951597"/>
              <a:ext cx="1143008" cy="46166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FreesiaUPC" pitchFamily="34" charset="-34"/>
                  <a:cs typeface="FreesiaUPC" pitchFamily="34" charset="-34"/>
                </a:rPr>
                <a:t>ปี </a:t>
              </a:r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2559</a:t>
              </a:r>
              <a:endParaRPr lang="en-US" sz="20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205600" y="3037696"/>
              <a:ext cx="1143008" cy="461665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FreesiaUPC" pitchFamily="34" charset="-34"/>
                  <a:cs typeface="FreesiaUPC" pitchFamily="34" charset="-34"/>
                </a:rPr>
                <a:t>ปี </a:t>
              </a:r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2560</a:t>
              </a:r>
              <a:endParaRPr lang="en-US" sz="20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5" name="วงเล็บปีกกาขวา 14"/>
            <p:cNvSpPr/>
            <p:nvPr/>
          </p:nvSpPr>
          <p:spPr>
            <a:xfrm rot="16200000">
              <a:off x="8307592" y="536414"/>
              <a:ext cx="829839" cy="4000528"/>
            </a:xfrm>
            <a:prstGeom prst="rightBrace">
              <a:avLst>
                <a:gd name="adj1" fmla="val 57289"/>
                <a:gd name="adj2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2444552" y="3525560"/>
              <a:ext cx="1027112" cy="788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1 ม.ค.59  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5658330" y="3573038"/>
              <a:ext cx="1036637" cy="829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31 ธ.ค.59 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6606668" y="3579025"/>
              <a:ext cx="1209675" cy="871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1 ม.ค.60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9" name="Text Box 7"/>
            <p:cNvSpPr txBox="1">
              <a:spLocks noChangeArrowheads="1"/>
            </p:cNvSpPr>
            <p:nvPr/>
          </p:nvSpPr>
          <p:spPr bwMode="auto">
            <a:xfrm>
              <a:off x="9940630" y="3604829"/>
              <a:ext cx="1092222" cy="719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31 </a:t>
              </a:r>
              <a:r>
                <a:rPr lang="th-TH" sz="2000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ส</a:t>
              </a:r>
              <a:r>
                <a:rPr kumimoji="0" lang="th-TH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.ค.</a:t>
              </a:r>
              <a:r>
                <a:rPr lang="th-TH" sz="2000" b="1" dirty="0" smtClean="0">
                  <a:latin typeface="FreesiaUPC" pitchFamily="34" charset="-34"/>
                  <a:ea typeface="Arial" pitchFamily="34" charset="0"/>
                  <a:cs typeface="FreesiaUPC" pitchFamily="34" charset="-34"/>
                </a:rPr>
                <a:t>60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endParaRPr>
            </a:p>
          </p:txBody>
        </p:sp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05980" y="3344708"/>
            <a:ext cx="9505056" cy="2996565"/>
          </a:xfrm>
          <a:prstGeom prst="round2Diag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th-TH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คำอธิบาย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Kodchasal" pitchFamily="2" charset="-34"/>
              <a:cs typeface="TH Kodchasal" pitchFamily="2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   ปี พ.ศ.</a:t>
            </a:r>
            <a:r>
              <a:rPr kumimoji="0" lang="th-TH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 2559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 (ม.ค. 59 – 31 ธ.ค.</a:t>
            </a:r>
            <a:r>
              <a:rPr kumimoji="0" lang="th-TH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 59)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ดำเนินการทดสอบมาตรฐานฝีมือแรงงานจำนวน 200 คน  มีผู้ผ่านการทดสอบฯ</a:t>
            </a:r>
            <a:r>
              <a:rPr kumimoji="0" lang="th-TH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 จำนวน 175 คน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Kodchasal" pitchFamily="2" charset="-34"/>
              <a:cs typeface="TH Kodchasal" pitchFamily="2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   ปี พ.ศ. 2560 (1 </a:t>
            </a:r>
            <a:r>
              <a:rPr lang="th-TH" sz="2800" b="1" dirty="0" smtClean="0">
                <a:latin typeface="TH Kodchasal" pitchFamily="2" charset="-34"/>
                <a:ea typeface="Calibri" pitchFamily="34" charset="0"/>
                <a:cs typeface="TH Kodchasal" pitchFamily="2" charset="-34"/>
              </a:rPr>
              <a:t>ม.ค. 60 – 31 ส.ค. 60) 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ยื่นคำขอรับเงินอุดหนุน จำนวน 20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,000</a:t>
            </a: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Kodchasal" pitchFamily="2" charset="-34"/>
                <a:ea typeface="Calibri" pitchFamily="34" charset="0"/>
                <a:cs typeface="TH Kodchasal" pitchFamily="2" charset="-34"/>
              </a:rPr>
              <a:t> บาท</a:t>
            </a:r>
            <a:endParaRPr lang="th-TH" sz="2800" b="1" dirty="0" smtClean="0">
              <a:latin typeface="TH Kodchasal" pitchFamily="2" charset="-34"/>
              <a:cs typeface="TH Kodchasal" pitchFamily="2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endParaRPr kumimoji="0" lang="th-TH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93639" y="5325222"/>
            <a:ext cx="4824536" cy="57888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100 คนแรก ได้รับเงิน 10,000 บาท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58308" y="5867632"/>
            <a:ext cx="6768753" cy="578882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Kodchasal" pitchFamily="2" charset="-34"/>
                <a:cs typeface="TH Kodchasal" pitchFamily="2" charset="-34"/>
              </a:rPr>
              <a:t>75 คนหลัง ปัดเป็น 100 คน  ได้รับเงิน  10,000 บาท</a:t>
            </a:r>
            <a:endParaRPr lang="en-US" sz="2800" b="1" dirty="0" smtClean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90756" y="44624"/>
            <a:ext cx="2952328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>ตัวอย่าง</a:t>
            </a:r>
            <a:endParaRPr lang="en-US" sz="3600" b="1" dirty="0">
              <a:solidFill>
                <a:srgbClr val="FF0000"/>
              </a:solidFill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6" name="Oval 52"/>
          <p:cNvSpPr/>
          <p:nvPr/>
        </p:nvSpPr>
        <p:spPr>
          <a:xfrm>
            <a:off x="10918948" y="0"/>
            <a:ext cx="724012" cy="714380"/>
          </a:xfrm>
          <a:prstGeom prst="ellipse">
            <a:avLst/>
          </a:prstGeom>
          <a:solidFill>
            <a:srgbClr val="3366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1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026" name="Picture 2" descr="D:\บรรยาย สปก.60\New folder (3)\pointerfinger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H="1">
            <a:off x="2350131" y="4078020"/>
            <a:ext cx="359905" cy="239786"/>
          </a:xfrm>
          <a:prstGeom prst="rect">
            <a:avLst/>
          </a:prstGeom>
          <a:noFill/>
        </p:spPr>
      </p:pic>
      <p:pic>
        <p:nvPicPr>
          <p:cNvPr id="30" name="Picture 2" descr="D:\บรรยาย สปก.60\New folder (3)\pointerfinger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H="1">
            <a:off x="2349996" y="4957882"/>
            <a:ext cx="359905" cy="239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740132"/>
            <a:ext cx="2061964" cy="2117867"/>
          </a:xfrm>
          <a:prstGeom prst="rect">
            <a:avLst/>
          </a:prstGeom>
          <a:noFill/>
        </p:spPr>
      </p:pic>
      <p:sp>
        <p:nvSpPr>
          <p:cNvPr id="46" name="Rounded Rectangle 45"/>
          <p:cNvSpPr/>
          <p:nvPr/>
        </p:nvSpPr>
        <p:spPr>
          <a:xfrm>
            <a:off x="1701924" y="764704"/>
            <a:ext cx="10297144" cy="5040560"/>
          </a:xfrm>
          <a:prstGeom prst="roundRect">
            <a:avLst>
              <a:gd name="adj" fmla="val 10000"/>
            </a:avLst>
          </a:prstGeom>
          <a:solidFill>
            <a:srgbClr val="CCCCF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sp>
      <p:sp>
        <p:nvSpPr>
          <p:cNvPr id="47" name="Content Placeholder 4"/>
          <p:cNvSpPr txBox="1">
            <a:spLocks/>
          </p:cNvSpPr>
          <p:nvPr/>
        </p:nvSpPr>
        <p:spPr>
          <a:xfrm>
            <a:off x="2638028" y="1052736"/>
            <a:ext cx="9289032" cy="5472608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ผู้ดำเนินการทดสอบมาตรฐานฝีมือแรงงานที่ได้รับอนุญาต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/>
            </a:r>
            <a:b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ตามมาตรา ๒๔ ซึ่ง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ดำเนินการทดสอบให้แก่ผู้เข้ารับการทดสอบ</a:t>
            </a:r>
            <a:r>
              <a:rPr lang="en-US" sz="3200" b="1" u="sng" dirty="0" smtClean="0">
                <a:latin typeface="TH Kodchasal" pitchFamily="2" charset="-34"/>
                <a:cs typeface="TH Kodchasal" pitchFamily="2" charset="-34"/>
              </a:rPr>
              <a:t/>
            </a:r>
            <a:br>
              <a:rPr lang="en-US" sz="3200" b="1" u="sng" dirty="0" smtClean="0">
                <a:latin typeface="TH Kodchasal" pitchFamily="2" charset="-34"/>
                <a:cs typeface="TH Kodchasal" pitchFamily="2" charset="-34"/>
              </a:rPr>
            </a:b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ที่กรมพัฒนาฝีมือแรงงานส่งไปทดสอบมาตรฐานฝีมือแรงงานแห่งชาติ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ในสาขาอาชีพที่จำเป็นต้องให้การส่งเสริมหรือสนับสนุนให้มีผู้ประกอบอาชีพที่มีทักษะฝีมือได้มาตรฐานเพียงพอต่อความต้องการของตลาดแรงงาน หรือเป็นสาขาอาชีพที่ต้องอาศัยความเชี่ยวชาญ</a:t>
            </a:r>
            <a:r>
              <a:rPr kumimoji="0" lang="th-TH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เครื่องมืออุปกรณ์หรือเทคโนโลยีเฉพาะด้าน</a:t>
            </a:r>
            <a:endParaRPr kumimoji="0" lang="en-US" sz="32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Kodchasal" pitchFamily="2" charset="-34"/>
              <a:cs typeface="TH Kodchasal" pitchFamily="2" charset="-34"/>
            </a:endParaRPr>
          </a:p>
          <a:p>
            <a:pPr lvl="0">
              <a:spcBef>
                <a:spcPct val="20000"/>
              </a:spcBef>
              <a:defRPr/>
            </a:pPr>
            <a:endParaRPr lang="th-TH" sz="3200" b="1" dirty="0" smtClean="0">
              <a:latin typeface="TH Kodchasal" pitchFamily="2" charset="-34"/>
              <a:cs typeface="TH Kodchasal" pitchFamily="2" charset="-34"/>
            </a:endParaRPr>
          </a:p>
          <a:p>
            <a:pPr lvl="0" algn="r">
              <a:spcBef>
                <a:spcPct val="20000"/>
              </a:spcBef>
              <a:defRPr/>
            </a:pPr>
            <a:r>
              <a:rPr lang="th-TH" sz="3600" b="1" baseline="0" dirty="0" smtClean="0">
                <a:latin typeface="TH Kodchasal" pitchFamily="2" charset="-34"/>
                <a:cs typeface="TH Kodchasal" pitchFamily="2" charset="-34"/>
              </a:rPr>
              <a:t>“ประกาศฯ ข้อ 7”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1917948" y="1274460"/>
            <a:ext cx="714380" cy="7143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latin typeface="TH SarabunPSK" pitchFamily="34" charset="-34"/>
                <a:cs typeface="TH SarabunPSK" pitchFamily="34" charset="-34"/>
              </a:rPr>
              <a:t>2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01924" y="260648"/>
            <a:ext cx="9766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ช่วยเหลือหรืออุดหนุนผู้ดำเนินการทดสอบมาตรฐานฝีมือแรงงาน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11" name="รูปภาพ 10" descr="silhouette_construction_man.png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5496" y="219175"/>
            <a:ext cx="1970484" cy="1625649"/>
          </a:xfrm>
          <a:prstGeom prst="rect">
            <a:avLst/>
          </a:prstGeom>
        </p:spPr>
      </p:pic>
      <p:sp>
        <p:nvSpPr>
          <p:cNvPr id="12" name="ลูกศรขวา 11"/>
          <p:cNvSpPr/>
          <p:nvPr/>
        </p:nvSpPr>
        <p:spPr>
          <a:xfrm>
            <a:off x="11062964" y="6093296"/>
            <a:ext cx="432048" cy="504056"/>
          </a:xfrm>
          <a:prstGeom prst="rightArrow">
            <a:avLst/>
          </a:prstGeom>
          <a:solidFill>
            <a:srgbClr val="FFC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 descr="C:\Users\DSD01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740132"/>
            <a:ext cx="2061964" cy="2117867"/>
          </a:xfrm>
          <a:prstGeom prst="rect">
            <a:avLst/>
          </a:prstGeom>
          <a:noFill/>
        </p:spPr>
      </p:pic>
      <p:sp>
        <p:nvSpPr>
          <p:cNvPr id="46" name="Rounded Rectangle 45"/>
          <p:cNvSpPr/>
          <p:nvPr/>
        </p:nvSpPr>
        <p:spPr>
          <a:xfrm>
            <a:off x="1701924" y="980728"/>
            <a:ext cx="10297144" cy="5112568"/>
          </a:xfrm>
          <a:prstGeom prst="roundRect">
            <a:avLst>
              <a:gd name="adj" fmla="val 10000"/>
            </a:avLst>
          </a:prstGeom>
          <a:solidFill>
            <a:srgbClr val="CCCCF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sp>
      <p:sp>
        <p:nvSpPr>
          <p:cNvPr id="47" name="Content Placeholder 4"/>
          <p:cNvSpPr txBox="1">
            <a:spLocks/>
          </p:cNvSpPr>
          <p:nvPr/>
        </p:nvSpPr>
        <p:spPr>
          <a:xfrm>
            <a:off x="2541310" y="1268760"/>
            <a:ext cx="9289032" cy="5472608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kumimoji="0" lang="th-TH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โดยมีสิทธิ</a:t>
            </a:r>
            <a:r>
              <a:rPr kumimoji="0" lang="th-TH" sz="3200" b="1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ขอรับ</a:t>
            </a:r>
            <a:r>
              <a:rPr kumimoji="0" lang="th-TH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เงิน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ช่วยเหลือหรืออุดหนุนเป็นค่าทดสอบตามที่ผู้ดำเนินการทดสอบกำหนด</a:t>
            </a:r>
            <a:r>
              <a:rPr kumimoji="0" lang="th-TH" sz="32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 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ไม่เกินอัตราค่าทดสอบมาตรฐานฝีมือแรงงานตามประกาศ</a:t>
            </a: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คณะกรรมการส่งเสริมการพัฒนาฝีมือแรงงาน เรื่อง กำหนดอัตราค่าทดสอบมาตรฐานฝีมือแรงงาน</a:t>
            </a:r>
            <a:r>
              <a:rPr lang="th-TH" sz="32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/>
            </a:r>
            <a:br>
              <a:rPr lang="th-TH" sz="32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</a:br>
            <a:r>
              <a:rPr kumimoji="0" lang="th-TH" sz="32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ต่อจำนวนผู้เข้ารับการทดสอบ 1 คน 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เพื่อส่งเสริมให้ผู้ประกอบอาชีพมีทักษะฝีมือ</a:t>
            </a: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ที่ได้มาตรฐานตรง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ตามความต้องการ</a:t>
            </a:r>
            <a:b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</a:b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Kodchasal" pitchFamily="2" charset="-34"/>
                <a:cs typeface="TH Kodchasal" pitchFamily="2" charset="-34"/>
              </a:rPr>
              <a:t>ของตลาดแรงงาน</a:t>
            </a:r>
          </a:p>
          <a:p>
            <a:pPr lvl="0">
              <a:spcBef>
                <a:spcPct val="20000"/>
              </a:spcBef>
              <a:defRPr/>
            </a:pPr>
            <a:endParaRPr lang="en-US" sz="3200" b="1" dirty="0" smtClean="0">
              <a:latin typeface="TH Kodchasal" pitchFamily="2" charset="-34"/>
              <a:cs typeface="TH Kodchasal" pitchFamily="2" charset="-34"/>
            </a:endParaRPr>
          </a:p>
          <a:p>
            <a:pPr lvl="0" algn="r">
              <a:spcBef>
                <a:spcPct val="20000"/>
              </a:spcBef>
              <a:defRPr/>
            </a:pPr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“ประกาศฯ ข้อ 7”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1789698" y="1274460"/>
            <a:ext cx="714380" cy="7143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latin typeface="TH SarabunPSK" pitchFamily="34" charset="-34"/>
                <a:cs typeface="TH SarabunPSK" pitchFamily="34" charset="-34"/>
              </a:rPr>
              <a:t>2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01924" y="395953"/>
            <a:ext cx="9766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TH Kodchasal" pitchFamily="2" charset="-34"/>
                <a:cs typeface="TH Kodchasal" pitchFamily="2" charset="-34"/>
              </a:rPr>
              <a:t>ช่วยเหลือหรืออุดหนุนผู้ดำเนินการทดสอบมาตรฐานฝีมือแรงงาน</a:t>
            </a:r>
            <a:endParaRPr lang="en-US" sz="3200" b="1" dirty="0">
              <a:latin typeface="TH Kodchasal" pitchFamily="2" charset="-34"/>
              <a:cs typeface="TH Kodchasal" pitchFamily="2" charset="-34"/>
            </a:endParaRPr>
          </a:p>
        </p:txBody>
      </p:sp>
      <p:pic>
        <p:nvPicPr>
          <p:cNvPr id="11" name="รูปภาพ 10" descr="silhouette_construction_man.png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35496" y="260648"/>
            <a:ext cx="1970484" cy="1625649"/>
          </a:xfrm>
          <a:prstGeom prst="rect">
            <a:avLst/>
          </a:prstGeom>
        </p:spPr>
      </p:pic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32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ลูกศรโค้งลง 26"/>
          <p:cNvSpPr/>
          <p:nvPr/>
        </p:nvSpPr>
        <p:spPr>
          <a:xfrm>
            <a:off x="5806380" y="188640"/>
            <a:ext cx="3528392" cy="1152128"/>
          </a:xfrm>
          <a:prstGeom prst="curvedDownArrow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74132" y="476672"/>
            <a:ext cx="4176464" cy="3245941"/>
          </a:xfrm>
          <a:prstGeom prst="ellipse">
            <a:avLst/>
          </a:prstGeom>
          <a:solidFill>
            <a:srgbClr val="FFC000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ปี 2560 ดำเนินการทดสอบ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สาขาช่างไฟฟ้า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ภายในอาคาร ระดับ 1 </a:t>
            </a:r>
            <a:r>
              <a:rPr lang="en-US" b="1" dirty="0" smtClean="0">
                <a:latin typeface="TH Kodchasal" pitchFamily="2" charset="-34"/>
                <a:cs typeface="TH Kodchasal" pitchFamily="2" charset="-34"/>
              </a:rPr>
              <a:t/>
            </a:r>
            <a:br>
              <a:rPr lang="en-US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จำนวน 50 คน</a:t>
            </a:r>
          </a:p>
          <a:p>
            <a:pPr algn="ctr"/>
            <a:endParaRPr lang="th-TH" b="1" dirty="0" smtClean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26" name="ลูกศรโค้งลง 25"/>
          <p:cNvSpPr/>
          <p:nvPr/>
        </p:nvSpPr>
        <p:spPr>
          <a:xfrm>
            <a:off x="2133972" y="116632"/>
            <a:ext cx="3096343" cy="93610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5780" y="3105810"/>
            <a:ext cx="2952328" cy="33122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endParaRPr lang="en-US" b="1" dirty="0" smtClean="0">
              <a:latin typeface="TH Kodchasal" pitchFamily="2" charset="-34"/>
              <a:cs typeface="TH Kodchasal" pitchFamily="2" charset="-34"/>
            </a:endParaRPr>
          </a:p>
          <a:p>
            <a:pPr algn="ctr"/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ดำเนินการทดสอบ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ให้แก่ผู้เข้ารับการทดสอบที่</a:t>
            </a:r>
            <a:r>
              <a:rPr lang="th-TH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>กรมพัฒนาฝีมือแรงงานส่งไปทดสอบมาตรฐานฝีมือแรงงานแห่งชาติ</a:t>
            </a:r>
          </a:p>
          <a:p>
            <a:pPr algn="ctr"/>
            <a:endParaRPr lang="th-TH" b="1" dirty="0" smtClean="0">
              <a:solidFill>
                <a:srgbClr val="FF0000"/>
              </a:solidFill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480110" y="756543"/>
            <a:ext cx="2805351" cy="2950645"/>
          </a:xfrm>
          <a:prstGeom prst="homePlate">
            <a:avLst>
              <a:gd name="adj" fmla="val 32255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vert="vert" wrap="square" rtlCol="0">
            <a:spAutoFit/>
          </a:bodyPr>
          <a:lstStyle/>
          <a:p>
            <a:pPr algn="ctr"/>
            <a:endParaRPr lang="th-TH" b="1" dirty="0" smtClean="0">
              <a:latin typeface="TH Kodchasal" pitchFamily="2" charset="-34"/>
              <a:cs typeface="TH Kodchasal" pitchFamily="2" charset="-34"/>
            </a:endParaRPr>
          </a:p>
          <a:p>
            <a:pPr algn="ctr"/>
            <a:endParaRPr lang="th-TH" b="1" dirty="0" smtClean="0">
              <a:latin typeface="TH Kodchasal" pitchFamily="2" charset="-34"/>
              <a:cs typeface="TH Kodchasal" pitchFamily="2" charset="-34"/>
            </a:endParaRPr>
          </a:p>
          <a:p>
            <a:pPr algn="ctr"/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ผู้ดำเนินการทดสอบมาตรฐานฯ ที่ได้รับอนุญาตตามมาตรา 24</a:t>
            </a:r>
          </a:p>
          <a:p>
            <a:pPr algn="ctr"/>
            <a:endParaRPr lang="th-TH" sz="2200" b="1" dirty="0" smtClean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18148" y="3501008"/>
            <a:ext cx="4176464" cy="214526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rgbClr val="7030A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สาขาอาชีพที่จำเป็นต้องให้การส่งเสริมหรือสนับสนุนให้มี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ผู้ประกอบอาชีพที่มีทักษะฝีมือ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ได้มาตรฐานเพียงพอต่อความต้องการของตลาดแรงงาน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18148" y="5397023"/>
            <a:ext cx="4176464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accent2">
                <a:lumMod val="7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สาขาอาชีพที่ต้องอาศัยความเชี่ยวชาญ เครื่องมืออุปกรณ์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หรือเทคโนโลยีเฉพาะด้าน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894612" y="1340768"/>
            <a:ext cx="4176464" cy="2308324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ยื่นขอรับเงินอุดหนุน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เป็นค่าทดสอบสาขาช่างไฟฟ้า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ภายในอาคาร จำนวน 50 คน</a:t>
            </a:r>
          </a:p>
          <a:p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เป็นเงินจำนวน 50,000 บาท </a:t>
            </a:r>
            <a:br>
              <a:rPr lang="th-TH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(50 คน </a:t>
            </a:r>
            <a:r>
              <a:rPr lang="en-US" b="1" dirty="0" smtClean="0">
                <a:latin typeface="TH Kodchasal" pitchFamily="2" charset="-34"/>
                <a:cs typeface="TH Kodchasal" pitchFamily="2" charset="-34"/>
              </a:rPr>
              <a:t>x</a:t>
            </a: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 </a:t>
            </a:r>
            <a:r>
              <a:rPr lang="en-US" b="1" dirty="0" smtClean="0">
                <a:latin typeface="TH Kodchasal" pitchFamily="2" charset="-34"/>
                <a:cs typeface="TH Kodchasal" pitchFamily="2" charset="-34"/>
              </a:rPr>
              <a:t>1</a:t>
            </a:r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,000 บาท) </a:t>
            </a:r>
          </a:p>
          <a:p>
            <a:r>
              <a:rPr lang="th-TH" b="1" spc="-20" dirty="0" smtClean="0">
                <a:latin typeface="TH Kodchasal" pitchFamily="2" charset="-34"/>
                <a:cs typeface="TH Kodchasal" pitchFamily="2" charset="-34"/>
              </a:rPr>
              <a:t>(ภายในวันที่ 1 ม.ค. 60 – 31 ส.ค. 60)</a:t>
            </a:r>
            <a:endParaRPr lang="en-US" b="1" spc="-20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326660" y="4293096"/>
            <a:ext cx="3646141" cy="212365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th-TH" sz="2200" b="1" dirty="0" smtClean="0">
                <a:latin typeface="TH Kodchasal" pitchFamily="2" charset="-34"/>
                <a:cs typeface="TH Kodchasal" pitchFamily="2" charset="-34"/>
              </a:rPr>
              <a:t>ขอรับเงินอุดหนุนเป็นค่าทดสอบ</a:t>
            </a:r>
            <a:br>
              <a:rPr lang="th-TH" sz="22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200" b="1" dirty="0" smtClean="0">
                <a:latin typeface="TH Kodchasal" pitchFamily="2" charset="-34"/>
                <a:cs typeface="TH Kodchasal" pitchFamily="2" charset="-34"/>
              </a:rPr>
              <a:t>ไม่เกินอัตราค่าทดสอบมาตรฐานฝีมือแรงงานตามประกาศกำหนดต่อจำนวนผู้เข้ารับการทดสอบ</a:t>
            </a:r>
            <a:br>
              <a:rPr lang="th-TH" sz="22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200" b="1" dirty="0" smtClean="0">
                <a:latin typeface="TH Kodchasal" pitchFamily="2" charset="-34"/>
                <a:cs typeface="TH Kodchasal" pitchFamily="2" charset="-34"/>
              </a:rPr>
              <a:t>1 คน ภายในวันที่ 31 สิงหาคม </a:t>
            </a:r>
            <a:br>
              <a:rPr lang="th-TH" sz="2200" b="1" dirty="0" smtClean="0">
                <a:latin typeface="TH Kodchasal" pitchFamily="2" charset="-34"/>
                <a:cs typeface="TH Kodchasal" pitchFamily="2" charset="-34"/>
              </a:rPr>
            </a:br>
            <a:r>
              <a:rPr lang="th-TH" sz="2200" b="1" dirty="0" smtClean="0">
                <a:latin typeface="TH Kodchasal" pitchFamily="2" charset="-34"/>
                <a:cs typeface="TH Kodchasal" pitchFamily="2" charset="-34"/>
              </a:rPr>
              <a:t>ของปีที่มีสิทธิขอรับเงินอุดหนุน</a:t>
            </a:r>
            <a:endParaRPr lang="en-US" sz="2200" b="1" dirty="0"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190756" y="44624"/>
            <a:ext cx="2952328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Kodchasal" pitchFamily="2" charset="-34"/>
                <a:cs typeface="TH Kodchasal" pitchFamily="2" charset="-34"/>
              </a:rPr>
              <a:t>ตัวอย่าง</a:t>
            </a:r>
            <a:endParaRPr lang="en-US" sz="3600" b="1" dirty="0">
              <a:solidFill>
                <a:srgbClr val="FF0000"/>
              </a:solidFill>
              <a:latin typeface="TH Kodchasal" pitchFamily="2" charset="-34"/>
              <a:cs typeface="TH Kodchasal" pitchFamily="2" charset="-34"/>
            </a:endParaRPr>
          </a:p>
        </p:txBody>
      </p:sp>
      <p:sp>
        <p:nvSpPr>
          <p:cNvPr id="63" name="Oval 47"/>
          <p:cNvSpPr/>
          <p:nvPr/>
        </p:nvSpPr>
        <p:spPr>
          <a:xfrm>
            <a:off x="10918948" y="0"/>
            <a:ext cx="714380" cy="7143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latin typeface="TH SarabunPSK" pitchFamily="34" charset="-34"/>
                <a:cs typeface="TH SarabunPSK" pitchFamily="34" charset="-34"/>
              </a:rPr>
              <a:t>2</a:t>
            </a:r>
            <a:endParaRPr lang="th-TH" sz="5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D:\บรรยาย สปก.60\New folder (3)\pointerfinger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2217926" flipH="1">
            <a:off x="8321558" y="3859777"/>
            <a:ext cx="887832" cy="519291"/>
          </a:xfrm>
          <a:prstGeom prst="rect">
            <a:avLst/>
          </a:prstGeom>
          <a:noFill/>
        </p:spPr>
      </p:pic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9</a:t>
            </a:fld>
            <a:endParaRPr lang="en-US" dirty="0"/>
          </a:p>
        </p:txBody>
      </p:sp>
      <p:cxnSp>
        <p:nvCxnSpPr>
          <p:cNvPr id="46" name="ตัวเชื่อมต่อตรง 45"/>
          <p:cNvCxnSpPr/>
          <p:nvPr/>
        </p:nvCxnSpPr>
        <p:spPr>
          <a:xfrm>
            <a:off x="3358108" y="5013176"/>
            <a:ext cx="36004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ตัวเชื่อมต่อตรง 47"/>
          <p:cNvCxnSpPr/>
          <p:nvPr/>
        </p:nvCxnSpPr>
        <p:spPr>
          <a:xfrm>
            <a:off x="3358108" y="5589240"/>
            <a:ext cx="36004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150196" y="2823319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H Kodchasal" pitchFamily="2" charset="-34"/>
                <a:cs typeface="TH Kodchasal" pitchFamily="2" charset="-34"/>
              </a:rPr>
              <a:t>ค่าทดสอบคนละ 1,000 บาท</a:t>
            </a:r>
            <a:endParaRPr lang="en-US" b="1" dirty="0">
              <a:latin typeface="TH Kodchasal" pitchFamily="2" charset="-34"/>
              <a:cs typeface="TH Kodchasal" pitchFamily="2" charset="-34"/>
            </a:endParaRPr>
          </a:p>
        </p:txBody>
      </p:sp>
      <p:cxnSp>
        <p:nvCxnSpPr>
          <p:cNvPr id="22" name="ตัวเชื่อมต่อตรง 21"/>
          <p:cNvCxnSpPr/>
          <p:nvPr/>
        </p:nvCxnSpPr>
        <p:spPr>
          <a:xfrm>
            <a:off x="4006180" y="2852936"/>
            <a:ext cx="3384376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8180</TotalTime>
  <Words>1168</Words>
  <Application>Microsoft Office PowerPoint</Application>
  <PresentationFormat>กำหนดเอง</PresentationFormat>
  <Paragraphs>233</Paragraphs>
  <Slides>27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12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27</vt:i4>
      </vt:variant>
    </vt:vector>
  </HeadingPairs>
  <TitlesOfParts>
    <vt:vector size="40" baseType="lpstr">
      <vt:lpstr>TH Kodchasal</vt:lpstr>
      <vt:lpstr>FreesiaUPC</vt:lpstr>
      <vt:lpstr>Cooper Black</vt:lpstr>
      <vt:lpstr>Calibri</vt:lpstr>
      <vt:lpstr>jpn_boot</vt:lpstr>
      <vt:lpstr>kor_boot</vt:lpstr>
      <vt:lpstr>Wingdings</vt:lpstr>
      <vt:lpstr>TH SarabunPSK</vt:lpstr>
      <vt:lpstr>Arial</vt:lpstr>
      <vt:lpstr>TH SarabunIT?</vt:lpstr>
      <vt:lpstr>Cordia New</vt:lpstr>
      <vt:lpstr>TH SarabunIT๙</vt:lpstr>
      <vt:lpstr>Office Theme</vt:lpstr>
      <vt:lpstr>การให้เงินช่วยเหลือหรืออุดหนุนเพื่อส่งเสริมการพัฒนาฝีมือแรงงาน</vt:lpstr>
      <vt:lpstr>กรมพัฒนาฝีมือแรงงานจัดแคมเปญ  “มอบของขวัญ ปี 60 แก่ผู้ประกอบกิจการ”</vt:lpstr>
      <vt:lpstr>งานนำเสนอ PowerPoint</vt:lpstr>
      <vt:lpstr>ผู้มีสิทธิขอรับเงินช่วยเหลือหรืออุดหนุน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การยื่นคำขอรับเงินช่วยเหลือหรืออุดหนุน</vt:lpstr>
      <vt:lpstr>สถานที่ยื่นคำขอรับเงินช่วยเหลือหรืออุดหนุน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SlideModel PowerPoint Wide</dc:title>
  <dc:creator>Julian</dc:creator>
  <cp:lastModifiedBy>Kraiwit Ekthammasut</cp:lastModifiedBy>
  <cp:revision>358</cp:revision>
  <dcterms:created xsi:type="dcterms:W3CDTF">2013-09-12T13:05:01Z</dcterms:created>
  <dcterms:modified xsi:type="dcterms:W3CDTF">2016-12-02T15:54:08Z</dcterms:modified>
</cp:coreProperties>
</file>