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396" r:id="rId2"/>
    <p:sldId id="375" r:id="rId3"/>
    <p:sldId id="341" r:id="rId4"/>
    <p:sldId id="377" r:id="rId5"/>
    <p:sldId id="378" r:id="rId6"/>
    <p:sldId id="379" r:id="rId7"/>
    <p:sldId id="395" r:id="rId8"/>
    <p:sldId id="380" r:id="rId9"/>
    <p:sldId id="381" r:id="rId10"/>
    <p:sldId id="399" r:id="rId11"/>
    <p:sldId id="382" r:id="rId12"/>
    <p:sldId id="384" r:id="rId13"/>
    <p:sldId id="404" r:id="rId14"/>
    <p:sldId id="405" r:id="rId15"/>
    <p:sldId id="386" r:id="rId16"/>
    <p:sldId id="400" r:id="rId17"/>
    <p:sldId id="388" r:id="rId18"/>
    <p:sldId id="391" r:id="rId19"/>
    <p:sldId id="392" r:id="rId20"/>
    <p:sldId id="393" r:id="rId21"/>
    <p:sldId id="355" r:id="rId22"/>
    <p:sldId id="284" r:id="rId23"/>
    <p:sldId id="321" r:id="rId24"/>
    <p:sldId id="406" r:id="rId25"/>
    <p:sldId id="402" r:id="rId26"/>
    <p:sldId id="403" r:id="rId27"/>
    <p:sldId id="374" r:id="rId28"/>
    <p:sldId id="398" r:id="rId29"/>
    <p:sldId id="401" r:id="rId30"/>
    <p:sldId id="408" r:id="rId31"/>
    <p:sldId id="407" r:id="rId32"/>
    <p:sldId id="397" r:id="rId33"/>
  </p:sldIdLst>
  <p:sldSz cx="9144000" cy="6858000" type="screen4x3"/>
  <p:notesSz cx="6797675" cy="9926638"/>
  <p:embeddedFontLst>
    <p:embeddedFont>
      <p:font typeface="Calibri" pitchFamily="34" charset="0"/>
      <p:regular r:id="rId36"/>
      <p:bold r:id="rId37"/>
      <p:italic r:id="rId38"/>
      <p:boldItalic r:id="rId39"/>
    </p:embeddedFont>
    <p:embeddedFont>
      <p:font typeface="FreesiaUPC" pitchFamily="34" charset="-34"/>
      <p:regular r:id="rId40"/>
      <p:bold r:id="rId41"/>
      <p:italic r:id="rId42"/>
      <p:boldItalic r:id="rId43"/>
    </p:embeddedFont>
    <p:embeddedFont>
      <p:font typeface="맑은 고딕" pitchFamily="34" charset="-127"/>
      <p:regular r:id="rId44"/>
      <p:bold r:id="rId45"/>
    </p:embeddedFont>
    <p:embeddedFont>
      <p:font typeface="Wingdings 2" pitchFamily="18" charset="2"/>
      <p:regular r:id="rId46"/>
    </p:embeddedFont>
    <p:embeddedFont>
      <p:font typeface="TH Chakra Petch" pitchFamily="2" charset="-34"/>
      <p:regular r:id="rId47"/>
      <p:bold r:id="rId48"/>
      <p:italic r:id="rId49"/>
      <p:boldItalic r:id="rId50"/>
    </p:embeddedFont>
    <p:embeddedFont>
      <p:font typeface="Cordia New" pitchFamily="34" charset="-34"/>
      <p:regular r:id="rId51"/>
      <p:bold r:id="rId52"/>
      <p:italic r:id="rId53"/>
      <p:boldItalic r:id="rId54"/>
    </p:embeddedFont>
    <p:embeddedFont>
      <p:font typeface="chs_boot" pitchFamily="34" charset="-120"/>
      <p:regular r:id="rId55"/>
    </p:embeddedFont>
    <p:embeddedFont>
      <p:font typeface="BoonTook Mon Ultra" pitchFamily="50" charset="-34"/>
      <p:bold r:id="rId56"/>
      <p:boldItalic r:id="rId57"/>
    </p:embeddedFont>
    <p:embeddedFont>
      <p:font typeface="BoonTook Ultra" pitchFamily="50" charset="-34"/>
      <p:bold r:id="rId58"/>
      <p:boldItalic r:id="rId59"/>
    </p:embeddedFont>
    <p:embeddedFont>
      <p:font typeface="Verdana" pitchFamily="34" charset="0"/>
      <p:regular r:id="rId60"/>
      <p:bold r:id="rId61"/>
      <p:italic r:id="rId62"/>
      <p:boldItalic r:id="rId63"/>
    </p:embeddedFont>
    <p:embeddedFont>
      <p:font typeface="Angsana New" pitchFamily="18" charset="-34"/>
      <p:regular r:id="rId64"/>
      <p:bold r:id="rId65"/>
      <p:italic r:id="rId66"/>
      <p:boldItalic r:id="rId6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CFFC"/>
    <a:srgbClr val="D1B2E8"/>
    <a:srgbClr val="FFD1D2"/>
    <a:srgbClr val="DEC7EF"/>
    <a:srgbClr val="DE5408"/>
    <a:srgbClr val="FF99CC"/>
    <a:srgbClr val="FF7C80"/>
    <a:srgbClr val="FF3399"/>
    <a:srgbClr val="66FF66"/>
    <a:srgbClr val="AA71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6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font" Target="fonts/font15.fntdata"/><Relationship Id="rId55" Type="http://schemas.openxmlformats.org/officeDocument/2006/relationships/font" Target="fonts/font20.fntdata"/><Relationship Id="rId63" Type="http://schemas.openxmlformats.org/officeDocument/2006/relationships/font" Target="fonts/font28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3" Type="http://schemas.openxmlformats.org/officeDocument/2006/relationships/font" Target="fonts/font18.fntdata"/><Relationship Id="rId58" Type="http://schemas.openxmlformats.org/officeDocument/2006/relationships/font" Target="fonts/font23.fntdata"/><Relationship Id="rId66" Type="http://schemas.openxmlformats.org/officeDocument/2006/relationships/font" Target="fonts/font3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openxmlformats.org/officeDocument/2006/relationships/font" Target="fonts/font14.fntdata"/><Relationship Id="rId57" Type="http://schemas.openxmlformats.org/officeDocument/2006/relationships/font" Target="fonts/font22.fntdata"/><Relationship Id="rId61" Type="http://schemas.openxmlformats.org/officeDocument/2006/relationships/font" Target="fonts/font2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52" Type="http://schemas.openxmlformats.org/officeDocument/2006/relationships/font" Target="fonts/font17.fntdata"/><Relationship Id="rId60" Type="http://schemas.openxmlformats.org/officeDocument/2006/relationships/font" Target="fonts/font25.fntdata"/><Relationship Id="rId65" Type="http://schemas.openxmlformats.org/officeDocument/2006/relationships/font" Target="fonts/font3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56" Type="http://schemas.openxmlformats.org/officeDocument/2006/relationships/font" Target="fonts/font21.fntdata"/><Relationship Id="rId64" Type="http://schemas.openxmlformats.org/officeDocument/2006/relationships/font" Target="fonts/font29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59" Type="http://schemas.openxmlformats.org/officeDocument/2006/relationships/font" Target="fonts/font24.fntdata"/><Relationship Id="rId67" Type="http://schemas.openxmlformats.org/officeDocument/2006/relationships/font" Target="fonts/font32.fntdata"/><Relationship Id="rId20" Type="http://schemas.openxmlformats.org/officeDocument/2006/relationships/slide" Target="slides/slide19.xml"/><Relationship Id="rId41" Type="http://schemas.openxmlformats.org/officeDocument/2006/relationships/font" Target="fonts/font6.fntdata"/><Relationship Id="rId54" Type="http://schemas.openxmlformats.org/officeDocument/2006/relationships/font" Target="fonts/font19.fntdata"/><Relationship Id="rId62" Type="http://schemas.openxmlformats.org/officeDocument/2006/relationships/font" Target="fonts/font27.fntdata"/><Relationship Id="rId7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BAE18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6949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9239" custLinFactNeighborY="166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9827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9239" custLinFactNeighborY="-17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79E4F158-B0D8-4980-894E-31D2B5E4383D}" type="presOf" srcId="{D9365D36-EEFC-4FC5-BF60-0FAA097948C7}" destId="{3399F6BD-B571-40AF-899C-021C15D753E5}" srcOrd="0" destOrd="0" presId="urn:microsoft.com/office/officeart/2005/8/layout/hierarchy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92FC035-3033-4881-8C1E-4BAB38441142}" type="presOf" srcId="{E26F7EBB-9CAD-4CA9-BE09-1DE007EDD3A3}" destId="{31A12315-732A-42FD-87D9-52C97D636F22}" srcOrd="0" destOrd="0" presId="urn:microsoft.com/office/officeart/2005/8/layout/hierarchy2"/>
    <dgm:cxn modelId="{A7EC73E1-2964-4CB9-A5D3-884CDEF92E07}" type="presOf" srcId="{7E19F599-6EBD-42D2-BD49-4E8795729A59}" destId="{E4A8216F-BBFB-410A-B9D2-8DB3804FA9F9}" srcOrd="1" destOrd="0" presId="urn:microsoft.com/office/officeart/2005/8/layout/hierarchy2"/>
    <dgm:cxn modelId="{AA9EBC4C-05F4-41F9-9C3C-17E073DD82AD}" type="presOf" srcId="{88F4C5CB-231C-478C-87C0-144EB6D0735D}" destId="{194CD2B7-F737-46FD-BEDA-49CE620B2271}" srcOrd="0" destOrd="0" presId="urn:microsoft.com/office/officeart/2005/8/layout/hierarchy2"/>
    <dgm:cxn modelId="{F912CFA7-3BEB-43EA-B50A-253A11D15778}" type="presOf" srcId="{AE243DB2-1B34-4683-808F-F31382478296}" destId="{15A83DBB-CBBD-430D-9E45-3035B63A7B85}" srcOrd="0" destOrd="0" presId="urn:microsoft.com/office/officeart/2005/8/layout/hierarchy2"/>
    <dgm:cxn modelId="{6275C21F-0CA9-4AF7-AFEB-D4BFBE5D28C6}" type="presOf" srcId="{40BFAF0B-909A-4385-A1BB-00A9698C31DE}" destId="{5C551FC1-9301-4BAA-8DDE-E19774B8A1EE}" srcOrd="0" destOrd="0" presId="urn:microsoft.com/office/officeart/2005/8/layout/hierarchy2"/>
    <dgm:cxn modelId="{790806B9-C215-4022-ABEF-B8A975DFD380}" type="presOf" srcId="{80F14E8C-A827-47D5-99A1-54979D17CF86}" destId="{84967A7B-B05F-4409-8F17-DE9129246B8D}" srcOrd="0" destOrd="0" presId="urn:microsoft.com/office/officeart/2005/8/layout/hierarchy2"/>
    <dgm:cxn modelId="{9C4F6FFD-48BC-47B2-B659-88443ECFE046}" type="presOf" srcId="{1CD9555B-DABD-47A0-B7DB-487FF0C91804}" destId="{B7523621-B154-4939-83C6-AE0A633CECCF}" srcOrd="1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E9E8ECBA-B82D-402A-A323-4880EC6D8586}" type="presOf" srcId="{1CD9555B-DABD-47A0-B7DB-487FF0C91804}" destId="{7014344C-E580-44E2-ABA6-FC36797442EC}" srcOrd="0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483E7A24-4520-4F6D-AD71-D10C79BB66BB}" type="presOf" srcId="{7E19F599-6EBD-42D2-BD49-4E8795729A59}" destId="{5288EB78-0929-4F54-8FAE-5B7D0E0840F5}" srcOrd="0" destOrd="0" presId="urn:microsoft.com/office/officeart/2005/8/layout/hierarchy2"/>
    <dgm:cxn modelId="{72024C55-4242-4D98-B4E8-906914E68024}" type="presOf" srcId="{40BFAF0B-909A-4385-A1BB-00A9698C31DE}" destId="{7CC274F9-B1E6-48DF-8012-86177ACDE0E6}" srcOrd="1" destOrd="0" presId="urn:microsoft.com/office/officeart/2005/8/layout/hierarchy2"/>
    <dgm:cxn modelId="{D3485444-8114-49E8-9F35-F8CA1B81A6E5}" type="presParOf" srcId="{194CD2B7-F737-46FD-BEDA-49CE620B2271}" destId="{BA96C856-857D-48B7-BB13-4C94F007B35B}" srcOrd="0" destOrd="0" presId="urn:microsoft.com/office/officeart/2005/8/layout/hierarchy2"/>
    <dgm:cxn modelId="{F09C93FF-6302-4C3F-BE2E-C927E3AAC61F}" type="presParOf" srcId="{BA96C856-857D-48B7-BB13-4C94F007B35B}" destId="{15A83DBB-CBBD-430D-9E45-3035B63A7B85}" srcOrd="0" destOrd="0" presId="urn:microsoft.com/office/officeart/2005/8/layout/hierarchy2"/>
    <dgm:cxn modelId="{718C5BFF-C831-4F1C-9A24-384C7808D1FB}" type="presParOf" srcId="{BA96C856-857D-48B7-BB13-4C94F007B35B}" destId="{41FE0EDF-ABD8-449F-92BD-ED4A1D7C4BB0}" srcOrd="1" destOrd="0" presId="urn:microsoft.com/office/officeart/2005/8/layout/hierarchy2"/>
    <dgm:cxn modelId="{EDB286E6-E98D-467A-AACB-D2736C8F9E49}" type="presParOf" srcId="{41FE0EDF-ABD8-449F-92BD-ED4A1D7C4BB0}" destId="{5288EB78-0929-4F54-8FAE-5B7D0E0840F5}" srcOrd="0" destOrd="0" presId="urn:microsoft.com/office/officeart/2005/8/layout/hierarchy2"/>
    <dgm:cxn modelId="{C847D91B-0071-49B2-8D30-4563768FCA97}" type="presParOf" srcId="{5288EB78-0929-4F54-8FAE-5B7D0E0840F5}" destId="{E4A8216F-BBFB-410A-B9D2-8DB3804FA9F9}" srcOrd="0" destOrd="0" presId="urn:microsoft.com/office/officeart/2005/8/layout/hierarchy2"/>
    <dgm:cxn modelId="{50CE7199-9789-45C1-9CEF-3D5C7BF44BA9}" type="presParOf" srcId="{41FE0EDF-ABD8-449F-92BD-ED4A1D7C4BB0}" destId="{7CF43B58-1AE5-4E84-902E-BF7E087EC448}" srcOrd="1" destOrd="0" presId="urn:microsoft.com/office/officeart/2005/8/layout/hierarchy2"/>
    <dgm:cxn modelId="{4EDABDCF-D9D8-4838-ABE3-15AD8CDFFF77}" type="presParOf" srcId="{7CF43B58-1AE5-4E84-902E-BF7E087EC448}" destId="{31A12315-732A-42FD-87D9-52C97D636F22}" srcOrd="0" destOrd="0" presId="urn:microsoft.com/office/officeart/2005/8/layout/hierarchy2"/>
    <dgm:cxn modelId="{0A0E53E1-32A4-4FBE-9F8E-2C27F64B3B9C}" type="presParOf" srcId="{7CF43B58-1AE5-4E84-902E-BF7E087EC448}" destId="{9E32016A-4DAD-4F50-AB09-105ACABF792D}" srcOrd="1" destOrd="0" presId="urn:microsoft.com/office/officeart/2005/8/layout/hierarchy2"/>
    <dgm:cxn modelId="{649544D3-3CED-4EE8-91BA-DFFF87EECB58}" type="presParOf" srcId="{41FE0EDF-ABD8-449F-92BD-ED4A1D7C4BB0}" destId="{5C551FC1-9301-4BAA-8DDE-E19774B8A1EE}" srcOrd="2" destOrd="0" presId="urn:microsoft.com/office/officeart/2005/8/layout/hierarchy2"/>
    <dgm:cxn modelId="{96489928-4485-43CB-AF9B-CE43D6138A96}" type="presParOf" srcId="{5C551FC1-9301-4BAA-8DDE-E19774B8A1EE}" destId="{7CC274F9-B1E6-48DF-8012-86177ACDE0E6}" srcOrd="0" destOrd="0" presId="urn:microsoft.com/office/officeart/2005/8/layout/hierarchy2"/>
    <dgm:cxn modelId="{3256A8BD-03C4-47B3-B38E-2EA66257E50E}" type="presParOf" srcId="{41FE0EDF-ABD8-449F-92BD-ED4A1D7C4BB0}" destId="{1F6E7763-19A4-42A3-B76F-715BD365D74D}" srcOrd="3" destOrd="0" presId="urn:microsoft.com/office/officeart/2005/8/layout/hierarchy2"/>
    <dgm:cxn modelId="{CF6BEAD7-4540-4D46-8D33-F3A619936BF4}" type="presParOf" srcId="{1F6E7763-19A4-42A3-B76F-715BD365D74D}" destId="{3399F6BD-B571-40AF-899C-021C15D753E5}" srcOrd="0" destOrd="0" presId="urn:microsoft.com/office/officeart/2005/8/layout/hierarchy2"/>
    <dgm:cxn modelId="{A21F2B24-ED1C-431F-86F6-6D85419EF535}" type="presParOf" srcId="{1F6E7763-19A4-42A3-B76F-715BD365D74D}" destId="{58AF719F-C8D0-466E-A454-D200A40041DE}" srcOrd="1" destOrd="0" presId="urn:microsoft.com/office/officeart/2005/8/layout/hierarchy2"/>
    <dgm:cxn modelId="{A92B7CD8-7512-42D5-8CDF-9C57F34A3146}" type="presParOf" srcId="{41FE0EDF-ABD8-449F-92BD-ED4A1D7C4BB0}" destId="{7014344C-E580-44E2-ABA6-FC36797442EC}" srcOrd="4" destOrd="0" presId="urn:microsoft.com/office/officeart/2005/8/layout/hierarchy2"/>
    <dgm:cxn modelId="{395162DA-D00F-4651-8A67-AA908033ADD4}" type="presParOf" srcId="{7014344C-E580-44E2-ABA6-FC36797442EC}" destId="{B7523621-B154-4939-83C6-AE0A633CECCF}" srcOrd="0" destOrd="0" presId="urn:microsoft.com/office/officeart/2005/8/layout/hierarchy2"/>
    <dgm:cxn modelId="{F8396E14-1D10-412D-BB33-35FF595334D0}" type="presParOf" srcId="{41FE0EDF-ABD8-449F-92BD-ED4A1D7C4BB0}" destId="{9FBC56CE-A557-4DDB-B893-C2EC78570474}" srcOrd="5" destOrd="0" presId="urn:microsoft.com/office/officeart/2005/8/layout/hierarchy2"/>
    <dgm:cxn modelId="{84BB5071-F3CB-4900-B2CB-5458842FF0A6}" type="presParOf" srcId="{9FBC56CE-A557-4DDB-B893-C2EC78570474}" destId="{84967A7B-B05F-4409-8F17-DE9129246B8D}" srcOrd="0" destOrd="0" presId="urn:microsoft.com/office/officeart/2005/8/layout/hierarchy2"/>
    <dgm:cxn modelId="{056E10D3-D4BF-40D9-901D-A49CEF49F597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E98138E-67F9-4B83-9576-F33986663968}" type="presOf" srcId="{88F4C5CB-231C-478C-87C0-144EB6D0735D}" destId="{39835313-A990-43E8-989B-B27BDF53066E}" srcOrd="0" destOrd="0" presId="urn:microsoft.com/office/officeart/2005/8/layout/hierarchy4"/>
    <dgm:cxn modelId="{9BCF08EC-86B8-41BE-9B24-0628F81F6BF7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C391D0B-0BF6-492A-A6DC-45AD16E88B7D}" type="presOf" srcId="{5B3DEE10-87F0-4522-86B9-53A6FD839C2C}" destId="{7C356384-95C0-4156-A987-AF3B84D024DA}" srcOrd="0" destOrd="0" presId="urn:microsoft.com/office/officeart/2005/8/layout/hierarchy4"/>
    <dgm:cxn modelId="{D20CD489-C2D0-414B-93E9-A0D30F256D81}" type="presParOf" srcId="{39835313-A990-43E8-989B-B27BDF53066E}" destId="{C7BA2464-6AA4-450B-B203-E3182DEF357A}" srcOrd="0" destOrd="0" presId="urn:microsoft.com/office/officeart/2005/8/layout/hierarchy4"/>
    <dgm:cxn modelId="{2BD11680-3CB9-47DA-8536-786463441527}" type="presParOf" srcId="{C7BA2464-6AA4-450B-B203-E3182DEF357A}" destId="{FD972869-3E9A-4231-9EC8-727CD4E60A5C}" srcOrd="0" destOrd="0" presId="urn:microsoft.com/office/officeart/2005/8/layout/hierarchy4"/>
    <dgm:cxn modelId="{EB9FE58C-71E9-4A63-AF20-BC0311EE3B37}" type="presParOf" srcId="{C7BA2464-6AA4-450B-B203-E3182DEF357A}" destId="{1948BEA5-5080-4E3E-80B1-176D8CF82057}" srcOrd="1" destOrd="0" presId="urn:microsoft.com/office/officeart/2005/8/layout/hierarchy4"/>
    <dgm:cxn modelId="{6D462B76-DB58-4C5A-B0A2-81A853251DD0}" type="presParOf" srcId="{39835313-A990-43E8-989B-B27BDF53066E}" destId="{6AF0A9A3-BC71-4836-AD84-675891945478}" srcOrd="1" destOrd="0" presId="urn:microsoft.com/office/officeart/2005/8/layout/hierarchy4"/>
    <dgm:cxn modelId="{AFC1175D-0027-4049-906C-FA4AF9D9360F}" type="presParOf" srcId="{39835313-A990-43E8-989B-B27BDF53066E}" destId="{AB6EA897-A49C-42AA-85A1-AD56DF200D7E}" srcOrd="2" destOrd="0" presId="urn:microsoft.com/office/officeart/2005/8/layout/hierarchy4"/>
    <dgm:cxn modelId="{68663793-3278-4D60-A0A4-022949AAA39A}" type="presParOf" srcId="{AB6EA897-A49C-42AA-85A1-AD56DF200D7E}" destId="{7C356384-95C0-4156-A987-AF3B84D024DA}" srcOrd="0" destOrd="0" presId="urn:microsoft.com/office/officeart/2005/8/layout/hierarchy4"/>
    <dgm:cxn modelId="{3C712478-1876-42C7-838E-7A25DC9B9114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99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CD5D0E34-4EB6-4596-8CB7-7429403DBAB9}" type="presOf" srcId="{5B3DEE10-87F0-4522-86B9-53A6FD839C2C}" destId="{7C356384-95C0-4156-A987-AF3B84D024DA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F67FA00-ACE5-4900-B2A2-9375ADC37FB4}" type="presOf" srcId="{AE243DB2-1B34-4683-808F-F31382478296}" destId="{FD972869-3E9A-4231-9EC8-727CD4E60A5C}" srcOrd="0" destOrd="0" presId="urn:microsoft.com/office/officeart/2005/8/layout/hierarchy4"/>
    <dgm:cxn modelId="{6D1C8E4D-C1C9-4E2B-A399-1CC459F28C5F}" type="presOf" srcId="{88F4C5CB-231C-478C-87C0-144EB6D0735D}" destId="{39835313-A990-43E8-989B-B27BDF53066E}" srcOrd="0" destOrd="0" presId="urn:microsoft.com/office/officeart/2005/8/layout/hierarchy4"/>
    <dgm:cxn modelId="{13BBACDD-9615-431C-8A45-8D17F05183B4}" type="presParOf" srcId="{39835313-A990-43E8-989B-B27BDF53066E}" destId="{C7BA2464-6AA4-450B-B203-E3182DEF357A}" srcOrd="0" destOrd="0" presId="urn:microsoft.com/office/officeart/2005/8/layout/hierarchy4"/>
    <dgm:cxn modelId="{62AA9EB0-8436-42F8-AE6C-00FAAC7E663D}" type="presParOf" srcId="{C7BA2464-6AA4-450B-B203-E3182DEF357A}" destId="{FD972869-3E9A-4231-9EC8-727CD4E60A5C}" srcOrd="0" destOrd="0" presId="urn:microsoft.com/office/officeart/2005/8/layout/hierarchy4"/>
    <dgm:cxn modelId="{0DE0429C-7F18-4DED-A129-70C169917282}" type="presParOf" srcId="{C7BA2464-6AA4-450B-B203-E3182DEF357A}" destId="{1948BEA5-5080-4E3E-80B1-176D8CF82057}" srcOrd="1" destOrd="0" presId="urn:microsoft.com/office/officeart/2005/8/layout/hierarchy4"/>
    <dgm:cxn modelId="{1318004A-3DF3-4F73-93B9-1C5A6AA60974}" type="presParOf" srcId="{39835313-A990-43E8-989B-B27BDF53066E}" destId="{6AF0A9A3-BC71-4836-AD84-675891945478}" srcOrd="1" destOrd="0" presId="urn:microsoft.com/office/officeart/2005/8/layout/hierarchy4"/>
    <dgm:cxn modelId="{80D791DF-A601-49C7-A8DF-7CB50A4CA325}" type="presParOf" srcId="{39835313-A990-43E8-989B-B27BDF53066E}" destId="{AB6EA897-A49C-42AA-85A1-AD56DF200D7E}" srcOrd="2" destOrd="0" presId="urn:microsoft.com/office/officeart/2005/8/layout/hierarchy4"/>
    <dgm:cxn modelId="{0323A98E-E13E-470F-A680-7C2D47D5010B}" type="presParOf" srcId="{AB6EA897-A49C-42AA-85A1-AD56DF200D7E}" destId="{7C356384-95C0-4156-A987-AF3B84D024DA}" srcOrd="0" destOrd="0" presId="urn:microsoft.com/office/officeart/2005/8/layout/hierarchy4"/>
    <dgm:cxn modelId="{D68BB896-2C06-4F10-A388-F7D91CF182C7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Y="97758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LinFactY="-100000" custLinFactNeighborY="-180985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Y="9717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LinFactY="-100000" custLinFactNeighborY="-180985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Y="97171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161C14-9495-4665-9FAB-74A37ACF2C19}" type="presOf" srcId="{5B3DEE10-87F0-4522-86B9-53A6FD839C2C}" destId="{71BC65EC-F89B-4212-8B8F-2B24433B79CC}" srcOrd="1" destOrd="0" presId="urn:microsoft.com/office/officeart/2005/8/layout/hProcess7#1"/>
    <dgm:cxn modelId="{4EA0A957-676D-4556-8E95-7EB8E4D7AE79}" type="presOf" srcId="{2E5E234E-D4EF-490B-9A16-4D17BCA54B22}" destId="{AA009523-53AD-46BB-AB0F-189902322619}" srcOrd="1" destOrd="0" presId="urn:microsoft.com/office/officeart/2005/8/layout/hProcess7#1"/>
    <dgm:cxn modelId="{65CD45F0-DE18-4478-84C2-3123FC4ABBD8}" type="presOf" srcId="{AE243DB2-1B34-4683-808F-F31382478296}" destId="{D1B14D60-87BB-4367-9C8E-8E51B9D1537A}" srcOrd="1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D308403-107E-43BD-82F4-4377C6A7772D}" type="presOf" srcId="{66FC0136-BB4A-4DD6-A2C9-FB78171293FA}" destId="{0500D8E7-2D84-4444-88C5-1E44BF76A750}" srcOrd="0" destOrd="0" presId="urn:microsoft.com/office/officeart/2005/8/layout/hProcess7#1"/>
    <dgm:cxn modelId="{382504E0-FC7C-4BD5-BAA1-DEA73232D6EB}" type="presOf" srcId="{2E5E234E-D4EF-490B-9A16-4D17BCA54B22}" destId="{943585EB-7461-4B5F-9226-91279ADE96E5}" srcOrd="0" destOrd="0" presId="urn:microsoft.com/office/officeart/2005/8/layout/hProcess7#1"/>
    <dgm:cxn modelId="{072E193E-ACE9-46CB-928B-61745C06CFD2}" type="presOf" srcId="{B853A7DC-0B90-4636-A0F5-CBDA545C641F}" destId="{CE1097FF-4308-4F55-B51E-7A8E10738005}" srcOrd="0" destOrd="0" presId="urn:microsoft.com/office/officeart/2005/8/layout/hProcess7#1"/>
    <dgm:cxn modelId="{D126B463-87C5-488C-B621-4513581E7E82}" type="presOf" srcId="{5B3DEE10-87F0-4522-86B9-53A6FD839C2C}" destId="{8EC98005-D844-45C2-9EC5-8C8C4DD738E9}" srcOrd="0" destOrd="0" presId="urn:microsoft.com/office/officeart/2005/8/layout/hProcess7#1"/>
    <dgm:cxn modelId="{698FE7BF-2CA3-4D82-A1BE-6B9A2AA6F912}" type="presOf" srcId="{88F4C5CB-231C-478C-87C0-144EB6D0735D}" destId="{A7A5B73A-3CCD-4141-98AF-633C8A196D4C}" srcOrd="0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D27354F7-6D71-4725-AF1E-8A2E7F16672F}" type="presOf" srcId="{4D1825CB-5740-4700-BDB6-3A61B311E4D3}" destId="{CE24DB23-95D9-4062-B6CF-67125A1E6FDA}" srcOrd="0" destOrd="0" presId="urn:microsoft.com/office/officeart/2005/8/layout/hProcess7#1"/>
    <dgm:cxn modelId="{D5ED8657-1649-4EAD-820A-FA9CB0601707}" type="presOf" srcId="{AE243DB2-1B34-4683-808F-F31382478296}" destId="{9C7BA86B-6915-44D0-BB10-447977816A89}" srcOrd="0" destOrd="0" presId="urn:microsoft.com/office/officeart/2005/8/layout/hProcess7#1"/>
    <dgm:cxn modelId="{639F23C2-D864-41FC-B679-76D44A9C7DF1}" type="presParOf" srcId="{A7A5B73A-3CCD-4141-98AF-633C8A196D4C}" destId="{9B839E29-6C81-4131-A646-D862AA4A67E6}" srcOrd="0" destOrd="0" presId="urn:microsoft.com/office/officeart/2005/8/layout/hProcess7#1"/>
    <dgm:cxn modelId="{1D7B7169-23C8-406F-9B9C-A66A4D32928B}" type="presParOf" srcId="{9B839E29-6C81-4131-A646-D862AA4A67E6}" destId="{9C7BA86B-6915-44D0-BB10-447977816A89}" srcOrd="0" destOrd="0" presId="urn:microsoft.com/office/officeart/2005/8/layout/hProcess7#1"/>
    <dgm:cxn modelId="{697F9C8B-8A90-4851-B1EA-5EC16D45BE40}" type="presParOf" srcId="{9B839E29-6C81-4131-A646-D862AA4A67E6}" destId="{D1B14D60-87BB-4367-9C8E-8E51B9D1537A}" srcOrd="1" destOrd="0" presId="urn:microsoft.com/office/officeart/2005/8/layout/hProcess7#1"/>
    <dgm:cxn modelId="{D9EE6547-8649-4775-B11E-0DC43A3DC9B2}" type="presParOf" srcId="{9B839E29-6C81-4131-A646-D862AA4A67E6}" destId="{0500D8E7-2D84-4444-88C5-1E44BF76A750}" srcOrd="2" destOrd="0" presId="urn:microsoft.com/office/officeart/2005/8/layout/hProcess7#1"/>
    <dgm:cxn modelId="{7A2355F7-0D80-4690-B8E4-19F0A91A0759}" type="presParOf" srcId="{A7A5B73A-3CCD-4141-98AF-633C8A196D4C}" destId="{24829EE9-B106-4B06-A47E-8BA6C408DAF8}" srcOrd="1" destOrd="0" presId="urn:microsoft.com/office/officeart/2005/8/layout/hProcess7#1"/>
    <dgm:cxn modelId="{ABAE4B68-52D8-4DF5-88AD-60FB2FFF79B9}" type="presParOf" srcId="{A7A5B73A-3CCD-4141-98AF-633C8A196D4C}" destId="{FA0E612B-CD2A-47E4-A67F-5AA9FB09EE6D}" srcOrd="2" destOrd="0" presId="urn:microsoft.com/office/officeart/2005/8/layout/hProcess7#1"/>
    <dgm:cxn modelId="{AE645202-8729-4512-AFED-73415196F414}" type="presParOf" srcId="{FA0E612B-CD2A-47E4-A67F-5AA9FB09EE6D}" destId="{AB1868DE-A6B8-4BD7-8EEA-FA53B955E497}" srcOrd="0" destOrd="0" presId="urn:microsoft.com/office/officeart/2005/8/layout/hProcess7#1"/>
    <dgm:cxn modelId="{E9C75495-FA93-44A7-A085-9CB61A25DFC4}" type="presParOf" srcId="{FA0E612B-CD2A-47E4-A67F-5AA9FB09EE6D}" destId="{FE33D50C-5B90-4029-AA82-64645E17BA4D}" srcOrd="1" destOrd="0" presId="urn:microsoft.com/office/officeart/2005/8/layout/hProcess7#1"/>
    <dgm:cxn modelId="{E13CFA1C-194A-4360-BC4F-6207E6D36F93}" type="presParOf" srcId="{FA0E612B-CD2A-47E4-A67F-5AA9FB09EE6D}" destId="{21B1AABF-C749-4C5B-B9F7-17609B04961D}" srcOrd="2" destOrd="0" presId="urn:microsoft.com/office/officeart/2005/8/layout/hProcess7#1"/>
    <dgm:cxn modelId="{F4BC2A04-59A5-4915-848A-256D1BDD7CBB}" type="presParOf" srcId="{A7A5B73A-3CCD-4141-98AF-633C8A196D4C}" destId="{4B636B0C-50BD-48D8-860C-F77D034B3847}" srcOrd="3" destOrd="0" presId="urn:microsoft.com/office/officeart/2005/8/layout/hProcess7#1"/>
    <dgm:cxn modelId="{0C319D56-1E12-46C6-8320-33B04B45AF6B}" type="presParOf" srcId="{A7A5B73A-3CCD-4141-98AF-633C8A196D4C}" destId="{F18C10A3-5D7A-4540-9C70-E9DEA7368E2F}" srcOrd="4" destOrd="0" presId="urn:microsoft.com/office/officeart/2005/8/layout/hProcess7#1"/>
    <dgm:cxn modelId="{62420B76-E3B8-45A0-B774-D516B3E2A729}" type="presParOf" srcId="{F18C10A3-5D7A-4540-9C70-E9DEA7368E2F}" destId="{8EC98005-D844-45C2-9EC5-8C8C4DD738E9}" srcOrd="0" destOrd="0" presId="urn:microsoft.com/office/officeart/2005/8/layout/hProcess7#1"/>
    <dgm:cxn modelId="{CD9CAF37-F2F1-4EB3-B16B-0024B41442BC}" type="presParOf" srcId="{F18C10A3-5D7A-4540-9C70-E9DEA7368E2F}" destId="{71BC65EC-F89B-4212-8B8F-2B24433B79CC}" srcOrd="1" destOrd="0" presId="urn:microsoft.com/office/officeart/2005/8/layout/hProcess7#1"/>
    <dgm:cxn modelId="{1FAC4FEC-31B7-49ED-B896-1DB2ED5E1B16}" type="presParOf" srcId="{F18C10A3-5D7A-4540-9C70-E9DEA7368E2F}" destId="{CE24DB23-95D9-4062-B6CF-67125A1E6FDA}" srcOrd="2" destOrd="0" presId="urn:microsoft.com/office/officeart/2005/8/layout/hProcess7#1"/>
    <dgm:cxn modelId="{F175EBA0-6638-4958-937F-E82CCBF58AF7}" type="presParOf" srcId="{A7A5B73A-3CCD-4141-98AF-633C8A196D4C}" destId="{70896ACD-077D-4A32-9D85-E3EF81650CD6}" srcOrd="5" destOrd="0" presId="urn:microsoft.com/office/officeart/2005/8/layout/hProcess7#1"/>
    <dgm:cxn modelId="{64115CA3-9B5A-46CC-B640-AFDCB68AB7C0}" type="presParOf" srcId="{A7A5B73A-3CCD-4141-98AF-633C8A196D4C}" destId="{7F8F3227-556B-4E67-BD60-7129C7212916}" srcOrd="6" destOrd="0" presId="urn:microsoft.com/office/officeart/2005/8/layout/hProcess7#1"/>
    <dgm:cxn modelId="{AC8A712C-EDAE-4979-8AE6-6461F71839C1}" type="presParOf" srcId="{7F8F3227-556B-4E67-BD60-7129C7212916}" destId="{8F805DC6-66D2-4EEA-BA64-780EE754A9D3}" srcOrd="0" destOrd="0" presId="urn:microsoft.com/office/officeart/2005/8/layout/hProcess7#1"/>
    <dgm:cxn modelId="{EBF10E37-0C65-4743-9083-3620467E18F4}" type="presParOf" srcId="{7F8F3227-556B-4E67-BD60-7129C7212916}" destId="{D2BE5F59-243B-407F-A563-CE56005E2D0D}" srcOrd="1" destOrd="0" presId="urn:microsoft.com/office/officeart/2005/8/layout/hProcess7#1"/>
    <dgm:cxn modelId="{6046814A-EFC5-46B4-8C66-AF6705D42D50}" type="presParOf" srcId="{7F8F3227-556B-4E67-BD60-7129C7212916}" destId="{9D882568-5157-4BBC-A7FA-B1DF67C5B016}" srcOrd="2" destOrd="0" presId="urn:microsoft.com/office/officeart/2005/8/layout/hProcess7#1"/>
    <dgm:cxn modelId="{7ED09EE1-CC76-44DD-BAED-67573E3E7F47}" type="presParOf" srcId="{A7A5B73A-3CCD-4141-98AF-633C8A196D4C}" destId="{A09FDB7E-5101-4925-99A3-30FD701891A3}" srcOrd="7" destOrd="0" presId="urn:microsoft.com/office/officeart/2005/8/layout/hProcess7#1"/>
    <dgm:cxn modelId="{E5853BEC-E942-472D-B59F-5A87D94D3921}" type="presParOf" srcId="{A7A5B73A-3CCD-4141-98AF-633C8A196D4C}" destId="{BC975E61-44D5-4CD7-A0EF-D0823B57BD5A}" srcOrd="8" destOrd="0" presId="urn:microsoft.com/office/officeart/2005/8/layout/hProcess7#1"/>
    <dgm:cxn modelId="{491FD583-CB16-4F3F-A35D-72C1C6E6B59E}" type="presParOf" srcId="{BC975E61-44D5-4CD7-A0EF-D0823B57BD5A}" destId="{943585EB-7461-4B5F-9226-91279ADE96E5}" srcOrd="0" destOrd="0" presId="urn:microsoft.com/office/officeart/2005/8/layout/hProcess7#1"/>
    <dgm:cxn modelId="{D64D1A8D-C1A9-450F-9BF1-00C8862279E9}" type="presParOf" srcId="{BC975E61-44D5-4CD7-A0EF-D0823B57BD5A}" destId="{AA009523-53AD-46BB-AB0F-189902322619}" srcOrd="1" destOrd="0" presId="urn:microsoft.com/office/officeart/2005/8/layout/hProcess7#1"/>
    <dgm:cxn modelId="{40FDB313-A071-445B-ADEE-3C51C922F6D5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726E81D-AC0D-4954-A30D-36E70B534C91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21045E2-0BE0-4CC6-889A-8326C908E1A4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17A2C95-2E1A-49C2-B62F-B43D3ADBD2F8}" type="parTrans" cxnId="{3A494108-4FFE-41F6-A907-3F4FD2ADF59F}">
      <dgm:prSet/>
      <dgm:spPr/>
      <dgm:t>
        <a:bodyPr/>
        <a:lstStyle/>
        <a:p>
          <a:endParaRPr lang="en-US"/>
        </a:p>
      </dgm:t>
    </dgm:pt>
    <dgm:pt modelId="{8B16E811-978F-459D-A6F5-160F36585625}" type="sibTrans" cxnId="{3A494108-4FFE-41F6-A907-3F4FD2ADF59F}">
      <dgm:prSet/>
      <dgm:spPr/>
      <dgm:t>
        <a:bodyPr/>
        <a:lstStyle/>
        <a:p>
          <a:endParaRPr lang="en-US"/>
        </a:p>
      </dgm:t>
    </dgm:pt>
    <dgm:pt modelId="{99ABDC7A-4B9B-4C15-B0FF-61D0D05E4B0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หรือบัตรประจำตัวบุคคลต่างด้าว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61209D8-5FE3-41A0-8870-6C85A82638C4}" type="parTrans" cxnId="{147718F7-9F7E-4187-B392-7D42E498CC45}">
      <dgm:prSet/>
      <dgm:spPr/>
      <dgm:t>
        <a:bodyPr/>
        <a:lstStyle/>
        <a:p>
          <a:endParaRPr lang="en-US"/>
        </a:p>
      </dgm:t>
    </dgm:pt>
    <dgm:pt modelId="{D8D7B2AE-1CEC-4F47-9EF4-85B088611005}" type="sibTrans" cxnId="{147718F7-9F7E-4187-B392-7D42E498CC45}">
      <dgm:prSet/>
      <dgm:spPr/>
      <dgm:t>
        <a:bodyPr/>
        <a:lstStyle/>
        <a:p>
          <a:endParaRPr lang="en-US"/>
        </a:p>
      </dgm:t>
    </dgm:pt>
    <dgm:pt modelId="{91674DC5-FE5C-4F4F-8CC6-6785F681694A}" type="pres">
      <dgm:prSet presAssocID="{ACF5783B-BC33-4654-9D9E-350DD8702B23}" presName="Name0" presStyleCnt="0">
        <dgm:presLayoutVars>
          <dgm:dir/>
          <dgm:resizeHandles val="exact"/>
        </dgm:presLayoutVars>
      </dgm:prSet>
      <dgm:spPr/>
    </dgm:pt>
    <dgm:pt modelId="{17624906-FA3F-448D-94AA-0ECFF5695599}" type="pres">
      <dgm:prSet presAssocID="{7726E81D-AC0D-4954-A30D-36E70B534C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028C0A-0DCF-4728-9AA3-8F0E7EB1C621}" type="pres">
      <dgm:prSet presAssocID="{D6584B7A-025E-4A14-9D3B-0F6DB8BEB14D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7F36BB3-FA49-4B91-9050-E1B95EB827FD}" type="pres">
      <dgm:prSet presAssocID="{D6584B7A-025E-4A14-9D3B-0F6DB8BEB14D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4ABBF6DB-75A4-4605-B443-D449B602988B}" type="pres">
      <dgm:prSet presAssocID="{6C4FB540-F607-4E25-8BEE-26ECD283CD84}" presName="node" presStyleLbl="node1" presStyleIdx="1" presStyleCnt="3" custScaleX="131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CD249F-8184-48AC-A71F-F663542E5A4A}" type="pres">
      <dgm:prSet presAssocID="{4990C4EA-C794-4550-8A8C-188569D59236}" presName="sibTrans" presStyleLbl="sibTrans2D1" presStyleIdx="1" presStyleCnt="2"/>
      <dgm:spPr/>
      <dgm:t>
        <a:bodyPr/>
        <a:lstStyle/>
        <a:p>
          <a:endParaRPr lang="en-US"/>
        </a:p>
      </dgm:t>
    </dgm:pt>
    <dgm:pt modelId="{AA1741F4-E2A7-41EF-9FF4-6049E91F91D9}" type="pres">
      <dgm:prSet presAssocID="{4990C4EA-C794-4550-8A8C-188569D59236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4A9C710-E029-4A97-BF99-2654A4B89AEC}" type="pres">
      <dgm:prSet presAssocID="{021045E2-0BE0-4CC6-889A-8326C908E1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8B2B48-173E-42A0-86BA-9F7F79A9D1F5}" type="presOf" srcId="{7726E81D-AC0D-4954-A30D-36E70B534C91}" destId="{17624906-FA3F-448D-94AA-0ECFF5695599}" srcOrd="0" destOrd="0" presId="urn:microsoft.com/office/officeart/2005/8/layout/process1"/>
    <dgm:cxn modelId="{A2E801B7-CB55-4724-8C59-00329C0DD2C6}" type="presOf" srcId="{8A442F1D-67CD-4682-A707-7EBA77147E23}" destId="{4ABBF6DB-75A4-4605-B443-D449B602988B}" srcOrd="0" destOrd="2" presId="urn:microsoft.com/office/officeart/2005/8/layout/process1"/>
    <dgm:cxn modelId="{D2153482-0FD1-4F28-BA39-F4CB7C1F3886}" type="presOf" srcId="{6C4FB540-F607-4E25-8BEE-26ECD283CD84}" destId="{4ABBF6DB-75A4-4605-B443-D449B602988B}" srcOrd="0" destOrd="0" presId="urn:microsoft.com/office/officeart/2005/8/layout/process1"/>
    <dgm:cxn modelId="{53F051ED-C73A-4B84-B567-62834D9DC865}" type="presOf" srcId="{4990C4EA-C794-4550-8A8C-188569D59236}" destId="{AA1741F4-E2A7-41EF-9FF4-6049E91F91D9}" srcOrd="1" destOrd="0" presId="urn:microsoft.com/office/officeart/2005/8/layout/process1"/>
    <dgm:cxn modelId="{F548F061-3A16-40EA-9560-44E4F5CCA6FE}" type="presOf" srcId="{D6584B7A-025E-4A14-9D3B-0F6DB8BEB14D}" destId="{A2028C0A-0DCF-4728-9AA3-8F0E7EB1C621}" srcOrd="0" destOrd="0" presId="urn:microsoft.com/office/officeart/2005/8/layout/process1"/>
    <dgm:cxn modelId="{926AF2B5-DF41-4C33-B4D6-6C083042DEFC}" srcId="{6C4FB540-F607-4E25-8BEE-26ECD283CD84}" destId="{8A442F1D-67CD-4682-A707-7EBA77147E23}" srcOrd="1" destOrd="0" parTransId="{7DA1CF04-E03C-414C-8722-AD17A2BADC4A}" sibTransId="{6F865557-EA2E-4BB5-8B8D-3D3842CF0E8E}"/>
    <dgm:cxn modelId="{3A494108-4FFE-41F6-A907-3F4FD2ADF59F}" srcId="{ACF5783B-BC33-4654-9D9E-350DD8702B23}" destId="{021045E2-0BE0-4CC6-889A-8326C908E1A4}" srcOrd="2" destOrd="0" parTransId="{A17A2C95-2E1A-49C2-B62F-B43D3ADBD2F8}" sibTransId="{8B16E811-978F-459D-A6F5-160F36585625}"/>
    <dgm:cxn modelId="{E6D6203B-092F-480F-A548-66E6ED756581}" srcId="{ACF5783B-BC33-4654-9D9E-350DD8702B23}" destId="{6C4FB540-F607-4E25-8BEE-26ECD283CD84}" srcOrd="1" destOrd="0" parTransId="{06DA8F45-0572-4140-81F0-1A22CD25A45C}" sibTransId="{4990C4EA-C794-4550-8A8C-188569D59236}"/>
    <dgm:cxn modelId="{AB8857EA-6E7B-4DCC-95D1-995BE7C3B140}" type="presOf" srcId="{021045E2-0BE0-4CC6-889A-8326C908E1A4}" destId="{74A9C710-E029-4A97-BF99-2654A4B89AEC}" srcOrd="0" destOrd="0" presId="urn:microsoft.com/office/officeart/2005/8/layout/process1"/>
    <dgm:cxn modelId="{D4204FCB-A19F-44B6-934C-A4C570874656}" type="presOf" srcId="{ACF5783B-BC33-4654-9D9E-350DD8702B23}" destId="{91674DC5-FE5C-4F4F-8CC6-6785F681694A}" srcOrd="0" destOrd="0" presId="urn:microsoft.com/office/officeart/2005/8/layout/process1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B8449CC-2D0E-442A-916E-E67C73A819CA}" type="presOf" srcId="{9EBC7692-850A-44B2-A869-ED6D1DE710BB}" destId="{4ABBF6DB-75A4-4605-B443-D449B602988B}" srcOrd="0" destOrd="1" presId="urn:microsoft.com/office/officeart/2005/8/layout/process1"/>
    <dgm:cxn modelId="{21DB900C-BC85-4253-BB9E-D2FDB430692B}" type="presOf" srcId="{4990C4EA-C794-4550-8A8C-188569D59236}" destId="{A5CD249F-8184-48AC-A71F-F663542E5A4A}" srcOrd="0" destOrd="0" presId="urn:microsoft.com/office/officeart/2005/8/layout/process1"/>
    <dgm:cxn modelId="{EACE6748-6BF3-4816-A54E-8F7FD3812F70}" srcId="{6C4FB540-F607-4E25-8BEE-26ECD283CD84}" destId="{9EBC7692-850A-44B2-A869-ED6D1DE710BB}" srcOrd="0" destOrd="0" parTransId="{9F073C36-30D9-4B3E-914C-F67C93C134A0}" sibTransId="{FA10F0E5-3FA4-4457-A641-AD386AD5449A}"/>
    <dgm:cxn modelId="{02F3DE68-BD2C-4397-A733-8C774FB35F95}" type="presOf" srcId="{D6584B7A-025E-4A14-9D3B-0F6DB8BEB14D}" destId="{E7F36BB3-FA49-4B91-9050-E1B95EB827FD}" srcOrd="1" destOrd="0" presId="urn:microsoft.com/office/officeart/2005/8/layout/process1"/>
    <dgm:cxn modelId="{147718F7-9F7E-4187-B392-7D42E498CC45}" srcId="{021045E2-0BE0-4CC6-889A-8326C908E1A4}" destId="{99ABDC7A-4B9B-4C15-B0FF-61D0D05E4B03}" srcOrd="0" destOrd="0" parTransId="{E61209D8-5FE3-41A0-8870-6C85A82638C4}" sibTransId="{D8D7B2AE-1CEC-4F47-9EF4-85B088611005}"/>
    <dgm:cxn modelId="{55BE6DC6-3BDC-4C2D-B344-DEFDCACDAEF5}" type="presOf" srcId="{99ABDC7A-4B9B-4C15-B0FF-61D0D05E4B03}" destId="{74A9C710-E029-4A97-BF99-2654A4B89AEC}" srcOrd="0" destOrd="1" presId="urn:microsoft.com/office/officeart/2005/8/layout/process1"/>
    <dgm:cxn modelId="{05E4D1A9-F1D3-40C4-8535-53EFC210A90B}" type="presParOf" srcId="{91674DC5-FE5C-4F4F-8CC6-6785F681694A}" destId="{17624906-FA3F-448D-94AA-0ECFF5695599}" srcOrd="0" destOrd="0" presId="urn:microsoft.com/office/officeart/2005/8/layout/process1"/>
    <dgm:cxn modelId="{7919FDF9-5442-4E65-84F3-F7994581BBCD}" type="presParOf" srcId="{91674DC5-FE5C-4F4F-8CC6-6785F681694A}" destId="{A2028C0A-0DCF-4728-9AA3-8F0E7EB1C621}" srcOrd="1" destOrd="0" presId="urn:microsoft.com/office/officeart/2005/8/layout/process1"/>
    <dgm:cxn modelId="{92D34F06-AF7D-4952-8F00-E67EB729C6D5}" type="presParOf" srcId="{A2028C0A-0DCF-4728-9AA3-8F0E7EB1C621}" destId="{E7F36BB3-FA49-4B91-9050-E1B95EB827FD}" srcOrd="0" destOrd="0" presId="urn:microsoft.com/office/officeart/2005/8/layout/process1"/>
    <dgm:cxn modelId="{96966148-9C5E-42B1-95AF-87E521C2544C}" type="presParOf" srcId="{91674DC5-FE5C-4F4F-8CC6-6785F681694A}" destId="{4ABBF6DB-75A4-4605-B443-D449B602988B}" srcOrd="2" destOrd="0" presId="urn:microsoft.com/office/officeart/2005/8/layout/process1"/>
    <dgm:cxn modelId="{9AF8E83A-9D0B-48BC-B5A3-65F99FB56013}" type="presParOf" srcId="{91674DC5-FE5C-4F4F-8CC6-6785F681694A}" destId="{A5CD249F-8184-48AC-A71F-F663542E5A4A}" srcOrd="3" destOrd="0" presId="urn:microsoft.com/office/officeart/2005/8/layout/process1"/>
    <dgm:cxn modelId="{F8978507-A7FC-4E12-A103-5CECAE18B5B1}" type="presParOf" srcId="{A5CD249F-8184-48AC-A71F-F663542E5A4A}" destId="{AA1741F4-E2A7-41EF-9FF4-6049E91F91D9}" srcOrd="0" destOrd="0" presId="urn:microsoft.com/office/officeart/2005/8/layout/process1"/>
    <dgm:cxn modelId="{1B9FC448-0A33-4CBF-8694-CF9A3F97043C}" type="presParOf" srcId="{91674DC5-FE5C-4F4F-8CC6-6785F681694A}" destId="{74A9C710-E029-4A97-BF99-2654A4B89AE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vList2" loCatId="list" qsTypeId="urn:microsoft.com/office/officeart/2005/8/quickstyle/3d1" qsCatId="3D" csTypeId="urn:microsoft.com/office/officeart/2005/8/colors/accent6_4" csCatId="accent6" phldr="1"/>
      <dgm:spPr/>
    </dgm:pt>
    <dgm:pt modelId="{C6A3B250-565D-4F32-ADB7-EB08D55BBCD9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FB7251F-BA3E-4AA6-90A2-7C635C111913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การมอบอำนาจให้บุคคลอื่นทำการแทน</a:t>
          </a:r>
        </a:p>
      </dgm:t>
    </dgm:pt>
    <dgm:pt modelId="{F4BE43F3-081A-4B9F-9E52-321CCE3B33A3}" type="parTrans" cxnId="{C9E7C810-67DA-423B-9348-7855649F2FA3}">
      <dgm:prSet/>
      <dgm:spPr/>
      <dgm:t>
        <a:bodyPr/>
        <a:lstStyle/>
        <a:p>
          <a:endParaRPr lang="en-US"/>
        </a:p>
      </dgm:t>
    </dgm:pt>
    <dgm:pt modelId="{6DF7E9FC-8F85-45B5-A7E1-4AD24B52C9CF}" type="sibTrans" cxnId="{C9E7C810-67DA-423B-9348-7855649F2FA3}">
      <dgm:prSet/>
      <dgm:spPr/>
      <dgm:t>
        <a:bodyPr/>
        <a:lstStyle/>
        <a:p>
          <a:endParaRPr lang="en-US"/>
        </a:p>
      </dgm:t>
    </dgm:pt>
    <dgm:pt modelId="{5D52CEFC-C2A2-4EA0-AD1A-4567C1D76223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572D71-C873-4963-B126-F754F46A20DD}" type="parTrans" cxnId="{61580127-BAE6-423B-A115-9E28F74ADB20}">
      <dgm:prSet/>
      <dgm:spPr/>
      <dgm:t>
        <a:bodyPr/>
        <a:lstStyle/>
        <a:p>
          <a:endParaRPr lang="en-US"/>
        </a:p>
      </dgm:t>
    </dgm:pt>
    <dgm:pt modelId="{2735EC14-3896-4E64-AA9D-6C366B19B596}" type="sibTrans" cxnId="{61580127-BAE6-423B-A115-9E28F74ADB20}">
      <dgm:prSet/>
      <dgm:spPr/>
      <dgm:t>
        <a:bodyPr/>
        <a:lstStyle/>
        <a:p>
          <a:endParaRPr lang="en-US"/>
        </a:p>
      </dgm:t>
    </dgm:pt>
    <dgm:pt modelId="{D9D3D559-5C53-479C-A7DC-C766B477D938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BF1C5E-E11C-4007-8969-92E900189D32}" type="parTrans" cxnId="{8B5BB03A-C8BE-410D-97DB-F855CECBFC3E}">
      <dgm:prSet/>
      <dgm:spPr/>
      <dgm:t>
        <a:bodyPr/>
        <a:lstStyle/>
        <a:p>
          <a:endParaRPr lang="en-US"/>
        </a:p>
      </dgm:t>
    </dgm:pt>
    <dgm:pt modelId="{16D09E1D-B20F-4698-BCF8-8D4368E6AB9C}" type="sibTrans" cxnId="{8B5BB03A-C8BE-410D-97DB-F855CECBFC3E}">
      <dgm:prSet/>
      <dgm:spPr/>
      <dgm:t>
        <a:bodyPr/>
        <a:lstStyle/>
        <a:p>
          <a:endParaRPr lang="en-US"/>
        </a:p>
      </dgm:t>
    </dgm:pt>
    <dgm:pt modelId="{9BECF362-555E-4055-9CA4-EDBDF7FFF08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17EE4E4-28FD-45D2-A1C1-D8771A74E1E4}" type="parTrans" cxnId="{84153F6F-3C10-4600-8446-B8156664074B}">
      <dgm:prSet/>
      <dgm:spPr/>
      <dgm:t>
        <a:bodyPr/>
        <a:lstStyle/>
        <a:p>
          <a:endParaRPr lang="en-US"/>
        </a:p>
      </dgm:t>
    </dgm:pt>
    <dgm:pt modelId="{7EEF19E2-8FA0-48A4-9795-45475D870D22}" type="sibTrans" cxnId="{84153F6F-3C10-4600-8446-B8156664074B}">
      <dgm:prSet/>
      <dgm:spPr/>
      <dgm:t>
        <a:bodyPr/>
        <a:lstStyle/>
        <a:p>
          <a:endParaRPr lang="en-US"/>
        </a:p>
      </dgm:t>
    </dgm:pt>
    <dgm:pt modelId="{E16DFFD8-9E1B-4008-819F-624C7D4C1DAE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0667766-A2BC-48E0-97C5-9F6DD6C43F1A}" type="parTrans" cxnId="{965E0898-B1C1-421A-B66E-AA4CD7C95098}">
      <dgm:prSet/>
      <dgm:spPr/>
      <dgm:t>
        <a:bodyPr/>
        <a:lstStyle/>
        <a:p>
          <a:endParaRPr lang="en-US"/>
        </a:p>
      </dgm:t>
    </dgm:pt>
    <dgm:pt modelId="{033D1A82-6919-4300-AD81-42BD2795B5D3}" type="sibTrans" cxnId="{965E0898-B1C1-421A-B66E-AA4CD7C95098}">
      <dgm:prSet/>
      <dgm:spPr/>
      <dgm:t>
        <a:bodyPr/>
        <a:lstStyle/>
        <a:p>
          <a:endParaRPr lang="en-US"/>
        </a:p>
      </dgm:t>
    </dgm:pt>
    <dgm:pt modelId="{B3A2ED85-DBA7-4B00-B71E-540A818A4E17}" type="pres">
      <dgm:prSet presAssocID="{ACF5783B-BC33-4654-9D9E-350DD8702B23}" presName="linear" presStyleCnt="0">
        <dgm:presLayoutVars>
          <dgm:animLvl val="lvl"/>
          <dgm:resizeHandles val="exact"/>
        </dgm:presLayoutVars>
      </dgm:prSet>
      <dgm:spPr/>
    </dgm:pt>
    <dgm:pt modelId="{CD54531C-D88C-4F11-BAEE-8F83750E95C2}" type="pres">
      <dgm:prSet presAssocID="{1FB7251F-BA3E-4AA6-90A2-7C635C111913}" presName="parentText" presStyleLbl="node1" presStyleIdx="0" presStyleCnt="3" custScaleY="101311" custLinFactY="-2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8D984-CFBA-4598-89A2-76BCCCEBE328}" type="pres">
      <dgm:prSet presAssocID="{6DF7E9FC-8F85-45B5-A7E1-4AD24B52C9CF}" presName="spacer" presStyleCnt="0"/>
      <dgm:spPr/>
    </dgm:pt>
    <dgm:pt modelId="{6B88ED86-1ED8-4559-AD8A-FA51C8D49B3C}" type="pres">
      <dgm:prSet presAssocID="{C6A3B250-565D-4F32-ADB7-EB08D55BBCD9}" presName="parentText" presStyleLbl="node1" presStyleIdx="1" presStyleCnt="3" custScaleY="87615" custLinFactY="137706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D01C4-918A-4ACF-BFCA-457631FAC936}" type="pres">
      <dgm:prSet presAssocID="{C6A3B250-565D-4F32-ADB7-EB08D55BBCD9}" presName="childText" presStyleLbl="revTx" presStyleIdx="0" presStyleCnt="2" custScaleY="133629" custLinFactY="144261" custLinFactNeighborY="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D2D62D-F900-476C-B28B-2258E177754A}" type="pres">
      <dgm:prSet presAssocID="{6C4FB540-F607-4E25-8BEE-26ECD283CD84}" presName="parentText" presStyleLbl="node1" presStyleIdx="2" presStyleCnt="3" custScaleY="90910" custLinFactY="-2569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2C1DE-33E5-4CCE-B54C-C4C426ED1B2E}" type="pres">
      <dgm:prSet presAssocID="{6C4FB540-F607-4E25-8BEE-26ECD283CD84}" presName="childText" presStyleLbl="revTx" presStyleIdx="1" presStyleCnt="2" custScaleY="138941" custLinFactY="-76914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2DC288-604D-4F07-B240-244BEB3F6B1E}" type="presOf" srcId="{9BECF362-555E-4055-9CA4-EDBDF7FFF083}" destId="{4322C1DE-33E5-4CCE-B54C-C4C426ED1B2E}" srcOrd="0" destOrd="0" presId="urn:microsoft.com/office/officeart/2005/8/layout/vList2"/>
    <dgm:cxn modelId="{C9E7C810-67DA-423B-9348-7855649F2FA3}" srcId="{ACF5783B-BC33-4654-9D9E-350DD8702B23}" destId="{1FB7251F-BA3E-4AA6-90A2-7C635C111913}" srcOrd="0" destOrd="0" parTransId="{F4BE43F3-081A-4B9F-9E52-321CCE3B33A3}" sibTransId="{6DF7E9FC-8F85-45B5-A7E1-4AD24B52C9CF}"/>
    <dgm:cxn modelId="{9250F88E-0BC3-4129-B022-72AAD7159232}" type="presOf" srcId="{ACF5783B-BC33-4654-9D9E-350DD8702B23}" destId="{B3A2ED85-DBA7-4B00-B71E-540A818A4E17}" srcOrd="0" destOrd="0" presId="urn:microsoft.com/office/officeart/2005/8/layout/vList2"/>
    <dgm:cxn modelId="{7627373F-CC22-489A-932B-45C7244EE894}" type="presOf" srcId="{D9D3D559-5C53-479C-A7DC-C766B477D938}" destId="{28DD01C4-918A-4ACF-BFCA-457631FAC936}" srcOrd="0" destOrd="2" presId="urn:microsoft.com/office/officeart/2005/8/layout/vList2"/>
    <dgm:cxn modelId="{01873785-3FCD-4A69-91A2-05F9C65DF523}" srcId="{C6A3B250-565D-4F32-ADB7-EB08D55BBCD9}" destId="{252458DC-1C0D-4E35-A81B-51EE6C61755F}" srcOrd="1" destOrd="0" parTransId="{DB048244-1D63-4D82-8000-48716592C275}" sibTransId="{DA548AD4-44F3-4E8E-B8BD-178E4A17F656}"/>
    <dgm:cxn modelId="{3A19D87E-9056-41AA-9796-F076DB75BD8C}" type="presOf" srcId="{252458DC-1C0D-4E35-A81B-51EE6C61755F}" destId="{28DD01C4-918A-4ACF-BFCA-457631FAC936}" srcOrd="0" destOrd="1" presId="urn:microsoft.com/office/officeart/2005/8/layout/vList2"/>
    <dgm:cxn modelId="{965E0898-B1C1-421A-B66E-AA4CD7C95098}" srcId="{6C4FB540-F607-4E25-8BEE-26ECD283CD84}" destId="{E16DFFD8-9E1B-4008-819F-624C7D4C1DAE}" srcOrd="3" destOrd="0" parTransId="{20667766-A2BC-48E0-97C5-9F6DD6C43F1A}" sibTransId="{033D1A82-6919-4300-AD81-42BD2795B5D3}"/>
    <dgm:cxn modelId="{EB430582-EE17-4130-A18D-6D2036A5FA0A}" type="presOf" srcId="{9EBC7692-850A-44B2-A869-ED6D1DE710BB}" destId="{4322C1DE-33E5-4CCE-B54C-C4C426ED1B2E}" srcOrd="0" destOrd="1" presId="urn:microsoft.com/office/officeart/2005/8/layout/vList2"/>
    <dgm:cxn modelId="{F077430B-81C9-437F-A672-1911BFF71CE6}" type="presOf" srcId="{E16DFFD8-9E1B-4008-819F-624C7D4C1DAE}" destId="{4322C1DE-33E5-4CCE-B54C-C4C426ED1B2E}" srcOrd="0" destOrd="3" presId="urn:microsoft.com/office/officeart/2005/8/layout/vList2"/>
    <dgm:cxn modelId="{8B5BB03A-C8BE-410D-97DB-F855CECBFC3E}" srcId="{C6A3B250-565D-4F32-ADB7-EB08D55BBCD9}" destId="{D9D3D559-5C53-479C-A7DC-C766B477D938}" srcOrd="2" destOrd="0" parTransId="{6DBF1C5E-E11C-4007-8969-92E900189D32}" sibTransId="{16D09E1D-B20F-4698-BCF8-8D4368E6AB9C}"/>
    <dgm:cxn modelId="{DC12C8A5-D622-45F4-93C4-AFF012F52B3F}" type="presOf" srcId="{5D52CEFC-C2A2-4EA0-AD1A-4567C1D76223}" destId="{28DD01C4-918A-4ACF-BFCA-457631FAC936}" srcOrd="0" destOrd="0" presId="urn:microsoft.com/office/officeart/2005/8/layout/vList2"/>
    <dgm:cxn modelId="{EACE6748-6BF3-4816-A54E-8F7FD3812F70}" srcId="{6C4FB540-F607-4E25-8BEE-26ECD283CD84}" destId="{9EBC7692-850A-44B2-A869-ED6D1DE710BB}" srcOrd="1" destOrd="0" parTransId="{9F073C36-30D9-4B3E-914C-F67C93C134A0}" sibTransId="{FA10F0E5-3FA4-4457-A641-AD386AD5449A}"/>
    <dgm:cxn modelId="{16038CE6-5EF8-4B81-A9A9-9D514DA8C960}" type="presOf" srcId="{1FB7251F-BA3E-4AA6-90A2-7C635C111913}" destId="{CD54531C-D88C-4F11-BAEE-8F83750E95C2}" srcOrd="0" destOrd="0" presId="urn:microsoft.com/office/officeart/2005/8/layout/vList2"/>
    <dgm:cxn modelId="{FFE23BBA-364C-449F-B693-C684F5B9A479}" type="presOf" srcId="{8A442F1D-67CD-4682-A707-7EBA77147E23}" destId="{4322C1DE-33E5-4CCE-B54C-C4C426ED1B2E}" srcOrd="0" destOrd="2" presId="urn:microsoft.com/office/officeart/2005/8/layout/vList2"/>
    <dgm:cxn modelId="{61580127-BAE6-423B-A115-9E28F74ADB20}" srcId="{C6A3B250-565D-4F32-ADB7-EB08D55BBCD9}" destId="{5D52CEFC-C2A2-4EA0-AD1A-4567C1D76223}" srcOrd="0" destOrd="0" parTransId="{CA572D71-C873-4963-B126-F754F46A20DD}" sibTransId="{2735EC14-3896-4E64-AA9D-6C366B19B596}"/>
    <dgm:cxn modelId="{A0440E02-DBBA-4E2E-84A0-FD10BF9487DA}" type="presOf" srcId="{6C4FB540-F607-4E25-8BEE-26ECD283CD84}" destId="{59D2D62D-F900-476C-B28B-2258E177754A}" srcOrd="0" destOrd="0" presId="urn:microsoft.com/office/officeart/2005/8/layout/vList2"/>
    <dgm:cxn modelId="{84153F6F-3C10-4600-8446-B8156664074B}" srcId="{6C4FB540-F607-4E25-8BEE-26ECD283CD84}" destId="{9BECF362-555E-4055-9CA4-EDBDF7FFF083}" srcOrd="0" destOrd="0" parTransId="{417EE4E4-28FD-45D2-A1C1-D8771A74E1E4}" sibTransId="{7EEF19E2-8FA0-48A4-9795-45475D870D22}"/>
    <dgm:cxn modelId="{6F8B3C23-77E1-4EAC-B7D3-1FA65EA4B9CB}" type="presOf" srcId="{C6A3B250-565D-4F32-ADB7-EB08D55BBCD9}" destId="{6B88ED86-1ED8-4559-AD8A-FA51C8D49B3C}" srcOrd="0" destOrd="0" presId="urn:microsoft.com/office/officeart/2005/8/layout/vList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926AF2B5-DF41-4C33-B4D6-6C083042DEFC}" srcId="{6C4FB540-F607-4E25-8BEE-26ECD283CD84}" destId="{8A442F1D-67CD-4682-A707-7EBA77147E23}" srcOrd="2" destOrd="0" parTransId="{7DA1CF04-E03C-414C-8722-AD17A2BADC4A}" sibTransId="{6F865557-EA2E-4BB5-8B8D-3D3842CF0E8E}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9F081D85-95EA-4EF1-AB24-23177879394F}" type="presParOf" srcId="{B3A2ED85-DBA7-4B00-B71E-540A818A4E17}" destId="{CD54531C-D88C-4F11-BAEE-8F83750E95C2}" srcOrd="0" destOrd="0" presId="urn:microsoft.com/office/officeart/2005/8/layout/vList2"/>
    <dgm:cxn modelId="{C10B1619-10F1-4824-8E81-6D24C6FF6DB5}" type="presParOf" srcId="{B3A2ED85-DBA7-4B00-B71E-540A818A4E17}" destId="{C498D984-CFBA-4598-89A2-76BCCCEBE328}" srcOrd="1" destOrd="0" presId="urn:microsoft.com/office/officeart/2005/8/layout/vList2"/>
    <dgm:cxn modelId="{425D6A7B-67C8-494C-AC1D-63862AF54A64}" type="presParOf" srcId="{B3A2ED85-DBA7-4B00-B71E-540A818A4E17}" destId="{6B88ED86-1ED8-4559-AD8A-FA51C8D49B3C}" srcOrd="2" destOrd="0" presId="urn:microsoft.com/office/officeart/2005/8/layout/vList2"/>
    <dgm:cxn modelId="{A3A0DF62-9AE6-4A80-842A-310F19E0B885}" type="presParOf" srcId="{B3A2ED85-DBA7-4B00-B71E-540A818A4E17}" destId="{28DD01C4-918A-4ACF-BFCA-457631FAC936}" srcOrd="3" destOrd="0" presId="urn:microsoft.com/office/officeart/2005/8/layout/vList2"/>
    <dgm:cxn modelId="{4ED7599A-A600-4176-9E29-7070F237A834}" type="presParOf" srcId="{B3A2ED85-DBA7-4B00-B71E-540A818A4E17}" destId="{59D2D62D-F900-476C-B28B-2258E177754A}" srcOrd="4" destOrd="0" presId="urn:microsoft.com/office/officeart/2005/8/layout/vList2"/>
    <dgm:cxn modelId="{1C373DE9-8662-4858-9DC1-BA9B5F48A2DA}" type="presParOf" srcId="{B3A2ED85-DBA7-4B00-B71E-540A818A4E17}" destId="{4322C1DE-33E5-4CCE-B54C-C4C426ED1B2E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2_3" csCatId="accent2" phldr="1"/>
      <dgm:spPr/>
    </dgm:pt>
    <dgm:pt modelId="{7726E81D-AC0D-4954-A30D-36E70B534C91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rgbClr val="BAE18F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rgbClr val="92D050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rgbClr val="66FF66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>
        <a:solidFill>
          <a:srgbClr val="66FF66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rgbClr val="00B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26027" custLinFactY="-4743" custLinFactNeighborX="-893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30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00FEBC-2E40-4455-A688-85663C762B4E}" type="presOf" srcId="{7726E81D-AC0D-4954-A30D-36E70B534C91}" destId="{044D02EF-44DA-4DD5-ACA3-BB09B8E6B854}" srcOrd="0" destOrd="0" presId="urn:microsoft.com/office/officeart/2005/8/layout/process2"/>
    <dgm:cxn modelId="{ADF4F2E6-41DF-4876-B3AE-57FD190CE485}" type="presOf" srcId="{35A57094-E695-40D5-8D33-0D2904D2B10E}" destId="{2C0B7A98-450F-4816-A563-4FEC9AF8A3D0}" srcOrd="0" destOrd="0" presId="urn:microsoft.com/office/officeart/2005/8/layout/process2"/>
    <dgm:cxn modelId="{0743DC02-23C5-43FB-B9A9-0E95BF2C3245}" type="presOf" srcId="{4990C4EA-C794-4550-8A8C-188569D59236}" destId="{D88735CC-AAA0-46BE-B41A-BA5B7A38B4E7}" srcOrd="1" destOrd="0" presId="urn:microsoft.com/office/officeart/2005/8/layout/process2"/>
    <dgm:cxn modelId="{674F508B-9B4C-4DC6-9FC1-A6E33C0EAC58}" type="presOf" srcId="{D6584B7A-025E-4A14-9D3B-0F6DB8BEB14D}" destId="{695188FE-1418-4717-8B40-B9CF111EE6B9}" srcOrd="1" destOrd="0" presId="urn:microsoft.com/office/officeart/2005/8/layout/process2"/>
    <dgm:cxn modelId="{23A45AEE-4F96-4721-A65E-21A359441C0B}" type="presOf" srcId="{D6584B7A-025E-4A14-9D3B-0F6DB8BEB14D}" destId="{5BAAD0B0-C4EA-496B-AD72-12F55B51920F}" srcOrd="0" destOrd="0" presId="urn:microsoft.com/office/officeart/2005/8/layout/process2"/>
    <dgm:cxn modelId="{708D7523-FBDA-44E9-B7E8-705BC3BABDE0}" type="presOf" srcId="{6C4FB540-F607-4E25-8BEE-26ECD283CD84}" destId="{4C5AC9CC-AAD8-4288-A902-EC2D2B584548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56C8DB58-A0FF-4AEA-A61A-98D21E52886E}" type="presOf" srcId="{35A57094-E695-40D5-8D33-0D2904D2B10E}" destId="{83BE4DCC-B008-4846-86DB-6A865DDA9657}" srcOrd="1" destOrd="0" presId="urn:microsoft.com/office/officeart/2005/8/layout/process2"/>
    <dgm:cxn modelId="{06615E09-0866-4884-9244-F7132AF8E5D2}" type="presOf" srcId="{ACF5783B-BC33-4654-9D9E-350DD8702B23}" destId="{9A29203A-26CE-44D1-8E05-DF392C77DADC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2448457-5939-4BF5-ACF2-58F8AC447EE9}" type="presOf" srcId="{F2146E6C-7C28-477A-86E9-903FE6088DD3}" destId="{165342F9-FAD3-415E-B104-7F093114C0B7}" srcOrd="0" destOrd="0" presId="urn:microsoft.com/office/officeart/2005/8/layout/process2"/>
    <dgm:cxn modelId="{146F0954-4182-4B8F-9D9D-DAB084BB903D}" type="presOf" srcId="{C6A3B250-565D-4F32-ADB7-EB08D55BBCD9}" destId="{749FB6E4-5F9F-4B56-A567-796F2105AEBB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D90FE8C-90B3-4280-98F3-EAF4009B57B5}" type="presOf" srcId="{4990C4EA-C794-4550-8A8C-188569D59236}" destId="{8F555DBC-68B1-4286-9E07-2EFEC264ADB7}" srcOrd="0" destOrd="0" presId="urn:microsoft.com/office/officeart/2005/8/layout/process2"/>
    <dgm:cxn modelId="{37671A3D-B7E6-4572-A7BF-E7B921185C3D}" type="presParOf" srcId="{9A29203A-26CE-44D1-8E05-DF392C77DADC}" destId="{044D02EF-44DA-4DD5-ACA3-BB09B8E6B854}" srcOrd="0" destOrd="0" presId="urn:microsoft.com/office/officeart/2005/8/layout/process2"/>
    <dgm:cxn modelId="{FC8C6613-9954-4038-BCD3-A8A9989B4473}" type="presParOf" srcId="{9A29203A-26CE-44D1-8E05-DF392C77DADC}" destId="{5BAAD0B0-C4EA-496B-AD72-12F55B51920F}" srcOrd="1" destOrd="0" presId="urn:microsoft.com/office/officeart/2005/8/layout/process2"/>
    <dgm:cxn modelId="{6216C70F-AC7D-4BCC-824B-2D0807FF1B65}" type="presParOf" srcId="{5BAAD0B0-C4EA-496B-AD72-12F55B51920F}" destId="{695188FE-1418-4717-8B40-B9CF111EE6B9}" srcOrd="0" destOrd="0" presId="urn:microsoft.com/office/officeart/2005/8/layout/process2"/>
    <dgm:cxn modelId="{07C8FC05-746F-4A4C-8E37-A31A2CF3521B}" type="presParOf" srcId="{9A29203A-26CE-44D1-8E05-DF392C77DADC}" destId="{749FB6E4-5F9F-4B56-A567-796F2105AEBB}" srcOrd="2" destOrd="0" presId="urn:microsoft.com/office/officeart/2005/8/layout/process2"/>
    <dgm:cxn modelId="{3012E5E1-3478-4D46-9DBC-6F9F82E4B88D}" type="presParOf" srcId="{9A29203A-26CE-44D1-8E05-DF392C77DADC}" destId="{2C0B7A98-450F-4816-A563-4FEC9AF8A3D0}" srcOrd="3" destOrd="0" presId="urn:microsoft.com/office/officeart/2005/8/layout/process2"/>
    <dgm:cxn modelId="{FF5FF670-9F57-4BBC-9904-2832572035C0}" type="presParOf" srcId="{2C0B7A98-450F-4816-A563-4FEC9AF8A3D0}" destId="{83BE4DCC-B008-4846-86DB-6A865DDA9657}" srcOrd="0" destOrd="0" presId="urn:microsoft.com/office/officeart/2005/8/layout/process2"/>
    <dgm:cxn modelId="{6392BACF-4D52-4310-803B-385470EAD5AC}" type="presParOf" srcId="{9A29203A-26CE-44D1-8E05-DF392C77DADC}" destId="{4C5AC9CC-AAD8-4288-A902-EC2D2B584548}" srcOrd="4" destOrd="0" presId="urn:microsoft.com/office/officeart/2005/8/layout/process2"/>
    <dgm:cxn modelId="{F8EFC42F-EC71-404F-9B0C-B9EDFC02C303}" type="presParOf" srcId="{9A29203A-26CE-44D1-8E05-DF392C77DADC}" destId="{8F555DBC-68B1-4286-9E07-2EFEC264ADB7}" srcOrd="5" destOrd="0" presId="urn:microsoft.com/office/officeart/2005/8/layout/process2"/>
    <dgm:cxn modelId="{361345D4-EA9D-45D4-9BAE-DD3C6711446D}" type="presParOf" srcId="{8F555DBC-68B1-4286-9E07-2EFEC264ADB7}" destId="{D88735CC-AAA0-46BE-B41A-BA5B7A38B4E7}" srcOrd="0" destOrd="0" presId="urn:microsoft.com/office/officeart/2005/8/layout/process2"/>
    <dgm:cxn modelId="{2330E8E3-2A07-408B-8D20-C01AE2C0804E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3_2" csCatId="accent3" phldr="1"/>
      <dgm:spPr/>
    </dgm:pt>
    <dgm:pt modelId="{7726E81D-AC0D-4954-A30D-36E70B534C91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54254" custScaleY="157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7C3B53-F900-4529-A658-94C2FCC4D0BB}" type="presOf" srcId="{D6584B7A-025E-4A14-9D3B-0F6DB8BEB14D}" destId="{5BAAD0B0-C4EA-496B-AD72-12F55B51920F}" srcOrd="0" destOrd="0" presId="urn:microsoft.com/office/officeart/2005/8/layout/process2"/>
    <dgm:cxn modelId="{4D7634DE-EA45-417B-9238-BF1EA763BBE8}" type="presOf" srcId="{4990C4EA-C794-4550-8A8C-188569D59236}" destId="{D88735CC-AAA0-46BE-B41A-BA5B7A38B4E7}" srcOrd="1" destOrd="0" presId="urn:microsoft.com/office/officeart/2005/8/layout/process2"/>
    <dgm:cxn modelId="{EE7AFE84-07A5-40EB-BA09-64A88677C0B3}" type="presOf" srcId="{C6A3B250-565D-4F32-ADB7-EB08D55BBCD9}" destId="{749FB6E4-5F9F-4B56-A567-796F2105AEBB}" srcOrd="0" destOrd="0" presId="urn:microsoft.com/office/officeart/2005/8/layout/process2"/>
    <dgm:cxn modelId="{26393C92-1B88-44C4-B235-5FAB97BE14C8}" type="presOf" srcId="{F2146E6C-7C28-477A-86E9-903FE6088DD3}" destId="{165342F9-FAD3-415E-B104-7F093114C0B7}" srcOrd="0" destOrd="0" presId="urn:microsoft.com/office/officeart/2005/8/layout/process2"/>
    <dgm:cxn modelId="{F8DF3C71-C947-40C1-AC62-97D0EE6943DD}" type="presOf" srcId="{35A57094-E695-40D5-8D33-0D2904D2B10E}" destId="{2C0B7A98-450F-4816-A563-4FEC9AF8A3D0}" srcOrd="0" destOrd="0" presId="urn:microsoft.com/office/officeart/2005/8/layout/process2"/>
    <dgm:cxn modelId="{AEC7EEA3-D171-4755-B42F-E0BC06D662B3}" type="presOf" srcId="{D6584B7A-025E-4A14-9D3B-0F6DB8BEB14D}" destId="{695188FE-1418-4717-8B40-B9CF111EE6B9}" srcOrd="1" destOrd="0" presId="urn:microsoft.com/office/officeart/2005/8/layout/process2"/>
    <dgm:cxn modelId="{2990B6BB-5D9E-468E-8A73-3826B77E2173}" type="presOf" srcId="{35A57094-E695-40D5-8D33-0D2904D2B10E}" destId="{83BE4DCC-B008-4846-86DB-6A865DDA9657}" srcOrd="1" destOrd="0" presId="urn:microsoft.com/office/officeart/2005/8/layout/process2"/>
    <dgm:cxn modelId="{C481753C-E194-4BFB-AA0F-6E40BD9F8BC4}" type="presOf" srcId="{ACF5783B-BC33-4654-9D9E-350DD8702B23}" destId="{9A29203A-26CE-44D1-8E05-DF392C77DADC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71C5BCED-2E01-4CBF-A71E-DEE879A14F5B}" type="presOf" srcId="{6C4FB540-F607-4E25-8BEE-26ECD283CD84}" destId="{4C5AC9CC-AAD8-4288-A902-EC2D2B584548}" srcOrd="0" destOrd="0" presId="urn:microsoft.com/office/officeart/2005/8/layout/process2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FB7BF6C9-E1B8-4048-979E-9DDEC6EBDCEC}" type="presOf" srcId="{4990C4EA-C794-4550-8A8C-188569D59236}" destId="{8F555DBC-68B1-4286-9E07-2EFEC264ADB7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79CCB46-7D5A-4872-BE34-57C8015BA641}" type="presOf" srcId="{7726E81D-AC0D-4954-A30D-36E70B534C91}" destId="{044D02EF-44DA-4DD5-ACA3-BB09B8E6B854}" srcOrd="0" destOrd="0" presId="urn:microsoft.com/office/officeart/2005/8/layout/process2"/>
    <dgm:cxn modelId="{48DA198C-2BF5-4BC9-AC5C-341EF2954895}" type="presParOf" srcId="{9A29203A-26CE-44D1-8E05-DF392C77DADC}" destId="{044D02EF-44DA-4DD5-ACA3-BB09B8E6B854}" srcOrd="0" destOrd="0" presId="urn:microsoft.com/office/officeart/2005/8/layout/process2"/>
    <dgm:cxn modelId="{BA21C9A9-F826-42F4-B5FF-4869D73CAEEF}" type="presParOf" srcId="{9A29203A-26CE-44D1-8E05-DF392C77DADC}" destId="{5BAAD0B0-C4EA-496B-AD72-12F55B51920F}" srcOrd="1" destOrd="0" presId="urn:microsoft.com/office/officeart/2005/8/layout/process2"/>
    <dgm:cxn modelId="{8F5E7E33-7F21-4661-B7D1-5983460C6DA1}" type="presParOf" srcId="{5BAAD0B0-C4EA-496B-AD72-12F55B51920F}" destId="{695188FE-1418-4717-8B40-B9CF111EE6B9}" srcOrd="0" destOrd="0" presId="urn:microsoft.com/office/officeart/2005/8/layout/process2"/>
    <dgm:cxn modelId="{37E5C320-4F18-4690-B224-A0140A7D6D91}" type="presParOf" srcId="{9A29203A-26CE-44D1-8E05-DF392C77DADC}" destId="{749FB6E4-5F9F-4B56-A567-796F2105AEBB}" srcOrd="2" destOrd="0" presId="urn:microsoft.com/office/officeart/2005/8/layout/process2"/>
    <dgm:cxn modelId="{F2CB11F9-6DAC-4B70-A5AE-5838A5B4C35A}" type="presParOf" srcId="{9A29203A-26CE-44D1-8E05-DF392C77DADC}" destId="{2C0B7A98-450F-4816-A563-4FEC9AF8A3D0}" srcOrd="3" destOrd="0" presId="urn:microsoft.com/office/officeart/2005/8/layout/process2"/>
    <dgm:cxn modelId="{7B70A9B9-E321-4F59-9D53-EE0D2F85D4A2}" type="presParOf" srcId="{2C0B7A98-450F-4816-A563-4FEC9AF8A3D0}" destId="{83BE4DCC-B008-4846-86DB-6A865DDA9657}" srcOrd="0" destOrd="0" presId="urn:microsoft.com/office/officeart/2005/8/layout/process2"/>
    <dgm:cxn modelId="{A379ADA4-999C-4840-93BD-06F0C101F6D9}" type="presParOf" srcId="{9A29203A-26CE-44D1-8E05-DF392C77DADC}" destId="{4C5AC9CC-AAD8-4288-A902-EC2D2B584548}" srcOrd="4" destOrd="0" presId="urn:microsoft.com/office/officeart/2005/8/layout/process2"/>
    <dgm:cxn modelId="{F561F4AA-B2C6-4952-BA94-6E2E667FE688}" type="presParOf" srcId="{9A29203A-26CE-44D1-8E05-DF392C77DADC}" destId="{8F555DBC-68B1-4286-9E07-2EFEC264ADB7}" srcOrd="5" destOrd="0" presId="urn:microsoft.com/office/officeart/2005/8/layout/process2"/>
    <dgm:cxn modelId="{9115366C-EFDC-4216-A5C9-AE651116EF1A}" type="presParOf" srcId="{8F555DBC-68B1-4286-9E07-2EFEC264ADB7}" destId="{D88735CC-AAA0-46BE-B41A-BA5B7A38B4E7}" srcOrd="0" destOrd="0" presId="urn:microsoft.com/office/officeart/2005/8/layout/process2"/>
    <dgm:cxn modelId="{59C61962-B35F-42B9-A2B5-F280AE77BCD1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List6" loCatId="list" qsTypeId="urn:microsoft.com/office/officeart/2005/8/quickstyle/simple4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pPr algn="l"/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4666207-0E4B-428F-9F9A-71FE573D9BB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0074029-1C1E-4A4C-869D-30DB656A525D}" type="parTrans" cxnId="{73266C1B-97E8-44A1-B962-AD2DF88207A9}">
      <dgm:prSet/>
      <dgm:spPr/>
      <dgm:t>
        <a:bodyPr/>
        <a:lstStyle/>
        <a:p>
          <a:endParaRPr lang="en-US"/>
        </a:p>
      </dgm:t>
    </dgm:pt>
    <dgm:pt modelId="{2184ED18-741D-4813-ADCE-F5A8F22AD000}" type="sibTrans" cxnId="{73266C1B-97E8-44A1-B962-AD2DF88207A9}">
      <dgm:prSet/>
      <dgm:spPr/>
      <dgm:t>
        <a:bodyPr/>
        <a:lstStyle/>
        <a:p>
          <a:endParaRPr lang="en-US"/>
        </a:p>
      </dgm:t>
    </dgm:pt>
    <dgm:pt modelId="{DBD396A4-385B-4BA9-9C77-FB320FEA5B7A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D5021CE-AFF8-475B-8462-8FB333B61F66}" type="parTrans" cxnId="{0C419F74-D2B2-4D4D-BD87-CCB54C98B3F9}">
      <dgm:prSet/>
      <dgm:spPr/>
      <dgm:t>
        <a:bodyPr/>
        <a:lstStyle/>
        <a:p>
          <a:endParaRPr lang="en-US"/>
        </a:p>
      </dgm:t>
    </dgm:pt>
    <dgm:pt modelId="{461DFB2B-1A16-41B0-A568-397B3171B1B9}" type="sibTrans" cxnId="{0C419F74-D2B2-4D4D-BD87-CCB54C98B3F9}">
      <dgm:prSet/>
      <dgm:spPr/>
      <dgm:t>
        <a:bodyPr/>
        <a:lstStyle/>
        <a:p>
          <a:endParaRPr lang="en-US"/>
        </a:p>
      </dgm:t>
    </dgm:pt>
    <dgm:pt modelId="{A1381D56-7C92-40E3-A6AD-3E03FDBE2F9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C588AF9E-B1C4-45FB-AF03-BCAF36359040}" type="parTrans" cxnId="{2839C65F-FED2-4604-A904-5F57A19E057F}">
      <dgm:prSet/>
      <dgm:spPr/>
      <dgm:t>
        <a:bodyPr/>
        <a:lstStyle/>
        <a:p>
          <a:endParaRPr lang="en-US"/>
        </a:p>
      </dgm:t>
    </dgm:pt>
    <dgm:pt modelId="{A9981449-15A1-40F1-A45C-8A5F8C9F7E9D}" type="sibTrans" cxnId="{2839C65F-FED2-4604-A904-5F57A19E057F}">
      <dgm:prSet/>
      <dgm:spPr/>
      <dgm:t>
        <a:bodyPr/>
        <a:lstStyle/>
        <a:p>
          <a:endParaRPr lang="en-US"/>
        </a:p>
      </dgm:t>
    </dgm:pt>
    <dgm:pt modelId="{DBDAFDBE-BFC1-444E-846E-CDAD4AEC273E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3D37F8A5-371E-4BEB-8A60-4E71571754D6}" type="parTrans" cxnId="{13ECF527-A09B-41D3-89D2-9F3B3EAF3107}">
      <dgm:prSet/>
      <dgm:spPr/>
      <dgm:t>
        <a:bodyPr/>
        <a:lstStyle/>
        <a:p>
          <a:endParaRPr lang="en-US"/>
        </a:p>
      </dgm:t>
    </dgm:pt>
    <dgm:pt modelId="{0F3E9A9A-B800-481C-B7BA-5C764888FF40}" type="sibTrans" cxnId="{13ECF527-A09B-41D3-89D2-9F3B3EAF3107}">
      <dgm:prSet/>
      <dgm:spPr/>
      <dgm:t>
        <a:bodyPr/>
        <a:lstStyle/>
        <a:p>
          <a:endParaRPr lang="en-US"/>
        </a:p>
      </dgm:t>
    </dgm:pt>
    <dgm:pt modelId="{373BD5FF-D040-4AF3-8DB7-5DA01EB7390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4E8D7E4-4B2F-4D6A-BB52-63180CC10E15}" type="parTrans" cxnId="{2EFD3F3C-4F00-4DB1-9500-6531A43AF3D3}">
      <dgm:prSet/>
      <dgm:spPr/>
      <dgm:t>
        <a:bodyPr/>
        <a:lstStyle/>
        <a:p>
          <a:endParaRPr lang="en-US"/>
        </a:p>
      </dgm:t>
    </dgm:pt>
    <dgm:pt modelId="{FCF669B5-04A2-40F1-8C9A-29DC2FC964D6}" type="sibTrans" cxnId="{2EFD3F3C-4F00-4DB1-9500-6531A43AF3D3}">
      <dgm:prSet/>
      <dgm:spPr/>
      <dgm:t>
        <a:bodyPr/>
        <a:lstStyle/>
        <a:p>
          <a:endParaRPr lang="en-US"/>
        </a:p>
      </dgm:t>
    </dgm:pt>
    <dgm:pt modelId="{63B61358-BB38-494B-B715-1979232626B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6E1158-2FA7-420F-ABA5-BB1C1255720F}" type="parTrans" cxnId="{59BA52FE-FE8A-4291-9B67-6B675E16C63A}">
      <dgm:prSet/>
      <dgm:spPr/>
      <dgm:t>
        <a:bodyPr/>
        <a:lstStyle/>
        <a:p>
          <a:endParaRPr lang="en-US"/>
        </a:p>
      </dgm:t>
    </dgm:pt>
    <dgm:pt modelId="{E35F2D4F-ED72-4849-8410-12146C3CB93E}" type="sibTrans" cxnId="{59BA52FE-FE8A-4291-9B67-6B675E16C63A}">
      <dgm:prSet/>
      <dgm:spPr/>
      <dgm:t>
        <a:bodyPr/>
        <a:lstStyle/>
        <a:p>
          <a:endParaRPr lang="en-US"/>
        </a:p>
      </dgm:t>
    </dgm:pt>
    <dgm:pt modelId="{B5BC9E86-54E8-4747-9FDB-A9C39B61E176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47981ED8-6B3E-48C5-8E08-66D704964842}" type="parTrans" cxnId="{F2A365E7-4C09-4C11-AF55-DC5EE9EAA6E9}">
      <dgm:prSet/>
      <dgm:spPr/>
      <dgm:t>
        <a:bodyPr/>
        <a:lstStyle/>
        <a:p>
          <a:endParaRPr lang="en-US"/>
        </a:p>
      </dgm:t>
    </dgm:pt>
    <dgm:pt modelId="{761EB58C-63BA-4C06-97F3-096E4DEBFCDD}" type="sibTrans" cxnId="{F2A365E7-4C09-4C11-AF55-DC5EE9EAA6E9}">
      <dgm:prSet/>
      <dgm:spPr/>
      <dgm:t>
        <a:bodyPr/>
        <a:lstStyle/>
        <a:p>
          <a:endParaRPr lang="en-US"/>
        </a:p>
      </dgm:t>
    </dgm:pt>
    <dgm:pt modelId="{97A61ECA-97AD-43ED-9F28-85D567142D24}" type="pres">
      <dgm:prSet presAssocID="{E6574C2E-1118-47EE-8A0C-D37A91EDB819}" presName="Name0" presStyleCnt="0">
        <dgm:presLayoutVars>
          <dgm:dir/>
          <dgm:animLvl val="lvl"/>
          <dgm:resizeHandles/>
        </dgm:presLayoutVars>
      </dgm:prSet>
      <dgm:spPr/>
    </dgm:pt>
    <dgm:pt modelId="{967DD871-2797-4292-A35A-F4C371B84F79}" type="pres">
      <dgm:prSet presAssocID="{2132EA17-EFEF-40F0-9E49-1B7048737BFA}" presName="linNode" presStyleCnt="0"/>
      <dgm:spPr/>
    </dgm:pt>
    <dgm:pt modelId="{DF6FD0F2-D124-48C0-8D55-712E6D12D91F}" type="pres">
      <dgm:prSet presAssocID="{2132EA17-EFEF-40F0-9E49-1B7048737BFA}" presName="parentShp" presStyleLbl="node1" presStyleIdx="0" presStyleCnt="1" custLinFactNeighborY="-1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067EFF-B4A4-4770-AABF-D016F8005ED2}" type="pres">
      <dgm:prSet presAssocID="{2132EA17-EFEF-40F0-9E49-1B7048737BFA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BA52FE-FE8A-4291-9B67-6B675E16C63A}" srcId="{2132EA17-EFEF-40F0-9E49-1B7048737BFA}" destId="{63B61358-BB38-494B-B715-1979232626B0}" srcOrd="5" destOrd="0" parTransId="{946E1158-2FA7-420F-ABA5-BB1C1255720F}" sibTransId="{E35F2D4F-ED72-4849-8410-12146C3CB93E}"/>
    <dgm:cxn modelId="{2837E767-4D4C-4089-A2E2-051AE9B97385}" type="presOf" srcId="{DBD396A4-385B-4BA9-9C77-FB320FEA5B7A}" destId="{DB067EFF-B4A4-4770-AABF-D016F8005ED2}" srcOrd="0" destOrd="1" presId="urn:microsoft.com/office/officeart/2005/8/layout/vList6"/>
    <dgm:cxn modelId="{F2A365E7-4C09-4C11-AF55-DC5EE9EAA6E9}" srcId="{2132EA17-EFEF-40F0-9E49-1B7048737BFA}" destId="{B5BC9E86-54E8-4747-9FDB-A9C39B61E176}" srcOrd="6" destOrd="0" parTransId="{47981ED8-6B3E-48C5-8E08-66D704964842}" sibTransId="{761EB58C-63BA-4C06-97F3-096E4DEBFCDD}"/>
    <dgm:cxn modelId="{A730C974-F97B-4DA6-8D0F-7F35A240952E}" type="presOf" srcId="{34666207-0E4B-428F-9F9A-71FE573D9BBC}" destId="{DB067EFF-B4A4-4770-AABF-D016F8005ED2}" srcOrd="0" destOrd="0" presId="urn:microsoft.com/office/officeart/2005/8/layout/vList6"/>
    <dgm:cxn modelId="{73266C1B-97E8-44A1-B962-AD2DF88207A9}" srcId="{2132EA17-EFEF-40F0-9E49-1B7048737BFA}" destId="{34666207-0E4B-428F-9F9A-71FE573D9BBC}" srcOrd="0" destOrd="0" parTransId="{A0074029-1C1E-4A4C-869D-30DB656A525D}" sibTransId="{2184ED18-741D-4813-ADCE-F5A8F22AD000}"/>
    <dgm:cxn modelId="{6C02D472-823F-44A8-9F95-888BC5044078}" type="presOf" srcId="{E6574C2E-1118-47EE-8A0C-D37A91EDB819}" destId="{97A61ECA-97AD-43ED-9F28-85D567142D24}" srcOrd="0" destOrd="0" presId="urn:microsoft.com/office/officeart/2005/8/layout/vList6"/>
    <dgm:cxn modelId="{2839C65F-FED2-4604-A904-5F57A19E057F}" srcId="{2132EA17-EFEF-40F0-9E49-1B7048737BFA}" destId="{A1381D56-7C92-40E3-A6AD-3E03FDBE2F90}" srcOrd="2" destOrd="0" parTransId="{C588AF9E-B1C4-45FB-AF03-BCAF36359040}" sibTransId="{A9981449-15A1-40F1-A45C-8A5F8C9F7E9D}"/>
    <dgm:cxn modelId="{4A48DD93-E2AE-4F01-90FF-CB8F31FB1AEC}" type="presOf" srcId="{2132EA17-EFEF-40F0-9E49-1B7048737BFA}" destId="{DF6FD0F2-D124-48C0-8D55-712E6D12D91F}" srcOrd="0" destOrd="0" presId="urn:microsoft.com/office/officeart/2005/8/layout/vList6"/>
    <dgm:cxn modelId="{052D2EE2-967B-4E16-AC4D-3D03D001E60A}" type="presOf" srcId="{373BD5FF-D040-4AF3-8DB7-5DA01EB7390C}" destId="{DB067EFF-B4A4-4770-AABF-D016F8005ED2}" srcOrd="0" destOrd="4" presId="urn:microsoft.com/office/officeart/2005/8/layout/vList6"/>
    <dgm:cxn modelId="{0C419F74-D2B2-4D4D-BD87-CCB54C98B3F9}" srcId="{2132EA17-EFEF-40F0-9E49-1B7048737BFA}" destId="{DBD396A4-385B-4BA9-9C77-FB320FEA5B7A}" srcOrd="1" destOrd="0" parTransId="{FD5021CE-AFF8-475B-8462-8FB333B61F66}" sibTransId="{461DFB2B-1A16-41B0-A568-397B3171B1B9}"/>
    <dgm:cxn modelId="{13ECF527-A09B-41D3-89D2-9F3B3EAF3107}" srcId="{2132EA17-EFEF-40F0-9E49-1B7048737BFA}" destId="{DBDAFDBE-BFC1-444E-846E-CDAD4AEC273E}" srcOrd="3" destOrd="0" parTransId="{3D37F8A5-371E-4BEB-8A60-4E71571754D6}" sibTransId="{0F3E9A9A-B800-481C-B7BA-5C764888FF40}"/>
    <dgm:cxn modelId="{C936ED36-5EC4-4729-BAF5-48079AC279A8}" type="presOf" srcId="{63B61358-BB38-494B-B715-1979232626B0}" destId="{DB067EFF-B4A4-4770-AABF-D016F8005ED2}" srcOrd="0" destOrd="5" presId="urn:microsoft.com/office/officeart/2005/8/layout/vList6"/>
    <dgm:cxn modelId="{0D0C0EDE-2FB9-4E0E-8815-B3325EF2BF2B}" type="presOf" srcId="{DBDAFDBE-BFC1-444E-846E-CDAD4AEC273E}" destId="{DB067EFF-B4A4-4770-AABF-D016F8005ED2}" srcOrd="0" destOrd="3" presId="urn:microsoft.com/office/officeart/2005/8/layout/vList6"/>
    <dgm:cxn modelId="{FFD2D212-156A-43FE-B39A-50DFEF903103}" type="presOf" srcId="{A1381D56-7C92-40E3-A6AD-3E03FDBE2F90}" destId="{DB067EFF-B4A4-4770-AABF-D016F8005ED2}" srcOrd="0" destOrd="2" presId="urn:microsoft.com/office/officeart/2005/8/layout/vList6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2EFD3F3C-4F00-4DB1-9500-6531A43AF3D3}" srcId="{2132EA17-EFEF-40F0-9E49-1B7048737BFA}" destId="{373BD5FF-D040-4AF3-8DB7-5DA01EB7390C}" srcOrd="4" destOrd="0" parTransId="{84E8D7E4-4B2F-4D6A-BB52-63180CC10E15}" sibTransId="{FCF669B5-04A2-40F1-8C9A-29DC2FC964D6}"/>
    <dgm:cxn modelId="{B2010D58-69F6-4381-B246-013E1CA25F37}" type="presOf" srcId="{B5BC9E86-54E8-4747-9FDB-A9C39B61E176}" destId="{DB067EFF-B4A4-4770-AABF-D016F8005ED2}" srcOrd="0" destOrd="6" presId="urn:microsoft.com/office/officeart/2005/8/layout/vList6"/>
    <dgm:cxn modelId="{44216EEA-0DFC-43D7-97A9-19D3EFBA564C}" type="presParOf" srcId="{97A61ECA-97AD-43ED-9F28-85D567142D24}" destId="{967DD871-2797-4292-A35A-F4C371B84F79}" srcOrd="0" destOrd="0" presId="urn:microsoft.com/office/officeart/2005/8/layout/vList6"/>
    <dgm:cxn modelId="{F5BEEA32-2C8D-48B6-9E3C-71EB48A06A76}" type="presParOf" srcId="{967DD871-2797-4292-A35A-F4C371B84F79}" destId="{DF6FD0F2-D124-48C0-8D55-712E6D12D91F}" srcOrd="0" destOrd="0" presId="urn:microsoft.com/office/officeart/2005/8/layout/vList6"/>
    <dgm:cxn modelId="{35F8D0FC-5D55-4859-BF93-FDA76BAA64C8}" type="presParOf" srcId="{967DD871-2797-4292-A35A-F4C371B84F79}" destId="{DB067EFF-B4A4-4770-AABF-D016F8005ED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ตามหนังสือรับรองการ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9CAD666F-93A4-484A-A088-C4E4F72FB18F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E506175E-9FF5-4782-A851-11F28E60F669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X="203551" custScaleY="2022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X="203551" custScaleY="2022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FFDFC9-C4D8-4216-8919-029D62D91ACE}" type="presOf" srcId="{941E6736-D5EB-4A0B-819A-A31C8052DBB5}" destId="{0F7DE6BC-9F78-442C-B2FB-C7CF5399419E}" srcOrd="0" destOrd="0" presId="urn:microsoft.com/office/officeart/2005/8/layout/default#2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83529643-F626-4A1E-96A5-1647CADC1A86}" type="presOf" srcId="{9CAD666F-93A4-484A-A088-C4E4F72FB18F}" destId="{6E76DF48-6772-4AF7-B2C7-53FEB5435E3C}" srcOrd="0" destOrd="0" presId="urn:microsoft.com/office/officeart/2005/8/layout/default#2"/>
    <dgm:cxn modelId="{4FC5FF1E-9D32-471C-B4C9-1436041790EE}" srcId="{9CAD666F-93A4-484A-A088-C4E4F72FB18F}" destId="{E506175E-9FF5-4782-A851-11F28E60F669}" srcOrd="0" destOrd="0" parTransId="{54590E31-B084-4658-A775-B8F391DBDE1F}" sibTransId="{1589EFF5-ED97-453C-B044-D86F38F37839}"/>
    <dgm:cxn modelId="{FD7E9D54-2D87-4279-931C-9F2062F57EC6}" type="presOf" srcId="{E506175E-9FF5-4782-A851-11F28E60F669}" destId="{6E76DF48-6772-4AF7-B2C7-53FEB5435E3C}" srcOrd="0" destOrd="1" presId="urn:microsoft.com/office/officeart/2005/8/layout/default#2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BE468B5D-92F1-4015-AA58-35C8EDF2D093}" type="presOf" srcId="{EC8972F6-8075-4F25-92EA-CEE33F8DDE2E}" destId="{4CB26D1A-6C30-419B-9135-CF1328DEBA5E}" srcOrd="0" destOrd="0" presId="urn:microsoft.com/office/officeart/2005/8/layout/default#2"/>
    <dgm:cxn modelId="{EA1B6CF4-17A7-4EAC-ABD1-0C2B9EA7BFEB}" type="presParOf" srcId="{0F7DE6BC-9F78-442C-B2FB-C7CF5399419E}" destId="{4CB26D1A-6C30-419B-9135-CF1328DEBA5E}" srcOrd="0" destOrd="0" presId="urn:microsoft.com/office/officeart/2005/8/layout/default#2"/>
    <dgm:cxn modelId="{F3ED0AB8-E83B-44E8-8555-5EE18D32ECE5}" type="presParOf" srcId="{0F7DE6BC-9F78-442C-B2FB-C7CF5399419E}" destId="{25B5EFC8-3516-432C-8B11-17A8C48FB19A}" srcOrd="1" destOrd="0" presId="urn:microsoft.com/office/officeart/2005/8/layout/default#2"/>
    <dgm:cxn modelId="{EF8DE625-6B5C-486B-B2F8-3F6522A7E88E}" type="presParOf" srcId="{0F7DE6BC-9F78-442C-B2FB-C7CF5399419E}" destId="{6E76DF48-6772-4AF7-B2C7-53FEB5435E3C}" srcOrd="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8DB7E8FF-31B4-43CD-93CA-9D75942DD0F7}">
      <dgm:prSet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10046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110000" custScaleY="105075" custLinFactNeighborX="-1334" custLinFactNeighborY="127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6A55055D-3D83-4EFF-8BD1-5C0F4C3E0669}" type="presOf" srcId="{3CAEECFA-5007-45DB-8905-580A54C1F787}" destId="{F9387761-1E99-4890-AC9E-DCB9C43D099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C8797F84-40BC-4989-9046-47D28FC9F2C6}" type="presOf" srcId="{EC8972F6-8075-4F25-92EA-CEE33F8DDE2E}" destId="{A4DD09D2-DDE8-4113-B639-1F9C0C2A5368}" srcOrd="0" destOrd="0" presId="urn:microsoft.com/office/officeart/2005/8/layout/hierarchy4"/>
    <dgm:cxn modelId="{915FC4B0-8075-457E-BB94-13732221306B}" type="presOf" srcId="{941E6736-D5EB-4A0B-819A-A31C8052DBB5}" destId="{D7ED0A45-B1CB-4729-BC2F-7EAE0ADF0AE8}" srcOrd="0" destOrd="0" presId="urn:microsoft.com/office/officeart/2005/8/layout/hierarchy4"/>
    <dgm:cxn modelId="{A6F28E21-AA24-415C-AFA6-FA1DD7A44057}" type="presOf" srcId="{BE01277A-7A2E-40D1-8031-C8AE22F4FFA0}" destId="{5ED79D52-5B75-4506-8C02-1EA6B30B3EAF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1573FB95-22A6-4496-BDCF-71B46FFBEB49}" type="presOf" srcId="{AAA59179-C6F0-451A-81A9-93325587F89C}" destId="{2360D4D4-750F-48AB-A669-C2375AE9899D}" srcOrd="0" destOrd="0" presId="urn:microsoft.com/office/officeart/2005/8/layout/hierarchy4"/>
    <dgm:cxn modelId="{EC0CA0D4-DC2E-4528-A5F7-5415EEBFDFBD}" type="presOf" srcId="{8DB7E8FF-31B4-43CD-93CA-9D75942DD0F7}" destId="{6D50754A-19BF-4FE9-A0F8-4D03C369B18F}" srcOrd="0" destOrd="0" presId="urn:microsoft.com/office/officeart/2005/8/layout/hierarchy4"/>
    <dgm:cxn modelId="{8A816F95-A009-4478-808D-0F583502DCF2}" type="presParOf" srcId="{D7ED0A45-B1CB-4729-BC2F-7EAE0ADF0AE8}" destId="{2AEBC48A-889F-473D-8DD8-3DD190241BA2}" srcOrd="0" destOrd="0" presId="urn:microsoft.com/office/officeart/2005/8/layout/hierarchy4"/>
    <dgm:cxn modelId="{C749BC64-D4B5-43D1-B2D3-5F3FF0F36A8F}" type="presParOf" srcId="{2AEBC48A-889F-473D-8DD8-3DD190241BA2}" destId="{A4DD09D2-DDE8-4113-B639-1F9C0C2A5368}" srcOrd="0" destOrd="0" presId="urn:microsoft.com/office/officeart/2005/8/layout/hierarchy4"/>
    <dgm:cxn modelId="{0E044C97-2839-4151-A5CE-80FA6C1E9A26}" type="presParOf" srcId="{2AEBC48A-889F-473D-8DD8-3DD190241BA2}" destId="{97DDE450-F073-49EA-A2EB-3C9CB492FF09}" srcOrd="1" destOrd="0" presId="urn:microsoft.com/office/officeart/2005/8/layout/hierarchy4"/>
    <dgm:cxn modelId="{EE06FCC5-2A82-4C52-9603-9FDDA0707598}" type="presParOf" srcId="{2AEBC48A-889F-473D-8DD8-3DD190241BA2}" destId="{995191BB-E19A-4F5A-82C3-79451EABC329}" srcOrd="2" destOrd="0" presId="urn:microsoft.com/office/officeart/2005/8/layout/hierarchy4"/>
    <dgm:cxn modelId="{C6B39501-805F-45D9-98B3-A0907F591145}" type="presParOf" srcId="{995191BB-E19A-4F5A-82C3-79451EABC329}" destId="{9575E8C9-31FA-4269-BD1D-C40A3667B0BE}" srcOrd="0" destOrd="0" presId="urn:microsoft.com/office/officeart/2005/8/layout/hierarchy4"/>
    <dgm:cxn modelId="{B87F5141-3B70-4C09-9C46-9AB3AFD3388B}" type="presParOf" srcId="{9575E8C9-31FA-4269-BD1D-C40A3667B0BE}" destId="{2360D4D4-750F-48AB-A669-C2375AE9899D}" srcOrd="0" destOrd="0" presId="urn:microsoft.com/office/officeart/2005/8/layout/hierarchy4"/>
    <dgm:cxn modelId="{A2DC5414-8DB2-418A-963E-C233BE90C875}" type="presParOf" srcId="{9575E8C9-31FA-4269-BD1D-C40A3667B0BE}" destId="{6A0803CC-153C-4B81-99E1-D0A024207860}" srcOrd="1" destOrd="0" presId="urn:microsoft.com/office/officeart/2005/8/layout/hierarchy4"/>
    <dgm:cxn modelId="{FB70637B-EB31-4B4B-A774-5FA8641F6C2C}" type="presParOf" srcId="{995191BB-E19A-4F5A-82C3-79451EABC329}" destId="{C022A451-8F1A-4D7C-AF97-E9CAFFEB1DD2}" srcOrd="1" destOrd="0" presId="urn:microsoft.com/office/officeart/2005/8/layout/hierarchy4"/>
    <dgm:cxn modelId="{B3279870-D757-4183-8F41-F75DB2850635}" type="presParOf" srcId="{995191BB-E19A-4F5A-82C3-79451EABC329}" destId="{BA8953AC-05A8-4886-8C7D-0D188A25A059}" srcOrd="2" destOrd="0" presId="urn:microsoft.com/office/officeart/2005/8/layout/hierarchy4"/>
    <dgm:cxn modelId="{6C42E51E-031E-4FA7-916A-41D0C2FD32DB}" type="presParOf" srcId="{BA8953AC-05A8-4886-8C7D-0D188A25A059}" destId="{F9387761-1E99-4890-AC9E-DCB9C43D0998}" srcOrd="0" destOrd="0" presId="urn:microsoft.com/office/officeart/2005/8/layout/hierarchy4"/>
    <dgm:cxn modelId="{8C228D32-DC3F-4A63-9462-3D2510A104B7}" type="presParOf" srcId="{BA8953AC-05A8-4886-8C7D-0D188A25A059}" destId="{FD1E0991-9B8A-4602-B128-781CAD2D8024}" srcOrd="1" destOrd="0" presId="urn:microsoft.com/office/officeart/2005/8/layout/hierarchy4"/>
    <dgm:cxn modelId="{97B96C4E-64DE-4605-B38B-309EE89BCD0A}" type="presParOf" srcId="{995191BB-E19A-4F5A-82C3-79451EABC329}" destId="{8325E9C3-CC1B-4DB1-A4CD-8C3C0DF95866}" srcOrd="3" destOrd="0" presId="urn:microsoft.com/office/officeart/2005/8/layout/hierarchy4"/>
    <dgm:cxn modelId="{B3183DEF-152A-4D59-B9D4-85435F4B5FD1}" type="presParOf" srcId="{995191BB-E19A-4F5A-82C3-79451EABC329}" destId="{D56D7C3F-C217-406D-80A6-F0B293DD89F3}" srcOrd="4" destOrd="0" presId="urn:microsoft.com/office/officeart/2005/8/layout/hierarchy4"/>
    <dgm:cxn modelId="{552CAD55-20D6-4A40-953F-1EBA31ECDFFE}" type="presParOf" srcId="{D56D7C3F-C217-406D-80A6-F0B293DD89F3}" destId="{6D50754A-19BF-4FE9-A0F8-4D03C369B18F}" srcOrd="0" destOrd="0" presId="urn:microsoft.com/office/officeart/2005/8/layout/hierarchy4"/>
    <dgm:cxn modelId="{58C1AC88-C1D5-48C7-B338-BADB1D31DE4B}" type="presParOf" srcId="{D56D7C3F-C217-406D-80A6-F0B293DD89F3}" destId="{14419D7A-01A8-4761-BFC6-588C347D0E0F}" srcOrd="1" destOrd="0" presId="urn:microsoft.com/office/officeart/2005/8/layout/hierarchy4"/>
    <dgm:cxn modelId="{7A92BCCA-19F6-4751-B8F9-6F1F4DAC9855}" type="presParOf" srcId="{995191BB-E19A-4F5A-82C3-79451EABC329}" destId="{45E623CC-D071-4553-BC49-36EA176D7EDE}" srcOrd="5" destOrd="0" presId="urn:microsoft.com/office/officeart/2005/8/layout/hierarchy4"/>
    <dgm:cxn modelId="{32AED069-4B9D-4BC9-A4B5-136EF565E71D}" type="presParOf" srcId="{995191BB-E19A-4F5A-82C3-79451EABC329}" destId="{D89BC40F-EC1D-4C7C-A858-1F7983DF8EDD}" srcOrd="6" destOrd="0" presId="urn:microsoft.com/office/officeart/2005/8/layout/hierarchy4"/>
    <dgm:cxn modelId="{4BBEED20-DA07-4003-99E8-35B945C8577E}" type="presParOf" srcId="{D89BC40F-EC1D-4C7C-A858-1F7983DF8EDD}" destId="{5ED79D52-5B75-4506-8C02-1EA6B30B3EAF}" srcOrd="0" destOrd="0" presId="urn:microsoft.com/office/officeart/2005/8/layout/hierarchy4"/>
    <dgm:cxn modelId="{A5E813A9-95E0-455C-B973-D016DA2818FF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ผู้ลงนามในสัญญาค้ำประกันต้องเป็นกรรมการบริหาร หุ้นส่วนผู้จัดการ หรือผู้แทนอื่นของนิติบุคคล แล้วแต่กรณี</a:t>
          </a:r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0F188EAC-4891-4E3D-A625-20E9EC4F3732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บัตรข้าราชการของคู่สมรส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และทะเบียนสมรส (กรณีมีคู่สมรส)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506175E-9FF5-4782-A851-11F28E60F669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CAD666F-93A4-484A-A088-C4E4F72FB18F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หลักฐานประกอบการทำสัญญา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4C21A9BE-B111-48BB-9388-271086374C2F}" type="sibTrans" cxnId="{6F364286-9161-48A0-9736-665CD7F21CC5}">
      <dgm:prSet/>
      <dgm:spPr/>
      <dgm:t>
        <a:bodyPr/>
        <a:lstStyle/>
        <a:p>
          <a:endParaRPr lang="en-US"/>
        </a:p>
      </dgm:t>
    </dgm:pt>
    <dgm:pt modelId="{412BA8F9-D01D-4ECB-9059-F7DB98CC8D98}" type="parTrans" cxnId="{6F364286-9161-48A0-9736-665CD7F21CC5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X="203551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X="203551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44DF15-41E7-427A-A81E-DAB26818FBF5}" type="presOf" srcId="{941E6736-D5EB-4A0B-819A-A31C8052DBB5}" destId="{0F7DE6BC-9F78-442C-B2FB-C7CF5399419E}" srcOrd="0" destOrd="0" presId="urn:microsoft.com/office/officeart/2005/8/layout/default#3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1D02A14D-7405-4C3D-84F6-86CA4D6AAA3D}" type="presOf" srcId="{0F188EAC-4891-4E3D-A625-20E9EC4F3732}" destId="{6E76DF48-6772-4AF7-B2C7-53FEB5435E3C}" srcOrd="0" destOrd="2" presId="urn:microsoft.com/office/officeart/2005/8/layout/default#3"/>
    <dgm:cxn modelId="{FB511210-218C-4709-AA85-64892A29B131}" type="presOf" srcId="{9CAD666F-93A4-484A-A088-C4E4F72FB18F}" destId="{6E76DF48-6772-4AF7-B2C7-53FEB5435E3C}" srcOrd="0" destOrd="0" presId="urn:microsoft.com/office/officeart/2005/8/layout/default#3"/>
    <dgm:cxn modelId="{4FC5FF1E-9D32-471C-B4C9-1436041790EE}" srcId="{9CAD666F-93A4-484A-A088-C4E4F72FB18F}" destId="{E506175E-9FF5-4782-A851-11F28E60F669}" srcOrd="0" destOrd="0" parTransId="{54590E31-B084-4658-A775-B8F391DBDE1F}" sibTransId="{1589EFF5-ED97-453C-B044-D86F38F37839}"/>
    <dgm:cxn modelId="{239759B0-28A7-4465-BE9A-92C66A36149C}" type="presOf" srcId="{EC8972F6-8075-4F25-92EA-CEE33F8DDE2E}" destId="{4CB26D1A-6C30-419B-9135-CF1328DEBA5E}" srcOrd="0" destOrd="0" presId="urn:microsoft.com/office/officeart/2005/8/layout/default#3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C885BB9-5410-41E7-AC38-E3616AF8A01B}" type="presOf" srcId="{E506175E-9FF5-4782-A851-11F28E60F669}" destId="{6E76DF48-6772-4AF7-B2C7-53FEB5435E3C}" srcOrd="0" destOrd="1" presId="urn:microsoft.com/office/officeart/2005/8/layout/default#3"/>
    <dgm:cxn modelId="{6F364286-9161-48A0-9736-665CD7F21CC5}" srcId="{9CAD666F-93A4-484A-A088-C4E4F72FB18F}" destId="{0F188EAC-4891-4E3D-A625-20E9EC4F3732}" srcOrd="1" destOrd="0" parTransId="{412BA8F9-D01D-4ECB-9059-F7DB98CC8D98}" sibTransId="{4C21A9BE-B111-48BB-9388-271086374C2F}"/>
    <dgm:cxn modelId="{A9E3E51D-1826-461F-94B1-4EED40FDA8D7}" type="presParOf" srcId="{0F7DE6BC-9F78-442C-B2FB-C7CF5399419E}" destId="{4CB26D1A-6C30-419B-9135-CF1328DEBA5E}" srcOrd="0" destOrd="0" presId="urn:microsoft.com/office/officeart/2005/8/layout/default#3"/>
    <dgm:cxn modelId="{F78D4C99-9120-4DBF-92A9-C0B82DC2EAA3}" type="presParOf" srcId="{0F7DE6BC-9F78-442C-B2FB-C7CF5399419E}" destId="{25B5EFC8-3516-432C-8B11-17A8C48FB19A}" srcOrd="1" destOrd="0" presId="urn:microsoft.com/office/officeart/2005/8/layout/default#3"/>
    <dgm:cxn modelId="{FFCB0BC2-9E01-4686-9F96-F6A685C6FFA1}" type="presParOf" srcId="{0F7DE6BC-9F78-442C-B2FB-C7CF5399419E}" destId="{6E76DF48-6772-4AF7-B2C7-53FEB5435E3C}" srcOrd="2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36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DA71AAE-B24D-4CCA-A64F-0B00F1197E8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86BC65E-042A-4B66-AE81-17E56B8DAC9C}" type="pres">
      <dgm:prSet presAssocID="{EC8972F6-8075-4F25-92EA-CEE33F8DDE2E}" presName="node" presStyleLbl="node1" presStyleIdx="0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65CF3-4F79-43F7-BA7F-8FA3BAF45636}" type="pres">
      <dgm:prSet presAssocID="{45BA53D7-F764-4AC6-BC14-321A4A0D97C0}" presName="sibTrans" presStyleCnt="0"/>
      <dgm:spPr/>
    </dgm:pt>
    <dgm:pt modelId="{5048A6F3-0E14-49ED-B8F5-2DDE06B2DE97}" type="pres">
      <dgm:prSet presAssocID="{9CAD666F-93A4-484A-A088-C4E4F72FB18F}" presName="node" presStyleLbl="node1" presStyleIdx="1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94C668-A8A5-44B8-A2C8-72B934DD417A}" type="presOf" srcId="{941E6736-D5EB-4A0B-819A-A31C8052DBB5}" destId="{0DA71AAE-B24D-4CCA-A64F-0B00F1197E8E}" srcOrd="0" destOrd="0" presId="urn:microsoft.com/office/officeart/2005/8/layout/default#4"/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CA322E4F-98A7-4F33-BD3B-5C1499FBF67F}" type="presOf" srcId="{9CAD666F-93A4-484A-A088-C4E4F72FB18F}" destId="{5048A6F3-0E14-49ED-B8F5-2DDE06B2DE97}" srcOrd="0" destOrd="0" presId="urn:microsoft.com/office/officeart/2005/8/layout/default#4"/>
    <dgm:cxn modelId="{2D12DD0F-BBE4-42DA-804A-7B6FAF31ACDE}" type="presOf" srcId="{EC8972F6-8075-4F25-92EA-CEE33F8DDE2E}" destId="{586BC65E-042A-4B66-AE81-17E56B8DAC9C}" srcOrd="0" destOrd="0" presId="urn:microsoft.com/office/officeart/2005/8/layout/default#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58358D33-1132-40C5-992E-D866167D97E4}" type="presOf" srcId="{391AD346-9D4D-446A-80C2-0891246233C5}" destId="{5048A6F3-0E14-49ED-B8F5-2DDE06B2DE97}" srcOrd="0" destOrd="1" presId="urn:microsoft.com/office/officeart/2005/8/layout/default#4"/>
    <dgm:cxn modelId="{F656ED0D-214A-4CB5-9772-30711181D2B4}" type="presParOf" srcId="{0DA71AAE-B24D-4CCA-A64F-0B00F1197E8E}" destId="{586BC65E-042A-4B66-AE81-17E56B8DAC9C}" srcOrd="0" destOrd="0" presId="urn:microsoft.com/office/officeart/2005/8/layout/default#4"/>
    <dgm:cxn modelId="{A1391047-D1C4-45E7-A519-AE28001FD52D}" type="presParOf" srcId="{0DA71AAE-B24D-4CCA-A64F-0B00F1197E8E}" destId="{60165CF3-4F79-43F7-BA7F-8FA3BAF45636}" srcOrd="1" destOrd="0" presId="urn:microsoft.com/office/officeart/2005/8/layout/default#4"/>
    <dgm:cxn modelId="{CD626A75-3475-441E-8565-D6CB6944BFD5}" type="presParOf" srcId="{0DA71AAE-B24D-4CCA-A64F-0B00F1197E8E}" destId="{5048A6F3-0E14-49ED-B8F5-2DDE06B2DE97}" srcOrd="2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66FF66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2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</dgm:ptLst>
  <dgm:cxnLst>
    <dgm:cxn modelId="{749EAC40-09E8-4C1F-AD84-0E01A5333EF7}" type="presOf" srcId="{3CAEECFA-5007-45DB-8905-580A54C1F787}" destId="{F9387761-1E99-4890-AC9E-DCB9C43D0998}" srcOrd="0" destOrd="0" presId="urn:microsoft.com/office/officeart/2005/8/layout/hierarchy4"/>
    <dgm:cxn modelId="{A3C30490-0184-46EB-8885-22395148AB29}" type="presOf" srcId="{AAA59179-C6F0-451A-81A9-93325587F89C}" destId="{2360D4D4-750F-48AB-A669-C2375AE9899D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BE1A632-8E27-4593-BE5F-198656B61A8B}" type="presOf" srcId="{EC8972F6-8075-4F25-92EA-CEE33F8DDE2E}" destId="{A4DD09D2-DDE8-4113-B639-1F9C0C2A536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47CEC8B5-97E1-4880-8369-8C624A5E429C}" type="presOf" srcId="{941E6736-D5EB-4A0B-819A-A31C8052DBB5}" destId="{D7ED0A45-B1CB-4729-BC2F-7EAE0ADF0AE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2DEEA741-9D23-4911-8FA6-964B732049D5}" type="presParOf" srcId="{D7ED0A45-B1CB-4729-BC2F-7EAE0ADF0AE8}" destId="{2AEBC48A-889F-473D-8DD8-3DD190241BA2}" srcOrd="0" destOrd="0" presId="urn:microsoft.com/office/officeart/2005/8/layout/hierarchy4"/>
    <dgm:cxn modelId="{52AF8419-DA2F-4976-B4A8-028E289ACE5C}" type="presParOf" srcId="{2AEBC48A-889F-473D-8DD8-3DD190241BA2}" destId="{A4DD09D2-DDE8-4113-B639-1F9C0C2A5368}" srcOrd="0" destOrd="0" presId="urn:microsoft.com/office/officeart/2005/8/layout/hierarchy4"/>
    <dgm:cxn modelId="{C1BFDB39-A649-4E61-B79C-F498B7E74720}" type="presParOf" srcId="{2AEBC48A-889F-473D-8DD8-3DD190241BA2}" destId="{97DDE450-F073-49EA-A2EB-3C9CB492FF09}" srcOrd="1" destOrd="0" presId="urn:microsoft.com/office/officeart/2005/8/layout/hierarchy4"/>
    <dgm:cxn modelId="{0A1EC4F1-095D-488F-AD80-AD315901A7FD}" type="presParOf" srcId="{2AEBC48A-889F-473D-8DD8-3DD190241BA2}" destId="{995191BB-E19A-4F5A-82C3-79451EABC329}" srcOrd="2" destOrd="0" presId="urn:microsoft.com/office/officeart/2005/8/layout/hierarchy4"/>
    <dgm:cxn modelId="{90F9C4D1-273F-433A-839D-F5755A25599D}" type="presParOf" srcId="{995191BB-E19A-4F5A-82C3-79451EABC329}" destId="{9575E8C9-31FA-4269-BD1D-C40A3667B0BE}" srcOrd="0" destOrd="0" presId="urn:microsoft.com/office/officeart/2005/8/layout/hierarchy4"/>
    <dgm:cxn modelId="{7EF0B793-A6BD-464A-82D9-9B7781517D84}" type="presParOf" srcId="{9575E8C9-31FA-4269-BD1D-C40A3667B0BE}" destId="{2360D4D4-750F-48AB-A669-C2375AE9899D}" srcOrd="0" destOrd="0" presId="urn:microsoft.com/office/officeart/2005/8/layout/hierarchy4"/>
    <dgm:cxn modelId="{FEB923DA-7CB7-4EFB-9EEE-82DDEC8D223F}" type="presParOf" srcId="{9575E8C9-31FA-4269-BD1D-C40A3667B0BE}" destId="{6A0803CC-153C-4B81-99E1-D0A024207860}" srcOrd="1" destOrd="0" presId="urn:microsoft.com/office/officeart/2005/8/layout/hierarchy4"/>
    <dgm:cxn modelId="{F4224E45-2E4F-472B-9A00-FB7A4EE27BD4}" type="presParOf" srcId="{995191BB-E19A-4F5A-82C3-79451EABC329}" destId="{C022A451-8F1A-4D7C-AF97-E9CAFFEB1DD2}" srcOrd="1" destOrd="0" presId="urn:microsoft.com/office/officeart/2005/8/layout/hierarchy4"/>
    <dgm:cxn modelId="{7E6A8174-1B70-4EC4-A7D6-EC5B57869C1A}" type="presParOf" srcId="{995191BB-E19A-4F5A-82C3-79451EABC329}" destId="{BA8953AC-05A8-4886-8C7D-0D188A25A059}" srcOrd="2" destOrd="0" presId="urn:microsoft.com/office/officeart/2005/8/layout/hierarchy4"/>
    <dgm:cxn modelId="{145C7721-51D4-4263-B1EA-294B54827261}" type="presParOf" srcId="{BA8953AC-05A8-4886-8C7D-0D188A25A059}" destId="{F9387761-1E99-4890-AC9E-DCB9C43D0998}" srcOrd="0" destOrd="0" presId="urn:microsoft.com/office/officeart/2005/8/layout/hierarchy4"/>
    <dgm:cxn modelId="{75C93996-52EF-4ACB-9DB1-8E9A63EC6B93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หรือศูนย์พัฒนาฝีมือแรงงานจังหวัด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B32E20-7E33-4A4E-8895-6EE9FC0012F5}" type="presOf" srcId="{A56BB8EB-9F0B-4114-84F4-B837B502654A}" destId="{143CFF9A-4772-4EB4-A2AA-2516A5D6A150}" srcOrd="0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59AD5CB5-0316-4FC6-A21D-49B7AC5FEBB6}" type="presOf" srcId="{0BC1337C-5ECE-4290-8BD2-DF92BA61785B}" destId="{6FEF5A7A-DF43-4A03-83F7-A7AB0ED921C4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FAB96156-4741-4B70-B7BA-3660C8A38EB0}" type="presOf" srcId="{88F4C5CB-231C-478C-87C0-144EB6D0735D}" destId="{39B89DAE-B3CF-4D4A-97E3-74B8E1F08C33}" srcOrd="0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6D9B6735-5D23-41A2-9727-7AF2597B19A3}" type="presOf" srcId="{AE243DB2-1B34-4683-808F-F31382478296}" destId="{7BA58DB8-54E2-44E4-9A16-487FEE8EEC62}" srcOrd="1" destOrd="0" presId="urn:microsoft.com/office/officeart/2005/8/layout/lProcess2"/>
    <dgm:cxn modelId="{1FCF1972-620E-4FC9-871A-3FC6E881E8C1}" type="presOf" srcId="{AE243DB2-1B34-4683-808F-F31382478296}" destId="{5B35BA02-5E23-4407-9B32-56DBB0FF60B3}" srcOrd="0" destOrd="0" presId="urn:microsoft.com/office/officeart/2005/8/layout/lProcess2"/>
    <dgm:cxn modelId="{9911790F-788C-4F6E-80E6-AE347063E8BD}" type="presOf" srcId="{126096BA-D460-4565-80B9-BFA5C8FE2F2B}" destId="{20BAEDAD-CFAF-4A9B-9B6A-37CA41B00FE5}" srcOrd="1" destOrd="0" presId="urn:microsoft.com/office/officeart/2005/8/layout/lProcess2"/>
    <dgm:cxn modelId="{412F77F3-A0C6-482E-88D5-91F9465F065C}" type="presOf" srcId="{126096BA-D460-4565-80B9-BFA5C8FE2F2B}" destId="{D4AEF2EF-EC3C-41F3-92EC-1D19AAB53E3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1C57E165-4E76-4A8D-A7BF-474F97048758}" type="presParOf" srcId="{39B89DAE-B3CF-4D4A-97E3-74B8E1F08C33}" destId="{0F68D127-BB4C-4546-98F0-E0829EFB43E1}" srcOrd="0" destOrd="0" presId="urn:microsoft.com/office/officeart/2005/8/layout/lProcess2"/>
    <dgm:cxn modelId="{5CE0F52E-8E72-46DF-85C1-883F49DCC719}" type="presParOf" srcId="{0F68D127-BB4C-4546-98F0-E0829EFB43E1}" destId="{5B35BA02-5E23-4407-9B32-56DBB0FF60B3}" srcOrd="0" destOrd="0" presId="urn:microsoft.com/office/officeart/2005/8/layout/lProcess2"/>
    <dgm:cxn modelId="{E720D6CA-6AAC-42B6-9970-58C98B162F91}" type="presParOf" srcId="{0F68D127-BB4C-4546-98F0-E0829EFB43E1}" destId="{7BA58DB8-54E2-44E4-9A16-487FEE8EEC62}" srcOrd="1" destOrd="0" presId="urn:microsoft.com/office/officeart/2005/8/layout/lProcess2"/>
    <dgm:cxn modelId="{20BE4BED-28C7-4F44-B9EE-D4EBC441BD6A}" type="presParOf" srcId="{0F68D127-BB4C-4546-98F0-E0829EFB43E1}" destId="{C049CAAA-BA23-4DD0-9B28-F11B9E488857}" srcOrd="2" destOrd="0" presId="urn:microsoft.com/office/officeart/2005/8/layout/lProcess2"/>
    <dgm:cxn modelId="{AAFACFD4-2FBA-4E40-AB74-63AEDB73F1C4}" type="presParOf" srcId="{C049CAAA-BA23-4DD0-9B28-F11B9E488857}" destId="{FD4739B5-A422-4768-9443-A226E6424B00}" srcOrd="0" destOrd="0" presId="urn:microsoft.com/office/officeart/2005/8/layout/lProcess2"/>
    <dgm:cxn modelId="{064DA691-EFBA-4010-91D8-ED6A99193953}" type="presParOf" srcId="{FD4739B5-A422-4768-9443-A226E6424B00}" destId="{6FEF5A7A-DF43-4A03-83F7-A7AB0ED921C4}" srcOrd="0" destOrd="0" presId="urn:microsoft.com/office/officeart/2005/8/layout/lProcess2"/>
    <dgm:cxn modelId="{9627D52E-0C9B-4392-A46B-BEF14EF1E628}" type="presParOf" srcId="{39B89DAE-B3CF-4D4A-97E3-74B8E1F08C33}" destId="{B7270587-D61D-4402-ACAF-370C92512FBC}" srcOrd="1" destOrd="0" presId="urn:microsoft.com/office/officeart/2005/8/layout/lProcess2"/>
    <dgm:cxn modelId="{02D73920-D37D-4C65-992C-76606D5DEFCD}" type="presParOf" srcId="{39B89DAE-B3CF-4D4A-97E3-74B8E1F08C33}" destId="{10DACFFF-2CED-4DB2-9BDA-982E0DD70A03}" srcOrd="2" destOrd="0" presId="urn:microsoft.com/office/officeart/2005/8/layout/lProcess2"/>
    <dgm:cxn modelId="{C1C63684-F565-4712-BF7C-DF0015C85A32}" type="presParOf" srcId="{10DACFFF-2CED-4DB2-9BDA-982E0DD70A03}" destId="{D4AEF2EF-EC3C-41F3-92EC-1D19AAB53E33}" srcOrd="0" destOrd="0" presId="urn:microsoft.com/office/officeart/2005/8/layout/lProcess2"/>
    <dgm:cxn modelId="{F9D10B17-A9B3-4138-8C80-2BC0C86739BB}" type="presParOf" srcId="{10DACFFF-2CED-4DB2-9BDA-982E0DD70A03}" destId="{20BAEDAD-CFAF-4A9B-9B6A-37CA41B00FE5}" srcOrd="1" destOrd="0" presId="urn:microsoft.com/office/officeart/2005/8/layout/lProcess2"/>
    <dgm:cxn modelId="{38AC0210-8292-4688-8434-7E4E19172201}" type="presParOf" srcId="{10DACFFF-2CED-4DB2-9BDA-982E0DD70A03}" destId="{E4B2C860-96AF-4F4D-B9C7-2A79CC395C17}" srcOrd="2" destOrd="0" presId="urn:microsoft.com/office/officeart/2005/8/layout/lProcess2"/>
    <dgm:cxn modelId="{FED6893B-3787-413C-B8EB-E5BE6CC4B98B}" type="presParOf" srcId="{E4B2C860-96AF-4F4D-B9C7-2A79CC395C17}" destId="{DB22E85D-AFEE-4CEF-B6BF-0F7B7AD4315B}" srcOrd="0" destOrd="0" presId="urn:microsoft.com/office/officeart/2005/8/layout/lProcess2"/>
    <dgm:cxn modelId="{5B9AADD4-0A3D-40DB-849F-0988FDBE777C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334625" y="1777395"/>
          <a:ext cx="2274539" cy="1578751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334625" y="1777395"/>
        <a:ext cx="2274539" cy="1578751"/>
      </dsp:txXfrm>
    </dsp:sp>
    <dsp:sp modelId="{5288EB78-0929-4F54-8FAE-5B7D0E0840F5}">
      <dsp:nvSpPr>
        <dsp:cNvPr id="0" name=""/>
        <dsp:cNvSpPr/>
      </dsp:nvSpPr>
      <dsp:spPr>
        <a:xfrm rot="17417658">
          <a:off x="2082641" y="1783444"/>
          <a:ext cx="161224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61224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417658">
        <a:off x="2848456" y="1770384"/>
        <a:ext cx="80612" cy="80612"/>
      </dsp:txXfrm>
    </dsp:sp>
    <dsp:sp modelId="{31A12315-732A-42FD-87D9-52C97D636F22}">
      <dsp:nvSpPr>
        <dsp:cNvPr id="0" name=""/>
        <dsp:cNvSpPr/>
      </dsp:nvSpPr>
      <dsp:spPr>
        <a:xfrm>
          <a:off x="3168359" y="265234"/>
          <a:ext cx="2372295" cy="1578751"/>
        </a:xfrm>
        <a:prstGeom prst="roundRect">
          <a:avLst>
            <a:gd name="adj" fmla="val 10000"/>
          </a:avLst>
        </a:prstGeom>
        <a:solidFill>
          <a:srgbClr val="BAE18F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168359" y="265234"/>
        <a:ext cx="2372295" cy="1578751"/>
      </dsp:txXfrm>
    </dsp:sp>
    <dsp:sp modelId="{5C551FC1-9301-4BAA-8DDE-E19774B8A1EE}">
      <dsp:nvSpPr>
        <dsp:cNvPr id="0" name=""/>
        <dsp:cNvSpPr/>
      </dsp:nvSpPr>
      <dsp:spPr>
        <a:xfrm rot="1142498">
          <a:off x="2593518" y="2632821"/>
          <a:ext cx="57192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57192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142498">
        <a:off x="2865181" y="2645769"/>
        <a:ext cx="28596" cy="28596"/>
      </dsp:txXfrm>
    </dsp:sp>
    <dsp:sp modelId="{3399F6BD-B571-40AF-899C-021C15D753E5}">
      <dsp:nvSpPr>
        <dsp:cNvPr id="0" name=""/>
        <dsp:cNvSpPr/>
      </dsp:nvSpPr>
      <dsp:spPr>
        <a:xfrm>
          <a:off x="3149793" y="1963987"/>
          <a:ext cx="2372295" cy="1578751"/>
        </a:xfrm>
        <a:prstGeom prst="roundRect">
          <a:avLst>
            <a:gd name="adj" fmla="val 10000"/>
          </a:avLst>
        </a:prstGeom>
        <a:solidFill>
          <a:srgbClr val="FFFF99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149793" y="1963987"/>
        <a:ext cx="2372295" cy="1578751"/>
      </dsp:txXfrm>
    </dsp:sp>
    <dsp:sp modelId="{7014344C-E580-44E2-ABA6-FC36797442EC}">
      <dsp:nvSpPr>
        <dsp:cNvPr id="0" name=""/>
        <dsp:cNvSpPr/>
      </dsp:nvSpPr>
      <dsp:spPr>
        <a:xfrm rot="4380178">
          <a:off x="1932294" y="3454214"/>
          <a:ext cx="191293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912936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380178">
        <a:off x="2840938" y="3433636"/>
        <a:ext cx="95646" cy="95646"/>
      </dsp:txXfrm>
    </dsp:sp>
    <dsp:sp modelId="{84967A7B-B05F-4409-8F17-DE9129246B8D}">
      <dsp:nvSpPr>
        <dsp:cNvPr id="0" name=""/>
        <dsp:cNvSpPr/>
      </dsp:nvSpPr>
      <dsp:spPr>
        <a:xfrm>
          <a:off x="3168359" y="3606773"/>
          <a:ext cx="2372295" cy="1578751"/>
        </a:xfrm>
        <a:prstGeom prst="roundRect">
          <a:avLst>
            <a:gd name="adj" fmla="val 10000"/>
          </a:avLst>
        </a:prstGeom>
        <a:solidFill>
          <a:srgbClr val="FFD1D2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168359" y="3606773"/>
        <a:ext cx="2372295" cy="157875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2" y="0"/>
        <a:ext cx="3128203" cy="1547886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656074" y="0"/>
        <a:ext cx="3128203" cy="154788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FFFF99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2" y="0"/>
        <a:ext cx="3128203" cy="1547886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656074" y="0"/>
        <a:ext cx="3128203" cy="154788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589" y="510790"/>
          <a:ext cx="2536014" cy="2974988"/>
        </a:xfrm>
        <a:prstGeom prst="roundRect">
          <a:avLst>
            <a:gd name="adj" fmla="val 5000"/>
          </a:avLst>
        </a:prstGeom>
        <a:solidFill>
          <a:srgbClr val="D1B2E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65554" y="1476934"/>
        <a:ext cx="2439490" cy="507202"/>
      </dsp:txXfrm>
    </dsp:sp>
    <dsp:sp modelId="{0500D8E7-2D84-4444-88C5-1E44BF76A750}">
      <dsp:nvSpPr>
        <dsp:cNvPr id="0" name=""/>
        <dsp:cNvSpPr/>
      </dsp:nvSpPr>
      <dsp:spPr>
        <a:xfrm>
          <a:off x="507792" y="510790"/>
          <a:ext cx="1889330" cy="297498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7792" y="510790"/>
        <a:ext cx="1889330" cy="2974988"/>
      </dsp:txXfrm>
    </dsp:sp>
    <dsp:sp modelId="{8EC98005-D844-45C2-9EC5-8C8C4DD738E9}">
      <dsp:nvSpPr>
        <dsp:cNvPr id="0" name=""/>
        <dsp:cNvSpPr/>
      </dsp:nvSpPr>
      <dsp:spPr>
        <a:xfrm>
          <a:off x="2625363" y="510790"/>
          <a:ext cx="2536014" cy="2957124"/>
        </a:xfrm>
        <a:prstGeom prst="roundRect">
          <a:avLst>
            <a:gd name="adj" fmla="val 5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666544" y="1469610"/>
        <a:ext cx="2424841" cy="507202"/>
      </dsp:txXfrm>
    </dsp:sp>
    <dsp:sp modelId="{FE33D50C-5B90-4029-AA82-64645E17BA4D}">
      <dsp:nvSpPr>
        <dsp:cNvPr id="0" name=""/>
        <dsp:cNvSpPr/>
      </dsp:nvSpPr>
      <dsp:spPr>
        <a:xfrm rot="5400000">
          <a:off x="2414336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132566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32566" y="510790"/>
        <a:ext cx="1889330" cy="2957124"/>
      </dsp:txXfrm>
    </dsp:sp>
    <dsp:sp modelId="{943585EB-7461-4B5F-9226-91279ADE96E5}">
      <dsp:nvSpPr>
        <dsp:cNvPr id="0" name=""/>
        <dsp:cNvSpPr/>
      </dsp:nvSpPr>
      <dsp:spPr>
        <a:xfrm>
          <a:off x="5250138" y="510790"/>
          <a:ext cx="2536014" cy="2957124"/>
        </a:xfrm>
        <a:prstGeom prst="roundRect">
          <a:avLst>
            <a:gd name="adj" fmla="val 5000"/>
          </a:avLst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291318" y="1469610"/>
        <a:ext cx="2424841" cy="507202"/>
      </dsp:txXfrm>
    </dsp:sp>
    <dsp:sp modelId="{D2BE5F59-243B-407F-A563-CE56005E2D0D}">
      <dsp:nvSpPr>
        <dsp:cNvPr id="0" name=""/>
        <dsp:cNvSpPr/>
      </dsp:nvSpPr>
      <dsp:spPr>
        <a:xfrm rot="5400000">
          <a:off x="5039111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5757341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757341" y="510790"/>
        <a:ext cx="1889330" cy="295712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4066" y="1674"/>
          <a:ext cx="8135799" cy="642145"/>
        </a:xfrm>
        <a:prstGeom prst="roundRect">
          <a:avLst>
            <a:gd name="adj" fmla="val 10000"/>
          </a:avLst>
        </a:prstGeom>
        <a:solidFill>
          <a:srgbClr val="AA71D5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066" y="1674"/>
        <a:ext cx="8135799" cy="642145"/>
      </dsp:txXfrm>
    </dsp:sp>
    <dsp:sp modelId="{2360D4D4-750F-48AB-A669-C2375AE9899D}">
      <dsp:nvSpPr>
        <dsp:cNvPr id="0" name=""/>
        <dsp:cNvSpPr/>
      </dsp:nvSpPr>
      <dsp:spPr>
        <a:xfrm>
          <a:off x="7362" y="701579"/>
          <a:ext cx="2923210" cy="384185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362" y="701579"/>
        <a:ext cx="2923210" cy="3841859"/>
      </dsp:txXfrm>
    </dsp:sp>
    <dsp:sp modelId="{F9387761-1E99-4890-AC9E-DCB9C43D0998}">
      <dsp:nvSpPr>
        <dsp:cNvPr id="0" name=""/>
        <dsp:cNvSpPr/>
      </dsp:nvSpPr>
      <dsp:spPr>
        <a:xfrm>
          <a:off x="3301937" y="699964"/>
          <a:ext cx="4841994" cy="3884317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01937" y="699964"/>
        <a:ext cx="4841994" cy="3884317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3897" y="0"/>
          <a:ext cx="3748890" cy="4064000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897" y="0"/>
        <a:ext cx="3748890" cy="1219200"/>
      </dsp:txXfrm>
    </dsp:sp>
    <dsp:sp modelId="{6FEF5A7A-DF43-4A03-83F7-A7AB0ED921C4}">
      <dsp:nvSpPr>
        <dsp:cNvPr id="0" name=""/>
        <dsp:cNvSpPr/>
      </dsp:nvSpPr>
      <dsp:spPr>
        <a:xfrm>
          <a:off x="378786" y="1219200"/>
          <a:ext cx="2999112" cy="2641600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sp:txBody>
      <dsp:txXfrm>
        <a:off x="378786" y="1219200"/>
        <a:ext cx="2999112" cy="2641600"/>
      </dsp:txXfrm>
    </dsp:sp>
    <dsp:sp modelId="{D4AEF2EF-EC3C-41F3-92EC-1D19AAB53E33}">
      <dsp:nvSpPr>
        <dsp:cNvPr id="0" name=""/>
        <dsp:cNvSpPr/>
      </dsp:nvSpPr>
      <dsp:spPr>
        <a:xfrm>
          <a:off x="4033954" y="0"/>
          <a:ext cx="3748890" cy="4064000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4033954" y="0"/>
        <a:ext cx="3748890" cy="1219200"/>
      </dsp:txXfrm>
    </dsp:sp>
    <dsp:sp modelId="{143CFF9A-4772-4EB4-A2AA-2516A5D6A150}">
      <dsp:nvSpPr>
        <dsp:cNvPr id="0" name=""/>
        <dsp:cNvSpPr/>
      </dsp:nvSpPr>
      <dsp:spPr>
        <a:xfrm>
          <a:off x="4408843" y="1219200"/>
          <a:ext cx="2999112" cy="26416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หรือศูนย์พัฒนาฝีมือแรงงานจังหวัด</a:t>
          </a:r>
        </a:p>
      </dsp:txBody>
      <dsp:txXfrm>
        <a:off x="4408843" y="1219200"/>
        <a:ext cx="2999112" cy="2641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F255C-EFEE-4308-AB04-18EA16AAE29D}" type="datetime1">
              <a:rPr lang="th-TH" smtClean="0"/>
              <a:pPr/>
              <a:t>28/11/59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0A40D-D427-4D80-9192-B83DBA693B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99356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CB10D-F61A-4E52-BFB1-95CEB668CDD9}" type="datetime1">
              <a:rPr lang="th-TH" smtClean="0"/>
              <a:pPr/>
              <a:t>28/11/59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39E98-FF60-431D-87A9-3289302672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50857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03CFD-F5BE-4111-A93E-1F5304726FA8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E6A835-BD65-48D0-9378-4B128B6DEC29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1E9EF1-3814-4F7C-ACEA-D86D36A979D9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0F2C5F-E1B8-4897-98EB-C6A54A6897F3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78F0CF-C9CA-4D3E-9F3E-BD3E4DFA06F8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FB495-B3BD-4A49-AF4E-A4357C7D813A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5F8A35-254B-461F-9355-F32D62D2F87C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FADBB2-F6C9-4BC6-8BC4-66E6F1C9F704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9286F2-6ABD-4104-B672-9C5F644C5D98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38B4E3-D8C3-4306-8812-1F9021EC5A3B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FCADF4-ED59-483D-B1BD-7E31A67E1997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CF983AE-533D-4EE1-8FF1-A1E6CC366B0D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1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3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11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1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3883695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0" y="315316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ko-KR" sz="4400" b="1" dirty="0" smtClean="0">
                <a:latin typeface="FreesiaUPC" pitchFamily="34" charset="-34"/>
                <a:ea typeface="맑은 고딕" pitchFamily="50" charset="-127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altLang="ko-KR" sz="4400" b="1" dirty="0" smtClean="0">
              <a:latin typeface="FreesiaUPC" pitchFamily="34" charset="-34"/>
              <a:ea typeface="맑은 고딕" pitchFamily="50" charset="-127"/>
              <a:cs typeface="FreesiaUPC" pitchFamily="34" charset="-34"/>
            </a:endParaRPr>
          </a:p>
        </p:txBody>
      </p:sp>
      <p:pic>
        <p:nvPicPr>
          <p:cNvPr id="6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1170580"/>
            <a:ext cx="1728192" cy="1682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nlyl_reading_man_with_glass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3140968"/>
            <a:ext cx="4392488" cy="2376264"/>
          </a:xfrm>
          <a:prstGeom prst="rect">
            <a:avLst/>
          </a:prstGeom>
        </p:spPr>
      </p:pic>
      <p:sp>
        <p:nvSpPr>
          <p:cNvPr id="3" name="ชื่อเรื่องรอง 2"/>
          <p:cNvSpPr>
            <a:spLocks noGrp="1"/>
          </p:cNvSpPr>
          <p:nvPr>
            <p:ph type="subTitle" idx="4294967295"/>
          </p:nvPr>
        </p:nvSpPr>
        <p:spPr>
          <a:xfrm>
            <a:off x="571472" y="1928802"/>
            <a:ext cx="7772400" cy="3876462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พัฒนาฝีมือแรงงานเพื่อให้กู้ยืมเป็น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ค่าใช้จ่ายในการอบรมฝีมือแรงงาน 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 หรือการทดสอบมาตรฐานฝีมือแรงงาน</a:t>
            </a: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395536" y="571480"/>
          <a:ext cx="828092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228184" y="2348880"/>
            <a:ext cx="2448272" cy="1947565"/>
          </a:xfrm>
          <a:prstGeom prst="flowChartConnector">
            <a:avLst/>
          </a:prstGeom>
          <a:solidFill>
            <a:srgbClr val="AA71D5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เป็นบุคคลธรรมดา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หรือนิติบุคคล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1" name="ตัวเชื่อมต่อตรง 10"/>
          <p:cNvCxnSpPr>
            <a:endCxn id="9" idx="0"/>
          </p:cNvCxnSpPr>
          <p:nvPr/>
        </p:nvCxnSpPr>
        <p:spPr>
          <a:xfrm>
            <a:off x="5940152" y="1628800"/>
            <a:ext cx="1512168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>
            <a:stCxn id="9" idx="4"/>
          </p:cNvCxnSpPr>
          <p:nvPr/>
        </p:nvCxnSpPr>
        <p:spPr>
          <a:xfrm flipH="1">
            <a:off x="5940152" y="4296445"/>
            <a:ext cx="1512168" cy="7887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ตัวเชื่อมต่อตรง 19"/>
          <p:cNvCxnSpPr>
            <a:stCxn id="9" idx="2"/>
          </p:cNvCxnSpPr>
          <p:nvPr/>
        </p:nvCxnSpPr>
        <p:spPr>
          <a:xfrm flipH="1">
            <a:off x="5940152" y="3322663"/>
            <a:ext cx="288032" cy="343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55039" y="3214686"/>
            <a:ext cx="6643734" cy="1677685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1745" name="Picture 1" descr="D:\บรรยาย สปก.60\New folder (3)\silhouette_man_presentation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rcRect/>
          <a:stretch>
            <a:fillRect/>
          </a:stretch>
        </p:blipFill>
        <p:spPr bwMode="auto">
          <a:xfrm>
            <a:off x="1043608" y="1628800"/>
            <a:ext cx="1224136" cy="1224136"/>
          </a:xfrm>
          <a:prstGeom prst="rect">
            <a:avLst/>
          </a:prstGeom>
          <a:noFill/>
        </p:spPr>
      </p:pic>
      <p:pic>
        <p:nvPicPr>
          <p:cNvPr id="3174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1642448"/>
            <a:ext cx="1368152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313782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384650" y="3214686"/>
            <a:ext cx="6643734" cy="167768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642448"/>
            <a:ext cx="1368152" cy="1224136"/>
          </a:xfrm>
          <a:prstGeom prst="rect">
            <a:avLst/>
          </a:prstGeom>
          <a:noFill/>
        </p:spPr>
      </p:pic>
      <p:pic>
        <p:nvPicPr>
          <p:cNvPr id="30721" name="Picture 1" descr="D:\บรรยาย สปก.60\New folder (3)\silhouette_construction_ma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467544" y="1597736"/>
            <a:ext cx="1368152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857224" y="714356"/>
          <a:ext cx="7500990" cy="473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4500594"/>
              </a:tblGrid>
              <a:tr h="1928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42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700808"/>
            <a:ext cx="1971648" cy="1656184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899592" y="4636293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(ฉบับที่ 2) </a:t>
            </a: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ลงวันที่ 13 กรกฎาคม 2559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755576" y="3409836"/>
            <a:ext cx="7578099" cy="1027276"/>
            <a:chOff x="642910" y="3496819"/>
            <a:chExt cx="7578099" cy="1027276"/>
          </a:xfrm>
        </p:grpSpPr>
        <p:sp>
          <p:nvSpPr>
            <p:cNvPr id="8" name="TextBox 7"/>
            <p:cNvSpPr txBox="1"/>
            <p:nvPr/>
          </p:nvSpPr>
          <p:spPr>
            <a:xfrm>
              <a:off x="642910" y="4079582"/>
              <a:ext cx="1571636" cy="4308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เริ่ม 13 ก.ค. 59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35059" y="4093208"/>
              <a:ext cx="1785950" cy="430887"/>
            </a:xfrm>
            <a:prstGeom prst="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สิ้นสุด 12 ม.ค. 60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48779" y="3496819"/>
              <a:ext cx="45062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800" b="1" dirty="0" smtClean="0">
                  <a:solidFill>
                    <a:srgbClr val="C00000"/>
                  </a:solidFill>
                  <a:latin typeface="FreesiaUPC" pitchFamily="34" charset="-34"/>
                  <a:cs typeface="FreesiaUPC" pitchFamily="34" charset="-34"/>
                </a:rPr>
                <a:t>อัตราดอกเบี้ยร้อยละ 0 ตลอดอายุสัญญา</a:t>
              </a:r>
              <a:endParaRPr lang="en-US" sz="28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>
              <a:off x="1285058" y="3929860"/>
              <a:ext cx="61436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 flipH="1" flipV="1">
              <a:off x="1142976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rot="5400000" flipH="1" flipV="1">
              <a:off x="7286644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กลุ่ม 14"/>
          <p:cNvGrpSpPr/>
          <p:nvPr/>
        </p:nvGrpSpPr>
        <p:grpSpPr>
          <a:xfrm>
            <a:off x="323528" y="404664"/>
            <a:ext cx="8568952" cy="1797298"/>
            <a:chOff x="395536" y="3645024"/>
            <a:chExt cx="8568952" cy="1797298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3645024"/>
              <a:ext cx="165618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392060" y="4365104"/>
              <a:ext cx="757242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       ผู้กู้ยืมที่ทำสัญญาตั้งแต่ 13 ก.ค. 59 – 12 ม.ค. 60</a:t>
              </a:r>
            </a:p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979712" y="1628800"/>
            <a:ext cx="2088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5652120" y="1628800"/>
            <a:ext cx="2232248" cy="1452384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b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 ผู้ประกอบกิจการ</a:t>
            </a:r>
            <a:endParaRPr lang="en-US" sz="3200" dirty="0">
              <a:solidFill>
                <a:schemeClr val="accent2">
                  <a:lumMod val="5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500174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1374" y="1323484"/>
            <a:ext cx="4049752" cy="3643338"/>
          </a:xfrm>
          <a:prstGeom prst="foldedCorner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0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4857752" y="871482"/>
            <a:ext cx="3593991" cy="4357718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4572000" y="3500438"/>
            <a:ext cx="500066" cy="500066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467544" y="332656"/>
            <a:ext cx="8183880" cy="87834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331640" y="5301208"/>
            <a:ext cx="6408712" cy="66232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26626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14160"/>
            <a:ext cx="389856" cy="389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1214422"/>
            <a:ext cx="828680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    ในวันที่ยื่นขอกู้)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2. หนังสือมอบอำนาจทำการแทนนิติบุคคล พร้อมติดอากรแสตมป์ 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 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แผนที่ตั้งสถานที่ประกอบกิจการ/ที่อยู่ตามทะเบียนบ้าน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แผนที่ตั้งสถานที่ดำเนินการฝึก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แผนที่ตั้งสถานที่ดำเนินการทดสอบมาตรฐานฝีมือแรงงาน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รายงานข้อมูล</a:t>
            </a:r>
            <a:r>
              <a:rPr lang="th-TH" sz="2200" b="1" dirty="0" err="1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</a:t>
            </a:r>
            <a:r>
              <a:rPr lang="th-TH" sz="22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ของนิติบุคคลที่กู้ยืม</a:t>
            </a:r>
            <a:r>
              <a:rPr lang="en-US" sz="22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th-TH" sz="2200" b="1" dirty="0" smtClean="0">
                <a:solidFill>
                  <a:srgbClr val="FF0000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(อายุไม่เกิน 30 วัน ณ วันที่ยื่นคำขอกู้ยืมเงิน)</a:t>
            </a:r>
          </a:p>
          <a:p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</a:t>
            </a:r>
            <a:endParaRPr lang="th-TH" sz="2800" b="1" dirty="0" smtClean="0">
              <a:solidFill>
                <a:srgbClr val="7030A0"/>
              </a:solidFill>
              <a:latin typeface="TH Chakra Petch" pitchFamily="2" charset="-34"/>
              <a:cs typeface="TH Chakra Petch" pitchFamily="2" charset="-34"/>
            </a:endParaRPr>
          </a:p>
          <a:p>
            <a:endParaRPr lang="en-US" sz="2800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500034" y="428604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กรณีนิติบุคคล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6" name="รูปภาพ 5" descr="men-clip-art-radacina_men_in_black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500042"/>
            <a:ext cx="2286016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0070C0"/>
                </a:solidFill>
                <a:effectLst/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b="1" dirty="0">
              <a:solidFill>
                <a:srgbClr val="0070C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1071546"/>
            <a:ext cx="828680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สำเนา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บัตรประจำตัวประชาชนของผู้กู้ยืมเงิน /หุ้นส่วนผู้มีอำนาจลงนาม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2. ใบทะเบียนพาณิชย์/ ใบทะเบียนการค้าหรือเอกสารอื่นที่แสดงว่าประกอบ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ธุรกิจ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สัญญาเช่า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สถานประกอบกิจการ แบบแสดงรายการภาษีเงินได้ ฯลฯ 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3. รายละเอียดประกอบการขอกู้ยืมเงินกองทุนพัฒนาฝีมือแรงงานเพื่อ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ดำเนินการ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ฝึกอบรม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4.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มาตรฐานฝีมือแรงงาน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5. สำเนาใบอนุญาตดำเนินการทดสอบมาตรฐานฝีมือแรงงาน (เฉพาะผู้ดำเนินการ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ทดสอบ)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6. แผนที่ตั้งสถานที่ประกอบกิจการ, ที่อยู่ปัจจุบัน/ที่อยู่ตามทะเบียนบ้าน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7. แผนที่ตั้งสถานที่ดำเนินการฝึก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8. แผนที่ตั้งสถานที่ดำเนินการทดสอบมาตรฐานฝีมือแรงงาน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9. รายงานข้อมูล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</a:t>
            </a:r>
            <a:r>
              <a:rPr lang="th-TH" sz="24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ของผู้กู้ยืมเงิน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(อายุไม่เกิน 30 วัน ณ วันที่ยื่นคำขอกู้ยืมเงิน)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					</a:t>
            </a:r>
            <a:endParaRPr lang="en-US" sz="2800" dirty="0"/>
          </a:p>
          <a:p>
            <a:endParaRPr lang="en-US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รูปภาพ 5" descr="l_0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3834" y="571480"/>
            <a:ext cx="785818" cy="785818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071678"/>
            <a:ext cx="4032256" cy="4032256"/>
          </a:xfrm>
          <a:prstGeom prst="rect">
            <a:avLst/>
          </a:prstGeom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3786182" y="500042"/>
            <a:ext cx="4500594" cy="2786082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kumimoji="0" lang="th-TH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347864" y="4221088"/>
            <a:ext cx="4824536" cy="2108299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548680"/>
            <a:ext cx="8136904" cy="7150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36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183854"/>
            <a:ext cx="2232248" cy="1626353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717032"/>
            <a:ext cx="936104" cy="936104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683568" y="1307304"/>
            <a:ext cx="7992888" cy="2022978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3600" b="1" dirty="0" err="1" smtClean="0"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36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646986"/>
            </a:xfrm>
            <a:prstGeom prst="round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563888" y="386104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11560" y="548680"/>
            <a:ext cx="799288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1368152" cy="1900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1475656" y="2401724"/>
            <a:ext cx="3639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28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1340768"/>
            <a:ext cx="3528392" cy="2553891"/>
          </a:xfrm>
          <a:prstGeom prst="round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628800"/>
            <a:ext cx="864096" cy="8640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339752" y="2905780"/>
            <a:ext cx="2592288" cy="523220"/>
          </a:xfrm>
          <a:prstGeom prst="homePlate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475656" y="3911872"/>
            <a:ext cx="1338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28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3056"/>
            <a:ext cx="936104" cy="8640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987824" y="4797152"/>
            <a:ext cx="2520280" cy="120032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ธนาคารธน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ชาต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652120" y="4941168"/>
            <a:ext cx="3078088" cy="120032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47664" y="4365104"/>
            <a:ext cx="1296144" cy="1599307"/>
          </a:xfrm>
          <a:prstGeom prst="foldedCorner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pPr algn="ctr"/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323528" y="3717032"/>
            <a:ext cx="8496944" cy="432048"/>
          </a:xfrm>
          <a:prstGeom prst="bentConnector3">
            <a:avLst>
              <a:gd name="adj1" fmla="val 52570"/>
            </a:avLst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3368693" y="4125533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5489407" y="4284404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642918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รูปภาพ 5" descr="1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14414" y="2000240"/>
            <a:ext cx="642942" cy="64294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สี่เหลี่ยมผืนผ้า 6"/>
          <p:cNvSpPr/>
          <p:nvPr/>
        </p:nvSpPr>
        <p:spPr>
          <a:xfrm>
            <a:off x="755576" y="5877272"/>
            <a:ext cx="62476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 </a:t>
            </a:r>
            <a:r>
              <a:rPr lang="en-US" sz="24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https://www.ncb.co.th/selfenquiry.htm</a:t>
            </a:r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16</a:t>
            </a:fld>
            <a:endParaRPr lang="en-US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000108"/>
          <a:ext cx="828680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2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8662" y="1088392"/>
            <a:ext cx="500066" cy="50006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สี่เหลี่ยมผืนผ้า 5"/>
          <p:cNvSpPr/>
          <p:nvPr/>
        </p:nvSpPr>
        <p:spPr>
          <a:xfrm>
            <a:off x="642910" y="476672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การขอข้อมูล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โรทางไปรษณีย์ (เฉพาะนิติบุคคล) 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92933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857892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6978"/>
            <a:ext cx="8183880" cy="71438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20</a:t>
            </a:fld>
            <a:endParaRPr lang="en-US"/>
          </a:p>
        </p:txBody>
      </p:sp>
      <p:grpSp>
        <p:nvGrpSpPr>
          <p:cNvPr id="9" name="กลุ่ม 8"/>
          <p:cNvGrpSpPr/>
          <p:nvPr/>
        </p:nvGrpSpPr>
        <p:grpSpPr>
          <a:xfrm>
            <a:off x="1563035" y="3540855"/>
            <a:ext cx="7041413" cy="1760353"/>
            <a:chOff x="387769" y="2641067"/>
            <a:chExt cx="7041413" cy="1760353"/>
          </a:xfrm>
        </p:grpSpPr>
        <p:sp>
          <p:nvSpPr>
            <p:cNvPr id="10" name="สี่เหลี่ยมมุมมน 9"/>
            <p:cNvSpPr/>
            <p:nvPr/>
          </p:nvSpPr>
          <p:spPr>
            <a:xfrm>
              <a:off x="387769" y="2641067"/>
              <a:ext cx="7041413" cy="1760353"/>
            </a:xfrm>
            <a:prstGeom prst="roundRect">
              <a:avLst>
                <a:gd name="adj" fmla="val 10000"/>
              </a:avLst>
            </a:prstGeom>
            <a:solidFill>
              <a:srgbClr val="BAE18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สี่เหลี่ยมมุมมน 4"/>
            <p:cNvSpPr/>
            <p:nvPr/>
          </p:nvSpPr>
          <p:spPr>
            <a:xfrm>
              <a:off x="439328" y="2692626"/>
              <a:ext cx="6938295" cy="16572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3. เงื่อนไขอื่นตามที่คณะกรรมการกำหนด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5" name="กลุ่ม 4"/>
          <p:cNvGrpSpPr/>
          <p:nvPr/>
        </p:nvGrpSpPr>
        <p:grpSpPr>
          <a:xfrm>
            <a:off x="564544" y="1484784"/>
            <a:ext cx="7679864" cy="2160240"/>
            <a:chOff x="-266505" y="504593"/>
            <a:chExt cx="7263722" cy="1760353"/>
          </a:xfrm>
        </p:grpSpPr>
        <p:sp>
          <p:nvSpPr>
            <p:cNvPr id="7" name="สี่เหลี่ยมมุมมน 6"/>
            <p:cNvSpPr/>
            <p:nvPr/>
          </p:nvSpPr>
          <p:spPr>
            <a:xfrm>
              <a:off x="-266505" y="504593"/>
              <a:ext cx="7103800" cy="1760353"/>
            </a:xfrm>
            <a:prstGeom prst="roundRect">
              <a:avLst>
                <a:gd name="adj" fmla="val 10000"/>
              </a:avLst>
            </a:prstGeom>
            <a:solidFill>
              <a:srgbClr val="FFFF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สี่เหลี่ยมมุมมน 4"/>
            <p:cNvSpPr/>
            <p:nvPr/>
          </p:nvSpPr>
          <p:spPr>
            <a:xfrm>
              <a:off x="-3465" y="576601"/>
              <a:ext cx="7000682" cy="16572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2. </a:t>
              </a: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มาตรฐานฝีมือแรงงานที่ทดสอบต้องเป็นมาตรฐาน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ฝีมือแรงงาน ตามมาตรา 22 หรือ มาตรา 26 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แห่งพระราชบัญญัติส่งเสริมการพัฒนาฝีมือแรงงาน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พ.ศ. 25</a:t>
              </a:r>
              <a:r>
                <a:rPr lang="en-US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45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3920989" y="698825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1935072"/>
          <a:ext cx="7643866" cy="430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779911" y="620688"/>
            <a:ext cx="3446559" cy="12961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548680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22310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500034" y="1071546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6429388" y="3774315"/>
            <a:ext cx="285752" cy="28575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67544" y="478413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1863064"/>
          <a:ext cx="7643866" cy="430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932040" y="620688"/>
            <a:ext cx="2872135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548680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15109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สัญญาค้ำประกัน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44558" y="1196752"/>
          <a:ext cx="7643866" cy="4446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57422" y="3861048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83568" y="105273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467544" y="1196752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39552" y="476672"/>
            <a:ext cx="3531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8132" y="484082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00100" y="285728"/>
            <a:ext cx="8001056" cy="107157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600" b="1" u="none" strike="noStrike" kern="1200" normalizeH="0" baseline="0" noProof="0" dirty="0" smtClean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3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   กู้ยืมเงิน</a:t>
            </a:r>
            <a:r>
              <a:rPr kumimoji="0" lang="th-TH" sz="32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กองทุนพัฒนาฝีมือแรงงาน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u="none" strike="noStrike" kern="1200" normalizeH="0" baseline="0" noProof="0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+mj-lt"/>
              <a:ea typeface="BoonTook Mon Ultra" pitchFamily="50" charset="-34"/>
              <a:cs typeface="BoonTook Mon Ultra" pitchFamily="50" charset="-34"/>
            </a:endParaRPr>
          </a:p>
        </p:txBody>
      </p:sp>
      <p:grpSp>
        <p:nvGrpSpPr>
          <p:cNvPr id="17" name="กลุ่ม 16"/>
          <p:cNvGrpSpPr/>
          <p:nvPr/>
        </p:nvGrpSpPr>
        <p:grpSpPr>
          <a:xfrm>
            <a:off x="683568" y="1124744"/>
            <a:ext cx="7929618" cy="2249388"/>
            <a:chOff x="825806" y="1195146"/>
            <a:chExt cx="7929618" cy="2344631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344631"/>
            </a:xfrm>
            <a:prstGeom prst="doubleWave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ยกเว้นภาษี</a:t>
              </a:r>
            </a:p>
            <a:p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ค่าใช้จ่ายที่ใช้ในการฝึกอบรมสามารถนำไปยกเว้นภาษีเงินได้ร้อยละร้อย</a:t>
              </a:r>
              <a:endPara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48" y="1454224"/>
              <a:ext cx="593198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683568" y="4653136"/>
            <a:ext cx="7929618" cy="1676817"/>
            <a:chOff x="4129227" y="2038118"/>
            <a:chExt cx="8001056" cy="1676817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038118"/>
              <a:ext cx="8001056" cy="1676817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FF3399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ลดต้นทุน</a:t>
              </a:r>
              <a:endParaRPr lang="th-TH" sz="3000" i="1" dirty="0" smtClean="0">
                <a:solidFill>
                  <a:srgbClr val="FF3399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ลูกจ้างได้รับการพัฒนาทักษะฝีมือ เพิ่มผลิตภาพแรงงาน </a:t>
              </a:r>
              <a:b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</a:b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		ลดต้นทุนการผลิต</a:t>
              </a:r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212109"/>
              <a:ext cx="593198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683568" y="2780928"/>
            <a:ext cx="7929618" cy="2167592"/>
          </a:xfrm>
          <a:prstGeom prst="doubleWave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3200" i="1" dirty="0" smtClean="0">
                <a:solidFill>
                  <a:srgbClr val="7030A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</a:t>
            </a:r>
            <a:r>
              <a:rPr lang="th-TH" sz="2800" i="1" dirty="0" smtClean="0">
                <a:solidFill>
                  <a:srgbClr val="DE5408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ประเมินเงินสมทบกองทุน</a:t>
            </a:r>
            <a:endParaRPr lang="th-TH" sz="3200" i="1" dirty="0" smtClean="0">
              <a:solidFill>
                <a:srgbClr val="DE5408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	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พัฒนาฝีมือแรงงานให้แก่ลูกจ้างครบตามสัดส่วน</a:t>
            </a:r>
          </a:p>
          <a:p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    ที่กฎหมายกำหนด “ไม่ต้องส่งเงินสมทบเข้ากองทุน”</a:t>
            </a: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/>
            </a:r>
            <a:b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		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6444" y="3071955"/>
            <a:ext cx="598542" cy="429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37246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35729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05728" y="305360"/>
            <a:ext cx="2736304" cy="707886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แนวปฏิบัติ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04664"/>
            <a:ext cx="4608512" cy="519350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1.อายุข้อมูล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โรในการยื่นคำขอกู้ยืมเงิน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- ต้องมีอายุไม่เกิน 30 วัน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ณ วันที่ยื่นคำขอกู้ยืมเงิน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- กรณีผู้กู้ยืมเงินรายเดิมประสงค์จะขอกู้ยืมเงินใหม่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(ปิดบัญชีแล้ว จะขอกู้ยืมใหม่)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ให้ยื่นข้อมูล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โรใหม่ด้วย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ทุกครั้ง</a:t>
            </a:r>
            <a:endParaRPr lang="th-TH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139952" y="836712"/>
            <a:ext cx="4536504" cy="4154805"/>
          </a:xfrm>
          <a:prstGeom prst="ellipse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2.กำหนดเวลาการทำสัญญา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เมื่อได้รับอนุมัติให้กู้ยืมเงิน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-</a:t>
            </a: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ให้ทำสัญญาภายใน </a:t>
            </a:r>
            <a:r>
              <a:rPr lang="en-US" sz="2400" b="1" u="sng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30 วัน นับแต่วันได้รับแจ้งผล</a:t>
            </a:r>
            <a:br>
              <a:rPr lang="th-TH" sz="2400" b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การพิจารณา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แต่หากมีเหตุจำเป็นสามารถเลื่อนระยะเวลาได้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dirty="0" smtClean="0"/>
          </a:p>
          <a:p>
            <a:endParaRPr lang="en-US" dirty="0"/>
          </a:p>
        </p:txBody>
      </p:sp>
      <p:pic>
        <p:nvPicPr>
          <p:cNvPr id="6" name="รูปภาพ 5" descr="nicubunu_Stickman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4288" y="692696"/>
            <a:ext cx="1767813" cy="20882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2016" y="4221088"/>
            <a:ext cx="8676456" cy="22072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3.การเลื่อนเวลาการฝึกอบรมออกไปจากที่แจ้งไว้ในคำขอกู้ยืมเงิน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- ให้ผู้กู้ยืมเงินแจ้งเหตุผล พร้อมระบุวันเริ่ม-จบฝึกอบรม หรือทดสอบมาตรฐานฯ ให้สถาบันพัฒนาฝีมือแรงงาน หรือศูนย์พัฒนาฝีมือแรงงานจังหวัดที่ทำสัญญา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เพื่อแนบไว้กับสัญญากู้ยืมเงิน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05728" y="305360"/>
            <a:ext cx="2736304" cy="707886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04664"/>
            <a:ext cx="4608512" cy="311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บริษัทตั้งใหม่ </a:t>
            </a:r>
          </a:p>
          <a:p>
            <a:r>
              <a:rPr lang="th-TH" sz="2400" b="1" dirty="0" err="1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โร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ไม่มีข้อมูลรายงานแสดงฐานะการเงิน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ใช้หนังสือค้ำประกันธนาคาร</a:t>
            </a:r>
            <a:endParaRPr lang="th-TH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139952" y="836712"/>
            <a:ext cx="4536504" cy="2726591"/>
          </a:xfrm>
          <a:prstGeom prst="ellipse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2400" b="1" u="sng" dirty="0">
                <a:latin typeface="FreesiaUPC" pitchFamily="34" charset="-34"/>
                <a:cs typeface="FreesiaUPC" pitchFamily="34" charset="-34"/>
              </a:rPr>
              <a:t>บริษัท</a:t>
            </a: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ตั้งนานแล้ว </a:t>
            </a:r>
            <a:endParaRPr lang="th-TH" sz="2400" b="1" u="sng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err="1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โร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ไม่มีข้อมูลรายงานแสดงฐานะการเงิน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th-TH" sz="2400" b="1" dirty="0" smtClean="0"/>
              <a:t>ของบกำไรขาดทุน</a:t>
            </a:r>
            <a:endParaRPr lang="en-US" sz="2400" b="1" dirty="0"/>
          </a:p>
        </p:txBody>
      </p:sp>
      <p:pic>
        <p:nvPicPr>
          <p:cNvPr id="6" name="รูปภาพ 5" descr="nicubunu_Stickman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4288" y="692696"/>
            <a:ext cx="1767813" cy="20882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7504" y="4005064"/>
            <a:ext cx="8676456" cy="22072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ตรวจสอบงบการเงิน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 กรมพัฒนาธุรกิจ กระทรวงพาณิชย์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ตรวจสอบการนำส่งเงินสมทบประกันสังคม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สำนักงานประกันสังคม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31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548680"/>
            <a:ext cx="4963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การรายงานผลการให้กู้ยืมเงิน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1628800"/>
            <a:ext cx="5251118" cy="3779758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ให้</a:t>
            </a:r>
            <a:r>
              <a:rPr lang="th-TH" sz="3600" b="1" dirty="0" err="1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สพร.</a:t>
            </a:r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และ</a:t>
            </a:r>
            <a:r>
              <a:rPr lang="th-TH" sz="3600" b="1" dirty="0" err="1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ศพจ.</a:t>
            </a:r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แจ้งให้ผู้กู้ยืมเงิน รายงานผลการกู้ยืม ตามแบบ 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6 และส่งให้กองส่งเสริมฯ ภายใน 30 วัน นับแต่วันที่ดำเนินการพัฒนาฝีมือแรงงาน</a:t>
            </a:r>
            <a:br>
              <a:rPr lang="th-TH" sz="3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แล้วเสร็จ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ตัวยึดหมายเลขภาพนิ่ง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4" name="Picture 2" descr="D:\บรรยาย สปก.60\New folder (3)\silhouette_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3017912" cy="3017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39552" y="2492896"/>
            <a:ext cx="8305800" cy="1981200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endParaRPr lang="en-US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11560" y="2996952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  <a:p>
            <a:endParaRPr lang="en-US" sz="4000" b="1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32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55576" y="548680"/>
            <a:ext cx="3888432" cy="1687890"/>
          </a:xfrm>
          <a:prstGeom prst="wedgeEllipseCallout">
            <a:avLst>
              <a:gd name="adj1" fmla="val 23282"/>
              <a:gd name="adj2" fmla="val 61691"/>
            </a:avLst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1640" y="415082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www.dsd.go.th/sdpaa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เริ่มต้น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ชุดรูปแบบ1</Template>
  <TotalTime>8358</TotalTime>
  <Words>1416</Words>
  <Application>Microsoft Office PowerPoint</Application>
  <PresentationFormat>นำเสนอทางหน้าจอ (4:3)</PresentationFormat>
  <Paragraphs>266</Paragraphs>
  <Slides>32</Slides>
  <Notes>3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13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32</vt:i4>
      </vt:variant>
    </vt:vector>
  </HeadingPairs>
  <TitlesOfParts>
    <vt:vector size="46" baseType="lpstr">
      <vt:lpstr>Arial</vt:lpstr>
      <vt:lpstr>Calibri</vt:lpstr>
      <vt:lpstr>FreesiaUPC</vt:lpstr>
      <vt:lpstr>맑은 고딕</vt:lpstr>
      <vt:lpstr>Wingdings 2</vt:lpstr>
      <vt:lpstr>TH Chakra Petch</vt:lpstr>
      <vt:lpstr>Cordia New</vt:lpstr>
      <vt:lpstr>chs_boot</vt:lpstr>
      <vt:lpstr>BoonTook Mon Ultra</vt:lpstr>
      <vt:lpstr>BoonTook Ultra</vt:lpstr>
      <vt:lpstr>Wingdings</vt:lpstr>
      <vt:lpstr>Verdana</vt:lpstr>
      <vt:lpstr>Angsana New</vt:lpstr>
      <vt:lpstr>มุมมอง</vt:lpstr>
      <vt:lpstr>ภาพนิ่ง 1</vt:lpstr>
      <vt:lpstr>การให้กู้ยืมเงินกองทุนพัฒนาฝีมือแรงงาน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คุณสมบัติผู้มีสิทธิกู้ยืมเงิน : ผู้ดำเนินการฝึก  ผู้ดำเนินการทดสอบมาตรฐานฝีมือแรงงาน ผู้ประกอบกิจการ</vt:lpstr>
      <vt:lpstr>ภาพนิ่ง 9</vt:lpstr>
      <vt:lpstr>ภาพนิ่ง 10</vt:lpstr>
      <vt:lpstr>หลักฐานการยื่นขอกู้ : กรณีบุคคลธรรมดา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การคัดเลือกผู้มีสิทธิกู้ยืมเงิน</vt:lpstr>
      <vt:lpstr>การคัดเลือกผู้มีสิทธิกู้ยืมเงิน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สถานที่ยื่นคำขอกู้ยืมเงินและทำสัญญา</vt:lpstr>
      <vt:lpstr>ภาพนิ่ง 29</vt:lpstr>
      <vt:lpstr>ภาพนิ่ง 30</vt:lpstr>
      <vt:lpstr>ภาพนิ่ง 31</vt:lpstr>
      <vt:lpstr>  กองส่งเสริมการพัฒนาฝีมือแรงงาน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DS</cp:lastModifiedBy>
  <cp:revision>475</cp:revision>
  <dcterms:created xsi:type="dcterms:W3CDTF">2015-07-08T06:59:20Z</dcterms:created>
  <dcterms:modified xsi:type="dcterms:W3CDTF">2016-11-28T03:08:35Z</dcterms:modified>
</cp:coreProperties>
</file>