
<file path=[Content_Types].xml><?xml version="1.0" encoding="utf-8"?>
<Types xmlns="http://schemas.openxmlformats.org/package/2006/content-types">
  <Default Extension="png" ContentType="image/png"/>
  <Default Extension="wmf" ContentType="image/x-wmf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14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15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16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8" r:id="rId2"/>
    <p:sldId id="259" r:id="rId3"/>
    <p:sldId id="257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</p:sldIdLst>
  <p:sldSz cx="9144000" cy="6858000" type="screen4x3"/>
  <p:notesSz cx="6797675" cy="9926638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6" d="100"/>
          <a:sy n="96" d="100"/>
        </p:scale>
        <p:origin x="-58" y="-5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D12A6E7-3430-46F5-B24B-66CFF1666F93}" type="doc">
      <dgm:prSet loTypeId="urn:microsoft.com/office/officeart/2005/8/layout/vList2" loCatId="list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US"/>
        </a:p>
      </dgm:t>
    </dgm:pt>
    <dgm:pt modelId="{6D46A680-815C-4DC8-BC6B-4F00C295A9B1}">
      <dgm:prSet phldrT="[ข้อความ]" custT="1">
        <dgm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th-TH" sz="3200" b="1" dirty="0" smtClean="0">
              <a:solidFill>
                <a:schemeClr val="tx1"/>
              </a:solidFill>
              <a:cs typeface="+mj-cs"/>
            </a:rPr>
            <a:t>กำหนดให้พัฒนาทักษะและสมรรถนะของแรงงานอย่างต่อเนื่อง</a:t>
          </a:r>
          <a:endParaRPr lang="en-US" sz="3200" b="1" dirty="0">
            <a:solidFill>
              <a:schemeClr val="tx1"/>
            </a:solidFill>
            <a:cs typeface="+mn-cs"/>
          </a:endParaRPr>
        </a:p>
      </dgm:t>
    </dgm:pt>
    <dgm:pt modelId="{75000030-F586-4574-BD2A-8E3957C37F7D}" type="parTrans" cxnId="{EDCE40B0-89EB-4469-B371-51E399B621EB}">
      <dgm:prSet/>
      <dgm:spPr/>
      <dgm:t>
        <a:bodyPr/>
        <a:lstStyle/>
        <a:p>
          <a:endParaRPr lang="en-US" sz="2400" b="1">
            <a:solidFill>
              <a:schemeClr val="tx1"/>
            </a:solidFill>
          </a:endParaRPr>
        </a:p>
      </dgm:t>
    </dgm:pt>
    <dgm:pt modelId="{CC6B5E29-BC34-465F-8B2A-A75ACC80B26F}" type="sibTrans" cxnId="{EDCE40B0-89EB-4469-B371-51E399B621EB}">
      <dgm:prSet/>
      <dgm:spPr/>
      <dgm:t>
        <a:bodyPr/>
        <a:lstStyle/>
        <a:p>
          <a:endParaRPr lang="en-US" sz="2400" b="1">
            <a:solidFill>
              <a:schemeClr val="tx1"/>
            </a:solidFill>
          </a:endParaRPr>
        </a:p>
      </dgm:t>
    </dgm:pt>
    <dgm:pt modelId="{0F6A4D8C-4447-4146-B90E-EE1B079ED6DB}">
      <dgm:prSet phldrT="[ข้อความ]" custT="1">
        <dgm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th-TH" sz="3200" b="1" dirty="0" smtClean="0">
              <a:solidFill>
                <a:schemeClr val="tx1"/>
              </a:solidFill>
              <a:cs typeface="+mj-cs"/>
            </a:rPr>
            <a:t>สนับสนุนให้ผู้ประกอบการในภาคอุตสาหกรรมและบริการจัดทำกรอบคุณวุฒิวิชาชีพ และมาตรฐานฝีมือแรงงาน  ให้เป็นมาตรฐานที่เชื่อมโยงกัน เพื่อยกระดับทักษะของแรงงานไทย</a:t>
          </a:r>
          <a:endParaRPr lang="en-US" sz="2800" b="1" dirty="0">
            <a:solidFill>
              <a:schemeClr val="tx1"/>
            </a:solidFill>
          </a:endParaRPr>
        </a:p>
      </dgm:t>
    </dgm:pt>
    <dgm:pt modelId="{D7602146-D56F-4098-8326-CE0E6E7E3FEC}" type="parTrans" cxnId="{A2F9B08F-F90C-414D-965F-FAD2E9BF0662}">
      <dgm:prSet/>
      <dgm:spPr/>
      <dgm:t>
        <a:bodyPr/>
        <a:lstStyle/>
        <a:p>
          <a:endParaRPr lang="en-US" sz="2400" b="1">
            <a:solidFill>
              <a:schemeClr val="tx1"/>
            </a:solidFill>
          </a:endParaRPr>
        </a:p>
      </dgm:t>
    </dgm:pt>
    <dgm:pt modelId="{6D45555B-393C-4F3F-A183-2E8DE4BC4BA3}" type="sibTrans" cxnId="{A2F9B08F-F90C-414D-965F-FAD2E9BF0662}">
      <dgm:prSet/>
      <dgm:spPr/>
      <dgm:t>
        <a:bodyPr/>
        <a:lstStyle/>
        <a:p>
          <a:endParaRPr lang="en-US" sz="2400" b="1">
            <a:solidFill>
              <a:schemeClr val="tx1"/>
            </a:solidFill>
          </a:endParaRPr>
        </a:p>
      </dgm:t>
    </dgm:pt>
    <dgm:pt modelId="{E8D90D6A-7718-4E7D-9E21-CEF0106D0FDA}">
      <dgm:prSet phldrT="[ข้อความ]" custT="1">
        <dgm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th-TH" sz="3200" b="1" dirty="0" smtClean="0">
              <a:solidFill>
                <a:schemeClr val="tx1"/>
              </a:solidFill>
              <a:cs typeface="+mj-cs"/>
            </a:rPr>
            <a:t>สร้างเสริมศักยภาพแก่กำลังแรงงานให้สามารถแข่งขัน</a:t>
          </a:r>
          <a:br>
            <a:rPr lang="th-TH" sz="3200" b="1" dirty="0" smtClean="0">
              <a:solidFill>
                <a:schemeClr val="tx1"/>
              </a:solidFill>
              <a:cs typeface="+mj-cs"/>
            </a:rPr>
          </a:br>
          <a:r>
            <a:rPr lang="th-TH" sz="3200" b="1" dirty="0" smtClean="0">
              <a:solidFill>
                <a:schemeClr val="tx1"/>
              </a:solidFill>
              <a:cs typeface="+mj-cs"/>
            </a:rPr>
            <a:t>ในตลาดแรงงานได้ </a:t>
          </a:r>
          <a:endParaRPr lang="en-US" sz="3200" b="1" dirty="0">
            <a:solidFill>
              <a:schemeClr val="tx1"/>
            </a:solidFill>
          </a:endParaRPr>
        </a:p>
      </dgm:t>
    </dgm:pt>
    <dgm:pt modelId="{F07EBA94-64E6-4695-8CA1-C2B5ECE58E49}" type="parTrans" cxnId="{DDCB44AA-D0C6-4DA9-A246-A6F559BC1B48}">
      <dgm:prSet/>
      <dgm:spPr/>
      <dgm:t>
        <a:bodyPr/>
        <a:lstStyle/>
        <a:p>
          <a:endParaRPr lang="en-US" sz="2400" b="1">
            <a:solidFill>
              <a:schemeClr val="tx1"/>
            </a:solidFill>
          </a:endParaRPr>
        </a:p>
      </dgm:t>
    </dgm:pt>
    <dgm:pt modelId="{E313D25F-7668-46AE-95E1-493E4E920E0D}" type="sibTrans" cxnId="{DDCB44AA-D0C6-4DA9-A246-A6F559BC1B48}">
      <dgm:prSet/>
      <dgm:spPr/>
      <dgm:t>
        <a:bodyPr/>
        <a:lstStyle/>
        <a:p>
          <a:endParaRPr lang="en-US" sz="2400" b="1">
            <a:solidFill>
              <a:schemeClr val="tx1"/>
            </a:solidFill>
          </a:endParaRPr>
        </a:p>
      </dgm:t>
    </dgm:pt>
    <dgm:pt modelId="{E71D8BD9-54A0-4972-BB06-B7FA264B25DF}" type="pres">
      <dgm:prSet presAssocID="{ED12A6E7-3430-46F5-B24B-66CFF1666F93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5B9BFD38-8138-4859-A7E5-F32B6C5AF8BC}" type="pres">
      <dgm:prSet presAssocID="{6D46A680-815C-4DC8-BC6B-4F00C295A9B1}" presName="parentText" presStyleLbl="node1" presStyleIdx="0" presStyleCnt="3" custScaleY="53121" custLinFactY="-6786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0BECC2C-45E6-4D78-B43B-9D6DD6202864}" type="pres">
      <dgm:prSet presAssocID="{CC6B5E29-BC34-465F-8B2A-A75ACC80B26F}" presName="spacer" presStyleCnt="0"/>
      <dgm:spPr/>
    </dgm:pt>
    <dgm:pt modelId="{71D562C2-CF39-47E7-B0EA-C09E554CF79A}" type="pres">
      <dgm:prSet presAssocID="{0F6A4D8C-4447-4146-B90E-EE1B079ED6DB}" presName="parentText" presStyleLbl="node1" presStyleIdx="1" presStyleCnt="3" custLinFactNeighborY="-69076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ED0893C-24BF-4E58-B7CF-F01C9D5832D5}" type="pres">
      <dgm:prSet presAssocID="{6D45555B-393C-4F3F-A183-2E8DE4BC4BA3}" presName="spacer" presStyleCnt="0"/>
      <dgm:spPr/>
    </dgm:pt>
    <dgm:pt modelId="{686538EF-ED1D-424B-8BC9-2463C731C399}" type="pres">
      <dgm:prSet presAssocID="{E8D90D6A-7718-4E7D-9E21-CEF0106D0FDA}" presName="parentText" presStyleLbl="node1" presStyleIdx="2" presStyleCnt="3" custScaleY="67065" custLinFactNeighborY="-34518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EDCE40B0-89EB-4469-B371-51E399B621EB}" srcId="{ED12A6E7-3430-46F5-B24B-66CFF1666F93}" destId="{6D46A680-815C-4DC8-BC6B-4F00C295A9B1}" srcOrd="0" destOrd="0" parTransId="{75000030-F586-4574-BD2A-8E3957C37F7D}" sibTransId="{CC6B5E29-BC34-465F-8B2A-A75ACC80B26F}"/>
    <dgm:cxn modelId="{DD2CD49B-0AE7-4599-99E1-52A80DB4FF39}" type="presOf" srcId="{6D46A680-815C-4DC8-BC6B-4F00C295A9B1}" destId="{5B9BFD38-8138-4859-A7E5-F32B6C5AF8BC}" srcOrd="0" destOrd="0" presId="urn:microsoft.com/office/officeart/2005/8/layout/vList2"/>
    <dgm:cxn modelId="{52523BD2-351B-43F2-931C-342882BCF540}" type="presOf" srcId="{0F6A4D8C-4447-4146-B90E-EE1B079ED6DB}" destId="{71D562C2-CF39-47E7-B0EA-C09E554CF79A}" srcOrd="0" destOrd="0" presId="urn:microsoft.com/office/officeart/2005/8/layout/vList2"/>
    <dgm:cxn modelId="{DDCB44AA-D0C6-4DA9-A246-A6F559BC1B48}" srcId="{ED12A6E7-3430-46F5-B24B-66CFF1666F93}" destId="{E8D90D6A-7718-4E7D-9E21-CEF0106D0FDA}" srcOrd="2" destOrd="0" parTransId="{F07EBA94-64E6-4695-8CA1-C2B5ECE58E49}" sibTransId="{E313D25F-7668-46AE-95E1-493E4E920E0D}"/>
    <dgm:cxn modelId="{7283434C-3E67-4BA6-84C2-B69FC9EA0526}" type="presOf" srcId="{E8D90D6A-7718-4E7D-9E21-CEF0106D0FDA}" destId="{686538EF-ED1D-424B-8BC9-2463C731C399}" srcOrd="0" destOrd="0" presId="urn:microsoft.com/office/officeart/2005/8/layout/vList2"/>
    <dgm:cxn modelId="{AA106DBE-F33B-4BF3-97AD-D247513AAB0E}" type="presOf" srcId="{ED12A6E7-3430-46F5-B24B-66CFF1666F93}" destId="{E71D8BD9-54A0-4972-BB06-B7FA264B25DF}" srcOrd="0" destOrd="0" presId="urn:microsoft.com/office/officeart/2005/8/layout/vList2"/>
    <dgm:cxn modelId="{A2F9B08F-F90C-414D-965F-FAD2E9BF0662}" srcId="{ED12A6E7-3430-46F5-B24B-66CFF1666F93}" destId="{0F6A4D8C-4447-4146-B90E-EE1B079ED6DB}" srcOrd="1" destOrd="0" parTransId="{D7602146-D56F-4098-8326-CE0E6E7E3FEC}" sibTransId="{6D45555B-393C-4F3F-A183-2E8DE4BC4BA3}"/>
    <dgm:cxn modelId="{63EC4FE7-C6B8-4AF7-9FFA-5CB84C3FF2A7}" type="presParOf" srcId="{E71D8BD9-54A0-4972-BB06-B7FA264B25DF}" destId="{5B9BFD38-8138-4859-A7E5-F32B6C5AF8BC}" srcOrd="0" destOrd="0" presId="urn:microsoft.com/office/officeart/2005/8/layout/vList2"/>
    <dgm:cxn modelId="{4AC81B5F-9E74-451B-9734-CE3E712A3862}" type="presParOf" srcId="{E71D8BD9-54A0-4972-BB06-B7FA264B25DF}" destId="{10BECC2C-45E6-4D78-B43B-9D6DD6202864}" srcOrd="1" destOrd="0" presId="urn:microsoft.com/office/officeart/2005/8/layout/vList2"/>
    <dgm:cxn modelId="{1315F84E-6291-4E78-9AA4-E6BFDA3BD60A}" type="presParOf" srcId="{E71D8BD9-54A0-4972-BB06-B7FA264B25DF}" destId="{71D562C2-CF39-47E7-B0EA-C09E554CF79A}" srcOrd="2" destOrd="0" presId="urn:microsoft.com/office/officeart/2005/8/layout/vList2"/>
    <dgm:cxn modelId="{97B773CE-DD6C-42E3-9524-46E803111193}" type="presParOf" srcId="{E71D8BD9-54A0-4972-BB06-B7FA264B25DF}" destId="{2ED0893C-24BF-4E58-B7CF-F01C9D5832D5}" srcOrd="3" destOrd="0" presId="urn:microsoft.com/office/officeart/2005/8/layout/vList2"/>
    <dgm:cxn modelId="{A7729269-D00A-4AAA-AC18-EFC81BA8AC49}" type="presParOf" srcId="{E71D8BD9-54A0-4972-BB06-B7FA264B25DF}" destId="{686538EF-ED1D-424B-8BC9-2463C731C399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93EAE2A-9F57-46C1-ACED-9FF71B33EA0E}" type="doc">
      <dgm:prSet loTypeId="urn:microsoft.com/office/officeart/2005/8/layout/hierarchy2" loCatId="hierarchy" qsTypeId="urn:microsoft.com/office/officeart/2005/8/quickstyle/simple1" qsCatId="simple" csTypeId="urn:microsoft.com/office/officeart/2005/8/colors/colorful3" csCatId="colorful" phldr="1"/>
      <dgm:spPr/>
    </dgm:pt>
    <dgm:pt modelId="{AEB78C63-DB6C-4B49-8869-57DC0A8A69ED}">
      <dgm:prSet phldrT="[Text]" custT="1">
        <dgm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dgm:style>
      </dgm:prSet>
      <dgm:spPr>
        <a:ln w="76200"/>
      </dgm:spPr>
      <dgm:t>
        <a:bodyPr/>
        <a:lstStyle/>
        <a:p>
          <a:pPr algn="ctr"/>
          <a:r>
            <a:rPr lang="th-TH" sz="3200" b="1" dirty="0" smtClean="0">
              <a:solidFill>
                <a:schemeClr val="tx1"/>
              </a:solidFill>
              <a:latin typeface="AngsanaUPC" panose="02020603050405020304" pitchFamily="18" charset="-34"/>
              <a:cs typeface="AngsanaUPC" panose="02020603050405020304" pitchFamily="18" charset="-34"/>
            </a:rPr>
            <a:t>เร่งยกระดับแรงงาน</a:t>
          </a:r>
          <a:endParaRPr lang="th-TH" sz="3200" b="1" dirty="0">
            <a:solidFill>
              <a:schemeClr val="tx1"/>
            </a:solidFill>
            <a:latin typeface="AngsanaUPC" panose="02020603050405020304" pitchFamily="18" charset="-34"/>
            <a:cs typeface="AngsanaUPC" panose="02020603050405020304" pitchFamily="18" charset="-34"/>
          </a:endParaRPr>
        </a:p>
      </dgm:t>
    </dgm:pt>
    <dgm:pt modelId="{899C05C6-5863-4067-82D1-19C407069CF3}" type="parTrans" cxnId="{4C603983-D2AE-4C1A-A09B-73877CFDB06B}">
      <dgm:prSet/>
      <dgm:spPr/>
      <dgm:t>
        <a:bodyPr/>
        <a:lstStyle/>
        <a:p>
          <a:endParaRPr lang="th-TH" sz="2800">
            <a:solidFill>
              <a:schemeClr val="tx1"/>
            </a:solidFill>
          </a:endParaRPr>
        </a:p>
      </dgm:t>
    </dgm:pt>
    <dgm:pt modelId="{2DDE9893-3852-4733-8748-277F1B66C2AF}" type="sibTrans" cxnId="{4C603983-D2AE-4C1A-A09B-73877CFDB06B}">
      <dgm:prSet/>
      <dgm:spPr/>
      <dgm:t>
        <a:bodyPr/>
        <a:lstStyle/>
        <a:p>
          <a:endParaRPr lang="th-TH" sz="2800">
            <a:solidFill>
              <a:schemeClr val="tx1"/>
            </a:solidFill>
          </a:endParaRPr>
        </a:p>
      </dgm:t>
    </dgm:pt>
    <dgm:pt modelId="{19052AA7-4A41-46E8-8AAF-CCD4A430A524}">
      <dgm:prSet phldrT="[Text]" custT="1">
        <dgm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dgm:style>
      </dgm:prSet>
      <dgm:spPr>
        <a:ln w="76200"/>
      </dgm:spPr>
      <dgm:t>
        <a:bodyPr/>
        <a:lstStyle/>
        <a:p>
          <a:pPr algn="ctr"/>
          <a:r>
            <a:rPr lang="th-TH" sz="3200" b="1" dirty="0" smtClean="0">
              <a:solidFill>
                <a:schemeClr val="tx1"/>
              </a:solidFill>
              <a:latin typeface="AngsanaUPC" panose="02020603050405020304" pitchFamily="18" charset="-34"/>
              <a:cs typeface="AngsanaUPC" panose="02020603050405020304" pitchFamily="18" charset="-34"/>
            </a:rPr>
            <a:t>แรงงานไร้ฝีมือ</a:t>
          </a:r>
          <a:endParaRPr lang="th-TH" sz="3200" b="1" dirty="0">
            <a:solidFill>
              <a:schemeClr val="tx1"/>
            </a:solidFill>
            <a:latin typeface="AngsanaUPC" panose="02020603050405020304" pitchFamily="18" charset="-34"/>
            <a:cs typeface="AngsanaUPC" panose="02020603050405020304" pitchFamily="18" charset="-34"/>
          </a:endParaRPr>
        </a:p>
      </dgm:t>
    </dgm:pt>
    <dgm:pt modelId="{259709B5-A281-423E-943C-D0B97524E559}" type="parTrans" cxnId="{D307B27D-8D6A-4C02-B0FF-C7E423343CDF}">
      <dgm:prSet custT="1"/>
      <dgm:spPr>
        <a:ln w="76200" cap="rnd">
          <a:solidFill>
            <a:srgbClr val="00B0F0"/>
          </a:solidFill>
        </a:ln>
      </dgm:spPr>
      <dgm:t>
        <a:bodyPr/>
        <a:lstStyle/>
        <a:p>
          <a:endParaRPr lang="th-TH" sz="2800">
            <a:solidFill>
              <a:schemeClr val="tx1"/>
            </a:solidFill>
          </a:endParaRPr>
        </a:p>
      </dgm:t>
    </dgm:pt>
    <dgm:pt modelId="{F76DF67B-F4A1-4C74-9F15-B2F3AE3C8053}" type="sibTrans" cxnId="{D307B27D-8D6A-4C02-B0FF-C7E423343CDF}">
      <dgm:prSet/>
      <dgm:spPr/>
      <dgm:t>
        <a:bodyPr/>
        <a:lstStyle/>
        <a:p>
          <a:endParaRPr lang="th-TH" sz="2800">
            <a:solidFill>
              <a:schemeClr val="tx1"/>
            </a:solidFill>
          </a:endParaRPr>
        </a:p>
      </dgm:t>
    </dgm:pt>
    <dgm:pt modelId="{85116007-B65E-4805-9F04-28371FAB8071}">
      <dgm:prSet phldrT="[Text]" custT="1">
        <dgm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dgm:style>
      </dgm:prSet>
      <dgm:spPr>
        <a:ln w="76200"/>
      </dgm:spPr>
      <dgm:t>
        <a:bodyPr/>
        <a:lstStyle/>
        <a:p>
          <a:pPr algn="ctr"/>
          <a:r>
            <a:rPr lang="th-TH" sz="3200" b="1" dirty="0" smtClean="0">
              <a:solidFill>
                <a:schemeClr val="tx1"/>
              </a:solidFill>
              <a:latin typeface="AngsanaUPC" panose="02020603050405020304" pitchFamily="18" charset="-34"/>
              <a:cs typeface="AngsanaUPC" panose="02020603050405020304" pitchFamily="18" charset="-34"/>
            </a:rPr>
            <a:t>แรงงานกึ่งฝีมือ</a:t>
          </a:r>
          <a:endParaRPr lang="th-TH" sz="3200" b="1" dirty="0">
            <a:solidFill>
              <a:schemeClr val="tx1"/>
            </a:solidFill>
            <a:latin typeface="AngsanaUPC" panose="02020603050405020304" pitchFamily="18" charset="-34"/>
            <a:cs typeface="AngsanaUPC" panose="02020603050405020304" pitchFamily="18" charset="-34"/>
          </a:endParaRPr>
        </a:p>
      </dgm:t>
    </dgm:pt>
    <dgm:pt modelId="{52B93BE0-38D8-4F4E-A7BA-EA47D8A067B8}" type="parTrans" cxnId="{BE82AB5D-DE1C-4E69-B580-C7F787DE0B35}">
      <dgm:prSet/>
      <dgm:spPr>
        <a:ln w="76200" cap="rnd">
          <a:solidFill>
            <a:srgbClr val="00B0F0"/>
          </a:solidFill>
        </a:ln>
      </dgm:spPr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50D156CA-6D00-45B4-8F3E-9D8E5A74C77D}" type="sibTrans" cxnId="{BE82AB5D-DE1C-4E69-B580-C7F787DE0B35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E6D719C9-AFC4-4FA7-BB35-8411BD9CCD02}">
      <dgm:prSet phldrT="[Text]" custT="1">
        <dgm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dgm:style>
      </dgm:prSet>
      <dgm:spPr>
        <a:ln w="76200"/>
      </dgm:spPr>
      <dgm:t>
        <a:bodyPr/>
        <a:lstStyle/>
        <a:p>
          <a:pPr algn="ctr"/>
          <a:r>
            <a:rPr lang="th-TH" sz="3200" b="1" dirty="0" smtClean="0">
              <a:solidFill>
                <a:schemeClr val="tx1"/>
              </a:solidFill>
              <a:latin typeface="AngsanaUPC" panose="02020603050405020304" pitchFamily="18" charset="-34"/>
              <a:cs typeface="AngsanaUPC" panose="02020603050405020304" pitchFamily="18" charset="-34"/>
            </a:rPr>
            <a:t>แรงงานกึ่งฝีมือ</a:t>
          </a:r>
          <a:endParaRPr lang="th-TH" sz="3200" b="1" dirty="0">
            <a:solidFill>
              <a:schemeClr val="tx1"/>
            </a:solidFill>
            <a:latin typeface="AngsanaUPC" panose="02020603050405020304" pitchFamily="18" charset="-34"/>
            <a:cs typeface="AngsanaUPC" panose="02020603050405020304" pitchFamily="18" charset="-34"/>
          </a:endParaRPr>
        </a:p>
      </dgm:t>
    </dgm:pt>
    <dgm:pt modelId="{E00A2C6A-5BD4-40DB-BE6C-ED09A6F37786}" type="parTrans" cxnId="{9C758D90-9B88-4C68-B0DF-A9570850D952}">
      <dgm:prSet/>
      <dgm:spPr>
        <a:ln w="63500" cap="rnd">
          <a:solidFill>
            <a:srgbClr val="00B0F0"/>
          </a:solidFill>
        </a:ln>
      </dgm:spPr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4FF2D827-08CC-4C1D-93D0-0D085DDEFAB8}" type="sibTrans" cxnId="{9C758D90-9B88-4C68-B0DF-A9570850D952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41523762-344F-4259-9EBD-38031667D3E5}">
      <dgm:prSet phldrT="[Text]" custT="1">
        <dgm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dgm:style>
      </dgm:prSet>
      <dgm:spPr>
        <a:ln w="76200"/>
      </dgm:spPr>
      <dgm:t>
        <a:bodyPr/>
        <a:lstStyle/>
        <a:p>
          <a:pPr algn="ctr"/>
          <a:r>
            <a:rPr lang="th-TH" sz="3200" b="1" dirty="0" smtClean="0">
              <a:solidFill>
                <a:schemeClr val="tx1"/>
              </a:solidFill>
              <a:latin typeface="AngsanaUPC" panose="02020603050405020304" pitchFamily="18" charset="-34"/>
              <a:cs typeface="AngsanaUPC" panose="02020603050405020304" pitchFamily="18" charset="-34"/>
            </a:rPr>
            <a:t>แรงงานฝีมือ</a:t>
          </a:r>
          <a:endParaRPr lang="th-TH" sz="3200" b="1" dirty="0">
            <a:solidFill>
              <a:schemeClr val="tx1"/>
            </a:solidFill>
            <a:latin typeface="AngsanaUPC" panose="02020603050405020304" pitchFamily="18" charset="-34"/>
            <a:cs typeface="AngsanaUPC" panose="02020603050405020304" pitchFamily="18" charset="-34"/>
          </a:endParaRPr>
        </a:p>
      </dgm:t>
    </dgm:pt>
    <dgm:pt modelId="{7739D698-1314-4792-A8A5-04B833938BF1}" type="parTrans" cxnId="{ABB76390-0C25-48E8-8D04-25B66592074C}">
      <dgm:prSet/>
      <dgm:spPr>
        <a:ln w="63500" cap="rnd">
          <a:solidFill>
            <a:srgbClr val="00B0F0"/>
          </a:solidFill>
        </a:ln>
      </dgm:spPr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F8D5B4CE-18D1-4FA5-9506-46E0C0D3092E}" type="sibTrans" cxnId="{ABB76390-0C25-48E8-8D04-25B66592074C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FE8ACE06-C03C-4311-A452-441E6E87DB3F}" type="pres">
      <dgm:prSet presAssocID="{493EAE2A-9F57-46C1-ACED-9FF71B33EA0E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6A05679B-6F0C-4178-8CE9-24E25B975A98}" type="pres">
      <dgm:prSet presAssocID="{AEB78C63-DB6C-4B49-8869-57DC0A8A69ED}" presName="root1" presStyleCnt="0"/>
      <dgm:spPr/>
    </dgm:pt>
    <dgm:pt modelId="{A0B86396-DC99-4654-8D1F-F6AA07C930FA}" type="pres">
      <dgm:prSet presAssocID="{AEB78C63-DB6C-4B49-8869-57DC0A8A69ED}" presName="LevelOneTextNode" presStyleLbl="node0" presStyleIdx="0" presStyleCnt="1" custScaleY="118811">
        <dgm:presLayoutVars>
          <dgm:chPref val="3"/>
        </dgm:presLayoutVars>
      </dgm:prSet>
      <dgm:spPr/>
      <dgm:t>
        <a:bodyPr/>
        <a:lstStyle/>
        <a:p>
          <a:endParaRPr lang="th-TH"/>
        </a:p>
      </dgm:t>
    </dgm:pt>
    <dgm:pt modelId="{2068612E-65AB-4FF7-8ACA-E545468EE8F4}" type="pres">
      <dgm:prSet presAssocID="{AEB78C63-DB6C-4B49-8869-57DC0A8A69ED}" presName="level2hierChild" presStyleCnt="0"/>
      <dgm:spPr/>
    </dgm:pt>
    <dgm:pt modelId="{EB1A170A-7160-44EF-8A51-6B76F9A3765F}" type="pres">
      <dgm:prSet presAssocID="{259709B5-A281-423E-943C-D0B97524E559}" presName="conn2-1" presStyleLbl="parChTrans1D2" presStyleIdx="0" presStyleCnt="2"/>
      <dgm:spPr/>
      <dgm:t>
        <a:bodyPr/>
        <a:lstStyle/>
        <a:p>
          <a:endParaRPr lang="en-US"/>
        </a:p>
      </dgm:t>
    </dgm:pt>
    <dgm:pt modelId="{60E03284-40C4-4322-A182-325884140F53}" type="pres">
      <dgm:prSet presAssocID="{259709B5-A281-423E-943C-D0B97524E559}" presName="connTx" presStyleLbl="parChTrans1D2" presStyleIdx="0" presStyleCnt="2"/>
      <dgm:spPr/>
      <dgm:t>
        <a:bodyPr/>
        <a:lstStyle/>
        <a:p>
          <a:endParaRPr lang="en-US"/>
        </a:p>
      </dgm:t>
    </dgm:pt>
    <dgm:pt modelId="{7C323430-ADDE-482B-9C0B-AE35F4EB2C96}" type="pres">
      <dgm:prSet presAssocID="{19052AA7-4A41-46E8-8AAF-CCD4A430A524}" presName="root2" presStyleCnt="0"/>
      <dgm:spPr/>
    </dgm:pt>
    <dgm:pt modelId="{02D52FD5-6B34-438B-81A6-51F9F3343347}" type="pres">
      <dgm:prSet presAssocID="{19052AA7-4A41-46E8-8AAF-CCD4A430A524}" presName="LevelTwoTextNode" presStyleLbl="node2" presStyleIdx="0" presStyleCnt="2" custScaleY="106616" custLinFactNeighborX="-18962">
        <dgm:presLayoutVars>
          <dgm:chPref val="3"/>
        </dgm:presLayoutVars>
      </dgm:prSet>
      <dgm:spPr/>
      <dgm:t>
        <a:bodyPr/>
        <a:lstStyle/>
        <a:p>
          <a:endParaRPr lang="th-TH"/>
        </a:p>
      </dgm:t>
    </dgm:pt>
    <dgm:pt modelId="{47EDF8B8-B7E8-4DA0-8FFE-0B52D5DFC613}" type="pres">
      <dgm:prSet presAssocID="{19052AA7-4A41-46E8-8AAF-CCD4A430A524}" presName="level3hierChild" presStyleCnt="0"/>
      <dgm:spPr/>
    </dgm:pt>
    <dgm:pt modelId="{2145EAE4-0E90-43A8-B22D-27E4522277D1}" type="pres">
      <dgm:prSet presAssocID="{E00A2C6A-5BD4-40DB-BE6C-ED09A6F37786}" presName="conn2-1" presStyleLbl="parChTrans1D3" presStyleIdx="0" presStyleCnt="2"/>
      <dgm:spPr/>
      <dgm:t>
        <a:bodyPr/>
        <a:lstStyle/>
        <a:p>
          <a:endParaRPr lang="en-US"/>
        </a:p>
      </dgm:t>
    </dgm:pt>
    <dgm:pt modelId="{7E88596F-4E7B-401D-82CC-ABDFAB4E7CE3}" type="pres">
      <dgm:prSet presAssocID="{E00A2C6A-5BD4-40DB-BE6C-ED09A6F37786}" presName="connTx" presStyleLbl="parChTrans1D3" presStyleIdx="0" presStyleCnt="2"/>
      <dgm:spPr/>
      <dgm:t>
        <a:bodyPr/>
        <a:lstStyle/>
        <a:p>
          <a:endParaRPr lang="en-US"/>
        </a:p>
      </dgm:t>
    </dgm:pt>
    <dgm:pt modelId="{AD06605D-0BB7-43F6-B842-950C573E1DA8}" type="pres">
      <dgm:prSet presAssocID="{E6D719C9-AFC4-4FA7-BB35-8411BD9CCD02}" presName="root2" presStyleCnt="0"/>
      <dgm:spPr/>
    </dgm:pt>
    <dgm:pt modelId="{69C6F816-914C-4E71-9FEA-87AC2F37B958}" type="pres">
      <dgm:prSet presAssocID="{E6D719C9-AFC4-4FA7-BB35-8411BD9CCD02}" presName="LevelTwoTextNode" presStyleLbl="node3" presStyleIdx="0" presStyleCnt="2" custScaleY="110156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166C15F2-0FF7-4A73-89EA-90C96076A52F}" type="pres">
      <dgm:prSet presAssocID="{E6D719C9-AFC4-4FA7-BB35-8411BD9CCD02}" presName="level3hierChild" presStyleCnt="0"/>
      <dgm:spPr/>
    </dgm:pt>
    <dgm:pt modelId="{5D15F613-422F-45EE-A97E-53884D9D4FDB}" type="pres">
      <dgm:prSet presAssocID="{52B93BE0-38D8-4F4E-A7BA-EA47D8A067B8}" presName="conn2-1" presStyleLbl="parChTrans1D2" presStyleIdx="1" presStyleCnt="2"/>
      <dgm:spPr/>
      <dgm:t>
        <a:bodyPr/>
        <a:lstStyle/>
        <a:p>
          <a:endParaRPr lang="en-US"/>
        </a:p>
      </dgm:t>
    </dgm:pt>
    <dgm:pt modelId="{CA92967A-9ED8-4236-8582-F4CF3710B316}" type="pres">
      <dgm:prSet presAssocID="{52B93BE0-38D8-4F4E-A7BA-EA47D8A067B8}" presName="connTx" presStyleLbl="parChTrans1D2" presStyleIdx="1" presStyleCnt="2"/>
      <dgm:spPr/>
      <dgm:t>
        <a:bodyPr/>
        <a:lstStyle/>
        <a:p>
          <a:endParaRPr lang="en-US"/>
        </a:p>
      </dgm:t>
    </dgm:pt>
    <dgm:pt modelId="{A6AF9FA6-EE95-4D0B-AF40-616E2BA7A713}" type="pres">
      <dgm:prSet presAssocID="{85116007-B65E-4805-9F04-28371FAB8071}" presName="root2" presStyleCnt="0"/>
      <dgm:spPr/>
    </dgm:pt>
    <dgm:pt modelId="{D56D0541-8004-43C4-B5E2-883B3C7C1AB7}" type="pres">
      <dgm:prSet presAssocID="{85116007-B65E-4805-9F04-28371FAB8071}" presName="LevelTwoTextNode" presStyleLbl="node2" presStyleIdx="1" presStyleCnt="2" custScaleY="101335" custLinFactNeighborX="-17684" custLinFactNeighborY="-1770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E6BD0548-D768-49E8-9099-2F74E33FA110}" type="pres">
      <dgm:prSet presAssocID="{85116007-B65E-4805-9F04-28371FAB8071}" presName="level3hierChild" presStyleCnt="0"/>
      <dgm:spPr/>
    </dgm:pt>
    <dgm:pt modelId="{64A5E191-48B5-41DE-89E6-6A9AB10600EA}" type="pres">
      <dgm:prSet presAssocID="{7739D698-1314-4792-A8A5-04B833938BF1}" presName="conn2-1" presStyleLbl="parChTrans1D3" presStyleIdx="1" presStyleCnt="2"/>
      <dgm:spPr/>
      <dgm:t>
        <a:bodyPr/>
        <a:lstStyle/>
        <a:p>
          <a:endParaRPr lang="en-US"/>
        </a:p>
      </dgm:t>
    </dgm:pt>
    <dgm:pt modelId="{10D6DCDF-4AA9-4BB6-A0E5-DCE5E2B859D7}" type="pres">
      <dgm:prSet presAssocID="{7739D698-1314-4792-A8A5-04B833938BF1}" presName="connTx" presStyleLbl="parChTrans1D3" presStyleIdx="1" presStyleCnt="2"/>
      <dgm:spPr/>
      <dgm:t>
        <a:bodyPr/>
        <a:lstStyle/>
        <a:p>
          <a:endParaRPr lang="en-US"/>
        </a:p>
      </dgm:t>
    </dgm:pt>
    <dgm:pt modelId="{69E35392-3A2A-46FA-8F25-710C2E24F7DE}" type="pres">
      <dgm:prSet presAssocID="{41523762-344F-4259-9EBD-38031667D3E5}" presName="root2" presStyleCnt="0"/>
      <dgm:spPr/>
    </dgm:pt>
    <dgm:pt modelId="{657EC239-86E3-413F-BCB7-5565B310A0E5}" type="pres">
      <dgm:prSet presAssocID="{41523762-344F-4259-9EBD-38031667D3E5}" presName="LevelTwoTextNode" presStyleLbl="node3" presStyleIdx="1" presStyleCnt="2" custLinFactNeighborX="1803" custLinFactNeighborY="-1234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8D27CFF7-2C5B-4407-8F52-16EC46367F93}" type="pres">
      <dgm:prSet presAssocID="{41523762-344F-4259-9EBD-38031667D3E5}" presName="level3hierChild" presStyleCnt="0"/>
      <dgm:spPr/>
    </dgm:pt>
  </dgm:ptLst>
  <dgm:cxnLst>
    <dgm:cxn modelId="{30A0E400-E6A8-46DF-863D-30C47E6A89A3}" type="presOf" srcId="{7739D698-1314-4792-A8A5-04B833938BF1}" destId="{64A5E191-48B5-41DE-89E6-6A9AB10600EA}" srcOrd="0" destOrd="0" presId="urn:microsoft.com/office/officeart/2005/8/layout/hierarchy2"/>
    <dgm:cxn modelId="{054B07B8-B390-4C9C-A461-346C7D49C092}" type="presOf" srcId="{259709B5-A281-423E-943C-D0B97524E559}" destId="{EB1A170A-7160-44EF-8A51-6B76F9A3765F}" srcOrd="0" destOrd="0" presId="urn:microsoft.com/office/officeart/2005/8/layout/hierarchy2"/>
    <dgm:cxn modelId="{70AE38EC-7AF9-4954-A733-91A9A18E596D}" type="presOf" srcId="{493EAE2A-9F57-46C1-ACED-9FF71B33EA0E}" destId="{FE8ACE06-C03C-4311-A452-441E6E87DB3F}" srcOrd="0" destOrd="0" presId="urn:microsoft.com/office/officeart/2005/8/layout/hierarchy2"/>
    <dgm:cxn modelId="{9C11E36A-6D42-46D5-B0F4-A0C66EA4BC22}" type="presOf" srcId="{AEB78C63-DB6C-4B49-8869-57DC0A8A69ED}" destId="{A0B86396-DC99-4654-8D1F-F6AA07C930FA}" srcOrd="0" destOrd="0" presId="urn:microsoft.com/office/officeart/2005/8/layout/hierarchy2"/>
    <dgm:cxn modelId="{5517EBF2-7572-4F23-8B4A-EB5A4D2DD71D}" type="presOf" srcId="{259709B5-A281-423E-943C-D0B97524E559}" destId="{60E03284-40C4-4322-A182-325884140F53}" srcOrd="1" destOrd="0" presId="urn:microsoft.com/office/officeart/2005/8/layout/hierarchy2"/>
    <dgm:cxn modelId="{166E7416-6017-4F62-855E-615530CE024B}" type="presOf" srcId="{41523762-344F-4259-9EBD-38031667D3E5}" destId="{657EC239-86E3-413F-BCB7-5565B310A0E5}" srcOrd="0" destOrd="0" presId="urn:microsoft.com/office/officeart/2005/8/layout/hierarchy2"/>
    <dgm:cxn modelId="{51772C61-FA79-4486-9548-206EFB1A2385}" type="presOf" srcId="{E00A2C6A-5BD4-40DB-BE6C-ED09A6F37786}" destId="{2145EAE4-0E90-43A8-B22D-27E4522277D1}" srcOrd="0" destOrd="0" presId="urn:microsoft.com/office/officeart/2005/8/layout/hierarchy2"/>
    <dgm:cxn modelId="{D307B27D-8D6A-4C02-B0FF-C7E423343CDF}" srcId="{AEB78C63-DB6C-4B49-8869-57DC0A8A69ED}" destId="{19052AA7-4A41-46E8-8AAF-CCD4A430A524}" srcOrd="0" destOrd="0" parTransId="{259709B5-A281-423E-943C-D0B97524E559}" sibTransId="{F76DF67B-F4A1-4C74-9F15-B2F3AE3C8053}"/>
    <dgm:cxn modelId="{E7DFB646-A3F7-425B-BB7D-5702152B002F}" type="presOf" srcId="{E00A2C6A-5BD4-40DB-BE6C-ED09A6F37786}" destId="{7E88596F-4E7B-401D-82CC-ABDFAB4E7CE3}" srcOrd="1" destOrd="0" presId="urn:microsoft.com/office/officeart/2005/8/layout/hierarchy2"/>
    <dgm:cxn modelId="{ABB76390-0C25-48E8-8D04-25B66592074C}" srcId="{85116007-B65E-4805-9F04-28371FAB8071}" destId="{41523762-344F-4259-9EBD-38031667D3E5}" srcOrd="0" destOrd="0" parTransId="{7739D698-1314-4792-A8A5-04B833938BF1}" sibTransId="{F8D5B4CE-18D1-4FA5-9506-46E0C0D3092E}"/>
    <dgm:cxn modelId="{5ECDC2B0-B6E5-423B-A7E3-67D6556AB1A4}" type="presOf" srcId="{85116007-B65E-4805-9F04-28371FAB8071}" destId="{D56D0541-8004-43C4-B5E2-883B3C7C1AB7}" srcOrd="0" destOrd="0" presId="urn:microsoft.com/office/officeart/2005/8/layout/hierarchy2"/>
    <dgm:cxn modelId="{4C603983-D2AE-4C1A-A09B-73877CFDB06B}" srcId="{493EAE2A-9F57-46C1-ACED-9FF71B33EA0E}" destId="{AEB78C63-DB6C-4B49-8869-57DC0A8A69ED}" srcOrd="0" destOrd="0" parTransId="{899C05C6-5863-4067-82D1-19C407069CF3}" sibTransId="{2DDE9893-3852-4733-8748-277F1B66C2AF}"/>
    <dgm:cxn modelId="{BE82AB5D-DE1C-4E69-B580-C7F787DE0B35}" srcId="{AEB78C63-DB6C-4B49-8869-57DC0A8A69ED}" destId="{85116007-B65E-4805-9F04-28371FAB8071}" srcOrd="1" destOrd="0" parTransId="{52B93BE0-38D8-4F4E-A7BA-EA47D8A067B8}" sibTransId="{50D156CA-6D00-45B4-8F3E-9D8E5A74C77D}"/>
    <dgm:cxn modelId="{C3C11F1A-D2A6-43FB-BDCB-B73899527F40}" type="presOf" srcId="{7739D698-1314-4792-A8A5-04B833938BF1}" destId="{10D6DCDF-4AA9-4BB6-A0E5-DCE5E2B859D7}" srcOrd="1" destOrd="0" presId="urn:microsoft.com/office/officeart/2005/8/layout/hierarchy2"/>
    <dgm:cxn modelId="{1AE4423B-F768-487D-B428-1650F5D6A9F5}" type="presOf" srcId="{52B93BE0-38D8-4F4E-A7BA-EA47D8A067B8}" destId="{5D15F613-422F-45EE-A97E-53884D9D4FDB}" srcOrd="0" destOrd="0" presId="urn:microsoft.com/office/officeart/2005/8/layout/hierarchy2"/>
    <dgm:cxn modelId="{52E96A7A-9728-4543-B1BC-9BF078AFBB99}" type="presOf" srcId="{E6D719C9-AFC4-4FA7-BB35-8411BD9CCD02}" destId="{69C6F816-914C-4E71-9FEA-87AC2F37B958}" srcOrd="0" destOrd="0" presId="urn:microsoft.com/office/officeart/2005/8/layout/hierarchy2"/>
    <dgm:cxn modelId="{B532EBF7-7E7C-4540-B9CE-56E0743CE2C4}" type="presOf" srcId="{52B93BE0-38D8-4F4E-A7BA-EA47D8A067B8}" destId="{CA92967A-9ED8-4236-8582-F4CF3710B316}" srcOrd="1" destOrd="0" presId="urn:microsoft.com/office/officeart/2005/8/layout/hierarchy2"/>
    <dgm:cxn modelId="{9C758D90-9B88-4C68-B0DF-A9570850D952}" srcId="{19052AA7-4A41-46E8-8AAF-CCD4A430A524}" destId="{E6D719C9-AFC4-4FA7-BB35-8411BD9CCD02}" srcOrd="0" destOrd="0" parTransId="{E00A2C6A-5BD4-40DB-BE6C-ED09A6F37786}" sibTransId="{4FF2D827-08CC-4C1D-93D0-0D085DDEFAB8}"/>
    <dgm:cxn modelId="{FCAFD3CC-DCF0-4822-894F-F716452AD913}" type="presOf" srcId="{19052AA7-4A41-46E8-8AAF-CCD4A430A524}" destId="{02D52FD5-6B34-438B-81A6-51F9F3343347}" srcOrd="0" destOrd="0" presId="urn:microsoft.com/office/officeart/2005/8/layout/hierarchy2"/>
    <dgm:cxn modelId="{52CDE076-BD77-4B50-AAED-5D8E58DF7544}" type="presParOf" srcId="{FE8ACE06-C03C-4311-A452-441E6E87DB3F}" destId="{6A05679B-6F0C-4178-8CE9-24E25B975A98}" srcOrd="0" destOrd="0" presId="urn:microsoft.com/office/officeart/2005/8/layout/hierarchy2"/>
    <dgm:cxn modelId="{BE06DFA5-A578-4796-A34C-0872B86E92F8}" type="presParOf" srcId="{6A05679B-6F0C-4178-8CE9-24E25B975A98}" destId="{A0B86396-DC99-4654-8D1F-F6AA07C930FA}" srcOrd="0" destOrd="0" presId="urn:microsoft.com/office/officeart/2005/8/layout/hierarchy2"/>
    <dgm:cxn modelId="{FAB03B90-1C3A-4AC7-A043-84BD3EF15002}" type="presParOf" srcId="{6A05679B-6F0C-4178-8CE9-24E25B975A98}" destId="{2068612E-65AB-4FF7-8ACA-E545468EE8F4}" srcOrd="1" destOrd="0" presId="urn:microsoft.com/office/officeart/2005/8/layout/hierarchy2"/>
    <dgm:cxn modelId="{7B059E9A-4C11-49CA-AFA2-026A62368D42}" type="presParOf" srcId="{2068612E-65AB-4FF7-8ACA-E545468EE8F4}" destId="{EB1A170A-7160-44EF-8A51-6B76F9A3765F}" srcOrd="0" destOrd="0" presId="urn:microsoft.com/office/officeart/2005/8/layout/hierarchy2"/>
    <dgm:cxn modelId="{185CC7E4-C31F-4F0C-A13B-C670AA3D885C}" type="presParOf" srcId="{EB1A170A-7160-44EF-8A51-6B76F9A3765F}" destId="{60E03284-40C4-4322-A182-325884140F53}" srcOrd="0" destOrd="0" presId="urn:microsoft.com/office/officeart/2005/8/layout/hierarchy2"/>
    <dgm:cxn modelId="{0B565877-426B-40B8-BBAD-3723ED1A4755}" type="presParOf" srcId="{2068612E-65AB-4FF7-8ACA-E545468EE8F4}" destId="{7C323430-ADDE-482B-9C0B-AE35F4EB2C96}" srcOrd="1" destOrd="0" presId="urn:microsoft.com/office/officeart/2005/8/layout/hierarchy2"/>
    <dgm:cxn modelId="{3C84E4AE-3B12-4E66-BED5-68D9753A6B40}" type="presParOf" srcId="{7C323430-ADDE-482B-9C0B-AE35F4EB2C96}" destId="{02D52FD5-6B34-438B-81A6-51F9F3343347}" srcOrd="0" destOrd="0" presId="urn:microsoft.com/office/officeart/2005/8/layout/hierarchy2"/>
    <dgm:cxn modelId="{AD360905-54E5-450A-B78B-0709121957D3}" type="presParOf" srcId="{7C323430-ADDE-482B-9C0B-AE35F4EB2C96}" destId="{47EDF8B8-B7E8-4DA0-8FFE-0B52D5DFC613}" srcOrd="1" destOrd="0" presId="urn:microsoft.com/office/officeart/2005/8/layout/hierarchy2"/>
    <dgm:cxn modelId="{4D26857A-F303-45EF-8381-38AB0C868757}" type="presParOf" srcId="{47EDF8B8-B7E8-4DA0-8FFE-0B52D5DFC613}" destId="{2145EAE4-0E90-43A8-B22D-27E4522277D1}" srcOrd="0" destOrd="0" presId="urn:microsoft.com/office/officeart/2005/8/layout/hierarchy2"/>
    <dgm:cxn modelId="{F2B43658-BD4C-4290-A049-C167E6146C0C}" type="presParOf" srcId="{2145EAE4-0E90-43A8-B22D-27E4522277D1}" destId="{7E88596F-4E7B-401D-82CC-ABDFAB4E7CE3}" srcOrd="0" destOrd="0" presId="urn:microsoft.com/office/officeart/2005/8/layout/hierarchy2"/>
    <dgm:cxn modelId="{E4A1B5E5-7888-4A5C-BB6C-5F26C884288F}" type="presParOf" srcId="{47EDF8B8-B7E8-4DA0-8FFE-0B52D5DFC613}" destId="{AD06605D-0BB7-43F6-B842-950C573E1DA8}" srcOrd="1" destOrd="0" presId="urn:microsoft.com/office/officeart/2005/8/layout/hierarchy2"/>
    <dgm:cxn modelId="{B6B252AB-891E-42CC-8974-C13CF1A299B4}" type="presParOf" srcId="{AD06605D-0BB7-43F6-B842-950C573E1DA8}" destId="{69C6F816-914C-4E71-9FEA-87AC2F37B958}" srcOrd="0" destOrd="0" presId="urn:microsoft.com/office/officeart/2005/8/layout/hierarchy2"/>
    <dgm:cxn modelId="{58E1CB63-5FB7-42F8-BC30-B52F28A4A531}" type="presParOf" srcId="{AD06605D-0BB7-43F6-B842-950C573E1DA8}" destId="{166C15F2-0FF7-4A73-89EA-90C96076A52F}" srcOrd="1" destOrd="0" presId="urn:microsoft.com/office/officeart/2005/8/layout/hierarchy2"/>
    <dgm:cxn modelId="{EB369D9C-6271-4605-9EBC-D6444ACC0E37}" type="presParOf" srcId="{2068612E-65AB-4FF7-8ACA-E545468EE8F4}" destId="{5D15F613-422F-45EE-A97E-53884D9D4FDB}" srcOrd="2" destOrd="0" presId="urn:microsoft.com/office/officeart/2005/8/layout/hierarchy2"/>
    <dgm:cxn modelId="{27C98D59-2D6D-43FC-9D1D-C16143C4C318}" type="presParOf" srcId="{5D15F613-422F-45EE-A97E-53884D9D4FDB}" destId="{CA92967A-9ED8-4236-8582-F4CF3710B316}" srcOrd="0" destOrd="0" presId="urn:microsoft.com/office/officeart/2005/8/layout/hierarchy2"/>
    <dgm:cxn modelId="{8E65BB18-E88F-498C-AE03-CB278EA770A1}" type="presParOf" srcId="{2068612E-65AB-4FF7-8ACA-E545468EE8F4}" destId="{A6AF9FA6-EE95-4D0B-AF40-616E2BA7A713}" srcOrd="3" destOrd="0" presId="urn:microsoft.com/office/officeart/2005/8/layout/hierarchy2"/>
    <dgm:cxn modelId="{674BA66F-1ED4-4CE7-93C0-20F0B060BFEE}" type="presParOf" srcId="{A6AF9FA6-EE95-4D0B-AF40-616E2BA7A713}" destId="{D56D0541-8004-43C4-B5E2-883B3C7C1AB7}" srcOrd="0" destOrd="0" presId="urn:microsoft.com/office/officeart/2005/8/layout/hierarchy2"/>
    <dgm:cxn modelId="{8A2F35F9-A767-4BAD-8139-380D412576FC}" type="presParOf" srcId="{A6AF9FA6-EE95-4D0B-AF40-616E2BA7A713}" destId="{E6BD0548-D768-49E8-9099-2F74E33FA110}" srcOrd="1" destOrd="0" presId="urn:microsoft.com/office/officeart/2005/8/layout/hierarchy2"/>
    <dgm:cxn modelId="{1CFDE584-22FB-44A2-80C6-85156330F3BB}" type="presParOf" srcId="{E6BD0548-D768-49E8-9099-2F74E33FA110}" destId="{64A5E191-48B5-41DE-89E6-6A9AB10600EA}" srcOrd="0" destOrd="0" presId="urn:microsoft.com/office/officeart/2005/8/layout/hierarchy2"/>
    <dgm:cxn modelId="{F98ADF9B-3157-4F32-8261-80514AC3FAD8}" type="presParOf" srcId="{64A5E191-48B5-41DE-89E6-6A9AB10600EA}" destId="{10D6DCDF-4AA9-4BB6-A0E5-DCE5E2B859D7}" srcOrd="0" destOrd="0" presId="urn:microsoft.com/office/officeart/2005/8/layout/hierarchy2"/>
    <dgm:cxn modelId="{CF03616A-0765-4681-968E-3FC201D4EFB9}" type="presParOf" srcId="{E6BD0548-D768-49E8-9099-2F74E33FA110}" destId="{69E35392-3A2A-46FA-8F25-710C2E24F7DE}" srcOrd="1" destOrd="0" presId="urn:microsoft.com/office/officeart/2005/8/layout/hierarchy2"/>
    <dgm:cxn modelId="{DA449AF3-2628-42EE-B139-5C46D1A8B4F4}" type="presParOf" srcId="{69E35392-3A2A-46FA-8F25-710C2E24F7DE}" destId="{657EC239-86E3-413F-BCB7-5565B310A0E5}" srcOrd="0" destOrd="0" presId="urn:microsoft.com/office/officeart/2005/8/layout/hierarchy2"/>
    <dgm:cxn modelId="{FF652D70-706F-4C7D-AC74-7AC76EBE60B5}" type="presParOf" srcId="{69E35392-3A2A-46FA-8F25-710C2E24F7DE}" destId="{8D27CFF7-2C5B-4407-8F52-16EC46367F93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493EAE2A-9F57-46C1-ACED-9FF71B33EA0E}" type="doc">
      <dgm:prSet loTypeId="urn:microsoft.com/office/officeart/2005/8/layout/vList2" loCatId="list" qsTypeId="urn:microsoft.com/office/officeart/2005/8/quickstyle/simple1" qsCatId="simple" csTypeId="urn:microsoft.com/office/officeart/2005/8/colors/accent1_3" csCatId="accent1" phldr="1"/>
      <dgm:spPr/>
    </dgm:pt>
    <dgm:pt modelId="{F04591DB-3B95-4B37-922F-65A9CFEB6FAB}">
      <dgm:prSet phldrT="[Text]" custT="1"/>
      <dgm:spPr/>
      <dgm:t>
        <a:bodyPr/>
        <a:lstStyle/>
        <a:p>
          <a:pPr marL="177800" indent="-177800"/>
          <a:r>
            <a:rPr lang="en-US" sz="2400" b="1" dirty="0" smtClean="0">
              <a:latin typeface="AngsanaUPC" panose="02020603050405020304" pitchFamily="18" charset="-34"/>
              <a:cs typeface="AngsanaUPC" panose="02020603050405020304" pitchFamily="18" charset="-34"/>
            </a:rPr>
            <a:t>1. </a:t>
          </a:r>
          <a:r>
            <a:rPr lang="th-TH" sz="2400" b="1" dirty="0" smtClean="0">
              <a:latin typeface="AngsanaUPC" panose="02020603050405020304" pitchFamily="18" charset="-34"/>
              <a:cs typeface="AngsanaUPC" panose="02020603050405020304" pitchFamily="18" charset="-34"/>
            </a:rPr>
            <a:t>ส่งเสริมให้สถานประกอบกิจการที่มีลูกจ้างตั้งแต่ 1 คนขึ้นไป  ดำเนินการพัฒนาฝีมือแรงงานให้กับลูกจ้างของตน</a:t>
          </a:r>
          <a:r>
            <a:rPr lang="en-US" sz="2400" b="1" dirty="0" smtClean="0">
              <a:latin typeface="AngsanaUPC" panose="02020603050405020304" pitchFamily="18" charset="-34"/>
              <a:cs typeface="AngsanaUPC" panose="02020603050405020304" pitchFamily="18" charset="-34"/>
            </a:rPr>
            <a:t> </a:t>
          </a:r>
          <a:endParaRPr lang="th-TH" sz="2400" b="1" dirty="0">
            <a:latin typeface="AngsanaUPC" panose="02020603050405020304" pitchFamily="18" charset="-34"/>
            <a:cs typeface="AngsanaUPC" panose="02020603050405020304" pitchFamily="18" charset="-34"/>
          </a:endParaRPr>
        </a:p>
      </dgm:t>
    </dgm:pt>
    <dgm:pt modelId="{B0C6581F-94A1-40C2-B097-71B9073F46B4}" type="parTrans" cxnId="{035059C1-887B-46F7-BA03-DEC0493093AC}">
      <dgm:prSet/>
      <dgm:spPr/>
      <dgm:t>
        <a:bodyPr/>
        <a:lstStyle/>
        <a:p>
          <a:endParaRPr lang="th-TH" sz="2200" b="1">
            <a:solidFill>
              <a:schemeClr val="tx1"/>
            </a:solidFill>
            <a:latin typeface="AngsanaUPC" panose="02020603050405020304" pitchFamily="18" charset="-34"/>
            <a:cs typeface="AngsanaUPC" panose="02020603050405020304" pitchFamily="18" charset="-34"/>
          </a:endParaRPr>
        </a:p>
      </dgm:t>
    </dgm:pt>
    <dgm:pt modelId="{0DE89FAA-812A-4211-BD78-736C84963F05}" type="sibTrans" cxnId="{035059C1-887B-46F7-BA03-DEC0493093AC}">
      <dgm:prSet custT="1"/>
      <dgm:spPr/>
      <dgm:t>
        <a:bodyPr/>
        <a:lstStyle/>
        <a:p>
          <a:endParaRPr lang="th-TH" sz="2200" b="1">
            <a:solidFill>
              <a:schemeClr val="tx1"/>
            </a:solidFill>
            <a:latin typeface="AngsanaUPC" panose="02020603050405020304" pitchFamily="18" charset="-34"/>
            <a:cs typeface="AngsanaUPC" panose="02020603050405020304" pitchFamily="18" charset="-34"/>
          </a:endParaRPr>
        </a:p>
      </dgm:t>
    </dgm:pt>
    <dgm:pt modelId="{5C120A63-510B-4C58-A65C-BF63417AC788}">
      <dgm:prSet phldrT="[Text]" custT="1"/>
      <dgm:spPr/>
      <dgm:t>
        <a:bodyPr/>
        <a:lstStyle/>
        <a:p>
          <a:pPr marL="177800" indent="-177800"/>
          <a:r>
            <a:rPr lang="en-US" sz="2400" b="1" kern="1200" dirty="0" smtClean="0">
              <a:latin typeface="AngsanaUPC" panose="02020603050405020304" pitchFamily="18" charset="-34"/>
              <a:cs typeface="AngsanaUPC" panose="02020603050405020304" pitchFamily="18" charset="-34"/>
            </a:rPr>
            <a:t>2</a:t>
          </a:r>
          <a:r>
            <a:rPr lang="en-US" sz="2400" b="1" kern="0" spc="100" baseline="0" dirty="0" smtClean="0">
              <a:latin typeface="AngsanaUPC" panose="02020603050405020304" pitchFamily="18" charset="-34"/>
              <a:cs typeface="AngsanaUPC" panose="02020603050405020304" pitchFamily="18" charset="-34"/>
            </a:rPr>
            <a:t>. </a:t>
          </a:r>
          <a:r>
            <a:rPr lang="th-TH" sz="2400" b="1" kern="0" spc="100" baseline="0" dirty="0" smtClean="0">
              <a:latin typeface="AngsanaUPC" panose="02020603050405020304" pitchFamily="18" charset="-34"/>
              <a:cs typeface="AngsanaUPC" panose="02020603050405020304" pitchFamily="18" charset="-34"/>
            </a:rPr>
            <a:t>ให้สิทธิและประโยชน์ในการยกเว้นภาษี จำนวนร้อยละร้อย ของค่าใช้จ่ายที่ใช้ในการพัฒนาฝีมือแรงงาน</a:t>
          </a:r>
          <a:endParaRPr lang="th-TH" sz="2400" b="1" kern="0" spc="100" baseline="0" dirty="0">
            <a:latin typeface="AngsanaUPC" panose="02020603050405020304" pitchFamily="18" charset="-34"/>
            <a:cs typeface="AngsanaUPC" panose="02020603050405020304" pitchFamily="18" charset="-34"/>
          </a:endParaRPr>
        </a:p>
      </dgm:t>
    </dgm:pt>
    <dgm:pt modelId="{5B3FB533-50F2-4C09-9FFD-4F83AF788347}" type="parTrans" cxnId="{3A852BD6-83F7-401C-8A3E-65E4EFF06D2D}">
      <dgm:prSet/>
      <dgm:spPr/>
      <dgm:t>
        <a:bodyPr/>
        <a:lstStyle/>
        <a:p>
          <a:endParaRPr lang="th-TH" sz="2200" b="1">
            <a:solidFill>
              <a:schemeClr val="tx1"/>
            </a:solidFill>
            <a:latin typeface="AngsanaUPC" panose="02020603050405020304" pitchFamily="18" charset="-34"/>
            <a:cs typeface="AngsanaUPC" panose="02020603050405020304" pitchFamily="18" charset="-34"/>
          </a:endParaRPr>
        </a:p>
      </dgm:t>
    </dgm:pt>
    <dgm:pt modelId="{44304AF5-61EC-4551-ACCD-8EADF8E132F7}" type="sibTrans" cxnId="{3A852BD6-83F7-401C-8A3E-65E4EFF06D2D}">
      <dgm:prSet custT="1"/>
      <dgm:spPr/>
      <dgm:t>
        <a:bodyPr/>
        <a:lstStyle/>
        <a:p>
          <a:endParaRPr lang="th-TH" sz="2200" b="1">
            <a:solidFill>
              <a:schemeClr val="tx1"/>
            </a:solidFill>
            <a:latin typeface="AngsanaUPC" panose="02020603050405020304" pitchFamily="18" charset="-34"/>
            <a:cs typeface="AngsanaUPC" panose="02020603050405020304" pitchFamily="18" charset="-34"/>
          </a:endParaRPr>
        </a:p>
      </dgm:t>
    </dgm:pt>
    <dgm:pt modelId="{9F1D89EB-B0F5-4006-A69B-9EC9A7652490}">
      <dgm:prSet phldrT="[Text]" custT="1"/>
      <dgm:spPr/>
      <dgm:t>
        <a:bodyPr/>
        <a:lstStyle/>
        <a:p>
          <a:pPr marL="177800" indent="-177800"/>
          <a:r>
            <a:rPr lang="en-US" sz="2400" b="1" dirty="0" smtClean="0">
              <a:latin typeface="AngsanaUPC" panose="02020603050405020304" pitchFamily="18" charset="-34"/>
              <a:cs typeface="AngsanaUPC" panose="02020603050405020304" pitchFamily="18" charset="-34"/>
            </a:rPr>
            <a:t>3. </a:t>
          </a:r>
          <a:r>
            <a:rPr lang="th-TH" sz="2400" b="1" dirty="0" smtClean="0">
              <a:latin typeface="AngsanaUPC" panose="02020603050405020304" pitchFamily="18" charset="-34"/>
              <a:cs typeface="AngsanaUPC" panose="02020603050405020304" pitchFamily="18" charset="-34"/>
            </a:rPr>
            <a:t>กำหนดให้สถานประกอบกิจการที่มีลูกจ้าง 100 คนขึ้นไป ต้องส่งเงินสบทบเข้ากองทุนพัฒนาฝีมือแรงงาน ยกเว้น สถานประกอบกิจการที่ดำเนินการพัฒนาฝีมือแรงงานให้ลูกจ้างร้อยละ </a:t>
          </a:r>
          <a:r>
            <a:rPr lang="en-US" sz="2400" b="1" dirty="0" smtClean="0">
              <a:latin typeface="AngsanaUPC" panose="02020603050405020304" pitchFamily="18" charset="-34"/>
              <a:cs typeface="AngsanaUPC" panose="02020603050405020304" pitchFamily="18" charset="-34"/>
            </a:rPr>
            <a:t>50 </a:t>
          </a:r>
          <a:r>
            <a:rPr lang="th-TH" sz="2400" b="1" dirty="0" smtClean="0">
              <a:latin typeface="AngsanaUPC" panose="02020603050405020304" pitchFamily="18" charset="-34"/>
              <a:cs typeface="AngsanaUPC" panose="02020603050405020304" pitchFamily="18" charset="-34"/>
            </a:rPr>
            <a:t>ของจำนวนลูกจ้างทั้งหมด</a:t>
          </a:r>
          <a:endParaRPr lang="th-TH" sz="2400" b="1" dirty="0">
            <a:latin typeface="AngsanaUPC" panose="02020603050405020304" pitchFamily="18" charset="-34"/>
            <a:cs typeface="AngsanaUPC" panose="02020603050405020304" pitchFamily="18" charset="-34"/>
          </a:endParaRPr>
        </a:p>
      </dgm:t>
    </dgm:pt>
    <dgm:pt modelId="{0E2D4594-F755-4BC3-9AE8-542732F8EE54}" type="parTrans" cxnId="{02D7668D-DF36-4915-8A40-36187627299F}">
      <dgm:prSet/>
      <dgm:spPr/>
      <dgm:t>
        <a:bodyPr/>
        <a:lstStyle/>
        <a:p>
          <a:endParaRPr lang="th-TH" sz="2200" b="1">
            <a:solidFill>
              <a:schemeClr val="tx1"/>
            </a:solidFill>
            <a:latin typeface="AngsanaUPC" panose="02020603050405020304" pitchFamily="18" charset="-34"/>
            <a:cs typeface="AngsanaUPC" panose="02020603050405020304" pitchFamily="18" charset="-34"/>
          </a:endParaRPr>
        </a:p>
      </dgm:t>
    </dgm:pt>
    <dgm:pt modelId="{117B69A9-5027-4F49-A3DF-A88675C22849}" type="sibTrans" cxnId="{02D7668D-DF36-4915-8A40-36187627299F}">
      <dgm:prSet custT="1"/>
      <dgm:spPr/>
      <dgm:t>
        <a:bodyPr/>
        <a:lstStyle/>
        <a:p>
          <a:endParaRPr lang="th-TH" sz="2200" b="1">
            <a:solidFill>
              <a:schemeClr val="tx1"/>
            </a:solidFill>
            <a:latin typeface="AngsanaUPC" panose="02020603050405020304" pitchFamily="18" charset="-34"/>
            <a:cs typeface="AngsanaUPC" panose="02020603050405020304" pitchFamily="18" charset="-34"/>
          </a:endParaRPr>
        </a:p>
      </dgm:t>
    </dgm:pt>
    <dgm:pt modelId="{93AF0E03-E605-43FD-B8AE-BF385CA97B4B}">
      <dgm:prSet phldrT="[Text]" custT="1"/>
      <dgm:spPr/>
      <dgm:t>
        <a:bodyPr/>
        <a:lstStyle/>
        <a:p>
          <a:r>
            <a:rPr lang="en-US" sz="2400" b="1" dirty="0" smtClean="0">
              <a:latin typeface="AngsanaUPC" panose="02020603050405020304" pitchFamily="18" charset="-34"/>
              <a:cs typeface="AngsanaUPC" panose="02020603050405020304" pitchFamily="18" charset="-34"/>
            </a:rPr>
            <a:t>4. </a:t>
          </a:r>
          <a:r>
            <a:rPr lang="th-TH" sz="2400" b="1" dirty="0" smtClean="0">
              <a:latin typeface="AngsanaUPC" panose="02020603050405020304" pitchFamily="18" charset="-34"/>
              <a:cs typeface="AngsanaUPC" panose="02020603050405020304" pitchFamily="18" charset="-34"/>
            </a:rPr>
            <a:t>ให้เงินกู้ยืมแก่นายจ้าง/ลูกจ้าง เพื่อนำไปดำเนินการฝึกอบรมฝีมือแรงงาน ทดสอบ</a:t>
          </a:r>
          <a:r>
            <a:rPr lang="en-US" sz="2400" b="1" dirty="0" smtClean="0">
              <a:latin typeface="AngsanaUPC" panose="02020603050405020304" pitchFamily="18" charset="-34"/>
              <a:cs typeface="AngsanaUPC" panose="02020603050405020304" pitchFamily="18" charset="-34"/>
            </a:rPr>
            <a:t> </a:t>
          </a:r>
          <a:r>
            <a:rPr lang="th-TH" sz="2400" b="1" dirty="0" smtClean="0">
              <a:latin typeface="AngsanaUPC" panose="02020603050405020304" pitchFamily="18" charset="-34"/>
              <a:cs typeface="AngsanaUPC" panose="02020603050405020304" pitchFamily="18" charset="-34"/>
            </a:rPr>
            <a:t>มาตรฐานฝีมือแรงงาน</a:t>
          </a:r>
          <a:endParaRPr lang="th-TH" sz="2400" b="1" dirty="0">
            <a:latin typeface="AngsanaUPC" panose="02020603050405020304" pitchFamily="18" charset="-34"/>
            <a:cs typeface="AngsanaUPC" panose="02020603050405020304" pitchFamily="18" charset="-34"/>
          </a:endParaRPr>
        </a:p>
      </dgm:t>
    </dgm:pt>
    <dgm:pt modelId="{0ADB1DEB-F077-4953-AF60-BFDFEEFEBD5F}" type="parTrans" cxnId="{BB26DC5A-F262-4A98-B989-8578533150F7}">
      <dgm:prSet/>
      <dgm:spPr/>
      <dgm:t>
        <a:bodyPr/>
        <a:lstStyle/>
        <a:p>
          <a:endParaRPr lang="th-TH" sz="2200" b="1">
            <a:solidFill>
              <a:schemeClr val="tx1"/>
            </a:solidFill>
            <a:latin typeface="AngsanaUPC" panose="02020603050405020304" pitchFamily="18" charset="-34"/>
            <a:cs typeface="AngsanaUPC" panose="02020603050405020304" pitchFamily="18" charset="-34"/>
          </a:endParaRPr>
        </a:p>
      </dgm:t>
    </dgm:pt>
    <dgm:pt modelId="{C1E22FE9-5630-41EB-A14A-D098130AC850}" type="sibTrans" cxnId="{BB26DC5A-F262-4A98-B989-8578533150F7}">
      <dgm:prSet/>
      <dgm:spPr/>
      <dgm:t>
        <a:bodyPr/>
        <a:lstStyle/>
        <a:p>
          <a:endParaRPr lang="th-TH" sz="2200" b="1">
            <a:solidFill>
              <a:schemeClr val="tx1"/>
            </a:solidFill>
            <a:latin typeface="AngsanaUPC" panose="02020603050405020304" pitchFamily="18" charset="-34"/>
            <a:cs typeface="AngsanaUPC" panose="02020603050405020304" pitchFamily="18" charset="-34"/>
          </a:endParaRPr>
        </a:p>
      </dgm:t>
    </dgm:pt>
    <dgm:pt modelId="{D8EBC479-EDA4-450E-A8C0-39B7ECC9D324}">
      <dgm:prSet phldrT="[Text]" custT="1"/>
      <dgm:spPr/>
      <dgm:t>
        <a:bodyPr/>
        <a:lstStyle/>
        <a:p>
          <a:r>
            <a:rPr lang="th-TH" sz="2400" b="1" dirty="0" smtClean="0">
              <a:latin typeface="AngsanaUPC" panose="02020603050405020304" pitchFamily="18" charset="-34"/>
              <a:cs typeface="AngsanaUPC" panose="02020603050405020304" pitchFamily="18" charset="-34"/>
            </a:rPr>
            <a:t>5. ให้เงินช่วยเหลือหรืออุดหนุนเพื่อส่งเสริมการพัฒนาฝีมือแรงงาน</a:t>
          </a:r>
          <a:endParaRPr lang="th-TH" sz="2400" b="1" dirty="0">
            <a:latin typeface="AngsanaUPC" panose="02020603050405020304" pitchFamily="18" charset="-34"/>
            <a:cs typeface="AngsanaUPC" panose="02020603050405020304" pitchFamily="18" charset="-34"/>
          </a:endParaRPr>
        </a:p>
      </dgm:t>
    </dgm:pt>
    <dgm:pt modelId="{4507E1AC-8BD1-40CD-A057-14B6E20616A1}" type="parTrans" cxnId="{35D46A42-A927-4F8B-A347-26993BD4360F}">
      <dgm:prSet/>
      <dgm:spPr/>
      <dgm:t>
        <a:bodyPr/>
        <a:lstStyle/>
        <a:p>
          <a:endParaRPr lang="en-US">
            <a:latin typeface="AngsanaUPC" panose="02020603050405020304" pitchFamily="18" charset="-34"/>
            <a:cs typeface="AngsanaUPC" panose="02020603050405020304" pitchFamily="18" charset="-34"/>
          </a:endParaRPr>
        </a:p>
      </dgm:t>
    </dgm:pt>
    <dgm:pt modelId="{0F00E257-B7DF-4F93-A5A9-DD20DB0AB7FD}" type="sibTrans" cxnId="{35D46A42-A927-4F8B-A347-26993BD4360F}">
      <dgm:prSet/>
      <dgm:spPr/>
      <dgm:t>
        <a:bodyPr/>
        <a:lstStyle/>
        <a:p>
          <a:endParaRPr lang="en-US">
            <a:latin typeface="AngsanaUPC" panose="02020603050405020304" pitchFamily="18" charset="-34"/>
            <a:cs typeface="AngsanaUPC" panose="02020603050405020304" pitchFamily="18" charset="-34"/>
          </a:endParaRPr>
        </a:p>
      </dgm:t>
    </dgm:pt>
    <dgm:pt modelId="{675C93E7-1C90-4998-8175-F7364359BE39}" type="pres">
      <dgm:prSet presAssocID="{493EAE2A-9F57-46C1-ACED-9FF71B33EA0E}" presName="linear" presStyleCnt="0">
        <dgm:presLayoutVars>
          <dgm:animLvl val="lvl"/>
          <dgm:resizeHandles val="exact"/>
        </dgm:presLayoutVars>
      </dgm:prSet>
      <dgm:spPr/>
    </dgm:pt>
    <dgm:pt modelId="{EF937540-1ECA-4C21-A641-EDBD299B450D}" type="pres">
      <dgm:prSet presAssocID="{F04591DB-3B95-4B37-922F-65A9CFEB6FAB}" presName="parentText" presStyleLbl="node1" presStyleIdx="0" presStyleCnt="5" custLinFactY="-18563" custLinFactNeighborX="-20339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2087B7FB-7803-4DC8-87BF-BEBA986D11B0}" type="pres">
      <dgm:prSet presAssocID="{0DE89FAA-812A-4211-BD78-736C84963F05}" presName="spacer" presStyleCnt="0"/>
      <dgm:spPr/>
    </dgm:pt>
    <dgm:pt modelId="{A1C085AB-A1C2-47D8-A64B-DEBCE78F5946}" type="pres">
      <dgm:prSet presAssocID="{5C120A63-510B-4C58-A65C-BF63417AC788}" presName="parentText" presStyleLbl="node1" presStyleIdx="1" presStyleCnt="5" custLinFactY="-7993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7B8633C8-A602-4C67-914A-4D187F2447A8}" type="pres">
      <dgm:prSet presAssocID="{44304AF5-61EC-4551-ACCD-8EADF8E132F7}" presName="spacer" presStyleCnt="0"/>
      <dgm:spPr/>
    </dgm:pt>
    <dgm:pt modelId="{BEDACB00-D253-4EA5-875D-39D30D70CE24}" type="pres">
      <dgm:prSet presAssocID="{9F1D89EB-B0F5-4006-A69B-9EC9A7652490}" presName="parentText" presStyleLbl="node1" presStyleIdx="2" presStyleCnt="5" custScaleY="127097" custLinFactY="-22144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A5DAA00A-56BC-4186-9630-14B03383824E}" type="pres">
      <dgm:prSet presAssocID="{117B69A9-5027-4F49-A3DF-A88675C22849}" presName="spacer" presStyleCnt="0"/>
      <dgm:spPr/>
    </dgm:pt>
    <dgm:pt modelId="{798D813B-659D-4D24-AE9E-0347E2FA2544}" type="pres">
      <dgm:prSet presAssocID="{93AF0E03-E605-43FD-B8AE-BF385CA97B4B}" presName="parentText" presStyleLbl="node1" presStyleIdx="3" presStyleCnt="5" custLinFactY="-24463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A394A63B-6F73-4837-822C-3556AB82097F}" type="pres">
      <dgm:prSet presAssocID="{C1E22FE9-5630-41EB-A14A-D098130AC850}" presName="spacer" presStyleCnt="0"/>
      <dgm:spPr/>
    </dgm:pt>
    <dgm:pt modelId="{4069B5E3-679A-42AA-9AD5-D0AC158A63A0}" type="pres">
      <dgm:prSet presAssocID="{D8EBC479-EDA4-450E-A8C0-39B7ECC9D324}" presName="parentText" presStyleLbl="node1" presStyleIdx="4" presStyleCnt="5" custScaleY="51785" custLinFactY="-31993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02D7668D-DF36-4915-8A40-36187627299F}" srcId="{493EAE2A-9F57-46C1-ACED-9FF71B33EA0E}" destId="{9F1D89EB-B0F5-4006-A69B-9EC9A7652490}" srcOrd="2" destOrd="0" parTransId="{0E2D4594-F755-4BC3-9AE8-542732F8EE54}" sibTransId="{117B69A9-5027-4F49-A3DF-A88675C22849}"/>
    <dgm:cxn modelId="{B94959D5-131D-40D3-8957-8A1D19ABC271}" type="presOf" srcId="{93AF0E03-E605-43FD-B8AE-BF385CA97B4B}" destId="{798D813B-659D-4D24-AE9E-0347E2FA2544}" srcOrd="0" destOrd="0" presId="urn:microsoft.com/office/officeart/2005/8/layout/vList2"/>
    <dgm:cxn modelId="{E574CDEE-0AFA-4B95-9ABC-03BC80F4B80D}" type="presOf" srcId="{D8EBC479-EDA4-450E-A8C0-39B7ECC9D324}" destId="{4069B5E3-679A-42AA-9AD5-D0AC158A63A0}" srcOrd="0" destOrd="0" presId="urn:microsoft.com/office/officeart/2005/8/layout/vList2"/>
    <dgm:cxn modelId="{035059C1-887B-46F7-BA03-DEC0493093AC}" srcId="{493EAE2A-9F57-46C1-ACED-9FF71B33EA0E}" destId="{F04591DB-3B95-4B37-922F-65A9CFEB6FAB}" srcOrd="0" destOrd="0" parTransId="{B0C6581F-94A1-40C2-B097-71B9073F46B4}" sibTransId="{0DE89FAA-812A-4211-BD78-736C84963F05}"/>
    <dgm:cxn modelId="{9CF45EB2-7C33-445B-B91D-273ADE46EA70}" type="presOf" srcId="{F04591DB-3B95-4B37-922F-65A9CFEB6FAB}" destId="{EF937540-1ECA-4C21-A641-EDBD299B450D}" srcOrd="0" destOrd="0" presId="urn:microsoft.com/office/officeart/2005/8/layout/vList2"/>
    <dgm:cxn modelId="{35D46A42-A927-4F8B-A347-26993BD4360F}" srcId="{493EAE2A-9F57-46C1-ACED-9FF71B33EA0E}" destId="{D8EBC479-EDA4-450E-A8C0-39B7ECC9D324}" srcOrd="4" destOrd="0" parTransId="{4507E1AC-8BD1-40CD-A057-14B6E20616A1}" sibTransId="{0F00E257-B7DF-4F93-A5A9-DD20DB0AB7FD}"/>
    <dgm:cxn modelId="{B681E582-F443-4771-8742-1FCDB7FF5EB7}" type="presOf" srcId="{9F1D89EB-B0F5-4006-A69B-9EC9A7652490}" destId="{BEDACB00-D253-4EA5-875D-39D30D70CE24}" srcOrd="0" destOrd="0" presId="urn:microsoft.com/office/officeart/2005/8/layout/vList2"/>
    <dgm:cxn modelId="{3A852BD6-83F7-401C-8A3E-65E4EFF06D2D}" srcId="{493EAE2A-9F57-46C1-ACED-9FF71B33EA0E}" destId="{5C120A63-510B-4C58-A65C-BF63417AC788}" srcOrd="1" destOrd="0" parTransId="{5B3FB533-50F2-4C09-9FFD-4F83AF788347}" sibTransId="{44304AF5-61EC-4551-ACCD-8EADF8E132F7}"/>
    <dgm:cxn modelId="{BB26DC5A-F262-4A98-B989-8578533150F7}" srcId="{493EAE2A-9F57-46C1-ACED-9FF71B33EA0E}" destId="{93AF0E03-E605-43FD-B8AE-BF385CA97B4B}" srcOrd="3" destOrd="0" parTransId="{0ADB1DEB-F077-4953-AF60-BFDFEEFEBD5F}" sibTransId="{C1E22FE9-5630-41EB-A14A-D098130AC850}"/>
    <dgm:cxn modelId="{D6CF5E43-E5D4-4F0C-8D14-7DAC2EAA4F86}" type="presOf" srcId="{5C120A63-510B-4C58-A65C-BF63417AC788}" destId="{A1C085AB-A1C2-47D8-A64B-DEBCE78F5946}" srcOrd="0" destOrd="0" presId="urn:microsoft.com/office/officeart/2005/8/layout/vList2"/>
    <dgm:cxn modelId="{FB08B90C-B161-475C-AB91-6B072FF0D6FB}" type="presOf" srcId="{493EAE2A-9F57-46C1-ACED-9FF71B33EA0E}" destId="{675C93E7-1C90-4998-8175-F7364359BE39}" srcOrd="0" destOrd="0" presId="urn:microsoft.com/office/officeart/2005/8/layout/vList2"/>
    <dgm:cxn modelId="{4F410E54-980A-449D-BB3F-00025841CED2}" type="presParOf" srcId="{675C93E7-1C90-4998-8175-F7364359BE39}" destId="{EF937540-1ECA-4C21-A641-EDBD299B450D}" srcOrd="0" destOrd="0" presId="urn:microsoft.com/office/officeart/2005/8/layout/vList2"/>
    <dgm:cxn modelId="{4FD5B070-EEA6-47B7-80C9-0AFD4633E625}" type="presParOf" srcId="{675C93E7-1C90-4998-8175-F7364359BE39}" destId="{2087B7FB-7803-4DC8-87BF-BEBA986D11B0}" srcOrd="1" destOrd="0" presId="urn:microsoft.com/office/officeart/2005/8/layout/vList2"/>
    <dgm:cxn modelId="{3D5289F1-9781-43FF-9086-41C570C01A63}" type="presParOf" srcId="{675C93E7-1C90-4998-8175-F7364359BE39}" destId="{A1C085AB-A1C2-47D8-A64B-DEBCE78F5946}" srcOrd="2" destOrd="0" presId="urn:microsoft.com/office/officeart/2005/8/layout/vList2"/>
    <dgm:cxn modelId="{02230EB8-D3D7-4DDA-A8DC-FAB64C9BD52D}" type="presParOf" srcId="{675C93E7-1C90-4998-8175-F7364359BE39}" destId="{7B8633C8-A602-4C67-914A-4D187F2447A8}" srcOrd="3" destOrd="0" presId="urn:microsoft.com/office/officeart/2005/8/layout/vList2"/>
    <dgm:cxn modelId="{6BE91500-30E9-444B-9435-E5E204B0DC10}" type="presParOf" srcId="{675C93E7-1C90-4998-8175-F7364359BE39}" destId="{BEDACB00-D253-4EA5-875D-39D30D70CE24}" srcOrd="4" destOrd="0" presId="urn:microsoft.com/office/officeart/2005/8/layout/vList2"/>
    <dgm:cxn modelId="{3D81217E-4547-401D-A9F6-2A6BEAA99D6F}" type="presParOf" srcId="{675C93E7-1C90-4998-8175-F7364359BE39}" destId="{A5DAA00A-56BC-4186-9630-14B03383824E}" srcOrd="5" destOrd="0" presId="urn:microsoft.com/office/officeart/2005/8/layout/vList2"/>
    <dgm:cxn modelId="{D044EE17-A1E3-448B-B32F-7F32F314C2BB}" type="presParOf" srcId="{675C93E7-1C90-4998-8175-F7364359BE39}" destId="{798D813B-659D-4D24-AE9E-0347E2FA2544}" srcOrd="6" destOrd="0" presId="urn:microsoft.com/office/officeart/2005/8/layout/vList2"/>
    <dgm:cxn modelId="{A3E70C0D-6DAA-4CF8-AFD6-55F14E5E93C2}" type="presParOf" srcId="{675C93E7-1C90-4998-8175-F7364359BE39}" destId="{A394A63B-6F73-4837-822C-3556AB82097F}" srcOrd="7" destOrd="0" presId="urn:microsoft.com/office/officeart/2005/8/layout/vList2"/>
    <dgm:cxn modelId="{E9C2B199-C86B-4235-A6D8-0FB66F632178}" type="presParOf" srcId="{675C93E7-1C90-4998-8175-F7364359BE39}" destId="{4069B5E3-679A-42AA-9AD5-D0AC158A63A0}" srcOrd="8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493EAE2A-9F57-46C1-ACED-9FF71B33EA0E}" type="doc">
      <dgm:prSet loTypeId="urn:microsoft.com/office/officeart/2005/8/layout/vList2" loCatId="list" qsTypeId="urn:microsoft.com/office/officeart/2005/8/quickstyle/simple1" qsCatId="simple" csTypeId="urn:microsoft.com/office/officeart/2005/8/colors/accent3_2" csCatId="accent3" phldr="1"/>
      <dgm:spPr/>
    </dgm:pt>
    <dgm:pt modelId="{F04591DB-3B95-4B37-922F-65A9CFEB6FAB}">
      <dgm:prSet phldrT="[Text]" custT="1">
        <dgm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3000" b="1" dirty="0" smtClean="0">
              <a:latin typeface="FreesiaUPC" pitchFamily="34" charset="-34"/>
              <a:cs typeface="FreesiaUPC" pitchFamily="34" charset="-34"/>
            </a:rPr>
            <a:t>1. </a:t>
          </a:r>
          <a:r>
            <a:rPr lang="th-TH" altLang="th-TH" sz="3000" b="1" dirty="0" smtClean="0">
              <a:latin typeface="FreesiaUPC" pitchFamily="34" charset="-34"/>
              <a:cs typeface="FreesiaUPC" pitchFamily="34" charset="-34"/>
            </a:rPr>
            <a:t>การส่งเสริมให้ผู้ประกอบอาชีพมีความรู้ความสามารถ</a:t>
          </a:r>
          <a:r>
            <a:rPr lang="en-US" altLang="th-TH" sz="3000" b="1" dirty="0" smtClean="0">
              <a:latin typeface="FreesiaUPC" pitchFamily="34" charset="-34"/>
              <a:cs typeface="FreesiaUPC" pitchFamily="34" charset="-34"/>
            </a:rPr>
            <a:t/>
          </a:r>
          <a:br>
            <a:rPr lang="en-US" altLang="th-TH" sz="3000" b="1" dirty="0" smtClean="0">
              <a:latin typeface="FreesiaUPC" pitchFamily="34" charset="-34"/>
              <a:cs typeface="FreesiaUPC" pitchFamily="34" charset="-34"/>
            </a:rPr>
          </a:br>
          <a:r>
            <a:rPr lang="en-US" altLang="th-TH" sz="3000" b="1" dirty="0" smtClean="0">
              <a:latin typeface="FreesiaUPC" pitchFamily="34" charset="-34"/>
              <a:cs typeface="FreesiaUPC" pitchFamily="34" charset="-34"/>
            </a:rPr>
            <a:t>    </a:t>
          </a:r>
          <a:r>
            <a:rPr lang="th-TH" altLang="th-TH" sz="3000" b="1" dirty="0" smtClean="0">
              <a:latin typeface="FreesiaUPC" pitchFamily="34" charset="-34"/>
              <a:cs typeface="FreesiaUPC" pitchFamily="34" charset="-34"/>
            </a:rPr>
            <a:t>ในการประกอบอาชีพ</a:t>
          </a:r>
          <a:endParaRPr lang="th-TH" sz="3000" b="1" dirty="0">
            <a:latin typeface="FreesiaUPC" pitchFamily="34" charset="-34"/>
            <a:cs typeface="FreesiaUPC" pitchFamily="34" charset="-34"/>
          </a:endParaRPr>
        </a:p>
      </dgm:t>
    </dgm:pt>
    <dgm:pt modelId="{B0C6581F-94A1-40C2-B097-71B9073F46B4}" type="parTrans" cxnId="{035059C1-887B-46F7-BA03-DEC0493093AC}">
      <dgm:prSet/>
      <dgm:spPr/>
      <dgm:t>
        <a:bodyPr/>
        <a:lstStyle/>
        <a:p>
          <a:endParaRPr lang="th-TH" sz="2400" b="1">
            <a:solidFill>
              <a:schemeClr val="tx1"/>
            </a:solidFill>
            <a:latin typeface="FreesiaUPC" pitchFamily="34" charset="-34"/>
            <a:cs typeface="FreesiaUPC" pitchFamily="34" charset="-34"/>
          </a:endParaRPr>
        </a:p>
      </dgm:t>
    </dgm:pt>
    <dgm:pt modelId="{0DE89FAA-812A-4211-BD78-736C84963F05}" type="sibTrans" cxnId="{035059C1-887B-46F7-BA03-DEC0493093AC}">
      <dgm:prSet custT="1"/>
      <dgm:spPr/>
      <dgm:t>
        <a:bodyPr/>
        <a:lstStyle/>
        <a:p>
          <a:endParaRPr lang="th-TH" sz="2400" b="1">
            <a:solidFill>
              <a:schemeClr val="tx1"/>
            </a:solidFill>
            <a:latin typeface="FreesiaUPC" pitchFamily="34" charset="-34"/>
            <a:cs typeface="FreesiaUPC" pitchFamily="34" charset="-34"/>
          </a:endParaRPr>
        </a:p>
      </dgm:t>
    </dgm:pt>
    <dgm:pt modelId="{5C120A63-510B-4C58-A65C-BF63417AC788}">
      <dgm:prSet phldrT="[Text]" custT="1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3000" b="1" smtClean="0">
              <a:latin typeface="FreesiaUPC" pitchFamily="34" charset="-34"/>
              <a:cs typeface="FreesiaUPC" pitchFamily="34" charset="-34"/>
            </a:rPr>
            <a:t>2. </a:t>
          </a:r>
          <a:r>
            <a:rPr lang="th-TH" altLang="th-TH" sz="3000" b="1" smtClean="0">
              <a:latin typeface="FreesiaUPC" pitchFamily="34" charset="-34"/>
              <a:cs typeface="FreesiaUPC" pitchFamily="34" charset="-34"/>
            </a:rPr>
            <a:t>การพัฒนาประสิทธิภาพของสถานประกอบกิจการ</a:t>
          </a:r>
          <a:endParaRPr lang="th-TH" sz="3000" b="1" dirty="0">
            <a:latin typeface="FreesiaUPC" pitchFamily="34" charset="-34"/>
            <a:cs typeface="FreesiaUPC" pitchFamily="34" charset="-34"/>
          </a:endParaRPr>
        </a:p>
      </dgm:t>
    </dgm:pt>
    <dgm:pt modelId="{5B3FB533-50F2-4C09-9FFD-4F83AF788347}" type="parTrans" cxnId="{3A852BD6-83F7-401C-8A3E-65E4EFF06D2D}">
      <dgm:prSet/>
      <dgm:spPr/>
      <dgm:t>
        <a:bodyPr/>
        <a:lstStyle/>
        <a:p>
          <a:endParaRPr lang="th-TH" sz="2400" b="1">
            <a:solidFill>
              <a:schemeClr val="tx1"/>
            </a:solidFill>
            <a:latin typeface="FreesiaUPC" pitchFamily="34" charset="-34"/>
            <a:cs typeface="FreesiaUPC" pitchFamily="34" charset="-34"/>
          </a:endParaRPr>
        </a:p>
      </dgm:t>
    </dgm:pt>
    <dgm:pt modelId="{44304AF5-61EC-4551-ACCD-8EADF8E132F7}" type="sibTrans" cxnId="{3A852BD6-83F7-401C-8A3E-65E4EFF06D2D}">
      <dgm:prSet custT="1"/>
      <dgm:spPr/>
      <dgm:t>
        <a:bodyPr/>
        <a:lstStyle/>
        <a:p>
          <a:endParaRPr lang="th-TH" sz="2400" b="1">
            <a:solidFill>
              <a:schemeClr val="tx1"/>
            </a:solidFill>
            <a:latin typeface="FreesiaUPC" pitchFamily="34" charset="-34"/>
            <a:cs typeface="FreesiaUPC" pitchFamily="34" charset="-34"/>
          </a:endParaRPr>
        </a:p>
      </dgm:t>
    </dgm:pt>
    <dgm:pt modelId="{9F1D89EB-B0F5-4006-A69B-9EC9A7652490}">
      <dgm:prSet phldrT="[Text]" custT="1">
        <dgm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3000" b="1" dirty="0" smtClean="0">
              <a:latin typeface="FreesiaUPC" pitchFamily="34" charset="-34"/>
              <a:cs typeface="FreesiaUPC" pitchFamily="34" charset="-34"/>
            </a:rPr>
            <a:t>3. </a:t>
          </a:r>
          <a:r>
            <a:rPr lang="th-TH" altLang="th-TH" sz="3000" b="1" dirty="0" smtClean="0">
              <a:latin typeface="FreesiaUPC" pitchFamily="34" charset="-34"/>
              <a:cs typeface="FreesiaUPC" pitchFamily="34" charset="-34"/>
            </a:rPr>
            <a:t>การให้ความคุ้มครองความปลอดภัยสาธารณะจากการทำงาน</a:t>
          </a:r>
          <a:endParaRPr lang="th-TH" sz="3000" b="1" dirty="0">
            <a:latin typeface="FreesiaUPC" pitchFamily="34" charset="-34"/>
            <a:cs typeface="FreesiaUPC" pitchFamily="34" charset="-34"/>
          </a:endParaRPr>
        </a:p>
      </dgm:t>
    </dgm:pt>
    <dgm:pt modelId="{0E2D4594-F755-4BC3-9AE8-542732F8EE54}" type="parTrans" cxnId="{02D7668D-DF36-4915-8A40-36187627299F}">
      <dgm:prSet/>
      <dgm:spPr/>
      <dgm:t>
        <a:bodyPr/>
        <a:lstStyle/>
        <a:p>
          <a:endParaRPr lang="th-TH" sz="2400" b="1">
            <a:solidFill>
              <a:schemeClr val="tx1"/>
            </a:solidFill>
            <a:latin typeface="FreesiaUPC" pitchFamily="34" charset="-34"/>
            <a:cs typeface="FreesiaUPC" pitchFamily="34" charset="-34"/>
          </a:endParaRPr>
        </a:p>
      </dgm:t>
    </dgm:pt>
    <dgm:pt modelId="{117B69A9-5027-4F49-A3DF-A88675C22849}" type="sibTrans" cxnId="{02D7668D-DF36-4915-8A40-36187627299F}">
      <dgm:prSet custT="1"/>
      <dgm:spPr/>
      <dgm:t>
        <a:bodyPr/>
        <a:lstStyle/>
        <a:p>
          <a:endParaRPr lang="th-TH" sz="2400" b="1">
            <a:solidFill>
              <a:schemeClr val="tx1"/>
            </a:solidFill>
            <a:latin typeface="FreesiaUPC" pitchFamily="34" charset="-34"/>
            <a:cs typeface="FreesiaUPC" pitchFamily="34" charset="-34"/>
          </a:endParaRPr>
        </a:p>
      </dgm:t>
    </dgm:pt>
    <dgm:pt modelId="{675C93E7-1C90-4998-8175-F7364359BE39}" type="pres">
      <dgm:prSet presAssocID="{493EAE2A-9F57-46C1-ACED-9FF71B33EA0E}" presName="linear" presStyleCnt="0">
        <dgm:presLayoutVars>
          <dgm:animLvl val="lvl"/>
          <dgm:resizeHandles val="exact"/>
        </dgm:presLayoutVars>
      </dgm:prSet>
      <dgm:spPr/>
    </dgm:pt>
    <dgm:pt modelId="{EF937540-1ECA-4C21-A641-EDBD299B450D}" type="pres">
      <dgm:prSet presAssocID="{F04591DB-3B95-4B37-922F-65A9CFEB6FAB}" presName="parentText" presStyleLbl="node1" presStyleIdx="0" presStyleCnt="3" custScaleY="78497" custLinFactNeighborX="-545" custLinFactNeighborY="-96842">
        <dgm:presLayoutVars>
          <dgm:chMax val="0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2087B7FB-7803-4DC8-87BF-BEBA986D11B0}" type="pres">
      <dgm:prSet presAssocID="{0DE89FAA-812A-4211-BD78-736C84963F05}" presName="spacer" presStyleCnt="0"/>
      <dgm:spPr/>
    </dgm:pt>
    <dgm:pt modelId="{A1C085AB-A1C2-47D8-A64B-DEBCE78F5946}" type="pres">
      <dgm:prSet presAssocID="{5C120A63-510B-4C58-A65C-BF63417AC788}" presName="parentText" presStyleLbl="node1" presStyleIdx="1" presStyleCnt="3" custScaleY="66607" custLinFactY="-3242" custLinFactNeighborX="764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7B8633C8-A602-4C67-914A-4D187F2447A8}" type="pres">
      <dgm:prSet presAssocID="{44304AF5-61EC-4551-ACCD-8EADF8E132F7}" presName="spacer" presStyleCnt="0"/>
      <dgm:spPr/>
    </dgm:pt>
    <dgm:pt modelId="{BEDACB00-D253-4EA5-875D-39D30D70CE24}" type="pres">
      <dgm:prSet presAssocID="{9F1D89EB-B0F5-4006-A69B-9EC9A7652490}" presName="parentText" presStyleLbl="node1" presStyleIdx="2" presStyleCnt="3" custScaleY="57164" custLinFactNeighborX="-545" custLinFactNeighborY="-68013">
        <dgm:presLayoutVars>
          <dgm:chMax val="0"/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02D7668D-DF36-4915-8A40-36187627299F}" srcId="{493EAE2A-9F57-46C1-ACED-9FF71B33EA0E}" destId="{9F1D89EB-B0F5-4006-A69B-9EC9A7652490}" srcOrd="2" destOrd="0" parTransId="{0E2D4594-F755-4BC3-9AE8-542732F8EE54}" sibTransId="{117B69A9-5027-4F49-A3DF-A88675C22849}"/>
    <dgm:cxn modelId="{3A852BD6-83F7-401C-8A3E-65E4EFF06D2D}" srcId="{493EAE2A-9F57-46C1-ACED-9FF71B33EA0E}" destId="{5C120A63-510B-4C58-A65C-BF63417AC788}" srcOrd="1" destOrd="0" parTransId="{5B3FB533-50F2-4C09-9FFD-4F83AF788347}" sibTransId="{44304AF5-61EC-4551-ACCD-8EADF8E132F7}"/>
    <dgm:cxn modelId="{99220466-4614-4458-867C-980E2C2D6F6C}" type="presOf" srcId="{9F1D89EB-B0F5-4006-A69B-9EC9A7652490}" destId="{BEDACB00-D253-4EA5-875D-39D30D70CE24}" srcOrd="0" destOrd="0" presId="urn:microsoft.com/office/officeart/2005/8/layout/vList2"/>
    <dgm:cxn modelId="{67011D45-C652-4FE1-8ED3-D96FC4EB617D}" type="presOf" srcId="{F04591DB-3B95-4B37-922F-65A9CFEB6FAB}" destId="{EF937540-1ECA-4C21-A641-EDBD299B450D}" srcOrd="0" destOrd="0" presId="urn:microsoft.com/office/officeart/2005/8/layout/vList2"/>
    <dgm:cxn modelId="{11EBA29D-ABF7-4ADF-B829-0157EDBF10D2}" type="presOf" srcId="{5C120A63-510B-4C58-A65C-BF63417AC788}" destId="{A1C085AB-A1C2-47D8-A64B-DEBCE78F5946}" srcOrd="0" destOrd="0" presId="urn:microsoft.com/office/officeart/2005/8/layout/vList2"/>
    <dgm:cxn modelId="{077C86C1-0A90-4766-9AAE-337D4DDA6138}" type="presOf" srcId="{493EAE2A-9F57-46C1-ACED-9FF71B33EA0E}" destId="{675C93E7-1C90-4998-8175-F7364359BE39}" srcOrd="0" destOrd="0" presId="urn:microsoft.com/office/officeart/2005/8/layout/vList2"/>
    <dgm:cxn modelId="{035059C1-887B-46F7-BA03-DEC0493093AC}" srcId="{493EAE2A-9F57-46C1-ACED-9FF71B33EA0E}" destId="{F04591DB-3B95-4B37-922F-65A9CFEB6FAB}" srcOrd="0" destOrd="0" parTransId="{B0C6581F-94A1-40C2-B097-71B9073F46B4}" sibTransId="{0DE89FAA-812A-4211-BD78-736C84963F05}"/>
    <dgm:cxn modelId="{1FC6170F-B3EB-4030-85ED-FD31195395C6}" type="presParOf" srcId="{675C93E7-1C90-4998-8175-F7364359BE39}" destId="{EF937540-1ECA-4C21-A641-EDBD299B450D}" srcOrd="0" destOrd="0" presId="urn:microsoft.com/office/officeart/2005/8/layout/vList2"/>
    <dgm:cxn modelId="{900F916A-4306-46CC-91CC-9CB689984302}" type="presParOf" srcId="{675C93E7-1C90-4998-8175-F7364359BE39}" destId="{2087B7FB-7803-4DC8-87BF-BEBA986D11B0}" srcOrd="1" destOrd="0" presId="urn:microsoft.com/office/officeart/2005/8/layout/vList2"/>
    <dgm:cxn modelId="{74351326-5E75-4B15-98A2-4F1D8A10F1C6}" type="presParOf" srcId="{675C93E7-1C90-4998-8175-F7364359BE39}" destId="{A1C085AB-A1C2-47D8-A64B-DEBCE78F5946}" srcOrd="2" destOrd="0" presId="urn:microsoft.com/office/officeart/2005/8/layout/vList2"/>
    <dgm:cxn modelId="{34E64744-5495-4DCC-82E0-2D9812DA89C1}" type="presParOf" srcId="{675C93E7-1C90-4998-8175-F7364359BE39}" destId="{7B8633C8-A602-4C67-914A-4D187F2447A8}" srcOrd="3" destOrd="0" presId="urn:microsoft.com/office/officeart/2005/8/layout/vList2"/>
    <dgm:cxn modelId="{52632DA7-C25B-479D-9D31-32DA5A844720}" type="presParOf" srcId="{675C93E7-1C90-4998-8175-F7364359BE39}" destId="{BEDACB00-D253-4EA5-875D-39D30D70CE24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493EAE2A-9F57-46C1-ACED-9FF71B33EA0E}" type="doc">
      <dgm:prSet loTypeId="urn:microsoft.com/office/officeart/2005/8/layout/hierarchy2" loCatId="hierarchy" qsTypeId="urn:microsoft.com/office/officeart/2005/8/quickstyle/simple1" qsCatId="simple" csTypeId="urn:microsoft.com/office/officeart/2005/8/colors/colorful2" csCatId="colorful" phldr="1"/>
      <dgm:spPr/>
    </dgm:pt>
    <dgm:pt modelId="{B1DA9684-A786-4C4F-BAFF-9D00CA1058C4}">
      <dgm:prSet phldrT="[Text]" custT="1">
        <dgm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dgm:style>
      </dgm:prSet>
      <dgm:spPr>
        <a:ln w="57150"/>
      </dgm:spPr>
      <dgm:t>
        <a:bodyPr/>
        <a:lstStyle/>
        <a:p>
          <a:pPr algn="l"/>
          <a:r>
            <a:rPr lang="en-US" sz="2800" b="1" dirty="0" smtClean="0">
              <a:solidFill>
                <a:schemeClr val="tx1"/>
              </a:solidFill>
              <a:latin typeface="FreesiaUPC" pitchFamily="34" charset="-34"/>
              <a:cs typeface="FreesiaUPC" pitchFamily="34" charset="-34"/>
            </a:rPr>
            <a:t>2. </a:t>
          </a:r>
          <a:r>
            <a:rPr lang="th-TH" sz="2800" b="1" dirty="0" smtClean="0">
              <a:solidFill>
                <a:schemeClr val="tx1"/>
              </a:solidFill>
              <a:latin typeface="FreesiaUPC" pitchFamily="34" charset="-34"/>
              <a:cs typeface="FreesiaUPC" pitchFamily="34" charset="-34"/>
            </a:rPr>
            <a:t>ต้องใช้ผู้มีความรู้</a:t>
          </a:r>
          <a:br>
            <a:rPr lang="th-TH" sz="2800" b="1" dirty="0" smtClean="0">
              <a:solidFill>
                <a:schemeClr val="tx1"/>
              </a:solidFill>
              <a:latin typeface="FreesiaUPC" pitchFamily="34" charset="-34"/>
              <a:cs typeface="FreesiaUPC" pitchFamily="34" charset="-34"/>
            </a:rPr>
          </a:br>
          <a:r>
            <a:rPr lang="th-TH" sz="2800" b="1" dirty="0" smtClean="0">
              <a:solidFill>
                <a:schemeClr val="tx1"/>
              </a:solidFill>
              <a:latin typeface="FreesiaUPC" pitchFamily="34" charset="-34"/>
              <a:cs typeface="FreesiaUPC" pitchFamily="34" charset="-34"/>
            </a:rPr>
            <a:t>   ความสามารถ</a:t>
          </a:r>
          <a:br>
            <a:rPr lang="th-TH" sz="2800" b="1" dirty="0" smtClean="0">
              <a:solidFill>
                <a:schemeClr val="tx1"/>
              </a:solidFill>
              <a:latin typeface="FreesiaUPC" pitchFamily="34" charset="-34"/>
              <a:cs typeface="FreesiaUPC" pitchFamily="34" charset="-34"/>
            </a:rPr>
          </a:br>
          <a:r>
            <a:rPr lang="th-TH" sz="2800" b="1" dirty="0" smtClean="0">
              <a:solidFill>
                <a:schemeClr val="tx1"/>
              </a:solidFill>
              <a:latin typeface="FreesiaUPC" pitchFamily="34" charset="-34"/>
              <a:cs typeface="FreesiaUPC" pitchFamily="34" charset="-34"/>
            </a:rPr>
            <a:t>   ดำเนินการ</a:t>
          </a:r>
          <a:endParaRPr lang="th-TH" sz="2800" b="1" dirty="0">
            <a:solidFill>
              <a:schemeClr val="tx1"/>
            </a:solidFill>
            <a:latin typeface="FreesiaUPC" pitchFamily="34" charset="-34"/>
            <a:cs typeface="FreesiaUPC" pitchFamily="34" charset="-34"/>
          </a:endParaRPr>
        </a:p>
      </dgm:t>
    </dgm:pt>
    <dgm:pt modelId="{28A429C2-6AAC-4337-AE39-2E23979BC739}" type="parTrans" cxnId="{5D803F02-A864-483F-9A88-9438041E019C}">
      <dgm:prSet custT="1"/>
      <dgm:spPr>
        <a:ln w="57150" cap="rnd">
          <a:solidFill>
            <a:schemeClr val="accent4"/>
          </a:solidFill>
        </a:ln>
      </dgm:spPr>
      <dgm:t>
        <a:bodyPr/>
        <a:lstStyle/>
        <a:p>
          <a:endParaRPr lang="th-TH" sz="2800">
            <a:solidFill>
              <a:schemeClr val="tx1"/>
            </a:solidFill>
          </a:endParaRPr>
        </a:p>
      </dgm:t>
    </dgm:pt>
    <dgm:pt modelId="{EF0BD7A5-63CF-495C-869B-6894417F4F9D}" type="sibTrans" cxnId="{5D803F02-A864-483F-9A88-9438041E019C}">
      <dgm:prSet/>
      <dgm:spPr/>
      <dgm:t>
        <a:bodyPr/>
        <a:lstStyle/>
        <a:p>
          <a:endParaRPr lang="th-TH" sz="2800">
            <a:solidFill>
              <a:schemeClr val="tx1"/>
            </a:solidFill>
          </a:endParaRPr>
        </a:p>
      </dgm:t>
    </dgm:pt>
    <dgm:pt modelId="{AEB78C63-DB6C-4B49-8869-57DC0A8A69ED}">
      <dgm:prSet phldrT="[Text]" custT="1">
        <dgm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dgm:style>
      </dgm:prSet>
      <dgm:spPr>
        <a:ln w="57150"/>
      </dgm:spPr>
      <dgm:t>
        <a:bodyPr/>
        <a:lstStyle/>
        <a:p>
          <a:pPr algn="ctr"/>
          <a:r>
            <a:rPr lang="th-TH" sz="2800" b="1" dirty="0" smtClean="0">
              <a:solidFill>
                <a:schemeClr val="tx1"/>
              </a:solidFill>
              <a:latin typeface="FreesiaUPC" pitchFamily="34" charset="-34"/>
              <a:cs typeface="FreesiaUPC" pitchFamily="34" charset="-34"/>
            </a:rPr>
            <a:t>กำหนดเกี่ยวกับการรับรองความรู้ความสามารถ</a:t>
          </a:r>
          <a:endParaRPr lang="th-TH" sz="2800" b="1" dirty="0">
            <a:solidFill>
              <a:schemeClr val="tx1"/>
            </a:solidFill>
            <a:latin typeface="FreesiaUPC" pitchFamily="34" charset="-34"/>
            <a:cs typeface="FreesiaUPC" pitchFamily="34" charset="-34"/>
          </a:endParaRPr>
        </a:p>
      </dgm:t>
    </dgm:pt>
    <dgm:pt modelId="{899C05C6-5863-4067-82D1-19C407069CF3}" type="parTrans" cxnId="{4C603983-D2AE-4C1A-A09B-73877CFDB06B}">
      <dgm:prSet/>
      <dgm:spPr/>
      <dgm:t>
        <a:bodyPr/>
        <a:lstStyle/>
        <a:p>
          <a:endParaRPr lang="th-TH" sz="2800">
            <a:solidFill>
              <a:schemeClr val="tx1"/>
            </a:solidFill>
          </a:endParaRPr>
        </a:p>
      </dgm:t>
    </dgm:pt>
    <dgm:pt modelId="{2DDE9893-3852-4733-8748-277F1B66C2AF}" type="sibTrans" cxnId="{4C603983-D2AE-4C1A-A09B-73877CFDB06B}">
      <dgm:prSet/>
      <dgm:spPr/>
      <dgm:t>
        <a:bodyPr/>
        <a:lstStyle/>
        <a:p>
          <a:endParaRPr lang="th-TH" sz="2800">
            <a:solidFill>
              <a:schemeClr val="tx1"/>
            </a:solidFill>
          </a:endParaRPr>
        </a:p>
      </dgm:t>
    </dgm:pt>
    <dgm:pt modelId="{19052AA7-4A41-46E8-8AAF-CCD4A430A524}">
      <dgm:prSet phldrT="[Text]" custT="1">
        <dgm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dgm:style>
      </dgm:prSet>
      <dgm:spPr>
        <a:ln w="57150"/>
      </dgm:spPr>
      <dgm:t>
        <a:bodyPr/>
        <a:lstStyle/>
        <a:p>
          <a:pPr algn="ctr"/>
          <a:r>
            <a:rPr lang="th-TH" sz="2800" b="1" smtClean="0">
              <a:solidFill>
                <a:schemeClr val="tx1"/>
              </a:solidFill>
              <a:latin typeface="FreesiaUPC" pitchFamily="34" charset="-34"/>
              <a:cs typeface="FreesiaUPC" pitchFamily="34" charset="-34"/>
            </a:rPr>
            <a:t>สาขาอาชีพ ตำแหน่งงานลักษณะงาน</a:t>
          </a:r>
          <a:endParaRPr lang="th-TH" sz="2800" b="1" dirty="0">
            <a:solidFill>
              <a:schemeClr val="tx1"/>
            </a:solidFill>
            <a:latin typeface="FreesiaUPC" pitchFamily="34" charset="-34"/>
            <a:cs typeface="FreesiaUPC" pitchFamily="34" charset="-34"/>
          </a:endParaRPr>
        </a:p>
      </dgm:t>
    </dgm:pt>
    <dgm:pt modelId="{259709B5-A281-423E-943C-D0B97524E559}" type="parTrans" cxnId="{D307B27D-8D6A-4C02-B0FF-C7E423343CDF}">
      <dgm:prSet custT="1"/>
      <dgm:spPr>
        <a:ln w="47625">
          <a:solidFill>
            <a:schemeClr val="accent3"/>
          </a:solidFill>
        </a:ln>
      </dgm:spPr>
      <dgm:t>
        <a:bodyPr/>
        <a:lstStyle/>
        <a:p>
          <a:endParaRPr lang="th-TH" sz="2800">
            <a:solidFill>
              <a:schemeClr val="tx1"/>
            </a:solidFill>
          </a:endParaRPr>
        </a:p>
      </dgm:t>
    </dgm:pt>
    <dgm:pt modelId="{F76DF67B-F4A1-4C74-9F15-B2F3AE3C8053}" type="sibTrans" cxnId="{D307B27D-8D6A-4C02-B0FF-C7E423343CDF}">
      <dgm:prSet/>
      <dgm:spPr/>
      <dgm:t>
        <a:bodyPr/>
        <a:lstStyle/>
        <a:p>
          <a:endParaRPr lang="th-TH" sz="2800">
            <a:solidFill>
              <a:schemeClr val="tx1"/>
            </a:solidFill>
          </a:endParaRPr>
        </a:p>
      </dgm:t>
    </dgm:pt>
    <dgm:pt modelId="{657865DE-E5F6-4891-964F-1164B3F9EA3E}">
      <dgm:prSet phldrT="[Text]" custT="1">
        <dgm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dgm:style>
      </dgm:prSet>
      <dgm:spPr>
        <a:ln w="57150"/>
      </dgm:spPr>
      <dgm:t>
        <a:bodyPr/>
        <a:lstStyle/>
        <a:p>
          <a:pPr algn="l"/>
          <a:r>
            <a:rPr lang="en-US" sz="2800" b="1" smtClean="0">
              <a:solidFill>
                <a:schemeClr val="tx1"/>
              </a:solidFill>
              <a:latin typeface="FreesiaUPC" pitchFamily="34" charset="-34"/>
              <a:cs typeface="FreesiaUPC" pitchFamily="34" charset="-34"/>
            </a:rPr>
            <a:t>1. </a:t>
          </a:r>
          <a:r>
            <a:rPr lang="th-TH" sz="2800" b="1" smtClean="0">
              <a:solidFill>
                <a:schemeClr val="tx1"/>
              </a:solidFill>
              <a:latin typeface="FreesiaUPC" pitchFamily="34" charset="-34"/>
              <a:cs typeface="FreesiaUPC" pitchFamily="34" charset="-34"/>
            </a:rPr>
            <a:t>อาจเป็นอันตราย</a:t>
          </a:r>
          <a:br>
            <a:rPr lang="th-TH" sz="2800" b="1" smtClean="0">
              <a:solidFill>
                <a:schemeClr val="tx1"/>
              </a:solidFill>
              <a:latin typeface="FreesiaUPC" pitchFamily="34" charset="-34"/>
              <a:cs typeface="FreesiaUPC" pitchFamily="34" charset="-34"/>
            </a:rPr>
          </a:br>
          <a:r>
            <a:rPr lang="th-TH" sz="2800" b="1" smtClean="0">
              <a:solidFill>
                <a:schemeClr val="tx1"/>
              </a:solidFill>
              <a:latin typeface="FreesiaUPC" pitchFamily="34" charset="-34"/>
              <a:cs typeface="FreesiaUPC" pitchFamily="34" charset="-34"/>
            </a:rPr>
            <a:t>   ต่อสาธารณะ หรือ</a:t>
          </a:r>
          <a:endParaRPr lang="th-TH" sz="2800" b="1" dirty="0">
            <a:solidFill>
              <a:schemeClr val="tx1"/>
            </a:solidFill>
            <a:latin typeface="FreesiaUPC" pitchFamily="34" charset="-34"/>
            <a:cs typeface="FreesiaUPC" pitchFamily="34" charset="-34"/>
          </a:endParaRPr>
        </a:p>
      </dgm:t>
    </dgm:pt>
    <dgm:pt modelId="{9436099A-9502-4076-BB79-5F9C445A0D8F}" type="parTrans" cxnId="{1E3FE90E-46C7-4B07-AB8C-0300C660B11E}">
      <dgm:prSet custT="1"/>
      <dgm:spPr>
        <a:ln w="57150" cap="rnd">
          <a:solidFill>
            <a:schemeClr val="accent4"/>
          </a:solidFill>
        </a:ln>
      </dgm:spPr>
      <dgm:t>
        <a:bodyPr/>
        <a:lstStyle/>
        <a:p>
          <a:endParaRPr lang="th-TH" sz="2800">
            <a:solidFill>
              <a:schemeClr val="tx1"/>
            </a:solidFill>
          </a:endParaRPr>
        </a:p>
      </dgm:t>
    </dgm:pt>
    <dgm:pt modelId="{068F159A-EB9E-43F1-81A7-061E0D5A2B1F}" type="sibTrans" cxnId="{1E3FE90E-46C7-4B07-AB8C-0300C660B11E}">
      <dgm:prSet/>
      <dgm:spPr/>
      <dgm:t>
        <a:bodyPr/>
        <a:lstStyle/>
        <a:p>
          <a:endParaRPr lang="th-TH" sz="2800">
            <a:solidFill>
              <a:schemeClr val="tx1"/>
            </a:solidFill>
          </a:endParaRPr>
        </a:p>
      </dgm:t>
    </dgm:pt>
    <dgm:pt modelId="{FE8ACE06-C03C-4311-A452-441E6E87DB3F}" type="pres">
      <dgm:prSet presAssocID="{493EAE2A-9F57-46C1-ACED-9FF71B33EA0E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6A05679B-6F0C-4178-8CE9-24E25B975A98}" type="pres">
      <dgm:prSet presAssocID="{AEB78C63-DB6C-4B49-8869-57DC0A8A69ED}" presName="root1" presStyleCnt="0"/>
      <dgm:spPr/>
    </dgm:pt>
    <dgm:pt modelId="{A0B86396-DC99-4654-8D1F-F6AA07C930FA}" type="pres">
      <dgm:prSet presAssocID="{AEB78C63-DB6C-4B49-8869-57DC0A8A69ED}" presName="LevelOneTextNode" presStyleLbl="node0" presStyleIdx="0" presStyleCnt="1" custScaleY="181159">
        <dgm:presLayoutVars>
          <dgm:chPref val="3"/>
        </dgm:presLayoutVars>
      </dgm:prSet>
      <dgm:spPr/>
      <dgm:t>
        <a:bodyPr/>
        <a:lstStyle/>
        <a:p>
          <a:endParaRPr lang="th-TH"/>
        </a:p>
      </dgm:t>
    </dgm:pt>
    <dgm:pt modelId="{2068612E-65AB-4FF7-8ACA-E545468EE8F4}" type="pres">
      <dgm:prSet presAssocID="{AEB78C63-DB6C-4B49-8869-57DC0A8A69ED}" presName="level2hierChild" presStyleCnt="0"/>
      <dgm:spPr/>
    </dgm:pt>
    <dgm:pt modelId="{EB1A170A-7160-44EF-8A51-6B76F9A3765F}" type="pres">
      <dgm:prSet presAssocID="{259709B5-A281-423E-943C-D0B97524E559}" presName="conn2-1" presStyleLbl="parChTrans1D2" presStyleIdx="0" presStyleCnt="1"/>
      <dgm:spPr/>
      <dgm:t>
        <a:bodyPr/>
        <a:lstStyle/>
        <a:p>
          <a:endParaRPr lang="en-US"/>
        </a:p>
      </dgm:t>
    </dgm:pt>
    <dgm:pt modelId="{60E03284-40C4-4322-A182-325884140F53}" type="pres">
      <dgm:prSet presAssocID="{259709B5-A281-423E-943C-D0B97524E559}" presName="connTx" presStyleLbl="parChTrans1D2" presStyleIdx="0" presStyleCnt="1"/>
      <dgm:spPr/>
      <dgm:t>
        <a:bodyPr/>
        <a:lstStyle/>
        <a:p>
          <a:endParaRPr lang="en-US"/>
        </a:p>
      </dgm:t>
    </dgm:pt>
    <dgm:pt modelId="{7C323430-ADDE-482B-9C0B-AE35F4EB2C96}" type="pres">
      <dgm:prSet presAssocID="{19052AA7-4A41-46E8-8AAF-CCD4A430A524}" presName="root2" presStyleCnt="0"/>
      <dgm:spPr/>
    </dgm:pt>
    <dgm:pt modelId="{02D52FD5-6B34-438B-81A6-51F9F3343347}" type="pres">
      <dgm:prSet presAssocID="{19052AA7-4A41-46E8-8AAF-CCD4A430A524}" presName="LevelTwoTextNode" presStyleLbl="node2" presStyleIdx="0" presStyleCnt="1" custScaleY="181159" custLinFactNeighborX="-18962">
        <dgm:presLayoutVars>
          <dgm:chPref val="3"/>
        </dgm:presLayoutVars>
      </dgm:prSet>
      <dgm:spPr/>
      <dgm:t>
        <a:bodyPr/>
        <a:lstStyle/>
        <a:p>
          <a:endParaRPr lang="th-TH"/>
        </a:p>
      </dgm:t>
    </dgm:pt>
    <dgm:pt modelId="{47EDF8B8-B7E8-4DA0-8FFE-0B52D5DFC613}" type="pres">
      <dgm:prSet presAssocID="{19052AA7-4A41-46E8-8AAF-CCD4A430A524}" presName="level3hierChild" presStyleCnt="0"/>
      <dgm:spPr/>
    </dgm:pt>
    <dgm:pt modelId="{4A054E1D-8A5B-4E61-A4E9-DF5AB089733E}" type="pres">
      <dgm:prSet presAssocID="{9436099A-9502-4076-BB79-5F9C445A0D8F}" presName="conn2-1" presStyleLbl="parChTrans1D3" presStyleIdx="0" presStyleCnt="2"/>
      <dgm:spPr/>
      <dgm:t>
        <a:bodyPr/>
        <a:lstStyle/>
        <a:p>
          <a:endParaRPr lang="en-US"/>
        </a:p>
      </dgm:t>
    </dgm:pt>
    <dgm:pt modelId="{4D7F0510-60FF-40B5-98E3-874B774F68A2}" type="pres">
      <dgm:prSet presAssocID="{9436099A-9502-4076-BB79-5F9C445A0D8F}" presName="connTx" presStyleLbl="parChTrans1D3" presStyleIdx="0" presStyleCnt="2"/>
      <dgm:spPr/>
      <dgm:t>
        <a:bodyPr/>
        <a:lstStyle/>
        <a:p>
          <a:endParaRPr lang="en-US"/>
        </a:p>
      </dgm:t>
    </dgm:pt>
    <dgm:pt modelId="{5931826F-F434-44E8-8283-859A5C5A6ECA}" type="pres">
      <dgm:prSet presAssocID="{657865DE-E5F6-4891-964F-1164B3F9EA3E}" presName="root2" presStyleCnt="0"/>
      <dgm:spPr/>
    </dgm:pt>
    <dgm:pt modelId="{DE578A11-FE6A-4D66-96FF-02BF6DEB4C7A}" type="pres">
      <dgm:prSet presAssocID="{657865DE-E5F6-4891-964F-1164B3F9EA3E}" presName="LevelTwoTextNode" presStyleLbl="node3" presStyleIdx="0" presStyleCnt="2" custScaleX="115886" custScaleY="126270" custLinFactNeighborX="-21038" custLinFactNeighborY="-20572">
        <dgm:presLayoutVars>
          <dgm:chPref val="3"/>
        </dgm:presLayoutVars>
      </dgm:prSet>
      <dgm:spPr/>
      <dgm:t>
        <a:bodyPr/>
        <a:lstStyle/>
        <a:p>
          <a:endParaRPr lang="th-TH"/>
        </a:p>
      </dgm:t>
    </dgm:pt>
    <dgm:pt modelId="{B4A3B1FE-602A-4B29-8B95-7B7F6A1C4164}" type="pres">
      <dgm:prSet presAssocID="{657865DE-E5F6-4891-964F-1164B3F9EA3E}" presName="level3hierChild" presStyleCnt="0"/>
      <dgm:spPr/>
    </dgm:pt>
    <dgm:pt modelId="{B7A1CAB4-7023-4C71-B56F-13608D014B56}" type="pres">
      <dgm:prSet presAssocID="{28A429C2-6AAC-4337-AE39-2E23979BC739}" presName="conn2-1" presStyleLbl="parChTrans1D3" presStyleIdx="1" presStyleCnt="2"/>
      <dgm:spPr/>
      <dgm:t>
        <a:bodyPr/>
        <a:lstStyle/>
        <a:p>
          <a:endParaRPr lang="en-US"/>
        </a:p>
      </dgm:t>
    </dgm:pt>
    <dgm:pt modelId="{08B61890-795C-49D7-A1AB-0312ACE02B64}" type="pres">
      <dgm:prSet presAssocID="{28A429C2-6AAC-4337-AE39-2E23979BC739}" presName="connTx" presStyleLbl="parChTrans1D3" presStyleIdx="1" presStyleCnt="2"/>
      <dgm:spPr/>
      <dgm:t>
        <a:bodyPr/>
        <a:lstStyle/>
        <a:p>
          <a:endParaRPr lang="en-US"/>
        </a:p>
      </dgm:t>
    </dgm:pt>
    <dgm:pt modelId="{7AE7A7CA-D176-4FFE-8EC7-DF5FDDF016F9}" type="pres">
      <dgm:prSet presAssocID="{B1DA9684-A786-4C4F-BAFF-9D00CA1058C4}" presName="root2" presStyleCnt="0"/>
      <dgm:spPr/>
    </dgm:pt>
    <dgm:pt modelId="{754064DF-10CE-444A-A722-B12F462E963F}" type="pres">
      <dgm:prSet presAssocID="{B1DA9684-A786-4C4F-BAFF-9D00CA1058C4}" presName="LevelTwoTextNode" presStyleLbl="node3" presStyleIdx="1" presStyleCnt="2" custAng="0" custScaleX="113473" custScaleY="129663" custLinFactNeighborX="-17536" custLinFactNeighborY="10616">
        <dgm:presLayoutVars>
          <dgm:chPref val="3"/>
        </dgm:presLayoutVars>
      </dgm:prSet>
      <dgm:spPr/>
      <dgm:t>
        <a:bodyPr/>
        <a:lstStyle/>
        <a:p>
          <a:endParaRPr lang="th-TH"/>
        </a:p>
      </dgm:t>
    </dgm:pt>
    <dgm:pt modelId="{82B7BBE2-103B-4D77-8E67-0E6CDC47ABE8}" type="pres">
      <dgm:prSet presAssocID="{B1DA9684-A786-4C4F-BAFF-9D00CA1058C4}" presName="level3hierChild" presStyleCnt="0"/>
      <dgm:spPr/>
    </dgm:pt>
  </dgm:ptLst>
  <dgm:cxnLst>
    <dgm:cxn modelId="{D307B27D-8D6A-4C02-B0FF-C7E423343CDF}" srcId="{AEB78C63-DB6C-4B49-8869-57DC0A8A69ED}" destId="{19052AA7-4A41-46E8-8AAF-CCD4A430A524}" srcOrd="0" destOrd="0" parTransId="{259709B5-A281-423E-943C-D0B97524E559}" sibTransId="{F76DF67B-F4A1-4C74-9F15-B2F3AE3C8053}"/>
    <dgm:cxn modelId="{D3B469EC-856A-422E-AEAF-1862C22C2896}" type="presOf" srcId="{19052AA7-4A41-46E8-8AAF-CCD4A430A524}" destId="{02D52FD5-6B34-438B-81A6-51F9F3343347}" srcOrd="0" destOrd="0" presId="urn:microsoft.com/office/officeart/2005/8/layout/hierarchy2"/>
    <dgm:cxn modelId="{F2942280-EDC1-4C69-8B34-515B34897CFA}" type="presOf" srcId="{493EAE2A-9F57-46C1-ACED-9FF71B33EA0E}" destId="{FE8ACE06-C03C-4311-A452-441E6E87DB3F}" srcOrd="0" destOrd="0" presId="urn:microsoft.com/office/officeart/2005/8/layout/hierarchy2"/>
    <dgm:cxn modelId="{4C603983-D2AE-4C1A-A09B-73877CFDB06B}" srcId="{493EAE2A-9F57-46C1-ACED-9FF71B33EA0E}" destId="{AEB78C63-DB6C-4B49-8869-57DC0A8A69ED}" srcOrd="0" destOrd="0" parTransId="{899C05C6-5863-4067-82D1-19C407069CF3}" sibTransId="{2DDE9893-3852-4733-8748-277F1B66C2AF}"/>
    <dgm:cxn modelId="{F505436D-ACC8-41F6-83D8-BC87E8430A27}" type="presOf" srcId="{9436099A-9502-4076-BB79-5F9C445A0D8F}" destId="{4A054E1D-8A5B-4E61-A4E9-DF5AB089733E}" srcOrd="0" destOrd="0" presId="urn:microsoft.com/office/officeart/2005/8/layout/hierarchy2"/>
    <dgm:cxn modelId="{1043DFC4-3402-44E6-AE5C-CA10A57D9677}" type="presOf" srcId="{28A429C2-6AAC-4337-AE39-2E23979BC739}" destId="{08B61890-795C-49D7-A1AB-0312ACE02B64}" srcOrd="1" destOrd="0" presId="urn:microsoft.com/office/officeart/2005/8/layout/hierarchy2"/>
    <dgm:cxn modelId="{7627C42A-DF06-42D7-A7B2-47435FB86061}" type="presOf" srcId="{AEB78C63-DB6C-4B49-8869-57DC0A8A69ED}" destId="{A0B86396-DC99-4654-8D1F-F6AA07C930FA}" srcOrd="0" destOrd="0" presId="urn:microsoft.com/office/officeart/2005/8/layout/hierarchy2"/>
    <dgm:cxn modelId="{FEC4F72F-A976-40F2-9258-95B22C9DE67F}" type="presOf" srcId="{9436099A-9502-4076-BB79-5F9C445A0D8F}" destId="{4D7F0510-60FF-40B5-98E3-874B774F68A2}" srcOrd="1" destOrd="0" presId="urn:microsoft.com/office/officeart/2005/8/layout/hierarchy2"/>
    <dgm:cxn modelId="{EC05B99D-07A5-40A2-BFD9-8C867EF33FE4}" type="presOf" srcId="{28A429C2-6AAC-4337-AE39-2E23979BC739}" destId="{B7A1CAB4-7023-4C71-B56F-13608D014B56}" srcOrd="0" destOrd="0" presId="urn:microsoft.com/office/officeart/2005/8/layout/hierarchy2"/>
    <dgm:cxn modelId="{5D803F02-A864-483F-9A88-9438041E019C}" srcId="{19052AA7-4A41-46E8-8AAF-CCD4A430A524}" destId="{B1DA9684-A786-4C4F-BAFF-9D00CA1058C4}" srcOrd="1" destOrd="0" parTransId="{28A429C2-6AAC-4337-AE39-2E23979BC739}" sibTransId="{EF0BD7A5-63CF-495C-869B-6894417F4F9D}"/>
    <dgm:cxn modelId="{DD2DB98D-D051-450B-B384-559BC837B6BF}" type="presOf" srcId="{259709B5-A281-423E-943C-D0B97524E559}" destId="{EB1A170A-7160-44EF-8A51-6B76F9A3765F}" srcOrd="0" destOrd="0" presId="urn:microsoft.com/office/officeart/2005/8/layout/hierarchy2"/>
    <dgm:cxn modelId="{1E3FE90E-46C7-4B07-AB8C-0300C660B11E}" srcId="{19052AA7-4A41-46E8-8AAF-CCD4A430A524}" destId="{657865DE-E5F6-4891-964F-1164B3F9EA3E}" srcOrd="0" destOrd="0" parTransId="{9436099A-9502-4076-BB79-5F9C445A0D8F}" sibTransId="{068F159A-EB9E-43F1-81A7-061E0D5A2B1F}"/>
    <dgm:cxn modelId="{806E6256-AF27-4FB8-9E86-9C65139F9FC9}" type="presOf" srcId="{B1DA9684-A786-4C4F-BAFF-9D00CA1058C4}" destId="{754064DF-10CE-444A-A722-B12F462E963F}" srcOrd="0" destOrd="0" presId="urn:microsoft.com/office/officeart/2005/8/layout/hierarchy2"/>
    <dgm:cxn modelId="{B875D4DC-D082-417B-B21D-01185EE5F75B}" type="presOf" srcId="{657865DE-E5F6-4891-964F-1164B3F9EA3E}" destId="{DE578A11-FE6A-4D66-96FF-02BF6DEB4C7A}" srcOrd="0" destOrd="0" presId="urn:microsoft.com/office/officeart/2005/8/layout/hierarchy2"/>
    <dgm:cxn modelId="{33899C53-AB94-4EB5-ACCE-E720171C9E2F}" type="presOf" srcId="{259709B5-A281-423E-943C-D0B97524E559}" destId="{60E03284-40C4-4322-A182-325884140F53}" srcOrd="1" destOrd="0" presId="urn:microsoft.com/office/officeart/2005/8/layout/hierarchy2"/>
    <dgm:cxn modelId="{2AB5DEE6-4576-4930-8E74-B4150B9A66E8}" type="presParOf" srcId="{FE8ACE06-C03C-4311-A452-441E6E87DB3F}" destId="{6A05679B-6F0C-4178-8CE9-24E25B975A98}" srcOrd="0" destOrd="0" presId="urn:microsoft.com/office/officeart/2005/8/layout/hierarchy2"/>
    <dgm:cxn modelId="{8210AEB8-DCDA-4A35-922E-8BB3E503DC9C}" type="presParOf" srcId="{6A05679B-6F0C-4178-8CE9-24E25B975A98}" destId="{A0B86396-DC99-4654-8D1F-F6AA07C930FA}" srcOrd="0" destOrd="0" presId="urn:microsoft.com/office/officeart/2005/8/layout/hierarchy2"/>
    <dgm:cxn modelId="{7C99EE47-F3B0-4259-862E-C42E5CD785F7}" type="presParOf" srcId="{6A05679B-6F0C-4178-8CE9-24E25B975A98}" destId="{2068612E-65AB-4FF7-8ACA-E545468EE8F4}" srcOrd="1" destOrd="0" presId="urn:microsoft.com/office/officeart/2005/8/layout/hierarchy2"/>
    <dgm:cxn modelId="{3F4D2ACE-2C09-4490-A000-47156247A847}" type="presParOf" srcId="{2068612E-65AB-4FF7-8ACA-E545468EE8F4}" destId="{EB1A170A-7160-44EF-8A51-6B76F9A3765F}" srcOrd="0" destOrd="0" presId="urn:microsoft.com/office/officeart/2005/8/layout/hierarchy2"/>
    <dgm:cxn modelId="{14C402E4-BD54-436A-BC64-1ED1332427CD}" type="presParOf" srcId="{EB1A170A-7160-44EF-8A51-6B76F9A3765F}" destId="{60E03284-40C4-4322-A182-325884140F53}" srcOrd="0" destOrd="0" presId="urn:microsoft.com/office/officeart/2005/8/layout/hierarchy2"/>
    <dgm:cxn modelId="{4E199ABF-CEE1-4C33-AB7C-80F5DEFE14BD}" type="presParOf" srcId="{2068612E-65AB-4FF7-8ACA-E545468EE8F4}" destId="{7C323430-ADDE-482B-9C0B-AE35F4EB2C96}" srcOrd="1" destOrd="0" presId="urn:microsoft.com/office/officeart/2005/8/layout/hierarchy2"/>
    <dgm:cxn modelId="{1E225923-E1CD-4D92-BACB-D7B718972C3F}" type="presParOf" srcId="{7C323430-ADDE-482B-9C0B-AE35F4EB2C96}" destId="{02D52FD5-6B34-438B-81A6-51F9F3343347}" srcOrd="0" destOrd="0" presId="urn:microsoft.com/office/officeart/2005/8/layout/hierarchy2"/>
    <dgm:cxn modelId="{3AD560ED-811B-468C-AEF9-15BD1D7D5835}" type="presParOf" srcId="{7C323430-ADDE-482B-9C0B-AE35F4EB2C96}" destId="{47EDF8B8-B7E8-4DA0-8FFE-0B52D5DFC613}" srcOrd="1" destOrd="0" presId="urn:microsoft.com/office/officeart/2005/8/layout/hierarchy2"/>
    <dgm:cxn modelId="{16A2CEE2-14B6-4768-AD27-6EC836696A05}" type="presParOf" srcId="{47EDF8B8-B7E8-4DA0-8FFE-0B52D5DFC613}" destId="{4A054E1D-8A5B-4E61-A4E9-DF5AB089733E}" srcOrd="0" destOrd="0" presId="urn:microsoft.com/office/officeart/2005/8/layout/hierarchy2"/>
    <dgm:cxn modelId="{DCDEF2D6-5AA7-4589-B2D7-10453993A0B1}" type="presParOf" srcId="{4A054E1D-8A5B-4E61-A4E9-DF5AB089733E}" destId="{4D7F0510-60FF-40B5-98E3-874B774F68A2}" srcOrd="0" destOrd="0" presId="urn:microsoft.com/office/officeart/2005/8/layout/hierarchy2"/>
    <dgm:cxn modelId="{2049BFFA-43A3-41E0-B976-15C68532D79F}" type="presParOf" srcId="{47EDF8B8-B7E8-4DA0-8FFE-0B52D5DFC613}" destId="{5931826F-F434-44E8-8283-859A5C5A6ECA}" srcOrd="1" destOrd="0" presId="urn:microsoft.com/office/officeart/2005/8/layout/hierarchy2"/>
    <dgm:cxn modelId="{D70276F4-B6D7-445E-B705-FBBB8E070327}" type="presParOf" srcId="{5931826F-F434-44E8-8283-859A5C5A6ECA}" destId="{DE578A11-FE6A-4D66-96FF-02BF6DEB4C7A}" srcOrd="0" destOrd="0" presId="urn:microsoft.com/office/officeart/2005/8/layout/hierarchy2"/>
    <dgm:cxn modelId="{0AD8B948-9ECB-4AC7-A5ED-BBE15200B59A}" type="presParOf" srcId="{5931826F-F434-44E8-8283-859A5C5A6ECA}" destId="{B4A3B1FE-602A-4B29-8B95-7B7F6A1C4164}" srcOrd="1" destOrd="0" presId="urn:microsoft.com/office/officeart/2005/8/layout/hierarchy2"/>
    <dgm:cxn modelId="{EF9F0AC4-2FEB-4397-8C60-BBCAEDE624DE}" type="presParOf" srcId="{47EDF8B8-B7E8-4DA0-8FFE-0B52D5DFC613}" destId="{B7A1CAB4-7023-4C71-B56F-13608D014B56}" srcOrd="2" destOrd="0" presId="urn:microsoft.com/office/officeart/2005/8/layout/hierarchy2"/>
    <dgm:cxn modelId="{9140A4BE-C27B-4C39-8412-D4516E7A58F4}" type="presParOf" srcId="{B7A1CAB4-7023-4C71-B56F-13608D014B56}" destId="{08B61890-795C-49D7-A1AB-0312ACE02B64}" srcOrd="0" destOrd="0" presId="urn:microsoft.com/office/officeart/2005/8/layout/hierarchy2"/>
    <dgm:cxn modelId="{E69351CC-5C26-43B1-9BCA-116D8965A460}" type="presParOf" srcId="{47EDF8B8-B7E8-4DA0-8FFE-0B52D5DFC613}" destId="{7AE7A7CA-D176-4FFE-8EC7-DF5FDDF016F9}" srcOrd="3" destOrd="0" presId="urn:microsoft.com/office/officeart/2005/8/layout/hierarchy2"/>
    <dgm:cxn modelId="{29F15E1D-72DC-47DF-B3FE-ECF0DC0BDADB}" type="presParOf" srcId="{7AE7A7CA-D176-4FFE-8EC7-DF5FDDF016F9}" destId="{754064DF-10CE-444A-A722-B12F462E963F}" srcOrd="0" destOrd="0" presId="urn:microsoft.com/office/officeart/2005/8/layout/hierarchy2"/>
    <dgm:cxn modelId="{3D005F3B-8D37-4D32-8FD3-C3BCEA76041F}" type="presParOf" srcId="{7AE7A7CA-D176-4FFE-8EC7-DF5FDDF016F9}" destId="{82B7BBE2-103B-4D77-8E67-0E6CDC47ABE8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493EAE2A-9F57-46C1-ACED-9FF71B33EA0E}" type="doc">
      <dgm:prSet loTypeId="urn:microsoft.com/office/officeart/2005/8/layout/hList1" loCatId="list" qsTypeId="urn:microsoft.com/office/officeart/2005/8/quickstyle/simple4" qsCatId="simple" csTypeId="urn:microsoft.com/office/officeart/2005/8/colors/colorful2" csCatId="colorful" phldr="1"/>
      <dgm:spPr/>
    </dgm:pt>
    <dgm:pt modelId="{F04591DB-3B95-4B37-922F-65A9CFEB6FAB}">
      <dgm:prSet phldrT="[Text]" custT="1"/>
      <dgm:spPr/>
      <dgm:t>
        <a:bodyPr/>
        <a:lstStyle/>
        <a:p>
          <a:pPr algn="ctr"/>
          <a:r>
            <a:rPr lang="th-TH" sz="3200" b="1" smtClean="0">
              <a:latin typeface="FreesiaUPC" pitchFamily="34" charset="-34"/>
              <a:cs typeface="FreesiaUPC" pitchFamily="34" charset="-34"/>
            </a:rPr>
            <a:t>นายจ้าง</a:t>
          </a:r>
          <a:endParaRPr lang="th-TH" sz="3200" b="1" dirty="0">
            <a:latin typeface="FreesiaUPC" pitchFamily="34" charset="-34"/>
            <a:cs typeface="FreesiaUPC" pitchFamily="34" charset="-34"/>
          </a:endParaRPr>
        </a:p>
      </dgm:t>
    </dgm:pt>
    <dgm:pt modelId="{B0C6581F-94A1-40C2-B097-71B9073F46B4}" type="parTrans" cxnId="{035059C1-887B-46F7-BA03-DEC0493093AC}">
      <dgm:prSet/>
      <dgm:spPr/>
      <dgm:t>
        <a:bodyPr/>
        <a:lstStyle/>
        <a:p>
          <a:endParaRPr lang="th-TH" sz="3200" b="1">
            <a:solidFill>
              <a:schemeClr val="tx1"/>
            </a:solidFill>
            <a:latin typeface="FreesiaUPC" pitchFamily="34" charset="-34"/>
            <a:cs typeface="FreesiaUPC" pitchFamily="34" charset="-34"/>
          </a:endParaRPr>
        </a:p>
      </dgm:t>
    </dgm:pt>
    <dgm:pt modelId="{0DE89FAA-812A-4211-BD78-736C84963F05}" type="sibTrans" cxnId="{035059C1-887B-46F7-BA03-DEC0493093AC}">
      <dgm:prSet custT="1"/>
      <dgm:spPr/>
      <dgm:t>
        <a:bodyPr/>
        <a:lstStyle/>
        <a:p>
          <a:endParaRPr lang="th-TH" sz="3200" b="1">
            <a:solidFill>
              <a:schemeClr val="tx1"/>
            </a:solidFill>
            <a:latin typeface="FreesiaUPC" pitchFamily="34" charset="-34"/>
            <a:cs typeface="FreesiaUPC" pitchFamily="34" charset="-34"/>
          </a:endParaRPr>
        </a:p>
      </dgm:t>
    </dgm:pt>
    <dgm:pt modelId="{5C120A63-510B-4C58-A65C-BF63417AC788}">
      <dgm:prSet phldrT="[Text]" custT="1"/>
      <dgm:spPr/>
      <dgm:t>
        <a:bodyPr/>
        <a:lstStyle/>
        <a:p>
          <a:pPr algn="ctr"/>
          <a:r>
            <a:rPr lang="th-TH" sz="3200" b="1" smtClean="0">
              <a:latin typeface="FreesiaUPC" pitchFamily="34" charset="-34"/>
              <a:cs typeface="FreesiaUPC" pitchFamily="34" charset="-34"/>
            </a:rPr>
            <a:t>ลูกจ้าง</a:t>
          </a:r>
          <a:endParaRPr lang="th-TH" sz="3200" b="1" dirty="0">
            <a:latin typeface="FreesiaUPC" pitchFamily="34" charset="-34"/>
            <a:cs typeface="FreesiaUPC" pitchFamily="34" charset="-34"/>
          </a:endParaRPr>
        </a:p>
      </dgm:t>
    </dgm:pt>
    <dgm:pt modelId="{5B3FB533-50F2-4C09-9FFD-4F83AF788347}" type="parTrans" cxnId="{3A852BD6-83F7-401C-8A3E-65E4EFF06D2D}">
      <dgm:prSet/>
      <dgm:spPr/>
      <dgm:t>
        <a:bodyPr/>
        <a:lstStyle/>
        <a:p>
          <a:endParaRPr lang="th-TH" sz="3200" b="1">
            <a:solidFill>
              <a:schemeClr val="tx1"/>
            </a:solidFill>
            <a:latin typeface="FreesiaUPC" pitchFamily="34" charset="-34"/>
            <a:cs typeface="FreesiaUPC" pitchFamily="34" charset="-34"/>
          </a:endParaRPr>
        </a:p>
      </dgm:t>
    </dgm:pt>
    <dgm:pt modelId="{44304AF5-61EC-4551-ACCD-8EADF8E132F7}" type="sibTrans" cxnId="{3A852BD6-83F7-401C-8A3E-65E4EFF06D2D}">
      <dgm:prSet custT="1"/>
      <dgm:spPr/>
      <dgm:t>
        <a:bodyPr/>
        <a:lstStyle/>
        <a:p>
          <a:endParaRPr lang="th-TH" sz="3200" b="1">
            <a:solidFill>
              <a:schemeClr val="tx1"/>
            </a:solidFill>
            <a:latin typeface="FreesiaUPC" pitchFamily="34" charset="-34"/>
            <a:cs typeface="FreesiaUPC" pitchFamily="34" charset="-34"/>
          </a:endParaRPr>
        </a:p>
      </dgm:t>
    </dgm:pt>
    <dgm:pt modelId="{E2B878A5-DFA2-4156-A8BA-87E2B9EBC142}">
      <dgm:prSet phldrT="[Text]" custT="1"/>
      <dgm:spPr/>
      <dgm:t>
        <a:bodyPr/>
        <a:lstStyle/>
        <a:p>
          <a:pPr algn="l"/>
          <a:r>
            <a:rPr lang="th-TH" sz="3200" b="1" smtClean="0">
              <a:latin typeface="FreesiaUPC" pitchFamily="34" charset="-34"/>
              <a:cs typeface="FreesiaUPC" pitchFamily="34" charset="-34"/>
            </a:rPr>
            <a:t>สาธารณะ</a:t>
          </a:r>
          <a:r>
            <a:rPr lang="en-US" sz="3200" b="1" smtClean="0">
              <a:latin typeface="FreesiaUPC" pitchFamily="34" charset="-34"/>
              <a:cs typeface="FreesiaUPC" pitchFamily="34" charset="-34"/>
            </a:rPr>
            <a:t>/</a:t>
          </a:r>
          <a:r>
            <a:rPr lang="th-TH" sz="3200" b="1" smtClean="0">
              <a:latin typeface="FreesiaUPC" pitchFamily="34" charset="-34"/>
              <a:cs typeface="FreesiaUPC" pitchFamily="34" charset="-34"/>
            </a:rPr>
            <a:t>สังคม</a:t>
          </a:r>
          <a:endParaRPr lang="th-TH" sz="3200" b="1" dirty="0">
            <a:latin typeface="FreesiaUPC" pitchFamily="34" charset="-34"/>
            <a:cs typeface="FreesiaUPC" pitchFamily="34" charset="-34"/>
          </a:endParaRPr>
        </a:p>
      </dgm:t>
    </dgm:pt>
    <dgm:pt modelId="{BCF6F43D-896E-4263-96CD-18FD6FDE435B}" type="parTrans" cxnId="{9D0B7B70-AA5A-4C6E-85FC-5F4ECAF1EF35}">
      <dgm:prSet/>
      <dgm:spPr/>
      <dgm:t>
        <a:bodyPr/>
        <a:lstStyle/>
        <a:p>
          <a:endParaRPr lang="th-TH">
            <a:solidFill>
              <a:schemeClr val="tx1"/>
            </a:solidFill>
            <a:latin typeface="FreesiaUPC" pitchFamily="34" charset="-34"/>
            <a:cs typeface="FreesiaUPC" pitchFamily="34" charset="-34"/>
          </a:endParaRPr>
        </a:p>
      </dgm:t>
    </dgm:pt>
    <dgm:pt modelId="{E479D98F-C468-49D4-ABAB-B0D7A5018242}" type="sibTrans" cxnId="{9D0B7B70-AA5A-4C6E-85FC-5F4ECAF1EF35}">
      <dgm:prSet/>
      <dgm:spPr/>
      <dgm:t>
        <a:bodyPr/>
        <a:lstStyle/>
        <a:p>
          <a:endParaRPr lang="th-TH">
            <a:solidFill>
              <a:schemeClr val="tx1"/>
            </a:solidFill>
            <a:latin typeface="FreesiaUPC" pitchFamily="34" charset="-34"/>
            <a:cs typeface="FreesiaUPC" pitchFamily="34" charset="-34"/>
          </a:endParaRPr>
        </a:p>
      </dgm:t>
    </dgm:pt>
    <dgm:pt modelId="{52DAB80A-3B3C-4714-B0D6-EB7429B14280}">
      <dgm:prSet/>
      <dgm:spPr/>
      <dgm:t>
        <a:bodyPr/>
        <a:lstStyle/>
        <a:p>
          <a:r>
            <a:rPr lang="th-TH" b="1" smtClean="0">
              <a:latin typeface="FreesiaUPC" pitchFamily="34" charset="-34"/>
              <a:cs typeface="FreesiaUPC" pitchFamily="34" charset="-34"/>
            </a:rPr>
            <a:t>พัฒนาคุณภาพประสิทธิภาพในการบริหารจัดการ</a:t>
          </a:r>
          <a:endParaRPr lang="th-TH" dirty="0">
            <a:latin typeface="FreesiaUPC" pitchFamily="34" charset="-34"/>
            <a:cs typeface="FreesiaUPC" pitchFamily="34" charset="-34"/>
          </a:endParaRPr>
        </a:p>
      </dgm:t>
    </dgm:pt>
    <dgm:pt modelId="{FAF9474F-CC8A-44AA-B4FA-C7BE104F2719}" type="parTrans" cxnId="{B7F161E2-E8A0-407A-AE5C-8427C4868D70}">
      <dgm:prSet/>
      <dgm:spPr/>
      <dgm:t>
        <a:bodyPr/>
        <a:lstStyle/>
        <a:p>
          <a:endParaRPr lang="th-TH">
            <a:solidFill>
              <a:schemeClr val="tx1"/>
            </a:solidFill>
            <a:latin typeface="FreesiaUPC" pitchFamily="34" charset="-34"/>
            <a:cs typeface="FreesiaUPC" pitchFamily="34" charset="-34"/>
          </a:endParaRPr>
        </a:p>
      </dgm:t>
    </dgm:pt>
    <dgm:pt modelId="{7987DFFC-E1DD-48A7-AE09-40D432622319}" type="sibTrans" cxnId="{B7F161E2-E8A0-407A-AE5C-8427C4868D70}">
      <dgm:prSet/>
      <dgm:spPr/>
      <dgm:t>
        <a:bodyPr/>
        <a:lstStyle/>
        <a:p>
          <a:endParaRPr lang="th-TH">
            <a:solidFill>
              <a:schemeClr val="tx1"/>
            </a:solidFill>
            <a:latin typeface="FreesiaUPC" pitchFamily="34" charset="-34"/>
            <a:cs typeface="FreesiaUPC" pitchFamily="34" charset="-34"/>
          </a:endParaRPr>
        </a:p>
      </dgm:t>
    </dgm:pt>
    <dgm:pt modelId="{5AA92B69-DD01-4EFE-AFDB-281A87760755}">
      <dgm:prSet/>
      <dgm:spPr/>
      <dgm:t>
        <a:bodyPr/>
        <a:lstStyle/>
        <a:p>
          <a:r>
            <a:rPr lang="th-TH" b="1" dirty="0" smtClean="0">
              <a:latin typeface="FreesiaUPC" pitchFamily="34" charset="-34"/>
              <a:cs typeface="FreesiaUPC" pitchFamily="34" charset="-34"/>
            </a:rPr>
            <a:t>เพิ่มผลิตภาพแรงงาน</a:t>
          </a:r>
          <a:endParaRPr lang="th-TH" dirty="0">
            <a:latin typeface="FreesiaUPC" pitchFamily="34" charset="-34"/>
            <a:cs typeface="FreesiaUPC" pitchFamily="34" charset="-34"/>
          </a:endParaRPr>
        </a:p>
      </dgm:t>
    </dgm:pt>
    <dgm:pt modelId="{491E872E-FE89-4B74-B622-7B68C2766264}" type="parTrans" cxnId="{D04BC286-CE06-4FCE-BB3E-E885688335EE}">
      <dgm:prSet/>
      <dgm:spPr/>
      <dgm:t>
        <a:bodyPr/>
        <a:lstStyle/>
        <a:p>
          <a:endParaRPr lang="th-TH">
            <a:solidFill>
              <a:schemeClr val="tx1"/>
            </a:solidFill>
            <a:latin typeface="FreesiaUPC" pitchFamily="34" charset="-34"/>
            <a:cs typeface="FreesiaUPC" pitchFamily="34" charset="-34"/>
          </a:endParaRPr>
        </a:p>
      </dgm:t>
    </dgm:pt>
    <dgm:pt modelId="{FC35DF29-CC98-45F6-9FF6-20872F6D18B7}" type="sibTrans" cxnId="{D04BC286-CE06-4FCE-BB3E-E885688335EE}">
      <dgm:prSet/>
      <dgm:spPr/>
      <dgm:t>
        <a:bodyPr/>
        <a:lstStyle/>
        <a:p>
          <a:endParaRPr lang="th-TH">
            <a:solidFill>
              <a:schemeClr val="tx1"/>
            </a:solidFill>
            <a:latin typeface="FreesiaUPC" pitchFamily="34" charset="-34"/>
            <a:cs typeface="FreesiaUPC" pitchFamily="34" charset="-34"/>
          </a:endParaRPr>
        </a:p>
      </dgm:t>
    </dgm:pt>
    <dgm:pt modelId="{35075D42-B5DA-4398-9D88-C17CA5B9A9A3}">
      <dgm:prSet/>
      <dgm:spPr/>
      <dgm:t>
        <a:bodyPr/>
        <a:lstStyle/>
        <a:p>
          <a:r>
            <a:rPr lang="th-TH" b="1" smtClean="0">
              <a:latin typeface="FreesiaUPC" pitchFamily="34" charset="-34"/>
              <a:cs typeface="FreesiaUPC" pitchFamily="34" charset="-34"/>
            </a:rPr>
            <a:t>ได้รับสิทธิประโยชน์ด้านภาษีและด้านอื่น </a:t>
          </a:r>
          <a:endParaRPr lang="th-TH" dirty="0">
            <a:latin typeface="FreesiaUPC" pitchFamily="34" charset="-34"/>
            <a:cs typeface="FreesiaUPC" pitchFamily="34" charset="-34"/>
          </a:endParaRPr>
        </a:p>
      </dgm:t>
    </dgm:pt>
    <dgm:pt modelId="{5B7BD15D-B999-456C-B8F6-FA6CDE26C038}" type="parTrans" cxnId="{179CCC79-91C7-4A68-AA50-E8F7095D0362}">
      <dgm:prSet/>
      <dgm:spPr/>
      <dgm:t>
        <a:bodyPr/>
        <a:lstStyle/>
        <a:p>
          <a:endParaRPr lang="th-TH">
            <a:solidFill>
              <a:schemeClr val="tx1"/>
            </a:solidFill>
            <a:latin typeface="FreesiaUPC" pitchFamily="34" charset="-34"/>
            <a:cs typeface="FreesiaUPC" pitchFamily="34" charset="-34"/>
          </a:endParaRPr>
        </a:p>
      </dgm:t>
    </dgm:pt>
    <dgm:pt modelId="{1D44E7D2-4AB3-4B7B-A274-8CAC872FC9C0}" type="sibTrans" cxnId="{179CCC79-91C7-4A68-AA50-E8F7095D0362}">
      <dgm:prSet/>
      <dgm:spPr/>
      <dgm:t>
        <a:bodyPr/>
        <a:lstStyle/>
        <a:p>
          <a:endParaRPr lang="th-TH">
            <a:solidFill>
              <a:schemeClr val="tx1"/>
            </a:solidFill>
            <a:latin typeface="FreesiaUPC" pitchFamily="34" charset="-34"/>
            <a:cs typeface="FreesiaUPC" pitchFamily="34" charset="-34"/>
          </a:endParaRPr>
        </a:p>
      </dgm:t>
    </dgm:pt>
    <dgm:pt modelId="{D8CB11BC-DC56-43CF-8E5B-C9CEAF1899A5}">
      <dgm:prSet/>
      <dgm:spPr/>
      <dgm:t>
        <a:bodyPr/>
        <a:lstStyle/>
        <a:p>
          <a:r>
            <a:rPr lang="th-TH" b="1" smtClean="0">
              <a:latin typeface="FreesiaUPC" pitchFamily="34" charset="-34"/>
              <a:cs typeface="FreesiaUPC" pitchFamily="34" charset="-34"/>
            </a:rPr>
            <a:t>มีความปลอดภัยจากการทำงานของลูกจ้าง</a:t>
          </a:r>
          <a:endParaRPr lang="th-TH" b="1" dirty="0">
            <a:latin typeface="FreesiaUPC" pitchFamily="34" charset="-34"/>
            <a:cs typeface="FreesiaUPC" pitchFamily="34" charset="-34"/>
          </a:endParaRPr>
        </a:p>
      </dgm:t>
    </dgm:pt>
    <dgm:pt modelId="{F226A344-938F-4B52-B262-07855D8DE61F}" type="parTrans" cxnId="{29EEEC52-912F-4638-A348-3DC7FB3B4FCB}">
      <dgm:prSet/>
      <dgm:spPr/>
      <dgm:t>
        <a:bodyPr/>
        <a:lstStyle/>
        <a:p>
          <a:endParaRPr lang="th-TH">
            <a:solidFill>
              <a:schemeClr val="tx1"/>
            </a:solidFill>
            <a:latin typeface="FreesiaUPC" pitchFamily="34" charset="-34"/>
            <a:cs typeface="FreesiaUPC" pitchFamily="34" charset="-34"/>
          </a:endParaRPr>
        </a:p>
      </dgm:t>
    </dgm:pt>
    <dgm:pt modelId="{76D3AD20-C81A-42F2-B43E-B55B71ADCE7A}" type="sibTrans" cxnId="{29EEEC52-912F-4638-A348-3DC7FB3B4FCB}">
      <dgm:prSet/>
      <dgm:spPr/>
      <dgm:t>
        <a:bodyPr/>
        <a:lstStyle/>
        <a:p>
          <a:endParaRPr lang="th-TH">
            <a:solidFill>
              <a:schemeClr val="tx1"/>
            </a:solidFill>
            <a:latin typeface="FreesiaUPC" pitchFamily="34" charset="-34"/>
            <a:cs typeface="FreesiaUPC" pitchFamily="34" charset="-34"/>
          </a:endParaRPr>
        </a:p>
      </dgm:t>
    </dgm:pt>
    <dgm:pt modelId="{A502B6C3-5C13-41F2-9814-87002420F791}">
      <dgm:prSet/>
      <dgm:spPr/>
      <dgm:t>
        <a:bodyPr/>
        <a:lstStyle/>
        <a:p>
          <a:r>
            <a:rPr lang="th-TH" b="1" smtClean="0">
              <a:latin typeface="FreesiaUPC" pitchFamily="34" charset="-34"/>
              <a:cs typeface="FreesiaUPC" pitchFamily="34" charset="-34"/>
            </a:rPr>
            <a:t>มีความรู้ความสามารถ</a:t>
          </a:r>
          <a:br>
            <a:rPr lang="th-TH" b="1" smtClean="0">
              <a:latin typeface="FreesiaUPC" pitchFamily="34" charset="-34"/>
              <a:cs typeface="FreesiaUPC" pitchFamily="34" charset="-34"/>
            </a:rPr>
          </a:br>
          <a:r>
            <a:rPr lang="th-TH" b="1" smtClean="0">
              <a:latin typeface="FreesiaUPC" pitchFamily="34" charset="-34"/>
              <a:cs typeface="FreesiaUPC" pitchFamily="34" charset="-34"/>
            </a:rPr>
            <a:t>เป็นที่ยอมรับ</a:t>
          </a:r>
          <a:endParaRPr lang="th-TH" dirty="0">
            <a:latin typeface="FreesiaUPC" pitchFamily="34" charset="-34"/>
            <a:cs typeface="FreesiaUPC" pitchFamily="34" charset="-34"/>
          </a:endParaRPr>
        </a:p>
      </dgm:t>
    </dgm:pt>
    <dgm:pt modelId="{D7E9B5B8-02AB-4C15-8006-014BDA954CE3}" type="parTrans" cxnId="{4FF210D2-DB6C-450E-B515-E4EE2872EBB4}">
      <dgm:prSet/>
      <dgm:spPr/>
      <dgm:t>
        <a:bodyPr/>
        <a:lstStyle/>
        <a:p>
          <a:endParaRPr lang="th-TH">
            <a:solidFill>
              <a:schemeClr val="tx1"/>
            </a:solidFill>
            <a:latin typeface="FreesiaUPC" pitchFamily="34" charset="-34"/>
            <a:cs typeface="FreesiaUPC" pitchFamily="34" charset="-34"/>
          </a:endParaRPr>
        </a:p>
      </dgm:t>
    </dgm:pt>
    <dgm:pt modelId="{9088395E-985C-43D5-93D1-28E229E771EA}" type="sibTrans" cxnId="{4FF210D2-DB6C-450E-B515-E4EE2872EBB4}">
      <dgm:prSet/>
      <dgm:spPr/>
      <dgm:t>
        <a:bodyPr/>
        <a:lstStyle/>
        <a:p>
          <a:endParaRPr lang="th-TH">
            <a:solidFill>
              <a:schemeClr val="tx1"/>
            </a:solidFill>
            <a:latin typeface="FreesiaUPC" pitchFamily="34" charset="-34"/>
            <a:cs typeface="FreesiaUPC" pitchFamily="34" charset="-34"/>
          </a:endParaRPr>
        </a:p>
      </dgm:t>
    </dgm:pt>
    <dgm:pt modelId="{5BE428AF-EF41-4628-87C5-3F762958169A}">
      <dgm:prSet/>
      <dgm:spPr/>
      <dgm:t>
        <a:bodyPr/>
        <a:lstStyle/>
        <a:p>
          <a:r>
            <a:rPr lang="th-TH" b="1" smtClean="0">
              <a:latin typeface="FreesiaUPC" pitchFamily="34" charset="-34"/>
              <a:cs typeface="FreesiaUPC" pitchFamily="34" charset="-34"/>
            </a:rPr>
            <a:t>ได้รับค่าจ้างสูงขึ้น</a:t>
          </a:r>
          <a:endParaRPr lang="th-TH" dirty="0">
            <a:latin typeface="FreesiaUPC" pitchFamily="34" charset="-34"/>
            <a:cs typeface="FreesiaUPC" pitchFamily="34" charset="-34"/>
          </a:endParaRPr>
        </a:p>
      </dgm:t>
    </dgm:pt>
    <dgm:pt modelId="{0AB77BDD-4314-42B8-A0D6-8F37C34091A1}" type="parTrans" cxnId="{9F345B7A-8A35-41AC-8DD5-13E13F37E04C}">
      <dgm:prSet/>
      <dgm:spPr/>
      <dgm:t>
        <a:bodyPr/>
        <a:lstStyle/>
        <a:p>
          <a:endParaRPr lang="th-TH">
            <a:solidFill>
              <a:schemeClr val="tx1"/>
            </a:solidFill>
            <a:latin typeface="FreesiaUPC" pitchFamily="34" charset="-34"/>
            <a:cs typeface="FreesiaUPC" pitchFamily="34" charset="-34"/>
          </a:endParaRPr>
        </a:p>
      </dgm:t>
    </dgm:pt>
    <dgm:pt modelId="{B0726887-30AC-4121-87E1-9F2850C9A02C}" type="sibTrans" cxnId="{9F345B7A-8A35-41AC-8DD5-13E13F37E04C}">
      <dgm:prSet/>
      <dgm:spPr/>
      <dgm:t>
        <a:bodyPr/>
        <a:lstStyle/>
        <a:p>
          <a:endParaRPr lang="th-TH">
            <a:solidFill>
              <a:schemeClr val="tx1"/>
            </a:solidFill>
            <a:latin typeface="FreesiaUPC" pitchFamily="34" charset="-34"/>
            <a:cs typeface="FreesiaUPC" pitchFamily="34" charset="-34"/>
          </a:endParaRPr>
        </a:p>
      </dgm:t>
    </dgm:pt>
    <dgm:pt modelId="{35E7116A-9EE8-42BF-8515-4F053143FD38}">
      <dgm:prSet/>
      <dgm:spPr/>
      <dgm:t>
        <a:bodyPr/>
        <a:lstStyle/>
        <a:p>
          <a:r>
            <a:rPr lang="th-TH" b="1" smtClean="0">
              <a:latin typeface="FreesiaUPC" pitchFamily="34" charset="-34"/>
              <a:cs typeface="FreesiaUPC" pitchFamily="34" charset="-34"/>
            </a:rPr>
            <a:t>มีความก้าวหน้าและมั่นคงในการทำงาน</a:t>
          </a:r>
          <a:endParaRPr lang="th-TH" dirty="0">
            <a:latin typeface="FreesiaUPC" pitchFamily="34" charset="-34"/>
            <a:cs typeface="FreesiaUPC" pitchFamily="34" charset="-34"/>
          </a:endParaRPr>
        </a:p>
      </dgm:t>
    </dgm:pt>
    <dgm:pt modelId="{24FC76E4-BCDA-4650-8A4C-BD12824D0DD3}" type="parTrans" cxnId="{77691DB2-55C9-43E4-B7A4-ECF7CA21599B}">
      <dgm:prSet/>
      <dgm:spPr/>
      <dgm:t>
        <a:bodyPr/>
        <a:lstStyle/>
        <a:p>
          <a:endParaRPr lang="th-TH">
            <a:solidFill>
              <a:schemeClr val="tx1"/>
            </a:solidFill>
            <a:latin typeface="FreesiaUPC" pitchFamily="34" charset="-34"/>
            <a:cs typeface="FreesiaUPC" pitchFamily="34" charset="-34"/>
          </a:endParaRPr>
        </a:p>
      </dgm:t>
    </dgm:pt>
    <dgm:pt modelId="{26875D5B-3F5B-401F-8731-EC5127C05B7A}" type="sibTrans" cxnId="{77691DB2-55C9-43E4-B7A4-ECF7CA21599B}">
      <dgm:prSet/>
      <dgm:spPr/>
      <dgm:t>
        <a:bodyPr/>
        <a:lstStyle/>
        <a:p>
          <a:endParaRPr lang="th-TH">
            <a:solidFill>
              <a:schemeClr val="tx1"/>
            </a:solidFill>
            <a:latin typeface="FreesiaUPC" pitchFamily="34" charset="-34"/>
            <a:cs typeface="FreesiaUPC" pitchFamily="34" charset="-34"/>
          </a:endParaRPr>
        </a:p>
      </dgm:t>
    </dgm:pt>
    <dgm:pt modelId="{C7D04BB7-7BAA-4864-84B3-0A85A3A1F603}">
      <dgm:prSet/>
      <dgm:spPr/>
      <dgm:t>
        <a:bodyPr/>
        <a:lstStyle/>
        <a:p>
          <a:r>
            <a:rPr lang="th-TH" b="1" smtClean="0">
              <a:latin typeface="FreesiaUPC" pitchFamily="34" charset="-34"/>
              <a:cs typeface="FreesiaUPC" pitchFamily="34" charset="-34"/>
            </a:rPr>
            <a:t>มีความปลอดภัยในการทำงาน</a:t>
          </a:r>
          <a:endParaRPr lang="th-TH" dirty="0">
            <a:latin typeface="FreesiaUPC" pitchFamily="34" charset="-34"/>
            <a:cs typeface="FreesiaUPC" pitchFamily="34" charset="-34"/>
          </a:endParaRPr>
        </a:p>
      </dgm:t>
    </dgm:pt>
    <dgm:pt modelId="{AA3727D1-964E-461F-8A7D-C8AD464EB7AB}" type="parTrans" cxnId="{EF922A1D-B249-43AD-B703-3C507F56DAD6}">
      <dgm:prSet/>
      <dgm:spPr/>
      <dgm:t>
        <a:bodyPr/>
        <a:lstStyle/>
        <a:p>
          <a:endParaRPr lang="th-TH">
            <a:solidFill>
              <a:schemeClr val="tx1"/>
            </a:solidFill>
            <a:latin typeface="FreesiaUPC" pitchFamily="34" charset="-34"/>
            <a:cs typeface="FreesiaUPC" pitchFamily="34" charset="-34"/>
          </a:endParaRPr>
        </a:p>
      </dgm:t>
    </dgm:pt>
    <dgm:pt modelId="{0108B2F6-3239-4663-A067-9BA380A72E43}" type="sibTrans" cxnId="{EF922A1D-B249-43AD-B703-3C507F56DAD6}">
      <dgm:prSet/>
      <dgm:spPr/>
      <dgm:t>
        <a:bodyPr/>
        <a:lstStyle/>
        <a:p>
          <a:endParaRPr lang="th-TH">
            <a:solidFill>
              <a:schemeClr val="tx1"/>
            </a:solidFill>
            <a:latin typeface="FreesiaUPC" pitchFamily="34" charset="-34"/>
            <a:cs typeface="FreesiaUPC" pitchFamily="34" charset="-34"/>
          </a:endParaRPr>
        </a:p>
      </dgm:t>
    </dgm:pt>
    <dgm:pt modelId="{9ACC811D-10D4-4AC2-A59D-752EAB19F3E6}">
      <dgm:prSet/>
      <dgm:spPr/>
      <dgm:t>
        <a:bodyPr/>
        <a:lstStyle/>
        <a:p>
          <a:r>
            <a:rPr lang="th-TH" b="1" smtClean="0">
              <a:latin typeface="FreesiaUPC" pitchFamily="34" charset="-34"/>
              <a:cs typeface="FreesiaUPC" pitchFamily="34" charset="-34"/>
            </a:rPr>
            <a:t>ได้รับการคุ้มครองความปลอดภัยในชีวิตและทรัพย์สิน</a:t>
          </a:r>
          <a:endParaRPr lang="th-TH" dirty="0">
            <a:latin typeface="FreesiaUPC" pitchFamily="34" charset="-34"/>
            <a:cs typeface="FreesiaUPC" pitchFamily="34" charset="-34"/>
          </a:endParaRPr>
        </a:p>
      </dgm:t>
    </dgm:pt>
    <dgm:pt modelId="{5F6F3F42-6029-4CAF-851F-806364B7A35B}" type="parTrans" cxnId="{8434EDAC-6072-421B-B9C7-E8DB2CFA34D4}">
      <dgm:prSet/>
      <dgm:spPr/>
      <dgm:t>
        <a:bodyPr/>
        <a:lstStyle/>
        <a:p>
          <a:endParaRPr lang="th-TH">
            <a:solidFill>
              <a:schemeClr val="tx1"/>
            </a:solidFill>
            <a:latin typeface="FreesiaUPC" pitchFamily="34" charset="-34"/>
            <a:cs typeface="FreesiaUPC" pitchFamily="34" charset="-34"/>
          </a:endParaRPr>
        </a:p>
      </dgm:t>
    </dgm:pt>
    <dgm:pt modelId="{06E96415-A4E2-4F94-B13C-BEEA4F9BFA45}" type="sibTrans" cxnId="{8434EDAC-6072-421B-B9C7-E8DB2CFA34D4}">
      <dgm:prSet/>
      <dgm:spPr/>
      <dgm:t>
        <a:bodyPr/>
        <a:lstStyle/>
        <a:p>
          <a:endParaRPr lang="th-TH">
            <a:solidFill>
              <a:schemeClr val="tx1"/>
            </a:solidFill>
            <a:latin typeface="FreesiaUPC" pitchFamily="34" charset="-34"/>
            <a:cs typeface="FreesiaUPC" pitchFamily="34" charset="-34"/>
          </a:endParaRPr>
        </a:p>
      </dgm:t>
    </dgm:pt>
    <dgm:pt modelId="{A3AB27AC-424A-4F56-9EAC-A6A33D10BFFF}">
      <dgm:prSet/>
      <dgm:spPr/>
      <dgm:t>
        <a:bodyPr/>
        <a:lstStyle/>
        <a:p>
          <a:r>
            <a:rPr lang="th-TH" b="1" smtClean="0">
              <a:latin typeface="FreesiaUPC" pitchFamily="34" charset="-34"/>
              <a:cs typeface="FreesiaUPC" pitchFamily="34" charset="-34"/>
            </a:rPr>
            <a:t>ได้รับสินค้าหรือบริการที่ดีมีคุณภาพ</a:t>
          </a:r>
          <a:endParaRPr lang="th-TH" dirty="0">
            <a:latin typeface="FreesiaUPC" pitchFamily="34" charset="-34"/>
            <a:cs typeface="FreesiaUPC" pitchFamily="34" charset="-34"/>
          </a:endParaRPr>
        </a:p>
      </dgm:t>
    </dgm:pt>
    <dgm:pt modelId="{A28840EE-90B3-4BDA-9A15-346E95F5F96B}" type="parTrans" cxnId="{5EC134A6-9404-4882-9B07-057EA8E005DF}">
      <dgm:prSet/>
      <dgm:spPr/>
      <dgm:t>
        <a:bodyPr/>
        <a:lstStyle/>
        <a:p>
          <a:endParaRPr lang="th-TH">
            <a:solidFill>
              <a:schemeClr val="tx1"/>
            </a:solidFill>
            <a:latin typeface="FreesiaUPC" pitchFamily="34" charset="-34"/>
            <a:cs typeface="FreesiaUPC" pitchFamily="34" charset="-34"/>
          </a:endParaRPr>
        </a:p>
      </dgm:t>
    </dgm:pt>
    <dgm:pt modelId="{E72D3F31-BD5D-4A5E-973A-F954751B1B98}" type="sibTrans" cxnId="{5EC134A6-9404-4882-9B07-057EA8E005DF}">
      <dgm:prSet/>
      <dgm:spPr/>
      <dgm:t>
        <a:bodyPr/>
        <a:lstStyle/>
        <a:p>
          <a:endParaRPr lang="th-TH">
            <a:solidFill>
              <a:schemeClr val="tx1"/>
            </a:solidFill>
            <a:latin typeface="FreesiaUPC" pitchFamily="34" charset="-34"/>
            <a:cs typeface="FreesiaUPC" pitchFamily="34" charset="-34"/>
          </a:endParaRPr>
        </a:p>
      </dgm:t>
    </dgm:pt>
    <dgm:pt modelId="{442E3BB0-E537-474F-BCC4-8F3FA963B1F2}">
      <dgm:prSet/>
      <dgm:spPr/>
      <dgm:t>
        <a:bodyPr/>
        <a:lstStyle/>
        <a:p>
          <a:r>
            <a:rPr lang="th-TH" b="1" smtClean="0">
              <a:latin typeface="FreesiaUPC" pitchFamily="34" charset="-34"/>
              <a:cs typeface="FreesiaUPC" pitchFamily="34" charset="-34"/>
            </a:rPr>
            <a:t>สังคมส่วนรวมเกิดความสุขสงบ</a:t>
          </a:r>
          <a:endParaRPr lang="th-TH" dirty="0">
            <a:latin typeface="FreesiaUPC" pitchFamily="34" charset="-34"/>
            <a:cs typeface="FreesiaUPC" pitchFamily="34" charset="-34"/>
          </a:endParaRPr>
        </a:p>
      </dgm:t>
    </dgm:pt>
    <dgm:pt modelId="{86FA895E-382D-4ADD-9147-3F7F0C9D2426}" type="parTrans" cxnId="{20288174-17D0-467E-88CE-6EB5E46B988A}">
      <dgm:prSet/>
      <dgm:spPr/>
      <dgm:t>
        <a:bodyPr/>
        <a:lstStyle/>
        <a:p>
          <a:endParaRPr lang="th-TH">
            <a:solidFill>
              <a:schemeClr val="tx1"/>
            </a:solidFill>
            <a:latin typeface="FreesiaUPC" pitchFamily="34" charset="-34"/>
            <a:cs typeface="FreesiaUPC" pitchFamily="34" charset="-34"/>
          </a:endParaRPr>
        </a:p>
      </dgm:t>
    </dgm:pt>
    <dgm:pt modelId="{36CD2D2B-E9F9-493B-A1EA-FCD38B4A29F9}" type="sibTrans" cxnId="{20288174-17D0-467E-88CE-6EB5E46B988A}">
      <dgm:prSet/>
      <dgm:spPr/>
      <dgm:t>
        <a:bodyPr/>
        <a:lstStyle/>
        <a:p>
          <a:endParaRPr lang="th-TH">
            <a:solidFill>
              <a:schemeClr val="tx1"/>
            </a:solidFill>
            <a:latin typeface="FreesiaUPC" pitchFamily="34" charset="-34"/>
            <a:cs typeface="FreesiaUPC" pitchFamily="34" charset="-34"/>
          </a:endParaRPr>
        </a:p>
      </dgm:t>
    </dgm:pt>
    <dgm:pt modelId="{B34CAD9E-5C2A-4E20-AE6A-48D067A40764}" type="pres">
      <dgm:prSet presAssocID="{493EAE2A-9F57-46C1-ACED-9FF71B33EA0E}" presName="Name0" presStyleCnt="0">
        <dgm:presLayoutVars>
          <dgm:dir/>
          <dgm:animLvl val="lvl"/>
          <dgm:resizeHandles val="exact"/>
        </dgm:presLayoutVars>
      </dgm:prSet>
      <dgm:spPr/>
    </dgm:pt>
    <dgm:pt modelId="{B2E765A2-D980-47A4-BA59-0D60C8F370A7}" type="pres">
      <dgm:prSet presAssocID="{F04591DB-3B95-4B37-922F-65A9CFEB6FAB}" presName="composite" presStyleCnt="0"/>
      <dgm:spPr/>
    </dgm:pt>
    <dgm:pt modelId="{399F2663-CE84-4F1E-9CCE-4834942B6F47}" type="pres">
      <dgm:prSet presAssocID="{F04591DB-3B95-4B37-922F-65A9CFEB6FAB}" presName="parTx" presStyleLbl="align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FC993E1C-98A7-4ABB-BB84-695F767BCEC8}" type="pres">
      <dgm:prSet presAssocID="{F04591DB-3B95-4B37-922F-65A9CFEB6FAB}" presName="desTx" presStyleLbl="align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C51F6950-C027-406E-8BBF-FBF2748B516F}" type="pres">
      <dgm:prSet presAssocID="{0DE89FAA-812A-4211-BD78-736C84963F05}" presName="space" presStyleCnt="0"/>
      <dgm:spPr/>
    </dgm:pt>
    <dgm:pt modelId="{DDE12AF1-B6A7-427C-8CDD-403C9A1D19E8}" type="pres">
      <dgm:prSet presAssocID="{5C120A63-510B-4C58-A65C-BF63417AC788}" presName="composite" presStyleCnt="0"/>
      <dgm:spPr/>
    </dgm:pt>
    <dgm:pt modelId="{704ECD64-EA0E-467A-89B8-D8B93242FFF2}" type="pres">
      <dgm:prSet presAssocID="{5C120A63-510B-4C58-A65C-BF63417AC788}" presName="parTx" presStyleLbl="align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F41753C4-48D1-4165-900F-834A7901A4A4}" type="pres">
      <dgm:prSet presAssocID="{5C120A63-510B-4C58-A65C-BF63417AC788}" presName="desTx" presStyleLbl="align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FDA9E699-5FAD-4036-8BDE-49724D77D705}" type="pres">
      <dgm:prSet presAssocID="{44304AF5-61EC-4551-ACCD-8EADF8E132F7}" presName="space" presStyleCnt="0"/>
      <dgm:spPr/>
    </dgm:pt>
    <dgm:pt modelId="{A7EBB224-5E65-4334-8510-D4365C468468}" type="pres">
      <dgm:prSet presAssocID="{E2B878A5-DFA2-4156-A8BA-87E2B9EBC142}" presName="composite" presStyleCnt="0"/>
      <dgm:spPr/>
    </dgm:pt>
    <dgm:pt modelId="{5BB8C7AD-F60E-4647-B235-FF5106A69EB6}" type="pres">
      <dgm:prSet presAssocID="{E2B878A5-DFA2-4156-A8BA-87E2B9EBC142}" presName="parTx" presStyleLbl="align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6CE496B0-0333-4A23-A0BD-1AFAC284B1B9}" type="pres">
      <dgm:prSet presAssocID="{E2B878A5-DFA2-4156-A8BA-87E2B9EBC142}" presName="desTx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th-TH"/>
        </a:p>
      </dgm:t>
    </dgm:pt>
  </dgm:ptLst>
  <dgm:cxnLst>
    <dgm:cxn modelId="{47CDD6B0-41F7-4917-8DD5-D5F678B7E3F5}" type="presOf" srcId="{E2B878A5-DFA2-4156-A8BA-87E2B9EBC142}" destId="{5BB8C7AD-F60E-4647-B235-FF5106A69EB6}" srcOrd="0" destOrd="0" presId="urn:microsoft.com/office/officeart/2005/8/layout/hList1"/>
    <dgm:cxn modelId="{5ED6EAC3-1232-4C3B-9AE1-369A136DBA3F}" type="presOf" srcId="{5AA92B69-DD01-4EFE-AFDB-281A87760755}" destId="{FC993E1C-98A7-4ABB-BB84-695F767BCEC8}" srcOrd="0" destOrd="1" presId="urn:microsoft.com/office/officeart/2005/8/layout/hList1"/>
    <dgm:cxn modelId="{0EC141A2-75E5-412B-B77A-72E522077852}" type="presOf" srcId="{35E7116A-9EE8-42BF-8515-4F053143FD38}" destId="{F41753C4-48D1-4165-900F-834A7901A4A4}" srcOrd="0" destOrd="2" presId="urn:microsoft.com/office/officeart/2005/8/layout/hList1"/>
    <dgm:cxn modelId="{B7F161E2-E8A0-407A-AE5C-8427C4868D70}" srcId="{F04591DB-3B95-4B37-922F-65A9CFEB6FAB}" destId="{52DAB80A-3B3C-4714-B0D6-EB7429B14280}" srcOrd="0" destOrd="0" parTransId="{FAF9474F-CC8A-44AA-B4FA-C7BE104F2719}" sibTransId="{7987DFFC-E1DD-48A7-AE09-40D432622319}"/>
    <dgm:cxn modelId="{E51422EC-EB0B-4CBA-A0EB-800C0BE544CC}" type="presOf" srcId="{A3AB27AC-424A-4F56-9EAC-A6A33D10BFFF}" destId="{6CE496B0-0333-4A23-A0BD-1AFAC284B1B9}" srcOrd="0" destOrd="1" presId="urn:microsoft.com/office/officeart/2005/8/layout/hList1"/>
    <dgm:cxn modelId="{035059C1-887B-46F7-BA03-DEC0493093AC}" srcId="{493EAE2A-9F57-46C1-ACED-9FF71B33EA0E}" destId="{F04591DB-3B95-4B37-922F-65A9CFEB6FAB}" srcOrd="0" destOrd="0" parTransId="{B0C6581F-94A1-40C2-B097-71B9073F46B4}" sibTransId="{0DE89FAA-812A-4211-BD78-736C84963F05}"/>
    <dgm:cxn modelId="{8434EDAC-6072-421B-B9C7-E8DB2CFA34D4}" srcId="{E2B878A5-DFA2-4156-A8BA-87E2B9EBC142}" destId="{9ACC811D-10D4-4AC2-A59D-752EAB19F3E6}" srcOrd="0" destOrd="0" parTransId="{5F6F3F42-6029-4CAF-851F-806364B7A35B}" sibTransId="{06E96415-A4E2-4F94-B13C-BEEA4F9BFA45}"/>
    <dgm:cxn modelId="{D1F270FD-991B-45E9-8ADF-1C94DB513DA6}" type="presOf" srcId="{C7D04BB7-7BAA-4864-84B3-0A85A3A1F603}" destId="{F41753C4-48D1-4165-900F-834A7901A4A4}" srcOrd="0" destOrd="3" presId="urn:microsoft.com/office/officeart/2005/8/layout/hList1"/>
    <dgm:cxn modelId="{51F1BE79-9015-427C-816D-4380B8C442AD}" type="presOf" srcId="{D8CB11BC-DC56-43CF-8E5B-C9CEAF1899A5}" destId="{FC993E1C-98A7-4ABB-BB84-695F767BCEC8}" srcOrd="0" destOrd="3" presId="urn:microsoft.com/office/officeart/2005/8/layout/hList1"/>
    <dgm:cxn modelId="{D04BC286-CE06-4FCE-BB3E-E885688335EE}" srcId="{F04591DB-3B95-4B37-922F-65A9CFEB6FAB}" destId="{5AA92B69-DD01-4EFE-AFDB-281A87760755}" srcOrd="1" destOrd="0" parTransId="{491E872E-FE89-4B74-B622-7B68C2766264}" sibTransId="{FC35DF29-CC98-45F6-9FF6-20872F6D18B7}"/>
    <dgm:cxn modelId="{77691DB2-55C9-43E4-B7A4-ECF7CA21599B}" srcId="{5C120A63-510B-4C58-A65C-BF63417AC788}" destId="{35E7116A-9EE8-42BF-8515-4F053143FD38}" srcOrd="2" destOrd="0" parTransId="{24FC76E4-BCDA-4650-8A4C-BD12824D0DD3}" sibTransId="{26875D5B-3F5B-401F-8731-EC5127C05B7A}"/>
    <dgm:cxn modelId="{29EEEC52-912F-4638-A348-3DC7FB3B4FCB}" srcId="{F04591DB-3B95-4B37-922F-65A9CFEB6FAB}" destId="{D8CB11BC-DC56-43CF-8E5B-C9CEAF1899A5}" srcOrd="3" destOrd="0" parTransId="{F226A344-938F-4B52-B262-07855D8DE61F}" sibTransId="{76D3AD20-C81A-42F2-B43E-B55B71ADCE7A}"/>
    <dgm:cxn modelId="{20288174-17D0-467E-88CE-6EB5E46B988A}" srcId="{E2B878A5-DFA2-4156-A8BA-87E2B9EBC142}" destId="{442E3BB0-E537-474F-BCC4-8F3FA963B1F2}" srcOrd="2" destOrd="0" parTransId="{86FA895E-382D-4ADD-9147-3F7F0C9D2426}" sibTransId="{36CD2D2B-E9F9-493B-A1EA-FCD38B4A29F9}"/>
    <dgm:cxn modelId="{F896220A-8CAA-47D4-AF00-5ADCF6AC69D2}" type="presOf" srcId="{F04591DB-3B95-4B37-922F-65A9CFEB6FAB}" destId="{399F2663-CE84-4F1E-9CCE-4834942B6F47}" srcOrd="0" destOrd="0" presId="urn:microsoft.com/office/officeart/2005/8/layout/hList1"/>
    <dgm:cxn modelId="{391B73D4-8530-4540-91C5-E3DEC2E6BD1C}" type="presOf" srcId="{A502B6C3-5C13-41F2-9814-87002420F791}" destId="{F41753C4-48D1-4165-900F-834A7901A4A4}" srcOrd="0" destOrd="0" presId="urn:microsoft.com/office/officeart/2005/8/layout/hList1"/>
    <dgm:cxn modelId="{7D5AA7B3-AB56-40D5-AA5D-1D5E7D694627}" type="presOf" srcId="{35075D42-B5DA-4398-9D88-C17CA5B9A9A3}" destId="{FC993E1C-98A7-4ABB-BB84-695F767BCEC8}" srcOrd="0" destOrd="2" presId="urn:microsoft.com/office/officeart/2005/8/layout/hList1"/>
    <dgm:cxn modelId="{179CCC79-91C7-4A68-AA50-E8F7095D0362}" srcId="{F04591DB-3B95-4B37-922F-65A9CFEB6FAB}" destId="{35075D42-B5DA-4398-9D88-C17CA5B9A9A3}" srcOrd="2" destOrd="0" parTransId="{5B7BD15D-B999-456C-B8F6-FA6CDE26C038}" sibTransId="{1D44E7D2-4AB3-4B7B-A274-8CAC872FC9C0}"/>
    <dgm:cxn modelId="{3A852BD6-83F7-401C-8A3E-65E4EFF06D2D}" srcId="{493EAE2A-9F57-46C1-ACED-9FF71B33EA0E}" destId="{5C120A63-510B-4C58-A65C-BF63417AC788}" srcOrd="1" destOrd="0" parTransId="{5B3FB533-50F2-4C09-9FFD-4F83AF788347}" sibTransId="{44304AF5-61EC-4551-ACCD-8EADF8E132F7}"/>
    <dgm:cxn modelId="{097AFEA3-C1D7-4F7D-9B4E-246028F0CADA}" type="presOf" srcId="{5C120A63-510B-4C58-A65C-BF63417AC788}" destId="{704ECD64-EA0E-467A-89B8-D8B93242FFF2}" srcOrd="0" destOrd="0" presId="urn:microsoft.com/office/officeart/2005/8/layout/hList1"/>
    <dgm:cxn modelId="{7079F649-F2C9-4AF5-AF49-ABC39B3F8C7E}" type="presOf" srcId="{52DAB80A-3B3C-4714-B0D6-EB7429B14280}" destId="{FC993E1C-98A7-4ABB-BB84-695F767BCEC8}" srcOrd="0" destOrd="0" presId="urn:microsoft.com/office/officeart/2005/8/layout/hList1"/>
    <dgm:cxn modelId="{9D0B7B70-AA5A-4C6E-85FC-5F4ECAF1EF35}" srcId="{493EAE2A-9F57-46C1-ACED-9FF71B33EA0E}" destId="{E2B878A5-DFA2-4156-A8BA-87E2B9EBC142}" srcOrd="2" destOrd="0" parTransId="{BCF6F43D-896E-4263-96CD-18FD6FDE435B}" sibTransId="{E479D98F-C468-49D4-ABAB-B0D7A5018242}"/>
    <dgm:cxn modelId="{4ACB4DDE-E761-456E-9B93-AE916A05A364}" type="presOf" srcId="{5BE428AF-EF41-4628-87C5-3F762958169A}" destId="{F41753C4-48D1-4165-900F-834A7901A4A4}" srcOrd="0" destOrd="1" presId="urn:microsoft.com/office/officeart/2005/8/layout/hList1"/>
    <dgm:cxn modelId="{EF922A1D-B249-43AD-B703-3C507F56DAD6}" srcId="{5C120A63-510B-4C58-A65C-BF63417AC788}" destId="{C7D04BB7-7BAA-4864-84B3-0A85A3A1F603}" srcOrd="3" destOrd="0" parTransId="{AA3727D1-964E-461F-8A7D-C8AD464EB7AB}" sibTransId="{0108B2F6-3239-4663-A067-9BA380A72E43}"/>
    <dgm:cxn modelId="{9F345B7A-8A35-41AC-8DD5-13E13F37E04C}" srcId="{5C120A63-510B-4C58-A65C-BF63417AC788}" destId="{5BE428AF-EF41-4628-87C5-3F762958169A}" srcOrd="1" destOrd="0" parTransId="{0AB77BDD-4314-42B8-A0D6-8F37C34091A1}" sibTransId="{B0726887-30AC-4121-87E1-9F2850C9A02C}"/>
    <dgm:cxn modelId="{81C215CF-7F05-45EC-867D-7E6FE51F6241}" type="presOf" srcId="{442E3BB0-E537-474F-BCC4-8F3FA963B1F2}" destId="{6CE496B0-0333-4A23-A0BD-1AFAC284B1B9}" srcOrd="0" destOrd="2" presId="urn:microsoft.com/office/officeart/2005/8/layout/hList1"/>
    <dgm:cxn modelId="{5EC134A6-9404-4882-9B07-057EA8E005DF}" srcId="{E2B878A5-DFA2-4156-A8BA-87E2B9EBC142}" destId="{A3AB27AC-424A-4F56-9EAC-A6A33D10BFFF}" srcOrd="1" destOrd="0" parTransId="{A28840EE-90B3-4BDA-9A15-346E95F5F96B}" sibTransId="{E72D3F31-BD5D-4A5E-973A-F954751B1B98}"/>
    <dgm:cxn modelId="{1CBAC2D1-568F-4CD5-AA34-0E6C25F91809}" type="presOf" srcId="{493EAE2A-9F57-46C1-ACED-9FF71B33EA0E}" destId="{B34CAD9E-5C2A-4E20-AE6A-48D067A40764}" srcOrd="0" destOrd="0" presId="urn:microsoft.com/office/officeart/2005/8/layout/hList1"/>
    <dgm:cxn modelId="{4FF210D2-DB6C-450E-B515-E4EE2872EBB4}" srcId="{5C120A63-510B-4C58-A65C-BF63417AC788}" destId="{A502B6C3-5C13-41F2-9814-87002420F791}" srcOrd="0" destOrd="0" parTransId="{D7E9B5B8-02AB-4C15-8006-014BDA954CE3}" sibTransId="{9088395E-985C-43D5-93D1-28E229E771EA}"/>
    <dgm:cxn modelId="{7DA4E26B-9A10-4574-8D03-F48CB255A95D}" type="presOf" srcId="{9ACC811D-10D4-4AC2-A59D-752EAB19F3E6}" destId="{6CE496B0-0333-4A23-A0BD-1AFAC284B1B9}" srcOrd="0" destOrd="0" presId="urn:microsoft.com/office/officeart/2005/8/layout/hList1"/>
    <dgm:cxn modelId="{9E5A6EA0-9F9C-42AE-AB15-9594E112DD1E}" type="presParOf" srcId="{B34CAD9E-5C2A-4E20-AE6A-48D067A40764}" destId="{B2E765A2-D980-47A4-BA59-0D60C8F370A7}" srcOrd="0" destOrd="0" presId="urn:microsoft.com/office/officeart/2005/8/layout/hList1"/>
    <dgm:cxn modelId="{C0D3DFC8-0B99-4258-8307-4E4CDDA251A8}" type="presParOf" srcId="{B2E765A2-D980-47A4-BA59-0D60C8F370A7}" destId="{399F2663-CE84-4F1E-9CCE-4834942B6F47}" srcOrd="0" destOrd="0" presId="urn:microsoft.com/office/officeart/2005/8/layout/hList1"/>
    <dgm:cxn modelId="{3D147551-7CD3-48CF-9CEB-1D64E46E81DE}" type="presParOf" srcId="{B2E765A2-D980-47A4-BA59-0D60C8F370A7}" destId="{FC993E1C-98A7-4ABB-BB84-695F767BCEC8}" srcOrd="1" destOrd="0" presId="urn:microsoft.com/office/officeart/2005/8/layout/hList1"/>
    <dgm:cxn modelId="{D796D15C-EA84-45BC-A7F1-D23BB6767B62}" type="presParOf" srcId="{B34CAD9E-5C2A-4E20-AE6A-48D067A40764}" destId="{C51F6950-C027-406E-8BBF-FBF2748B516F}" srcOrd="1" destOrd="0" presId="urn:microsoft.com/office/officeart/2005/8/layout/hList1"/>
    <dgm:cxn modelId="{A456B133-48DC-487A-A864-9A2A5F89A29D}" type="presParOf" srcId="{B34CAD9E-5C2A-4E20-AE6A-48D067A40764}" destId="{DDE12AF1-B6A7-427C-8CDD-403C9A1D19E8}" srcOrd="2" destOrd="0" presId="urn:microsoft.com/office/officeart/2005/8/layout/hList1"/>
    <dgm:cxn modelId="{E3454E99-2EDA-411B-9DFE-E9AABDABD82C}" type="presParOf" srcId="{DDE12AF1-B6A7-427C-8CDD-403C9A1D19E8}" destId="{704ECD64-EA0E-467A-89B8-D8B93242FFF2}" srcOrd="0" destOrd="0" presId="urn:microsoft.com/office/officeart/2005/8/layout/hList1"/>
    <dgm:cxn modelId="{9DF0EF5D-152B-4220-AEDA-B19A84CBA3C6}" type="presParOf" srcId="{DDE12AF1-B6A7-427C-8CDD-403C9A1D19E8}" destId="{F41753C4-48D1-4165-900F-834A7901A4A4}" srcOrd="1" destOrd="0" presId="urn:microsoft.com/office/officeart/2005/8/layout/hList1"/>
    <dgm:cxn modelId="{F165F803-2E91-49DE-89A3-3D4080D93D80}" type="presParOf" srcId="{B34CAD9E-5C2A-4E20-AE6A-48D067A40764}" destId="{FDA9E699-5FAD-4036-8BDE-49724D77D705}" srcOrd="3" destOrd="0" presId="urn:microsoft.com/office/officeart/2005/8/layout/hList1"/>
    <dgm:cxn modelId="{C2B8EF3C-E0E8-4DDE-B889-084E44DC072C}" type="presParOf" srcId="{B34CAD9E-5C2A-4E20-AE6A-48D067A40764}" destId="{A7EBB224-5E65-4334-8510-D4365C468468}" srcOrd="4" destOrd="0" presId="urn:microsoft.com/office/officeart/2005/8/layout/hList1"/>
    <dgm:cxn modelId="{EA35E1EE-BF66-47C5-A51E-0527C0E3F000}" type="presParOf" srcId="{A7EBB224-5E65-4334-8510-D4365C468468}" destId="{5BB8C7AD-F60E-4647-B235-FF5106A69EB6}" srcOrd="0" destOrd="0" presId="urn:microsoft.com/office/officeart/2005/8/layout/hList1"/>
    <dgm:cxn modelId="{4EF3E6E8-58CC-4628-9C8A-7343B888679B}" type="presParOf" srcId="{A7EBB224-5E65-4334-8510-D4365C468468}" destId="{6CE496B0-0333-4A23-A0BD-1AFAC284B1B9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B9BFD38-8138-4859-A7E5-F32B6C5AF8BC}">
      <dsp:nvSpPr>
        <dsp:cNvPr id="0" name=""/>
        <dsp:cNvSpPr/>
      </dsp:nvSpPr>
      <dsp:spPr>
        <a:xfrm>
          <a:off x="0" y="0"/>
          <a:ext cx="8286808" cy="1054090"/>
        </a:xfrm>
        <a:prstGeom prst="roundRect">
          <a:avLst/>
        </a:prstGeom>
        <a:solidFill>
          <a:schemeClr val="lt1"/>
        </a:solidFill>
        <a:ln w="25400" cap="flat" cmpd="sng" algn="ctr">
          <a:solidFill>
            <a:schemeClr val="accent2"/>
          </a:solidFill>
          <a:prstDash val="solid"/>
        </a:ln>
        <a:effectLst/>
      </dsp:spPr>
      <dsp:style>
        <a:lnRef idx="2">
          <a:schemeClr val="accent2"/>
        </a:lnRef>
        <a:fillRef idx="1">
          <a:schemeClr val="lt1"/>
        </a:fillRef>
        <a:effectRef idx="0">
          <a:schemeClr val="accent2"/>
        </a:effectRef>
        <a:fontRef idx="minor">
          <a:schemeClr val="dk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3200" b="1" kern="1200" dirty="0" smtClean="0">
              <a:solidFill>
                <a:schemeClr val="tx1"/>
              </a:solidFill>
              <a:cs typeface="+mj-cs"/>
            </a:rPr>
            <a:t>กำหนดให้พัฒนาทักษะและสมรรถนะของแรงงานอย่างต่อเนื่อง</a:t>
          </a:r>
          <a:endParaRPr lang="en-US" sz="3200" b="1" kern="1200" dirty="0">
            <a:solidFill>
              <a:schemeClr val="tx1"/>
            </a:solidFill>
            <a:cs typeface="+mn-cs"/>
          </a:endParaRPr>
        </a:p>
      </dsp:txBody>
      <dsp:txXfrm>
        <a:off x="51456" y="51456"/>
        <a:ext cx="8183896" cy="951178"/>
      </dsp:txXfrm>
    </dsp:sp>
    <dsp:sp modelId="{71D562C2-CF39-47E7-B0EA-C09E554CF79A}">
      <dsp:nvSpPr>
        <dsp:cNvPr id="0" name=""/>
        <dsp:cNvSpPr/>
      </dsp:nvSpPr>
      <dsp:spPr>
        <a:xfrm>
          <a:off x="0" y="1135345"/>
          <a:ext cx="8286808" cy="1984320"/>
        </a:xfrm>
        <a:prstGeom prst="roundRect">
          <a:avLst/>
        </a:prstGeom>
        <a:solidFill>
          <a:schemeClr val="lt1"/>
        </a:solidFill>
        <a:ln w="25400" cap="flat" cmpd="sng" algn="ctr">
          <a:solidFill>
            <a:schemeClr val="accent5"/>
          </a:solidFill>
          <a:prstDash val="solid"/>
        </a:ln>
        <a:effectLst/>
      </dsp:spPr>
      <dsp:style>
        <a:lnRef idx="2">
          <a:schemeClr val="accent5"/>
        </a:lnRef>
        <a:fillRef idx="1">
          <a:schemeClr val="lt1"/>
        </a:fillRef>
        <a:effectRef idx="0">
          <a:schemeClr val="accent5"/>
        </a:effectRef>
        <a:fontRef idx="minor">
          <a:schemeClr val="dk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3200" b="1" kern="1200" dirty="0" smtClean="0">
              <a:solidFill>
                <a:schemeClr val="tx1"/>
              </a:solidFill>
              <a:cs typeface="+mj-cs"/>
            </a:rPr>
            <a:t>สนับสนุนให้ผู้ประกอบการในภาคอุตสาหกรรมและบริการจัดทำกรอบคุณวุฒิวิชาชีพ และมาตรฐานฝีมือแรงงาน  ให้เป็นมาตรฐานที่เชื่อมโยงกัน เพื่อยกระดับทักษะของแรงงานไทย</a:t>
          </a:r>
          <a:endParaRPr lang="en-US" sz="2800" b="1" kern="1200" dirty="0">
            <a:solidFill>
              <a:schemeClr val="tx1"/>
            </a:solidFill>
          </a:endParaRPr>
        </a:p>
      </dsp:txBody>
      <dsp:txXfrm>
        <a:off x="96867" y="1232212"/>
        <a:ext cx="8093074" cy="1790586"/>
      </dsp:txXfrm>
    </dsp:sp>
    <dsp:sp modelId="{686538EF-ED1D-424B-8BC9-2463C731C399}">
      <dsp:nvSpPr>
        <dsp:cNvPr id="0" name=""/>
        <dsp:cNvSpPr/>
      </dsp:nvSpPr>
      <dsp:spPr>
        <a:xfrm>
          <a:off x="0" y="3367682"/>
          <a:ext cx="8286808" cy="1330784"/>
        </a:xfrm>
        <a:prstGeom prst="roundRect">
          <a:avLst/>
        </a:prstGeom>
        <a:solidFill>
          <a:schemeClr val="lt1"/>
        </a:solidFill>
        <a:ln w="25400" cap="flat" cmpd="sng" algn="ctr">
          <a:solidFill>
            <a:schemeClr val="accent6"/>
          </a:solidFill>
          <a:prstDash val="solid"/>
        </a:ln>
        <a:effectLst/>
      </dsp:spPr>
      <dsp:style>
        <a:lnRef idx="2">
          <a:schemeClr val="accent6"/>
        </a:lnRef>
        <a:fillRef idx="1">
          <a:schemeClr val="lt1"/>
        </a:fillRef>
        <a:effectRef idx="0">
          <a:schemeClr val="accent6"/>
        </a:effectRef>
        <a:fontRef idx="minor">
          <a:schemeClr val="dk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3200" b="1" kern="1200" dirty="0" smtClean="0">
              <a:solidFill>
                <a:schemeClr val="tx1"/>
              </a:solidFill>
              <a:cs typeface="+mj-cs"/>
            </a:rPr>
            <a:t>สร้างเสริมศักยภาพแก่กำลังแรงงานให้สามารถแข่งขัน</a:t>
          </a:r>
          <a:br>
            <a:rPr lang="th-TH" sz="3200" b="1" kern="1200" dirty="0" smtClean="0">
              <a:solidFill>
                <a:schemeClr val="tx1"/>
              </a:solidFill>
              <a:cs typeface="+mj-cs"/>
            </a:rPr>
          </a:br>
          <a:r>
            <a:rPr lang="th-TH" sz="3200" b="1" kern="1200" dirty="0" smtClean="0">
              <a:solidFill>
                <a:schemeClr val="tx1"/>
              </a:solidFill>
              <a:cs typeface="+mj-cs"/>
            </a:rPr>
            <a:t>ในตลาดแรงงานได้ </a:t>
          </a:r>
          <a:endParaRPr lang="en-US" sz="3200" b="1" kern="1200" dirty="0">
            <a:solidFill>
              <a:schemeClr val="tx1"/>
            </a:solidFill>
          </a:endParaRPr>
        </a:p>
      </dsp:txBody>
      <dsp:txXfrm>
        <a:off x="64964" y="3432646"/>
        <a:ext cx="8156880" cy="120085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0B86396-DC99-4654-8D1F-F6AA07C930FA}">
      <dsp:nvSpPr>
        <dsp:cNvPr id="0" name=""/>
        <dsp:cNvSpPr/>
      </dsp:nvSpPr>
      <dsp:spPr>
        <a:xfrm>
          <a:off x="7914" y="1083141"/>
          <a:ext cx="2157774" cy="1281836"/>
        </a:xfrm>
        <a:prstGeom prst="roundRect">
          <a:avLst>
            <a:gd name="adj" fmla="val 10000"/>
          </a:avLst>
        </a:prstGeom>
        <a:solidFill>
          <a:schemeClr val="lt1"/>
        </a:solidFill>
        <a:ln w="76200" cap="flat" cmpd="sng" algn="ctr">
          <a:solidFill>
            <a:schemeClr val="accent2"/>
          </a:solidFill>
          <a:prstDash val="solid"/>
        </a:ln>
        <a:effectLst/>
      </dsp:spPr>
      <dsp:style>
        <a:lnRef idx="2">
          <a:schemeClr val="accent2"/>
        </a:lnRef>
        <a:fillRef idx="1">
          <a:schemeClr val="lt1"/>
        </a:fillRef>
        <a:effectRef idx="0">
          <a:schemeClr val="accent2"/>
        </a:effectRef>
        <a:fontRef idx="minor">
          <a:schemeClr val="dk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3200" b="1" kern="1200" dirty="0" smtClean="0">
              <a:solidFill>
                <a:schemeClr val="tx1"/>
              </a:solidFill>
              <a:latin typeface="AngsanaUPC" panose="02020603050405020304" pitchFamily="18" charset="-34"/>
              <a:cs typeface="AngsanaUPC" panose="02020603050405020304" pitchFamily="18" charset="-34"/>
            </a:rPr>
            <a:t>เร่งยกระดับแรงงาน</a:t>
          </a:r>
          <a:endParaRPr lang="th-TH" sz="3200" b="1" kern="1200" dirty="0">
            <a:solidFill>
              <a:schemeClr val="tx1"/>
            </a:solidFill>
            <a:latin typeface="AngsanaUPC" panose="02020603050405020304" pitchFamily="18" charset="-34"/>
            <a:cs typeface="AngsanaUPC" panose="02020603050405020304" pitchFamily="18" charset="-34"/>
          </a:endParaRPr>
        </a:p>
      </dsp:txBody>
      <dsp:txXfrm>
        <a:off x="45458" y="1120685"/>
        <a:ext cx="2082686" cy="1206748"/>
      </dsp:txXfrm>
    </dsp:sp>
    <dsp:sp modelId="{EB1A170A-7160-44EF-8A51-6B76F9A3765F}">
      <dsp:nvSpPr>
        <dsp:cNvPr id="0" name=""/>
        <dsp:cNvSpPr/>
      </dsp:nvSpPr>
      <dsp:spPr>
        <a:xfrm rot="18337451">
          <a:off x="2002983" y="1378988"/>
          <a:ext cx="779362" cy="56634"/>
        </a:xfrm>
        <a:custGeom>
          <a:avLst/>
          <a:gdLst/>
          <a:ahLst/>
          <a:cxnLst/>
          <a:rect l="0" t="0" r="0" b="0"/>
          <a:pathLst>
            <a:path>
              <a:moveTo>
                <a:pt x="0" y="28317"/>
              </a:moveTo>
              <a:lnTo>
                <a:pt x="779362" y="28317"/>
              </a:lnTo>
            </a:path>
          </a:pathLst>
        </a:custGeom>
        <a:noFill/>
        <a:ln w="76200" cap="rnd" cmpd="sng" algn="ctr">
          <a:solidFill>
            <a:srgbClr val="00B0F0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h-TH" sz="2800" kern="1200">
            <a:solidFill>
              <a:schemeClr val="tx1"/>
            </a:solidFill>
          </a:endParaRPr>
        </a:p>
      </dsp:txBody>
      <dsp:txXfrm>
        <a:off x="2373180" y="1387821"/>
        <a:ext cx="38968" cy="38968"/>
      </dsp:txXfrm>
    </dsp:sp>
    <dsp:sp modelId="{02D52FD5-6B34-438B-81A6-51F9F3343347}">
      <dsp:nvSpPr>
        <dsp:cNvPr id="0" name=""/>
        <dsp:cNvSpPr/>
      </dsp:nvSpPr>
      <dsp:spPr>
        <a:xfrm>
          <a:off x="2619640" y="515418"/>
          <a:ext cx="2157774" cy="1150266"/>
        </a:xfrm>
        <a:prstGeom prst="roundRect">
          <a:avLst>
            <a:gd name="adj" fmla="val 10000"/>
          </a:avLst>
        </a:prstGeom>
        <a:solidFill>
          <a:schemeClr val="lt1"/>
        </a:solidFill>
        <a:ln w="76200" cap="flat" cmpd="sng" algn="ctr">
          <a:solidFill>
            <a:schemeClr val="accent4"/>
          </a:solidFill>
          <a:prstDash val="solid"/>
        </a:ln>
        <a:effectLst/>
      </dsp:spPr>
      <dsp:style>
        <a:lnRef idx="2">
          <a:schemeClr val="accent4"/>
        </a:lnRef>
        <a:fillRef idx="1">
          <a:schemeClr val="lt1"/>
        </a:fillRef>
        <a:effectRef idx="0">
          <a:schemeClr val="accent4"/>
        </a:effectRef>
        <a:fontRef idx="minor">
          <a:schemeClr val="dk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3200" b="1" kern="1200" dirty="0" smtClean="0">
              <a:solidFill>
                <a:schemeClr val="tx1"/>
              </a:solidFill>
              <a:latin typeface="AngsanaUPC" panose="02020603050405020304" pitchFamily="18" charset="-34"/>
              <a:cs typeface="AngsanaUPC" panose="02020603050405020304" pitchFamily="18" charset="-34"/>
            </a:rPr>
            <a:t>แรงงานไร้ฝีมือ</a:t>
          </a:r>
          <a:endParaRPr lang="th-TH" sz="3200" b="1" kern="1200" dirty="0">
            <a:solidFill>
              <a:schemeClr val="tx1"/>
            </a:solidFill>
            <a:latin typeface="AngsanaUPC" panose="02020603050405020304" pitchFamily="18" charset="-34"/>
            <a:cs typeface="AngsanaUPC" panose="02020603050405020304" pitchFamily="18" charset="-34"/>
          </a:endParaRPr>
        </a:p>
      </dsp:txBody>
      <dsp:txXfrm>
        <a:off x="2653330" y="549108"/>
        <a:ext cx="2090394" cy="1082886"/>
      </dsp:txXfrm>
    </dsp:sp>
    <dsp:sp modelId="{2145EAE4-0E90-43A8-B22D-27E4522277D1}">
      <dsp:nvSpPr>
        <dsp:cNvPr id="0" name=""/>
        <dsp:cNvSpPr/>
      </dsp:nvSpPr>
      <dsp:spPr>
        <a:xfrm>
          <a:off x="4777414" y="1062234"/>
          <a:ext cx="1272266" cy="56634"/>
        </a:xfrm>
        <a:custGeom>
          <a:avLst/>
          <a:gdLst/>
          <a:ahLst/>
          <a:cxnLst/>
          <a:rect l="0" t="0" r="0" b="0"/>
          <a:pathLst>
            <a:path>
              <a:moveTo>
                <a:pt x="0" y="28317"/>
              </a:moveTo>
              <a:lnTo>
                <a:pt x="1272266" y="28317"/>
              </a:lnTo>
            </a:path>
          </a:pathLst>
        </a:custGeom>
        <a:noFill/>
        <a:ln w="63500" cap="rnd" cmpd="sng" algn="ctr">
          <a:solidFill>
            <a:srgbClr val="00B0F0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>
            <a:solidFill>
              <a:schemeClr val="tx1"/>
            </a:solidFill>
          </a:endParaRPr>
        </a:p>
      </dsp:txBody>
      <dsp:txXfrm>
        <a:off x="5381741" y="1058744"/>
        <a:ext cx="63613" cy="63613"/>
      </dsp:txXfrm>
    </dsp:sp>
    <dsp:sp modelId="{69C6F816-914C-4E71-9FEA-87AC2F37B958}">
      <dsp:nvSpPr>
        <dsp:cNvPr id="0" name=""/>
        <dsp:cNvSpPr/>
      </dsp:nvSpPr>
      <dsp:spPr>
        <a:xfrm>
          <a:off x="6049681" y="496321"/>
          <a:ext cx="2157774" cy="1188458"/>
        </a:xfrm>
        <a:prstGeom prst="roundRect">
          <a:avLst>
            <a:gd name="adj" fmla="val 10000"/>
          </a:avLst>
        </a:prstGeom>
        <a:solidFill>
          <a:schemeClr val="lt1"/>
        </a:solidFill>
        <a:ln w="76200" cap="flat" cmpd="sng" algn="ctr">
          <a:solidFill>
            <a:schemeClr val="accent4"/>
          </a:solidFill>
          <a:prstDash val="solid"/>
        </a:ln>
        <a:effectLst/>
      </dsp:spPr>
      <dsp:style>
        <a:lnRef idx="2">
          <a:schemeClr val="accent4"/>
        </a:lnRef>
        <a:fillRef idx="1">
          <a:schemeClr val="lt1"/>
        </a:fillRef>
        <a:effectRef idx="0">
          <a:schemeClr val="accent4"/>
        </a:effectRef>
        <a:fontRef idx="minor">
          <a:schemeClr val="dk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3200" b="1" kern="1200" dirty="0" smtClean="0">
              <a:solidFill>
                <a:schemeClr val="tx1"/>
              </a:solidFill>
              <a:latin typeface="AngsanaUPC" panose="02020603050405020304" pitchFamily="18" charset="-34"/>
              <a:cs typeface="AngsanaUPC" panose="02020603050405020304" pitchFamily="18" charset="-34"/>
            </a:rPr>
            <a:t>แรงงานกึ่งฝีมือ</a:t>
          </a:r>
          <a:endParaRPr lang="th-TH" sz="3200" b="1" kern="1200" dirty="0">
            <a:solidFill>
              <a:schemeClr val="tx1"/>
            </a:solidFill>
            <a:latin typeface="AngsanaUPC" panose="02020603050405020304" pitchFamily="18" charset="-34"/>
            <a:cs typeface="AngsanaUPC" panose="02020603050405020304" pitchFamily="18" charset="-34"/>
          </a:endParaRPr>
        </a:p>
      </dsp:txBody>
      <dsp:txXfrm>
        <a:off x="6084490" y="531130"/>
        <a:ext cx="2088156" cy="1118840"/>
      </dsp:txXfrm>
    </dsp:sp>
    <dsp:sp modelId="{5D15F613-422F-45EE-A97E-53884D9D4FDB}">
      <dsp:nvSpPr>
        <dsp:cNvPr id="0" name=""/>
        <dsp:cNvSpPr/>
      </dsp:nvSpPr>
      <dsp:spPr>
        <a:xfrm rot="3190020">
          <a:off x="2004833" y="2017193"/>
          <a:ext cx="803238" cy="56634"/>
        </a:xfrm>
        <a:custGeom>
          <a:avLst/>
          <a:gdLst/>
          <a:ahLst/>
          <a:cxnLst/>
          <a:rect l="0" t="0" r="0" b="0"/>
          <a:pathLst>
            <a:path>
              <a:moveTo>
                <a:pt x="0" y="28317"/>
              </a:moveTo>
              <a:lnTo>
                <a:pt x="803238" y="28317"/>
              </a:lnTo>
            </a:path>
          </a:pathLst>
        </a:custGeom>
        <a:noFill/>
        <a:ln w="76200" cap="rnd" cmpd="sng" algn="ctr">
          <a:solidFill>
            <a:srgbClr val="00B0F0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>
            <a:solidFill>
              <a:schemeClr val="tx1"/>
            </a:solidFill>
          </a:endParaRPr>
        </a:p>
      </dsp:txBody>
      <dsp:txXfrm>
        <a:off x="2386371" y="2025429"/>
        <a:ext cx="40161" cy="40161"/>
      </dsp:txXfrm>
    </dsp:sp>
    <dsp:sp modelId="{D56D0541-8004-43C4-B5E2-883B3C7C1AB7}">
      <dsp:nvSpPr>
        <dsp:cNvPr id="0" name=""/>
        <dsp:cNvSpPr/>
      </dsp:nvSpPr>
      <dsp:spPr>
        <a:xfrm>
          <a:off x="2647217" y="1820315"/>
          <a:ext cx="2157774" cy="1093290"/>
        </a:xfrm>
        <a:prstGeom prst="roundRect">
          <a:avLst>
            <a:gd name="adj" fmla="val 10000"/>
          </a:avLst>
        </a:prstGeom>
        <a:solidFill>
          <a:schemeClr val="lt1"/>
        </a:solidFill>
        <a:ln w="76200" cap="flat" cmpd="sng" algn="ctr">
          <a:solidFill>
            <a:schemeClr val="accent3"/>
          </a:solidFill>
          <a:prstDash val="solid"/>
        </a:ln>
        <a:effectLst/>
      </dsp:spPr>
      <dsp:style>
        <a:lnRef idx="2">
          <a:schemeClr val="accent3"/>
        </a:lnRef>
        <a:fillRef idx="1">
          <a:schemeClr val="lt1"/>
        </a:fillRef>
        <a:effectRef idx="0">
          <a:schemeClr val="accent3"/>
        </a:effectRef>
        <a:fontRef idx="minor">
          <a:schemeClr val="dk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3200" b="1" kern="1200" dirty="0" smtClean="0">
              <a:solidFill>
                <a:schemeClr val="tx1"/>
              </a:solidFill>
              <a:latin typeface="AngsanaUPC" panose="02020603050405020304" pitchFamily="18" charset="-34"/>
              <a:cs typeface="AngsanaUPC" panose="02020603050405020304" pitchFamily="18" charset="-34"/>
            </a:rPr>
            <a:t>แรงงานกึ่งฝีมือ</a:t>
          </a:r>
          <a:endParaRPr lang="th-TH" sz="3200" b="1" kern="1200" dirty="0">
            <a:solidFill>
              <a:schemeClr val="tx1"/>
            </a:solidFill>
            <a:latin typeface="AngsanaUPC" panose="02020603050405020304" pitchFamily="18" charset="-34"/>
            <a:cs typeface="AngsanaUPC" panose="02020603050405020304" pitchFamily="18" charset="-34"/>
          </a:endParaRPr>
        </a:p>
      </dsp:txBody>
      <dsp:txXfrm>
        <a:off x="2679238" y="1852336"/>
        <a:ext cx="2093732" cy="1029248"/>
      </dsp:txXfrm>
    </dsp:sp>
    <dsp:sp modelId="{64A5E191-48B5-41DE-89E6-6A9AB10600EA}">
      <dsp:nvSpPr>
        <dsp:cNvPr id="0" name=""/>
        <dsp:cNvSpPr/>
      </dsp:nvSpPr>
      <dsp:spPr>
        <a:xfrm rot="15871">
          <a:off x="4804984" y="2341535"/>
          <a:ext cx="1252618" cy="56634"/>
        </a:xfrm>
        <a:custGeom>
          <a:avLst/>
          <a:gdLst/>
          <a:ahLst/>
          <a:cxnLst/>
          <a:rect l="0" t="0" r="0" b="0"/>
          <a:pathLst>
            <a:path>
              <a:moveTo>
                <a:pt x="0" y="28317"/>
              </a:moveTo>
              <a:lnTo>
                <a:pt x="1252618" y="28317"/>
              </a:lnTo>
            </a:path>
          </a:pathLst>
        </a:custGeom>
        <a:noFill/>
        <a:ln w="63500" cap="rnd" cmpd="sng" algn="ctr">
          <a:solidFill>
            <a:srgbClr val="00B0F0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>
            <a:solidFill>
              <a:schemeClr val="tx1"/>
            </a:solidFill>
          </a:endParaRPr>
        </a:p>
      </dsp:txBody>
      <dsp:txXfrm>
        <a:off x="5399978" y="2338536"/>
        <a:ext cx="62630" cy="62630"/>
      </dsp:txXfrm>
    </dsp:sp>
    <dsp:sp modelId="{657EC239-86E3-413F-BCB7-5565B310A0E5}">
      <dsp:nvSpPr>
        <dsp:cNvPr id="0" name=""/>
        <dsp:cNvSpPr/>
      </dsp:nvSpPr>
      <dsp:spPr>
        <a:xfrm>
          <a:off x="6057595" y="1833300"/>
          <a:ext cx="2157774" cy="1078887"/>
        </a:xfrm>
        <a:prstGeom prst="roundRect">
          <a:avLst>
            <a:gd name="adj" fmla="val 10000"/>
          </a:avLst>
        </a:prstGeom>
        <a:solidFill>
          <a:schemeClr val="lt1"/>
        </a:solidFill>
        <a:ln w="76200" cap="flat" cmpd="sng" algn="ctr">
          <a:solidFill>
            <a:schemeClr val="accent3"/>
          </a:solidFill>
          <a:prstDash val="solid"/>
        </a:ln>
        <a:effectLst/>
      </dsp:spPr>
      <dsp:style>
        <a:lnRef idx="2">
          <a:schemeClr val="accent3"/>
        </a:lnRef>
        <a:fillRef idx="1">
          <a:schemeClr val="lt1"/>
        </a:fillRef>
        <a:effectRef idx="0">
          <a:schemeClr val="accent3"/>
        </a:effectRef>
        <a:fontRef idx="minor">
          <a:schemeClr val="dk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3200" b="1" kern="1200" dirty="0" smtClean="0">
              <a:solidFill>
                <a:schemeClr val="tx1"/>
              </a:solidFill>
              <a:latin typeface="AngsanaUPC" panose="02020603050405020304" pitchFamily="18" charset="-34"/>
              <a:cs typeface="AngsanaUPC" panose="02020603050405020304" pitchFamily="18" charset="-34"/>
            </a:rPr>
            <a:t>แรงงานฝีมือ</a:t>
          </a:r>
          <a:endParaRPr lang="th-TH" sz="3200" b="1" kern="1200" dirty="0">
            <a:solidFill>
              <a:schemeClr val="tx1"/>
            </a:solidFill>
            <a:latin typeface="AngsanaUPC" panose="02020603050405020304" pitchFamily="18" charset="-34"/>
            <a:cs typeface="AngsanaUPC" panose="02020603050405020304" pitchFamily="18" charset="-34"/>
          </a:endParaRPr>
        </a:p>
      </dsp:txBody>
      <dsp:txXfrm>
        <a:off x="6089195" y="1864900"/>
        <a:ext cx="2094574" cy="1015687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F937540-1ECA-4C21-A641-EDBD299B450D}">
      <dsp:nvSpPr>
        <dsp:cNvPr id="0" name=""/>
        <dsp:cNvSpPr/>
      </dsp:nvSpPr>
      <dsp:spPr>
        <a:xfrm>
          <a:off x="0" y="0"/>
          <a:ext cx="8429684" cy="1037061"/>
        </a:xfrm>
        <a:prstGeom prst="round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177800" lvl="0" indent="-17780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kern="1200" dirty="0" smtClean="0">
              <a:latin typeface="AngsanaUPC" panose="02020603050405020304" pitchFamily="18" charset="-34"/>
              <a:cs typeface="AngsanaUPC" panose="02020603050405020304" pitchFamily="18" charset="-34"/>
            </a:rPr>
            <a:t>1. </a:t>
          </a:r>
          <a:r>
            <a:rPr lang="th-TH" sz="2400" b="1" kern="1200" dirty="0" smtClean="0">
              <a:latin typeface="AngsanaUPC" panose="02020603050405020304" pitchFamily="18" charset="-34"/>
              <a:cs typeface="AngsanaUPC" panose="02020603050405020304" pitchFamily="18" charset="-34"/>
            </a:rPr>
            <a:t>ส่งเสริมให้สถานประกอบกิจการที่มีลูกจ้างตั้งแต่ 1 คนขึ้นไป  ดำเนินการพัฒนาฝีมือแรงงานให้กับลูกจ้างของตน</a:t>
          </a:r>
          <a:r>
            <a:rPr lang="en-US" sz="2400" b="1" kern="1200" dirty="0" smtClean="0">
              <a:latin typeface="AngsanaUPC" panose="02020603050405020304" pitchFamily="18" charset="-34"/>
              <a:cs typeface="AngsanaUPC" panose="02020603050405020304" pitchFamily="18" charset="-34"/>
            </a:rPr>
            <a:t> </a:t>
          </a:r>
          <a:endParaRPr lang="th-TH" sz="2400" b="1" kern="1200" dirty="0">
            <a:latin typeface="AngsanaUPC" panose="02020603050405020304" pitchFamily="18" charset="-34"/>
            <a:cs typeface="AngsanaUPC" panose="02020603050405020304" pitchFamily="18" charset="-34"/>
          </a:endParaRPr>
        </a:p>
      </dsp:txBody>
      <dsp:txXfrm>
        <a:off x="50625" y="50625"/>
        <a:ext cx="8328434" cy="935811"/>
      </dsp:txXfrm>
    </dsp:sp>
    <dsp:sp modelId="{A1C085AB-A1C2-47D8-A64B-DEBCE78F5946}">
      <dsp:nvSpPr>
        <dsp:cNvPr id="0" name=""/>
        <dsp:cNvSpPr/>
      </dsp:nvSpPr>
      <dsp:spPr>
        <a:xfrm>
          <a:off x="0" y="956512"/>
          <a:ext cx="8429684" cy="1037061"/>
        </a:xfrm>
        <a:prstGeom prst="roundRect">
          <a:avLst/>
        </a:prstGeom>
        <a:solidFill>
          <a:schemeClr val="accent1">
            <a:shade val="80000"/>
            <a:hueOff val="76561"/>
            <a:satOff val="-1098"/>
            <a:lumOff val="640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177800" lvl="0" indent="-17780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kern="1200" dirty="0" smtClean="0">
              <a:latin typeface="AngsanaUPC" panose="02020603050405020304" pitchFamily="18" charset="-34"/>
              <a:cs typeface="AngsanaUPC" panose="02020603050405020304" pitchFamily="18" charset="-34"/>
            </a:rPr>
            <a:t>2</a:t>
          </a:r>
          <a:r>
            <a:rPr lang="en-US" sz="2400" b="1" kern="0" spc="100" baseline="0" dirty="0" smtClean="0">
              <a:latin typeface="AngsanaUPC" panose="02020603050405020304" pitchFamily="18" charset="-34"/>
              <a:cs typeface="AngsanaUPC" panose="02020603050405020304" pitchFamily="18" charset="-34"/>
            </a:rPr>
            <a:t>. </a:t>
          </a:r>
          <a:r>
            <a:rPr lang="th-TH" sz="2400" b="1" kern="0" spc="100" baseline="0" dirty="0" smtClean="0">
              <a:latin typeface="AngsanaUPC" panose="02020603050405020304" pitchFamily="18" charset="-34"/>
              <a:cs typeface="AngsanaUPC" panose="02020603050405020304" pitchFamily="18" charset="-34"/>
            </a:rPr>
            <a:t>ให้สิทธิและประโยชน์ในการยกเว้นภาษี จำนวนร้อยละร้อย ของค่าใช้จ่ายที่ใช้ในการพัฒนาฝีมือแรงงาน</a:t>
          </a:r>
          <a:endParaRPr lang="th-TH" sz="2400" b="1" kern="0" spc="100" baseline="0" dirty="0">
            <a:latin typeface="AngsanaUPC" panose="02020603050405020304" pitchFamily="18" charset="-34"/>
            <a:cs typeface="AngsanaUPC" panose="02020603050405020304" pitchFamily="18" charset="-34"/>
          </a:endParaRPr>
        </a:p>
      </dsp:txBody>
      <dsp:txXfrm>
        <a:off x="50625" y="1007137"/>
        <a:ext cx="8328434" cy="935811"/>
      </dsp:txXfrm>
    </dsp:sp>
    <dsp:sp modelId="{BEDACB00-D253-4EA5-875D-39D30D70CE24}">
      <dsp:nvSpPr>
        <dsp:cNvPr id="0" name=""/>
        <dsp:cNvSpPr/>
      </dsp:nvSpPr>
      <dsp:spPr>
        <a:xfrm>
          <a:off x="0" y="1853457"/>
          <a:ext cx="8429684" cy="1318073"/>
        </a:xfrm>
        <a:prstGeom prst="roundRect">
          <a:avLst/>
        </a:prstGeom>
        <a:solidFill>
          <a:schemeClr val="accent1">
            <a:shade val="80000"/>
            <a:hueOff val="153123"/>
            <a:satOff val="-2196"/>
            <a:lumOff val="12807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177800" lvl="0" indent="-17780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kern="1200" dirty="0" smtClean="0">
              <a:latin typeface="AngsanaUPC" panose="02020603050405020304" pitchFamily="18" charset="-34"/>
              <a:cs typeface="AngsanaUPC" panose="02020603050405020304" pitchFamily="18" charset="-34"/>
            </a:rPr>
            <a:t>3. </a:t>
          </a:r>
          <a:r>
            <a:rPr lang="th-TH" sz="2400" b="1" kern="1200" dirty="0" smtClean="0">
              <a:latin typeface="AngsanaUPC" panose="02020603050405020304" pitchFamily="18" charset="-34"/>
              <a:cs typeface="AngsanaUPC" panose="02020603050405020304" pitchFamily="18" charset="-34"/>
            </a:rPr>
            <a:t>กำหนดให้สถานประกอบกิจการที่มีลูกจ้าง 100 คนขึ้นไป ต้องส่งเงินสบทบเข้ากองทุนพัฒนาฝีมือแรงงาน ยกเว้น สถานประกอบกิจการที่ดำเนินการพัฒนาฝีมือแรงงานให้ลูกจ้างร้อยละ </a:t>
          </a:r>
          <a:r>
            <a:rPr lang="en-US" sz="2400" b="1" kern="1200" dirty="0" smtClean="0">
              <a:latin typeface="AngsanaUPC" panose="02020603050405020304" pitchFamily="18" charset="-34"/>
              <a:cs typeface="AngsanaUPC" panose="02020603050405020304" pitchFamily="18" charset="-34"/>
            </a:rPr>
            <a:t>50 </a:t>
          </a:r>
          <a:r>
            <a:rPr lang="th-TH" sz="2400" b="1" kern="1200" dirty="0" smtClean="0">
              <a:latin typeface="AngsanaUPC" panose="02020603050405020304" pitchFamily="18" charset="-34"/>
              <a:cs typeface="AngsanaUPC" panose="02020603050405020304" pitchFamily="18" charset="-34"/>
            </a:rPr>
            <a:t>ของจำนวนลูกจ้างทั้งหมด</a:t>
          </a:r>
          <a:endParaRPr lang="th-TH" sz="2400" b="1" kern="1200" dirty="0">
            <a:latin typeface="AngsanaUPC" panose="02020603050405020304" pitchFamily="18" charset="-34"/>
            <a:cs typeface="AngsanaUPC" panose="02020603050405020304" pitchFamily="18" charset="-34"/>
          </a:endParaRPr>
        </a:p>
      </dsp:txBody>
      <dsp:txXfrm>
        <a:off x="64343" y="1917800"/>
        <a:ext cx="8300998" cy="1189387"/>
      </dsp:txXfrm>
    </dsp:sp>
    <dsp:sp modelId="{798D813B-659D-4D24-AE9E-0347E2FA2544}">
      <dsp:nvSpPr>
        <dsp:cNvPr id="0" name=""/>
        <dsp:cNvSpPr/>
      </dsp:nvSpPr>
      <dsp:spPr>
        <a:xfrm>
          <a:off x="0" y="3154119"/>
          <a:ext cx="8429684" cy="1037061"/>
        </a:xfrm>
        <a:prstGeom prst="roundRect">
          <a:avLst/>
        </a:prstGeom>
        <a:solidFill>
          <a:schemeClr val="accent1">
            <a:shade val="80000"/>
            <a:hueOff val="229684"/>
            <a:satOff val="-3294"/>
            <a:lumOff val="19211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kern="1200" dirty="0" smtClean="0">
              <a:latin typeface="AngsanaUPC" panose="02020603050405020304" pitchFamily="18" charset="-34"/>
              <a:cs typeface="AngsanaUPC" panose="02020603050405020304" pitchFamily="18" charset="-34"/>
            </a:rPr>
            <a:t>4. </a:t>
          </a:r>
          <a:r>
            <a:rPr lang="th-TH" sz="2400" b="1" kern="1200" dirty="0" smtClean="0">
              <a:latin typeface="AngsanaUPC" panose="02020603050405020304" pitchFamily="18" charset="-34"/>
              <a:cs typeface="AngsanaUPC" panose="02020603050405020304" pitchFamily="18" charset="-34"/>
            </a:rPr>
            <a:t>ให้เงินกู้ยืมแก่นายจ้าง/ลูกจ้าง เพื่อนำไปดำเนินการฝึกอบรมฝีมือแรงงาน ทดสอบ</a:t>
          </a:r>
          <a:r>
            <a:rPr lang="en-US" sz="2400" b="1" kern="1200" dirty="0" smtClean="0">
              <a:latin typeface="AngsanaUPC" panose="02020603050405020304" pitchFamily="18" charset="-34"/>
              <a:cs typeface="AngsanaUPC" panose="02020603050405020304" pitchFamily="18" charset="-34"/>
            </a:rPr>
            <a:t> </a:t>
          </a:r>
          <a:r>
            <a:rPr lang="th-TH" sz="2400" b="1" kern="1200" dirty="0" smtClean="0">
              <a:latin typeface="AngsanaUPC" panose="02020603050405020304" pitchFamily="18" charset="-34"/>
              <a:cs typeface="AngsanaUPC" panose="02020603050405020304" pitchFamily="18" charset="-34"/>
            </a:rPr>
            <a:t>มาตรฐานฝีมือแรงงาน</a:t>
          </a:r>
          <a:endParaRPr lang="th-TH" sz="2400" b="1" kern="1200" dirty="0">
            <a:latin typeface="AngsanaUPC" panose="02020603050405020304" pitchFamily="18" charset="-34"/>
            <a:cs typeface="AngsanaUPC" panose="02020603050405020304" pitchFamily="18" charset="-34"/>
          </a:endParaRPr>
        </a:p>
      </dsp:txBody>
      <dsp:txXfrm>
        <a:off x="50625" y="3204744"/>
        <a:ext cx="8328434" cy="935811"/>
      </dsp:txXfrm>
    </dsp:sp>
    <dsp:sp modelId="{4069B5E3-679A-42AA-9AD5-D0AC158A63A0}">
      <dsp:nvSpPr>
        <dsp:cNvPr id="0" name=""/>
        <dsp:cNvSpPr/>
      </dsp:nvSpPr>
      <dsp:spPr>
        <a:xfrm>
          <a:off x="0" y="4119727"/>
          <a:ext cx="8429684" cy="537042"/>
        </a:xfrm>
        <a:prstGeom prst="roundRect">
          <a:avLst/>
        </a:prstGeom>
        <a:solidFill>
          <a:schemeClr val="accent1">
            <a:shade val="80000"/>
            <a:hueOff val="306246"/>
            <a:satOff val="-4392"/>
            <a:lumOff val="25615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400" b="1" kern="1200" dirty="0" smtClean="0">
              <a:latin typeface="AngsanaUPC" panose="02020603050405020304" pitchFamily="18" charset="-34"/>
              <a:cs typeface="AngsanaUPC" panose="02020603050405020304" pitchFamily="18" charset="-34"/>
            </a:rPr>
            <a:t>5. ให้เงินช่วยเหลือหรืออุดหนุนเพื่อส่งเสริมการพัฒนาฝีมือแรงงาน</a:t>
          </a:r>
          <a:endParaRPr lang="th-TH" sz="2400" b="1" kern="1200" dirty="0">
            <a:latin typeface="AngsanaUPC" panose="02020603050405020304" pitchFamily="18" charset="-34"/>
            <a:cs typeface="AngsanaUPC" panose="02020603050405020304" pitchFamily="18" charset="-34"/>
          </a:endParaRPr>
        </a:p>
      </dsp:txBody>
      <dsp:txXfrm>
        <a:off x="26216" y="4145943"/>
        <a:ext cx="8377252" cy="48461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F937540-1ECA-4C21-A641-EDBD299B450D}">
      <dsp:nvSpPr>
        <dsp:cNvPr id="0" name=""/>
        <dsp:cNvSpPr/>
      </dsp:nvSpPr>
      <dsp:spPr>
        <a:xfrm>
          <a:off x="0" y="602228"/>
          <a:ext cx="8429684" cy="969846"/>
        </a:xfrm>
        <a:prstGeom prst="roundRect">
          <a:avLst/>
        </a:prstGeom>
        <a:solidFill>
          <a:schemeClr val="lt1"/>
        </a:solidFill>
        <a:ln w="25400" cap="flat" cmpd="sng" algn="ctr">
          <a:solidFill>
            <a:schemeClr val="accent3"/>
          </a:solidFill>
          <a:prstDash val="solid"/>
        </a:ln>
        <a:effectLst/>
      </dsp:spPr>
      <dsp:style>
        <a:lnRef idx="2">
          <a:schemeClr val="accent3"/>
        </a:lnRef>
        <a:fillRef idx="1">
          <a:schemeClr val="lt1"/>
        </a:fillRef>
        <a:effectRef idx="0">
          <a:schemeClr val="accent3"/>
        </a:effectRef>
        <a:fontRef idx="minor">
          <a:schemeClr val="dk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l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000" b="1" kern="1200" dirty="0" smtClean="0">
              <a:latin typeface="FreesiaUPC" pitchFamily="34" charset="-34"/>
              <a:cs typeface="FreesiaUPC" pitchFamily="34" charset="-34"/>
            </a:rPr>
            <a:t>1. </a:t>
          </a:r>
          <a:r>
            <a:rPr lang="th-TH" altLang="th-TH" sz="3000" b="1" kern="1200" dirty="0" smtClean="0">
              <a:latin typeface="FreesiaUPC" pitchFamily="34" charset="-34"/>
              <a:cs typeface="FreesiaUPC" pitchFamily="34" charset="-34"/>
            </a:rPr>
            <a:t>การส่งเสริมให้ผู้ประกอบอาชีพมีความรู้ความสามารถ</a:t>
          </a:r>
          <a:r>
            <a:rPr lang="en-US" altLang="th-TH" sz="3000" b="1" kern="1200" dirty="0" smtClean="0">
              <a:latin typeface="FreesiaUPC" pitchFamily="34" charset="-34"/>
              <a:cs typeface="FreesiaUPC" pitchFamily="34" charset="-34"/>
            </a:rPr>
            <a:t/>
          </a:r>
          <a:br>
            <a:rPr lang="en-US" altLang="th-TH" sz="3000" b="1" kern="1200" dirty="0" smtClean="0">
              <a:latin typeface="FreesiaUPC" pitchFamily="34" charset="-34"/>
              <a:cs typeface="FreesiaUPC" pitchFamily="34" charset="-34"/>
            </a:rPr>
          </a:br>
          <a:r>
            <a:rPr lang="en-US" altLang="th-TH" sz="3000" b="1" kern="1200" dirty="0" smtClean="0">
              <a:latin typeface="FreesiaUPC" pitchFamily="34" charset="-34"/>
              <a:cs typeface="FreesiaUPC" pitchFamily="34" charset="-34"/>
            </a:rPr>
            <a:t>    </a:t>
          </a:r>
          <a:r>
            <a:rPr lang="th-TH" altLang="th-TH" sz="3000" b="1" kern="1200" dirty="0" smtClean="0">
              <a:latin typeface="FreesiaUPC" pitchFamily="34" charset="-34"/>
              <a:cs typeface="FreesiaUPC" pitchFamily="34" charset="-34"/>
            </a:rPr>
            <a:t>ในการประกอบอาชีพ</a:t>
          </a:r>
          <a:endParaRPr lang="th-TH" sz="3000" b="1" kern="1200" dirty="0">
            <a:latin typeface="FreesiaUPC" pitchFamily="34" charset="-34"/>
            <a:cs typeface="FreesiaUPC" pitchFamily="34" charset="-34"/>
          </a:endParaRPr>
        </a:p>
      </dsp:txBody>
      <dsp:txXfrm>
        <a:off x="47344" y="649572"/>
        <a:ext cx="8334996" cy="875158"/>
      </dsp:txXfrm>
    </dsp:sp>
    <dsp:sp modelId="{A1C085AB-A1C2-47D8-A64B-DEBCE78F5946}">
      <dsp:nvSpPr>
        <dsp:cNvPr id="0" name=""/>
        <dsp:cNvSpPr/>
      </dsp:nvSpPr>
      <dsp:spPr>
        <a:xfrm>
          <a:off x="0" y="1710517"/>
          <a:ext cx="8429684" cy="822942"/>
        </a:xfrm>
        <a:prstGeom prst="roundRect">
          <a:avLst/>
        </a:prstGeom>
        <a:solidFill>
          <a:schemeClr val="lt1"/>
        </a:solidFill>
        <a:ln w="25400" cap="flat" cmpd="sng" algn="ctr">
          <a:solidFill>
            <a:schemeClr val="accent1"/>
          </a:solidFill>
          <a:prstDash val="solid"/>
        </a:ln>
        <a:effectLst/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l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000" b="1" kern="1200" smtClean="0">
              <a:latin typeface="FreesiaUPC" pitchFamily="34" charset="-34"/>
              <a:cs typeface="FreesiaUPC" pitchFamily="34" charset="-34"/>
            </a:rPr>
            <a:t>2. </a:t>
          </a:r>
          <a:r>
            <a:rPr lang="th-TH" altLang="th-TH" sz="3000" b="1" kern="1200" smtClean="0">
              <a:latin typeface="FreesiaUPC" pitchFamily="34" charset="-34"/>
              <a:cs typeface="FreesiaUPC" pitchFamily="34" charset="-34"/>
            </a:rPr>
            <a:t>การพัฒนาประสิทธิภาพของสถานประกอบกิจการ</a:t>
          </a:r>
          <a:endParaRPr lang="th-TH" sz="3000" b="1" kern="1200" dirty="0">
            <a:latin typeface="FreesiaUPC" pitchFamily="34" charset="-34"/>
            <a:cs typeface="FreesiaUPC" pitchFamily="34" charset="-34"/>
          </a:endParaRPr>
        </a:p>
      </dsp:txBody>
      <dsp:txXfrm>
        <a:off x="40173" y="1750690"/>
        <a:ext cx="8349338" cy="742596"/>
      </dsp:txXfrm>
    </dsp:sp>
    <dsp:sp modelId="{BEDACB00-D253-4EA5-875D-39D30D70CE24}">
      <dsp:nvSpPr>
        <dsp:cNvPr id="0" name=""/>
        <dsp:cNvSpPr/>
      </dsp:nvSpPr>
      <dsp:spPr>
        <a:xfrm>
          <a:off x="0" y="2816794"/>
          <a:ext cx="8429684" cy="706272"/>
        </a:xfrm>
        <a:prstGeom prst="roundRect">
          <a:avLst/>
        </a:prstGeom>
        <a:solidFill>
          <a:schemeClr val="lt1"/>
        </a:solidFill>
        <a:ln w="25400" cap="flat" cmpd="sng" algn="ctr">
          <a:solidFill>
            <a:schemeClr val="accent2"/>
          </a:solidFill>
          <a:prstDash val="solid"/>
        </a:ln>
        <a:effectLst/>
      </dsp:spPr>
      <dsp:style>
        <a:lnRef idx="2">
          <a:schemeClr val="accent2"/>
        </a:lnRef>
        <a:fillRef idx="1">
          <a:schemeClr val="lt1"/>
        </a:fillRef>
        <a:effectRef idx="0">
          <a:schemeClr val="accent2"/>
        </a:effectRef>
        <a:fontRef idx="minor">
          <a:schemeClr val="dk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l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000" b="1" kern="1200" dirty="0" smtClean="0">
              <a:latin typeface="FreesiaUPC" pitchFamily="34" charset="-34"/>
              <a:cs typeface="FreesiaUPC" pitchFamily="34" charset="-34"/>
            </a:rPr>
            <a:t>3. </a:t>
          </a:r>
          <a:r>
            <a:rPr lang="th-TH" altLang="th-TH" sz="3000" b="1" kern="1200" dirty="0" smtClean="0">
              <a:latin typeface="FreesiaUPC" pitchFamily="34" charset="-34"/>
              <a:cs typeface="FreesiaUPC" pitchFamily="34" charset="-34"/>
            </a:rPr>
            <a:t>การให้ความคุ้มครองความปลอดภัยสาธารณะจากการทำงาน</a:t>
          </a:r>
          <a:endParaRPr lang="th-TH" sz="3000" b="1" kern="1200" dirty="0">
            <a:latin typeface="FreesiaUPC" pitchFamily="34" charset="-34"/>
            <a:cs typeface="FreesiaUPC" pitchFamily="34" charset="-34"/>
          </a:endParaRPr>
        </a:p>
      </dsp:txBody>
      <dsp:txXfrm>
        <a:off x="34477" y="2851271"/>
        <a:ext cx="8360730" cy="637318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0B86396-DC99-4654-8D1F-F6AA07C930FA}">
      <dsp:nvSpPr>
        <dsp:cNvPr id="0" name=""/>
        <dsp:cNvSpPr/>
      </dsp:nvSpPr>
      <dsp:spPr>
        <a:xfrm>
          <a:off x="6336" y="803661"/>
          <a:ext cx="2090029" cy="1893138"/>
        </a:xfrm>
        <a:prstGeom prst="roundRect">
          <a:avLst>
            <a:gd name="adj" fmla="val 10000"/>
          </a:avLst>
        </a:prstGeom>
        <a:solidFill>
          <a:schemeClr val="lt1"/>
        </a:solidFill>
        <a:ln w="57150" cap="flat" cmpd="sng" algn="ctr">
          <a:solidFill>
            <a:schemeClr val="accent4"/>
          </a:solidFill>
          <a:prstDash val="solid"/>
        </a:ln>
        <a:effectLst/>
      </dsp:spPr>
      <dsp:style>
        <a:lnRef idx="2">
          <a:schemeClr val="accent4"/>
        </a:lnRef>
        <a:fillRef idx="1">
          <a:schemeClr val="lt1"/>
        </a:fillRef>
        <a:effectRef idx="0">
          <a:schemeClr val="accent4"/>
        </a:effectRef>
        <a:fontRef idx="minor">
          <a:schemeClr val="dk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800" b="1" kern="1200" dirty="0" smtClean="0">
              <a:solidFill>
                <a:schemeClr val="tx1"/>
              </a:solidFill>
              <a:latin typeface="FreesiaUPC" pitchFamily="34" charset="-34"/>
              <a:cs typeface="FreesiaUPC" pitchFamily="34" charset="-34"/>
            </a:rPr>
            <a:t>กำหนดเกี่ยวกับการรับรองความรู้ความสามารถ</a:t>
          </a:r>
          <a:endParaRPr lang="th-TH" sz="2800" b="1" kern="1200" dirty="0">
            <a:solidFill>
              <a:schemeClr val="tx1"/>
            </a:solidFill>
            <a:latin typeface="FreesiaUPC" pitchFamily="34" charset="-34"/>
            <a:cs typeface="FreesiaUPC" pitchFamily="34" charset="-34"/>
          </a:endParaRPr>
        </a:p>
      </dsp:txBody>
      <dsp:txXfrm>
        <a:off x="61784" y="859109"/>
        <a:ext cx="1979133" cy="1782242"/>
      </dsp:txXfrm>
    </dsp:sp>
    <dsp:sp modelId="{EB1A170A-7160-44EF-8A51-6B76F9A3765F}">
      <dsp:nvSpPr>
        <dsp:cNvPr id="0" name=""/>
        <dsp:cNvSpPr/>
      </dsp:nvSpPr>
      <dsp:spPr>
        <a:xfrm>
          <a:off x="2096365" y="1723362"/>
          <a:ext cx="439700" cy="53736"/>
        </a:xfrm>
        <a:custGeom>
          <a:avLst/>
          <a:gdLst/>
          <a:ahLst/>
          <a:cxnLst/>
          <a:rect l="0" t="0" r="0" b="0"/>
          <a:pathLst>
            <a:path>
              <a:moveTo>
                <a:pt x="0" y="26868"/>
              </a:moveTo>
              <a:lnTo>
                <a:pt x="439700" y="26868"/>
              </a:lnTo>
            </a:path>
          </a:pathLst>
        </a:custGeom>
        <a:noFill/>
        <a:ln w="47625" cap="flat" cmpd="sng" algn="ctr">
          <a:solidFill>
            <a:schemeClr val="accent3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h-TH" sz="2800" kern="1200">
            <a:solidFill>
              <a:schemeClr val="tx1"/>
            </a:solidFill>
          </a:endParaRPr>
        </a:p>
      </dsp:txBody>
      <dsp:txXfrm>
        <a:off x="2305223" y="1739238"/>
        <a:ext cx="21985" cy="21985"/>
      </dsp:txXfrm>
    </dsp:sp>
    <dsp:sp modelId="{02D52FD5-6B34-438B-81A6-51F9F3343347}">
      <dsp:nvSpPr>
        <dsp:cNvPr id="0" name=""/>
        <dsp:cNvSpPr/>
      </dsp:nvSpPr>
      <dsp:spPr>
        <a:xfrm>
          <a:off x="2536066" y="803661"/>
          <a:ext cx="2090029" cy="1893138"/>
        </a:xfrm>
        <a:prstGeom prst="roundRect">
          <a:avLst>
            <a:gd name="adj" fmla="val 10000"/>
          </a:avLst>
        </a:prstGeom>
        <a:solidFill>
          <a:schemeClr val="lt1"/>
        </a:solidFill>
        <a:ln w="57150" cap="flat" cmpd="sng" algn="ctr">
          <a:solidFill>
            <a:schemeClr val="accent3"/>
          </a:solidFill>
          <a:prstDash val="solid"/>
        </a:ln>
        <a:effectLst/>
      </dsp:spPr>
      <dsp:style>
        <a:lnRef idx="2">
          <a:schemeClr val="accent3"/>
        </a:lnRef>
        <a:fillRef idx="1">
          <a:schemeClr val="lt1"/>
        </a:fillRef>
        <a:effectRef idx="0">
          <a:schemeClr val="accent3"/>
        </a:effectRef>
        <a:fontRef idx="minor">
          <a:schemeClr val="dk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2800" b="1" kern="1200" smtClean="0">
              <a:solidFill>
                <a:schemeClr val="tx1"/>
              </a:solidFill>
              <a:latin typeface="FreesiaUPC" pitchFamily="34" charset="-34"/>
              <a:cs typeface="FreesiaUPC" pitchFamily="34" charset="-34"/>
            </a:rPr>
            <a:t>สาขาอาชีพ ตำแหน่งงานลักษณะงาน</a:t>
          </a:r>
          <a:endParaRPr lang="th-TH" sz="2800" b="1" kern="1200" dirty="0">
            <a:solidFill>
              <a:schemeClr val="tx1"/>
            </a:solidFill>
            <a:latin typeface="FreesiaUPC" pitchFamily="34" charset="-34"/>
            <a:cs typeface="FreesiaUPC" pitchFamily="34" charset="-34"/>
          </a:endParaRPr>
        </a:p>
      </dsp:txBody>
      <dsp:txXfrm>
        <a:off x="2591514" y="859109"/>
        <a:ext cx="1979133" cy="1782242"/>
      </dsp:txXfrm>
    </dsp:sp>
    <dsp:sp modelId="{4A054E1D-8A5B-4E61-A4E9-DF5AB089733E}">
      <dsp:nvSpPr>
        <dsp:cNvPr id="0" name=""/>
        <dsp:cNvSpPr/>
      </dsp:nvSpPr>
      <dsp:spPr>
        <a:xfrm rot="18553727">
          <a:off x="4395747" y="1237934"/>
          <a:ext cx="1253320" cy="53736"/>
        </a:xfrm>
        <a:custGeom>
          <a:avLst/>
          <a:gdLst/>
          <a:ahLst/>
          <a:cxnLst/>
          <a:rect l="0" t="0" r="0" b="0"/>
          <a:pathLst>
            <a:path>
              <a:moveTo>
                <a:pt x="0" y="26868"/>
              </a:moveTo>
              <a:lnTo>
                <a:pt x="1253320" y="26868"/>
              </a:lnTo>
            </a:path>
          </a:pathLst>
        </a:custGeom>
        <a:noFill/>
        <a:ln w="57150" cap="rnd" cmpd="sng" algn="ctr">
          <a:solidFill>
            <a:schemeClr val="accent4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h-TH" sz="2800" kern="1200">
            <a:solidFill>
              <a:schemeClr val="tx1"/>
            </a:solidFill>
          </a:endParaRPr>
        </a:p>
      </dsp:txBody>
      <dsp:txXfrm>
        <a:off x="4991074" y="1233470"/>
        <a:ext cx="62666" cy="62666"/>
      </dsp:txXfrm>
    </dsp:sp>
    <dsp:sp modelId="{DE578A11-FE6A-4D66-96FF-02BF6DEB4C7A}">
      <dsp:nvSpPr>
        <dsp:cNvPr id="0" name=""/>
        <dsp:cNvSpPr/>
      </dsp:nvSpPr>
      <dsp:spPr>
        <a:xfrm>
          <a:off x="5418719" y="119605"/>
          <a:ext cx="2422052" cy="1319540"/>
        </a:xfrm>
        <a:prstGeom prst="roundRect">
          <a:avLst>
            <a:gd name="adj" fmla="val 10000"/>
          </a:avLst>
        </a:prstGeom>
        <a:solidFill>
          <a:schemeClr val="lt1"/>
        </a:solidFill>
        <a:ln w="57150" cap="flat" cmpd="sng" algn="ctr">
          <a:solidFill>
            <a:schemeClr val="accent6"/>
          </a:solidFill>
          <a:prstDash val="solid"/>
        </a:ln>
        <a:effectLst/>
      </dsp:spPr>
      <dsp:style>
        <a:lnRef idx="2">
          <a:schemeClr val="accent6"/>
        </a:lnRef>
        <a:fillRef idx="1">
          <a:schemeClr val="lt1"/>
        </a:fillRef>
        <a:effectRef idx="0">
          <a:schemeClr val="accent6"/>
        </a:effectRef>
        <a:fontRef idx="minor">
          <a:schemeClr val="dk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b="1" kern="1200" smtClean="0">
              <a:solidFill>
                <a:schemeClr val="tx1"/>
              </a:solidFill>
              <a:latin typeface="FreesiaUPC" pitchFamily="34" charset="-34"/>
              <a:cs typeface="FreesiaUPC" pitchFamily="34" charset="-34"/>
            </a:rPr>
            <a:t>1. </a:t>
          </a:r>
          <a:r>
            <a:rPr lang="th-TH" sz="2800" b="1" kern="1200" smtClean="0">
              <a:solidFill>
                <a:schemeClr val="tx1"/>
              </a:solidFill>
              <a:latin typeface="FreesiaUPC" pitchFamily="34" charset="-34"/>
              <a:cs typeface="FreesiaUPC" pitchFamily="34" charset="-34"/>
            </a:rPr>
            <a:t>อาจเป็นอันตราย</a:t>
          </a:r>
          <a:br>
            <a:rPr lang="th-TH" sz="2800" b="1" kern="1200" smtClean="0">
              <a:solidFill>
                <a:schemeClr val="tx1"/>
              </a:solidFill>
              <a:latin typeface="FreesiaUPC" pitchFamily="34" charset="-34"/>
              <a:cs typeface="FreesiaUPC" pitchFamily="34" charset="-34"/>
            </a:rPr>
          </a:br>
          <a:r>
            <a:rPr lang="th-TH" sz="2800" b="1" kern="1200" smtClean="0">
              <a:solidFill>
                <a:schemeClr val="tx1"/>
              </a:solidFill>
              <a:latin typeface="FreesiaUPC" pitchFamily="34" charset="-34"/>
              <a:cs typeface="FreesiaUPC" pitchFamily="34" charset="-34"/>
            </a:rPr>
            <a:t>   ต่อสาธารณะ หรือ</a:t>
          </a:r>
          <a:endParaRPr lang="th-TH" sz="2800" b="1" kern="1200" dirty="0">
            <a:solidFill>
              <a:schemeClr val="tx1"/>
            </a:solidFill>
            <a:latin typeface="FreesiaUPC" pitchFamily="34" charset="-34"/>
            <a:cs typeface="FreesiaUPC" pitchFamily="34" charset="-34"/>
          </a:endParaRPr>
        </a:p>
      </dsp:txBody>
      <dsp:txXfrm>
        <a:off x="5457367" y="158253"/>
        <a:ext cx="2344756" cy="1242244"/>
      </dsp:txXfrm>
    </dsp:sp>
    <dsp:sp modelId="{B7A1CAB4-7023-4C71-B56F-13608D014B56}">
      <dsp:nvSpPr>
        <dsp:cNvPr id="0" name=""/>
        <dsp:cNvSpPr/>
      </dsp:nvSpPr>
      <dsp:spPr>
        <a:xfrm rot="2666462">
          <a:off x="4452666" y="2147905"/>
          <a:ext cx="1212675" cy="53736"/>
        </a:xfrm>
        <a:custGeom>
          <a:avLst/>
          <a:gdLst/>
          <a:ahLst/>
          <a:cxnLst/>
          <a:rect l="0" t="0" r="0" b="0"/>
          <a:pathLst>
            <a:path>
              <a:moveTo>
                <a:pt x="0" y="26868"/>
              </a:moveTo>
              <a:lnTo>
                <a:pt x="1212675" y="26868"/>
              </a:lnTo>
            </a:path>
          </a:pathLst>
        </a:custGeom>
        <a:noFill/>
        <a:ln w="57150" cap="rnd" cmpd="sng" algn="ctr">
          <a:solidFill>
            <a:schemeClr val="accent4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h-TH" sz="2800" kern="1200">
            <a:solidFill>
              <a:schemeClr val="tx1"/>
            </a:solidFill>
          </a:endParaRPr>
        </a:p>
      </dsp:txBody>
      <dsp:txXfrm>
        <a:off x="5028687" y="2144456"/>
        <a:ext cx="60633" cy="60633"/>
      </dsp:txXfrm>
    </dsp:sp>
    <dsp:sp modelId="{754064DF-10CE-444A-A722-B12F462E963F}">
      <dsp:nvSpPr>
        <dsp:cNvPr id="0" name=""/>
        <dsp:cNvSpPr/>
      </dsp:nvSpPr>
      <dsp:spPr>
        <a:xfrm>
          <a:off x="5491912" y="1921817"/>
          <a:ext cx="2371619" cy="1354997"/>
        </a:xfrm>
        <a:prstGeom prst="roundRect">
          <a:avLst>
            <a:gd name="adj" fmla="val 10000"/>
          </a:avLst>
        </a:prstGeom>
        <a:solidFill>
          <a:schemeClr val="lt1"/>
        </a:solidFill>
        <a:ln w="57150" cap="flat" cmpd="sng" algn="ctr">
          <a:solidFill>
            <a:schemeClr val="accent6"/>
          </a:solidFill>
          <a:prstDash val="solid"/>
        </a:ln>
        <a:effectLst/>
      </dsp:spPr>
      <dsp:style>
        <a:lnRef idx="2">
          <a:schemeClr val="accent6"/>
        </a:lnRef>
        <a:fillRef idx="1">
          <a:schemeClr val="lt1"/>
        </a:fillRef>
        <a:effectRef idx="0">
          <a:schemeClr val="accent6"/>
        </a:effectRef>
        <a:fontRef idx="minor">
          <a:schemeClr val="dk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b="1" kern="1200" dirty="0" smtClean="0">
              <a:solidFill>
                <a:schemeClr val="tx1"/>
              </a:solidFill>
              <a:latin typeface="FreesiaUPC" pitchFamily="34" charset="-34"/>
              <a:cs typeface="FreesiaUPC" pitchFamily="34" charset="-34"/>
            </a:rPr>
            <a:t>2. </a:t>
          </a:r>
          <a:r>
            <a:rPr lang="th-TH" sz="2800" b="1" kern="1200" dirty="0" smtClean="0">
              <a:solidFill>
                <a:schemeClr val="tx1"/>
              </a:solidFill>
              <a:latin typeface="FreesiaUPC" pitchFamily="34" charset="-34"/>
              <a:cs typeface="FreesiaUPC" pitchFamily="34" charset="-34"/>
            </a:rPr>
            <a:t>ต้องใช้ผู้มีความรู้</a:t>
          </a:r>
          <a:br>
            <a:rPr lang="th-TH" sz="2800" b="1" kern="1200" dirty="0" smtClean="0">
              <a:solidFill>
                <a:schemeClr val="tx1"/>
              </a:solidFill>
              <a:latin typeface="FreesiaUPC" pitchFamily="34" charset="-34"/>
              <a:cs typeface="FreesiaUPC" pitchFamily="34" charset="-34"/>
            </a:rPr>
          </a:br>
          <a:r>
            <a:rPr lang="th-TH" sz="2800" b="1" kern="1200" dirty="0" smtClean="0">
              <a:solidFill>
                <a:schemeClr val="tx1"/>
              </a:solidFill>
              <a:latin typeface="FreesiaUPC" pitchFamily="34" charset="-34"/>
              <a:cs typeface="FreesiaUPC" pitchFamily="34" charset="-34"/>
            </a:rPr>
            <a:t>   ความสามารถ</a:t>
          </a:r>
          <a:br>
            <a:rPr lang="th-TH" sz="2800" b="1" kern="1200" dirty="0" smtClean="0">
              <a:solidFill>
                <a:schemeClr val="tx1"/>
              </a:solidFill>
              <a:latin typeface="FreesiaUPC" pitchFamily="34" charset="-34"/>
              <a:cs typeface="FreesiaUPC" pitchFamily="34" charset="-34"/>
            </a:rPr>
          </a:br>
          <a:r>
            <a:rPr lang="th-TH" sz="2800" b="1" kern="1200" dirty="0" smtClean="0">
              <a:solidFill>
                <a:schemeClr val="tx1"/>
              </a:solidFill>
              <a:latin typeface="FreesiaUPC" pitchFamily="34" charset="-34"/>
              <a:cs typeface="FreesiaUPC" pitchFamily="34" charset="-34"/>
            </a:rPr>
            <a:t>   ดำเนินการ</a:t>
          </a:r>
          <a:endParaRPr lang="th-TH" sz="2800" b="1" kern="1200" dirty="0">
            <a:solidFill>
              <a:schemeClr val="tx1"/>
            </a:solidFill>
            <a:latin typeface="FreesiaUPC" pitchFamily="34" charset="-34"/>
            <a:cs typeface="FreesiaUPC" pitchFamily="34" charset="-34"/>
          </a:endParaRPr>
        </a:p>
      </dsp:txBody>
      <dsp:txXfrm>
        <a:off x="5531599" y="1961504"/>
        <a:ext cx="2292245" cy="1275623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99F2663-CE84-4F1E-9CCE-4834942B6F47}">
      <dsp:nvSpPr>
        <dsp:cNvPr id="0" name=""/>
        <dsp:cNvSpPr/>
      </dsp:nvSpPr>
      <dsp:spPr>
        <a:xfrm>
          <a:off x="2634" y="171275"/>
          <a:ext cx="2568419" cy="729605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7584" tIns="130048" rIns="227584" bIns="130048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3200" b="1" kern="1200" smtClean="0">
              <a:latin typeface="FreesiaUPC" pitchFamily="34" charset="-34"/>
              <a:cs typeface="FreesiaUPC" pitchFamily="34" charset="-34"/>
            </a:rPr>
            <a:t>นายจ้าง</a:t>
          </a:r>
          <a:endParaRPr lang="th-TH" sz="3200" b="1" kern="1200" dirty="0">
            <a:latin typeface="FreesiaUPC" pitchFamily="34" charset="-34"/>
            <a:cs typeface="FreesiaUPC" pitchFamily="34" charset="-34"/>
          </a:endParaRPr>
        </a:p>
      </dsp:txBody>
      <dsp:txXfrm>
        <a:off x="2634" y="171275"/>
        <a:ext cx="2568419" cy="729605"/>
      </dsp:txXfrm>
    </dsp:sp>
    <dsp:sp modelId="{FC993E1C-98A7-4ABB-BB84-695F767BCEC8}">
      <dsp:nvSpPr>
        <dsp:cNvPr id="0" name=""/>
        <dsp:cNvSpPr/>
      </dsp:nvSpPr>
      <dsp:spPr>
        <a:xfrm>
          <a:off x="2634" y="900881"/>
          <a:ext cx="2568419" cy="3499875"/>
        </a:xfrm>
        <a:prstGeom prst="rect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3350" tIns="133350" rIns="177800" bIns="200025" numCol="1" spcCol="1270" anchor="t" anchorCtr="0">
          <a:noAutofit/>
        </a:bodyPr>
        <a:lstStyle/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h-TH" sz="2500" b="1" kern="1200" smtClean="0">
              <a:latin typeface="FreesiaUPC" pitchFamily="34" charset="-34"/>
              <a:cs typeface="FreesiaUPC" pitchFamily="34" charset="-34"/>
            </a:rPr>
            <a:t>พัฒนาคุณภาพประสิทธิภาพในการบริหารจัดการ</a:t>
          </a:r>
          <a:endParaRPr lang="th-TH" sz="2500" kern="1200" dirty="0">
            <a:latin typeface="FreesiaUPC" pitchFamily="34" charset="-34"/>
            <a:cs typeface="FreesiaUPC" pitchFamily="34" charset="-34"/>
          </a:endParaRPr>
        </a:p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h-TH" sz="2500" b="1" kern="1200" dirty="0" smtClean="0">
              <a:latin typeface="FreesiaUPC" pitchFamily="34" charset="-34"/>
              <a:cs typeface="FreesiaUPC" pitchFamily="34" charset="-34"/>
            </a:rPr>
            <a:t>เพิ่มผลิตภาพแรงงาน</a:t>
          </a:r>
          <a:endParaRPr lang="th-TH" sz="2500" kern="1200" dirty="0">
            <a:latin typeface="FreesiaUPC" pitchFamily="34" charset="-34"/>
            <a:cs typeface="FreesiaUPC" pitchFamily="34" charset="-34"/>
          </a:endParaRPr>
        </a:p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h-TH" sz="2500" b="1" kern="1200" smtClean="0">
              <a:latin typeface="FreesiaUPC" pitchFamily="34" charset="-34"/>
              <a:cs typeface="FreesiaUPC" pitchFamily="34" charset="-34"/>
            </a:rPr>
            <a:t>ได้รับสิทธิประโยชน์ด้านภาษีและด้านอื่น </a:t>
          </a:r>
          <a:endParaRPr lang="th-TH" sz="2500" kern="1200" dirty="0">
            <a:latin typeface="FreesiaUPC" pitchFamily="34" charset="-34"/>
            <a:cs typeface="FreesiaUPC" pitchFamily="34" charset="-34"/>
          </a:endParaRPr>
        </a:p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h-TH" sz="2500" b="1" kern="1200" smtClean="0">
              <a:latin typeface="FreesiaUPC" pitchFamily="34" charset="-34"/>
              <a:cs typeface="FreesiaUPC" pitchFamily="34" charset="-34"/>
            </a:rPr>
            <a:t>มีความปลอดภัยจากการทำงานของลูกจ้าง</a:t>
          </a:r>
          <a:endParaRPr lang="th-TH" sz="2500" b="1" kern="1200" dirty="0">
            <a:latin typeface="FreesiaUPC" pitchFamily="34" charset="-34"/>
            <a:cs typeface="FreesiaUPC" pitchFamily="34" charset="-34"/>
          </a:endParaRPr>
        </a:p>
      </dsp:txBody>
      <dsp:txXfrm>
        <a:off x="2634" y="900881"/>
        <a:ext cx="2568419" cy="3499875"/>
      </dsp:txXfrm>
    </dsp:sp>
    <dsp:sp modelId="{704ECD64-EA0E-467A-89B8-D8B93242FFF2}">
      <dsp:nvSpPr>
        <dsp:cNvPr id="0" name=""/>
        <dsp:cNvSpPr/>
      </dsp:nvSpPr>
      <dsp:spPr>
        <a:xfrm>
          <a:off x="2930632" y="171275"/>
          <a:ext cx="2568419" cy="729605"/>
        </a:xfrm>
        <a:prstGeom prst="rect">
          <a:avLst/>
        </a:prstGeom>
        <a:gradFill rotWithShape="0">
          <a:gsLst>
            <a:gs pos="0">
              <a:schemeClr val="accent2">
                <a:hueOff val="2340759"/>
                <a:satOff val="-2919"/>
                <a:lumOff val="686"/>
                <a:alphaOff val="0"/>
                <a:shade val="51000"/>
                <a:satMod val="130000"/>
              </a:schemeClr>
            </a:gs>
            <a:gs pos="80000">
              <a:schemeClr val="accent2">
                <a:hueOff val="2340759"/>
                <a:satOff val="-2919"/>
                <a:lumOff val="686"/>
                <a:alphaOff val="0"/>
                <a:shade val="93000"/>
                <a:satMod val="130000"/>
              </a:schemeClr>
            </a:gs>
            <a:gs pos="100000">
              <a:schemeClr val="accent2">
                <a:hueOff val="2340759"/>
                <a:satOff val="-2919"/>
                <a:lumOff val="686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2">
              <a:hueOff val="2340759"/>
              <a:satOff val="-2919"/>
              <a:lumOff val="686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7584" tIns="130048" rIns="227584" bIns="130048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3200" b="1" kern="1200" smtClean="0">
              <a:latin typeface="FreesiaUPC" pitchFamily="34" charset="-34"/>
              <a:cs typeface="FreesiaUPC" pitchFamily="34" charset="-34"/>
            </a:rPr>
            <a:t>ลูกจ้าง</a:t>
          </a:r>
          <a:endParaRPr lang="th-TH" sz="3200" b="1" kern="1200" dirty="0">
            <a:latin typeface="FreesiaUPC" pitchFamily="34" charset="-34"/>
            <a:cs typeface="FreesiaUPC" pitchFamily="34" charset="-34"/>
          </a:endParaRPr>
        </a:p>
      </dsp:txBody>
      <dsp:txXfrm>
        <a:off x="2930632" y="171275"/>
        <a:ext cx="2568419" cy="729605"/>
      </dsp:txXfrm>
    </dsp:sp>
    <dsp:sp modelId="{F41753C4-48D1-4165-900F-834A7901A4A4}">
      <dsp:nvSpPr>
        <dsp:cNvPr id="0" name=""/>
        <dsp:cNvSpPr/>
      </dsp:nvSpPr>
      <dsp:spPr>
        <a:xfrm>
          <a:off x="2930632" y="900881"/>
          <a:ext cx="2568419" cy="3499875"/>
        </a:xfrm>
        <a:prstGeom prst="rect">
          <a:avLst/>
        </a:prstGeom>
        <a:solidFill>
          <a:schemeClr val="accent2">
            <a:tint val="40000"/>
            <a:alpha val="90000"/>
            <a:hueOff val="2512910"/>
            <a:satOff val="-2189"/>
            <a:lumOff val="-3"/>
            <a:alphaOff val="0"/>
          </a:schemeClr>
        </a:solidFill>
        <a:ln w="9525" cap="flat" cmpd="sng" algn="ctr">
          <a:solidFill>
            <a:schemeClr val="accent2">
              <a:tint val="40000"/>
              <a:alpha val="90000"/>
              <a:hueOff val="2512910"/>
              <a:satOff val="-2189"/>
              <a:lumOff val="-3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3350" tIns="133350" rIns="177800" bIns="200025" numCol="1" spcCol="1270" anchor="t" anchorCtr="0">
          <a:noAutofit/>
        </a:bodyPr>
        <a:lstStyle/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h-TH" sz="2500" b="1" kern="1200" smtClean="0">
              <a:latin typeface="FreesiaUPC" pitchFamily="34" charset="-34"/>
              <a:cs typeface="FreesiaUPC" pitchFamily="34" charset="-34"/>
            </a:rPr>
            <a:t>มีความรู้ความสามารถ</a:t>
          </a:r>
          <a:br>
            <a:rPr lang="th-TH" sz="2500" b="1" kern="1200" smtClean="0">
              <a:latin typeface="FreesiaUPC" pitchFamily="34" charset="-34"/>
              <a:cs typeface="FreesiaUPC" pitchFamily="34" charset="-34"/>
            </a:rPr>
          </a:br>
          <a:r>
            <a:rPr lang="th-TH" sz="2500" b="1" kern="1200" smtClean="0">
              <a:latin typeface="FreesiaUPC" pitchFamily="34" charset="-34"/>
              <a:cs typeface="FreesiaUPC" pitchFamily="34" charset="-34"/>
            </a:rPr>
            <a:t>เป็นที่ยอมรับ</a:t>
          </a:r>
          <a:endParaRPr lang="th-TH" sz="2500" kern="1200" dirty="0">
            <a:latin typeface="FreesiaUPC" pitchFamily="34" charset="-34"/>
            <a:cs typeface="FreesiaUPC" pitchFamily="34" charset="-34"/>
          </a:endParaRPr>
        </a:p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h-TH" sz="2500" b="1" kern="1200" smtClean="0">
              <a:latin typeface="FreesiaUPC" pitchFamily="34" charset="-34"/>
              <a:cs typeface="FreesiaUPC" pitchFamily="34" charset="-34"/>
            </a:rPr>
            <a:t>ได้รับค่าจ้างสูงขึ้น</a:t>
          </a:r>
          <a:endParaRPr lang="th-TH" sz="2500" kern="1200" dirty="0">
            <a:latin typeface="FreesiaUPC" pitchFamily="34" charset="-34"/>
            <a:cs typeface="FreesiaUPC" pitchFamily="34" charset="-34"/>
          </a:endParaRPr>
        </a:p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h-TH" sz="2500" b="1" kern="1200" smtClean="0">
              <a:latin typeface="FreesiaUPC" pitchFamily="34" charset="-34"/>
              <a:cs typeface="FreesiaUPC" pitchFamily="34" charset="-34"/>
            </a:rPr>
            <a:t>มีความก้าวหน้าและมั่นคงในการทำงาน</a:t>
          </a:r>
          <a:endParaRPr lang="th-TH" sz="2500" kern="1200" dirty="0">
            <a:latin typeface="FreesiaUPC" pitchFamily="34" charset="-34"/>
            <a:cs typeface="FreesiaUPC" pitchFamily="34" charset="-34"/>
          </a:endParaRPr>
        </a:p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h-TH" sz="2500" b="1" kern="1200" smtClean="0">
              <a:latin typeface="FreesiaUPC" pitchFamily="34" charset="-34"/>
              <a:cs typeface="FreesiaUPC" pitchFamily="34" charset="-34"/>
            </a:rPr>
            <a:t>มีความปลอดภัยในการทำงาน</a:t>
          </a:r>
          <a:endParaRPr lang="th-TH" sz="2500" kern="1200" dirty="0">
            <a:latin typeface="FreesiaUPC" pitchFamily="34" charset="-34"/>
            <a:cs typeface="FreesiaUPC" pitchFamily="34" charset="-34"/>
          </a:endParaRPr>
        </a:p>
      </dsp:txBody>
      <dsp:txXfrm>
        <a:off x="2930632" y="900881"/>
        <a:ext cx="2568419" cy="3499875"/>
      </dsp:txXfrm>
    </dsp:sp>
    <dsp:sp modelId="{5BB8C7AD-F60E-4647-B235-FF5106A69EB6}">
      <dsp:nvSpPr>
        <dsp:cNvPr id="0" name=""/>
        <dsp:cNvSpPr/>
      </dsp:nvSpPr>
      <dsp:spPr>
        <a:xfrm>
          <a:off x="5858630" y="171275"/>
          <a:ext cx="2568419" cy="729605"/>
        </a:xfrm>
        <a:prstGeom prst="rect">
          <a:avLst/>
        </a:prstGeom>
        <a:gradFill rotWithShape="0">
          <a:gsLst>
            <a:gs pos="0">
              <a:schemeClr val="accent2">
                <a:hueOff val="4681519"/>
                <a:satOff val="-5839"/>
                <a:lumOff val="1373"/>
                <a:alphaOff val="0"/>
                <a:shade val="51000"/>
                <a:satMod val="130000"/>
              </a:schemeClr>
            </a:gs>
            <a:gs pos="80000">
              <a:schemeClr val="accent2">
                <a:hueOff val="4681519"/>
                <a:satOff val="-5839"/>
                <a:lumOff val="1373"/>
                <a:alphaOff val="0"/>
                <a:shade val="93000"/>
                <a:satMod val="130000"/>
              </a:schemeClr>
            </a:gs>
            <a:gs pos="100000">
              <a:schemeClr val="accent2">
                <a:hueOff val="4681519"/>
                <a:satOff val="-5839"/>
                <a:lumOff val="1373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2">
              <a:hueOff val="4681519"/>
              <a:satOff val="-5839"/>
              <a:lumOff val="1373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7584" tIns="130048" rIns="227584" bIns="130048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3200" b="1" kern="1200" smtClean="0">
              <a:latin typeface="FreesiaUPC" pitchFamily="34" charset="-34"/>
              <a:cs typeface="FreesiaUPC" pitchFamily="34" charset="-34"/>
            </a:rPr>
            <a:t>สาธารณะ</a:t>
          </a:r>
          <a:r>
            <a:rPr lang="en-US" sz="3200" b="1" kern="1200" smtClean="0">
              <a:latin typeface="FreesiaUPC" pitchFamily="34" charset="-34"/>
              <a:cs typeface="FreesiaUPC" pitchFamily="34" charset="-34"/>
            </a:rPr>
            <a:t>/</a:t>
          </a:r>
          <a:r>
            <a:rPr lang="th-TH" sz="3200" b="1" kern="1200" smtClean="0">
              <a:latin typeface="FreesiaUPC" pitchFamily="34" charset="-34"/>
              <a:cs typeface="FreesiaUPC" pitchFamily="34" charset="-34"/>
            </a:rPr>
            <a:t>สังคม</a:t>
          </a:r>
          <a:endParaRPr lang="th-TH" sz="3200" b="1" kern="1200" dirty="0">
            <a:latin typeface="FreesiaUPC" pitchFamily="34" charset="-34"/>
            <a:cs typeface="FreesiaUPC" pitchFamily="34" charset="-34"/>
          </a:endParaRPr>
        </a:p>
      </dsp:txBody>
      <dsp:txXfrm>
        <a:off x="5858630" y="171275"/>
        <a:ext cx="2568419" cy="729605"/>
      </dsp:txXfrm>
    </dsp:sp>
    <dsp:sp modelId="{6CE496B0-0333-4A23-A0BD-1AFAC284B1B9}">
      <dsp:nvSpPr>
        <dsp:cNvPr id="0" name=""/>
        <dsp:cNvSpPr/>
      </dsp:nvSpPr>
      <dsp:spPr>
        <a:xfrm>
          <a:off x="5858630" y="900881"/>
          <a:ext cx="2568419" cy="3499875"/>
        </a:xfrm>
        <a:prstGeom prst="rect">
          <a:avLst/>
        </a:prstGeom>
        <a:solidFill>
          <a:schemeClr val="accent2">
            <a:tint val="40000"/>
            <a:alpha val="90000"/>
            <a:hueOff val="5025821"/>
            <a:satOff val="-4378"/>
            <a:lumOff val="-6"/>
            <a:alphaOff val="0"/>
          </a:schemeClr>
        </a:solidFill>
        <a:ln w="9525" cap="flat" cmpd="sng" algn="ctr">
          <a:solidFill>
            <a:schemeClr val="accent2">
              <a:tint val="40000"/>
              <a:alpha val="90000"/>
              <a:hueOff val="5025821"/>
              <a:satOff val="-4378"/>
              <a:lumOff val="-6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3350" tIns="133350" rIns="177800" bIns="200025" numCol="1" spcCol="1270" anchor="t" anchorCtr="0">
          <a:noAutofit/>
        </a:bodyPr>
        <a:lstStyle/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h-TH" sz="2500" b="1" kern="1200" smtClean="0">
              <a:latin typeface="FreesiaUPC" pitchFamily="34" charset="-34"/>
              <a:cs typeface="FreesiaUPC" pitchFamily="34" charset="-34"/>
            </a:rPr>
            <a:t>ได้รับการคุ้มครองความปลอดภัยในชีวิตและทรัพย์สิน</a:t>
          </a:r>
          <a:endParaRPr lang="th-TH" sz="2500" kern="1200" dirty="0">
            <a:latin typeface="FreesiaUPC" pitchFamily="34" charset="-34"/>
            <a:cs typeface="FreesiaUPC" pitchFamily="34" charset="-34"/>
          </a:endParaRPr>
        </a:p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h-TH" sz="2500" b="1" kern="1200" smtClean="0">
              <a:latin typeface="FreesiaUPC" pitchFamily="34" charset="-34"/>
              <a:cs typeface="FreesiaUPC" pitchFamily="34" charset="-34"/>
            </a:rPr>
            <a:t>ได้รับสินค้าหรือบริการที่ดีมีคุณภาพ</a:t>
          </a:r>
          <a:endParaRPr lang="th-TH" sz="2500" kern="1200" dirty="0">
            <a:latin typeface="FreesiaUPC" pitchFamily="34" charset="-34"/>
            <a:cs typeface="FreesiaUPC" pitchFamily="34" charset="-34"/>
          </a:endParaRPr>
        </a:p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h-TH" sz="2500" b="1" kern="1200" smtClean="0">
              <a:latin typeface="FreesiaUPC" pitchFamily="34" charset="-34"/>
              <a:cs typeface="FreesiaUPC" pitchFamily="34" charset="-34"/>
            </a:rPr>
            <a:t>สังคมส่วนรวมเกิดความสุขสงบ</a:t>
          </a:r>
          <a:endParaRPr lang="th-TH" sz="2500" kern="1200" dirty="0">
            <a:latin typeface="FreesiaUPC" pitchFamily="34" charset="-34"/>
            <a:cs typeface="FreesiaUPC" pitchFamily="34" charset="-34"/>
          </a:endParaRPr>
        </a:p>
      </dsp:txBody>
      <dsp:txXfrm>
        <a:off x="5858630" y="900881"/>
        <a:ext cx="2568419" cy="349987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1B8C82F-6966-46FB-B7AF-D8C32B23E93A}" type="datetimeFigureOut">
              <a:rPr lang="th-TH" smtClean="0"/>
              <a:t>24/04/59</a:t>
            </a:fld>
            <a:endParaRPr lang="th-TH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h-TH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78A8272-CE87-4CCB-8D14-6E08B42E3018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97695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8A8272-CE87-4CCB-8D14-6E08B42E3018}" type="slidenum">
              <a:rPr lang="th-TH" smtClean="0"/>
              <a:t>1</a:t>
            </a:fld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257645034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8A8272-CE87-4CCB-8D14-6E08B42E3018}" type="slidenum">
              <a:rPr lang="th-TH" smtClean="0"/>
              <a:t>10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50000813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8A8272-CE87-4CCB-8D14-6E08B42E3018}" type="slidenum">
              <a:rPr lang="th-TH" smtClean="0"/>
              <a:t>11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88895798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8A8272-CE87-4CCB-8D14-6E08B42E3018}" type="slidenum">
              <a:rPr lang="th-TH" smtClean="0"/>
              <a:t>12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49853075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8A8272-CE87-4CCB-8D14-6E08B42E3018}" type="slidenum">
              <a:rPr lang="th-TH" smtClean="0"/>
              <a:t>13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17480503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8A8272-CE87-4CCB-8D14-6E08B42E3018}" type="slidenum">
              <a:rPr lang="th-TH" smtClean="0"/>
              <a:t>14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66939886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8A8272-CE87-4CCB-8D14-6E08B42E3018}" type="slidenum">
              <a:rPr lang="th-TH" smtClean="0"/>
              <a:t>15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99439857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8A8272-CE87-4CCB-8D14-6E08B42E3018}" type="slidenum">
              <a:rPr lang="th-TH" smtClean="0"/>
              <a:t>16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78000096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8A8272-CE87-4CCB-8D14-6E08B42E3018}" type="slidenum">
              <a:rPr lang="th-TH" smtClean="0"/>
              <a:t>2</a:t>
            </a:fld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5301101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8A8272-CE87-4CCB-8D14-6E08B42E3018}" type="slidenum">
              <a:rPr lang="th-TH" smtClean="0"/>
              <a:t>3</a:t>
            </a:fld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295158842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8A8272-CE87-4CCB-8D14-6E08B42E3018}" type="slidenum">
              <a:rPr lang="th-TH" smtClean="0"/>
              <a:t>4</a:t>
            </a:fld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344472492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8A8272-CE87-4CCB-8D14-6E08B42E3018}" type="slidenum">
              <a:rPr lang="th-TH" smtClean="0"/>
              <a:t>5</a:t>
            </a:fld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338224454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8A8272-CE87-4CCB-8D14-6E08B42E3018}" type="slidenum">
              <a:rPr lang="th-TH" smtClean="0"/>
              <a:t>6</a:t>
            </a:fld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220733382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8A8272-CE87-4CCB-8D14-6E08B42E3018}" type="slidenum">
              <a:rPr lang="th-TH" smtClean="0"/>
              <a:t>7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51797397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438227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8A8272-CE87-4CCB-8D14-6E08B42E3018}" type="slidenum">
              <a:rPr lang="th-TH" smtClean="0"/>
              <a:t>9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6664026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A84DC1-7E04-43C6-B85F-2ED26D195F50}" type="datetimeFigureOut">
              <a:rPr lang="th-TH" smtClean="0"/>
              <a:t>24/04/59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7DBEBF-943E-4A0D-B5A5-6B563C2AE99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5267144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A84DC1-7E04-43C6-B85F-2ED26D195F50}" type="datetimeFigureOut">
              <a:rPr lang="th-TH" smtClean="0"/>
              <a:t>24/04/59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7DBEBF-943E-4A0D-B5A5-6B563C2AE99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6342627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A84DC1-7E04-43C6-B85F-2ED26D195F50}" type="datetimeFigureOut">
              <a:rPr lang="th-TH" smtClean="0"/>
              <a:t>24/04/59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7DBEBF-943E-4A0D-B5A5-6B563C2AE99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6891182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A84DC1-7E04-43C6-B85F-2ED26D195F50}" type="datetimeFigureOut">
              <a:rPr lang="th-TH" smtClean="0"/>
              <a:t>24/04/59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7DBEBF-943E-4A0D-B5A5-6B563C2AE99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3276330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A84DC1-7E04-43C6-B85F-2ED26D195F50}" type="datetimeFigureOut">
              <a:rPr lang="th-TH" smtClean="0"/>
              <a:t>24/04/59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7DBEBF-943E-4A0D-B5A5-6B563C2AE99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3050271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A84DC1-7E04-43C6-B85F-2ED26D195F50}" type="datetimeFigureOut">
              <a:rPr lang="th-TH" smtClean="0"/>
              <a:t>24/04/59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7DBEBF-943E-4A0D-B5A5-6B563C2AE99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3971985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A84DC1-7E04-43C6-B85F-2ED26D195F50}" type="datetimeFigureOut">
              <a:rPr lang="th-TH" smtClean="0"/>
              <a:t>24/04/59</a:t>
            </a:fld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7DBEBF-943E-4A0D-B5A5-6B563C2AE99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5309711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A84DC1-7E04-43C6-B85F-2ED26D195F50}" type="datetimeFigureOut">
              <a:rPr lang="th-TH" smtClean="0"/>
              <a:t>24/04/59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7DBEBF-943E-4A0D-B5A5-6B563C2AE99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767876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A84DC1-7E04-43C6-B85F-2ED26D195F50}" type="datetimeFigureOut">
              <a:rPr lang="th-TH" smtClean="0"/>
              <a:t>24/04/59</a:t>
            </a:fld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7DBEBF-943E-4A0D-B5A5-6B563C2AE99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7069656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A84DC1-7E04-43C6-B85F-2ED26D195F50}" type="datetimeFigureOut">
              <a:rPr lang="th-TH" smtClean="0"/>
              <a:t>24/04/59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7DBEBF-943E-4A0D-B5A5-6B563C2AE99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3152948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A84DC1-7E04-43C6-B85F-2ED26D195F50}" type="datetimeFigureOut">
              <a:rPr lang="th-TH" smtClean="0"/>
              <a:t>24/04/59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7DBEBF-943E-4A0D-B5A5-6B563C2AE99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7249606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A84DC1-7E04-43C6-B85F-2ED26D195F50}" type="datetimeFigureOut">
              <a:rPr lang="th-TH" smtClean="0"/>
              <a:t>24/04/59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7DBEBF-943E-4A0D-B5A5-6B563C2AE99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9326454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Number Placeholder 3"/>
          <p:cNvSpPr txBox="1">
            <a:spLocks noGrp="1"/>
          </p:cNvSpPr>
          <p:nvPr/>
        </p:nvSpPr>
        <p:spPr bwMode="auto">
          <a:xfrm>
            <a:off x="7239000" y="6530975"/>
            <a:ext cx="1905000" cy="327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fld id="{7297D2B2-A1DF-4522-ABA7-8602E99546A6}" type="slidenum">
              <a:rPr lang="en-US" altLang="th-TH" sz="1800" b="1">
                <a:solidFill>
                  <a:srgbClr val="000000"/>
                </a:solidFill>
                <a:latin typeface="Browallia New" pitchFamily="34" charset="-34"/>
                <a:cs typeface="Browallia New" pitchFamily="34" charset="-34"/>
              </a:rPr>
              <a:pPr algn="r">
                <a:spcBef>
                  <a:spcPct val="0"/>
                </a:spcBef>
                <a:buFontTx/>
                <a:buNone/>
              </a:pPr>
              <a:t>1</a:t>
            </a:fld>
            <a:endParaRPr lang="en-US" altLang="th-TH" sz="1800" b="1" dirty="0">
              <a:solidFill>
                <a:srgbClr val="000000"/>
              </a:solidFill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8195" name="Text Box 3"/>
          <p:cNvSpPr txBox="1">
            <a:spLocks noChangeArrowheads="1"/>
          </p:cNvSpPr>
          <p:nvPr/>
        </p:nvSpPr>
        <p:spPr bwMode="auto">
          <a:xfrm>
            <a:off x="2765425" y="836613"/>
            <a:ext cx="5832475" cy="138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th-TH" altLang="th-TH" sz="2800" b="1" dirty="0">
                <a:solidFill>
                  <a:srgbClr val="0000FF"/>
                </a:solidFill>
                <a:latin typeface="TH Sarabun New" pitchFamily="34" charset="-34"/>
                <a:cs typeface="TH Sarabun New" pitchFamily="34" charset="-34"/>
              </a:rPr>
              <a:t>หลักสูตรวิทยากรฝึกอบรม หลักสูตรผู้ประเมินตามพระราชบัญญัติส่งเสริมการพัฒนาฝีมือแรงงาน (ฉบับที่ ๒) พ.ศ. ๒๕๕๗</a:t>
            </a:r>
          </a:p>
        </p:txBody>
      </p:sp>
      <p:sp>
        <p:nvSpPr>
          <p:cNvPr id="8196" name="Text Box 4"/>
          <p:cNvSpPr txBox="1">
            <a:spLocks noChangeArrowheads="1"/>
          </p:cNvSpPr>
          <p:nvPr/>
        </p:nvSpPr>
        <p:spPr bwMode="auto">
          <a:xfrm>
            <a:off x="1908174" y="3068960"/>
            <a:ext cx="6143625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th-TH" altLang="th-TH" sz="4800" b="1" dirty="0">
                <a:solidFill>
                  <a:srgbClr val="0000FF"/>
                </a:solidFill>
                <a:latin typeface="TH SarabunPSK" pitchFamily="34" charset="-34"/>
                <a:cs typeface="TH SarabunPSK" pitchFamily="34" charset="-34"/>
              </a:rPr>
              <a:t>นายสุรพล พลอยสุข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th-TH" altLang="th-TH" b="1" dirty="0">
                <a:solidFill>
                  <a:srgbClr val="0000FF"/>
                </a:solidFill>
                <a:latin typeface="TH SarabunPSK" pitchFamily="34" charset="-34"/>
                <a:cs typeface="TH SarabunPSK" pitchFamily="34" charset="-34"/>
              </a:rPr>
              <a:t>ผู้อำนวยการสำนักพัฒนาผู้ฝึกและเทคโนโลยีการฝึก</a:t>
            </a:r>
          </a:p>
        </p:txBody>
      </p:sp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460326" y="158419"/>
            <a:ext cx="2063750" cy="2127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8" name="Line 6"/>
          <p:cNvSpPr>
            <a:spLocks noChangeShapeType="1"/>
          </p:cNvSpPr>
          <p:nvPr/>
        </p:nvSpPr>
        <p:spPr bwMode="auto">
          <a:xfrm>
            <a:off x="1643063" y="2357438"/>
            <a:ext cx="6985000" cy="0"/>
          </a:xfrm>
          <a:prstGeom prst="line">
            <a:avLst/>
          </a:prstGeom>
          <a:noFill/>
          <a:ln w="63500" cap="rnd">
            <a:solidFill>
              <a:srgbClr val="0070C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th-TH" dirty="0"/>
          </a:p>
        </p:txBody>
      </p:sp>
      <p:sp>
        <p:nvSpPr>
          <p:cNvPr id="8199" name="TextBox 6"/>
          <p:cNvSpPr txBox="1">
            <a:spLocks noChangeArrowheads="1"/>
          </p:cNvSpPr>
          <p:nvPr/>
        </p:nvSpPr>
        <p:spPr bwMode="auto">
          <a:xfrm>
            <a:off x="5500688" y="5971423"/>
            <a:ext cx="34290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th-TH" altLang="th-TH" sz="2000" dirty="0">
                <a:solidFill>
                  <a:srgbClr val="0000FF"/>
                </a:solidFill>
                <a:latin typeface="TH SarabunPSK" pitchFamily="34" charset="-34"/>
                <a:cs typeface="TH SarabunPSK" pitchFamily="34" charset="-34"/>
              </a:rPr>
              <a:t>3 มีนาคม 2559</a:t>
            </a:r>
          </a:p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th-TH" altLang="th-TH" sz="2000" dirty="0" smtClean="0">
                <a:solidFill>
                  <a:srgbClr val="0000FF"/>
                </a:solidFill>
                <a:latin typeface="TH SarabunPSK" pitchFamily="34" charset="-34"/>
                <a:cs typeface="TH SarabunPSK" pitchFamily="34" charset="-34"/>
              </a:rPr>
              <a:t>เดอะฮับ เอราวัณ </a:t>
            </a:r>
            <a:r>
              <a:rPr lang="th-TH" altLang="th-TH" sz="2000" dirty="0">
                <a:solidFill>
                  <a:srgbClr val="0000FF"/>
                </a:solidFill>
                <a:latin typeface="TH SarabunPSK" pitchFamily="34" charset="-34"/>
                <a:cs typeface="TH SarabunPSK" pitchFamily="34" charset="-34"/>
              </a:rPr>
              <a:t>รีสอร์ท จังหวัดกาญจนบุรี</a:t>
            </a:r>
          </a:p>
        </p:txBody>
      </p:sp>
    </p:spTree>
    <p:extLst>
      <p:ext uri="{BB962C8B-B14F-4D97-AF65-F5344CB8AC3E}">
        <p14:creationId xmlns:p14="http://schemas.microsoft.com/office/powerpoint/2010/main" val="344954079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3" y="3213100"/>
            <a:ext cx="1946275" cy="143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1" name="Picture 2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3900" y="3068960"/>
            <a:ext cx="1819275" cy="1400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6345" name="AutoShape 25"/>
          <p:cNvSpPr>
            <a:spLocks noChangeArrowheads="1"/>
          </p:cNvSpPr>
          <p:nvPr/>
        </p:nvSpPr>
        <p:spPr bwMode="auto">
          <a:xfrm>
            <a:off x="2987675" y="3429000"/>
            <a:ext cx="3744913" cy="565150"/>
          </a:xfrm>
          <a:prstGeom prst="roundRect">
            <a:avLst>
              <a:gd name="adj" fmla="val 16667"/>
            </a:avLst>
          </a:prstGeom>
          <a:solidFill>
            <a:srgbClr val="1A701A"/>
          </a:solidFill>
          <a:ln w="9525">
            <a:noFill/>
            <a:round/>
            <a:headEnd/>
            <a:tailEnd/>
          </a:ln>
          <a:effectLst>
            <a:outerShdw dist="107763" dir="2700000" algn="ctr" rotWithShape="0">
              <a:schemeClr val="tx1">
                <a:alpha val="50000"/>
              </a:schemeClr>
            </a:outerShdw>
          </a:effectLst>
        </p:spPr>
        <p:txBody>
          <a:bodyPr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th-TH">
              <a:latin typeface="+mn-lt"/>
              <a:cs typeface="+mn-cs"/>
            </a:endParaRPr>
          </a:p>
        </p:txBody>
      </p:sp>
      <p:sp>
        <p:nvSpPr>
          <p:cNvPr id="12293" name="Oval 26"/>
          <p:cNvSpPr>
            <a:spLocks noChangeArrowheads="1"/>
          </p:cNvSpPr>
          <p:nvPr/>
        </p:nvSpPr>
        <p:spPr bwMode="auto">
          <a:xfrm>
            <a:off x="2771775" y="1700213"/>
            <a:ext cx="360363" cy="360362"/>
          </a:xfrm>
          <a:prstGeom prst="ellipse">
            <a:avLst/>
          </a:prstGeom>
          <a:solidFill>
            <a:srgbClr val="66FF66"/>
          </a:solidFill>
          <a:ln w="9525">
            <a:solidFill>
              <a:srgbClr val="FF0000"/>
            </a:solidFill>
            <a:round/>
            <a:headEnd/>
            <a:tailEnd/>
          </a:ln>
          <a:effectLst>
            <a:prstShdw prst="shdw17" dist="40161" dir="1106097">
              <a:srgbClr val="990000"/>
            </a:prstShdw>
          </a:effec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th-TH" altLang="th-TH" sz="2800"/>
          </a:p>
        </p:txBody>
      </p:sp>
      <p:sp>
        <p:nvSpPr>
          <p:cNvPr id="56347" name="Text Box 27"/>
          <p:cNvSpPr txBox="1">
            <a:spLocks noChangeArrowheads="1"/>
          </p:cNvSpPr>
          <p:nvPr/>
        </p:nvSpPr>
        <p:spPr bwMode="auto">
          <a:xfrm>
            <a:off x="221902" y="4797152"/>
            <a:ext cx="3486002" cy="476250"/>
          </a:xfrm>
          <a:prstGeom prst="rect">
            <a:avLst/>
          </a:prstGeom>
          <a:noFill/>
          <a:ln w="38100">
            <a:solidFill>
              <a:srgbClr val="00B050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defRPr/>
            </a:pPr>
            <a:r>
              <a:rPr lang="th-TH" b="1" dirty="0">
                <a:solidFill>
                  <a:srgbClr val="CC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H SarabunPSK" pitchFamily="34" charset="-34"/>
                <a:cs typeface="TH SarabunPSK" pitchFamily="34" charset="-34"/>
              </a:rPr>
              <a:t>ฝึกอบรมฝีมือแรงงาน</a:t>
            </a:r>
          </a:p>
        </p:txBody>
      </p:sp>
      <p:sp>
        <p:nvSpPr>
          <p:cNvPr id="12295" name="Line 29"/>
          <p:cNvSpPr>
            <a:spLocks noChangeShapeType="1"/>
          </p:cNvSpPr>
          <p:nvPr/>
        </p:nvSpPr>
        <p:spPr bwMode="auto">
          <a:xfrm flipV="1">
            <a:off x="2987675" y="2060575"/>
            <a:ext cx="0" cy="1660525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th-TH"/>
          </a:p>
        </p:txBody>
      </p:sp>
      <p:sp>
        <p:nvSpPr>
          <p:cNvPr id="12296" name="Line 32"/>
          <p:cNvSpPr>
            <a:spLocks noChangeShapeType="1"/>
          </p:cNvSpPr>
          <p:nvPr/>
        </p:nvSpPr>
        <p:spPr bwMode="auto">
          <a:xfrm flipV="1">
            <a:off x="323850" y="3429000"/>
            <a:ext cx="0" cy="935038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th-TH"/>
          </a:p>
        </p:txBody>
      </p:sp>
      <p:sp>
        <p:nvSpPr>
          <p:cNvPr id="12297" name="Line 33"/>
          <p:cNvSpPr>
            <a:spLocks noChangeShapeType="1"/>
          </p:cNvSpPr>
          <p:nvPr/>
        </p:nvSpPr>
        <p:spPr bwMode="auto">
          <a:xfrm>
            <a:off x="323850" y="3429000"/>
            <a:ext cx="268288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th-TH"/>
          </a:p>
        </p:txBody>
      </p:sp>
      <p:sp>
        <p:nvSpPr>
          <p:cNvPr id="56354" name="Text Box 34"/>
          <p:cNvSpPr txBox="1">
            <a:spLocks noChangeArrowheads="1"/>
          </p:cNvSpPr>
          <p:nvPr/>
        </p:nvSpPr>
        <p:spPr bwMode="auto">
          <a:xfrm>
            <a:off x="4788024" y="4592282"/>
            <a:ext cx="4211886" cy="609398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70000"/>
              </a:lnSpc>
              <a:defRPr/>
            </a:pPr>
            <a:r>
              <a:rPr lang="th-TH" sz="2400" b="1" dirty="0">
                <a:solidFill>
                  <a:srgbClr val="CC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H SarabunPSK" pitchFamily="34" charset="-34"/>
                <a:cs typeface="TH SarabunPSK" pitchFamily="34" charset="-34"/>
              </a:rPr>
              <a:t>ส่งเสริม/พัฒนาเครือข่ายการ</a:t>
            </a:r>
          </a:p>
          <a:p>
            <a:pPr>
              <a:lnSpc>
                <a:spcPct val="70000"/>
              </a:lnSpc>
              <a:defRPr/>
            </a:pPr>
            <a:r>
              <a:rPr lang="th-TH" sz="2400" b="1" dirty="0">
                <a:solidFill>
                  <a:srgbClr val="CC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H SarabunPSK" pitchFamily="34" charset="-34"/>
                <a:cs typeface="TH SarabunPSK" pitchFamily="34" charset="-34"/>
              </a:rPr>
              <a:t>พัฒนาฝีมือแรงงาน</a:t>
            </a:r>
          </a:p>
        </p:txBody>
      </p:sp>
      <p:sp>
        <p:nvSpPr>
          <p:cNvPr id="12299" name="Text Box 35"/>
          <p:cNvSpPr txBox="1">
            <a:spLocks noChangeArrowheads="1"/>
          </p:cNvSpPr>
          <p:nvPr/>
        </p:nvSpPr>
        <p:spPr bwMode="auto">
          <a:xfrm>
            <a:off x="4859338" y="5229200"/>
            <a:ext cx="4033837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th-TH" altLang="th-TH" sz="2400" b="1" dirty="0">
                <a:solidFill>
                  <a:srgbClr val="006600"/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- </a:t>
            </a:r>
            <a:r>
              <a:rPr lang="th-TH" altLang="th-TH" sz="2400" b="1" dirty="0">
                <a:solidFill>
                  <a:srgbClr val="003300"/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พ.ร.บ.ส่งเสริมการพัฒนาฝีมือ</a:t>
            </a:r>
            <a:r>
              <a:rPr lang="th-TH" altLang="th-TH" sz="2400" b="1" dirty="0" smtClean="0">
                <a:solidFill>
                  <a:srgbClr val="003300"/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แรงงาน </a:t>
            </a:r>
            <a:r>
              <a:rPr lang="en-US" altLang="th-TH" sz="2400" b="1" dirty="0" smtClean="0">
                <a:solidFill>
                  <a:srgbClr val="003300"/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2545</a:t>
            </a:r>
            <a:endParaRPr lang="th-TH" altLang="th-TH" sz="2400" b="1" dirty="0">
              <a:solidFill>
                <a:srgbClr val="003300"/>
              </a:solidFill>
              <a:latin typeface="AngsanaUPC" panose="02020603050405020304" pitchFamily="18" charset="-34"/>
              <a:cs typeface="AngsanaUPC" panose="02020603050405020304" pitchFamily="18" charset="-34"/>
            </a:endParaRPr>
          </a:p>
          <a:p>
            <a:pPr eaLnBrk="1" hangingPunct="1">
              <a:spcBef>
                <a:spcPct val="0"/>
              </a:spcBef>
              <a:buFontTx/>
              <a:buChar char="-"/>
            </a:pPr>
            <a:r>
              <a:rPr lang="th-TH" altLang="th-TH" sz="2400" b="1" dirty="0">
                <a:solidFill>
                  <a:srgbClr val="003300"/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 กองทุนพัฒนาฝีมือแรงงาน</a:t>
            </a:r>
          </a:p>
          <a:p>
            <a:pPr eaLnBrk="1" hangingPunct="1">
              <a:spcBef>
                <a:spcPct val="0"/>
              </a:spcBef>
              <a:buFontTx/>
              <a:buChar char="-"/>
            </a:pPr>
            <a:r>
              <a:rPr lang="th-TH" altLang="th-TH" sz="2400" b="1" dirty="0">
                <a:solidFill>
                  <a:srgbClr val="003300"/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 กพร.ปช. / กพร.ปจ.</a:t>
            </a:r>
          </a:p>
          <a:p>
            <a:pPr eaLnBrk="1" hangingPunct="1">
              <a:spcBef>
                <a:spcPct val="0"/>
              </a:spcBef>
              <a:buFontTx/>
              <a:buChar char="-"/>
            </a:pPr>
            <a:r>
              <a:rPr lang="th-TH" altLang="th-TH" sz="2400" b="1" dirty="0">
                <a:solidFill>
                  <a:srgbClr val="003300"/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 ความร่วมมือกับหน่วยงานต่างๆ</a:t>
            </a:r>
          </a:p>
        </p:txBody>
      </p:sp>
      <p:sp>
        <p:nvSpPr>
          <p:cNvPr id="12300" name="Line 36"/>
          <p:cNvSpPr>
            <a:spLocks noChangeShapeType="1"/>
          </p:cNvSpPr>
          <p:nvPr/>
        </p:nvSpPr>
        <p:spPr bwMode="auto">
          <a:xfrm>
            <a:off x="4356100" y="3933825"/>
            <a:ext cx="0" cy="6477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th-TH"/>
          </a:p>
        </p:txBody>
      </p:sp>
      <p:sp>
        <p:nvSpPr>
          <p:cNvPr id="12301" name="WordArt 37"/>
          <p:cNvSpPr>
            <a:spLocks noChangeArrowheads="1" noChangeShapeType="1" noTextEdit="1"/>
          </p:cNvSpPr>
          <p:nvPr/>
        </p:nvSpPr>
        <p:spPr bwMode="auto">
          <a:xfrm>
            <a:off x="3348038" y="3429000"/>
            <a:ext cx="3168650" cy="4318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th-TH" sz="3600" b="1" kern="10"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chemeClr val="tx1">
                      <a:alpha val="79999"/>
                    </a:schemeClr>
                  </a:outerShdw>
                </a:effectLst>
                <a:latin typeface="LilyUPC"/>
                <a:cs typeface="LilyUPC"/>
              </a:rPr>
              <a:t>ภารกิจ</a:t>
            </a:r>
          </a:p>
        </p:txBody>
      </p:sp>
      <p:sp>
        <p:nvSpPr>
          <p:cNvPr id="12302" name="Text Box 38"/>
          <p:cNvSpPr txBox="1">
            <a:spLocks noChangeArrowheads="1"/>
          </p:cNvSpPr>
          <p:nvPr/>
        </p:nvSpPr>
        <p:spPr bwMode="auto">
          <a:xfrm>
            <a:off x="2714625" y="1700213"/>
            <a:ext cx="417513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th-TH" sz="2000">
                <a:latin typeface="Microsoft Sans Serif" pitchFamily="34" charset="0"/>
                <a:cs typeface="Microsoft Sans Serif" pitchFamily="34" charset="0"/>
              </a:rPr>
              <a:t>1</a:t>
            </a:r>
            <a:endParaRPr lang="th-TH" altLang="th-TH" sz="2000">
              <a:latin typeface="Microsoft Sans Serif" pitchFamily="34" charset="0"/>
              <a:cs typeface="Microsoft Sans Serif" pitchFamily="34" charset="0"/>
            </a:endParaRPr>
          </a:p>
        </p:txBody>
      </p:sp>
      <p:sp>
        <p:nvSpPr>
          <p:cNvPr id="12303" name="Oval 39"/>
          <p:cNvSpPr>
            <a:spLocks noChangeArrowheads="1"/>
          </p:cNvSpPr>
          <p:nvPr/>
        </p:nvSpPr>
        <p:spPr bwMode="auto">
          <a:xfrm>
            <a:off x="179388" y="4076700"/>
            <a:ext cx="360362" cy="360363"/>
          </a:xfrm>
          <a:prstGeom prst="ellipse">
            <a:avLst/>
          </a:prstGeom>
          <a:solidFill>
            <a:srgbClr val="66FF66"/>
          </a:solidFill>
          <a:ln w="9525">
            <a:solidFill>
              <a:srgbClr val="FF0000"/>
            </a:solidFill>
            <a:round/>
            <a:headEnd/>
            <a:tailEnd/>
          </a:ln>
          <a:effectLst>
            <a:prstShdw prst="shdw17" dist="40161" dir="1106097">
              <a:srgbClr val="990000"/>
            </a:prstShdw>
          </a:effec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th-TH" altLang="th-TH" sz="2800"/>
          </a:p>
        </p:txBody>
      </p:sp>
      <p:sp>
        <p:nvSpPr>
          <p:cNvPr id="12304" name="Text Box 40"/>
          <p:cNvSpPr txBox="1">
            <a:spLocks noChangeArrowheads="1"/>
          </p:cNvSpPr>
          <p:nvPr/>
        </p:nvSpPr>
        <p:spPr bwMode="auto">
          <a:xfrm>
            <a:off x="179388" y="4076700"/>
            <a:ext cx="4318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th-TH" sz="2000">
                <a:latin typeface="Arial Black" pitchFamily="34" charset="0"/>
              </a:rPr>
              <a:t>2</a:t>
            </a:r>
            <a:endParaRPr lang="th-TH" altLang="th-TH" sz="2000">
              <a:latin typeface="Arial Black" pitchFamily="34" charset="0"/>
            </a:endParaRPr>
          </a:p>
        </p:txBody>
      </p:sp>
      <p:sp>
        <p:nvSpPr>
          <p:cNvPr id="12305" name="Oval 41"/>
          <p:cNvSpPr>
            <a:spLocks noChangeArrowheads="1"/>
          </p:cNvSpPr>
          <p:nvPr/>
        </p:nvSpPr>
        <p:spPr bwMode="auto">
          <a:xfrm>
            <a:off x="4140200" y="4581525"/>
            <a:ext cx="360363" cy="360363"/>
          </a:xfrm>
          <a:prstGeom prst="ellipse">
            <a:avLst/>
          </a:prstGeom>
          <a:solidFill>
            <a:srgbClr val="66FF66"/>
          </a:solidFill>
          <a:ln w="9525">
            <a:solidFill>
              <a:srgbClr val="FF0000"/>
            </a:solidFill>
            <a:round/>
            <a:headEnd/>
            <a:tailEnd/>
          </a:ln>
          <a:effectLst>
            <a:prstShdw prst="shdw17" dist="40161" dir="1106097">
              <a:srgbClr val="990000"/>
            </a:prstShdw>
          </a:effectLst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th-TH" altLang="th-TH" sz="2800"/>
          </a:p>
        </p:txBody>
      </p:sp>
      <p:sp>
        <p:nvSpPr>
          <p:cNvPr id="12306" name="Text Box 42"/>
          <p:cNvSpPr txBox="1">
            <a:spLocks noChangeArrowheads="1"/>
          </p:cNvSpPr>
          <p:nvPr/>
        </p:nvSpPr>
        <p:spPr bwMode="auto">
          <a:xfrm>
            <a:off x="4140200" y="4581525"/>
            <a:ext cx="4318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th-TH" sz="2000">
                <a:latin typeface="Arial Black" pitchFamily="34" charset="0"/>
              </a:rPr>
              <a:t>3</a:t>
            </a:r>
            <a:endParaRPr lang="th-TH" altLang="th-TH" sz="2000">
              <a:latin typeface="Arial Black" pitchFamily="34" charset="0"/>
            </a:endParaRPr>
          </a:p>
        </p:txBody>
      </p:sp>
      <p:pic>
        <p:nvPicPr>
          <p:cNvPr id="12307" name="Picture 4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088" y="1844675"/>
            <a:ext cx="1798637" cy="1081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308" name="Text Box 44"/>
          <p:cNvSpPr txBox="1">
            <a:spLocks noChangeArrowheads="1"/>
          </p:cNvSpPr>
          <p:nvPr/>
        </p:nvSpPr>
        <p:spPr bwMode="auto">
          <a:xfrm>
            <a:off x="611560" y="383502"/>
            <a:ext cx="8388350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th-TH" sz="1400" b="1" u="sng" dirty="0">
                <a:solidFill>
                  <a:srgbClr val="C00000"/>
                </a:solidFill>
                <a:latin typeface="TH Sarabun New" pitchFamily="34" charset="-34"/>
                <a:cs typeface="TH Sarabun New" pitchFamily="34" charset="-34"/>
              </a:rPr>
              <a:t>Vision</a:t>
            </a:r>
            <a:r>
              <a:rPr lang="th-TH" altLang="th-TH" sz="1400" b="1" dirty="0">
                <a:solidFill>
                  <a:srgbClr val="000000"/>
                </a:solidFill>
                <a:latin typeface="TH Sarabun New" pitchFamily="34" charset="-34"/>
                <a:cs typeface="TH Sarabun New" pitchFamily="34" charset="-34"/>
              </a:rPr>
              <a:t> </a:t>
            </a:r>
            <a:r>
              <a:rPr lang="en-US" altLang="th-TH" sz="14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 New" pitchFamily="34" charset="-34"/>
                <a:cs typeface="TH Sarabun New" pitchFamily="34" charset="-34"/>
              </a:rPr>
              <a:t>:</a:t>
            </a:r>
            <a:r>
              <a:rPr lang="en-US" altLang="th-TH" sz="1400" b="1" dirty="0">
                <a:solidFill>
                  <a:srgbClr val="000000"/>
                </a:solidFill>
                <a:latin typeface="TH Sarabun New" pitchFamily="34" charset="-34"/>
                <a:cs typeface="TH Sarabun New" pitchFamily="34" charset="-34"/>
              </a:rPr>
              <a:t> </a:t>
            </a:r>
            <a:r>
              <a:rPr lang="en-US" altLang="th-TH" sz="1400" b="1" dirty="0">
                <a:solidFill>
                  <a:srgbClr val="0000FF"/>
                </a:solidFill>
                <a:latin typeface="TH Sarabun New" pitchFamily="34" charset="-34"/>
                <a:cs typeface="TH Sarabun New" pitchFamily="34" charset="-34"/>
              </a:rPr>
              <a:t>Workforce </a:t>
            </a:r>
            <a:r>
              <a:rPr lang="en-US" altLang="th-TH" sz="1400" b="1" kern="600" dirty="0">
                <a:solidFill>
                  <a:srgbClr val="0000FF"/>
                </a:solidFill>
                <a:latin typeface="TH Sarabun New" pitchFamily="34" charset="-34"/>
                <a:cs typeface="TH Sarabun New" pitchFamily="34" charset="-34"/>
              </a:rPr>
              <a:t>with world class competency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th-TH" sz="3600" kern="600" dirty="0">
                <a:solidFill>
                  <a:srgbClr val="0000FF"/>
                </a:solidFill>
                <a:latin typeface="TH Sarabun New" pitchFamily="34" charset="-34"/>
                <a:cs typeface="TH Sarabun New" pitchFamily="34" charset="-34"/>
              </a:rPr>
              <a:t> </a:t>
            </a:r>
            <a:r>
              <a:rPr lang="th-TH" altLang="th-TH" sz="3600" kern="600" dirty="0">
                <a:solidFill>
                  <a:srgbClr val="0000FF"/>
                </a:solidFill>
                <a:latin typeface="TH Sarabun New" pitchFamily="34" charset="-34"/>
                <a:cs typeface="TH Sarabun New" pitchFamily="34" charset="-34"/>
              </a:rPr>
              <a:t>              </a:t>
            </a:r>
            <a:r>
              <a:rPr lang="en-US" altLang="th-TH" sz="2800" kern="600" dirty="0">
                <a:solidFill>
                  <a:srgbClr val="0000FF"/>
                </a:solidFill>
                <a:latin typeface="TH Sarabun New" pitchFamily="34" charset="-34"/>
                <a:cs typeface="TH Sarabun New" pitchFamily="34" charset="-34"/>
              </a:rPr>
              <a:t>“</a:t>
            </a:r>
            <a:r>
              <a:rPr lang="th-TH" altLang="th-TH" sz="2400" b="1" kern="600" dirty="0">
                <a:solidFill>
                  <a:srgbClr val="0000FF"/>
                </a:solidFill>
                <a:latin typeface="TH Sarabun New" pitchFamily="34" charset="-34"/>
                <a:cs typeface="TH Sarabun New" pitchFamily="34" charset="-34"/>
              </a:rPr>
              <a:t>กำลังแรงงานไทย</a:t>
            </a:r>
            <a:r>
              <a:rPr lang="th-TH" altLang="th-TH" sz="2400" b="1" dirty="0">
                <a:solidFill>
                  <a:srgbClr val="0000FF"/>
                </a:solidFill>
                <a:latin typeface="TH Sarabun New" pitchFamily="34" charset="-34"/>
                <a:cs typeface="TH Sarabun New" pitchFamily="34" charset="-34"/>
              </a:rPr>
              <a:t>มีสมรรถนะได้มาตรฐานสากล</a:t>
            </a:r>
            <a:r>
              <a:rPr lang="en-US" altLang="th-TH" sz="2400" b="1" dirty="0">
                <a:solidFill>
                  <a:srgbClr val="0000FF"/>
                </a:solidFill>
                <a:latin typeface="TH Sarabun New" pitchFamily="34" charset="-34"/>
                <a:cs typeface="TH Sarabun New" pitchFamily="34" charset="-34"/>
              </a:rPr>
              <a:t>”</a:t>
            </a:r>
            <a:endParaRPr lang="th-TH" altLang="th-TH" sz="2400" b="1" dirty="0">
              <a:solidFill>
                <a:srgbClr val="0000FF"/>
              </a:solidFill>
              <a:latin typeface="TH Sarabun New" pitchFamily="34" charset="-34"/>
              <a:cs typeface="TH Sarabun New" pitchFamily="34" charset="-34"/>
            </a:endParaRPr>
          </a:p>
        </p:txBody>
      </p:sp>
      <p:sp>
        <p:nvSpPr>
          <p:cNvPr id="12309" name="Text Box 31"/>
          <p:cNvSpPr txBox="1">
            <a:spLocks noChangeArrowheads="1"/>
          </p:cNvSpPr>
          <p:nvPr/>
        </p:nvSpPr>
        <p:spPr bwMode="auto">
          <a:xfrm>
            <a:off x="3203129" y="1772816"/>
            <a:ext cx="5257303" cy="1631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9pPr>
          </a:lstStyle>
          <a:p>
            <a:pPr eaLnBrk="1" hangingPunct="1">
              <a:spcBef>
                <a:spcPct val="0"/>
              </a:spcBef>
              <a:buFontTx/>
              <a:buChar char="-"/>
            </a:pPr>
            <a:r>
              <a:rPr lang="th-TH" altLang="th-TH" sz="2800" b="1" dirty="0">
                <a:solidFill>
                  <a:srgbClr val="003300"/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 </a:t>
            </a:r>
            <a:r>
              <a:rPr lang="th-TH" altLang="th-TH" sz="2400" b="1" dirty="0">
                <a:solidFill>
                  <a:srgbClr val="003300"/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พัฒนาและทดสอบมาตรฐานฝีมือแรงงานแห่งชาติ</a:t>
            </a:r>
          </a:p>
          <a:p>
            <a:pPr eaLnBrk="1" hangingPunct="1">
              <a:spcBef>
                <a:spcPct val="0"/>
              </a:spcBef>
              <a:buFontTx/>
              <a:buChar char="-"/>
            </a:pPr>
            <a:r>
              <a:rPr lang="th-TH" altLang="th-TH" sz="2400" b="1" dirty="0">
                <a:solidFill>
                  <a:srgbClr val="003300"/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 ทดสอบฝีมือคนหางานเพื่อไปทำงานต่างประเทศ</a:t>
            </a:r>
          </a:p>
          <a:p>
            <a:pPr eaLnBrk="1" hangingPunct="1">
              <a:spcBef>
                <a:spcPct val="0"/>
              </a:spcBef>
              <a:buFontTx/>
              <a:buChar char="-"/>
            </a:pPr>
            <a:r>
              <a:rPr lang="th-TH" altLang="th-TH" sz="2400" b="1" dirty="0">
                <a:solidFill>
                  <a:srgbClr val="003300"/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 จัดการแข่งขันฝีมือแรงงาน ระดับชาติ อาเซียน </a:t>
            </a:r>
            <a:r>
              <a:rPr lang="th-TH" altLang="th-TH" sz="2400" b="1" dirty="0" smtClean="0">
                <a:solidFill>
                  <a:srgbClr val="003300"/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นานาชาติ</a:t>
            </a:r>
          </a:p>
          <a:p>
            <a:pPr eaLnBrk="1" hangingPunct="1">
              <a:spcBef>
                <a:spcPct val="0"/>
              </a:spcBef>
              <a:buFontTx/>
              <a:buChar char="-"/>
            </a:pPr>
            <a:r>
              <a:rPr lang="th-TH" altLang="th-TH" sz="2400" b="1" dirty="0" smtClean="0">
                <a:solidFill>
                  <a:srgbClr val="003300"/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-การรับรอง ความรู้ ความสามารถ</a:t>
            </a:r>
            <a:endParaRPr lang="th-TH" altLang="th-TH" sz="2400" b="1" dirty="0">
              <a:solidFill>
                <a:srgbClr val="003300"/>
              </a:solidFill>
              <a:latin typeface="AngsanaUPC" panose="02020603050405020304" pitchFamily="18" charset="-34"/>
              <a:cs typeface="AngsanaUPC" panose="02020603050405020304" pitchFamily="18" charset="-34"/>
            </a:endParaRPr>
          </a:p>
        </p:txBody>
      </p:sp>
      <p:sp>
        <p:nvSpPr>
          <p:cNvPr id="56350" name="Text Box 30"/>
          <p:cNvSpPr txBox="1">
            <a:spLocks noChangeArrowheads="1"/>
          </p:cNvSpPr>
          <p:nvPr/>
        </p:nvSpPr>
        <p:spPr bwMode="auto">
          <a:xfrm>
            <a:off x="2987674" y="1565106"/>
            <a:ext cx="4176613" cy="313932"/>
          </a:xfrm>
          <a:prstGeom prst="rect">
            <a:avLst/>
          </a:prstGeom>
          <a:noFill/>
          <a:ln w="38100">
            <a:solidFill>
              <a:srgbClr val="00B0F0"/>
            </a:solidFill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>
              <a:lnSpc>
                <a:spcPct val="90000"/>
              </a:lnSpc>
              <a:defRPr/>
            </a:pPr>
            <a:r>
              <a:rPr lang="th-TH" sz="1600" b="1" dirty="0">
                <a:solidFill>
                  <a:srgbClr val="CC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H SarabunPSK" pitchFamily="34" charset="-34"/>
                <a:cs typeface="TH SarabunPSK" pitchFamily="34" charset="-34"/>
              </a:rPr>
              <a:t>พัฒนามาตรฐานฝีมือแรงงาน</a:t>
            </a:r>
          </a:p>
        </p:txBody>
      </p:sp>
      <p:sp>
        <p:nvSpPr>
          <p:cNvPr id="12311" name="Text Box 28"/>
          <p:cNvSpPr txBox="1">
            <a:spLocks noChangeArrowheads="1"/>
          </p:cNvSpPr>
          <p:nvPr/>
        </p:nvSpPr>
        <p:spPr bwMode="auto">
          <a:xfrm>
            <a:off x="179611" y="5229200"/>
            <a:ext cx="4320381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9pPr>
          </a:lstStyle>
          <a:p>
            <a:pPr eaLnBrk="1" hangingPunct="1">
              <a:spcBef>
                <a:spcPct val="0"/>
              </a:spcBef>
              <a:buFontTx/>
              <a:buChar char="-"/>
            </a:pPr>
            <a:r>
              <a:rPr lang="th-TH" altLang="th-TH" sz="2400" b="1" dirty="0">
                <a:solidFill>
                  <a:srgbClr val="003300"/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 การฝึกเตรียมเข้าทำงาน (แรงงานใหม่)</a:t>
            </a:r>
          </a:p>
          <a:p>
            <a:pPr eaLnBrk="1" hangingPunct="1">
              <a:spcBef>
                <a:spcPct val="0"/>
              </a:spcBef>
              <a:buFontTx/>
              <a:buChar char="-"/>
            </a:pPr>
            <a:r>
              <a:rPr lang="th-TH" altLang="th-TH" sz="2400" b="1" dirty="0">
                <a:solidFill>
                  <a:srgbClr val="003300"/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 การฝึกยกระดับฝีมือ (แรงงานที่ทำงานอยู่แล้ว)</a:t>
            </a:r>
          </a:p>
          <a:p>
            <a:pPr eaLnBrk="1" hangingPunct="1">
              <a:spcBef>
                <a:spcPct val="0"/>
              </a:spcBef>
              <a:buFontTx/>
              <a:buChar char="-"/>
            </a:pPr>
            <a:r>
              <a:rPr lang="th-TH" altLang="th-TH" sz="2400" b="1" dirty="0">
                <a:solidFill>
                  <a:srgbClr val="003300"/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 การฝึกอาชีพเสริม/การประกอบอาชีพอิสระ</a:t>
            </a:r>
          </a:p>
        </p:txBody>
      </p:sp>
      <p:sp>
        <p:nvSpPr>
          <p:cNvPr id="24" name="Slide Number Placeholder 4"/>
          <p:cNvSpPr txBox="1">
            <a:spLocks/>
          </p:cNvSpPr>
          <p:nvPr/>
        </p:nvSpPr>
        <p:spPr bwMode="auto">
          <a:xfrm>
            <a:off x="2513013" y="6400357"/>
            <a:ext cx="2895600" cy="365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th-TH"/>
            </a:defPPr>
            <a:lvl1pPr marL="0" algn="ctr" defTabSz="914400" rtl="0" eaLnBrk="0" latinLnBrk="0" hangingPunct="0"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  <a:defRPr sz="2400" b="1" kern="1200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defRPr>
            </a:lvl1pPr>
            <a:lvl2pPr marL="742950" indent="-285750" algn="l" defTabSz="914400" rtl="0" eaLnBrk="0" latinLnBrk="0" hangingPunct="0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defRPr>
            </a:lvl2pPr>
            <a:lvl3pPr marL="1143000" indent="-228600" algn="l" defTabSz="914400" rtl="0" eaLnBrk="0" latinLnBrk="0" hangingPunct="0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defRPr>
            </a:lvl3pPr>
            <a:lvl4pPr marL="1600200" indent="-228600" algn="l" defTabSz="914400" rtl="0" eaLnBrk="0" latinLnBrk="0" hangingPunct="0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defRPr>
            </a:lvl4pPr>
            <a:lvl5pPr marL="2057400" indent="-228600" algn="l" defTabSz="914400" rtl="0" eaLnBrk="0" latinLnBrk="0" hangingPunct="0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defRPr>
            </a:lvl5pPr>
            <a:lvl6pPr marL="25146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defRPr>
            </a:lvl6pPr>
            <a:lvl7pPr marL="29718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defRPr>
            </a:lvl7pPr>
            <a:lvl8pPr marL="34290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defRPr>
            </a:lvl8pPr>
            <a:lvl9pPr marL="38862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th-TH" sz="1800" dirty="0" smtClean="0">
                <a:solidFill>
                  <a:srgbClr val="000000"/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 </a:t>
            </a:r>
            <a:r>
              <a:rPr lang="th-TH" altLang="th-TH" sz="1800" dirty="0" smtClean="0">
                <a:solidFill>
                  <a:srgbClr val="000000"/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หน้าที่ </a:t>
            </a:r>
            <a:fld id="{012406EF-88F0-419B-86FD-7ED1416857F1}" type="slidenum">
              <a:rPr lang="en-US" altLang="th-TH" sz="1800" smtClean="0">
                <a:solidFill>
                  <a:srgbClr val="000000"/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pPr eaLnBrk="1" hangingPunct="1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t>10</a:t>
            </a:fld>
            <a:endParaRPr lang="en-US" altLang="th-TH" sz="1800" dirty="0">
              <a:solidFill>
                <a:srgbClr val="000000"/>
              </a:solidFill>
              <a:latin typeface="AngsanaUPC" panose="02020603050405020304" pitchFamily="18" charset="-34"/>
              <a:cs typeface="AngsanaUPC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655905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ชื่อเรื่อง 1"/>
          <p:cNvSpPr txBox="1">
            <a:spLocks/>
          </p:cNvSpPr>
          <p:nvPr/>
        </p:nvSpPr>
        <p:spPr>
          <a:xfrm>
            <a:off x="5389500" y="1041799"/>
            <a:ext cx="1807693" cy="930489"/>
          </a:xfrm>
          <a:prstGeom prst="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lnSpc>
                <a:spcPct val="85000"/>
              </a:lnSpc>
              <a:spcAft>
                <a:spcPts val="0"/>
              </a:spcAft>
              <a:defRPr/>
            </a:pPr>
            <a:r>
              <a:rPr lang="th-TH" sz="1400" b="1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ปรับบทบาทภารกิจโดยมุ่งเน้นการกำกับดูแลและส่งเสริมการมี</a:t>
            </a:r>
            <a:br>
              <a:rPr lang="th-TH" sz="1400" b="1" dirty="0" smtClean="0">
                <a:latin typeface="AngsanaUPC" panose="02020603050405020304" pitchFamily="18" charset="-34"/>
                <a:cs typeface="AngsanaUPC" panose="02020603050405020304" pitchFamily="18" charset="-34"/>
              </a:rPr>
            </a:br>
            <a:r>
              <a:rPr lang="th-TH" sz="1400" b="1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ส่วนร่วมด้านการพัฒนาฝีมือแรงงานของทั้งภาครัฐและเอกชน</a:t>
            </a:r>
            <a:endParaRPr lang="en-US" sz="1400" b="1" dirty="0">
              <a:latin typeface="AngsanaUPC" panose="02020603050405020304" pitchFamily="18" charset="-34"/>
              <a:cs typeface="AngsanaUPC" panose="02020603050405020304" pitchFamily="18" charset="-34"/>
            </a:endParaRPr>
          </a:p>
        </p:txBody>
      </p:sp>
      <p:sp>
        <p:nvSpPr>
          <p:cNvPr id="6" name="ชื่อเรื่อง 1"/>
          <p:cNvSpPr txBox="1">
            <a:spLocks/>
          </p:cNvSpPr>
          <p:nvPr/>
        </p:nvSpPr>
        <p:spPr>
          <a:xfrm>
            <a:off x="139755" y="1050272"/>
            <a:ext cx="1739343" cy="938568"/>
          </a:xfrm>
          <a:prstGeom prst="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lnSpc>
                <a:spcPct val="85000"/>
              </a:lnSpc>
              <a:spcAft>
                <a:spcPts val="0"/>
              </a:spcAft>
              <a:defRPr/>
            </a:pPr>
            <a:r>
              <a:rPr lang="th-TH" sz="1600" b="1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เพิ่มขีดความสามารถ</a:t>
            </a:r>
            <a:br>
              <a:rPr lang="th-TH" sz="1600" b="1" dirty="0" smtClean="0">
                <a:latin typeface="AngsanaUPC" panose="02020603050405020304" pitchFamily="18" charset="-34"/>
                <a:cs typeface="AngsanaUPC" panose="02020603050405020304" pitchFamily="18" charset="-34"/>
              </a:rPr>
            </a:br>
            <a:r>
              <a:rPr lang="th-TH" sz="1600" b="1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กำลังแรงงานของประเทศรองรับการเข้าสู่ประชาคมอาเซียน</a:t>
            </a:r>
            <a:endParaRPr lang="en-US" sz="1600" b="1" dirty="0">
              <a:latin typeface="AngsanaUPC" panose="02020603050405020304" pitchFamily="18" charset="-34"/>
              <a:cs typeface="AngsanaUPC" panose="02020603050405020304" pitchFamily="18" charset="-34"/>
            </a:endParaRPr>
          </a:p>
        </p:txBody>
      </p:sp>
      <p:sp>
        <p:nvSpPr>
          <p:cNvPr id="7" name="ชื่อเรื่อง 1"/>
          <p:cNvSpPr txBox="1">
            <a:spLocks/>
          </p:cNvSpPr>
          <p:nvPr/>
        </p:nvSpPr>
        <p:spPr>
          <a:xfrm>
            <a:off x="1966685" y="1051738"/>
            <a:ext cx="1605183" cy="930489"/>
          </a:xfrm>
          <a:prstGeom prst="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lnSpc>
                <a:spcPct val="85000"/>
              </a:lnSpc>
              <a:spcAft>
                <a:spcPts val="0"/>
              </a:spcAft>
              <a:defRPr/>
            </a:pPr>
            <a:r>
              <a:rPr lang="th-TH" sz="1450" b="1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เร่งรัดการจัดทำมาตรฐานฝีมือแรงงานและระบบรับรอง</a:t>
            </a:r>
            <a:r>
              <a:rPr lang="th-TH" sz="1450" b="1" spc="-3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ความสามารถ</a:t>
            </a:r>
            <a:br>
              <a:rPr lang="th-TH" sz="1450" b="1" spc="-30" dirty="0" smtClean="0">
                <a:latin typeface="AngsanaUPC" panose="02020603050405020304" pitchFamily="18" charset="-34"/>
                <a:cs typeface="AngsanaUPC" panose="02020603050405020304" pitchFamily="18" charset="-34"/>
              </a:rPr>
            </a:br>
            <a:r>
              <a:rPr lang="th-TH" sz="1450" b="1" spc="-30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ในการประกอบอาชีพ</a:t>
            </a:r>
            <a:endParaRPr lang="en-US" sz="1450" b="1" spc="-30" dirty="0">
              <a:latin typeface="AngsanaUPC" panose="02020603050405020304" pitchFamily="18" charset="-34"/>
              <a:cs typeface="AngsanaUPC" panose="02020603050405020304" pitchFamily="18" charset="-34"/>
            </a:endParaRPr>
          </a:p>
        </p:txBody>
      </p:sp>
      <p:sp>
        <p:nvSpPr>
          <p:cNvPr id="12" name="สี่เหลี่ยมผืนผ้า 11"/>
          <p:cNvSpPr/>
          <p:nvPr/>
        </p:nvSpPr>
        <p:spPr>
          <a:xfrm>
            <a:off x="0" y="258414"/>
            <a:ext cx="9144000" cy="642918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b="1" dirty="0">
                <a:solidFill>
                  <a:schemeClr val="tx2"/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นโยบายและทิศทางการพัฒนาฝีมือแรงงาน ปี 2558</a:t>
            </a:r>
            <a:endParaRPr lang="th-TH" dirty="0">
              <a:solidFill>
                <a:schemeClr val="tx2"/>
              </a:solidFill>
              <a:latin typeface="AngsanaUPC" panose="02020603050405020304" pitchFamily="18" charset="-34"/>
              <a:cs typeface="AngsanaUPC" panose="02020603050405020304" pitchFamily="18" charset="-34"/>
            </a:endParaRPr>
          </a:p>
        </p:txBody>
      </p:sp>
      <p:sp>
        <p:nvSpPr>
          <p:cNvPr id="14" name="ชื่อเรื่อง 1"/>
          <p:cNvSpPr txBox="1">
            <a:spLocks/>
          </p:cNvSpPr>
          <p:nvPr/>
        </p:nvSpPr>
        <p:spPr>
          <a:xfrm>
            <a:off x="3653244" y="1041799"/>
            <a:ext cx="1664817" cy="930489"/>
          </a:xfrm>
          <a:prstGeom prst="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lnSpc>
                <a:spcPct val="85000"/>
              </a:lnSpc>
              <a:spcAft>
                <a:spcPts val="0"/>
              </a:spcAft>
              <a:defRPr/>
            </a:pPr>
            <a:r>
              <a:rPr lang="th-TH" sz="1600" b="1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สนับสนุนการพัฒนาทักษะฝีมือเพื่อเพิ่มโอกาสในการประกอบอาชีพ</a:t>
            </a:r>
            <a:br>
              <a:rPr lang="th-TH" sz="1600" b="1" dirty="0" smtClean="0">
                <a:latin typeface="AngsanaUPC" panose="02020603050405020304" pitchFamily="18" charset="-34"/>
                <a:cs typeface="AngsanaUPC" panose="02020603050405020304" pitchFamily="18" charset="-34"/>
              </a:rPr>
            </a:br>
            <a:r>
              <a:rPr lang="th-TH" sz="1600" b="1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และประกอบอาชีพอิสระ</a:t>
            </a:r>
            <a:endParaRPr lang="en-US" sz="1600" b="1" dirty="0">
              <a:latin typeface="AngsanaUPC" panose="02020603050405020304" pitchFamily="18" charset="-34"/>
              <a:cs typeface="AngsanaUPC" panose="02020603050405020304" pitchFamily="18" charset="-34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52400" y="2106612"/>
            <a:ext cx="1693863" cy="329247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buFontTx/>
              <a:buChar char="-"/>
              <a:defRPr/>
            </a:pPr>
            <a:r>
              <a:rPr lang="th-TH" sz="1600" b="1" dirty="0">
                <a:latin typeface="AngsanaUPC" panose="02020603050405020304" pitchFamily="18" charset="-34"/>
                <a:cs typeface="AngsanaUPC" panose="02020603050405020304" pitchFamily="18" charset="-34"/>
              </a:rPr>
              <a:t> มุ่งเน้นการเพิ่มผลิตภาพแรงงานด้วยการพัฒนาทักษะเทคโนโลยีชั้นสูง</a:t>
            </a:r>
          </a:p>
          <a:p>
            <a:pPr>
              <a:buFontTx/>
              <a:buChar char="-"/>
              <a:defRPr/>
            </a:pPr>
            <a:r>
              <a:rPr lang="th-TH" sz="1600" b="1" dirty="0">
                <a:latin typeface="AngsanaUPC" panose="02020603050405020304" pitchFamily="18" charset="-34"/>
                <a:cs typeface="AngsanaUPC" panose="02020603050405020304" pitchFamily="18" charset="-34"/>
              </a:rPr>
              <a:t> การบริหารจัดการกระบวนการ</a:t>
            </a:r>
            <a:r>
              <a:rPr lang="th-TH" sz="1600" b="1" spc="-30" dirty="0">
                <a:latin typeface="AngsanaUPC" panose="02020603050405020304" pitchFamily="18" charset="-34"/>
                <a:cs typeface="AngsanaUPC" panose="02020603050405020304" pitchFamily="18" charset="-34"/>
              </a:rPr>
              <a:t>ผลิต</a:t>
            </a:r>
            <a:br>
              <a:rPr lang="th-TH" sz="1600" b="1" spc="-30" dirty="0">
                <a:latin typeface="AngsanaUPC" panose="02020603050405020304" pitchFamily="18" charset="-34"/>
                <a:cs typeface="AngsanaUPC" panose="02020603050405020304" pitchFamily="18" charset="-34"/>
              </a:rPr>
            </a:br>
            <a:r>
              <a:rPr lang="th-TH" sz="1600" b="1" spc="-50" dirty="0">
                <a:latin typeface="AngsanaUPC" panose="02020603050405020304" pitchFamily="18" charset="-34"/>
                <a:cs typeface="AngsanaUPC" panose="02020603050405020304" pitchFamily="18" charset="-34"/>
              </a:rPr>
              <a:t>ในภาค</a:t>
            </a:r>
            <a:r>
              <a:rPr lang="th-TH" sz="1600" b="1" spc="-30" dirty="0">
                <a:latin typeface="AngsanaUPC" panose="02020603050405020304" pitchFamily="18" charset="-34"/>
                <a:cs typeface="AngsanaUPC" panose="02020603050405020304" pitchFamily="18" charset="-34"/>
              </a:rPr>
              <a:t>อุตสาหกรรม</a:t>
            </a:r>
            <a:r>
              <a:rPr lang="th-TH" sz="1600" b="1" dirty="0">
                <a:latin typeface="AngsanaUPC" panose="02020603050405020304" pitchFamily="18" charset="-34"/>
                <a:cs typeface="AngsanaUPC" panose="02020603050405020304" pitchFamily="18" charset="-34"/>
              </a:rPr>
              <a:t>หลัก</a:t>
            </a:r>
            <a:br>
              <a:rPr lang="th-TH" sz="1600" b="1" dirty="0">
                <a:latin typeface="AngsanaUPC" panose="02020603050405020304" pitchFamily="18" charset="-34"/>
                <a:cs typeface="AngsanaUPC" panose="02020603050405020304" pitchFamily="18" charset="-34"/>
              </a:rPr>
            </a:br>
            <a:r>
              <a:rPr lang="th-TH" sz="1600" b="1" dirty="0">
                <a:latin typeface="AngsanaUPC" panose="02020603050405020304" pitchFamily="18" charset="-34"/>
                <a:cs typeface="AngsanaUPC" panose="02020603050405020304" pitchFamily="18" charset="-34"/>
              </a:rPr>
              <a:t>- </a:t>
            </a:r>
            <a:r>
              <a:rPr lang="th-TH" sz="1600" b="1" spc="-30" dirty="0">
                <a:latin typeface="AngsanaUPC" panose="02020603050405020304" pitchFamily="18" charset="-34"/>
                <a:cs typeface="AngsanaUPC" panose="02020603050405020304" pitchFamily="18" charset="-34"/>
              </a:rPr>
              <a:t>พัฒนาทักษะด้านภาษา</a:t>
            </a:r>
            <a:r>
              <a:rPr lang="th-TH" sz="1600" b="1" dirty="0">
                <a:latin typeface="AngsanaUPC" panose="02020603050405020304" pitchFamily="18" charset="-34"/>
                <a:cs typeface="AngsanaUPC" panose="02020603050405020304" pitchFamily="18" charset="-34"/>
              </a:rPr>
              <a:t>ต่างประเทศ </a:t>
            </a:r>
          </a:p>
          <a:p>
            <a:pPr>
              <a:buFontTx/>
              <a:buChar char="-"/>
              <a:defRPr/>
            </a:pPr>
            <a:r>
              <a:rPr lang="th-TH" sz="1600" b="1" dirty="0">
                <a:latin typeface="AngsanaUPC" panose="02020603050405020304" pitchFamily="18" charset="-34"/>
                <a:cs typeface="AngsanaUPC" panose="02020603050405020304" pitchFamily="18" charset="-34"/>
              </a:rPr>
              <a:t> เทคโนโลยีสารสนเทศ</a:t>
            </a:r>
            <a:br>
              <a:rPr lang="th-TH" sz="1600" b="1" dirty="0">
                <a:latin typeface="AngsanaUPC" panose="02020603050405020304" pitchFamily="18" charset="-34"/>
                <a:cs typeface="AngsanaUPC" panose="02020603050405020304" pitchFamily="18" charset="-34"/>
              </a:rPr>
            </a:br>
            <a:r>
              <a:rPr lang="th-TH" sz="1600" b="1" dirty="0">
                <a:latin typeface="AngsanaUPC" panose="02020603050405020304" pitchFamily="18" charset="-34"/>
                <a:cs typeface="AngsanaUPC" panose="02020603050405020304" pitchFamily="18" charset="-34"/>
              </a:rPr>
              <a:t>- ภาคบริการด้านการท่องเที่ยวและบริการ</a:t>
            </a:r>
            <a:br>
              <a:rPr lang="th-TH" sz="1600" b="1" dirty="0">
                <a:latin typeface="AngsanaUPC" panose="02020603050405020304" pitchFamily="18" charset="-34"/>
                <a:cs typeface="AngsanaUPC" panose="02020603050405020304" pitchFamily="18" charset="-34"/>
              </a:rPr>
            </a:br>
            <a:r>
              <a:rPr lang="th-TH" sz="1600" b="1" dirty="0">
                <a:latin typeface="AngsanaUPC" panose="02020603050405020304" pitchFamily="18" charset="-34"/>
                <a:cs typeface="AngsanaUPC" panose="02020603050405020304" pitchFamily="18" charset="-34"/>
              </a:rPr>
              <a:t>ที่เกี่ยวข้อง </a:t>
            </a:r>
          </a:p>
          <a:p>
            <a:pPr>
              <a:defRPr/>
            </a:pPr>
            <a:r>
              <a:rPr lang="th-TH" sz="1600" b="1" dirty="0">
                <a:latin typeface="AngsanaUPC" panose="02020603050405020304" pitchFamily="18" charset="-34"/>
                <a:cs typeface="AngsanaUPC" panose="02020603050405020304" pitchFamily="18" charset="-34"/>
              </a:rPr>
              <a:t>- เขตพัฒนาเศรษฐกิจพิเศษ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936750" y="2098848"/>
            <a:ext cx="1662113" cy="2554288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th-TH" sz="1600" b="1" dirty="0">
                <a:solidFill>
                  <a:schemeClr val="tx1"/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เร่งรัดการจัดทำมาตรฐานฝีมือแรงงานและระบบรับรอง</a:t>
            </a:r>
            <a:r>
              <a:rPr lang="th-TH" sz="1600" b="1" spc="-30" dirty="0">
                <a:solidFill>
                  <a:schemeClr val="tx1"/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ความสามารถ</a:t>
            </a:r>
            <a:br>
              <a:rPr lang="th-TH" sz="1600" b="1" spc="-30" dirty="0">
                <a:solidFill>
                  <a:schemeClr val="tx1"/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</a:br>
            <a:r>
              <a:rPr lang="th-TH" sz="1600" b="1" spc="-30" dirty="0">
                <a:solidFill>
                  <a:schemeClr val="tx1"/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ในการประกอบอาชีพ</a:t>
            </a:r>
            <a:endParaRPr lang="en-US" sz="1600" b="1" spc="-30" dirty="0">
              <a:solidFill>
                <a:schemeClr val="tx1"/>
              </a:solidFill>
              <a:latin typeface="AngsanaUPC" panose="02020603050405020304" pitchFamily="18" charset="-34"/>
              <a:cs typeface="AngsanaUPC" panose="02020603050405020304" pitchFamily="18" charset="-34"/>
            </a:endParaRPr>
          </a:p>
          <a:p>
            <a:pPr>
              <a:defRPr/>
            </a:pPr>
            <a:r>
              <a:rPr lang="th-TH" sz="1600" b="1" dirty="0">
                <a:latin typeface="AngsanaUPC" panose="02020603050405020304" pitchFamily="18" charset="-34"/>
                <a:cs typeface="AngsanaUPC" panose="02020603050405020304" pitchFamily="18" charset="-34"/>
              </a:rPr>
              <a:t>โดยเฉพาะในสาขาอาชีพ</a:t>
            </a:r>
            <a:br>
              <a:rPr lang="th-TH" sz="1600" b="1" dirty="0">
                <a:latin typeface="AngsanaUPC" panose="02020603050405020304" pitchFamily="18" charset="-34"/>
                <a:cs typeface="AngsanaUPC" panose="02020603050405020304" pitchFamily="18" charset="-34"/>
              </a:rPr>
            </a:br>
            <a:r>
              <a:rPr lang="th-TH" sz="1600" b="1" dirty="0">
                <a:latin typeface="AngsanaUPC" panose="02020603050405020304" pitchFamily="18" charset="-34"/>
                <a:cs typeface="AngsanaUPC" panose="02020603050405020304" pitchFamily="18" charset="-34"/>
              </a:rPr>
              <a:t>ที่เป็นอันตรายต่อสาธารณะและอาชีพที่จะมีการเคลื่อนย้ายแรงงานฝีมือเสรีในประชาคมเศรษฐกิจอาเซียน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662363" y="2098848"/>
            <a:ext cx="1643062" cy="2554288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th-TH" sz="1600" b="1" dirty="0">
                <a:latin typeface="AngsanaUPC" panose="02020603050405020304" pitchFamily="18" charset="-34"/>
                <a:cs typeface="AngsanaUPC" panose="02020603050405020304" pitchFamily="18" charset="-34"/>
              </a:rPr>
              <a:t>- พัฒนาฝีมือให้กับกลุ่มแรงงานนอกระบบ </a:t>
            </a:r>
            <a:br>
              <a:rPr lang="th-TH" sz="1600" b="1" dirty="0">
                <a:latin typeface="AngsanaUPC" panose="02020603050405020304" pitchFamily="18" charset="-34"/>
                <a:cs typeface="AngsanaUPC" panose="02020603050405020304" pitchFamily="18" charset="-34"/>
              </a:rPr>
            </a:br>
            <a:r>
              <a:rPr lang="th-TH" sz="1600" b="1" dirty="0">
                <a:latin typeface="AngsanaUPC" panose="02020603050405020304" pitchFamily="18" charset="-34"/>
                <a:cs typeface="AngsanaUPC" panose="02020603050405020304" pitchFamily="18" charset="-34"/>
              </a:rPr>
              <a:t>กลุ่มแรงงานสตรี ผู้สูงอายุ ผู้พิการ เพื่อเพิ่มโอกาส</a:t>
            </a:r>
            <a:br>
              <a:rPr lang="th-TH" sz="1600" b="1" dirty="0">
                <a:latin typeface="AngsanaUPC" panose="02020603050405020304" pitchFamily="18" charset="-34"/>
                <a:cs typeface="AngsanaUPC" panose="02020603050405020304" pitchFamily="18" charset="-34"/>
              </a:rPr>
            </a:br>
            <a:r>
              <a:rPr lang="th-TH" sz="1600" b="1" dirty="0">
                <a:latin typeface="AngsanaUPC" panose="02020603050405020304" pitchFamily="18" charset="-34"/>
                <a:cs typeface="AngsanaUPC" panose="02020603050405020304" pitchFamily="18" charset="-34"/>
              </a:rPr>
              <a:t>ในการประกอบอาชีพ</a:t>
            </a:r>
            <a:br>
              <a:rPr lang="th-TH" sz="1600" b="1" dirty="0">
                <a:latin typeface="AngsanaUPC" panose="02020603050405020304" pitchFamily="18" charset="-34"/>
                <a:cs typeface="AngsanaUPC" panose="02020603050405020304" pitchFamily="18" charset="-34"/>
              </a:rPr>
            </a:br>
            <a:r>
              <a:rPr lang="th-TH" sz="1600" b="1" dirty="0">
                <a:latin typeface="AngsanaUPC" panose="02020603050405020304" pitchFamily="18" charset="-34"/>
                <a:cs typeface="AngsanaUPC" panose="02020603050405020304" pitchFamily="18" charset="-34"/>
              </a:rPr>
              <a:t>และประกอบอาชีพอิสระ</a:t>
            </a:r>
          </a:p>
          <a:p>
            <a:pPr>
              <a:defRPr/>
            </a:pPr>
            <a:r>
              <a:rPr lang="th-TH" sz="1600" b="1" dirty="0">
                <a:latin typeface="AngsanaUPC" panose="02020603050405020304" pitchFamily="18" charset="-34"/>
                <a:cs typeface="AngsanaUPC" panose="02020603050405020304" pitchFamily="18" charset="-34"/>
              </a:rPr>
              <a:t>- </a:t>
            </a:r>
            <a:r>
              <a:rPr lang="th-TH" sz="1600" b="1" dirty="0">
                <a:solidFill>
                  <a:schemeClr val="tx1"/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ให้ความสำคัญกับการฝึกอบรมตาม</a:t>
            </a:r>
            <a:r>
              <a:rPr lang="th-TH" sz="1600" b="1" spc="-30" dirty="0">
                <a:solidFill>
                  <a:schemeClr val="tx1"/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โครงการพระราชดำริ </a:t>
            </a:r>
            <a:r>
              <a:rPr lang="th-TH" sz="1600" b="1" dirty="0">
                <a:solidFill>
                  <a:schemeClr val="tx1"/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และพื้นที่ 4 จังหวัดชายแดนภาคใต้ 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389563" y="2080007"/>
            <a:ext cx="1795462" cy="3293209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th-TH" sz="1600" b="1" dirty="0">
                <a:latin typeface="AngsanaUPC" panose="02020603050405020304" pitchFamily="18" charset="-34"/>
                <a:cs typeface="AngsanaUPC" panose="02020603050405020304" pitchFamily="18" charset="-34"/>
              </a:rPr>
              <a:t>มุ่งเน้นการกำกับดูแล</a:t>
            </a:r>
            <a:br>
              <a:rPr lang="th-TH" sz="1600" b="1" dirty="0">
                <a:latin typeface="AngsanaUPC" panose="02020603050405020304" pitchFamily="18" charset="-34"/>
                <a:cs typeface="AngsanaUPC" panose="02020603050405020304" pitchFamily="18" charset="-34"/>
              </a:rPr>
            </a:br>
            <a:r>
              <a:rPr lang="th-TH" sz="1600" b="1" dirty="0">
                <a:latin typeface="AngsanaUPC" panose="02020603050405020304" pitchFamily="18" charset="-34"/>
                <a:cs typeface="AngsanaUPC" panose="02020603050405020304" pitchFamily="18" charset="-34"/>
              </a:rPr>
              <a:t>และส่งเสริมการมีส่วนร่วมด้านการพัฒนาฝีมือแรงงาน</a:t>
            </a:r>
            <a:br>
              <a:rPr lang="th-TH" sz="1600" b="1" dirty="0">
                <a:latin typeface="AngsanaUPC" panose="02020603050405020304" pitchFamily="18" charset="-34"/>
                <a:cs typeface="AngsanaUPC" panose="02020603050405020304" pitchFamily="18" charset="-34"/>
              </a:rPr>
            </a:br>
            <a:r>
              <a:rPr lang="th-TH" sz="1600" b="1" dirty="0">
                <a:latin typeface="AngsanaUPC" panose="02020603050405020304" pitchFamily="18" charset="-34"/>
                <a:cs typeface="AngsanaUPC" panose="02020603050405020304" pitchFamily="18" charset="-34"/>
              </a:rPr>
              <a:t>ของทั้งภาครัฐและเอกชน </a:t>
            </a:r>
            <a:br>
              <a:rPr lang="th-TH" sz="1600" b="1" dirty="0">
                <a:latin typeface="AngsanaUPC" panose="02020603050405020304" pitchFamily="18" charset="-34"/>
                <a:cs typeface="AngsanaUPC" panose="02020603050405020304" pitchFamily="18" charset="-34"/>
              </a:rPr>
            </a:br>
            <a:r>
              <a:rPr lang="th-TH" sz="1600" b="1" dirty="0">
                <a:latin typeface="AngsanaUPC" panose="02020603050405020304" pitchFamily="18" charset="-34"/>
                <a:cs typeface="AngsanaUPC" panose="02020603050405020304" pitchFamily="18" charset="-34"/>
              </a:rPr>
              <a:t>ด้วยมาตรการจูงใจด้านสิทธิประโยชน์ทางภาษีและอื่น ๆ </a:t>
            </a:r>
            <a:br>
              <a:rPr lang="th-TH" sz="1600" b="1" dirty="0">
                <a:latin typeface="AngsanaUPC" panose="02020603050405020304" pitchFamily="18" charset="-34"/>
                <a:cs typeface="AngsanaUPC" panose="02020603050405020304" pitchFamily="18" charset="-34"/>
              </a:rPr>
            </a:br>
            <a:r>
              <a:rPr lang="th-TH" sz="1600" b="1" dirty="0">
                <a:latin typeface="AngsanaUPC" panose="02020603050405020304" pitchFamily="18" charset="-34"/>
                <a:cs typeface="AngsanaUPC" panose="02020603050405020304" pitchFamily="18" charset="-34"/>
              </a:rPr>
              <a:t>อย่างเหมาะสม รวมถึงการเป็นพันธมิตรเชิงยุทธศาสตร์ </a:t>
            </a:r>
            <a:br>
              <a:rPr lang="th-TH" sz="1600" b="1" dirty="0">
                <a:latin typeface="AngsanaUPC" panose="02020603050405020304" pitchFamily="18" charset="-34"/>
                <a:cs typeface="AngsanaUPC" panose="02020603050405020304" pitchFamily="18" charset="-34"/>
              </a:rPr>
            </a:br>
            <a:r>
              <a:rPr lang="th-TH" sz="1600" b="1" dirty="0">
                <a:latin typeface="AngsanaUPC" panose="02020603050405020304" pitchFamily="18" charset="-34"/>
                <a:cs typeface="AngsanaUPC" panose="02020603050405020304" pitchFamily="18" charset="-34"/>
              </a:rPr>
              <a:t>เพื่อความสำเร็จของเป้าหมายร่วมกัน </a:t>
            </a:r>
            <a:r>
              <a:rPr lang="en-US" sz="1600" b="1" dirty="0">
                <a:latin typeface="AngsanaUPC" panose="02020603050405020304" pitchFamily="18" charset="-34"/>
                <a:cs typeface="AngsanaUPC" panose="02020603050405020304" pitchFamily="18" charset="-34"/>
              </a:rPr>
              <a:t>: Collaboration </a:t>
            </a:r>
            <a:r>
              <a:rPr lang="th-TH" sz="1600" b="1" dirty="0">
                <a:latin typeface="AngsanaUPC" panose="02020603050405020304" pitchFamily="18" charset="-34"/>
                <a:cs typeface="AngsanaUPC" panose="02020603050405020304" pitchFamily="18" charset="-34"/>
              </a:rPr>
              <a:t/>
            </a:r>
            <a:br>
              <a:rPr lang="th-TH" sz="1600" b="1" dirty="0">
                <a:latin typeface="AngsanaUPC" panose="02020603050405020304" pitchFamily="18" charset="-34"/>
                <a:cs typeface="AngsanaUPC" panose="02020603050405020304" pitchFamily="18" charset="-34"/>
              </a:rPr>
            </a:br>
            <a:r>
              <a:rPr lang="th-TH" sz="1600" b="1" dirty="0">
                <a:latin typeface="AngsanaUPC" panose="02020603050405020304" pitchFamily="18" charset="-34"/>
                <a:cs typeface="AngsanaUPC" panose="02020603050405020304" pitchFamily="18" charset="-34"/>
              </a:rPr>
              <a:t>ร่วมแรง ร่วมใจ ไปสู่จุดหมาย</a:t>
            </a:r>
            <a:br>
              <a:rPr lang="th-TH" sz="1600" b="1" dirty="0">
                <a:latin typeface="AngsanaUPC" panose="02020603050405020304" pitchFamily="18" charset="-34"/>
                <a:cs typeface="AngsanaUPC" panose="02020603050405020304" pitchFamily="18" charset="-34"/>
              </a:rPr>
            </a:br>
            <a:r>
              <a:rPr lang="th-TH" sz="1600" b="1" dirty="0">
                <a:latin typeface="AngsanaUPC" panose="02020603050405020304" pitchFamily="18" charset="-34"/>
                <a:cs typeface="AngsanaUPC" panose="02020603050405020304" pitchFamily="18" charset="-34"/>
              </a:rPr>
              <a:t>การพัฒนาประเทศ</a:t>
            </a:r>
            <a:br>
              <a:rPr lang="th-TH" sz="1600" b="1" dirty="0">
                <a:latin typeface="AngsanaUPC" panose="02020603050405020304" pitchFamily="18" charset="-34"/>
                <a:cs typeface="AngsanaUPC" panose="02020603050405020304" pitchFamily="18" charset="-34"/>
              </a:rPr>
            </a:br>
            <a:r>
              <a:rPr lang="th-TH" sz="1600" b="1" dirty="0">
                <a:latin typeface="AngsanaUPC" panose="02020603050405020304" pitchFamily="18" charset="-34"/>
                <a:cs typeface="AngsanaUPC" panose="02020603050405020304" pitchFamily="18" charset="-34"/>
              </a:rPr>
              <a:t>อย่างยั่งยืน</a:t>
            </a:r>
          </a:p>
        </p:txBody>
      </p:sp>
      <p:sp>
        <p:nvSpPr>
          <p:cNvPr id="21" name="ชื่อเรื่อง 1"/>
          <p:cNvSpPr txBox="1">
            <a:spLocks/>
          </p:cNvSpPr>
          <p:nvPr/>
        </p:nvSpPr>
        <p:spPr>
          <a:xfrm>
            <a:off x="7284779" y="1045459"/>
            <a:ext cx="1716377" cy="906951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lnSpc>
                <a:spcPct val="85000"/>
              </a:lnSpc>
              <a:spcAft>
                <a:spcPts val="0"/>
              </a:spcAft>
              <a:defRPr/>
            </a:pPr>
            <a:r>
              <a:rPr lang="th-TH" sz="1600" b="1" dirty="0" smtClean="0">
                <a:solidFill>
                  <a:schemeClr val="tx2">
                    <a:lumMod val="75000"/>
                  </a:schemeClr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บริหารจัดการองค์กร</a:t>
            </a:r>
            <a:br>
              <a:rPr lang="th-TH" sz="1600" b="1" dirty="0" smtClean="0">
                <a:solidFill>
                  <a:schemeClr val="tx2">
                    <a:lumMod val="75000"/>
                  </a:schemeClr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</a:br>
            <a:r>
              <a:rPr lang="th-TH" sz="1600" b="1" dirty="0" smtClean="0">
                <a:solidFill>
                  <a:schemeClr val="tx2">
                    <a:lumMod val="75000"/>
                  </a:schemeClr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ด้วยความโปร่งใส เป็นธรรม ยึดหลัก ธรรม</a:t>
            </a:r>
            <a:r>
              <a:rPr lang="th-TH" sz="1600" b="1" dirty="0" err="1" smtClean="0">
                <a:solidFill>
                  <a:schemeClr val="tx2">
                    <a:lumMod val="75000"/>
                  </a:schemeClr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ภิ</a:t>
            </a:r>
            <a:r>
              <a:rPr lang="th-TH" sz="1600" b="1" dirty="0" smtClean="0">
                <a:solidFill>
                  <a:schemeClr val="tx2">
                    <a:lumMod val="75000"/>
                  </a:schemeClr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บาล    (</a:t>
            </a:r>
            <a:r>
              <a:rPr lang="en-US" sz="1600" b="1" dirty="0" smtClean="0">
                <a:solidFill>
                  <a:schemeClr val="tx2">
                    <a:lumMod val="75000"/>
                  </a:schemeClr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Good Governance</a:t>
            </a:r>
            <a:r>
              <a:rPr lang="th-TH" sz="1600" b="1" dirty="0" smtClean="0">
                <a:solidFill>
                  <a:schemeClr val="tx2">
                    <a:lumMod val="75000"/>
                  </a:schemeClr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)</a:t>
            </a:r>
            <a:endParaRPr lang="en-US" sz="1600" b="1" dirty="0">
              <a:solidFill>
                <a:schemeClr val="tx2">
                  <a:lumMod val="75000"/>
                </a:schemeClr>
              </a:solidFill>
              <a:latin typeface="AngsanaUPC" panose="02020603050405020304" pitchFamily="18" charset="-34"/>
              <a:cs typeface="AngsanaUPC" panose="02020603050405020304" pitchFamily="18" charset="-34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7296150" y="2106612"/>
            <a:ext cx="1704975" cy="132238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>
              <a:defRPr/>
            </a:pPr>
            <a:r>
              <a:rPr lang="th-TH" sz="1600" b="1" dirty="0">
                <a:latin typeface="AngsanaUPC" panose="02020603050405020304" pitchFamily="18" charset="-34"/>
                <a:cs typeface="AngsanaUPC" panose="02020603050405020304" pitchFamily="18" charset="-34"/>
              </a:rPr>
              <a:t>ให้ความสำคัญกับการพัฒนาบุคลากรให้เป็น</a:t>
            </a:r>
            <a:br>
              <a:rPr lang="th-TH" sz="1600" b="1" dirty="0">
                <a:latin typeface="AngsanaUPC" panose="02020603050405020304" pitchFamily="18" charset="-34"/>
                <a:cs typeface="AngsanaUPC" panose="02020603050405020304" pitchFamily="18" charset="-34"/>
              </a:rPr>
            </a:br>
            <a:r>
              <a:rPr lang="th-TH" sz="1600" b="1" dirty="0">
                <a:latin typeface="AngsanaUPC" panose="02020603050405020304" pitchFamily="18" charset="-34"/>
                <a:cs typeface="AngsanaUPC" panose="02020603050405020304" pitchFamily="18" charset="-34"/>
              </a:rPr>
              <a:t>คนเก่ง คนดี และมีความเชี่ยวชาญ เป็นนักพัฒนา</a:t>
            </a:r>
            <a:r>
              <a:rPr lang="th-TH" sz="1600" b="1" spc="-30" dirty="0">
                <a:latin typeface="AngsanaUPC" panose="02020603050405020304" pitchFamily="18" charset="-34"/>
                <a:cs typeface="AngsanaUPC" panose="02020603050405020304" pitchFamily="18" charset="-34"/>
              </a:rPr>
              <a:t>ฝีมือแรงงานอย่างมืออาชีพ</a:t>
            </a:r>
          </a:p>
        </p:txBody>
      </p:sp>
      <p:sp>
        <p:nvSpPr>
          <p:cNvPr id="13" name="Slide Number Placeholder 4"/>
          <p:cNvSpPr txBox="1">
            <a:spLocks/>
          </p:cNvSpPr>
          <p:nvPr/>
        </p:nvSpPr>
        <p:spPr bwMode="auto">
          <a:xfrm>
            <a:off x="3124200" y="6381328"/>
            <a:ext cx="2895600" cy="365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th-TH"/>
            </a:defPPr>
            <a:lvl1pPr marL="0" algn="ctr" defTabSz="914400" rtl="0" eaLnBrk="0" latinLnBrk="0" hangingPunct="0"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  <a:defRPr sz="2400" b="1" kern="1200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defRPr>
            </a:lvl1pPr>
            <a:lvl2pPr marL="742950" indent="-285750" algn="l" defTabSz="914400" rtl="0" eaLnBrk="0" latinLnBrk="0" hangingPunct="0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defRPr>
            </a:lvl2pPr>
            <a:lvl3pPr marL="1143000" indent="-228600" algn="l" defTabSz="914400" rtl="0" eaLnBrk="0" latinLnBrk="0" hangingPunct="0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defRPr>
            </a:lvl3pPr>
            <a:lvl4pPr marL="1600200" indent="-228600" algn="l" defTabSz="914400" rtl="0" eaLnBrk="0" latinLnBrk="0" hangingPunct="0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defRPr>
            </a:lvl4pPr>
            <a:lvl5pPr marL="2057400" indent="-228600" algn="l" defTabSz="914400" rtl="0" eaLnBrk="0" latinLnBrk="0" hangingPunct="0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defRPr>
            </a:lvl5pPr>
            <a:lvl6pPr marL="25146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defRPr>
            </a:lvl6pPr>
            <a:lvl7pPr marL="29718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defRPr>
            </a:lvl7pPr>
            <a:lvl8pPr marL="34290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defRPr>
            </a:lvl8pPr>
            <a:lvl9pPr marL="38862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th-TH" sz="1800" dirty="0" smtClean="0">
                <a:solidFill>
                  <a:srgbClr val="000000"/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 </a:t>
            </a:r>
            <a:r>
              <a:rPr lang="th-TH" altLang="th-TH" sz="1800" dirty="0" smtClean="0">
                <a:solidFill>
                  <a:srgbClr val="000000"/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หน้าที่ </a:t>
            </a:r>
            <a:fld id="{012406EF-88F0-419B-86FD-7ED1416857F1}" type="slidenum">
              <a:rPr lang="en-US" altLang="th-TH" sz="1800" smtClean="0">
                <a:solidFill>
                  <a:srgbClr val="000000"/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pPr eaLnBrk="1" hangingPunct="1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t>11</a:t>
            </a:fld>
            <a:endParaRPr lang="en-US" altLang="th-TH" sz="1800" dirty="0">
              <a:solidFill>
                <a:srgbClr val="000000"/>
              </a:solidFill>
              <a:latin typeface="AngsanaUPC" panose="02020603050405020304" pitchFamily="18" charset="-34"/>
              <a:cs typeface="AngsanaUPC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723064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 txBox="1">
            <a:spLocks/>
          </p:cNvSpPr>
          <p:nvPr/>
        </p:nvSpPr>
        <p:spPr bwMode="auto">
          <a:xfrm>
            <a:off x="609798" y="146577"/>
            <a:ext cx="7994650" cy="647700"/>
          </a:xfrm>
          <a:prstGeom prst="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91432" tIns="45716" rIns="91432" bIns="45716" anchor="ctr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th-TH" altLang="th-TH" sz="3600" b="1">
                <a:solidFill>
                  <a:srgbClr val="0D0D0D"/>
                </a:solidFill>
                <a:latin typeface="TH SarabunPSK" pitchFamily="34" charset="-34"/>
                <a:cs typeface="TH SarabunPSK" pitchFamily="34" charset="-34"/>
              </a:rPr>
              <a:t>บทบาทใหม่ของกรมพัฒนาฝีมือแรงงาน</a:t>
            </a:r>
            <a:endParaRPr lang="th-TH" altLang="th-TH" sz="2400" b="1">
              <a:solidFill>
                <a:srgbClr val="000000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27" name="Rounded Rectangle 26"/>
          <p:cNvSpPr/>
          <p:nvPr/>
        </p:nvSpPr>
        <p:spPr>
          <a:xfrm>
            <a:off x="1619250" y="3933056"/>
            <a:ext cx="7273925" cy="1081087"/>
          </a:xfrm>
          <a:prstGeom prst="roundRect">
            <a:avLst>
              <a:gd name="adj" fmla="val 12312"/>
            </a:avLst>
          </a:prstGeom>
          <a:solidFill>
            <a:srgbClr val="4F81BD">
              <a:lumMod val="20000"/>
              <a:lumOff val="80000"/>
            </a:srgbClr>
          </a:solidFill>
          <a:ln w="38100" cmpd="sng">
            <a:solidFill>
              <a:srgbClr val="4F81BD"/>
            </a:solidFill>
          </a:ln>
        </p:spPr>
        <p:txBody>
          <a:bodyPr lIns="91432" tIns="45716" rIns="91432" bIns="45716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2400" b="1" kern="0" dirty="0">
                <a:solidFill>
                  <a:srgbClr val="000000"/>
                </a:solidFill>
                <a:latin typeface="TH Sarabun New" panose="020B0500040200020003" pitchFamily="34" charset="-34"/>
                <a:ea typeface="Tahoma" panose="020B0604030504040204" pitchFamily="34" charset="0"/>
                <a:cs typeface="TH Sarabun New" panose="020B0500040200020003" pitchFamily="34" charset="-34"/>
              </a:rPr>
              <a:t> </a:t>
            </a:r>
            <a:r>
              <a:rPr lang="en-US" sz="2400" b="1" kern="0" dirty="0">
                <a:solidFill>
                  <a:srgbClr val="000000"/>
                </a:solidFill>
                <a:latin typeface="TH Sarabun New" panose="020B0500040200020003" pitchFamily="34" charset="-34"/>
                <a:ea typeface="Tahoma" panose="020B0604030504040204" pitchFamily="34" charset="0"/>
                <a:cs typeface="TH Sarabun New" panose="020B0500040200020003" pitchFamily="34" charset="-34"/>
              </a:rPr>
              <a:t>1</a:t>
            </a:r>
            <a:r>
              <a:rPr lang="th-TH" sz="2400" b="1" kern="0" dirty="0">
                <a:solidFill>
                  <a:srgbClr val="000000"/>
                </a:solidFill>
                <a:latin typeface="TH Sarabun New" panose="020B0500040200020003" pitchFamily="34" charset="-34"/>
                <a:ea typeface="Tahoma" panose="020B0604030504040204" pitchFamily="34" charset="0"/>
                <a:cs typeface="TH Sarabun New" panose="020B0500040200020003" pitchFamily="34" charset="-34"/>
              </a:rPr>
              <a:t>. สร้างเครือข่ายการพัฒนาทรัพยากรมนุษย์ ในลักษณะ </a:t>
            </a:r>
            <a:r>
              <a:rPr lang="th-TH" sz="2400" b="1" u="sng" kern="0" dirty="0">
                <a:solidFill>
                  <a:schemeClr val="tx2"/>
                </a:solidFill>
                <a:latin typeface="TH Sarabun New" panose="020B0500040200020003" pitchFamily="34" charset="-34"/>
                <a:ea typeface="Tahoma" panose="020B0604030504040204" pitchFamily="34" charset="0"/>
                <a:cs typeface="TH Sarabun New" panose="020B0500040200020003" pitchFamily="34" charset="-34"/>
              </a:rPr>
              <a:t>ทวิภาคี  ไตรภาคี  พหุภาคี</a:t>
            </a:r>
          </a:p>
        </p:txBody>
      </p:sp>
      <p:grpSp>
        <p:nvGrpSpPr>
          <p:cNvPr id="14340" name="Group 7"/>
          <p:cNvGrpSpPr>
            <a:grpSpLocks/>
          </p:cNvGrpSpPr>
          <p:nvPr/>
        </p:nvGrpSpPr>
        <p:grpSpPr bwMode="auto">
          <a:xfrm>
            <a:off x="395288" y="836712"/>
            <a:ext cx="8353425" cy="1224334"/>
            <a:chOff x="606996" y="1628800"/>
            <a:chExt cx="8280920" cy="1224508"/>
          </a:xfrm>
        </p:grpSpPr>
        <p:sp>
          <p:nvSpPr>
            <p:cNvPr id="29" name="Isosceles Triangle 28"/>
            <p:cNvSpPr/>
            <p:nvPr/>
          </p:nvSpPr>
          <p:spPr>
            <a:xfrm>
              <a:off x="606996" y="1628800"/>
              <a:ext cx="8280920" cy="647792"/>
            </a:xfrm>
            <a:prstGeom prst="triangle">
              <a:avLst/>
            </a:prstGeom>
            <a:solidFill>
              <a:srgbClr val="4F81BD"/>
            </a:solidFill>
            <a:ln w="9525" cap="flat" cmpd="sng" algn="ctr">
              <a:solidFill>
                <a:srgbClr val="4F81BD"/>
              </a:solidFill>
              <a:prstDash val="solid"/>
            </a:ln>
            <a:effectLst>
              <a:outerShdw blurRad="38100" dist="25400" dir="2700000" algn="br" rotWithShape="0">
                <a:srgbClr val="000000">
                  <a:alpha val="60000"/>
                </a:srgbClr>
              </a:outerShdw>
            </a:effectLst>
          </p:spPr>
          <p:txBody>
            <a:bodyPr anchor="ctr"/>
            <a:lstStyle/>
            <a:p>
              <a:pPr algn="ctr" fontAlgn="auto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1" kern="0" dirty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606996" y="2276964"/>
              <a:ext cx="8280920" cy="576344"/>
            </a:xfrm>
            <a:prstGeom prst="rect">
              <a:avLst/>
            </a:prstGeom>
            <a:solidFill>
              <a:srgbClr val="4F81BD"/>
            </a:solidFill>
            <a:ln w="9525" cap="flat" cmpd="sng" algn="ctr">
              <a:solidFill>
                <a:srgbClr val="4F81BD"/>
              </a:solidFill>
              <a:prstDash val="solid"/>
            </a:ln>
            <a:effectLst>
              <a:outerShdw blurRad="38100" dist="25400" dir="2700000" algn="br" rotWithShape="0">
                <a:srgbClr val="000000">
                  <a:alpha val="60000"/>
                </a:srgbClr>
              </a:outerShdw>
            </a:effectLst>
          </p:spPr>
          <p:txBody>
            <a:bodyPr anchor="ctr"/>
            <a:lstStyle/>
            <a:p>
              <a:pPr algn="ctr" fontAlgn="auto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 b="1" kern="0" dirty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sp>
        <p:nvSpPr>
          <p:cNvPr id="14341" name="TextBox 8"/>
          <p:cNvSpPr txBox="1">
            <a:spLocks noChangeArrowheads="1"/>
          </p:cNvSpPr>
          <p:nvPr/>
        </p:nvSpPr>
        <p:spPr bwMode="auto">
          <a:xfrm>
            <a:off x="539750" y="764704"/>
            <a:ext cx="8064500" cy="12372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2" tIns="45716" rIns="91432" bIns="45716" anchor="ctr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9pPr>
          </a:lstStyle>
          <a:p>
            <a:pPr algn="ctr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th-TH" sz="2400" b="1" i="1" u="sng" dirty="0">
                <a:solidFill>
                  <a:srgbClr val="FFFFFF"/>
                </a:solidFill>
                <a:latin typeface="TH SarabunPSK" pitchFamily="34" charset="-34"/>
                <a:ea typeface="Arial Unicode MS" pitchFamily="34" charset="-128"/>
                <a:cs typeface="TH SarabunPSK" pitchFamily="34" charset="-34"/>
              </a:rPr>
              <a:t>Strategic Positioning</a:t>
            </a:r>
          </a:p>
          <a:p>
            <a:pPr algn="ctr"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th-TH" altLang="th-TH" sz="2400" b="1" dirty="0">
                <a:solidFill>
                  <a:srgbClr val="FFFFFF"/>
                </a:solidFill>
                <a:latin typeface="TH SarabunPSK" pitchFamily="34" charset="-34"/>
                <a:ea typeface="Arial Unicode MS" pitchFamily="34" charset="-128"/>
                <a:cs typeface="TH SarabunPSK" pitchFamily="34" charset="-34"/>
              </a:rPr>
              <a:t>กรมพัฒนาฝีมือแรงงาน</a:t>
            </a:r>
            <a:endParaRPr lang="en-US" altLang="th-TH" sz="2400" b="1" dirty="0">
              <a:solidFill>
                <a:srgbClr val="FFFFFF"/>
              </a:solidFill>
              <a:latin typeface="TH SarabunPSK" pitchFamily="34" charset="-34"/>
              <a:ea typeface="Arial Unicode MS" pitchFamily="34" charset="-128"/>
              <a:cs typeface="TH SarabunPSK" pitchFamily="34" charset="-34"/>
            </a:endParaRPr>
          </a:p>
          <a:p>
            <a:pPr algn="ctr"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th-TH" altLang="th-TH" sz="2400" b="1" dirty="0">
                <a:solidFill>
                  <a:srgbClr val="FFFFFF"/>
                </a:solidFill>
                <a:latin typeface="TH SarabunPSK" pitchFamily="34" charset="-34"/>
                <a:ea typeface="Arial Unicode MS" pitchFamily="34" charset="-128"/>
                <a:cs typeface="TH SarabunPSK" pitchFamily="34" charset="-34"/>
              </a:rPr>
              <a:t>เป็นหน่วยงานพัฒนาทรัพยากรมนุษย์ของประเทศ  </a:t>
            </a:r>
            <a:r>
              <a:rPr lang="en-US" altLang="th-TH" sz="2400" b="1" dirty="0">
                <a:solidFill>
                  <a:srgbClr val="FFFFFF"/>
                </a:solidFill>
                <a:latin typeface="TH SarabunPSK" pitchFamily="34" charset="-34"/>
                <a:ea typeface="Arial Unicode MS" pitchFamily="34" charset="-128"/>
                <a:cs typeface="TH SarabunPSK" pitchFamily="34" charset="-34"/>
              </a:rPr>
              <a:t>(National HRD Agency)</a:t>
            </a:r>
          </a:p>
        </p:txBody>
      </p:sp>
      <p:sp>
        <p:nvSpPr>
          <p:cNvPr id="32" name="Rounded Rectangle 11"/>
          <p:cNvSpPr>
            <a:spLocks noChangeArrowheads="1"/>
          </p:cNvSpPr>
          <p:nvPr/>
        </p:nvSpPr>
        <p:spPr bwMode="auto">
          <a:xfrm>
            <a:off x="2339975" y="2204864"/>
            <a:ext cx="1976438" cy="1584325"/>
          </a:xfrm>
          <a:prstGeom prst="roundRect">
            <a:avLst>
              <a:gd name="adj" fmla="val 7648"/>
            </a:avLst>
          </a:prstGeom>
          <a:noFill/>
          <a:ln w="38100">
            <a:solidFill>
              <a:srgbClr val="4F81BD"/>
            </a:solidFill>
            <a:round/>
            <a:headEnd/>
            <a:tailEnd/>
          </a:ln>
          <a:extLst/>
        </p:spPr>
        <p:txBody>
          <a:bodyPr lIns="91432" tIns="45716" rIns="91432" bIns="45716" anchor="ctr"/>
          <a:lstStyle>
            <a:lvl1pPr eaLnBrk="0" hangingPunct="0">
              <a:lnSpc>
                <a:spcPct val="80000"/>
              </a:lnSpc>
              <a:spcBef>
                <a:spcPts val="6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3200" b="1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defRPr>
            </a:lvl1pPr>
            <a:lvl2pPr marL="742950" indent="-285750" eaLnBrk="0" hangingPunct="0">
              <a:lnSpc>
                <a:spcPct val="80000"/>
              </a:lnSpc>
              <a:spcBef>
                <a:spcPts val="6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800" b="1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defRPr>
            </a:lvl2pPr>
            <a:lvl3pPr marL="1143000" indent="-228600" eaLnBrk="0" hangingPunct="0">
              <a:lnSpc>
                <a:spcPct val="80000"/>
              </a:lnSpc>
              <a:spcBef>
                <a:spcPts val="6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2400" b="1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defRPr>
            </a:lvl3pPr>
            <a:lvl4pPr marL="1600200" indent="-228600" eaLnBrk="0" hangingPunct="0">
              <a:lnSpc>
                <a:spcPct val="80000"/>
              </a:lnSpc>
              <a:spcBef>
                <a:spcPts val="600"/>
              </a:spcBef>
              <a:buClr>
                <a:schemeClr val="accent1"/>
              </a:buClr>
              <a:buFont typeface="Arial" pitchFamily="34" charset="0"/>
              <a:buChar char="•"/>
              <a:defRPr sz="2000" b="1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defRPr>
            </a:lvl4pPr>
            <a:lvl5pPr marL="2057400" indent="-228600" eaLnBrk="0" hangingPunct="0">
              <a:lnSpc>
                <a:spcPct val="80000"/>
              </a:lnSpc>
              <a:spcBef>
                <a:spcPts val="6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2000" b="1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itchFamily="34" charset="0"/>
              <a:buChar char="•"/>
              <a:defRPr sz="2000" b="1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itchFamily="34" charset="0"/>
              <a:buChar char="•"/>
              <a:defRPr sz="2000" b="1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itchFamily="34" charset="0"/>
              <a:buChar char="•"/>
              <a:defRPr sz="2000" b="1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itchFamily="34" charset="0"/>
              <a:buChar char="•"/>
              <a:defRPr sz="2000" b="1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defRPr>
            </a:lvl9pPr>
          </a:lstStyle>
          <a:p>
            <a:pPr algn="ctr" fontAlgn="auto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defRPr/>
            </a:pPr>
            <a:r>
              <a:rPr lang="th-TH" altLang="th-TH" sz="2000" kern="0" dirty="0" smtClean="0">
                <a:solidFill>
                  <a:srgbClr val="008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เพิ่มภารกิจ</a:t>
            </a:r>
          </a:p>
          <a:p>
            <a:pPr algn="ctr" fontAlgn="auto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defRPr/>
            </a:pPr>
            <a:r>
              <a:rPr lang="th-TH" altLang="th-TH" sz="2000" kern="0" dirty="0" smtClean="0">
                <a:solidFill>
                  <a:srgbClr val="00206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กำกับดูแล</a:t>
            </a:r>
            <a:endParaRPr lang="en-US" altLang="th-TH" sz="2000" kern="0" dirty="0" smtClean="0">
              <a:solidFill>
                <a:srgbClr val="002060"/>
              </a:solidFill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algn="ctr" fontAlgn="auto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defRPr/>
            </a:pPr>
            <a:r>
              <a:rPr lang="en-US" altLang="th-TH" sz="2000" kern="0" dirty="0" smtClean="0">
                <a:solidFill>
                  <a:srgbClr val="0000CC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(Regulator)</a:t>
            </a:r>
          </a:p>
        </p:txBody>
      </p:sp>
      <p:sp>
        <p:nvSpPr>
          <p:cNvPr id="33" name="Rounded Rectangle 14"/>
          <p:cNvSpPr>
            <a:spLocks noChangeArrowheads="1"/>
          </p:cNvSpPr>
          <p:nvPr/>
        </p:nvSpPr>
        <p:spPr bwMode="auto">
          <a:xfrm>
            <a:off x="4427538" y="2204864"/>
            <a:ext cx="1978025" cy="1584325"/>
          </a:xfrm>
          <a:prstGeom prst="roundRect">
            <a:avLst>
              <a:gd name="adj" fmla="val 7648"/>
            </a:avLst>
          </a:prstGeom>
          <a:noFill/>
          <a:ln w="38100">
            <a:solidFill>
              <a:srgbClr val="4F81BD"/>
            </a:solidFill>
            <a:round/>
            <a:headEnd/>
            <a:tailEnd/>
          </a:ln>
          <a:extLst/>
        </p:spPr>
        <p:txBody>
          <a:bodyPr lIns="91432" tIns="45716" rIns="91432" bIns="45716" anchor="ctr"/>
          <a:lstStyle>
            <a:lvl1pPr eaLnBrk="0" hangingPunct="0">
              <a:lnSpc>
                <a:spcPct val="80000"/>
              </a:lnSpc>
              <a:spcBef>
                <a:spcPts val="6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3200" b="1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defRPr>
            </a:lvl1pPr>
            <a:lvl2pPr marL="742950" indent="-285750" eaLnBrk="0" hangingPunct="0">
              <a:lnSpc>
                <a:spcPct val="80000"/>
              </a:lnSpc>
              <a:spcBef>
                <a:spcPts val="6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800" b="1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defRPr>
            </a:lvl2pPr>
            <a:lvl3pPr marL="1143000" indent="-228600" eaLnBrk="0" hangingPunct="0">
              <a:lnSpc>
                <a:spcPct val="80000"/>
              </a:lnSpc>
              <a:spcBef>
                <a:spcPts val="6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2400" b="1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defRPr>
            </a:lvl3pPr>
            <a:lvl4pPr marL="1600200" indent="-228600" eaLnBrk="0" hangingPunct="0">
              <a:lnSpc>
                <a:spcPct val="80000"/>
              </a:lnSpc>
              <a:spcBef>
                <a:spcPts val="600"/>
              </a:spcBef>
              <a:buClr>
                <a:schemeClr val="accent1"/>
              </a:buClr>
              <a:buFont typeface="Arial" pitchFamily="34" charset="0"/>
              <a:buChar char="•"/>
              <a:defRPr sz="2000" b="1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defRPr>
            </a:lvl4pPr>
            <a:lvl5pPr marL="2057400" indent="-228600" eaLnBrk="0" hangingPunct="0">
              <a:lnSpc>
                <a:spcPct val="80000"/>
              </a:lnSpc>
              <a:spcBef>
                <a:spcPts val="6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2000" b="1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itchFamily="34" charset="0"/>
              <a:buChar char="•"/>
              <a:defRPr sz="2000" b="1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itchFamily="34" charset="0"/>
              <a:buChar char="•"/>
              <a:defRPr sz="2000" b="1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itchFamily="34" charset="0"/>
              <a:buChar char="•"/>
              <a:defRPr sz="2000" b="1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itchFamily="34" charset="0"/>
              <a:buChar char="•"/>
              <a:defRPr sz="2000" b="1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defRPr>
            </a:lvl9pPr>
          </a:lstStyle>
          <a:p>
            <a:pPr algn="ctr" fontAlgn="auto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defRPr/>
            </a:pPr>
            <a:r>
              <a:rPr lang="th-TH" altLang="th-TH" sz="2000" kern="0" dirty="0" smtClean="0">
                <a:solidFill>
                  <a:srgbClr val="008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เพิ่มภารกิจ</a:t>
            </a:r>
          </a:p>
          <a:p>
            <a:pPr algn="ctr" fontAlgn="auto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defRPr/>
            </a:pPr>
            <a:r>
              <a:rPr lang="th-TH" altLang="th-TH" sz="2000" kern="0" dirty="0" smtClean="0">
                <a:solidFill>
                  <a:srgbClr val="0070C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ส่งเสริม สนับสนุน</a:t>
            </a:r>
          </a:p>
          <a:p>
            <a:pPr algn="ctr" fontAlgn="auto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defRPr/>
            </a:pPr>
            <a:r>
              <a:rPr lang="th-TH" altLang="th-TH" sz="2000" b="0" kern="0" dirty="0" smtClean="0">
                <a:solidFill>
                  <a:srgbClr val="0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altLang="th-TH" sz="2000" kern="0" dirty="0" smtClean="0">
                <a:solidFill>
                  <a:srgbClr val="0000CC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(Facilitator)</a:t>
            </a:r>
          </a:p>
        </p:txBody>
      </p:sp>
      <p:sp>
        <p:nvSpPr>
          <p:cNvPr id="34" name="Rounded Rectangle 15"/>
          <p:cNvSpPr>
            <a:spLocks noChangeArrowheads="1"/>
          </p:cNvSpPr>
          <p:nvPr/>
        </p:nvSpPr>
        <p:spPr bwMode="auto">
          <a:xfrm>
            <a:off x="6516688" y="2204864"/>
            <a:ext cx="2376487" cy="1584325"/>
          </a:xfrm>
          <a:prstGeom prst="roundRect">
            <a:avLst>
              <a:gd name="adj" fmla="val 7648"/>
            </a:avLst>
          </a:prstGeom>
          <a:noFill/>
          <a:ln w="38100">
            <a:solidFill>
              <a:srgbClr val="FF0000"/>
            </a:solidFill>
            <a:prstDash val="sysDash"/>
            <a:round/>
            <a:headEnd/>
            <a:tailEnd/>
          </a:ln>
          <a:extLst/>
        </p:spPr>
        <p:txBody>
          <a:bodyPr lIns="91432" tIns="45716" rIns="91432" bIns="45716" anchor="ctr"/>
          <a:lstStyle>
            <a:lvl1pPr eaLnBrk="0" hangingPunct="0">
              <a:lnSpc>
                <a:spcPct val="80000"/>
              </a:lnSpc>
              <a:spcBef>
                <a:spcPts val="6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3200" b="1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defRPr>
            </a:lvl1pPr>
            <a:lvl2pPr marL="742950" indent="-285750" eaLnBrk="0" hangingPunct="0">
              <a:lnSpc>
                <a:spcPct val="80000"/>
              </a:lnSpc>
              <a:spcBef>
                <a:spcPts val="6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800" b="1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defRPr>
            </a:lvl2pPr>
            <a:lvl3pPr marL="1143000" indent="-228600" eaLnBrk="0" hangingPunct="0">
              <a:lnSpc>
                <a:spcPct val="80000"/>
              </a:lnSpc>
              <a:spcBef>
                <a:spcPts val="6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2400" b="1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defRPr>
            </a:lvl3pPr>
            <a:lvl4pPr marL="1600200" indent="-228600" eaLnBrk="0" hangingPunct="0">
              <a:lnSpc>
                <a:spcPct val="80000"/>
              </a:lnSpc>
              <a:spcBef>
                <a:spcPts val="600"/>
              </a:spcBef>
              <a:buClr>
                <a:schemeClr val="accent1"/>
              </a:buClr>
              <a:buFont typeface="Arial" pitchFamily="34" charset="0"/>
              <a:buChar char="•"/>
              <a:defRPr sz="2000" b="1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defRPr>
            </a:lvl4pPr>
            <a:lvl5pPr marL="2057400" indent="-228600" eaLnBrk="0" hangingPunct="0">
              <a:lnSpc>
                <a:spcPct val="80000"/>
              </a:lnSpc>
              <a:spcBef>
                <a:spcPts val="6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2000" b="1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itchFamily="34" charset="0"/>
              <a:buChar char="•"/>
              <a:defRPr sz="2000" b="1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itchFamily="34" charset="0"/>
              <a:buChar char="•"/>
              <a:defRPr sz="2000" b="1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itchFamily="34" charset="0"/>
              <a:buChar char="•"/>
              <a:defRPr sz="2000" b="1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itchFamily="34" charset="0"/>
              <a:buChar char="•"/>
              <a:defRPr sz="2000" b="1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defRPr>
            </a:lvl9pPr>
          </a:lstStyle>
          <a:p>
            <a:pPr algn="ctr" fontAlgn="auto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defRPr/>
            </a:pPr>
            <a:r>
              <a:rPr lang="th-TH" altLang="th-TH" sz="2000" kern="0" dirty="0" smtClean="0">
                <a:solidFill>
                  <a:srgbClr val="C00000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ลดภารกิจการฝึกอบรมและ การทดสอบมาตรฐานฯ</a:t>
            </a:r>
          </a:p>
          <a:p>
            <a:pPr algn="ctr" fontAlgn="auto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defRPr/>
            </a:pPr>
            <a:r>
              <a:rPr lang="en-US" altLang="th-TH" sz="2000" kern="0" dirty="0" smtClean="0">
                <a:solidFill>
                  <a:srgbClr val="0000CC"/>
                </a:solidFill>
                <a:latin typeface="TH Sarabun New" panose="020B0500040200020003" pitchFamily="34" charset="-34"/>
                <a:cs typeface="TH Sarabun New" panose="020B0500040200020003" pitchFamily="34" charset="-34"/>
              </a:rPr>
              <a:t>(Operator)</a:t>
            </a:r>
          </a:p>
        </p:txBody>
      </p:sp>
      <p:sp>
        <p:nvSpPr>
          <p:cNvPr id="35" name="Rounded Rectangle 17"/>
          <p:cNvSpPr>
            <a:spLocks noChangeArrowheads="1"/>
          </p:cNvSpPr>
          <p:nvPr/>
        </p:nvSpPr>
        <p:spPr bwMode="auto">
          <a:xfrm>
            <a:off x="179388" y="2204864"/>
            <a:ext cx="2049462" cy="1584325"/>
          </a:xfrm>
          <a:prstGeom prst="roundRect">
            <a:avLst>
              <a:gd name="adj" fmla="val 7648"/>
            </a:avLst>
          </a:prstGeom>
          <a:noFill/>
          <a:ln w="38100">
            <a:solidFill>
              <a:srgbClr val="4F81BD"/>
            </a:solidFill>
            <a:round/>
            <a:headEnd/>
            <a:tailEnd/>
          </a:ln>
          <a:extLst/>
        </p:spPr>
        <p:txBody>
          <a:bodyPr lIns="91432" tIns="45716" rIns="91432" bIns="45716" anchor="ctr"/>
          <a:lstStyle>
            <a:lvl1pPr eaLnBrk="0" hangingPunct="0">
              <a:lnSpc>
                <a:spcPct val="80000"/>
              </a:lnSpc>
              <a:spcBef>
                <a:spcPts val="6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3200" b="1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defRPr>
            </a:lvl1pPr>
            <a:lvl2pPr marL="742950" indent="-285750" eaLnBrk="0" hangingPunct="0">
              <a:lnSpc>
                <a:spcPct val="80000"/>
              </a:lnSpc>
              <a:spcBef>
                <a:spcPts val="6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800" b="1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defRPr>
            </a:lvl2pPr>
            <a:lvl3pPr marL="1143000" indent="-228600" eaLnBrk="0" hangingPunct="0">
              <a:lnSpc>
                <a:spcPct val="80000"/>
              </a:lnSpc>
              <a:spcBef>
                <a:spcPts val="6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2400" b="1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defRPr>
            </a:lvl3pPr>
            <a:lvl4pPr marL="1600200" indent="-228600" eaLnBrk="0" hangingPunct="0">
              <a:lnSpc>
                <a:spcPct val="80000"/>
              </a:lnSpc>
              <a:spcBef>
                <a:spcPts val="600"/>
              </a:spcBef>
              <a:buClr>
                <a:schemeClr val="accent1"/>
              </a:buClr>
              <a:buFont typeface="Arial" pitchFamily="34" charset="0"/>
              <a:buChar char="•"/>
              <a:defRPr sz="2000" b="1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defRPr>
            </a:lvl4pPr>
            <a:lvl5pPr marL="2057400" indent="-228600" eaLnBrk="0" hangingPunct="0">
              <a:lnSpc>
                <a:spcPct val="80000"/>
              </a:lnSpc>
              <a:spcBef>
                <a:spcPts val="6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2000" b="1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itchFamily="34" charset="0"/>
              <a:buChar char="•"/>
              <a:defRPr sz="2000" b="1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itchFamily="34" charset="0"/>
              <a:buChar char="•"/>
              <a:defRPr sz="2000" b="1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itchFamily="34" charset="0"/>
              <a:buChar char="•"/>
              <a:defRPr sz="2000" b="1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itchFamily="34" charset="0"/>
              <a:buChar char="•"/>
              <a:defRPr sz="2000" b="1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defRPr>
            </a:lvl9pPr>
          </a:lstStyle>
          <a:p>
            <a:pPr algn="ctr" fontAlgn="auto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defRPr/>
            </a:pPr>
            <a:r>
              <a:rPr lang="th-TH" altLang="th-TH" sz="1600" kern="0" dirty="0" smtClean="0">
                <a:solidFill>
                  <a:srgbClr val="008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เพิ่มภารกิจ</a:t>
            </a:r>
          </a:p>
          <a:p>
            <a:pPr algn="ctr" fontAlgn="auto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defRPr/>
            </a:pPr>
            <a:r>
              <a:rPr lang="th-TH" altLang="th-TH" sz="1800" kern="0" dirty="0" smtClean="0">
                <a:solidFill>
                  <a:srgbClr val="7030A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ขับเคลื่อนนโยบายการพัฒนาทรัพยากรมนุษย์</a:t>
            </a:r>
          </a:p>
          <a:p>
            <a:pPr algn="ctr" fontAlgn="auto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defRPr/>
            </a:pPr>
            <a:r>
              <a:rPr lang="en-US" altLang="th-TH" sz="1600" kern="0" dirty="0" smtClean="0">
                <a:solidFill>
                  <a:srgbClr val="0000CC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(Policy Advisor)</a:t>
            </a:r>
          </a:p>
        </p:txBody>
      </p:sp>
      <p:sp>
        <p:nvSpPr>
          <p:cNvPr id="36" name="Rounded Rectangle 13"/>
          <p:cNvSpPr>
            <a:spLocks noChangeArrowheads="1"/>
          </p:cNvSpPr>
          <p:nvPr/>
        </p:nvSpPr>
        <p:spPr bwMode="auto">
          <a:xfrm>
            <a:off x="179388" y="4005064"/>
            <a:ext cx="1296987" cy="2281237"/>
          </a:xfrm>
          <a:prstGeom prst="roundRect">
            <a:avLst>
              <a:gd name="adj" fmla="val 7648"/>
            </a:avLst>
          </a:prstGeom>
          <a:noFill/>
          <a:ln w="38100">
            <a:solidFill>
              <a:srgbClr val="4F81BD"/>
            </a:solidFill>
            <a:round/>
            <a:headEnd/>
            <a:tailEnd/>
          </a:ln>
          <a:extLst/>
        </p:spPr>
        <p:txBody>
          <a:bodyPr lIns="91432" tIns="45716" rIns="91432" bIns="45716" anchor="ctr"/>
          <a:lstStyle>
            <a:lvl1pPr eaLnBrk="0" hangingPunct="0">
              <a:lnSpc>
                <a:spcPct val="80000"/>
              </a:lnSpc>
              <a:spcBef>
                <a:spcPts val="6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3200" b="1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defRPr>
            </a:lvl1pPr>
            <a:lvl2pPr marL="742950" indent="-285750" eaLnBrk="0" hangingPunct="0">
              <a:lnSpc>
                <a:spcPct val="80000"/>
              </a:lnSpc>
              <a:spcBef>
                <a:spcPts val="6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800" b="1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defRPr>
            </a:lvl2pPr>
            <a:lvl3pPr marL="1143000" indent="-228600" eaLnBrk="0" hangingPunct="0">
              <a:lnSpc>
                <a:spcPct val="80000"/>
              </a:lnSpc>
              <a:spcBef>
                <a:spcPts val="6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2400" b="1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defRPr>
            </a:lvl3pPr>
            <a:lvl4pPr marL="1600200" indent="-228600" eaLnBrk="0" hangingPunct="0">
              <a:lnSpc>
                <a:spcPct val="80000"/>
              </a:lnSpc>
              <a:spcBef>
                <a:spcPts val="600"/>
              </a:spcBef>
              <a:buClr>
                <a:schemeClr val="accent1"/>
              </a:buClr>
              <a:buFont typeface="Arial" pitchFamily="34" charset="0"/>
              <a:buChar char="•"/>
              <a:defRPr sz="2000" b="1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defRPr>
            </a:lvl4pPr>
            <a:lvl5pPr marL="2057400" indent="-228600" eaLnBrk="0" hangingPunct="0">
              <a:lnSpc>
                <a:spcPct val="80000"/>
              </a:lnSpc>
              <a:spcBef>
                <a:spcPts val="6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2000" b="1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defRPr>
            </a:lvl5pPr>
            <a:lvl6pPr marL="2514600" indent="-228600" eaLnBrk="0" fontAlgn="base" hangingPunct="0">
              <a:lnSpc>
                <a:spcPct val="80000"/>
              </a:lnSpc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itchFamily="34" charset="0"/>
              <a:buChar char="•"/>
              <a:defRPr sz="2000" b="1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defRPr>
            </a:lvl6pPr>
            <a:lvl7pPr marL="2971800" indent="-228600" eaLnBrk="0" fontAlgn="base" hangingPunct="0">
              <a:lnSpc>
                <a:spcPct val="80000"/>
              </a:lnSpc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itchFamily="34" charset="0"/>
              <a:buChar char="•"/>
              <a:defRPr sz="2000" b="1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defRPr>
            </a:lvl7pPr>
            <a:lvl8pPr marL="3429000" indent="-228600" eaLnBrk="0" fontAlgn="base" hangingPunct="0">
              <a:lnSpc>
                <a:spcPct val="80000"/>
              </a:lnSpc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itchFamily="34" charset="0"/>
              <a:buChar char="•"/>
              <a:defRPr sz="2000" b="1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defRPr>
            </a:lvl8pPr>
            <a:lvl9pPr marL="3886200" indent="-228600" eaLnBrk="0" fontAlgn="base" hangingPunct="0">
              <a:lnSpc>
                <a:spcPct val="80000"/>
              </a:lnSpc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itchFamily="34" charset="0"/>
              <a:buChar char="•"/>
              <a:defRPr sz="2000" b="1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defRPr>
            </a:lvl9pPr>
          </a:lstStyle>
          <a:p>
            <a:pPr algn="ctr" fontAlgn="auto">
              <a:spcBef>
                <a:spcPct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defRPr/>
            </a:pPr>
            <a:endParaRPr lang="th-TH" altLang="th-TH" sz="1400" kern="0" dirty="0" smtClean="0">
              <a:solidFill>
                <a:srgbClr val="008000"/>
              </a:solidFill>
              <a:latin typeface="Tahoma" pitchFamily="34" charset="0"/>
              <a:cs typeface="Tahoma" pitchFamily="34" charset="0"/>
            </a:endParaRPr>
          </a:p>
          <a:p>
            <a:pPr algn="ctr" fontAlgn="auto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defRPr/>
            </a:pPr>
            <a:r>
              <a:rPr lang="th-TH" altLang="th-TH" sz="1600" kern="0" dirty="0" smtClean="0">
                <a:solidFill>
                  <a:srgbClr val="008000"/>
                </a:solidFill>
                <a:latin typeface="Tahoma" pitchFamily="34" charset="0"/>
                <a:cs typeface="Tahoma" pitchFamily="34" charset="0"/>
              </a:rPr>
              <a:t>กระบวน</a:t>
            </a:r>
          </a:p>
          <a:p>
            <a:pPr algn="ctr" fontAlgn="auto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defRPr/>
            </a:pPr>
            <a:r>
              <a:rPr lang="th-TH" altLang="th-TH" sz="1600" kern="0" dirty="0" smtClean="0">
                <a:solidFill>
                  <a:srgbClr val="008000"/>
                </a:solidFill>
                <a:latin typeface="Tahoma" pitchFamily="34" charset="0"/>
                <a:cs typeface="Tahoma" pitchFamily="34" charset="0"/>
              </a:rPr>
              <a:t>การ</a:t>
            </a:r>
          </a:p>
          <a:p>
            <a:pPr algn="ctr" fontAlgn="auto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defRPr/>
            </a:pPr>
            <a:r>
              <a:rPr lang="th-TH" altLang="th-TH" sz="1600" kern="0" dirty="0" smtClean="0">
                <a:solidFill>
                  <a:srgbClr val="008000"/>
                </a:solidFill>
                <a:latin typeface="Tahoma" pitchFamily="34" charset="0"/>
                <a:cs typeface="Tahoma" pitchFamily="34" charset="0"/>
              </a:rPr>
              <a:t>ขับเคลื่อน</a:t>
            </a:r>
          </a:p>
          <a:p>
            <a:pPr algn="ctr" fontAlgn="auto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defRPr/>
            </a:pPr>
            <a:r>
              <a:rPr lang="th-TH" altLang="th-TH" sz="1600" kern="0" dirty="0" smtClean="0">
                <a:solidFill>
                  <a:srgbClr val="008000"/>
                </a:solidFill>
                <a:latin typeface="Tahoma" pitchFamily="34" charset="0"/>
                <a:cs typeface="Tahoma" pitchFamily="34" charset="0"/>
              </a:rPr>
              <a:t>ภารกิจ</a:t>
            </a:r>
            <a:endParaRPr lang="en-US" altLang="th-TH" sz="1400" kern="0" dirty="0" smtClean="0">
              <a:solidFill>
                <a:srgbClr val="008000"/>
              </a:solidFill>
              <a:latin typeface="Tahoma" pitchFamily="34" charset="0"/>
              <a:cs typeface="Tahoma" pitchFamily="34" charset="0"/>
            </a:endParaRPr>
          </a:p>
          <a:p>
            <a:pPr algn="ctr" fontAlgn="auto">
              <a:lnSpc>
                <a:spcPct val="2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defRPr/>
            </a:pPr>
            <a:endParaRPr lang="en-US" altLang="th-TH" sz="1200" kern="0" dirty="0" smtClean="0">
              <a:solidFill>
                <a:srgbClr val="0000CC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37" name="Rounded Rectangle 36"/>
          <p:cNvSpPr/>
          <p:nvPr/>
        </p:nvSpPr>
        <p:spPr>
          <a:xfrm>
            <a:off x="1619250" y="5116537"/>
            <a:ext cx="7262813" cy="1120775"/>
          </a:xfrm>
          <a:prstGeom prst="roundRect">
            <a:avLst>
              <a:gd name="adj" fmla="val 12312"/>
            </a:avLst>
          </a:prstGeom>
          <a:solidFill>
            <a:srgbClr val="4F81BD">
              <a:lumMod val="20000"/>
              <a:lumOff val="80000"/>
            </a:srgbClr>
          </a:solidFill>
          <a:ln w="38100" cmpd="sng">
            <a:solidFill>
              <a:srgbClr val="4F81BD"/>
            </a:solidFill>
          </a:ln>
        </p:spPr>
        <p:txBody>
          <a:bodyPr lIns="91432" tIns="45716" rIns="91432" bIns="45716" anchor="ctr"/>
          <a:lstStyle/>
          <a:p>
            <a:pPr algn="thaiDi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h-TH" sz="2000" b="1" kern="0" dirty="0">
                <a:solidFill>
                  <a:srgbClr val="000000"/>
                </a:solidFill>
                <a:latin typeface="TH Sarabun New" panose="020B0500040200020003" pitchFamily="34" charset="-34"/>
                <a:ea typeface="Tahoma" panose="020B0604030504040204" pitchFamily="34" charset="0"/>
                <a:cs typeface="TH Sarabun New" panose="020B0500040200020003" pitchFamily="34" charset="-34"/>
              </a:rPr>
              <a:t> </a:t>
            </a:r>
            <a:r>
              <a:rPr lang="en-US" sz="2000" b="1" kern="0" dirty="0">
                <a:solidFill>
                  <a:srgbClr val="000000"/>
                </a:solidFill>
                <a:latin typeface="TH Sarabun New" panose="020B0500040200020003" pitchFamily="34" charset="-34"/>
                <a:ea typeface="Tahoma" panose="020B0604030504040204" pitchFamily="34" charset="0"/>
                <a:cs typeface="TH Sarabun New" panose="020B0500040200020003" pitchFamily="34" charset="-34"/>
              </a:rPr>
              <a:t>2</a:t>
            </a:r>
            <a:r>
              <a:rPr lang="th-TH" sz="2000" b="1" kern="0" dirty="0">
                <a:solidFill>
                  <a:srgbClr val="000000"/>
                </a:solidFill>
                <a:latin typeface="TH Sarabun New" panose="020B0500040200020003" pitchFamily="34" charset="-34"/>
                <a:ea typeface="Tahoma" panose="020B0604030504040204" pitchFamily="34" charset="0"/>
                <a:cs typeface="TH Sarabun New" panose="020B0500040200020003" pitchFamily="34" charset="-34"/>
              </a:rPr>
              <a:t>. ปรับบทบาท ภารกิจ โครงสร้าง ระบบ และวิธีการทำงาน ของศูนย์พัฒนาฝีมือแรงงาน จังหวัด    เป็นกลไกปฏิบัติการในพื้นที่ระดับต่าง ๆ รวมทั้ง ปรับปรุงกฎ  ระเบียบ  ประกาศ  หลักเกณฑ์  วิธีการ เงื่อนไขที่เกี่ยวข้อง </a:t>
            </a:r>
          </a:p>
        </p:txBody>
      </p:sp>
      <p:sp>
        <p:nvSpPr>
          <p:cNvPr id="38" name="Title 1"/>
          <p:cNvSpPr txBox="1">
            <a:spLocks/>
          </p:cNvSpPr>
          <p:nvPr/>
        </p:nvSpPr>
        <p:spPr>
          <a:xfrm>
            <a:off x="177800" y="412750"/>
            <a:ext cx="9072563" cy="706438"/>
          </a:xfrm>
          <a:prstGeom prst="rect">
            <a:avLst/>
          </a:prstGeom>
        </p:spPr>
        <p:txBody>
          <a:bodyPr lIns="91432" tIns="45716" rIns="91432" bIns="45716"/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  <a:cs typeface="Angsana New" pitchFamily="18" charset="-34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  <a:cs typeface="Angsana New" pitchFamily="18" charset="-34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  <a:cs typeface="Angsana New" pitchFamily="18" charset="-34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  <a:cs typeface="Angsana New" pitchFamily="18" charset="-34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  <a:cs typeface="Angsana New" pitchFamily="18" charset="-34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  <a:cs typeface="Angsana New" pitchFamily="18" charset="-34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  <a:cs typeface="Angsana New" pitchFamily="18" charset="-34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itchFamily="34" charset="0"/>
                <a:cs typeface="Angsana New" pitchFamily="18" charset="-34"/>
              </a:defRPr>
            </a:lvl9pPr>
          </a:lstStyle>
          <a:p>
            <a:pPr algn="ctr" eaLnBrk="1" hangingPunct="1">
              <a:lnSpc>
                <a:spcPct val="80000"/>
              </a:lnSpc>
              <a:defRPr/>
            </a:pPr>
            <a:r>
              <a:rPr lang="th-TH" sz="3200" dirty="0" smtClean="0">
                <a:latin typeface="TH SarabunPSK" pitchFamily="34" charset="-34"/>
                <a:cs typeface="TH SarabunPSK" pitchFamily="34" charset="-34"/>
              </a:rPr>
              <a:t/>
            </a:r>
            <a:br>
              <a:rPr lang="th-TH" sz="3200" dirty="0" smtClean="0">
                <a:latin typeface="TH SarabunPSK" pitchFamily="34" charset="-34"/>
                <a:cs typeface="TH SarabunPSK" pitchFamily="34" charset="-34"/>
              </a:rPr>
            </a:br>
            <a:r>
              <a:rPr 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H SarabunPSK" pitchFamily="34" charset="-34"/>
                <a:cs typeface="TH SarabunPSK" pitchFamily="34" charset="-34"/>
              </a:rPr>
              <a:t> </a:t>
            </a:r>
          </a:p>
        </p:txBody>
      </p:sp>
      <p:sp>
        <p:nvSpPr>
          <p:cNvPr id="19469" name="Slide Number Placeholder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2BF3621-2AC0-4A6C-81D1-6F561E4C9627}" type="slidenum">
              <a:rPr lang="th-TH"/>
              <a:pPr>
                <a:defRPr/>
              </a:pPr>
              <a:t>12</a:t>
            </a:fld>
            <a:endParaRPr lang="th-TH"/>
          </a:p>
        </p:txBody>
      </p:sp>
      <p:sp>
        <p:nvSpPr>
          <p:cNvPr id="16" name="Slide Number Placeholder 4"/>
          <p:cNvSpPr txBox="1">
            <a:spLocks/>
          </p:cNvSpPr>
          <p:nvPr/>
        </p:nvSpPr>
        <p:spPr bwMode="auto">
          <a:xfrm>
            <a:off x="3124200" y="6381328"/>
            <a:ext cx="2895600" cy="365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th-TH"/>
            </a:defPPr>
            <a:lvl1pPr marL="0" algn="ctr" defTabSz="914400" rtl="0" eaLnBrk="0" latinLnBrk="0" hangingPunct="0"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  <a:defRPr sz="2400" b="1" kern="1200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defRPr>
            </a:lvl1pPr>
            <a:lvl2pPr marL="742950" indent="-285750" algn="l" defTabSz="914400" rtl="0" eaLnBrk="0" latinLnBrk="0" hangingPunct="0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defRPr>
            </a:lvl2pPr>
            <a:lvl3pPr marL="1143000" indent="-228600" algn="l" defTabSz="914400" rtl="0" eaLnBrk="0" latinLnBrk="0" hangingPunct="0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defRPr>
            </a:lvl3pPr>
            <a:lvl4pPr marL="1600200" indent="-228600" algn="l" defTabSz="914400" rtl="0" eaLnBrk="0" latinLnBrk="0" hangingPunct="0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defRPr>
            </a:lvl4pPr>
            <a:lvl5pPr marL="2057400" indent="-228600" algn="l" defTabSz="914400" rtl="0" eaLnBrk="0" latinLnBrk="0" hangingPunct="0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defRPr>
            </a:lvl5pPr>
            <a:lvl6pPr marL="25146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defRPr>
            </a:lvl6pPr>
            <a:lvl7pPr marL="29718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defRPr>
            </a:lvl7pPr>
            <a:lvl8pPr marL="34290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defRPr>
            </a:lvl8pPr>
            <a:lvl9pPr marL="38862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th-TH" sz="1800" dirty="0" smtClean="0">
                <a:solidFill>
                  <a:srgbClr val="000000"/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 </a:t>
            </a:r>
            <a:r>
              <a:rPr lang="th-TH" altLang="th-TH" sz="1800" dirty="0" smtClean="0">
                <a:solidFill>
                  <a:srgbClr val="000000"/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หน้าที่ </a:t>
            </a:r>
            <a:fld id="{012406EF-88F0-419B-86FD-7ED1416857F1}" type="slidenum">
              <a:rPr lang="en-US" altLang="th-TH" sz="1800" smtClean="0">
                <a:solidFill>
                  <a:srgbClr val="000000"/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pPr eaLnBrk="1" hangingPunct="1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t>12</a:t>
            </a:fld>
            <a:endParaRPr lang="en-US" altLang="th-TH" sz="1800" dirty="0">
              <a:solidFill>
                <a:srgbClr val="000000"/>
              </a:solidFill>
              <a:latin typeface="AngsanaUPC" panose="02020603050405020304" pitchFamily="18" charset="-34"/>
              <a:cs typeface="AngsanaUPC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26904278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lvl="0"/>
            <a:r>
              <a:rPr lang="th-TH" sz="4000" b="1" dirty="0" smtClean="0">
                <a:solidFill>
                  <a:srgbClr val="0070C0"/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พระราชบัญญัติส่งเสริมการพัฒนาฝีมือแรงงาน พ.ศ.2545</a:t>
            </a:r>
            <a:endParaRPr lang="th-TH" sz="4000" dirty="0">
              <a:solidFill>
                <a:srgbClr val="0070C0"/>
              </a:solidFill>
              <a:latin typeface="AngsanaUPC" panose="02020603050405020304" pitchFamily="18" charset="-34"/>
              <a:cs typeface="AngsanaUPC" panose="02020603050405020304" pitchFamily="18" charset="-34"/>
            </a:endParaRPr>
          </a:p>
        </p:txBody>
      </p:sp>
      <p:sp>
        <p:nvSpPr>
          <p:cNvPr id="3" name="ตัวยึดหมายเลขภาพนิ่ง 2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9B3ADFCA-84E1-4149-B95F-90388375D48F}" type="slidenum">
              <a:rPr lang="en-US" smtClean="0"/>
              <a:pPr/>
              <a:t>13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575526" y="1052736"/>
            <a:ext cx="817293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th-TH" sz="2700" b="1" dirty="0" smtClean="0">
                <a:solidFill>
                  <a:srgbClr val="0070C0"/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จุดประสงค์ </a:t>
            </a:r>
            <a:r>
              <a:rPr lang="en-US" sz="2700" b="1" dirty="0" smtClean="0">
                <a:solidFill>
                  <a:srgbClr val="0070C0"/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:</a:t>
            </a:r>
            <a:br>
              <a:rPr lang="en-US" sz="2700" b="1" dirty="0" smtClean="0">
                <a:solidFill>
                  <a:srgbClr val="0070C0"/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</a:br>
            <a:r>
              <a:rPr lang="th-TH" sz="2700" b="1" dirty="0" smtClean="0">
                <a:solidFill>
                  <a:srgbClr val="0070C0"/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เพื่อส่งเสริมให้สถานประกอบกิจการ มีส่วนร่วมในการพัฒนาฝีมือแรงงานมากยิ่งขึ้น โดย</a:t>
            </a:r>
          </a:p>
        </p:txBody>
      </p:sp>
      <p:graphicFrame>
        <p:nvGraphicFramePr>
          <p:cNvPr id="8" name="Diagram 5"/>
          <p:cNvGraphicFramePr/>
          <p:nvPr>
            <p:extLst>
              <p:ext uri="{D42A27DB-BD31-4B8C-83A1-F6EECF244321}">
                <p14:modId xmlns:p14="http://schemas.microsoft.com/office/powerpoint/2010/main" val="4132471316"/>
              </p:ext>
            </p:extLst>
          </p:nvPr>
        </p:nvGraphicFramePr>
        <p:xfrm>
          <a:off x="428596" y="1976066"/>
          <a:ext cx="8429684" cy="49975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9" name="Slide Number Placeholder 4"/>
          <p:cNvSpPr txBox="1">
            <a:spLocks/>
          </p:cNvSpPr>
          <p:nvPr/>
        </p:nvSpPr>
        <p:spPr bwMode="auto">
          <a:xfrm>
            <a:off x="6251579" y="6492875"/>
            <a:ext cx="2895600" cy="365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th-TH"/>
            </a:defPPr>
            <a:lvl1pPr marL="0" algn="ctr" defTabSz="914400" rtl="0" eaLnBrk="0" latinLnBrk="0" hangingPunct="0"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  <a:defRPr sz="2400" b="1" kern="1200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defRPr>
            </a:lvl1pPr>
            <a:lvl2pPr marL="742950" indent="-285750" algn="l" defTabSz="914400" rtl="0" eaLnBrk="0" latinLnBrk="0" hangingPunct="0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defRPr>
            </a:lvl2pPr>
            <a:lvl3pPr marL="1143000" indent="-228600" algn="l" defTabSz="914400" rtl="0" eaLnBrk="0" latinLnBrk="0" hangingPunct="0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defRPr>
            </a:lvl3pPr>
            <a:lvl4pPr marL="1600200" indent="-228600" algn="l" defTabSz="914400" rtl="0" eaLnBrk="0" latinLnBrk="0" hangingPunct="0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defRPr>
            </a:lvl4pPr>
            <a:lvl5pPr marL="2057400" indent="-228600" algn="l" defTabSz="914400" rtl="0" eaLnBrk="0" latinLnBrk="0" hangingPunct="0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defRPr>
            </a:lvl5pPr>
            <a:lvl6pPr marL="25146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defRPr>
            </a:lvl6pPr>
            <a:lvl7pPr marL="29718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defRPr>
            </a:lvl7pPr>
            <a:lvl8pPr marL="34290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defRPr>
            </a:lvl8pPr>
            <a:lvl9pPr marL="38862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th-TH" sz="1800" dirty="0" smtClean="0">
                <a:solidFill>
                  <a:srgbClr val="000000"/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 </a:t>
            </a:r>
            <a:r>
              <a:rPr lang="th-TH" altLang="th-TH" sz="1800" dirty="0" smtClean="0">
                <a:solidFill>
                  <a:srgbClr val="000000"/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หน้าที่ </a:t>
            </a:r>
            <a:fld id="{012406EF-88F0-419B-86FD-7ED1416857F1}" type="slidenum">
              <a:rPr lang="en-US" altLang="th-TH" sz="1800" smtClean="0">
                <a:solidFill>
                  <a:srgbClr val="000000"/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pPr eaLnBrk="1" hangingPunct="1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t>13</a:t>
            </a:fld>
            <a:endParaRPr lang="en-US" altLang="th-TH" sz="1800" dirty="0">
              <a:solidFill>
                <a:srgbClr val="000000"/>
              </a:solidFill>
              <a:latin typeface="AngsanaUPC" panose="02020603050405020304" pitchFamily="18" charset="-34"/>
              <a:cs typeface="AngsanaUPC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429760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341784"/>
            <a:ext cx="8229600" cy="1143000"/>
          </a:xfr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lvl="0"/>
            <a:r>
              <a:rPr lang="th-TH" sz="4000" b="1" dirty="0" smtClean="0">
                <a:solidFill>
                  <a:srgbClr val="0070C0"/>
                </a:solidFill>
                <a:latin typeface="FreesiaUPC" pitchFamily="34" charset="-34"/>
                <a:cs typeface="FreesiaUPC" pitchFamily="34" charset="-34"/>
              </a:rPr>
              <a:t>พระราชบัญญัติส่งเสริมการพัฒนาฝีมือแรงงาน (ฉบับที่ </a:t>
            </a:r>
            <a:r>
              <a:rPr lang="en-US" sz="4000" b="1" dirty="0" smtClean="0">
                <a:solidFill>
                  <a:srgbClr val="0070C0"/>
                </a:solidFill>
                <a:latin typeface="FreesiaUPC" pitchFamily="34" charset="-34"/>
                <a:cs typeface="FreesiaUPC" pitchFamily="34" charset="-34"/>
              </a:rPr>
              <a:t>2</a:t>
            </a:r>
            <a:r>
              <a:rPr lang="th-TH" sz="4000" b="1" dirty="0" smtClean="0">
                <a:solidFill>
                  <a:srgbClr val="0070C0"/>
                </a:solidFill>
                <a:latin typeface="FreesiaUPC" pitchFamily="34" charset="-34"/>
                <a:cs typeface="FreesiaUPC" pitchFamily="34" charset="-34"/>
              </a:rPr>
              <a:t>)พ.ศ. 25</a:t>
            </a:r>
            <a:r>
              <a:rPr lang="en-US" sz="4000" b="1" dirty="0" smtClean="0">
                <a:solidFill>
                  <a:srgbClr val="0070C0"/>
                </a:solidFill>
                <a:latin typeface="FreesiaUPC" pitchFamily="34" charset="-34"/>
                <a:cs typeface="FreesiaUPC" pitchFamily="34" charset="-34"/>
              </a:rPr>
              <a:t>57</a:t>
            </a:r>
            <a:endParaRPr lang="th-TH" sz="4000" dirty="0">
              <a:solidFill>
                <a:srgbClr val="0070C0"/>
              </a:solidFill>
              <a:latin typeface="FreesiaUPC" pitchFamily="34" charset="-34"/>
              <a:cs typeface="FreesiaUPC" pitchFamily="34" charset="-34"/>
            </a:endParaRPr>
          </a:p>
        </p:txBody>
      </p:sp>
      <p:sp>
        <p:nvSpPr>
          <p:cNvPr id="3" name="ตัวยึดหมายเลขภาพนิ่ง 2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9B3ADFCA-84E1-4149-B95F-90388375D48F}" type="slidenum">
              <a:rPr lang="en-US" smtClean="0"/>
              <a:pPr/>
              <a:t>14</a:t>
            </a:fld>
            <a:endParaRPr lang="en-US"/>
          </a:p>
        </p:txBody>
      </p:sp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757673151"/>
              </p:ext>
            </p:extLst>
          </p:nvPr>
        </p:nvGraphicFramePr>
        <p:xfrm>
          <a:off x="428596" y="2428868"/>
          <a:ext cx="8429684" cy="44291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" name="Rectangle 6"/>
          <p:cNvSpPr/>
          <p:nvPr/>
        </p:nvSpPr>
        <p:spPr>
          <a:xfrm>
            <a:off x="493017" y="1772816"/>
            <a:ext cx="8208912" cy="1015663"/>
          </a:xfrm>
          <a:prstGeom prst="rect">
            <a:avLst/>
          </a:prstGeom>
          <a:ln w="5715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defRPr/>
            </a:pPr>
            <a:r>
              <a:rPr lang="th-TH" sz="3000" b="1" dirty="0" smtClean="0">
                <a:latin typeface="FreesiaUPC" pitchFamily="34" charset="-34"/>
                <a:cs typeface="FreesiaUPC" pitchFamily="34" charset="-34"/>
              </a:rPr>
              <a:t>เนื่องจากพระราชบัญญัติส่งเสริมการพัฒนาฝีมือแรงงาน พ.ศ. </a:t>
            </a:r>
            <a:r>
              <a:rPr lang="en-US" sz="3000" b="1" dirty="0" smtClean="0">
                <a:latin typeface="FreesiaUPC" pitchFamily="34" charset="-34"/>
                <a:cs typeface="FreesiaUPC" pitchFamily="34" charset="-34"/>
              </a:rPr>
              <a:t>2545 </a:t>
            </a:r>
            <a:r>
              <a:rPr lang="th-TH" sz="3000" b="1" dirty="0" smtClean="0">
                <a:latin typeface="FreesiaUPC" pitchFamily="34" charset="-34"/>
                <a:cs typeface="FreesiaUPC" pitchFamily="34" charset="-34"/>
              </a:rPr>
              <a:t/>
            </a:r>
            <a:br>
              <a:rPr lang="th-TH" sz="3000" b="1" dirty="0" smtClean="0">
                <a:latin typeface="FreesiaUPC" pitchFamily="34" charset="-34"/>
                <a:cs typeface="FreesiaUPC" pitchFamily="34" charset="-34"/>
              </a:rPr>
            </a:br>
            <a:r>
              <a:rPr lang="th-TH" altLang="th-TH" sz="3000" b="1" dirty="0" smtClean="0">
                <a:latin typeface="FreesiaUPC" pitchFamily="34" charset="-34"/>
                <a:cs typeface="FreesiaUPC" pitchFamily="34" charset="-34"/>
              </a:rPr>
              <a:t>ไม่มีบทบัญญัติในเรื่อง ดังนี้</a:t>
            </a:r>
            <a:endParaRPr lang="th-TH" sz="3000" b="1" dirty="0" smtClean="0">
              <a:latin typeface="FreesiaUPC" pitchFamily="34" charset="-34"/>
              <a:cs typeface="FreesiaUPC" pitchFamily="34" charset="-34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649082" y="6309320"/>
            <a:ext cx="5421083" cy="365125"/>
          </a:xfrm>
        </p:spPr>
        <p:txBody>
          <a:bodyPr/>
          <a:lstStyle/>
          <a:p>
            <a:r>
              <a:rPr lang="th-TH" dirty="0" smtClean="0"/>
              <a:t>กองส่งเสริมการพัฒนาฝีมือแรงงาน</a:t>
            </a:r>
            <a:endParaRPr lang="en-US" dirty="0"/>
          </a:p>
        </p:txBody>
      </p:sp>
      <p:sp>
        <p:nvSpPr>
          <p:cNvPr id="8" name="Slide Number Placeholder 4"/>
          <p:cNvSpPr txBox="1">
            <a:spLocks/>
          </p:cNvSpPr>
          <p:nvPr/>
        </p:nvSpPr>
        <p:spPr bwMode="auto">
          <a:xfrm>
            <a:off x="3088465" y="6492654"/>
            <a:ext cx="2895600" cy="365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th-TH"/>
            </a:defPPr>
            <a:lvl1pPr marL="0" algn="ctr" defTabSz="914400" rtl="0" eaLnBrk="0" latinLnBrk="0" hangingPunct="0"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  <a:defRPr sz="2400" b="1" kern="1200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defRPr>
            </a:lvl1pPr>
            <a:lvl2pPr marL="742950" indent="-285750" algn="l" defTabSz="914400" rtl="0" eaLnBrk="0" latinLnBrk="0" hangingPunct="0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defRPr>
            </a:lvl2pPr>
            <a:lvl3pPr marL="1143000" indent="-228600" algn="l" defTabSz="914400" rtl="0" eaLnBrk="0" latinLnBrk="0" hangingPunct="0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defRPr>
            </a:lvl3pPr>
            <a:lvl4pPr marL="1600200" indent="-228600" algn="l" defTabSz="914400" rtl="0" eaLnBrk="0" latinLnBrk="0" hangingPunct="0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defRPr>
            </a:lvl4pPr>
            <a:lvl5pPr marL="2057400" indent="-228600" algn="l" defTabSz="914400" rtl="0" eaLnBrk="0" latinLnBrk="0" hangingPunct="0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defRPr>
            </a:lvl5pPr>
            <a:lvl6pPr marL="25146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defRPr>
            </a:lvl6pPr>
            <a:lvl7pPr marL="29718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defRPr>
            </a:lvl7pPr>
            <a:lvl8pPr marL="34290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defRPr>
            </a:lvl8pPr>
            <a:lvl9pPr marL="38862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th-TH" sz="18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th-TH" altLang="th-TH" sz="18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หน้าที่ </a:t>
            </a:r>
            <a:fld id="{012406EF-88F0-419B-86FD-7ED1416857F1}" type="slidenum">
              <a:rPr lang="en-US" altLang="th-TH" sz="180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eaLnBrk="1" hangingPunct="1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t>14</a:t>
            </a:fld>
            <a:endParaRPr lang="en-US" altLang="th-TH" sz="18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9139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lvl="0"/>
            <a:r>
              <a:rPr lang="th-TH" sz="4000" b="1" dirty="0" smtClean="0">
                <a:solidFill>
                  <a:srgbClr val="0070C0"/>
                </a:solidFill>
                <a:latin typeface="FreesiaUPC" pitchFamily="34" charset="-34"/>
                <a:cs typeface="FreesiaUPC" pitchFamily="34" charset="-34"/>
              </a:rPr>
              <a:t>พระราชบัญญัติส่งเสริมการพัฒนาฝีมือแรงงาน (ฉบับที่ </a:t>
            </a:r>
            <a:r>
              <a:rPr lang="en-US" sz="4000" b="1" dirty="0" smtClean="0">
                <a:solidFill>
                  <a:srgbClr val="0070C0"/>
                </a:solidFill>
                <a:latin typeface="FreesiaUPC" pitchFamily="34" charset="-34"/>
                <a:cs typeface="FreesiaUPC" pitchFamily="34" charset="-34"/>
              </a:rPr>
              <a:t>2</a:t>
            </a:r>
            <a:r>
              <a:rPr lang="th-TH" sz="4000" b="1" dirty="0" smtClean="0">
                <a:solidFill>
                  <a:srgbClr val="0070C0"/>
                </a:solidFill>
                <a:latin typeface="FreesiaUPC" pitchFamily="34" charset="-34"/>
                <a:cs typeface="FreesiaUPC" pitchFamily="34" charset="-34"/>
              </a:rPr>
              <a:t>)พ.ศ. 25</a:t>
            </a:r>
            <a:r>
              <a:rPr lang="en-US" sz="4000" b="1" dirty="0" smtClean="0">
                <a:solidFill>
                  <a:srgbClr val="0070C0"/>
                </a:solidFill>
                <a:latin typeface="FreesiaUPC" pitchFamily="34" charset="-34"/>
                <a:cs typeface="FreesiaUPC" pitchFamily="34" charset="-34"/>
              </a:rPr>
              <a:t>57 </a:t>
            </a:r>
            <a:r>
              <a:rPr lang="th-TH" sz="4000" b="1" dirty="0" smtClean="0">
                <a:solidFill>
                  <a:srgbClr val="0070C0"/>
                </a:solidFill>
                <a:latin typeface="FreesiaUPC" pitchFamily="34" charset="-34"/>
                <a:cs typeface="FreesiaUPC" pitchFamily="34" charset="-34"/>
              </a:rPr>
              <a:t>(ต่อ)</a:t>
            </a:r>
            <a:endParaRPr lang="th-TH" sz="4000" dirty="0">
              <a:solidFill>
                <a:srgbClr val="0070C0"/>
              </a:solidFill>
              <a:latin typeface="FreesiaUPC" pitchFamily="34" charset="-34"/>
              <a:cs typeface="FreesiaUPC" pitchFamily="34" charset="-34"/>
            </a:endParaRPr>
          </a:p>
        </p:txBody>
      </p:sp>
      <p:sp>
        <p:nvSpPr>
          <p:cNvPr id="3" name="ตัวยึดหมายเลขภาพนิ่ง 2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9B3ADFCA-84E1-4149-B95F-90388375D48F}" type="slidenum">
              <a:rPr lang="en-US" smtClean="0"/>
              <a:pPr/>
              <a:t>15</a:t>
            </a:fld>
            <a:endParaRPr lang="en-US"/>
          </a:p>
        </p:txBody>
      </p:sp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454142554"/>
              </p:ext>
            </p:extLst>
          </p:nvPr>
        </p:nvGraphicFramePr>
        <p:xfrm>
          <a:off x="500034" y="1571612"/>
          <a:ext cx="8286808" cy="35004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500034" y="5160094"/>
            <a:ext cx="8072494" cy="1077218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lvl="0" algn="ctr"/>
            <a:r>
              <a:rPr lang="th-TH" sz="3200" b="1" dirty="0" smtClean="0">
                <a:solidFill>
                  <a:srgbClr val="C00000"/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ต้องได้รับหนังสือรับรองความรู้ความสามารถ </a:t>
            </a:r>
            <a:r>
              <a:rPr lang="th-TH" b="1" dirty="0" smtClean="0">
                <a:solidFill>
                  <a:srgbClr val="C00000"/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(</a:t>
            </a:r>
            <a:r>
              <a:rPr lang="en-US" b="1" dirty="0" smtClean="0">
                <a:solidFill>
                  <a:srgbClr val="C00000"/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License</a:t>
            </a:r>
            <a:r>
              <a:rPr lang="th-TH" b="1" dirty="0" smtClean="0">
                <a:solidFill>
                  <a:srgbClr val="C00000"/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)</a:t>
            </a:r>
            <a:r>
              <a:rPr lang="en-US" b="1" dirty="0" smtClean="0">
                <a:solidFill>
                  <a:srgbClr val="C00000"/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 </a:t>
            </a:r>
            <a:r>
              <a:rPr lang="en-US" sz="3200" b="1" dirty="0" smtClean="0">
                <a:solidFill>
                  <a:srgbClr val="C00000"/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”</a:t>
            </a:r>
            <a:r>
              <a:rPr lang="th-TH" sz="3200" b="1" dirty="0" smtClean="0">
                <a:solidFill>
                  <a:srgbClr val="C00000"/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/>
            </a:r>
            <a:br>
              <a:rPr lang="th-TH" sz="3200" b="1" dirty="0" smtClean="0">
                <a:solidFill>
                  <a:srgbClr val="C00000"/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</a:br>
            <a:r>
              <a:rPr lang="th-TH" sz="3200" b="1" dirty="0" smtClean="0">
                <a:solidFill>
                  <a:srgbClr val="C00000"/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จึงจะปฏิบัติงานในสาขาอาชีพ ตำแหน่งงานหรือลักษณะงาน นั้นได้</a:t>
            </a:r>
            <a:endParaRPr lang="th-TH" sz="2400" dirty="0">
              <a:latin typeface="AngsanaUPC" panose="02020603050405020304" pitchFamily="18" charset="-34"/>
              <a:cs typeface="AngsanaUPC" panose="02020603050405020304" pitchFamily="18" charset="-34"/>
            </a:endParaRPr>
          </a:p>
        </p:txBody>
      </p:sp>
      <p:sp>
        <p:nvSpPr>
          <p:cNvPr id="7" name="Slide Number Placeholder 4"/>
          <p:cNvSpPr txBox="1">
            <a:spLocks/>
          </p:cNvSpPr>
          <p:nvPr/>
        </p:nvSpPr>
        <p:spPr bwMode="auto">
          <a:xfrm>
            <a:off x="3124200" y="6381328"/>
            <a:ext cx="2895600" cy="365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th-TH"/>
            </a:defPPr>
            <a:lvl1pPr marL="0" algn="ctr" defTabSz="914400" rtl="0" eaLnBrk="0" latinLnBrk="0" hangingPunct="0"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  <a:defRPr sz="2400" b="1" kern="1200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defRPr>
            </a:lvl1pPr>
            <a:lvl2pPr marL="742950" indent="-285750" algn="l" defTabSz="914400" rtl="0" eaLnBrk="0" latinLnBrk="0" hangingPunct="0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defRPr>
            </a:lvl2pPr>
            <a:lvl3pPr marL="1143000" indent="-228600" algn="l" defTabSz="914400" rtl="0" eaLnBrk="0" latinLnBrk="0" hangingPunct="0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defRPr>
            </a:lvl3pPr>
            <a:lvl4pPr marL="1600200" indent="-228600" algn="l" defTabSz="914400" rtl="0" eaLnBrk="0" latinLnBrk="0" hangingPunct="0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defRPr>
            </a:lvl4pPr>
            <a:lvl5pPr marL="2057400" indent="-228600" algn="l" defTabSz="914400" rtl="0" eaLnBrk="0" latinLnBrk="0" hangingPunct="0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defRPr>
            </a:lvl5pPr>
            <a:lvl6pPr marL="25146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defRPr>
            </a:lvl6pPr>
            <a:lvl7pPr marL="29718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defRPr>
            </a:lvl7pPr>
            <a:lvl8pPr marL="34290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defRPr>
            </a:lvl8pPr>
            <a:lvl9pPr marL="38862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th-TH" sz="1800" dirty="0" smtClean="0">
                <a:solidFill>
                  <a:srgbClr val="000000"/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 </a:t>
            </a:r>
            <a:r>
              <a:rPr lang="th-TH" altLang="th-TH" sz="1800" dirty="0" smtClean="0">
                <a:solidFill>
                  <a:srgbClr val="000000"/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หน้าที่ </a:t>
            </a:r>
            <a:fld id="{012406EF-88F0-419B-86FD-7ED1416857F1}" type="slidenum">
              <a:rPr lang="en-US" altLang="th-TH" sz="1800" smtClean="0">
                <a:solidFill>
                  <a:srgbClr val="000000"/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pPr eaLnBrk="1" hangingPunct="1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t>15</a:t>
            </a:fld>
            <a:endParaRPr lang="en-US" altLang="th-TH" sz="1800" dirty="0">
              <a:solidFill>
                <a:srgbClr val="000000"/>
              </a:solidFill>
              <a:latin typeface="AngsanaUPC" panose="02020603050405020304" pitchFamily="18" charset="-34"/>
              <a:cs typeface="AngsanaUPC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483420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th-TH" sz="4000" b="1" dirty="0" smtClean="0">
                <a:solidFill>
                  <a:srgbClr val="0070C0"/>
                </a:solidFill>
                <a:latin typeface="FreesiaUPC" pitchFamily="34" charset="-34"/>
                <a:cs typeface="FreesiaUPC" pitchFamily="34" charset="-34"/>
              </a:rPr>
              <a:t>พระราชบัญญัติส่งเสริมการพัฒนาฝีมือแรงงาน (ฉบับที่ </a:t>
            </a:r>
            <a:r>
              <a:rPr lang="en-US" sz="4000" b="1" dirty="0" smtClean="0">
                <a:solidFill>
                  <a:srgbClr val="0070C0"/>
                </a:solidFill>
                <a:latin typeface="FreesiaUPC" pitchFamily="34" charset="-34"/>
                <a:cs typeface="FreesiaUPC" pitchFamily="34" charset="-34"/>
              </a:rPr>
              <a:t>2</a:t>
            </a:r>
            <a:r>
              <a:rPr lang="th-TH" sz="4000" b="1" dirty="0" smtClean="0">
                <a:solidFill>
                  <a:srgbClr val="0070C0"/>
                </a:solidFill>
                <a:latin typeface="FreesiaUPC" pitchFamily="34" charset="-34"/>
                <a:cs typeface="FreesiaUPC" pitchFamily="34" charset="-34"/>
              </a:rPr>
              <a:t>)พ.ศ. 25</a:t>
            </a:r>
            <a:r>
              <a:rPr lang="en-US" sz="4000" b="1" dirty="0" smtClean="0">
                <a:solidFill>
                  <a:srgbClr val="0070C0"/>
                </a:solidFill>
                <a:latin typeface="FreesiaUPC" pitchFamily="34" charset="-34"/>
                <a:cs typeface="FreesiaUPC" pitchFamily="34" charset="-34"/>
              </a:rPr>
              <a:t>57</a:t>
            </a:r>
            <a:r>
              <a:rPr lang="th-TH" sz="4000" b="1" dirty="0" smtClean="0">
                <a:solidFill>
                  <a:srgbClr val="0070C0"/>
                </a:solidFill>
                <a:latin typeface="FreesiaUPC" pitchFamily="34" charset="-34"/>
                <a:cs typeface="FreesiaUPC" pitchFamily="34" charset="-34"/>
              </a:rPr>
              <a:t> (ต่อ)</a:t>
            </a:r>
            <a:endParaRPr lang="th-TH" sz="4000" dirty="0">
              <a:solidFill>
                <a:srgbClr val="0070C0"/>
              </a:solidFill>
              <a:latin typeface="FreesiaUPC" pitchFamily="34" charset="-34"/>
              <a:cs typeface="FreesiaUPC" pitchFamily="34" charset="-34"/>
            </a:endParaRPr>
          </a:p>
        </p:txBody>
      </p:sp>
      <p:sp>
        <p:nvSpPr>
          <p:cNvPr id="3" name="ตัวยึดหมายเลขภาพนิ่ง 2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9B3ADFCA-84E1-4149-B95F-90388375D48F}" type="slidenum">
              <a:rPr lang="en-US" smtClean="0"/>
              <a:pPr/>
              <a:t>16</a:t>
            </a:fld>
            <a:endParaRPr lang="en-US"/>
          </a:p>
        </p:txBody>
      </p:sp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3507652983"/>
              </p:ext>
            </p:extLst>
          </p:nvPr>
        </p:nvGraphicFramePr>
        <p:xfrm>
          <a:off x="357158" y="2071678"/>
          <a:ext cx="8429684" cy="45720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" name="Rectangle 6"/>
          <p:cNvSpPr/>
          <p:nvPr/>
        </p:nvSpPr>
        <p:spPr>
          <a:xfrm>
            <a:off x="395536" y="1548458"/>
            <a:ext cx="8352928" cy="584775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44450" indent="0" algn="ctr">
              <a:spcBef>
                <a:spcPct val="0"/>
              </a:spcBef>
              <a:buFontTx/>
              <a:buNone/>
            </a:pPr>
            <a:r>
              <a:rPr lang="th-TH" sz="3200" b="1" dirty="0" smtClean="0">
                <a:latin typeface="FreesiaUPC" pitchFamily="34" charset="-34"/>
                <a:cs typeface="FreesiaUPC" pitchFamily="34" charset="-34"/>
              </a:rPr>
              <a:t>ผู้ได้รับประโยชน์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710713" y="6309320"/>
            <a:ext cx="5421083" cy="365125"/>
          </a:xfrm>
        </p:spPr>
        <p:txBody>
          <a:bodyPr/>
          <a:lstStyle/>
          <a:p>
            <a:r>
              <a:rPr lang="th-TH" dirty="0"/>
              <a:t>กลุ่มงานพัฒนาบุคลากรฝึก</a:t>
            </a:r>
            <a:endParaRPr lang="en-US" dirty="0"/>
          </a:p>
        </p:txBody>
      </p:sp>
      <p:sp>
        <p:nvSpPr>
          <p:cNvPr id="8" name="Slide Number Placeholder 4"/>
          <p:cNvSpPr txBox="1">
            <a:spLocks/>
          </p:cNvSpPr>
          <p:nvPr/>
        </p:nvSpPr>
        <p:spPr bwMode="auto">
          <a:xfrm>
            <a:off x="3124200" y="6520259"/>
            <a:ext cx="2895600" cy="365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th-TH"/>
            </a:defPPr>
            <a:lvl1pPr marL="0" algn="ctr" defTabSz="914400" rtl="0" eaLnBrk="0" latinLnBrk="0" hangingPunct="0"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  <a:defRPr sz="2400" b="1" kern="1200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defRPr>
            </a:lvl1pPr>
            <a:lvl2pPr marL="742950" indent="-285750" algn="l" defTabSz="914400" rtl="0" eaLnBrk="0" latinLnBrk="0" hangingPunct="0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defRPr>
            </a:lvl2pPr>
            <a:lvl3pPr marL="1143000" indent="-228600" algn="l" defTabSz="914400" rtl="0" eaLnBrk="0" latinLnBrk="0" hangingPunct="0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defRPr>
            </a:lvl3pPr>
            <a:lvl4pPr marL="1600200" indent="-228600" algn="l" defTabSz="914400" rtl="0" eaLnBrk="0" latinLnBrk="0" hangingPunct="0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defRPr>
            </a:lvl4pPr>
            <a:lvl5pPr marL="2057400" indent="-228600" algn="l" defTabSz="914400" rtl="0" eaLnBrk="0" latinLnBrk="0" hangingPunct="0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defRPr>
            </a:lvl5pPr>
            <a:lvl6pPr marL="25146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defRPr>
            </a:lvl6pPr>
            <a:lvl7pPr marL="29718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defRPr>
            </a:lvl7pPr>
            <a:lvl8pPr marL="34290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defRPr>
            </a:lvl8pPr>
            <a:lvl9pPr marL="38862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th-TH" sz="1800" dirty="0" smtClean="0">
                <a:solidFill>
                  <a:srgbClr val="000000"/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 </a:t>
            </a:r>
            <a:r>
              <a:rPr lang="th-TH" altLang="th-TH" sz="1800" dirty="0" smtClean="0">
                <a:solidFill>
                  <a:srgbClr val="000000"/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หน้าที่ </a:t>
            </a:r>
            <a:fld id="{012406EF-88F0-419B-86FD-7ED1416857F1}" type="slidenum">
              <a:rPr lang="en-US" altLang="th-TH" sz="1800" smtClean="0">
                <a:solidFill>
                  <a:srgbClr val="000000"/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pPr eaLnBrk="1" hangingPunct="1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t>16</a:t>
            </a:fld>
            <a:endParaRPr lang="en-US" altLang="th-TH" sz="1800" dirty="0">
              <a:solidFill>
                <a:srgbClr val="000000"/>
              </a:solidFill>
              <a:latin typeface="AngsanaUPC" panose="02020603050405020304" pitchFamily="18" charset="-34"/>
              <a:cs typeface="AngsanaUPC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675126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504" y="116632"/>
            <a:ext cx="8857109" cy="1010072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lang="th-TH" b="1" dirty="0" smtClean="0">
                <a:latin typeface="TH SarabunPSK" panose="020B0500040200020003" pitchFamily="34" charset="-34"/>
                <a:ea typeface="+mj-ea"/>
                <a:cs typeface="TH SarabunPSK" panose="020B0500040200020003" pitchFamily="34" charset="-34"/>
              </a:rPr>
              <a:t>  นโยบายรัฐบาล</a:t>
            </a:r>
            <a:endParaRPr lang="en-US" b="1" dirty="0">
              <a:latin typeface="TH SarabunPSK" panose="020B0500040200020003" pitchFamily="34" charset="-34"/>
              <a:ea typeface="+mj-ea"/>
              <a:cs typeface="TH SarabunPSK" panose="020B0500040200020003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86063" y="1391029"/>
            <a:ext cx="3429000" cy="4486243"/>
          </a:xfr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>
            <a:noAutofit/>
          </a:bodyPr>
          <a:lstStyle/>
          <a:p>
            <a:pPr marL="0" indent="0" eaLnBrk="1" fontAlgn="auto" hangingPunct="1">
              <a:buFont typeface="Arial" pitchFamily="34" charset="0"/>
              <a:buNone/>
              <a:defRPr/>
            </a:pPr>
            <a:r>
              <a:rPr lang="th-TH" sz="2000" b="0" dirty="0" smtClean="0">
                <a:latin typeface="FreesiaUPC" panose="020B0604020202020204" pitchFamily="34" charset="-34"/>
                <a:cs typeface="FreesiaUPC" panose="020B0604020202020204" pitchFamily="34" charset="-34"/>
              </a:rPr>
              <a:t>             พัฒนา</a:t>
            </a:r>
            <a:r>
              <a:rPr lang="th-TH" sz="2000" b="0" dirty="0">
                <a:latin typeface="FreesiaUPC" panose="020B0604020202020204" pitchFamily="34" charset="-34"/>
                <a:cs typeface="FreesiaUPC" panose="020B0604020202020204" pitchFamily="34" charset="-34"/>
              </a:rPr>
              <a:t>แรงงาน</a:t>
            </a:r>
            <a:r>
              <a:rPr lang="th-TH" sz="2000" b="0" dirty="0" smtClean="0">
                <a:latin typeface="FreesiaUPC" panose="020B0604020202020204" pitchFamily="34" charset="-34"/>
                <a:cs typeface="FreesiaUPC" panose="020B0604020202020204" pitchFamily="34" charset="-34"/>
              </a:rPr>
              <a:t>ของภาคอุตสาหกรรมเพื่อรองรับประชาคมอาเซียน </a:t>
            </a:r>
            <a:r>
              <a:rPr lang="th-TH" sz="2000" b="0" dirty="0">
                <a:latin typeface="FreesiaUPC" panose="020B0604020202020204" pitchFamily="34" charset="-34"/>
                <a:cs typeface="FreesiaUPC" panose="020B0604020202020204" pitchFamily="34" charset="-34"/>
              </a:rPr>
              <a:t>ทั้งแรงงานวิชาชีพ แรงงานมี</a:t>
            </a:r>
            <a:r>
              <a:rPr lang="th-TH" sz="2000" b="0" dirty="0" smtClean="0">
                <a:latin typeface="FreesiaUPC" panose="020B0604020202020204" pitchFamily="34" charset="-34"/>
                <a:cs typeface="FreesiaUPC" panose="020B0604020202020204" pitchFamily="34" charset="-34"/>
              </a:rPr>
              <a:t>ทักษะและ</a:t>
            </a:r>
            <a:r>
              <a:rPr lang="th-TH" sz="2000" b="0" dirty="0">
                <a:latin typeface="FreesiaUPC" panose="020B0604020202020204" pitchFamily="34" charset="-34"/>
                <a:cs typeface="FreesiaUPC" panose="020B0604020202020204" pitchFamily="34" charset="-34"/>
              </a:rPr>
              <a:t>แรงงานไม่มีทักษะ โดยการเร่งรัดและขยาย</a:t>
            </a:r>
            <a:r>
              <a:rPr lang="th-TH" sz="2000" b="0" dirty="0" smtClean="0">
                <a:latin typeface="FreesiaUPC" panose="020B0604020202020204" pitchFamily="34" charset="-34"/>
                <a:cs typeface="FreesiaUPC" panose="020B0604020202020204" pitchFamily="34" charset="-34"/>
              </a:rPr>
              <a:t>ผลการใช้ </a:t>
            </a:r>
            <a:r>
              <a:rPr lang="th-TH" sz="2000" b="0" dirty="0" smtClean="0">
                <a:solidFill>
                  <a:srgbClr val="C00000"/>
                </a:solidFill>
                <a:latin typeface="FreesiaUPC" panose="020B0604020202020204" pitchFamily="34" charset="-34"/>
                <a:cs typeface="FreesiaUPC" panose="020B0604020202020204" pitchFamily="34" charset="-34"/>
              </a:rPr>
              <a:t>ระบบ</a:t>
            </a:r>
            <a:r>
              <a:rPr lang="th-TH" sz="2000" b="0" dirty="0">
                <a:solidFill>
                  <a:srgbClr val="C00000"/>
                </a:solidFill>
                <a:latin typeface="FreesiaUPC" panose="020B0604020202020204" pitchFamily="34" charset="-34"/>
                <a:cs typeface="FreesiaUPC" panose="020B0604020202020204" pitchFamily="34" charset="-34"/>
              </a:rPr>
              <a:t>คุณวุฒิวิชาชีพให้เกิดผลในทางปฏิบัติ</a:t>
            </a:r>
            <a:r>
              <a:rPr lang="th-TH" sz="2000" b="0" dirty="0" smtClean="0">
                <a:solidFill>
                  <a:srgbClr val="C00000"/>
                </a:solidFill>
                <a:latin typeface="FreesiaUPC" panose="020B0604020202020204" pitchFamily="34" charset="-34"/>
                <a:cs typeface="FreesiaUPC" panose="020B0604020202020204" pitchFamily="34" charset="-34"/>
              </a:rPr>
              <a:t>โดยคำนึงถึง</a:t>
            </a:r>
            <a:r>
              <a:rPr lang="th-TH" sz="2000" b="0" dirty="0">
                <a:solidFill>
                  <a:srgbClr val="C00000"/>
                </a:solidFill>
                <a:latin typeface="FreesiaUPC" panose="020B0604020202020204" pitchFamily="34" charset="-34"/>
                <a:cs typeface="FreesiaUPC" panose="020B0604020202020204" pitchFamily="34" charset="-34"/>
              </a:rPr>
              <a:t>ความเป็นเอกภาพกับระบบ</a:t>
            </a:r>
            <a:r>
              <a:rPr lang="th-TH" sz="2000" b="0" dirty="0" smtClean="0">
                <a:solidFill>
                  <a:srgbClr val="C00000"/>
                </a:solidFill>
                <a:latin typeface="FreesiaUPC" panose="020B0604020202020204" pitchFamily="34" charset="-34"/>
                <a:cs typeface="FreesiaUPC" panose="020B0604020202020204" pitchFamily="34" charset="-34"/>
              </a:rPr>
              <a:t>มาตรฐานฝีมือ</a:t>
            </a:r>
            <a:r>
              <a:rPr lang="th-TH" sz="2000" b="0" dirty="0">
                <a:solidFill>
                  <a:srgbClr val="C00000"/>
                </a:solidFill>
                <a:latin typeface="FreesiaUPC" panose="020B0604020202020204" pitchFamily="34" charset="-34"/>
                <a:cs typeface="FreesiaUPC" panose="020B0604020202020204" pitchFamily="34" charset="-34"/>
              </a:rPr>
              <a:t>แรงงานและมาตรฐานวิชาชีพใน ๘ กลุ่มที่มีข้อตกลงการเปิดเสรีใน</a:t>
            </a:r>
            <a:r>
              <a:rPr lang="th-TH" sz="2000" b="0" dirty="0" smtClean="0">
                <a:solidFill>
                  <a:srgbClr val="C00000"/>
                </a:solidFill>
                <a:latin typeface="FreesiaUPC" panose="020B0604020202020204" pitchFamily="34" charset="-34"/>
                <a:cs typeface="FreesiaUPC" panose="020B0604020202020204" pitchFamily="34" charset="-34"/>
              </a:rPr>
              <a:t>อาเซียน</a:t>
            </a:r>
            <a:r>
              <a:rPr lang="th-TH" sz="2000" b="0" dirty="0" smtClean="0">
                <a:latin typeface="FreesiaUPC" panose="020B0604020202020204" pitchFamily="34" charset="-34"/>
                <a:cs typeface="FreesiaUPC" panose="020B0604020202020204" pitchFamily="34" charset="-34"/>
              </a:rPr>
              <a:t>ควบคู่</a:t>
            </a:r>
            <a:r>
              <a:rPr lang="th-TH" sz="2000" b="0" dirty="0">
                <a:latin typeface="FreesiaUPC" panose="020B0604020202020204" pitchFamily="34" charset="-34"/>
                <a:cs typeface="FreesiaUPC" panose="020B0604020202020204" pitchFamily="34" charset="-34"/>
              </a:rPr>
              <a:t>ไปกับ </a:t>
            </a:r>
            <a:r>
              <a:rPr lang="th-TH" sz="2000" b="0" dirty="0">
                <a:solidFill>
                  <a:srgbClr val="0000FF"/>
                </a:solidFill>
                <a:latin typeface="FreesiaUPC" panose="020B0604020202020204" pitchFamily="34" charset="-34"/>
                <a:cs typeface="FreesiaUPC" panose="020B0604020202020204" pitchFamily="34" charset="-34"/>
              </a:rPr>
              <a:t>การวางแผนด้านการผลิตให้เพียงพอ การยกระดับฝีมือแรงงานใน</a:t>
            </a:r>
            <a:r>
              <a:rPr lang="th-TH" sz="2000" b="0" dirty="0" smtClean="0">
                <a:solidFill>
                  <a:srgbClr val="0000FF"/>
                </a:solidFill>
                <a:latin typeface="FreesiaUPC" panose="020B0604020202020204" pitchFamily="34" charset="-34"/>
                <a:cs typeface="FreesiaUPC" panose="020B0604020202020204" pitchFamily="34" charset="-34"/>
              </a:rPr>
              <a:t>กลุ่มอุตสาหกรรมที่มี</a:t>
            </a:r>
            <a:r>
              <a:rPr lang="th-TH" sz="2000" b="0" dirty="0">
                <a:solidFill>
                  <a:srgbClr val="0000FF"/>
                </a:solidFill>
                <a:latin typeface="FreesiaUPC" panose="020B0604020202020204" pitchFamily="34" charset="-34"/>
                <a:cs typeface="FreesiaUPC" panose="020B0604020202020204" pitchFamily="34" charset="-34"/>
              </a:rPr>
              <a:t>ศักยภาพ และ</a:t>
            </a:r>
            <a:r>
              <a:rPr lang="th-TH" sz="2000" b="0" dirty="0" smtClean="0">
                <a:solidFill>
                  <a:srgbClr val="0000FF"/>
                </a:solidFill>
                <a:latin typeface="FreesiaUPC" panose="020B0604020202020204" pitchFamily="34" charset="-34"/>
                <a:cs typeface="FreesiaUPC" panose="020B0604020202020204" pitchFamily="34" charset="-34"/>
              </a:rPr>
              <a:t>อุตสาหกรรมที่ใช้</a:t>
            </a:r>
            <a:r>
              <a:rPr lang="th-TH" sz="2000" b="0" dirty="0">
                <a:solidFill>
                  <a:srgbClr val="0000FF"/>
                </a:solidFill>
                <a:latin typeface="FreesiaUPC" panose="020B0604020202020204" pitchFamily="34" charset="-34"/>
                <a:cs typeface="FreesiaUPC" panose="020B0604020202020204" pitchFamily="34" charset="-34"/>
              </a:rPr>
              <a:t>แรงงานเข้มข้น </a:t>
            </a:r>
            <a:r>
              <a:rPr lang="th-TH" sz="2000" b="0" dirty="0">
                <a:latin typeface="FreesiaUPC" panose="020B0604020202020204" pitchFamily="34" charset="-34"/>
                <a:cs typeface="FreesiaUPC" panose="020B0604020202020204" pitchFamily="34" charset="-34"/>
              </a:rPr>
              <a:t>การส่งเสริมการพัฒนาระบบ</a:t>
            </a:r>
            <a:r>
              <a:rPr lang="th-TH" sz="2000" b="0" dirty="0">
                <a:solidFill>
                  <a:srgbClr val="C00000"/>
                </a:solidFill>
                <a:latin typeface="FreesiaUPC" panose="020B0604020202020204" pitchFamily="34" charset="-34"/>
                <a:cs typeface="FreesiaUPC" panose="020B0604020202020204" pitchFamily="34" charset="-34"/>
              </a:rPr>
              <a:t>การทดสอบมาตรฐานฝีมือแรงงาน </a:t>
            </a:r>
            <a:r>
              <a:rPr lang="th-TH" sz="2000" b="0" dirty="0">
                <a:latin typeface="FreesiaUPC" panose="020B0604020202020204" pitchFamily="34" charset="-34"/>
                <a:cs typeface="FreesiaUPC" panose="020B0604020202020204" pitchFamily="34" charset="-34"/>
              </a:rPr>
              <a:t>เพื่อใช้ในการประเมินค่าจ้างแรงงาน </a:t>
            </a:r>
            <a:endParaRPr lang="en-US" sz="2000" b="0" dirty="0">
              <a:latin typeface="FreesiaUPC" panose="020B0604020202020204" pitchFamily="34" charset="-34"/>
              <a:cs typeface="FreesiaUPC" panose="020B0604020202020204" pitchFamily="34" charset="-34"/>
            </a:endParaRPr>
          </a:p>
        </p:txBody>
      </p:sp>
      <p:sp>
        <p:nvSpPr>
          <p:cNvPr id="9220" name="Footer Placeholder 3"/>
          <p:cNvSpPr>
            <a:spLocks noGrp="1"/>
          </p:cNvSpPr>
          <p:nvPr>
            <p:ph type="ftr" sz="quarter" idx="10"/>
          </p:nvPr>
        </p:nvSpPr>
        <p:spPr bwMode="auto">
          <a:xfrm>
            <a:off x="1" y="6304235"/>
            <a:ext cx="2714624" cy="365125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  <a:defRPr sz="2400" b="1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th-TH" altLang="th-TH" sz="1400" b="0" dirty="0" smtClean="0">
                <a:solidFill>
                  <a:srgbClr val="000000"/>
                </a:solidFill>
                <a:latin typeface="FreesiaUPC" panose="020B0604020202020204" pitchFamily="34" charset="-34"/>
                <a:cs typeface="FreesiaUPC" panose="020B0604020202020204" pitchFamily="34" charset="-34"/>
              </a:rPr>
              <a:t>สมนึก พิมลเสถียร (22 ธันวาคม 2557)</a:t>
            </a:r>
            <a:endParaRPr lang="en-US" altLang="th-TH" sz="1400" b="0" dirty="0" smtClean="0">
              <a:solidFill>
                <a:srgbClr val="000000"/>
              </a:solidFill>
              <a:latin typeface="FreesiaUPC" panose="020B0604020202020204" pitchFamily="34" charset="-34"/>
              <a:cs typeface="FreesiaUPC" panose="020B0604020202020204" pitchFamily="34" charset="-34"/>
            </a:endParaRPr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  <a:defRPr sz="2400" b="1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th-TH" altLang="th-TH" sz="2000" dirty="0" smtClean="0">
                <a:solidFill>
                  <a:srgbClr val="000000"/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หน้าที่ </a:t>
            </a:r>
            <a:fld id="{012406EF-88F0-419B-86FD-7ED1416857F1}" type="slidenum">
              <a:rPr lang="en-US" altLang="th-TH" sz="2000" smtClean="0">
                <a:solidFill>
                  <a:srgbClr val="000000"/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pPr eaLnBrk="1" hangingPunct="1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t>2</a:t>
            </a:fld>
            <a:endParaRPr lang="en-US" altLang="th-TH" sz="2000" dirty="0" smtClean="0">
              <a:solidFill>
                <a:srgbClr val="000000"/>
              </a:solidFill>
              <a:latin typeface="AngsanaUPC" panose="02020603050405020304" pitchFamily="18" charset="-34"/>
              <a:cs typeface="AngsanaUPC" panose="02020603050405020304" pitchFamily="18" charset="-34"/>
            </a:endParaRPr>
          </a:p>
        </p:txBody>
      </p:sp>
      <p:pic>
        <p:nvPicPr>
          <p:cNvPr id="9222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36687"/>
            <a:ext cx="2714625" cy="500062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8" name="Straight Arrow Connector 7"/>
          <p:cNvCxnSpPr/>
          <p:nvPr/>
        </p:nvCxnSpPr>
        <p:spPr>
          <a:xfrm flipV="1">
            <a:off x="6056028" y="2625428"/>
            <a:ext cx="444785" cy="144064"/>
          </a:xfrm>
          <a:prstGeom prst="straightConnector1">
            <a:avLst/>
          </a:prstGeom>
          <a:ln w="63500" cap="rnd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Oval 9"/>
          <p:cNvSpPr/>
          <p:nvPr/>
        </p:nvSpPr>
        <p:spPr>
          <a:xfrm>
            <a:off x="6500813" y="1988840"/>
            <a:ext cx="2434924" cy="1273175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  <a:ln w="28575"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defTabSz="457200">
              <a:defRPr/>
            </a:pPr>
            <a:r>
              <a:rPr lang="th-TH" sz="1800" b="1" dirty="0">
                <a:solidFill>
                  <a:prstClr val="black"/>
                </a:solidFill>
                <a:latin typeface="TH Sarabun New" panose="020B0500040200020003" pitchFamily="34" charset="-34"/>
                <a:ea typeface="Arial Unicode MS" panose="020B0604020202020204" pitchFamily="34" charset="-128"/>
                <a:cs typeface="TH Sarabun New" panose="020B0500040200020003" pitchFamily="34" charset="-34"/>
              </a:rPr>
              <a:t>พัฒนาระบบรับรอง มาตรฐานฝีมือแรงงาน/คุณวุฒิวิชาชีพ</a:t>
            </a:r>
            <a:endParaRPr lang="en-US" sz="1800" b="1" dirty="0">
              <a:solidFill>
                <a:prstClr val="black"/>
              </a:solidFill>
              <a:latin typeface="TH Sarabun New" panose="020B0500040200020003" pitchFamily="34" charset="-34"/>
              <a:ea typeface="Arial Unicode MS" panose="020B0604020202020204" pitchFamily="34" charset="-128"/>
              <a:cs typeface="TH Sarabun New" panose="020B0500040200020003" pitchFamily="34" charset="-34"/>
            </a:endParaRPr>
          </a:p>
        </p:txBody>
      </p:sp>
      <p:sp>
        <p:nvSpPr>
          <p:cNvPr id="14" name="Oval 13"/>
          <p:cNvSpPr/>
          <p:nvPr/>
        </p:nvSpPr>
        <p:spPr>
          <a:xfrm>
            <a:off x="6500814" y="3429000"/>
            <a:ext cx="2535682" cy="1316038"/>
          </a:xfrm>
          <a:prstGeom prst="ellipse">
            <a:avLst/>
          </a:prstGeom>
          <a:solidFill>
            <a:schemeClr val="tx2">
              <a:lumMod val="25000"/>
              <a:lumOff val="75000"/>
            </a:schemeClr>
          </a:solidFill>
          <a:ln w="28575">
            <a:solidFill>
              <a:srgbClr val="0000FF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defTabSz="457200">
              <a:defRPr/>
            </a:pPr>
            <a:r>
              <a:rPr lang="th-TH" sz="2000" b="1" dirty="0">
                <a:solidFill>
                  <a:prstClr val="black"/>
                </a:solidFill>
                <a:latin typeface="TH Sarabun New" panose="020B0500040200020003" pitchFamily="34" charset="-34"/>
                <a:ea typeface="Arial Unicode MS" panose="020B0604020202020204" pitchFamily="34" charset="-128"/>
                <a:cs typeface="TH Sarabun New" panose="020B0500040200020003" pitchFamily="34" charset="-34"/>
              </a:rPr>
              <a:t>แผนพัฒนาฝีมือแรงงานรองรับอาเซียน</a:t>
            </a:r>
            <a:endParaRPr lang="en-US" sz="2000" b="1" dirty="0">
              <a:solidFill>
                <a:prstClr val="black"/>
              </a:solidFill>
              <a:latin typeface="TH Sarabun New" panose="020B0500040200020003" pitchFamily="34" charset="-34"/>
              <a:ea typeface="Arial Unicode MS" panose="020B0604020202020204" pitchFamily="34" charset="-128"/>
              <a:cs typeface="TH Sarabun New" panose="020B0500040200020003" pitchFamily="34" charset="-34"/>
            </a:endParaRPr>
          </a:p>
        </p:txBody>
      </p:sp>
      <p:cxnSp>
        <p:nvCxnSpPr>
          <p:cNvPr id="15" name="Straight Arrow Connector 14"/>
          <p:cNvCxnSpPr/>
          <p:nvPr/>
        </p:nvCxnSpPr>
        <p:spPr>
          <a:xfrm>
            <a:off x="6018863" y="4087019"/>
            <a:ext cx="519113" cy="0"/>
          </a:xfrm>
          <a:prstGeom prst="straightConnector1">
            <a:avLst/>
          </a:prstGeom>
          <a:ln w="63500" cap="rnd"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Oval 20"/>
          <p:cNvSpPr/>
          <p:nvPr/>
        </p:nvSpPr>
        <p:spPr>
          <a:xfrm>
            <a:off x="6512769" y="4886293"/>
            <a:ext cx="2370137" cy="1485900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  <a:ln w="28575"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defTabSz="457200">
              <a:defRPr/>
            </a:pPr>
            <a:r>
              <a:rPr lang="th-TH" sz="1600" b="1" dirty="0">
                <a:solidFill>
                  <a:prstClr val="black"/>
                </a:solidFill>
                <a:latin typeface="TH Sarabun New" panose="020B0500040200020003" pitchFamily="34" charset="-34"/>
                <a:ea typeface="Arial Unicode MS" panose="020B0604020202020204" pitchFamily="34" charset="-128"/>
                <a:cs typeface="TH Sarabun New" panose="020B0500040200020003" pitchFamily="34" charset="-34"/>
              </a:rPr>
              <a:t>พัฒนาและทดสอบมาตรฐานฝีมือแรงงาน รองรับค่าจ้างตามมาตรฐานฝีมือ</a:t>
            </a:r>
            <a:endParaRPr lang="en-US" sz="1600" b="1" dirty="0">
              <a:solidFill>
                <a:prstClr val="black"/>
              </a:solidFill>
              <a:latin typeface="TH Sarabun New" panose="020B0500040200020003" pitchFamily="34" charset="-34"/>
              <a:ea typeface="Arial Unicode MS" panose="020B0604020202020204" pitchFamily="34" charset="-128"/>
              <a:cs typeface="TH Sarabun New" panose="020B0500040200020003" pitchFamily="34" charset="-34"/>
            </a:endParaRPr>
          </a:p>
        </p:txBody>
      </p:sp>
      <p:cxnSp>
        <p:nvCxnSpPr>
          <p:cNvPr id="22" name="Straight Arrow Connector 21"/>
          <p:cNvCxnSpPr/>
          <p:nvPr/>
        </p:nvCxnSpPr>
        <p:spPr>
          <a:xfrm>
            <a:off x="6018863" y="5560980"/>
            <a:ext cx="530326" cy="68263"/>
          </a:xfrm>
          <a:prstGeom prst="straightConnector1">
            <a:avLst/>
          </a:prstGeom>
          <a:ln w="63500" cap="rnd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29" name="TextBox 24"/>
          <p:cNvSpPr txBox="1">
            <a:spLocks noChangeArrowheads="1"/>
          </p:cNvSpPr>
          <p:nvPr/>
        </p:nvSpPr>
        <p:spPr bwMode="auto">
          <a:xfrm>
            <a:off x="6373512" y="1184456"/>
            <a:ext cx="2562225" cy="646112"/>
          </a:xfrm>
          <a:prstGeom prst="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>
            <a:lvl1pPr defTabSz="457200" eaLnBrk="0" hangingPunct="0"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  <a:defRPr sz="2400" b="1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defRPr>
            </a:lvl1pPr>
            <a:lvl2pPr marL="742950" indent="-285750" defTabSz="457200" eaLnBrk="0" hangingPunct="0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defRPr>
            </a:lvl2pPr>
            <a:lvl3pPr marL="1143000" indent="-228600" defTabSz="457200" eaLnBrk="0" hangingPunct="0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defRPr>
            </a:lvl3pPr>
            <a:lvl4pPr marL="1600200" indent="-228600" defTabSz="457200" eaLnBrk="0" hangingPunct="0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defRPr>
            </a:lvl4pPr>
            <a:lvl5pPr marL="2057400" indent="-228600" defTabSz="457200" eaLnBrk="0" hangingPunct="0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defRPr>
            </a:lvl9pPr>
          </a:lstStyle>
          <a:p>
            <a: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th-TH" altLang="th-TH" sz="1800" dirty="0">
                <a:solidFill>
                  <a:srgbClr val="000000"/>
                </a:solidFill>
                <a:latin typeface="TH Sarabun New" pitchFamily="34" charset="-34"/>
                <a:cs typeface="TH Sarabun New" pitchFamily="34" charset="-34"/>
              </a:rPr>
              <a:t>แนวทางการดำเนินงานของ </a:t>
            </a:r>
            <a:r>
              <a:rPr lang="th-TH" altLang="th-TH" sz="1800" dirty="0" smtClean="0">
                <a:solidFill>
                  <a:srgbClr val="000000"/>
                </a:solidFill>
                <a:latin typeface="TH Sarabun New" pitchFamily="34" charset="-34"/>
                <a:cs typeface="TH Sarabun New" pitchFamily="34" charset="-34"/>
              </a:rPr>
              <a:t>          </a:t>
            </a:r>
            <a:r>
              <a:rPr lang="th-TH" altLang="th-TH" sz="1800" dirty="0">
                <a:solidFill>
                  <a:srgbClr val="000000"/>
                </a:solidFill>
                <a:latin typeface="TH Sarabun New" pitchFamily="34" charset="-34"/>
                <a:cs typeface="TH Sarabun New" pitchFamily="34" charset="-34"/>
              </a:rPr>
              <a:t>กรมพัฒนาฝีมือแรงงาน</a:t>
            </a:r>
            <a:endParaRPr lang="en-US" altLang="th-TH" sz="1800" dirty="0">
              <a:solidFill>
                <a:srgbClr val="000000"/>
              </a:solidFill>
              <a:latin typeface="TH Sarabun New" pitchFamily="34" charset="-34"/>
              <a:cs typeface="TH Sarabun New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4111255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ยึดหมายเลขภาพนิ่ง 2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9B3ADFCA-84E1-4149-B95F-90388375D48F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323528" y="214290"/>
            <a:ext cx="8496944" cy="1077218"/>
          </a:xfrm>
          <a:prstGeom prst="rect">
            <a:avLst/>
          </a:prstGeom>
          <a:ln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th-TH" b="1" dirty="0" smtClean="0">
                <a:solidFill>
                  <a:srgbClr val="0070C0"/>
                </a:solidFill>
                <a:cs typeface="+mj-cs"/>
              </a:rPr>
              <a:t>แผนพัฒนาเศรษฐกิจและสังคมแห่งชาติ  ฉบับที่ 11</a:t>
            </a:r>
          </a:p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th-TH" b="1" dirty="0" smtClean="0">
                <a:solidFill>
                  <a:srgbClr val="0070C0"/>
                </a:solidFill>
                <a:cs typeface="+mj-cs"/>
              </a:rPr>
              <a:t>กำหนดแนวทางการเตรียมการพัฒนาประเทศ เพื่อเข้าสู่ประชาคมอาเซียน</a:t>
            </a:r>
          </a:p>
        </p:txBody>
      </p:sp>
      <p:graphicFrame>
        <p:nvGraphicFramePr>
          <p:cNvPr id="9" name="ไดอะแกรม 8"/>
          <p:cNvGraphicFramePr/>
          <p:nvPr>
            <p:extLst>
              <p:ext uri="{D42A27DB-BD31-4B8C-83A1-F6EECF244321}">
                <p14:modId xmlns:p14="http://schemas.microsoft.com/office/powerpoint/2010/main" val="758425786"/>
              </p:ext>
            </p:extLst>
          </p:nvPr>
        </p:nvGraphicFramePr>
        <p:xfrm>
          <a:off x="571472" y="1666990"/>
          <a:ext cx="8286808" cy="478634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3491880" y="6309320"/>
            <a:ext cx="5421083" cy="365125"/>
          </a:xfrm>
        </p:spPr>
        <p:txBody>
          <a:bodyPr/>
          <a:lstStyle/>
          <a:p>
            <a:r>
              <a:rPr lang="th-TH" dirty="0"/>
              <a:t>กลุ่มงานพัฒนาบุคลากรฝึก</a:t>
            </a:r>
            <a:endParaRPr lang="en-US" dirty="0"/>
          </a:p>
        </p:txBody>
      </p:sp>
      <p:sp>
        <p:nvSpPr>
          <p:cNvPr id="6" name="Slide Number Placeholder 4"/>
          <p:cNvSpPr txBox="1">
            <a:spLocks/>
          </p:cNvSpPr>
          <p:nvPr/>
        </p:nvSpPr>
        <p:spPr bwMode="auto">
          <a:xfrm>
            <a:off x="3124200" y="6448251"/>
            <a:ext cx="2895600" cy="365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th-TH"/>
            </a:defPPr>
            <a:lvl1pPr marL="0" algn="ctr" defTabSz="914400" rtl="0" eaLnBrk="0" latinLnBrk="0" hangingPunct="0"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  <a:defRPr sz="2400" b="1" kern="1200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defRPr>
            </a:lvl1pPr>
            <a:lvl2pPr marL="742950" indent="-285750" algn="l" defTabSz="914400" rtl="0" eaLnBrk="0" latinLnBrk="0" hangingPunct="0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defRPr>
            </a:lvl2pPr>
            <a:lvl3pPr marL="1143000" indent="-228600" algn="l" defTabSz="914400" rtl="0" eaLnBrk="0" latinLnBrk="0" hangingPunct="0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defRPr>
            </a:lvl3pPr>
            <a:lvl4pPr marL="1600200" indent="-228600" algn="l" defTabSz="914400" rtl="0" eaLnBrk="0" latinLnBrk="0" hangingPunct="0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defRPr>
            </a:lvl4pPr>
            <a:lvl5pPr marL="2057400" indent="-228600" algn="l" defTabSz="914400" rtl="0" eaLnBrk="0" latinLnBrk="0" hangingPunct="0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defRPr>
            </a:lvl5pPr>
            <a:lvl6pPr marL="25146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defRPr>
            </a:lvl6pPr>
            <a:lvl7pPr marL="29718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defRPr>
            </a:lvl7pPr>
            <a:lvl8pPr marL="34290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defRPr>
            </a:lvl8pPr>
            <a:lvl9pPr marL="38862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th-TH" altLang="th-TH" sz="2000" dirty="0" smtClean="0">
                <a:solidFill>
                  <a:srgbClr val="000000"/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หน้าที่ </a:t>
            </a:r>
            <a:fld id="{012406EF-88F0-419B-86FD-7ED1416857F1}" type="slidenum">
              <a:rPr lang="en-US" altLang="th-TH" sz="2000" smtClean="0">
                <a:solidFill>
                  <a:srgbClr val="000000"/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pPr eaLnBrk="1" hangingPunct="1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t>3</a:t>
            </a:fld>
            <a:endParaRPr lang="en-US" altLang="th-TH" sz="2000" dirty="0">
              <a:solidFill>
                <a:srgbClr val="000000"/>
              </a:solidFill>
              <a:latin typeface="AngsanaUPC" panose="02020603050405020304" pitchFamily="18" charset="-34"/>
              <a:cs typeface="AngsanaUPC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63317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AutoShape 2"/>
          <p:cNvSpPr>
            <a:spLocks noChangeArrowheads="1"/>
          </p:cNvSpPr>
          <p:nvPr/>
        </p:nvSpPr>
        <p:spPr bwMode="auto">
          <a:xfrm rot="5400000" flipH="1">
            <a:off x="1655763" y="2024063"/>
            <a:ext cx="1008062" cy="792162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0 w 21600"/>
              <a:gd name="T5" fmla="*/ 2147483647 h 21600"/>
              <a:gd name="T6" fmla="*/ 2147483647 w 21600"/>
              <a:gd name="T7" fmla="*/ 2147483647 h 21600"/>
              <a:gd name="T8" fmla="*/ 2147483647 w 21600"/>
              <a:gd name="T9" fmla="*/ 2147483647 h 21600"/>
              <a:gd name="T10" fmla="*/ 2147483647 w 21600"/>
              <a:gd name="T11" fmla="*/ 2147483647 h 21600"/>
              <a:gd name="T12" fmla="*/ 17694720 60000 65536"/>
              <a:gd name="T13" fmla="*/ 11796480 60000 65536"/>
              <a:gd name="T14" fmla="*/ 11796480 60000 65536"/>
              <a:gd name="T15" fmla="*/ 5898240 60000 65536"/>
              <a:gd name="T16" fmla="*/ 0 60000 65536"/>
              <a:gd name="T17" fmla="*/ 0 60000 65536"/>
              <a:gd name="T18" fmla="*/ 0 w 21600"/>
              <a:gd name="T19" fmla="*/ 13720 h 21600"/>
              <a:gd name="T20" fmla="*/ 18514 w 21600"/>
              <a:gd name="T21" fmla="*/ 21600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5137" y="0"/>
                </a:moveTo>
                <a:lnTo>
                  <a:pt x="8674" y="7200"/>
                </a:lnTo>
                <a:lnTo>
                  <a:pt x="11760" y="7200"/>
                </a:lnTo>
                <a:lnTo>
                  <a:pt x="11760" y="13720"/>
                </a:lnTo>
                <a:lnTo>
                  <a:pt x="0" y="13720"/>
                </a:lnTo>
                <a:lnTo>
                  <a:pt x="0" y="21600"/>
                </a:lnTo>
                <a:lnTo>
                  <a:pt x="18514" y="21600"/>
                </a:lnTo>
                <a:lnTo>
                  <a:pt x="18514" y="7200"/>
                </a:lnTo>
                <a:lnTo>
                  <a:pt x="21600" y="7200"/>
                </a:lnTo>
                <a:lnTo>
                  <a:pt x="15137" y="0"/>
                </a:lnTo>
                <a:close/>
              </a:path>
            </a:pathLst>
          </a:custGeom>
          <a:gradFill flip="none" rotWithShape="0">
            <a:gsLst>
              <a:gs pos="0">
                <a:srgbClr val="FF3300"/>
              </a:gs>
              <a:gs pos="100000">
                <a:srgbClr val="FF99CC"/>
              </a:gs>
            </a:gsLst>
            <a:lin ang="5400000" scaled="1"/>
            <a:tileRect/>
          </a:gradFill>
          <a:ln w="9525">
            <a:solidFill>
              <a:srgbClr val="FF00FF"/>
            </a:solidFill>
            <a:miter lim="800000"/>
            <a:headEnd/>
            <a:tailEnd/>
          </a:ln>
          <a:effectLst>
            <a:glow rad="76200">
              <a:schemeClr val="accent1">
                <a:alpha val="99000"/>
              </a:schemeClr>
            </a:glow>
            <a:outerShdw blurRad="50800" dist="50800" dir="5400000" sx="1000" sy="1000" algn="ctr" rotWithShape="0">
              <a:srgbClr val="000000"/>
            </a:outerShdw>
          </a:effectLst>
          <a:scene3d>
            <a:camera prst="orthographicFront">
              <a:rot lat="0" lon="0" rev="0"/>
            </a:camera>
            <a:lightRig rig="threePt" dir="t"/>
          </a:scene3d>
        </p:spPr>
        <p:txBody>
          <a:bodyPr wrap="none" anchor="ctr"/>
          <a:lstStyle/>
          <a:p>
            <a:endParaRPr lang="th-TH" dirty="0"/>
          </a:p>
        </p:txBody>
      </p:sp>
      <p:sp>
        <p:nvSpPr>
          <p:cNvPr id="10243" name="Line 3"/>
          <p:cNvSpPr>
            <a:spLocks noChangeShapeType="1"/>
          </p:cNvSpPr>
          <p:nvPr/>
        </p:nvSpPr>
        <p:spPr bwMode="auto">
          <a:xfrm>
            <a:off x="2482850" y="4654550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th-TH" dirty="0"/>
          </a:p>
        </p:txBody>
      </p:sp>
      <p:sp>
        <p:nvSpPr>
          <p:cNvPr id="336900" name="Rectangle 4"/>
          <p:cNvSpPr>
            <a:spLocks noChangeArrowheads="1"/>
          </p:cNvSpPr>
          <p:nvPr/>
        </p:nvSpPr>
        <p:spPr bwMode="auto">
          <a:xfrm>
            <a:off x="704850" y="200025"/>
            <a:ext cx="8242300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th-TH" sz="4800" b="1" i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H SarabunPSK" panose="020B0500040200020003" pitchFamily="34" charset="-34"/>
                <a:cs typeface="TH SarabunPSK" panose="020B0500040200020003" pitchFamily="34" charset="-34"/>
              </a:rPr>
              <a:t>นโยบายการบริหารแรงงาน กระทรวงแรงงาน</a:t>
            </a:r>
          </a:p>
        </p:txBody>
      </p:sp>
      <p:grpSp>
        <p:nvGrpSpPr>
          <p:cNvPr id="10245" name="Group 5"/>
          <p:cNvGrpSpPr>
            <a:grpSpLocks/>
          </p:cNvGrpSpPr>
          <p:nvPr/>
        </p:nvGrpSpPr>
        <p:grpSpPr bwMode="auto">
          <a:xfrm>
            <a:off x="2868351" y="1247813"/>
            <a:ext cx="3297237" cy="1173075"/>
            <a:chOff x="1837" y="957"/>
            <a:chExt cx="2077" cy="750"/>
          </a:xfrm>
        </p:grpSpPr>
        <p:sp>
          <p:nvSpPr>
            <p:cNvPr id="10259" name="AutoShape 6"/>
            <p:cNvSpPr>
              <a:spLocks noChangeArrowheads="1"/>
            </p:cNvSpPr>
            <p:nvPr/>
          </p:nvSpPr>
          <p:spPr bwMode="auto">
            <a:xfrm>
              <a:off x="1882" y="981"/>
              <a:ext cx="1996" cy="726"/>
            </a:xfrm>
            <a:prstGeom prst="roundRect">
              <a:avLst>
                <a:gd name="adj" fmla="val 16667"/>
              </a:avLst>
            </a:prstGeom>
            <a:ln>
              <a:headEnd/>
              <a:tailEnd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anchor="ctr"/>
            <a:lstStyle>
              <a:lvl1pPr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ngsana New" pitchFamily="18" charset="-34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ngsana New" pitchFamily="18" charset="-34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ngsana New" pitchFamily="18" charset="-34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ngsana New" pitchFamily="18" charset="-34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ngsana New" pitchFamily="18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  <a:cs typeface="Angsana New" pitchFamily="18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  <a:cs typeface="Angsana New" pitchFamily="18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  <a:cs typeface="Angsana New" pitchFamily="18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  <a:cs typeface="Angsana New" pitchFamily="18" charset="-34"/>
                </a:defRPr>
              </a:lvl9pPr>
            </a:lstStyle>
            <a:p>
              <a:pPr eaLnBrk="1" hangingPunct="1"/>
              <a:endParaRPr lang="th-TH" altLang="th-TH" dirty="0">
                <a:latin typeface="AngsanaUPC" panose="02020603050405020304" pitchFamily="18" charset="-34"/>
                <a:cs typeface="AngsanaUPC" panose="02020603050405020304" pitchFamily="18" charset="-34"/>
              </a:endParaRPr>
            </a:p>
          </p:txBody>
        </p:sp>
        <p:sp>
          <p:nvSpPr>
            <p:cNvPr id="336903" name="Text Box 7"/>
            <p:cNvSpPr txBox="1">
              <a:spLocks noChangeArrowheads="1"/>
            </p:cNvSpPr>
            <p:nvPr/>
          </p:nvSpPr>
          <p:spPr bwMode="auto">
            <a:xfrm>
              <a:off x="1837" y="957"/>
              <a:ext cx="2077" cy="728"/>
            </a:xfrm>
            <a:prstGeom prst="rect">
              <a:avLst/>
            </a:prstGeom>
            <a:solidFill>
              <a:srgbClr val="FFFF99">
                <a:alpha val="42000"/>
              </a:srgb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th-TH" sz="4000" b="1" kern="0" spc="300" dirty="0">
                  <a:solidFill>
                    <a:srgbClr val="7030A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ngsanaUPC" panose="02020603050405020304" pitchFamily="18" charset="-34"/>
                  <a:cs typeface="AngsanaUPC" panose="02020603050405020304" pitchFamily="18" charset="-34"/>
                </a:rPr>
                <a:t>พัฒนา</a:t>
              </a:r>
            </a:p>
            <a:p>
              <a:pPr algn="ctr">
                <a:defRPr/>
              </a:pPr>
              <a:r>
                <a:rPr lang="th-TH" b="1" spc="300" dirty="0">
                  <a:solidFill>
                    <a:srgbClr val="7030A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ngsanaUPC" panose="02020603050405020304" pitchFamily="18" charset="-34"/>
                  <a:cs typeface="AngsanaUPC" panose="02020603050405020304" pitchFamily="18" charset="-34"/>
                </a:rPr>
                <a:t>กรมพัฒนาฝีมือแรงงาน</a:t>
              </a:r>
            </a:p>
          </p:txBody>
        </p:sp>
      </p:grpSp>
      <p:grpSp>
        <p:nvGrpSpPr>
          <p:cNvPr id="10246" name="Group 8"/>
          <p:cNvGrpSpPr>
            <a:grpSpLocks/>
          </p:cNvGrpSpPr>
          <p:nvPr/>
        </p:nvGrpSpPr>
        <p:grpSpPr bwMode="auto">
          <a:xfrm>
            <a:off x="6026596" y="3357563"/>
            <a:ext cx="3009900" cy="1190625"/>
            <a:chOff x="158" y="2025"/>
            <a:chExt cx="2077" cy="750"/>
          </a:xfrm>
        </p:grpSpPr>
        <p:sp>
          <p:nvSpPr>
            <p:cNvPr id="10257" name="AutoShape 9"/>
            <p:cNvSpPr>
              <a:spLocks noChangeArrowheads="1"/>
            </p:cNvSpPr>
            <p:nvPr/>
          </p:nvSpPr>
          <p:spPr bwMode="auto">
            <a:xfrm>
              <a:off x="203" y="2049"/>
              <a:ext cx="1996" cy="726"/>
            </a:xfrm>
            <a:prstGeom prst="roundRect">
              <a:avLst>
                <a:gd name="adj" fmla="val 16667"/>
              </a:avLst>
            </a:pr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none" anchor="ctr"/>
            <a:lstStyle>
              <a:lvl1pPr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ngsana New" pitchFamily="18" charset="-34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ngsana New" pitchFamily="18" charset="-34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ngsana New" pitchFamily="18" charset="-34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ngsana New" pitchFamily="18" charset="-34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ngsana New" pitchFamily="18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  <a:cs typeface="Angsana New" pitchFamily="18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  <a:cs typeface="Angsana New" pitchFamily="18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  <a:cs typeface="Angsana New" pitchFamily="18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  <a:cs typeface="Angsana New" pitchFamily="18" charset="-34"/>
                </a:defRPr>
              </a:lvl9pPr>
            </a:lstStyle>
            <a:p>
              <a:pPr eaLnBrk="1" hangingPunct="1"/>
              <a:endParaRPr lang="th-TH" altLang="th-TH" dirty="0">
                <a:latin typeface="AngsanaUPC" panose="02020603050405020304" pitchFamily="18" charset="-34"/>
                <a:cs typeface="AngsanaUPC" panose="02020603050405020304" pitchFamily="18" charset="-34"/>
              </a:endParaRPr>
            </a:p>
          </p:txBody>
        </p:sp>
        <p:sp>
          <p:nvSpPr>
            <p:cNvPr id="336906" name="Text Box 10"/>
            <p:cNvSpPr txBox="1">
              <a:spLocks noChangeArrowheads="1"/>
            </p:cNvSpPr>
            <p:nvPr/>
          </p:nvSpPr>
          <p:spPr bwMode="auto">
            <a:xfrm>
              <a:off x="158" y="2025"/>
              <a:ext cx="2077" cy="711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>
              <a:spAutoFit/>
            </a:bodyPr>
            <a:lstStyle/>
            <a:p>
              <a:pPr algn="ctr">
                <a:defRPr/>
              </a:pPr>
              <a:r>
                <a:rPr lang="th-TH" sz="4000" b="1" dirty="0">
                  <a:effectLst>
                    <a:outerShdw blurRad="38100" dist="38100" dir="2700000" algn="tl">
                      <a:srgbClr val="C0C0C0"/>
                    </a:outerShdw>
                  </a:effectLst>
                  <a:latin typeface="AngsanaUPC" panose="02020603050405020304" pitchFamily="18" charset="-34"/>
                  <a:cs typeface="AngsanaUPC" panose="02020603050405020304" pitchFamily="18" charset="-34"/>
                </a:rPr>
                <a:t>จัดหา</a:t>
              </a:r>
            </a:p>
            <a:p>
              <a:pPr algn="ctr">
                <a:defRPr/>
              </a:pPr>
              <a:r>
                <a:rPr lang="th-TH" b="1" dirty="0">
                  <a:latin typeface="AngsanaUPC" panose="02020603050405020304" pitchFamily="18" charset="-34"/>
                  <a:cs typeface="AngsanaUPC" panose="02020603050405020304" pitchFamily="18" charset="-34"/>
                </a:rPr>
                <a:t>กรมการจัดหางาน</a:t>
              </a:r>
              <a:endParaRPr lang="th-TH" sz="3200" dirty="0">
                <a:latin typeface="AngsanaUPC" panose="02020603050405020304" pitchFamily="18" charset="-34"/>
                <a:cs typeface="AngsanaUPC" panose="02020603050405020304" pitchFamily="18" charset="-34"/>
              </a:endParaRPr>
            </a:p>
          </p:txBody>
        </p:sp>
      </p:grpSp>
      <p:grpSp>
        <p:nvGrpSpPr>
          <p:cNvPr id="10247" name="Group 11"/>
          <p:cNvGrpSpPr>
            <a:grpSpLocks/>
          </p:cNvGrpSpPr>
          <p:nvPr/>
        </p:nvGrpSpPr>
        <p:grpSpPr bwMode="auto">
          <a:xfrm>
            <a:off x="2916238" y="5157788"/>
            <a:ext cx="3297237" cy="1190625"/>
            <a:chOff x="3162" y="2029"/>
            <a:chExt cx="2077" cy="750"/>
          </a:xfrm>
        </p:grpSpPr>
        <p:sp>
          <p:nvSpPr>
            <p:cNvPr id="10255" name="AutoShape 12"/>
            <p:cNvSpPr>
              <a:spLocks noChangeArrowheads="1"/>
            </p:cNvSpPr>
            <p:nvPr/>
          </p:nvSpPr>
          <p:spPr bwMode="auto">
            <a:xfrm>
              <a:off x="3207" y="2053"/>
              <a:ext cx="1996" cy="726"/>
            </a:xfrm>
            <a:prstGeom prst="roundRect">
              <a:avLst>
                <a:gd name="adj" fmla="val 16667"/>
              </a:avLst>
            </a:prstGeom>
            <a:ln>
              <a:headEnd/>
              <a:tailEnd/>
            </a:ln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>
              <a:lvl1pPr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ngsana New" pitchFamily="18" charset="-34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ngsana New" pitchFamily="18" charset="-34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ngsana New" pitchFamily="18" charset="-34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ngsana New" pitchFamily="18" charset="-34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ngsana New" pitchFamily="18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  <a:cs typeface="Angsana New" pitchFamily="18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  <a:cs typeface="Angsana New" pitchFamily="18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  <a:cs typeface="Angsana New" pitchFamily="18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  <a:cs typeface="Angsana New" pitchFamily="18" charset="-34"/>
                </a:defRPr>
              </a:lvl9pPr>
            </a:lstStyle>
            <a:p>
              <a:pPr eaLnBrk="1" hangingPunct="1"/>
              <a:endParaRPr lang="th-TH" altLang="th-TH" dirty="0">
                <a:latin typeface="TH Sarabun New" pitchFamily="34" charset="-34"/>
                <a:cs typeface="TH Sarabun New" pitchFamily="34" charset="-34"/>
              </a:endParaRPr>
            </a:p>
          </p:txBody>
        </p:sp>
        <p:sp>
          <p:nvSpPr>
            <p:cNvPr id="336909" name="Text Box 13"/>
            <p:cNvSpPr txBox="1">
              <a:spLocks noChangeArrowheads="1"/>
            </p:cNvSpPr>
            <p:nvPr/>
          </p:nvSpPr>
          <p:spPr bwMode="auto">
            <a:xfrm>
              <a:off x="3162" y="2029"/>
              <a:ext cx="2077" cy="7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th-TH" sz="4000" b="1" dirty="0">
                  <a:effectLst>
                    <a:outerShdw blurRad="38100" dist="38100" dir="2700000" algn="tl">
                      <a:srgbClr val="C0C0C0"/>
                    </a:outerShdw>
                  </a:effectLst>
                  <a:latin typeface="AngsanaUPC" panose="02020603050405020304" pitchFamily="18" charset="-34"/>
                  <a:cs typeface="AngsanaUPC" panose="02020603050405020304" pitchFamily="18" charset="-34"/>
                </a:rPr>
                <a:t>คุ้มครอง</a:t>
              </a:r>
            </a:p>
            <a:p>
              <a:pPr algn="ctr">
                <a:defRPr/>
              </a:pPr>
              <a:r>
                <a:rPr lang="th-TH" b="1" dirty="0">
                  <a:latin typeface="AngsanaUPC" panose="02020603050405020304" pitchFamily="18" charset="-34"/>
                  <a:cs typeface="AngsanaUPC" panose="02020603050405020304" pitchFamily="18" charset="-34"/>
                </a:rPr>
                <a:t>กรมสวัสดิการฯ</a:t>
              </a:r>
              <a:endParaRPr lang="th-TH" sz="3200" dirty="0">
                <a:latin typeface="AngsanaUPC" panose="02020603050405020304" pitchFamily="18" charset="-34"/>
                <a:cs typeface="AngsanaUPC" panose="02020603050405020304" pitchFamily="18" charset="-34"/>
              </a:endParaRPr>
            </a:p>
          </p:txBody>
        </p:sp>
      </p:grpSp>
      <p:grpSp>
        <p:nvGrpSpPr>
          <p:cNvPr id="10248" name="Group 14"/>
          <p:cNvGrpSpPr>
            <a:grpSpLocks/>
          </p:cNvGrpSpPr>
          <p:nvPr/>
        </p:nvGrpSpPr>
        <p:grpSpPr bwMode="auto">
          <a:xfrm>
            <a:off x="107652" y="3284538"/>
            <a:ext cx="3024188" cy="1228725"/>
            <a:chOff x="2064" y="3043"/>
            <a:chExt cx="2077" cy="774"/>
          </a:xfrm>
        </p:grpSpPr>
        <p:sp>
          <p:nvSpPr>
            <p:cNvPr id="10253" name="AutoShape 15"/>
            <p:cNvSpPr>
              <a:spLocks noChangeArrowheads="1"/>
            </p:cNvSpPr>
            <p:nvPr/>
          </p:nvSpPr>
          <p:spPr bwMode="auto">
            <a:xfrm>
              <a:off x="2109" y="3091"/>
              <a:ext cx="1996" cy="726"/>
            </a:xfrm>
            <a:prstGeom prst="roundRect">
              <a:avLst>
                <a:gd name="adj" fmla="val 16667"/>
              </a:avLst>
            </a:prstGeom>
            <a:ln>
              <a:headEnd/>
              <a:tailEnd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wrap="none" anchor="ctr"/>
            <a:lstStyle>
              <a:lvl1pPr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ngsana New" pitchFamily="18" charset="-34"/>
                </a:defRPr>
              </a:lvl1pPr>
              <a:lvl2pPr marL="742950" indent="-285750"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ngsana New" pitchFamily="18" charset="-34"/>
                </a:defRPr>
              </a:lvl2pPr>
              <a:lvl3pPr marL="1143000" indent="-228600"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ngsana New" pitchFamily="18" charset="-34"/>
                </a:defRPr>
              </a:lvl3pPr>
              <a:lvl4pPr marL="1600200" indent="-228600"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ngsana New" pitchFamily="18" charset="-34"/>
                </a:defRPr>
              </a:lvl4pPr>
              <a:lvl5pPr marL="2057400" indent="-228600" eaLnBrk="0" hangingPunct="0">
                <a:defRPr sz="2800">
                  <a:solidFill>
                    <a:schemeClr val="tx1"/>
                  </a:solidFill>
                  <a:latin typeface="Arial" pitchFamily="34" charset="0"/>
                  <a:cs typeface="Angsana New" pitchFamily="18" charset="-34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  <a:cs typeface="Angsana New" pitchFamily="18" charset="-34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  <a:cs typeface="Angsana New" pitchFamily="18" charset="-34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  <a:cs typeface="Angsana New" pitchFamily="18" charset="-34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>
                  <a:solidFill>
                    <a:schemeClr val="tx1"/>
                  </a:solidFill>
                  <a:latin typeface="Arial" pitchFamily="34" charset="0"/>
                  <a:cs typeface="Angsana New" pitchFamily="18" charset="-34"/>
                </a:defRPr>
              </a:lvl9pPr>
            </a:lstStyle>
            <a:p>
              <a:pPr eaLnBrk="1" hangingPunct="1"/>
              <a:endParaRPr lang="th-TH" altLang="th-TH" dirty="0">
                <a:latin typeface="AngsanaUPC" panose="02020603050405020304" pitchFamily="18" charset="-34"/>
                <a:cs typeface="AngsanaUPC" panose="02020603050405020304" pitchFamily="18" charset="-34"/>
              </a:endParaRPr>
            </a:p>
          </p:txBody>
        </p:sp>
        <p:sp>
          <p:nvSpPr>
            <p:cNvPr id="336912" name="Text Box 16"/>
            <p:cNvSpPr txBox="1">
              <a:spLocks noChangeArrowheads="1"/>
            </p:cNvSpPr>
            <p:nvPr/>
          </p:nvSpPr>
          <p:spPr bwMode="auto">
            <a:xfrm>
              <a:off x="2064" y="3043"/>
              <a:ext cx="2077" cy="711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>
              <a:spAutoFit/>
            </a:bodyPr>
            <a:lstStyle/>
            <a:p>
              <a:pPr algn="ctr">
                <a:defRPr/>
              </a:pPr>
              <a:r>
                <a:rPr lang="th-TH" sz="4000" b="1" dirty="0">
                  <a:effectLst>
                    <a:outerShdw blurRad="38100" dist="38100" dir="2700000" algn="tl">
                      <a:srgbClr val="C0C0C0"/>
                    </a:outerShdw>
                  </a:effectLst>
                  <a:latin typeface="AngsanaUPC" panose="02020603050405020304" pitchFamily="18" charset="-34"/>
                  <a:cs typeface="AngsanaUPC" panose="02020603050405020304" pitchFamily="18" charset="-34"/>
                </a:rPr>
                <a:t>หลักประกัน</a:t>
              </a:r>
            </a:p>
            <a:p>
              <a:pPr algn="ctr">
                <a:defRPr/>
              </a:pPr>
              <a:r>
                <a:rPr lang="th-TH" dirty="0">
                  <a:latin typeface="AngsanaUPC" panose="02020603050405020304" pitchFamily="18" charset="-34"/>
                  <a:cs typeface="AngsanaUPC" panose="02020603050405020304" pitchFamily="18" charset="-34"/>
                </a:rPr>
                <a:t>สำนักงานประกันสังคม</a:t>
              </a:r>
              <a:endParaRPr lang="th-TH" sz="3200" dirty="0">
                <a:latin typeface="AngsanaUPC" panose="02020603050405020304" pitchFamily="18" charset="-34"/>
                <a:cs typeface="AngsanaUPC" panose="02020603050405020304" pitchFamily="18" charset="-34"/>
              </a:endParaRPr>
            </a:p>
          </p:txBody>
        </p:sp>
      </p:grpSp>
      <p:sp>
        <p:nvSpPr>
          <p:cNvPr id="10249" name="AutoShape 17"/>
          <p:cNvSpPr>
            <a:spLocks noChangeArrowheads="1"/>
          </p:cNvSpPr>
          <p:nvPr/>
        </p:nvSpPr>
        <p:spPr bwMode="auto">
          <a:xfrm rot="5400000" flipV="1">
            <a:off x="6551612" y="5121276"/>
            <a:ext cx="1008063" cy="792162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0 w 21600"/>
              <a:gd name="T5" fmla="*/ 2147483647 h 21600"/>
              <a:gd name="T6" fmla="*/ 2147483647 w 21600"/>
              <a:gd name="T7" fmla="*/ 2147483647 h 21600"/>
              <a:gd name="T8" fmla="*/ 2147483647 w 21600"/>
              <a:gd name="T9" fmla="*/ 2147483647 h 21600"/>
              <a:gd name="T10" fmla="*/ 2147483647 w 21600"/>
              <a:gd name="T11" fmla="*/ 2147483647 h 21600"/>
              <a:gd name="T12" fmla="*/ 17694720 60000 65536"/>
              <a:gd name="T13" fmla="*/ 11796480 60000 65536"/>
              <a:gd name="T14" fmla="*/ 11796480 60000 65536"/>
              <a:gd name="T15" fmla="*/ 5898240 60000 65536"/>
              <a:gd name="T16" fmla="*/ 0 60000 65536"/>
              <a:gd name="T17" fmla="*/ 0 60000 65536"/>
              <a:gd name="T18" fmla="*/ 0 w 21600"/>
              <a:gd name="T19" fmla="*/ 13720 h 21600"/>
              <a:gd name="T20" fmla="*/ 18514 w 21600"/>
              <a:gd name="T21" fmla="*/ 21600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5137" y="0"/>
                </a:moveTo>
                <a:lnTo>
                  <a:pt x="8674" y="7200"/>
                </a:lnTo>
                <a:lnTo>
                  <a:pt x="11760" y="7200"/>
                </a:lnTo>
                <a:lnTo>
                  <a:pt x="11760" y="13720"/>
                </a:lnTo>
                <a:lnTo>
                  <a:pt x="0" y="13720"/>
                </a:lnTo>
                <a:lnTo>
                  <a:pt x="0" y="21600"/>
                </a:lnTo>
                <a:lnTo>
                  <a:pt x="18514" y="21600"/>
                </a:lnTo>
                <a:lnTo>
                  <a:pt x="18514" y="7200"/>
                </a:lnTo>
                <a:lnTo>
                  <a:pt x="21600" y="7200"/>
                </a:lnTo>
                <a:lnTo>
                  <a:pt x="15137" y="0"/>
                </a:lnTo>
                <a:close/>
              </a:path>
            </a:pathLst>
          </a:custGeom>
          <a:gradFill rotWithShape="1">
            <a:gsLst>
              <a:gs pos="0">
                <a:srgbClr val="FF3300"/>
              </a:gs>
              <a:gs pos="100000">
                <a:srgbClr val="FF99CC"/>
              </a:gs>
            </a:gsLst>
            <a:lin ang="5400000" scaled="1"/>
          </a:gradFill>
          <a:ln w="9525">
            <a:solidFill>
              <a:srgbClr val="FF00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th-TH" dirty="0"/>
          </a:p>
        </p:txBody>
      </p:sp>
      <p:sp>
        <p:nvSpPr>
          <p:cNvPr id="10250" name="AutoShape 18"/>
          <p:cNvSpPr>
            <a:spLocks noChangeArrowheads="1"/>
          </p:cNvSpPr>
          <p:nvPr/>
        </p:nvSpPr>
        <p:spPr bwMode="auto">
          <a:xfrm flipH="1">
            <a:off x="1619250" y="5157788"/>
            <a:ext cx="1008063" cy="792162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0 w 21600"/>
              <a:gd name="T5" fmla="*/ 2147483647 h 21600"/>
              <a:gd name="T6" fmla="*/ 2147483647 w 21600"/>
              <a:gd name="T7" fmla="*/ 2147483647 h 21600"/>
              <a:gd name="T8" fmla="*/ 2147483647 w 21600"/>
              <a:gd name="T9" fmla="*/ 2147483647 h 21600"/>
              <a:gd name="T10" fmla="*/ 2147483647 w 21600"/>
              <a:gd name="T11" fmla="*/ 2147483647 h 21600"/>
              <a:gd name="T12" fmla="*/ 17694720 60000 65536"/>
              <a:gd name="T13" fmla="*/ 11796480 60000 65536"/>
              <a:gd name="T14" fmla="*/ 11796480 60000 65536"/>
              <a:gd name="T15" fmla="*/ 5898240 60000 65536"/>
              <a:gd name="T16" fmla="*/ 0 60000 65536"/>
              <a:gd name="T17" fmla="*/ 0 60000 65536"/>
              <a:gd name="T18" fmla="*/ 0 w 21600"/>
              <a:gd name="T19" fmla="*/ 13720 h 21600"/>
              <a:gd name="T20" fmla="*/ 18514 w 21600"/>
              <a:gd name="T21" fmla="*/ 21600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5137" y="0"/>
                </a:moveTo>
                <a:lnTo>
                  <a:pt x="8674" y="7200"/>
                </a:lnTo>
                <a:lnTo>
                  <a:pt x="11760" y="7200"/>
                </a:lnTo>
                <a:lnTo>
                  <a:pt x="11760" y="13720"/>
                </a:lnTo>
                <a:lnTo>
                  <a:pt x="0" y="13720"/>
                </a:lnTo>
                <a:lnTo>
                  <a:pt x="0" y="21600"/>
                </a:lnTo>
                <a:lnTo>
                  <a:pt x="18514" y="21600"/>
                </a:lnTo>
                <a:lnTo>
                  <a:pt x="18514" y="7200"/>
                </a:lnTo>
                <a:lnTo>
                  <a:pt x="21600" y="7200"/>
                </a:lnTo>
                <a:lnTo>
                  <a:pt x="15137" y="0"/>
                </a:lnTo>
                <a:close/>
              </a:path>
            </a:pathLst>
          </a:custGeom>
          <a:gradFill rotWithShape="1">
            <a:gsLst>
              <a:gs pos="0">
                <a:srgbClr val="FF3300"/>
              </a:gs>
              <a:gs pos="100000">
                <a:srgbClr val="FF99CC"/>
              </a:gs>
            </a:gsLst>
            <a:lin ang="5400000" scaled="1"/>
          </a:gradFill>
          <a:ln w="9525" cap="rnd">
            <a:solidFill>
              <a:srgbClr val="FF00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th-TH" dirty="0"/>
          </a:p>
        </p:txBody>
      </p:sp>
      <p:sp>
        <p:nvSpPr>
          <p:cNvPr id="10251" name="AutoShape 19"/>
          <p:cNvSpPr>
            <a:spLocks noChangeArrowheads="1"/>
          </p:cNvSpPr>
          <p:nvPr/>
        </p:nvSpPr>
        <p:spPr bwMode="auto">
          <a:xfrm rot="10800000" flipH="1">
            <a:off x="6588125" y="2132013"/>
            <a:ext cx="1008063" cy="792162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0 w 21600"/>
              <a:gd name="T5" fmla="*/ 2147483647 h 21600"/>
              <a:gd name="T6" fmla="*/ 2147483647 w 21600"/>
              <a:gd name="T7" fmla="*/ 2147483647 h 21600"/>
              <a:gd name="T8" fmla="*/ 2147483647 w 21600"/>
              <a:gd name="T9" fmla="*/ 2147483647 h 21600"/>
              <a:gd name="T10" fmla="*/ 2147483647 w 21600"/>
              <a:gd name="T11" fmla="*/ 2147483647 h 21600"/>
              <a:gd name="T12" fmla="*/ 17694720 60000 65536"/>
              <a:gd name="T13" fmla="*/ 11796480 60000 65536"/>
              <a:gd name="T14" fmla="*/ 11796480 60000 65536"/>
              <a:gd name="T15" fmla="*/ 5898240 60000 65536"/>
              <a:gd name="T16" fmla="*/ 0 60000 65536"/>
              <a:gd name="T17" fmla="*/ 0 60000 65536"/>
              <a:gd name="T18" fmla="*/ 0 w 21600"/>
              <a:gd name="T19" fmla="*/ 13720 h 21600"/>
              <a:gd name="T20" fmla="*/ 18514 w 21600"/>
              <a:gd name="T21" fmla="*/ 21600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5137" y="0"/>
                </a:moveTo>
                <a:lnTo>
                  <a:pt x="8674" y="7200"/>
                </a:lnTo>
                <a:lnTo>
                  <a:pt x="11760" y="7200"/>
                </a:lnTo>
                <a:lnTo>
                  <a:pt x="11760" y="13720"/>
                </a:lnTo>
                <a:lnTo>
                  <a:pt x="0" y="13720"/>
                </a:lnTo>
                <a:lnTo>
                  <a:pt x="0" y="21600"/>
                </a:lnTo>
                <a:lnTo>
                  <a:pt x="18514" y="21600"/>
                </a:lnTo>
                <a:lnTo>
                  <a:pt x="18514" y="7200"/>
                </a:lnTo>
                <a:lnTo>
                  <a:pt x="21600" y="7200"/>
                </a:lnTo>
                <a:lnTo>
                  <a:pt x="15137" y="0"/>
                </a:lnTo>
                <a:close/>
              </a:path>
            </a:pathLst>
          </a:custGeom>
          <a:gradFill rotWithShape="1">
            <a:gsLst>
              <a:gs pos="0">
                <a:srgbClr val="FF3300"/>
              </a:gs>
              <a:gs pos="100000">
                <a:srgbClr val="FF99CC"/>
              </a:gs>
            </a:gsLst>
            <a:lin ang="5400000" scaled="1"/>
          </a:gradFill>
          <a:ln w="9525">
            <a:solidFill>
              <a:srgbClr val="FF00FF"/>
            </a:solidFill>
            <a:miter lim="800000"/>
            <a:headEnd/>
            <a:tailEnd/>
          </a:ln>
          <a:effectLst>
            <a:outerShdw blurRad="50800" dist="50800" dir="5400000" algn="ctr" rotWithShape="0">
              <a:srgbClr val="000000">
                <a:alpha val="99000"/>
              </a:srgbClr>
            </a:outerShdw>
            <a:reflection endPos="0" dist="50800" dir="5400000" sy="-100000" algn="bl" rotWithShape="0"/>
            <a:softEdge rad="0"/>
          </a:effectLst>
        </p:spPr>
        <p:txBody>
          <a:bodyPr wrap="none" anchor="ctr"/>
          <a:lstStyle/>
          <a:p>
            <a:endParaRPr lang="th-TH" dirty="0"/>
          </a:p>
        </p:txBody>
      </p:sp>
      <p:sp>
        <p:nvSpPr>
          <p:cNvPr id="10252" name="Rectangle 20"/>
          <p:cNvSpPr>
            <a:spLocks noChangeArrowheads="1"/>
          </p:cNvSpPr>
          <p:nvPr/>
        </p:nvSpPr>
        <p:spPr bwMode="auto">
          <a:xfrm>
            <a:off x="3203848" y="2708920"/>
            <a:ext cx="2736850" cy="2219697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>
            <a:lvl1pPr marL="342900" indent="-342900"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9pPr>
          </a:lstStyle>
          <a:p>
            <a:pPr algn="ctr" eaLnBrk="1" hangingPunct="1">
              <a:spcBef>
                <a:spcPts val="0"/>
              </a:spcBef>
              <a:buFontTx/>
              <a:buNone/>
            </a:pPr>
            <a:r>
              <a:rPr lang="th-TH" altLang="th-TH" sz="2800" b="1" dirty="0">
                <a:solidFill>
                  <a:srgbClr val="FF00FF"/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คนไทยมีงานทำ</a:t>
            </a:r>
          </a:p>
          <a:p>
            <a:pPr algn="ctr" eaLnBrk="1" hangingPunct="1">
              <a:spcBef>
                <a:spcPts val="0"/>
              </a:spcBef>
              <a:buFontTx/>
              <a:buNone/>
            </a:pPr>
            <a:r>
              <a:rPr lang="th-TH" altLang="th-TH" sz="2800" b="1" dirty="0">
                <a:solidFill>
                  <a:srgbClr val="FF00FF"/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มีทักษะฝีมือ</a:t>
            </a:r>
            <a:r>
              <a:rPr lang="th-TH" altLang="th-TH" sz="2800" b="1" dirty="0">
                <a:latin typeface="AngsanaUPC" panose="02020603050405020304" pitchFamily="18" charset="-34"/>
                <a:cs typeface="AngsanaUPC" panose="02020603050405020304" pitchFamily="18" charset="-34"/>
              </a:rPr>
              <a:t> </a:t>
            </a:r>
          </a:p>
          <a:p>
            <a:pPr algn="ctr" eaLnBrk="1" hangingPunct="1">
              <a:spcBef>
                <a:spcPts val="0"/>
              </a:spcBef>
              <a:buFontTx/>
              <a:buNone/>
            </a:pPr>
            <a:r>
              <a:rPr lang="th-TH" altLang="th-TH" sz="2800" b="1" dirty="0">
                <a:solidFill>
                  <a:srgbClr val="0000FF"/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มีรายได้สูง</a:t>
            </a:r>
          </a:p>
          <a:p>
            <a:pPr algn="ctr" eaLnBrk="1" hangingPunct="1">
              <a:spcBef>
                <a:spcPts val="0"/>
              </a:spcBef>
              <a:buFontTx/>
              <a:buNone/>
            </a:pPr>
            <a:r>
              <a:rPr lang="th-TH" altLang="th-TH" sz="2800" b="1" dirty="0">
                <a:solidFill>
                  <a:schemeClr val="folHlink"/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ได้รับการคุ้มครอง</a:t>
            </a:r>
          </a:p>
          <a:p>
            <a:pPr algn="ctr" eaLnBrk="1" hangingPunct="1">
              <a:spcBef>
                <a:spcPts val="0"/>
              </a:spcBef>
              <a:buFontTx/>
              <a:buNone/>
            </a:pPr>
            <a:r>
              <a:rPr lang="th-TH" altLang="th-TH" sz="2800" b="1" dirty="0">
                <a:solidFill>
                  <a:schemeClr val="folHlink"/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และมีหลักประกัน</a:t>
            </a:r>
          </a:p>
        </p:txBody>
      </p:sp>
      <p:sp>
        <p:nvSpPr>
          <p:cNvPr id="21" name="Slide Number Placeholder 4"/>
          <p:cNvSpPr>
            <a:spLocks noGrp="1"/>
          </p:cNvSpPr>
          <p:nvPr>
            <p:ph type="sldNum" sz="quarter" idx="11"/>
          </p:nvPr>
        </p:nvSpPr>
        <p:spPr bwMode="auto">
          <a:xfrm>
            <a:off x="3124200" y="6376243"/>
            <a:ext cx="28956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  <a:defRPr sz="2400" b="1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th-TH" altLang="th-TH" sz="1800" dirty="0" smtClean="0">
                <a:solidFill>
                  <a:srgbClr val="000000"/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หน้าที่ </a:t>
            </a:r>
            <a:fld id="{012406EF-88F0-419B-86FD-7ED1416857F1}" type="slidenum">
              <a:rPr lang="en-US" altLang="th-TH" sz="1800" smtClean="0">
                <a:solidFill>
                  <a:srgbClr val="000000"/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pPr eaLnBrk="1" hangingPunct="1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t>4</a:t>
            </a:fld>
            <a:endParaRPr lang="en-US" altLang="th-TH" sz="1800" dirty="0" smtClean="0">
              <a:solidFill>
                <a:srgbClr val="000000"/>
              </a:solidFill>
              <a:latin typeface="AngsanaUPC" panose="02020603050405020304" pitchFamily="18" charset="-34"/>
              <a:cs typeface="AngsanaUPC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09434573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ยึดหมายเลขภาพนิ่ง 2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9B3ADFCA-84E1-4149-B95F-90388375D48F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323528" y="142852"/>
            <a:ext cx="8352928" cy="1200329"/>
          </a:xfrm>
          <a:prstGeom prst="rect">
            <a:avLst/>
          </a:prstGeom>
          <a:ln>
            <a:solidFill>
              <a:srgbClr val="0070C0"/>
            </a:solidFill>
          </a:ln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ngsana New" panose="02020603050405020304" pitchFamily="18" charset="-34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th-TH" sz="3600" b="1" kern="1100" spc="200" dirty="0" smtClean="0">
                <a:solidFill>
                  <a:srgbClr val="0070C0"/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ผลกระทบจากการเข้าสู่ประชาคมเศรษฐกิจอาเซียน </a:t>
            </a:r>
          </a:p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th-TH" sz="3600" b="1" dirty="0" smtClean="0">
                <a:solidFill>
                  <a:srgbClr val="7030A0"/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ณ </a:t>
            </a:r>
            <a:r>
              <a:rPr lang="th-TH" sz="3600" b="1" dirty="0" smtClean="0">
                <a:solidFill>
                  <a:srgbClr val="0070C0"/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 </a:t>
            </a:r>
            <a:r>
              <a:rPr lang="th-TH" sz="3600" b="1" spc="300" dirty="0" smtClean="0">
                <a:solidFill>
                  <a:srgbClr val="0070C0"/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31 ธันวาคม 2558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99592" y="2143116"/>
            <a:ext cx="4968552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th-TH" sz="3200" b="1" i="1" dirty="0" smtClean="0">
                <a:solidFill>
                  <a:srgbClr val="FF0000"/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เกิดการเคลื่อนย้ายอย่างเสรีใน 5 ภาค</a:t>
            </a:r>
          </a:p>
        </p:txBody>
      </p:sp>
      <p:grpSp>
        <p:nvGrpSpPr>
          <p:cNvPr id="4" name="กลุ่ม 3"/>
          <p:cNvGrpSpPr/>
          <p:nvPr/>
        </p:nvGrpSpPr>
        <p:grpSpPr>
          <a:xfrm>
            <a:off x="502916" y="1793892"/>
            <a:ext cx="8209605" cy="4421190"/>
            <a:chOff x="502916" y="1793892"/>
            <a:chExt cx="8209605" cy="4421190"/>
          </a:xfrm>
        </p:grpSpPr>
        <p:sp>
          <p:nvSpPr>
            <p:cNvPr id="9" name="ลูกศรขวา 8"/>
            <p:cNvSpPr/>
            <p:nvPr/>
          </p:nvSpPr>
          <p:spPr>
            <a:xfrm>
              <a:off x="1116186" y="1793892"/>
              <a:ext cx="6983064" cy="4421190"/>
            </a:xfrm>
            <a:prstGeom prst="rightArrow">
              <a:avLst/>
            </a:prstGeom>
          </p:spPr>
          <p:style>
            <a:lnRef idx="0">
              <a:schemeClr val="dk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tint val="40000"/>
                <a:hueOff val="0"/>
                <a:satOff val="0"/>
                <a:lumOff val="0"/>
                <a:alphaOff val="0"/>
              </a:schemeClr>
            </a:fillRef>
            <a:effectRef idx="2">
              <a:schemeClr val="accent2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0" name="รูปแบบอิสระ 9"/>
            <p:cNvSpPr/>
            <p:nvPr/>
          </p:nvSpPr>
          <p:spPr>
            <a:xfrm>
              <a:off x="502916" y="3120249"/>
              <a:ext cx="1507619" cy="1768476"/>
            </a:xfrm>
            <a:custGeom>
              <a:avLst/>
              <a:gdLst>
                <a:gd name="connsiteX0" fmla="*/ 0 w 1507619"/>
                <a:gd name="connsiteY0" fmla="*/ 251275 h 1768476"/>
                <a:gd name="connsiteX1" fmla="*/ 251275 w 1507619"/>
                <a:gd name="connsiteY1" fmla="*/ 0 h 1768476"/>
                <a:gd name="connsiteX2" fmla="*/ 1256344 w 1507619"/>
                <a:gd name="connsiteY2" fmla="*/ 0 h 1768476"/>
                <a:gd name="connsiteX3" fmla="*/ 1507619 w 1507619"/>
                <a:gd name="connsiteY3" fmla="*/ 251275 h 1768476"/>
                <a:gd name="connsiteX4" fmla="*/ 1507619 w 1507619"/>
                <a:gd name="connsiteY4" fmla="*/ 1517201 h 1768476"/>
                <a:gd name="connsiteX5" fmla="*/ 1256344 w 1507619"/>
                <a:gd name="connsiteY5" fmla="*/ 1768476 h 1768476"/>
                <a:gd name="connsiteX6" fmla="*/ 251275 w 1507619"/>
                <a:gd name="connsiteY6" fmla="*/ 1768476 h 1768476"/>
                <a:gd name="connsiteX7" fmla="*/ 0 w 1507619"/>
                <a:gd name="connsiteY7" fmla="*/ 1517201 h 1768476"/>
                <a:gd name="connsiteX8" fmla="*/ 0 w 1507619"/>
                <a:gd name="connsiteY8" fmla="*/ 251275 h 17684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07619" h="1768476">
                  <a:moveTo>
                    <a:pt x="0" y="251275"/>
                  </a:moveTo>
                  <a:cubicBezTo>
                    <a:pt x="0" y="112500"/>
                    <a:pt x="112500" y="0"/>
                    <a:pt x="251275" y="0"/>
                  </a:cubicBezTo>
                  <a:lnTo>
                    <a:pt x="1256344" y="0"/>
                  </a:lnTo>
                  <a:cubicBezTo>
                    <a:pt x="1395119" y="0"/>
                    <a:pt x="1507619" y="112500"/>
                    <a:pt x="1507619" y="251275"/>
                  </a:cubicBezTo>
                  <a:lnTo>
                    <a:pt x="1507619" y="1517201"/>
                  </a:lnTo>
                  <a:cubicBezTo>
                    <a:pt x="1507619" y="1655976"/>
                    <a:pt x="1395119" y="1768476"/>
                    <a:pt x="1256344" y="1768476"/>
                  </a:cubicBezTo>
                  <a:lnTo>
                    <a:pt x="251275" y="1768476"/>
                  </a:lnTo>
                  <a:cubicBezTo>
                    <a:pt x="112500" y="1768476"/>
                    <a:pt x="0" y="1655976"/>
                    <a:pt x="0" y="1517201"/>
                  </a:cubicBezTo>
                  <a:lnTo>
                    <a:pt x="0" y="251275"/>
                  </a:lnTo>
                  <a:close/>
                </a:path>
              </a:pathLst>
            </a:cu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2">
                <a:hueOff val="0"/>
                <a:satOff val="0"/>
                <a:lumOff val="0"/>
                <a:alphaOff val="0"/>
              </a:schemeClr>
            </a:fillRef>
            <a:effectRef idx="3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84086" tIns="184086" rIns="184086" bIns="184086" numCol="1" spcCol="1270" anchor="ctr" anchorCtr="0">
              <a:noAutofit/>
            </a:bodyPr>
            <a:lstStyle/>
            <a:p>
              <a:pPr lvl="0" algn="ctr" defTabSz="1289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900" b="1" i="0" kern="1200" dirty="0" smtClean="0">
                  <a:latin typeface="AngsanaUPC" panose="02020603050405020304" pitchFamily="18" charset="-34"/>
                  <a:cs typeface="AngsanaUPC" panose="02020603050405020304" pitchFamily="18" charset="-34"/>
                </a:rPr>
                <a:t>1. </a:t>
              </a:r>
              <a:r>
                <a:rPr lang="th-TH" sz="2900" b="1" i="0" kern="1200" dirty="0" smtClean="0">
                  <a:latin typeface="AngsanaUPC" panose="02020603050405020304" pitchFamily="18" charset="-34"/>
                  <a:cs typeface="AngsanaUPC" panose="02020603050405020304" pitchFamily="18" charset="-34"/>
                </a:rPr>
                <a:t>ภาคสินค้า</a:t>
              </a:r>
              <a:endParaRPr lang="en-US" sz="2900" b="1" i="0" kern="1200" dirty="0">
                <a:latin typeface="AngsanaUPC" panose="02020603050405020304" pitchFamily="18" charset="-34"/>
                <a:cs typeface="AngsanaUPC" panose="02020603050405020304" pitchFamily="18" charset="-34"/>
              </a:endParaRPr>
            </a:p>
          </p:txBody>
        </p:sp>
        <p:sp>
          <p:nvSpPr>
            <p:cNvPr id="11" name="รูปแบบอิสระ 10"/>
            <p:cNvSpPr/>
            <p:nvPr/>
          </p:nvSpPr>
          <p:spPr>
            <a:xfrm>
              <a:off x="2178412" y="3120249"/>
              <a:ext cx="1507619" cy="1768476"/>
            </a:xfrm>
            <a:custGeom>
              <a:avLst/>
              <a:gdLst>
                <a:gd name="connsiteX0" fmla="*/ 0 w 1507619"/>
                <a:gd name="connsiteY0" fmla="*/ 251275 h 1768476"/>
                <a:gd name="connsiteX1" fmla="*/ 251275 w 1507619"/>
                <a:gd name="connsiteY1" fmla="*/ 0 h 1768476"/>
                <a:gd name="connsiteX2" fmla="*/ 1256344 w 1507619"/>
                <a:gd name="connsiteY2" fmla="*/ 0 h 1768476"/>
                <a:gd name="connsiteX3" fmla="*/ 1507619 w 1507619"/>
                <a:gd name="connsiteY3" fmla="*/ 251275 h 1768476"/>
                <a:gd name="connsiteX4" fmla="*/ 1507619 w 1507619"/>
                <a:gd name="connsiteY4" fmla="*/ 1517201 h 1768476"/>
                <a:gd name="connsiteX5" fmla="*/ 1256344 w 1507619"/>
                <a:gd name="connsiteY5" fmla="*/ 1768476 h 1768476"/>
                <a:gd name="connsiteX6" fmla="*/ 251275 w 1507619"/>
                <a:gd name="connsiteY6" fmla="*/ 1768476 h 1768476"/>
                <a:gd name="connsiteX7" fmla="*/ 0 w 1507619"/>
                <a:gd name="connsiteY7" fmla="*/ 1517201 h 1768476"/>
                <a:gd name="connsiteX8" fmla="*/ 0 w 1507619"/>
                <a:gd name="connsiteY8" fmla="*/ 251275 h 17684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07619" h="1768476">
                  <a:moveTo>
                    <a:pt x="0" y="251275"/>
                  </a:moveTo>
                  <a:cubicBezTo>
                    <a:pt x="0" y="112500"/>
                    <a:pt x="112500" y="0"/>
                    <a:pt x="251275" y="0"/>
                  </a:cubicBezTo>
                  <a:lnTo>
                    <a:pt x="1256344" y="0"/>
                  </a:lnTo>
                  <a:cubicBezTo>
                    <a:pt x="1395119" y="0"/>
                    <a:pt x="1507619" y="112500"/>
                    <a:pt x="1507619" y="251275"/>
                  </a:cubicBezTo>
                  <a:lnTo>
                    <a:pt x="1507619" y="1517201"/>
                  </a:lnTo>
                  <a:cubicBezTo>
                    <a:pt x="1507619" y="1655976"/>
                    <a:pt x="1395119" y="1768476"/>
                    <a:pt x="1256344" y="1768476"/>
                  </a:cubicBezTo>
                  <a:lnTo>
                    <a:pt x="251275" y="1768476"/>
                  </a:lnTo>
                  <a:cubicBezTo>
                    <a:pt x="112500" y="1768476"/>
                    <a:pt x="0" y="1655976"/>
                    <a:pt x="0" y="1517201"/>
                  </a:cubicBezTo>
                  <a:lnTo>
                    <a:pt x="0" y="251275"/>
                  </a:lnTo>
                  <a:close/>
                </a:path>
              </a:pathLst>
            </a:cu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3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84086" tIns="184086" rIns="184086" bIns="184086" numCol="1" spcCol="1270" anchor="ctr" anchorCtr="0">
              <a:noAutofit/>
            </a:bodyPr>
            <a:lstStyle/>
            <a:p>
              <a:pPr lvl="0" algn="ctr" defTabSz="1289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900" b="1" i="0" kern="1200" dirty="0" smtClean="0">
                  <a:latin typeface="AngsanaUPC" panose="02020603050405020304" pitchFamily="18" charset="-34"/>
                  <a:cs typeface="AngsanaUPC" panose="02020603050405020304" pitchFamily="18" charset="-34"/>
                </a:rPr>
                <a:t>2. </a:t>
              </a:r>
              <a:r>
                <a:rPr lang="th-TH" sz="2900" b="1" i="0" kern="1200" dirty="0" smtClean="0">
                  <a:latin typeface="AngsanaUPC" panose="02020603050405020304" pitchFamily="18" charset="-34"/>
                  <a:cs typeface="AngsanaUPC" panose="02020603050405020304" pitchFamily="18" charset="-34"/>
                </a:rPr>
                <a:t>ภาคบริการ</a:t>
              </a:r>
              <a:endParaRPr lang="en-US" sz="2900" b="1" i="0" kern="1200" dirty="0">
                <a:latin typeface="AngsanaUPC" panose="02020603050405020304" pitchFamily="18" charset="-34"/>
                <a:cs typeface="AngsanaUPC" panose="02020603050405020304" pitchFamily="18" charset="-34"/>
              </a:endParaRPr>
            </a:p>
          </p:txBody>
        </p:sp>
        <p:sp>
          <p:nvSpPr>
            <p:cNvPr id="12" name="รูปแบบอิสระ 11"/>
            <p:cNvSpPr/>
            <p:nvPr/>
          </p:nvSpPr>
          <p:spPr>
            <a:xfrm>
              <a:off x="3853909" y="3120249"/>
              <a:ext cx="1507619" cy="1768476"/>
            </a:xfrm>
            <a:custGeom>
              <a:avLst/>
              <a:gdLst>
                <a:gd name="connsiteX0" fmla="*/ 0 w 1507619"/>
                <a:gd name="connsiteY0" fmla="*/ 251275 h 1768476"/>
                <a:gd name="connsiteX1" fmla="*/ 251275 w 1507619"/>
                <a:gd name="connsiteY1" fmla="*/ 0 h 1768476"/>
                <a:gd name="connsiteX2" fmla="*/ 1256344 w 1507619"/>
                <a:gd name="connsiteY2" fmla="*/ 0 h 1768476"/>
                <a:gd name="connsiteX3" fmla="*/ 1507619 w 1507619"/>
                <a:gd name="connsiteY3" fmla="*/ 251275 h 1768476"/>
                <a:gd name="connsiteX4" fmla="*/ 1507619 w 1507619"/>
                <a:gd name="connsiteY4" fmla="*/ 1517201 h 1768476"/>
                <a:gd name="connsiteX5" fmla="*/ 1256344 w 1507619"/>
                <a:gd name="connsiteY5" fmla="*/ 1768476 h 1768476"/>
                <a:gd name="connsiteX6" fmla="*/ 251275 w 1507619"/>
                <a:gd name="connsiteY6" fmla="*/ 1768476 h 1768476"/>
                <a:gd name="connsiteX7" fmla="*/ 0 w 1507619"/>
                <a:gd name="connsiteY7" fmla="*/ 1517201 h 1768476"/>
                <a:gd name="connsiteX8" fmla="*/ 0 w 1507619"/>
                <a:gd name="connsiteY8" fmla="*/ 251275 h 17684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07619" h="1768476">
                  <a:moveTo>
                    <a:pt x="0" y="251275"/>
                  </a:moveTo>
                  <a:cubicBezTo>
                    <a:pt x="0" y="112500"/>
                    <a:pt x="112500" y="0"/>
                    <a:pt x="251275" y="0"/>
                  </a:cubicBezTo>
                  <a:lnTo>
                    <a:pt x="1256344" y="0"/>
                  </a:lnTo>
                  <a:cubicBezTo>
                    <a:pt x="1395119" y="0"/>
                    <a:pt x="1507619" y="112500"/>
                    <a:pt x="1507619" y="251275"/>
                  </a:cubicBezTo>
                  <a:lnTo>
                    <a:pt x="1507619" y="1517201"/>
                  </a:lnTo>
                  <a:cubicBezTo>
                    <a:pt x="1507619" y="1655976"/>
                    <a:pt x="1395119" y="1768476"/>
                    <a:pt x="1256344" y="1768476"/>
                  </a:cubicBezTo>
                  <a:lnTo>
                    <a:pt x="251275" y="1768476"/>
                  </a:lnTo>
                  <a:cubicBezTo>
                    <a:pt x="112500" y="1768476"/>
                    <a:pt x="0" y="1655976"/>
                    <a:pt x="0" y="1517201"/>
                  </a:cubicBezTo>
                  <a:lnTo>
                    <a:pt x="0" y="251275"/>
                  </a:lnTo>
                  <a:close/>
                </a:path>
              </a:pathLst>
            </a:cu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4">
                <a:hueOff val="0"/>
                <a:satOff val="0"/>
                <a:lumOff val="0"/>
                <a:alphaOff val="0"/>
              </a:schemeClr>
            </a:fillRef>
            <a:effectRef idx="3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84086" tIns="184086" rIns="184086" bIns="184086" numCol="1" spcCol="1270" anchor="ctr" anchorCtr="0">
              <a:noAutofit/>
            </a:bodyPr>
            <a:lstStyle/>
            <a:p>
              <a:pPr lvl="0" algn="ctr" defTabSz="1289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900" b="1" i="0" kern="1200" dirty="0" smtClean="0">
                  <a:latin typeface="AngsanaUPC" panose="02020603050405020304" pitchFamily="18" charset="-34"/>
                  <a:cs typeface="AngsanaUPC" panose="02020603050405020304" pitchFamily="18" charset="-34"/>
                </a:rPr>
                <a:t>3.</a:t>
              </a:r>
              <a:r>
                <a:rPr lang="th-TH" sz="2900" b="1" i="0" kern="1200" dirty="0" smtClean="0">
                  <a:latin typeface="AngsanaUPC" panose="02020603050405020304" pitchFamily="18" charset="-34"/>
                  <a:cs typeface="AngsanaUPC" panose="02020603050405020304" pitchFamily="18" charset="-34"/>
                </a:rPr>
                <a:t> ภาค</a:t>
              </a:r>
              <a:br>
                <a:rPr lang="th-TH" sz="2900" b="1" i="0" kern="1200" dirty="0" smtClean="0">
                  <a:latin typeface="AngsanaUPC" panose="02020603050405020304" pitchFamily="18" charset="-34"/>
                  <a:cs typeface="AngsanaUPC" panose="02020603050405020304" pitchFamily="18" charset="-34"/>
                </a:rPr>
              </a:br>
              <a:r>
                <a:rPr lang="th-TH" sz="2900" b="1" i="0" kern="1200" dirty="0" smtClean="0">
                  <a:latin typeface="AngsanaUPC" panose="02020603050405020304" pitchFamily="18" charset="-34"/>
                  <a:cs typeface="AngsanaUPC" panose="02020603050405020304" pitchFamily="18" charset="-34"/>
                </a:rPr>
                <a:t>การลงทุน</a:t>
              </a:r>
              <a:endParaRPr lang="en-US" sz="2900" b="1" i="0" kern="1200" dirty="0">
                <a:latin typeface="AngsanaUPC" panose="02020603050405020304" pitchFamily="18" charset="-34"/>
                <a:cs typeface="AngsanaUPC" panose="02020603050405020304" pitchFamily="18" charset="-34"/>
              </a:endParaRPr>
            </a:p>
          </p:txBody>
        </p:sp>
        <p:sp>
          <p:nvSpPr>
            <p:cNvPr id="13" name="รูปแบบอิสระ 12"/>
            <p:cNvSpPr/>
            <p:nvPr/>
          </p:nvSpPr>
          <p:spPr>
            <a:xfrm>
              <a:off x="5529406" y="3120249"/>
              <a:ext cx="1507619" cy="1768476"/>
            </a:xfrm>
            <a:custGeom>
              <a:avLst/>
              <a:gdLst>
                <a:gd name="connsiteX0" fmla="*/ 0 w 1507619"/>
                <a:gd name="connsiteY0" fmla="*/ 251275 h 1768476"/>
                <a:gd name="connsiteX1" fmla="*/ 251275 w 1507619"/>
                <a:gd name="connsiteY1" fmla="*/ 0 h 1768476"/>
                <a:gd name="connsiteX2" fmla="*/ 1256344 w 1507619"/>
                <a:gd name="connsiteY2" fmla="*/ 0 h 1768476"/>
                <a:gd name="connsiteX3" fmla="*/ 1507619 w 1507619"/>
                <a:gd name="connsiteY3" fmla="*/ 251275 h 1768476"/>
                <a:gd name="connsiteX4" fmla="*/ 1507619 w 1507619"/>
                <a:gd name="connsiteY4" fmla="*/ 1517201 h 1768476"/>
                <a:gd name="connsiteX5" fmla="*/ 1256344 w 1507619"/>
                <a:gd name="connsiteY5" fmla="*/ 1768476 h 1768476"/>
                <a:gd name="connsiteX6" fmla="*/ 251275 w 1507619"/>
                <a:gd name="connsiteY6" fmla="*/ 1768476 h 1768476"/>
                <a:gd name="connsiteX7" fmla="*/ 0 w 1507619"/>
                <a:gd name="connsiteY7" fmla="*/ 1517201 h 1768476"/>
                <a:gd name="connsiteX8" fmla="*/ 0 w 1507619"/>
                <a:gd name="connsiteY8" fmla="*/ 251275 h 17684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07619" h="1768476">
                  <a:moveTo>
                    <a:pt x="0" y="251275"/>
                  </a:moveTo>
                  <a:cubicBezTo>
                    <a:pt x="0" y="112500"/>
                    <a:pt x="112500" y="0"/>
                    <a:pt x="251275" y="0"/>
                  </a:cubicBezTo>
                  <a:lnTo>
                    <a:pt x="1256344" y="0"/>
                  </a:lnTo>
                  <a:cubicBezTo>
                    <a:pt x="1395119" y="0"/>
                    <a:pt x="1507619" y="112500"/>
                    <a:pt x="1507619" y="251275"/>
                  </a:cubicBezTo>
                  <a:lnTo>
                    <a:pt x="1507619" y="1517201"/>
                  </a:lnTo>
                  <a:cubicBezTo>
                    <a:pt x="1507619" y="1655976"/>
                    <a:pt x="1395119" y="1768476"/>
                    <a:pt x="1256344" y="1768476"/>
                  </a:cubicBezTo>
                  <a:lnTo>
                    <a:pt x="251275" y="1768476"/>
                  </a:lnTo>
                  <a:cubicBezTo>
                    <a:pt x="112500" y="1768476"/>
                    <a:pt x="0" y="1655976"/>
                    <a:pt x="0" y="1517201"/>
                  </a:cubicBezTo>
                  <a:lnTo>
                    <a:pt x="0" y="251275"/>
                  </a:lnTo>
                  <a:close/>
                </a:path>
              </a:pathLst>
            </a:cu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5">
                <a:hueOff val="0"/>
                <a:satOff val="0"/>
                <a:lumOff val="0"/>
                <a:alphaOff val="0"/>
              </a:schemeClr>
            </a:fillRef>
            <a:effectRef idx="3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84086" tIns="184086" rIns="184086" bIns="184086" numCol="1" spcCol="1270" anchor="ctr" anchorCtr="0">
              <a:noAutofit/>
            </a:bodyPr>
            <a:lstStyle/>
            <a:p>
              <a:pPr lvl="0" algn="ctr" defTabSz="1289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900" b="1" i="0" kern="1200" dirty="0" smtClean="0">
                  <a:latin typeface="AngsanaUPC" panose="02020603050405020304" pitchFamily="18" charset="-34"/>
                  <a:cs typeface="AngsanaUPC" panose="02020603050405020304" pitchFamily="18" charset="-34"/>
                </a:rPr>
                <a:t>4. </a:t>
              </a:r>
              <a:r>
                <a:rPr lang="th-TH" sz="2900" b="1" i="0" kern="1200" dirty="0" smtClean="0">
                  <a:latin typeface="AngsanaUPC" panose="02020603050405020304" pitchFamily="18" charset="-34"/>
                  <a:cs typeface="AngsanaUPC" panose="02020603050405020304" pitchFamily="18" charset="-34"/>
                </a:rPr>
                <a:t>ภาคเงินทุน</a:t>
              </a:r>
              <a:endParaRPr lang="en-US" sz="2900" b="1" i="0" kern="1200" dirty="0">
                <a:latin typeface="AngsanaUPC" panose="02020603050405020304" pitchFamily="18" charset="-34"/>
                <a:cs typeface="AngsanaUPC" panose="02020603050405020304" pitchFamily="18" charset="-34"/>
              </a:endParaRPr>
            </a:p>
          </p:txBody>
        </p:sp>
        <p:sp>
          <p:nvSpPr>
            <p:cNvPr id="14" name="รูปแบบอิสระ 13"/>
            <p:cNvSpPr/>
            <p:nvPr/>
          </p:nvSpPr>
          <p:spPr>
            <a:xfrm>
              <a:off x="7204902" y="3120249"/>
              <a:ext cx="1507619" cy="1768476"/>
            </a:xfrm>
            <a:custGeom>
              <a:avLst/>
              <a:gdLst>
                <a:gd name="connsiteX0" fmla="*/ 0 w 1507619"/>
                <a:gd name="connsiteY0" fmla="*/ 251275 h 1768476"/>
                <a:gd name="connsiteX1" fmla="*/ 251275 w 1507619"/>
                <a:gd name="connsiteY1" fmla="*/ 0 h 1768476"/>
                <a:gd name="connsiteX2" fmla="*/ 1256344 w 1507619"/>
                <a:gd name="connsiteY2" fmla="*/ 0 h 1768476"/>
                <a:gd name="connsiteX3" fmla="*/ 1507619 w 1507619"/>
                <a:gd name="connsiteY3" fmla="*/ 251275 h 1768476"/>
                <a:gd name="connsiteX4" fmla="*/ 1507619 w 1507619"/>
                <a:gd name="connsiteY4" fmla="*/ 1517201 h 1768476"/>
                <a:gd name="connsiteX5" fmla="*/ 1256344 w 1507619"/>
                <a:gd name="connsiteY5" fmla="*/ 1768476 h 1768476"/>
                <a:gd name="connsiteX6" fmla="*/ 251275 w 1507619"/>
                <a:gd name="connsiteY6" fmla="*/ 1768476 h 1768476"/>
                <a:gd name="connsiteX7" fmla="*/ 0 w 1507619"/>
                <a:gd name="connsiteY7" fmla="*/ 1517201 h 1768476"/>
                <a:gd name="connsiteX8" fmla="*/ 0 w 1507619"/>
                <a:gd name="connsiteY8" fmla="*/ 251275 h 17684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07619" h="1768476">
                  <a:moveTo>
                    <a:pt x="0" y="251275"/>
                  </a:moveTo>
                  <a:cubicBezTo>
                    <a:pt x="0" y="112500"/>
                    <a:pt x="112500" y="0"/>
                    <a:pt x="251275" y="0"/>
                  </a:cubicBezTo>
                  <a:lnTo>
                    <a:pt x="1256344" y="0"/>
                  </a:lnTo>
                  <a:cubicBezTo>
                    <a:pt x="1395119" y="0"/>
                    <a:pt x="1507619" y="112500"/>
                    <a:pt x="1507619" y="251275"/>
                  </a:cubicBezTo>
                  <a:lnTo>
                    <a:pt x="1507619" y="1517201"/>
                  </a:lnTo>
                  <a:cubicBezTo>
                    <a:pt x="1507619" y="1655976"/>
                    <a:pt x="1395119" y="1768476"/>
                    <a:pt x="1256344" y="1768476"/>
                  </a:cubicBezTo>
                  <a:lnTo>
                    <a:pt x="251275" y="1768476"/>
                  </a:lnTo>
                  <a:cubicBezTo>
                    <a:pt x="112500" y="1768476"/>
                    <a:pt x="0" y="1655976"/>
                    <a:pt x="0" y="1517201"/>
                  </a:cubicBezTo>
                  <a:lnTo>
                    <a:pt x="0" y="251275"/>
                  </a:lnTo>
                  <a:close/>
                </a:path>
              </a:pathLst>
            </a:cu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6">
                <a:hueOff val="0"/>
                <a:satOff val="0"/>
                <a:lumOff val="0"/>
                <a:alphaOff val="0"/>
              </a:schemeClr>
            </a:fillRef>
            <a:effectRef idx="3">
              <a:schemeClr val="accent6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84086" tIns="184086" rIns="184086" bIns="184086" numCol="1" spcCol="1270" anchor="ctr" anchorCtr="0">
              <a:noAutofit/>
            </a:bodyPr>
            <a:lstStyle/>
            <a:p>
              <a:pPr lvl="0" algn="ctr" defTabSz="1289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900" b="1" i="0" kern="1200" dirty="0" smtClean="0">
                  <a:latin typeface="AngsanaUPC" panose="02020603050405020304" pitchFamily="18" charset="-34"/>
                  <a:cs typeface="AngsanaUPC" panose="02020603050405020304" pitchFamily="18" charset="-34"/>
                </a:rPr>
                <a:t>5. </a:t>
              </a:r>
              <a:r>
                <a:rPr lang="th-TH" sz="2900" b="1" i="0" kern="1200" dirty="0" smtClean="0">
                  <a:latin typeface="AngsanaUPC" panose="02020603050405020304" pitchFamily="18" charset="-34"/>
                  <a:cs typeface="AngsanaUPC" panose="02020603050405020304" pitchFamily="18" charset="-34"/>
                </a:rPr>
                <a:t>ภาคแรงงานฝีมือ</a:t>
              </a:r>
              <a:endParaRPr lang="en-US" sz="2900" b="1" i="0" kern="1200" dirty="0">
                <a:latin typeface="AngsanaUPC" panose="02020603050405020304" pitchFamily="18" charset="-34"/>
                <a:cs typeface="AngsanaUPC" panose="02020603050405020304" pitchFamily="18" charset="-34"/>
              </a:endParaRPr>
            </a:p>
          </p:txBody>
        </p:sp>
      </p:grp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3563888" y="6309320"/>
            <a:ext cx="5421083" cy="365125"/>
          </a:xfrm>
        </p:spPr>
        <p:txBody>
          <a:bodyPr/>
          <a:lstStyle/>
          <a:p>
            <a:r>
              <a:rPr lang="th-TH" dirty="0"/>
              <a:t>กลุ่มงานพัฒนาบุคลากรฝึก</a:t>
            </a:r>
            <a:endParaRPr lang="en-US" dirty="0"/>
          </a:p>
        </p:txBody>
      </p:sp>
      <p:sp>
        <p:nvSpPr>
          <p:cNvPr id="8" name="Slide Number Placeholder 4"/>
          <p:cNvSpPr txBox="1">
            <a:spLocks/>
          </p:cNvSpPr>
          <p:nvPr/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th-TH"/>
            </a:defPPr>
            <a:lvl1pPr marL="0" algn="ctr" defTabSz="914400" rtl="0" eaLnBrk="0" latinLnBrk="0" hangingPunct="0"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  <a:defRPr sz="2400" b="1" kern="1200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defRPr>
            </a:lvl1pPr>
            <a:lvl2pPr marL="742950" indent="-285750" algn="l" defTabSz="914400" rtl="0" eaLnBrk="0" latinLnBrk="0" hangingPunct="0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defRPr>
            </a:lvl2pPr>
            <a:lvl3pPr marL="1143000" indent="-228600" algn="l" defTabSz="914400" rtl="0" eaLnBrk="0" latinLnBrk="0" hangingPunct="0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defRPr>
            </a:lvl3pPr>
            <a:lvl4pPr marL="1600200" indent="-228600" algn="l" defTabSz="914400" rtl="0" eaLnBrk="0" latinLnBrk="0" hangingPunct="0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defRPr>
            </a:lvl4pPr>
            <a:lvl5pPr marL="2057400" indent="-228600" algn="l" defTabSz="914400" rtl="0" eaLnBrk="0" latinLnBrk="0" hangingPunct="0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defRPr>
            </a:lvl5pPr>
            <a:lvl6pPr marL="25146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defRPr>
            </a:lvl6pPr>
            <a:lvl7pPr marL="29718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defRPr>
            </a:lvl7pPr>
            <a:lvl8pPr marL="34290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defRPr>
            </a:lvl8pPr>
            <a:lvl9pPr marL="38862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th-TH" altLang="th-TH" sz="1800" dirty="0" smtClean="0">
                <a:solidFill>
                  <a:srgbClr val="000000"/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หน้าที่ </a:t>
            </a:r>
            <a:fld id="{012406EF-88F0-419B-86FD-7ED1416857F1}" type="slidenum">
              <a:rPr lang="en-US" altLang="th-TH" sz="1800" smtClean="0">
                <a:solidFill>
                  <a:srgbClr val="000000"/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pPr eaLnBrk="1" hangingPunct="1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t>5</a:t>
            </a:fld>
            <a:endParaRPr lang="en-US" altLang="th-TH" sz="1800" dirty="0">
              <a:solidFill>
                <a:srgbClr val="000000"/>
              </a:solidFill>
              <a:latin typeface="AngsanaUPC" panose="02020603050405020304" pitchFamily="18" charset="-34"/>
              <a:cs typeface="AngsanaUPC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926283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609600" y="214290"/>
            <a:ext cx="8153400" cy="1270494"/>
          </a:xfr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th-TH" b="1" dirty="0" smtClean="0">
                <a:solidFill>
                  <a:srgbClr val="0070C0"/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การเตรียมความพร้อมของภาครัฐ</a:t>
            </a:r>
            <a:br>
              <a:rPr lang="th-TH" b="1" dirty="0" smtClean="0">
                <a:solidFill>
                  <a:srgbClr val="0070C0"/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</a:br>
            <a:r>
              <a:rPr lang="th-TH" b="1" dirty="0" smtClean="0">
                <a:solidFill>
                  <a:srgbClr val="0070C0"/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รองรับการเข้าสู่ประชาคมเศรษฐกิจอาเซียน</a:t>
            </a:r>
            <a:endParaRPr lang="en-US" dirty="0">
              <a:solidFill>
                <a:srgbClr val="0070C0"/>
              </a:solidFill>
              <a:latin typeface="AngsanaUPC" panose="02020603050405020304" pitchFamily="18" charset="-34"/>
              <a:cs typeface="AngsanaUPC" panose="02020603050405020304" pitchFamily="18" charset="-34"/>
            </a:endParaRPr>
          </a:p>
        </p:txBody>
      </p:sp>
      <p:sp>
        <p:nvSpPr>
          <p:cNvPr id="3" name="ตัวยึดหมายเลขภาพนิ่ง 2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9B3ADFCA-84E1-4149-B95F-90388375D48F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42910" y="1571612"/>
            <a:ext cx="8358246" cy="378565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th-TH" sz="3000" b="1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ผลักดันให้ประเทศไทยมีบทบาทเป็นผู้นำในเวทีระหว่างประเทศในประชาคมเศรษฐกิจอาเซียน โดยการพัฒนาบุคลากรทุกภาคส่วน</a:t>
            </a:r>
          </a:p>
          <a:p>
            <a:pPr marL="342900" indent="-342900">
              <a:buAutoNum type="arabicPeriod"/>
            </a:pPr>
            <a:r>
              <a:rPr lang="th-TH" sz="3000" b="1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สร้างความเป็นหุ้นส่วนทางเศรษฐกิจในภูมิภาคด้านการพัฒนาทรัพยากรมนุษย์ รองรับการเคลื่อนย้าย แรงงานอย่างเสรีและมีประสิทธิภาพ</a:t>
            </a:r>
          </a:p>
          <a:p>
            <a:pPr marL="342900" indent="-342900">
              <a:buAutoNum type="arabicPeriod"/>
            </a:pPr>
            <a:r>
              <a:rPr lang="th-TH" sz="3000" b="1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เสริมสร้างความเข้มแข็ง ให้สถาบันการศึกษาภาครัฐ และเอกชนให้มีมาตรฐานในระดับสากล ตลอดจน </a:t>
            </a:r>
            <a:r>
              <a:rPr lang="th-TH" sz="3000" b="1" dirty="0" smtClean="0">
                <a:solidFill>
                  <a:srgbClr val="C00000"/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ยกระดับทักษะฝีมือแรงงาน และทักษะด้านภาษา เพื่อเตรียมความพร้อมของแรงงานไทย </a:t>
            </a:r>
            <a:r>
              <a:rPr lang="th-TH" sz="3000" b="1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สร้างภูมิคุ้มกันให้กับคนไทยจากผลกระทบของการเคลื่อนย้ายอย่างเสรี</a:t>
            </a:r>
            <a:endParaRPr lang="en-US" sz="3000" b="1" dirty="0">
              <a:latin typeface="AngsanaUPC" panose="02020603050405020304" pitchFamily="18" charset="-34"/>
              <a:cs typeface="AngsanaUPC" panose="02020603050405020304" pitchFamily="18" charset="-34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64088" y="6356350"/>
            <a:ext cx="3779912" cy="365125"/>
          </a:xfrm>
        </p:spPr>
        <p:txBody>
          <a:bodyPr/>
          <a:lstStyle/>
          <a:p>
            <a:pPr algn="l"/>
            <a:r>
              <a:rPr lang="th-TH" dirty="0">
                <a:latin typeface="AngsanaUPC" panose="02020603050405020304" pitchFamily="18" charset="-34"/>
                <a:cs typeface="AngsanaUPC" panose="02020603050405020304" pitchFamily="18" charset="-34"/>
              </a:rPr>
              <a:t>กลุ่มงานพัฒนาบุคลากรฝึก</a:t>
            </a:r>
            <a:endParaRPr lang="en-US" dirty="0">
              <a:latin typeface="AngsanaUPC" panose="02020603050405020304" pitchFamily="18" charset="-34"/>
              <a:cs typeface="AngsanaUPC" panose="02020603050405020304" pitchFamily="18" charset="-34"/>
            </a:endParaRPr>
          </a:p>
        </p:txBody>
      </p:sp>
      <p:sp>
        <p:nvSpPr>
          <p:cNvPr id="6" name="Slide Number Placeholder 4"/>
          <p:cNvSpPr txBox="1">
            <a:spLocks/>
          </p:cNvSpPr>
          <p:nvPr/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th-TH"/>
            </a:defPPr>
            <a:lvl1pPr marL="0" algn="ctr" defTabSz="914400" rtl="0" eaLnBrk="0" latinLnBrk="0" hangingPunct="0"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  <a:defRPr sz="2400" b="1" kern="1200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defRPr>
            </a:lvl1pPr>
            <a:lvl2pPr marL="742950" indent="-285750" algn="l" defTabSz="914400" rtl="0" eaLnBrk="0" latinLnBrk="0" hangingPunct="0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defRPr>
            </a:lvl2pPr>
            <a:lvl3pPr marL="1143000" indent="-228600" algn="l" defTabSz="914400" rtl="0" eaLnBrk="0" latinLnBrk="0" hangingPunct="0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defRPr>
            </a:lvl3pPr>
            <a:lvl4pPr marL="1600200" indent="-228600" algn="l" defTabSz="914400" rtl="0" eaLnBrk="0" latinLnBrk="0" hangingPunct="0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defRPr>
            </a:lvl4pPr>
            <a:lvl5pPr marL="2057400" indent="-228600" algn="l" defTabSz="914400" rtl="0" eaLnBrk="0" latinLnBrk="0" hangingPunct="0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defRPr>
            </a:lvl5pPr>
            <a:lvl6pPr marL="25146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defRPr>
            </a:lvl6pPr>
            <a:lvl7pPr marL="29718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defRPr>
            </a:lvl7pPr>
            <a:lvl8pPr marL="34290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defRPr>
            </a:lvl8pPr>
            <a:lvl9pPr marL="38862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th-TH" altLang="th-TH" sz="1800" dirty="0" smtClean="0">
                <a:solidFill>
                  <a:srgbClr val="000000"/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หน้าที่ </a:t>
            </a:r>
            <a:fld id="{012406EF-88F0-419B-86FD-7ED1416857F1}" type="slidenum">
              <a:rPr lang="en-US" altLang="th-TH" sz="1800" smtClean="0">
                <a:solidFill>
                  <a:srgbClr val="000000"/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pPr eaLnBrk="1" hangingPunct="1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t>6</a:t>
            </a:fld>
            <a:endParaRPr lang="en-US" altLang="th-TH" sz="1800" dirty="0">
              <a:solidFill>
                <a:srgbClr val="000000"/>
              </a:solidFill>
              <a:latin typeface="AngsanaUPC" panose="02020603050405020304" pitchFamily="18" charset="-34"/>
              <a:cs typeface="AngsanaUPC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435886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Box 4"/>
          <p:cNvSpPr txBox="1">
            <a:spLocks noChangeArrowheads="1"/>
          </p:cNvSpPr>
          <p:nvPr/>
        </p:nvSpPr>
        <p:spPr bwMode="auto">
          <a:xfrm>
            <a:off x="684310" y="214290"/>
            <a:ext cx="7616171" cy="646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32" tIns="45716" rIns="91432" bIns="45716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th-TH" altLang="th-TH" sz="3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ngsanaUPC" panose="02020603050405020304" pitchFamily="18" charset="-34"/>
                <a:cs typeface="AngsanaUPC" panose="02020603050405020304" pitchFamily="18" charset="-34"/>
              </a:rPr>
              <a:t>แผนยุทธศาสตร์กรมพัฒนาฝีมือแรงงาน พ.ศ. </a:t>
            </a:r>
            <a:r>
              <a:rPr lang="en-US" altLang="th-TH" sz="36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ngsanaUPC" panose="02020603050405020304" pitchFamily="18" charset="-34"/>
                <a:cs typeface="AngsanaUPC" panose="02020603050405020304" pitchFamily="18" charset="-34"/>
              </a:rPr>
              <a:t>2555 – 2559</a:t>
            </a:r>
            <a:endParaRPr lang="th-TH" altLang="th-TH" sz="3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ngsanaUPC" panose="02020603050405020304" pitchFamily="18" charset="-34"/>
              <a:cs typeface="AngsanaUPC" panose="02020603050405020304" pitchFamily="18" charset="-34"/>
            </a:endParaRPr>
          </a:p>
        </p:txBody>
      </p:sp>
      <p:sp>
        <p:nvSpPr>
          <p:cNvPr id="11" name="Pentagon 10"/>
          <p:cNvSpPr/>
          <p:nvPr/>
        </p:nvSpPr>
        <p:spPr bwMode="auto">
          <a:xfrm>
            <a:off x="161259" y="1071547"/>
            <a:ext cx="967556" cy="677518"/>
          </a:xfrm>
          <a:prstGeom prst="homePlate">
            <a:avLst/>
          </a:prstGeom>
          <a:gradFill rotWithShape="1">
            <a:gsLst>
              <a:gs pos="0">
                <a:srgbClr val="6666FF">
                  <a:shade val="51000"/>
                  <a:satMod val="130000"/>
                </a:srgbClr>
              </a:gs>
              <a:gs pos="80000">
                <a:srgbClr val="6666FF">
                  <a:shade val="93000"/>
                  <a:satMod val="130000"/>
                </a:srgbClr>
              </a:gs>
              <a:gs pos="100000">
                <a:srgbClr val="6666FF">
                  <a:shade val="94000"/>
                  <a:satMod val="135000"/>
                </a:srgbClr>
              </a:gs>
            </a:gsLst>
            <a:lin ang="16200000" scaled="0"/>
          </a:gradFill>
          <a:ln>
            <a:noFill/>
            <a:headEnd type="none" w="med" len="med"/>
            <a:tailEnd type="none" w="med" len="med"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lIns="0" tIns="0" rIns="0" bIns="0" anchor="ctr"/>
          <a:lstStyle/>
          <a:p>
            <a:pPr algn="ctr">
              <a:defRPr/>
            </a:pPr>
            <a:r>
              <a:rPr lang="th-TH" sz="1800" b="1" kern="0" dirty="0">
                <a:solidFill>
                  <a:srgbClr val="FFFFFF"/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วิสัยทัศน์</a:t>
            </a:r>
          </a:p>
        </p:txBody>
      </p:sp>
      <p:sp>
        <p:nvSpPr>
          <p:cNvPr id="12" name="Pentagon 11"/>
          <p:cNvSpPr/>
          <p:nvPr/>
        </p:nvSpPr>
        <p:spPr bwMode="auto">
          <a:xfrm>
            <a:off x="104894" y="1946325"/>
            <a:ext cx="900000" cy="1584175"/>
          </a:xfrm>
          <a:prstGeom prst="homePlate">
            <a:avLst/>
          </a:prstGeom>
          <a:solidFill>
            <a:srgbClr val="FF9900"/>
          </a:solidFill>
          <a:ln>
            <a:noFill/>
            <a:headEnd type="none" w="med" len="med"/>
            <a:tailEnd type="none" w="med" len="med"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  <a:extLst/>
        </p:spPr>
        <p:txBody>
          <a:bodyPr lIns="0" tIns="0" rIns="0" bIns="0" anchor="ctr"/>
          <a:lstStyle/>
          <a:p>
            <a:pPr algn="ctr">
              <a:defRPr/>
            </a:pPr>
            <a:r>
              <a:rPr lang="th-TH" sz="2000" kern="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พันธ</a:t>
            </a:r>
            <a:r>
              <a:rPr lang="th-TH" sz="2000" kern="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กิจ</a:t>
            </a:r>
            <a:endParaRPr lang="th-TH" sz="2000" kern="0" dirty="0">
              <a:solidFill>
                <a:schemeClr val="tx1">
                  <a:lumMod val="85000"/>
                  <a:lumOff val="15000"/>
                </a:schemeClr>
              </a:solidFill>
              <a:latin typeface="AngsanaUPC" panose="02020603050405020304" pitchFamily="18" charset="-34"/>
              <a:cs typeface="AngsanaUPC" panose="02020603050405020304" pitchFamily="18" charset="-34"/>
            </a:endParaRPr>
          </a:p>
        </p:txBody>
      </p:sp>
      <p:sp>
        <p:nvSpPr>
          <p:cNvPr id="13" name="Rectangle 12"/>
          <p:cNvSpPr/>
          <p:nvPr/>
        </p:nvSpPr>
        <p:spPr bwMode="auto">
          <a:xfrm>
            <a:off x="1285852" y="1071546"/>
            <a:ext cx="5057283" cy="757793"/>
          </a:xfrm>
          <a:prstGeom prst="rect">
            <a:avLst/>
          </a:prstGeom>
          <a:gradFill rotWithShape="1">
            <a:gsLst>
              <a:gs pos="0">
                <a:srgbClr val="5C5CE7">
                  <a:shade val="51000"/>
                  <a:satMod val="130000"/>
                </a:srgbClr>
              </a:gs>
              <a:gs pos="80000">
                <a:srgbClr val="5C5CE7">
                  <a:shade val="93000"/>
                  <a:satMod val="130000"/>
                </a:srgbClr>
              </a:gs>
              <a:gs pos="100000">
                <a:srgbClr val="5C5CE7">
                  <a:shade val="94000"/>
                  <a:satMod val="135000"/>
                </a:srgbClr>
              </a:gs>
            </a:gsLst>
            <a:lin ang="16200000" scaled="0"/>
          </a:gradFill>
          <a:ln>
            <a:noFill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  <a:extLst/>
        </p:spPr>
        <p:txBody>
          <a:bodyPr lIns="91432" tIns="45716" rIns="91432" bIns="45716" anchor="ctr"/>
          <a:lstStyle/>
          <a:p>
            <a:pPr algn="ctr">
              <a:defRPr/>
            </a:pPr>
            <a:endParaRPr lang="th-TH" sz="1600" b="1" kern="0" dirty="0">
              <a:solidFill>
                <a:srgbClr val="FFFFFF"/>
              </a:solidFill>
              <a:latin typeface="TH Sarabun New" panose="020B0500040200020003" pitchFamily="34" charset="-34"/>
              <a:ea typeface="Tahoma" pitchFamily="34" charset="0"/>
              <a:cs typeface="TH Sarabun New" panose="020B0500040200020003" pitchFamily="34" charset="-34"/>
            </a:endParaRPr>
          </a:p>
        </p:txBody>
      </p:sp>
      <p:sp>
        <p:nvSpPr>
          <p:cNvPr id="14" name="Rectangle 13"/>
          <p:cNvSpPr/>
          <p:nvPr/>
        </p:nvSpPr>
        <p:spPr bwMode="auto">
          <a:xfrm>
            <a:off x="1066802" y="1961183"/>
            <a:ext cx="5141681" cy="1584175"/>
          </a:xfrm>
          <a:prstGeom prst="rect">
            <a:avLst/>
          </a:prstGeom>
          <a:solidFill>
            <a:srgbClr val="FF9900"/>
          </a:solidFill>
          <a:ln>
            <a:noFill/>
            <a:headEnd type="none" w="med" len="med"/>
            <a:tailEnd type="none" w="med" len="me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  <a:extLst/>
        </p:spPr>
        <p:txBody>
          <a:bodyPr lIns="91432" tIns="45716" rIns="91432" bIns="45716" anchor="ctr"/>
          <a:lstStyle/>
          <a:p>
            <a:pPr marL="228579" indent="-228579">
              <a:buFontTx/>
              <a:buAutoNum type="arabicPeriod"/>
              <a:defRPr/>
            </a:pPr>
            <a:endParaRPr lang="th-TH" sz="1600" b="1" kern="0" spc="-70" dirty="0">
              <a:solidFill>
                <a:srgbClr val="2A2A2A"/>
              </a:solidFill>
              <a:latin typeface="AngsanaUPC" panose="02020603050405020304" pitchFamily="18" charset="-34"/>
              <a:ea typeface="Tahoma" pitchFamily="34" charset="0"/>
              <a:cs typeface="AngsanaUPC" panose="02020603050405020304" pitchFamily="18" charset="-34"/>
            </a:endParaRPr>
          </a:p>
        </p:txBody>
      </p:sp>
      <p:sp>
        <p:nvSpPr>
          <p:cNvPr id="11279" name="Rectangle 3"/>
          <p:cNvSpPr>
            <a:spLocks noChangeArrowheads="1"/>
          </p:cNvSpPr>
          <p:nvPr/>
        </p:nvSpPr>
        <p:spPr bwMode="auto">
          <a:xfrm>
            <a:off x="1143000" y="1143000"/>
            <a:ext cx="49530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2" tIns="45716" rIns="91432" bIns="45716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cs typeface="Cordia New" pitchFamily="34" charset="-34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th-TH" altLang="th-TH" sz="2000" b="1" dirty="0">
                <a:solidFill>
                  <a:srgbClr val="F7F4F2"/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กำลังแรงงานไทยมีสมรรถนะได้มาตรฐานสากล</a:t>
            </a:r>
            <a:r>
              <a:rPr lang="en-US" altLang="th-TH" sz="2000" b="1" dirty="0">
                <a:solidFill>
                  <a:srgbClr val="0000FF"/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th-TH" sz="2000" b="1" dirty="0">
                <a:solidFill>
                  <a:schemeClr val="accent6">
                    <a:lumMod val="40000"/>
                    <a:lumOff val="60000"/>
                  </a:schemeClr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Workforce with world class competency</a:t>
            </a:r>
            <a:endParaRPr lang="th-TH" altLang="th-TH" sz="2000" b="1" dirty="0">
              <a:solidFill>
                <a:schemeClr val="accent6">
                  <a:lumMod val="40000"/>
                  <a:lumOff val="60000"/>
                </a:schemeClr>
              </a:solidFill>
              <a:latin typeface="AngsanaUPC" panose="02020603050405020304" pitchFamily="18" charset="-34"/>
              <a:cs typeface="AngsanaUPC" panose="02020603050405020304" pitchFamily="18" charset="-34"/>
            </a:endParaRPr>
          </a:p>
        </p:txBody>
      </p:sp>
      <p:sp>
        <p:nvSpPr>
          <p:cNvPr id="16" name="Pentagon 15"/>
          <p:cNvSpPr/>
          <p:nvPr/>
        </p:nvSpPr>
        <p:spPr bwMode="auto">
          <a:xfrm>
            <a:off x="142875" y="3786188"/>
            <a:ext cx="857250" cy="2778125"/>
          </a:xfrm>
          <a:prstGeom prst="homePlate">
            <a:avLst/>
          </a:prstGeom>
          <a:ln w="28575">
            <a:headEnd type="none" w="med" len="med"/>
            <a:tailEnd type="none" w="med" len="med"/>
          </a:ln>
          <a:ex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th-TH" sz="1600" b="1" kern="0" dirty="0">
                <a:latin typeface="AngsanaUPC" panose="02020603050405020304" pitchFamily="18" charset="-34"/>
                <a:cs typeface="AngsanaUPC" panose="02020603050405020304" pitchFamily="18" charset="-34"/>
              </a:rPr>
              <a:t>ประเด็น</a:t>
            </a:r>
          </a:p>
          <a:p>
            <a:pPr algn="ctr">
              <a:defRPr/>
            </a:pPr>
            <a:r>
              <a:rPr lang="th-TH" sz="1600" b="1" kern="0" dirty="0">
                <a:latin typeface="AngsanaUPC" panose="02020603050405020304" pitchFamily="18" charset="-34"/>
                <a:cs typeface="AngsanaUPC" panose="02020603050405020304" pitchFamily="18" charset="-34"/>
              </a:rPr>
              <a:t>ยุทธ</a:t>
            </a:r>
          </a:p>
          <a:p>
            <a:pPr algn="ctr">
              <a:defRPr/>
            </a:pPr>
            <a:r>
              <a:rPr lang="th-TH" sz="1600" b="1" kern="0" dirty="0">
                <a:latin typeface="AngsanaUPC" panose="02020603050405020304" pitchFamily="18" charset="-34"/>
                <a:cs typeface="AngsanaUPC" panose="02020603050405020304" pitchFamily="18" charset="-34"/>
              </a:rPr>
              <a:t>ศาสตร์</a:t>
            </a:r>
          </a:p>
        </p:txBody>
      </p:sp>
      <p:sp>
        <p:nvSpPr>
          <p:cNvPr id="17" name="Rectangle 16"/>
          <p:cNvSpPr/>
          <p:nvPr/>
        </p:nvSpPr>
        <p:spPr bwMode="auto">
          <a:xfrm>
            <a:off x="1145828" y="3775075"/>
            <a:ext cx="977900" cy="2763838"/>
          </a:xfrm>
          <a:prstGeom prst="rect">
            <a:avLst/>
          </a:prstGeom>
          <a:ln w="28575">
            <a:headEnd type="none" w="med" len="med"/>
            <a:tailEnd type="none" w="med" len="med"/>
          </a:ln>
          <a:ex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0" tIns="0" rIns="0" bIns="0" anchor="ctr"/>
          <a:lstStyle/>
          <a:p>
            <a:pPr algn="ctr">
              <a:defRPr/>
            </a:pPr>
            <a:endParaRPr lang="th-TH" sz="1400" b="1" kern="0" dirty="0">
              <a:solidFill>
                <a:schemeClr val="tx1"/>
              </a:solidFill>
              <a:latin typeface="AngsanaUPC" panose="02020603050405020304" pitchFamily="18" charset="-34"/>
              <a:cs typeface="AngsanaUPC" panose="02020603050405020304" pitchFamily="18" charset="-34"/>
            </a:endParaRPr>
          </a:p>
          <a:p>
            <a:pPr algn="ctr">
              <a:defRPr/>
            </a:pPr>
            <a:r>
              <a:rPr lang="th-TH" sz="1400" b="1" kern="0" dirty="0">
                <a:solidFill>
                  <a:schemeClr val="tx1"/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กำหนด ทดสอบและสร้างระบบรับรองมาตรฐานฝีมือแรงงานแห่งชาติ เพื่อเพิ่ม</a:t>
            </a:r>
          </a:p>
          <a:p>
            <a:pPr algn="ctr">
              <a:defRPr/>
            </a:pPr>
            <a:r>
              <a:rPr lang="th-TH" sz="1400" b="1" kern="0" dirty="0">
                <a:solidFill>
                  <a:schemeClr val="tx1"/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ขีดความ</a:t>
            </a:r>
          </a:p>
          <a:p>
            <a:pPr algn="ctr">
              <a:defRPr/>
            </a:pPr>
            <a:r>
              <a:rPr lang="th-TH" sz="1400" b="1" kern="0" dirty="0">
                <a:solidFill>
                  <a:schemeClr val="tx1"/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สามารถในการแข่งขันในระดับสากล</a:t>
            </a:r>
          </a:p>
        </p:txBody>
      </p:sp>
      <p:sp>
        <p:nvSpPr>
          <p:cNvPr id="18" name="Rectangle 17"/>
          <p:cNvSpPr/>
          <p:nvPr/>
        </p:nvSpPr>
        <p:spPr bwMode="auto">
          <a:xfrm>
            <a:off x="2214265" y="3790950"/>
            <a:ext cx="917575" cy="2763838"/>
          </a:xfrm>
          <a:prstGeom prst="rect">
            <a:avLst/>
          </a:prstGeom>
          <a:ln w="28575">
            <a:headEnd type="none" w="med" len="med"/>
            <a:tailEnd type="none" w="med" len="med"/>
          </a:ln>
          <a:ex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0" tIns="0" rIns="0" bIns="0" anchor="ctr"/>
          <a:lstStyle/>
          <a:p>
            <a:pPr algn="ctr">
              <a:defRPr/>
            </a:pPr>
            <a:endParaRPr lang="th-TH" sz="1600" b="1" kern="0" dirty="0">
              <a:solidFill>
                <a:schemeClr val="tx1"/>
              </a:solidFill>
              <a:latin typeface="AngsanaUPC" panose="02020603050405020304" pitchFamily="18" charset="-34"/>
              <a:ea typeface="Tahoma" pitchFamily="34" charset="0"/>
              <a:cs typeface="AngsanaUPC" panose="02020603050405020304" pitchFamily="18" charset="-34"/>
            </a:endParaRPr>
          </a:p>
          <a:p>
            <a:pPr algn="ctr">
              <a:defRPr/>
            </a:pPr>
            <a:r>
              <a:rPr lang="th-TH" sz="1600" b="1" kern="0" dirty="0">
                <a:solidFill>
                  <a:schemeClr val="tx1"/>
                </a:solidFill>
                <a:latin typeface="AngsanaUPC" panose="02020603050405020304" pitchFamily="18" charset="-34"/>
                <a:ea typeface="Tahoma" pitchFamily="34" charset="0"/>
                <a:cs typeface="AngsanaUPC" panose="02020603050405020304" pitchFamily="18" charset="-34"/>
              </a:rPr>
              <a:t>สร้างความเข้มแข็งเครือข่ายพัฒนาฝีมือแรงงาน</a:t>
            </a:r>
          </a:p>
        </p:txBody>
      </p:sp>
      <p:sp>
        <p:nvSpPr>
          <p:cNvPr id="19" name="Rectangle 18"/>
          <p:cNvSpPr/>
          <p:nvPr/>
        </p:nvSpPr>
        <p:spPr bwMode="auto">
          <a:xfrm>
            <a:off x="3178944" y="3790950"/>
            <a:ext cx="889000" cy="2763838"/>
          </a:xfrm>
          <a:prstGeom prst="rect">
            <a:avLst/>
          </a:prstGeom>
          <a:ln w="28575">
            <a:headEnd type="none" w="med" len="med"/>
            <a:tailEnd type="none" w="med" len="med"/>
          </a:ln>
          <a:ex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th-TH" sz="1600" b="1" kern="0" dirty="0">
                <a:solidFill>
                  <a:schemeClr val="tx1"/>
                </a:solidFill>
                <a:latin typeface="AngsanaUPC" panose="02020603050405020304" pitchFamily="18" charset="-34"/>
                <a:ea typeface="Tahoma" pitchFamily="34" charset="0"/>
                <a:cs typeface="AngsanaUPC" panose="02020603050405020304" pitchFamily="18" charset="-34"/>
              </a:rPr>
              <a:t>เตรียมความพร้อมฝีมือแรงงานเพื่อรองรับการเป็นประชาคมอาเซียน</a:t>
            </a:r>
          </a:p>
        </p:txBody>
      </p:sp>
      <p:sp>
        <p:nvSpPr>
          <p:cNvPr id="20" name="Rectangle 19"/>
          <p:cNvSpPr/>
          <p:nvPr/>
        </p:nvSpPr>
        <p:spPr bwMode="auto">
          <a:xfrm>
            <a:off x="4132511" y="3790950"/>
            <a:ext cx="871537" cy="2763838"/>
          </a:xfrm>
          <a:prstGeom prst="rect">
            <a:avLst/>
          </a:prstGeom>
          <a:ln w="28575">
            <a:headEnd type="none" w="med" len="med"/>
            <a:tailEnd type="none" w="med" len="med"/>
          </a:ln>
          <a:ex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th-TH" sz="1600" b="1" kern="0" dirty="0">
                <a:solidFill>
                  <a:schemeClr val="tx1"/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เป็นศูนย์กลางข้อมูลและเทคโนโลยีสารสนเทศเพื่อการพัฒนาฝีมือแรงงาน</a:t>
            </a:r>
          </a:p>
          <a:p>
            <a:pPr algn="ctr">
              <a:defRPr/>
            </a:pPr>
            <a:r>
              <a:rPr lang="th-TH" sz="1600" b="1" kern="0" dirty="0">
                <a:solidFill>
                  <a:schemeClr val="tx1"/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ที่มีความทันสมัย</a:t>
            </a:r>
            <a:endParaRPr lang="th-TH" sz="1600" b="1" kern="0" dirty="0">
              <a:solidFill>
                <a:schemeClr val="tx1"/>
              </a:solidFill>
              <a:latin typeface="AngsanaUPC" panose="02020603050405020304" pitchFamily="18" charset="-34"/>
              <a:ea typeface="Tahoma" pitchFamily="34" charset="0"/>
              <a:cs typeface="AngsanaUPC" panose="02020603050405020304" pitchFamily="18" charset="-34"/>
            </a:endParaRPr>
          </a:p>
        </p:txBody>
      </p:sp>
      <p:sp>
        <p:nvSpPr>
          <p:cNvPr id="21" name="Rectangle 20"/>
          <p:cNvSpPr/>
          <p:nvPr/>
        </p:nvSpPr>
        <p:spPr bwMode="auto">
          <a:xfrm>
            <a:off x="5085184" y="3790950"/>
            <a:ext cx="1143000" cy="2763838"/>
          </a:xfrm>
          <a:prstGeom prst="rect">
            <a:avLst/>
          </a:prstGeom>
          <a:ln w="28575">
            <a:headEnd type="none" w="med" len="med"/>
            <a:tailEnd type="none" w="med" len="med"/>
          </a:ln>
          <a:ex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th-TH" sz="1600" b="1" kern="0" dirty="0">
                <a:solidFill>
                  <a:schemeClr val="tx1"/>
                </a:solidFill>
                <a:latin typeface="AngsanaUPC" panose="02020603050405020304" pitchFamily="18" charset="-34"/>
                <a:ea typeface="Tahoma" pitchFamily="34" charset="0"/>
                <a:cs typeface="AngsanaUPC" panose="02020603050405020304" pitchFamily="18" charset="-34"/>
              </a:rPr>
              <a:t>เพิ่มประสิทธิ</a:t>
            </a:r>
          </a:p>
          <a:p>
            <a:pPr algn="ctr">
              <a:defRPr/>
            </a:pPr>
            <a:r>
              <a:rPr lang="th-TH" sz="1600" b="1" kern="0" dirty="0">
                <a:solidFill>
                  <a:schemeClr val="tx1"/>
                </a:solidFill>
                <a:latin typeface="AngsanaUPC" panose="02020603050405020304" pitchFamily="18" charset="-34"/>
                <a:ea typeface="Tahoma" pitchFamily="34" charset="0"/>
                <a:cs typeface="AngsanaUPC" panose="02020603050405020304" pitchFamily="18" charset="-34"/>
              </a:rPr>
              <a:t>ภาพองค์กรให้เป็นผู้นำในการพัฒนา</a:t>
            </a:r>
          </a:p>
          <a:p>
            <a:pPr algn="ctr">
              <a:defRPr/>
            </a:pPr>
            <a:r>
              <a:rPr lang="th-TH" sz="1600" b="1" kern="0" dirty="0">
                <a:solidFill>
                  <a:schemeClr val="tx1"/>
                </a:solidFill>
                <a:latin typeface="AngsanaUPC" panose="02020603050405020304" pitchFamily="18" charset="-34"/>
                <a:ea typeface="Tahoma" pitchFamily="34" charset="0"/>
                <a:cs typeface="AngsanaUPC" panose="02020603050405020304" pitchFamily="18" charset="-34"/>
              </a:rPr>
              <a:t>ฝีมือแรงงาน</a:t>
            </a:r>
          </a:p>
        </p:txBody>
      </p:sp>
      <p:sp>
        <p:nvSpPr>
          <p:cNvPr id="23" name="Rounded Rectangle 22"/>
          <p:cNvSpPr/>
          <p:nvPr/>
        </p:nvSpPr>
        <p:spPr bwMode="auto">
          <a:xfrm>
            <a:off x="6431300" y="1268760"/>
            <a:ext cx="2677204" cy="2808312"/>
          </a:xfrm>
          <a:prstGeom prst="roundRect">
            <a:avLst/>
          </a:prstGeom>
          <a:ln w="57150">
            <a:headEnd type="none" w="med" len="med"/>
            <a:tailEnd type="none" w="med" len="med"/>
          </a:ln>
          <a:ex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0" tIns="0" rIns="0" bIns="0"/>
          <a:lstStyle/>
          <a:p>
            <a:pPr marL="228579" indent="-228579" algn="ctr">
              <a:defRPr/>
            </a:pPr>
            <a:r>
              <a:rPr lang="th-TH" sz="1800" b="1" kern="0" dirty="0" smtClean="0">
                <a:ln w="1905"/>
                <a:solidFill>
                  <a:srgbClr val="0000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ngsanaUPC" panose="02020603050405020304" pitchFamily="18" charset="-34"/>
                <a:ea typeface="Tahoma" pitchFamily="34" charset="0"/>
                <a:cs typeface="AngsanaUPC" panose="02020603050405020304" pitchFamily="18" charset="-34"/>
              </a:rPr>
              <a:t>เป้าประสงค์</a:t>
            </a:r>
            <a:endParaRPr lang="th-TH" sz="1800" b="1" kern="0" dirty="0">
              <a:ln w="1905"/>
              <a:solidFill>
                <a:srgbClr val="0000FF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ngsanaUPC" panose="02020603050405020304" pitchFamily="18" charset="-34"/>
              <a:ea typeface="Tahoma" pitchFamily="34" charset="0"/>
              <a:cs typeface="AngsanaUPC" panose="02020603050405020304" pitchFamily="18" charset="-34"/>
            </a:endParaRPr>
          </a:p>
          <a:p>
            <a:pPr marL="228579" indent="-228579">
              <a:buFontTx/>
              <a:buAutoNum type="arabicPeriod"/>
              <a:defRPr/>
            </a:pPr>
            <a:r>
              <a:rPr lang="th-TH" sz="1800" kern="0" spc="-70" dirty="0">
                <a:solidFill>
                  <a:srgbClr val="002060"/>
                </a:solidFill>
                <a:latin typeface="AngsanaUPC" panose="02020603050405020304" pitchFamily="18" charset="-34"/>
                <a:ea typeface="Tahoma" pitchFamily="34" charset="0"/>
                <a:cs typeface="AngsanaUPC" panose="02020603050405020304" pitchFamily="18" charset="-34"/>
              </a:rPr>
              <a:t>ยกระดับกำลังแรงงานของประเทศให้เป็นแรงงานฝีมือตามมาตรฐานฝีมือแรงงานในระดับสากล</a:t>
            </a:r>
          </a:p>
          <a:p>
            <a:pPr marL="228579" indent="-228579">
              <a:buFontTx/>
              <a:buAutoNum type="arabicPeriod"/>
              <a:defRPr/>
            </a:pPr>
            <a:r>
              <a:rPr lang="th-TH" sz="1800" kern="0" spc="-70" dirty="0">
                <a:solidFill>
                  <a:srgbClr val="002060"/>
                </a:solidFill>
                <a:latin typeface="AngsanaUPC" panose="02020603050405020304" pitchFamily="18" charset="-34"/>
                <a:ea typeface="Tahoma" pitchFamily="34" charset="0"/>
                <a:cs typeface="AngsanaUPC" panose="02020603050405020304" pitchFamily="18" charset="-34"/>
              </a:rPr>
              <a:t>เพิ่มผลิตภาพแรงงานและยกระดับรายได้ของกำลังแรงงาน</a:t>
            </a:r>
          </a:p>
          <a:p>
            <a:pPr marL="228579" indent="-228579">
              <a:buFontTx/>
              <a:buAutoNum type="arabicPeriod"/>
              <a:defRPr/>
            </a:pPr>
            <a:r>
              <a:rPr lang="th-TH" sz="1800" kern="0" spc="-70" dirty="0">
                <a:solidFill>
                  <a:srgbClr val="002060"/>
                </a:solidFill>
                <a:latin typeface="AngsanaUPC" panose="02020603050405020304" pitchFamily="18" charset="-34"/>
                <a:ea typeface="Tahoma" pitchFamily="34" charset="0"/>
                <a:cs typeface="AngsanaUPC" panose="02020603050405020304" pitchFamily="18" charset="-34"/>
              </a:rPr>
              <a:t>องค์กรมีขีดความสามารถสูงในการพัฒนาฝีมือแรงงาน เพื่อเพิ่มขึดความสามารถในการแข่งขันของประเทศ</a:t>
            </a:r>
            <a:endParaRPr lang="th-TH" sz="1800" b="1" dirty="0">
              <a:solidFill>
                <a:srgbClr val="0000FF"/>
              </a:solidFill>
              <a:latin typeface="AngsanaUPC" panose="02020603050405020304" pitchFamily="18" charset="-34"/>
              <a:ea typeface="Tahoma" pitchFamily="34" charset="0"/>
              <a:cs typeface="AngsanaUPC" panose="02020603050405020304" pitchFamily="18" charset="-34"/>
            </a:endParaRPr>
          </a:p>
        </p:txBody>
      </p:sp>
      <p:sp>
        <p:nvSpPr>
          <p:cNvPr id="50177" name="Rectangle 1"/>
          <p:cNvSpPr>
            <a:spLocks noChangeArrowheads="1"/>
          </p:cNvSpPr>
          <p:nvPr/>
        </p:nvSpPr>
        <p:spPr bwMode="auto">
          <a:xfrm>
            <a:off x="1100138" y="2259013"/>
            <a:ext cx="5108575" cy="917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  <a:alpha val="50000"/>
              </a:schemeClr>
            </a:prstShdw>
          </a:effectLst>
        </p:spPr>
        <p:txBody>
          <a:bodyPr lIns="84308" tIns="42154" rIns="84308" bIns="42154" anchor="ctr">
            <a:spAutoFit/>
          </a:bodyPr>
          <a:lstStyle/>
          <a:p>
            <a:pPr eaLnBrk="0" hangingPunct="0">
              <a:buFontTx/>
              <a:buChar char="•"/>
              <a:tabLst>
                <a:tab pos="632308" algn="l"/>
              </a:tabLst>
              <a:defRPr/>
            </a:pPr>
            <a:r>
              <a:rPr lang="th-TH" sz="1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ngsanaUPC" panose="02020603050405020304" pitchFamily="18" charset="-34"/>
                <a:ea typeface="Arial Unicode MS" pitchFamily="34" charset="-128"/>
                <a:cs typeface="AngsanaUPC" panose="02020603050405020304" pitchFamily="18" charset="-34"/>
              </a:rPr>
              <a:t>จัดทำและพัฒนามาตรฐานฝีมือแรงงานให้สอดคล้องกับมาตรฐานสากล</a:t>
            </a:r>
            <a:endParaRPr lang="en-US" sz="1800" b="1" dirty="0">
              <a:solidFill>
                <a:schemeClr val="tx1">
                  <a:lumMod val="95000"/>
                  <a:lumOff val="5000"/>
                </a:schemeClr>
              </a:solidFill>
              <a:latin typeface="AngsanaUPC" panose="02020603050405020304" pitchFamily="18" charset="-34"/>
              <a:ea typeface="Arial Unicode MS" pitchFamily="34" charset="-128"/>
              <a:cs typeface="AngsanaUPC" panose="02020603050405020304" pitchFamily="18" charset="-34"/>
            </a:endParaRPr>
          </a:p>
          <a:p>
            <a:pPr eaLnBrk="0" hangingPunct="0">
              <a:buFontTx/>
              <a:buChar char="•"/>
              <a:tabLst>
                <a:tab pos="632308" algn="l"/>
              </a:tabLst>
              <a:defRPr/>
            </a:pPr>
            <a:r>
              <a:rPr lang="th-TH" sz="1800" b="1" kern="0" spc="-100" dirty="0">
                <a:solidFill>
                  <a:schemeClr val="tx1">
                    <a:lumMod val="95000"/>
                    <a:lumOff val="5000"/>
                  </a:schemeClr>
                </a:solidFill>
                <a:latin typeface="AngsanaUPC" panose="02020603050405020304" pitchFamily="18" charset="-34"/>
                <a:ea typeface="Arial Unicode MS" pitchFamily="34" charset="-128"/>
                <a:cs typeface="AngsanaUPC" panose="02020603050405020304" pitchFamily="18" charset="-34"/>
              </a:rPr>
              <a:t>พัฒนาศักยภาพกำลังแรงงานและผู้ประกอบกิจการให้สามารถแข่งขันได้ในตลาดโลก</a:t>
            </a:r>
            <a:endParaRPr lang="en-US" sz="1800" b="1" kern="0" spc="-100" dirty="0">
              <a:solidFill>
                <a:schemeClr val="tx1">
                  <a:lumMod val="95000"/>
                  <a:lumOff val="5000"/>
                </a:schemeClr>
              </a:solidFill>
              <a:latin typeface="AngsanaUPC" panose="02020603050405020304" pitchFamily="18" charset="-34"/>
              <a:ea typeface="Arial Unicode MS" pitchFamily="34" charset="-128"/>
              <a:cs typeface="AngsanaUPC" panose="02020603050405020304" pitchFamily="18" charset="-34"/>
            </a:endParaRPr>
          </a:p>
          <a:p>
            <a:pPr eaLnBrk="0" hangingPunct="0">
              <a:buFontTx/>
              <a:buChar char="•"/>
              <a:tabLst>
                <a:tab pos="632308" algn="l"/>
              </a:tabLst>
              <a:defRPr/>
            </a:pPr>
            <a:r>
              <a:rPr lang="th-TH" sz="1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AngsanaUPC" panose="02020603050405020304" pitchFamily="18" charset="-34"/>
                <a:ea typeface="Arial Unicode MS" pitchFamily="34" charset="-128"/>
                <a:cs typeface="AngsanaUPC" panose="02020603050405020304" pitchFamily="18" charset="-34"/>
              </a:rPr>
              <a:t>ส่งเสริมการมีส่วนร่วมและสร้างเครือข่ายการพัฒนาฝีมือแรงงาน</a:t>
            </a:r>
          </a:p>
        </p:txBody>
      </p:sp>
      <p:sp>
        <p:nvSpPr>
          <p:cNvPr id="6168" name="Slide Number Placeholder 2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5E66B15-109F-43A4-8999-06FBD836B111}" type="slidenum">
              <a:rPr lang="th-TH" sz="1600">
                <a:latin typeface="TH Sarabun New" panose="020B0500040200020003" pitchFamily="34" charset="-34"/>
                <a:cs typeface="TH Sarabun New" panose="020B0500040200020003" pitchFamily="34" charset="-34"/>
              </a:rPr>
              <a:pPr>
                <a:defRPr/>
              </a:pPr>
              <a:t>7</a:t>
            </a:fld>
            <a:endParaRPr lang="th-TH" sz="160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22" name="Slide Number Placeholder 4"/>
          <p:cNvSpPr txBox="1">
            <a:spLocks/>
          </p:cNvSpPr>
          <p:nvPr/>
        </p:nvSpPr>
        <p:spPr bwMode="auto">
          <a:xfrm>
            <a:off x="3124200" y="6520259"/>
            <a:ext cx="2895600" cy="365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th-TH"/>
            </a:defPPr>
            <a:lvl1pPr marL="0" algn="ctr" defTabSz="914400" rtl="0" eaLnBrk="0" latinLnBrk="0" hangingPunct="0"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  <a:defRPr sz="2400" b="1" kern="1200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defRPr>
            </a:lvl1pPr>
            <a:lvl2pPr marL="742950" indent="-285750" algn="l" defTabSz="914400" rtl="0" eaLnBrk="0" latinLnBrk="0" hangingPunct="0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defRPr>
            </a:lvl2pPr>
            <a:lvl3pPr marL="1143000" indent="-228600" algn="l" defTabSz="914400" rtl="0" eaLnBrk="0" latinLnBrk="0" hangingPunct="0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defRPr>
            </a:lvl3pPr>
            <a:lvl4pPr marL="1600200" indent="-228600" algn="l" defTabSz="914400" rtl="0" eaLnBrk="0" latinLnBrk="0" hangingPunct="0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defRPr>
            </a:lvl4pPr>
            <a:lvl5pPr marL="2057400" indent="-228600" algn="l" defTabSz="914400" rtl="0" eaLnBrk="0" latinLnBrk="0" hangingPunct="0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defRPr>
            </a:lvl5pPr>
            <a:lvl6pPr marL="25146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defRPr>
            </a:lvl6pPr>
            <a:lvl7pPr marL="29718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defRPr>
            </a:lvl7pPr>
            <a:lvl8pPr marL="34290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defRPr>
            </a:lvl8pPr>
            <a:lvl9pPr marL="38862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th-TH" sz="1800" dirty="0" smtClean="0">
                <a:solidFill>
                  <a:srgbClr val="000000"/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 </a:t>
            </a:r>
            <a:r>
              <a:rPr lang="th-TH" altLang="th-TH" sz="1800" dirty="0" smtClean="0">
                <a:solidFill>
                  <a:srgbClr val="000000"/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หน้าที่ </a:t>
            </a:r>
            <a:fld id="{012406EF-88F0-419B-86FD-7ED1416857F1}" type="slidenum">
              <a:rPr lang="en-US" altLang="th-TH" sz="1800" smtClean="0">
                <a:solidFill>
                  <a:srgbClr val="000000"/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pPr eaLnBrk="1" hangingPunct="1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t>7</a:t>
            </a:fld>
            <a:endParaRPr lang="en-US" altLang="th-TH" sz="1800" dirty="0">
              <a:solidFill>
                <a:srgbClr val="000000"/>
              </a:solidFill>
              <a:latin typeface="AngsanaUPC" panose="02020603050405020304" pitchFamily="18" charset="-34"/>
              <a:cs typeface="AngsanaUPC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864173669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609600" y="548680"/>
            <a:ext cx="8153400" cy="990600"/>
          </a:xfrm>
          <a:ln w="76200" cap="rnd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th-TH" sz="3600" b="1" dirty="0" smtClean="0">
                <a:solidFill>
                  <a:srgbClr val="0070C0"/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นโยบายด้านแรงงาน</a:t>
            </a:r>
            <a:endParaRPr lang="en-US" sz="3600" dirty="0">
              <a:solidFill>
                <a:srgbClr val="0070C0"/>
              </a:solidFill>
              <a:latin typeface="AngsanaUPC" panose="02020603050405020304" pitchFamily="18" charset="-34"/>
              <a:cs typeface="AngsanaUPC" panose="02020603050405020304" pitchFamily="18" charset="-34"/>
            </a:endParaRPr>
          </a:p>
        </p:txBody>
      </p:sp>
      <p:sp>
        <p:nvSpPr>
          <p:cNvPr id="3" name="ตัวยึดหมายเลขภาพนิ่ง 2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9B3ADFCA-84E1-4149-B95F-90388375D48F}" type="slidenum">
              <a:rPr lang="en-US" smtClean="0"/>
              <a:pPr/>
              <a:t>8</a:t>
            </a:fld>
            <a:endParaRPr lang="en-US"/>
          </a:p>
        </p:txBody>
      </p:sp>
      <p:graphicFrame>
        <p:nvGraphicFramePr>
          <p:cNvPr id="8" name="Diagram 5"/>
          <p:cNvGraphicFramePr/>
          <p:nvPr>
            <p:extLst>
              <p:ext uri="{D42A27DB-BD31-4B8C-83A1-F6EECF244321}">
                <p14:modId xmlns:p14="http://schemas.microsoft.com/office/powerpoint/2010/main" val="457131096"/>
              </p:ext>
            </p:extLst>
          </p:nvPr>
        </p:nvGraphicFramePr>
        <p:xfrm>
          <a:off x="500034" y="1196752"/>
          <a:ext cx="8215370" cy="34290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5436096" y="1844824"/>
            <a:ext cx="10001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800" b="1" dirty="0" smtClean="0">
                <a:solidFill>
                  <a:srgbClr val="0070C0"/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ให้เป็น</a:t>
            </a:r>
            <a:endParaRPr lang="en-US" sz="2800" b="1" dirty="0">
              <a:solidFill>
                <a:srgbClr val="0070C0"/>
              </a:solidFill>
              <a:latin typeface="AngsanaUPC" panose="02020603050405020304" pitchFamily="18" charset="-34"/>
              <a:cs typeface="AngsanaUPC" panose="02020603050405020304" pitchFamily="18" charset="-34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436096" y="3140968"/>
            <a:ext cx="10001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800" b="1" dirty="0" smtClean="0">
                <a:solidFill>
                  <a:srgbClr val="0070C0"/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ให้เป็น</a:t>
            </a:r>
            <a:endParaRPr lang="en-US" sz="2800" b="1" dirty="0">
              <a:solidFill>
                <a:srgbClr val="0070C0"/>
              </a:solidFill>
              <a:latin typeface="AngsanaUPC" panose="02020603050405020304" pitchFamily="18" charset="-34"/>
              <a:cs typeface="AngsanaUPC" panose="02020603050405020304" pitchFamily="18" charset="-34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28596" y="4243868"/>
            <a:ext cx="8429684" cy="1736646"/>
          </a:xfrm>
          <a:prstGeom prst="roundRect">
            <a:avLst/>
          </a:prstGeom>
          <a:ln w="762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thaiDist"/>
            <a:r>
              <a:rPr lang="th-TH" sz="3200" b="1" dirty="0" smtClean="0">
                <a:latin typeface="AngsanaUPC" panose="02020603050405020304" pitchFamily="18" charset="-34"/>
                <a:cs typeface="AngsanaUPC" panose="02020603050405020304" pitchFamily="18" charset="-34"/>
              </a:rPr>
              <a:t>โดยการทำงานร่วมกับภาครัฐ ภาคเอกชน และสถาบันการศึกษาในการวางแผนการผลิตและพัฒนากำลังคนให้มีคุณภาพและปริมาณเพียงพอสอดคล้องตามความต้องการของภาคการผลิตและบริการ</a:t>
            </a:r>
            <a:endParaRPr lang="en-US" sz="3200" b="1" dirty="0">
              <a:latin typeface="AngsanaUPC" panose="02020603050405020304" pitchFamily="18" charset="-34"/>
              <a:cs typeface="AngsanaUPC" panose="02020603050405020304" pitchFamily="18" charset="-34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470541" y="6274045"/>
            <a:ext cx="5421083" cy="365125"/>
          </a:xfrm>
        </p:spPr>
        <p:txBody>
          <a:bodyPr/>
          <a:lstStyle/>
          <a:p>
            <a:r>
              <a:rPr lang="th-TH" dirty="0"/>
              <a:t>กลุ่มงานพัฒนาบุคลากรฝึก</a:t>
            </a:r>
            <a:endParaRPr lang="en-US" dirty="0"/>
          </a:p>
        </p:txBody>
      </p:sp>
      <p:sp>
        <p:nvSpPr>
          <p:cNvPr id="10" name="Slide Number Placeholder 4"/>
          <p:cNvSpPr txBox="1">
            <a:spLocks/>
          </p:cNvSpPr>
          <p:nvPr/>
        </p:nvSpPr>
        <p:spPr bwMode="auto">
          <a:xfrm>
            <a:off x="3124200" y="6453336"/>
            <a:ext cx="2895600" cy="365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th-TH"/>
            </a:defPPr>
            <a:lvl1pPr marL="0" algn="ctr" defTabSz="914400" rtl="0" eaLnBrk="0" latinLnBrk="0" hangingPunct="0"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  <a:defRPr sz="2400" b="1" kern="1200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defRPr>
            </a:lvl1pPr>
            <a:lvl2pPr marL="742950" indent="-285750" algn="l" defTabSz="914400" rtl="0" eaLnBrk="0" latinLnBrk="0" hangingPunct="0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defRPr>
            </a:lvl2pPr>
            <a:lvl3pPr marL="1143000" indent="-228600" algn="l" defTabSz="914400" rtl="0" eaLnBrk="0" latinLnBrk="0" hangingPunct="0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defRPr>
            </a:lvl3pPr>
            <a:lvl4pPr marL="1600200" indent="-228600" algn="l" defTabSz="914400" rtl="0" eaLnBrk="0" latinLnBrk="0" hangingPunct="0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defRPr>
            </a:lvl4pPr>
            <a:lvl5pPr marL="2057400" indent="-228600" algn="l" defTabSz="914400" rtl="0" eaLnBrk="0" latinLnBrk="0" hangingPunct="0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defRPr>
            </a:lvl5pPr>
            <a:lvl6pPr marL="25146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defRPr>
            </a:lvl6pPr>
            <a:lvl7pPr marL="29718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defRPr>
            </a:lvl7pPr>
            <a:lvl8pPr marL="34290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defRPr>
            </a:lvl8pPr>
            <a:lvl9pPr marL="38862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th-TH" dirty="0" smtClean="0">
                <a:solidFill>
                  <a:srgbClr val="000000"/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 </a:t>
            </a:r>
            <a:r>
              <a:rPr lang="th-TH" altLang="th-TH" dirty="0" smtClean="0">
                <a:solidFill>
                  <a:srgbClr val="000000"/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หน้าที่ </a:t>
            </a:r>
            <a:fld id="{012406EF-88F0-419B-86FD-7ED1416857F1}" type="slidenum">
              <a:rPr lang="en-US" altLang="th-TH" smtClean="0">
                <a:solidFill>
                  <a:srgbClr val="000000"/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pPr eaLnBrk="1" hangingPunct="1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t>8</a:t>
            </a:fld>
            <a:endParaRPr lang="en-US" altLang="th-TH" dirty="0">
              <a:solidFill>
                <a:srgbClr val="000000"/>
              </a:solidFill>
              <a:latin typeface="AngsanaUPC" panose="02020603050405020304" pitchFamily="18" charset="-34"/>
              <a:cs typeface="AngsanaUPC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309202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4"/>
          <p:cNvPicPr>
            <a:picLocks noChangeAspect="1" noChangeArrowheads="1"/>
          </p:cNvPicPr>
          <p:nvPr/>
        </p:nvPicPr>
        <p:blipFill>
          <a:blip r:embed="rId3" cstate="print"/>
          <a:srcRect l="2286" t="2374" r="43231" b="87207"/>
          <a:stretch>
            <a:fillRect/>
          </a:stretch>
        </p:blipFill>
        <p:spPr bwMode="auto">
          <a:xfrm>
            <a:off x="155575" y="54908"/>
            <a:ext cx="8880922" cy="12858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19" name="AutoShape 2" descr="http://www.uih.co.th/files/object/AEC_00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1" hangingPunct="1"/>
            <a:endParaRPr lang="en-US" sz="1800"/>
          </a:p>
        </p:txBody>
      </p:sp>
      <p:sp>
        <p:nvSpPr>
          <p:cNvPr id="6" name="ชื่อเรื่อง 5"/>
          <p:cNvSpPr>
            <a:spLocks noGrp="1"/>
          </p:cNvSpPr>
          <p:nvPr>
            <p:ph type="ctrTitle"/>
          </p:nvPr>
        </p:nvSpPr>
        <p:spPr>
          <a:xfrm>
            <a:off x="571472" y="1357298"/>
            <a:ext cx="8215370" cy="4572032"/>
          </a:xfrm>
        </p:spPr>
        <p:txBody>
          <a:bodyPr>
            <a:normAutofit fontScale="90000"/>
          </a:bodyPr>
          <a:lstStyle/>
          <a:p>
            <a:pPr algn="thaiDist"/>
            <a:r>
              <a:rPr lang="th-TH" sz="4000" b="1" dirty="0" smtClean="0">
                <a:solidFill>
                  <a:srgbClr val="FF7C80"/>
                </a:solidFill>
              </a:rPr>
              <a:t/>
            </a:r>
            <a:br>
              <a:rPr lang="th-TH" sz="4000" b="1" dirty="0" smtClean="0">
                <a:solidFill>
                  <a:srgbClr val="FF7C80"/>
                </a:solidFill>
              </a:rPr>
            </a:br>
            <a:r>
              <a:rPr lang="th-TH" sz="3600" dirty="0" smtClean="0"/>
              <a:t/>
            </a:r>
            <a:br>
              <a:rPr lang="th-TH" sz="3600" dirty="0" smtClean="0"/>
            </a:br>
            <a:r>
              <a:rPr lang="th-TH" sz="3600" dirty="0" smtClean="0"/>
              <a:t>	</a:t>
            </a:r>
            <a:r>
              <a:rPr lang="th-TH" sz="3600" b="1" spc="40" dirty="0" smtClean="0">
                <a:latin typeface="AngsanaUPC" pitchFamily="18" charset="-34"/>
              </a:rPr>
              <a:t>พัฒนาฝีมือและศักยภาพของแรงงาน และ ผู้ประกอบกิจการ เพื่อให้กำลังแรงงานมีฝีมือ ได้ </a:t>
            </a:r>
            <a:r>
              <a:rPr lang="th-TH" sz="3600" b="1" spc="40" dirty="0" smtClean="0">
                <a:solidFill>
                  <a:srgbClr val="002060"/>
                </a:solidFill>
                <a:latin typeface="AngsanaUPC" pitchFamily="18" charset="-34"/>
              </a:rPr>
              <a:t>มาตรฐานในระดับสากล </a:t>
            </a:r>
            <a:r>
              <a:rPr lang="th-TH" sz="3600" b="1" spc="40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AngsanaUPC" pitchFamily="18" charset="-34"/>
              </a:rPr>
              <a:t/>
            </a:r>
            <a:br>
              <a:rPr lang="th-TH" sz="3600" b="1" spc="40" dirty="0" smtClean="0">
                <a:solidFill>
                  <a:schemeClr val="bg2">
                    <a:lumMod val="20000"/>
                    <a:lumOff val="80000"/>
                  </a:schemeClr>
                </a:solidFill>
                <a:latin typeface="AngsanaUPC" pitchFamily="18" charset="-34"/>
              </a:rPr>
            </a:br>
            <a:r>
              <a:rPr lang="th-TH" sz="3600" b="1" spc="40" dirty="0" smtClean="0">
                <a:solidFill>
                  <a:srgbClr val="0070C0"/>
                </a:solidFill>
                <a:latin typeface="AngsanaUPC" pitchFamily="18" charset="-34"/>
              </a:rPr>
              <a:t>มีความสามารถในการประกอบอาชีพ </a:t>
            </a:r>
            <a:r>
              <a:rPr lang="th-TH" sz="3600" b="1" spc="40" dirty="0" smtClean="0">
                <a:latin typeface="AngsanaUPC" pitchFamily="18" charset="-34"/>
              </a:rPr>
              <a:t>สอดคล้องกับความต้องการของตลาดแรงงาน ทั้งในเชิงปริมาณ และคุณภาพ และเพื่อส่งเสริมการเป็น         ผู้ประกอบกิจการให้มีความสามารถแข่งขันได้ในตลาดโลก</a:t>
            </a:r>
            <a:r>
              <a:rPr lang="th-TH" sz="3600" b="1" dirty="0" smtClean="0">
                <a:latin typeface="AngsanaUPC" pitchFamily="18" charset="-34"/>
              </a:rPr>
              <a:t/>
            </a:r>
            <a:br>
              <a:rPr lang="th-TH" sz="3600" b="1" dirty="0" smtClean="0">
                <a:latin typeface="AngsanaUPC" pitchFamily="18" charset="-34"/>
              </a:rPr>
            </a:br>
            <a:endParaRPr lang="en-US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>
          <a:xfrm>
            <a:off x="3059832" y="6309320"/>
            <a:ext cx="5867400" cy="365125"/>
          </a:xfrm>
        </p:spPr>
        <p:txBody>
          <a:bodyPr/>
          <a:lstStyle/>
          <a:p>
            <a:r>
              <a:rPr lang="th-TH" dirty="0"/>
              <a:t>กลุ่มงานพัฒนาบุคลากรฝึก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3ADFCA-84E1-4149-B95F-90388375D48F}" type="slidenum">
              <a:rPr lang="en-US" smtClean="0"/>
              <a:pPr/>
              <a:t>9</a:t>
            </a:fld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899592" y="1700808"/>
            <a:ext cx="1899879" cy="646331"/>
          </a:xfrm>
          <a:prstGeom prst="rect">
            <a:avLst/>
          </a:prstGeom>
          <a:ln w="57150">
            <a:solidFill>
              <a:srgbClr val="00B0F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th-TH" sz="3600" b="1" dirty="0" smtClean="0">
                <a:solidFill>
                  <a:srgbClr val="FF7C80"/>
                </a:solidFill>
                <a:latin typeface="AngsanaUPC" panose="02020603050405020304" pitchFamily="18" charset="-34"/>
                <a:cs typeface="AngsanaUPC" panose="02020603050405020304" pitchFamily="18" charset="-34"/>
              </a:rPr>
              <a:t>บทบาทสำคัญ</a:t>
            </a:r>
            <a:endParaRPr lang="th-TH" sz="3600" dirty="0">
              <a:latin typeface="AngsanaUPC" panose="02020603050405020304" pitchFamily="18" charset="-34"/>
              <a:cs typeface="AngsanaUPC" panose="02020603050405020304" pitchFamily="18" charset="-34"/>
            </a:endParaRPr>
          </a:p>
        </p:txBody>
      </p:sp>
      <p:sp>
        <p:nvSpPr>
          <p:cNvPr id="8" name="Slide Number Placeholder 4"/>
          <p:cNvSpPr txBox="1">
            <a:spLocks/>
          </p:cNvSpPr>
          <p:nvPr/>
        </p:nvSpPr>
        <p:spPr bwMode="auto">
          <a:xfrm>
            <a:off x="3124200" y="6381328"/>
            <a:ext cx="2895600" cy="365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>
            <a:defPPr>
              <a:defRPr lang="th-TH"/>
            </a:defPPr>
            <a:lvl1pPr marL="0" algn="ctr" defTabSz="914400" rtl="0" eaLnBrk="0" latinLnBrk="0" hangingPunct="0">
              <a:spcBef>
                <a:spcPct val="20000"/>
              </a:spcBef>
              <a:spcAft>
                <a:spcPts val="600"/>
              </a:spcAft>
              <a:buFont typeface="Arial" pitchFamily="34" charset="0"/>
              <a:buChar char="•"/>
              <a:defRPr sz="2400" b="1" kern="1200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defRPr>
            </a:lvl1pPr>
            <a:lvl2pPr marL="742950" indent="-285750" algn="l" defTabSz="914400" rtl="0" eaLnBrk="0" latinLnBrk="0" hangingPunct="0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defRPr>
            </a:lvl2pPr>
            <a:lvl3pPr marL="1143000" indent="-228600" algn="l" defTabSz="914400" rtl="0" eaLnBrk="0" latinLnBrk="0" hangingPunct="0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defRPr>
            </a:lvl3pPr>
            <a:lvl4pPr marL="1600200" indent="-228600" algn="l" defTabSz="914400" rtl="0" eaLnBrk="0" latinLnBrk="0" hangingPunct="0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defRPr>
            </a:lvl4pPr>
            <a:lvl5pPr marL="2057400" indent="-228600" algn="l" defTabSz="914400" rtl="0" eaLnBrk="0" latinLnBrk="0" hangingPunct="0">
              <a:spcBef>
                <a:spcPct val="20000"/>
              </a:spcBef>
              <a:buClr>
                <a:schemeClr val="tx2"/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defRPr>
            </a:lvl5pPr>
            <a:lvl6pPr marL="25146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defRPr>
            </a:lvl6pPr>
            <a:lvl7pPr marL="29718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defRPr>
            </a:lvl7pPr>
            <a:lvl8pPr marL="34290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defRPr>
            </a:lvl8pPr>
            <a:lvl9pPr marL="38862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th-TH" sz="18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th-TH" altLang="th-TH" sz="18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หน้าที่ </a:t>
            </a:r>
            <a:fld id="{012406EF-88F0-419B-86FD-7ED1416857F1}" type="slidenum">
              <a:rPr lang="en-US" altLang="th-TH" sz="180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eaLnBrk="1" hangingPunct="1">
                <a:spcBef>
                  <a:spcPct val="0"/>
                </a:spcBef>
                <a:spcAft>
                  <a:spcPct val="0"/>
                </a:spcAft>
                <a:buFontTx/>
                <a:buNone/>
              </a:pPr>
              <a:t>9</a:t>
            </a:fld>
            <a:endParaRPr lang="en-US" altLang="th-TH" sz="18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0379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670</TotalTime>
  <Words>1424</Words>
  <Application>Microsoft Office PowerPoint</Application>
  <PresentationFormat>นำเสนอทางหน้าจอ (4:3)</PresentationFormat>
  <Paragraphs>224</Paragraphs>
  <Slides>16</Slides>
  <Notes>16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16</vt:i4>
      </vt:variant>
    </vt:vector>
  </HeadingPairs>
  <TitlesOfParts>
    <vt:vector size="17" baseType="lpstr">
      <vt:lpstr>Office Theme</vt:lpstr>
      <vt:lpstr>งานนำเสนอ PowerPoint</vt:lpstr>
      <vt:lpstr>  นโยบายรัฐบาล</vt:lpstr>
      <vt:lpstr>งานนำเสนอ PowerPoint</vt:lpstr>
      <vt:lpstr>งานนำเสนอ PowerPoint</vt:lpstr>
      <vt:lpstr>งานนำเสนอ PowerPoint</vt:lpstr>
      <vt:lpstr>การเตรียมความพร้อมของภาครัฐ รองรับการเข้าสู่ประชาคมเศรษฐกิจอาเซียน</vt:lpstr>
      <vt:lpstr>งานนำเสนอ PowerPoint</vt:lpstr>
      <vt:lpstr>นโยบายด้านแรงงาน</vt:lpstr>
      <vt:lpstr>   พัฒนาฝีมือและศักยภาพของแรงงาน และ ผู้ประกอบกิจการ เพื่อให้กำลังแรงงานมีฝีมือ ได้ มาตรฐานในระดับสากล  มีความสามารถในการประกอบอาชีพ สอดคล้องกับความต้องการของตลาดแรงงาน ทั้งในเชิงปริมาณ และคุณภาพ และเพื่อส่งเสริมการเป็น         ผู้ประกอบกิจการให้มีความสามารถแข่งขันได้ในตลาดโลก </vt:lpstr>
      <vt:lpstr>งานนำเสนอ PowerPoint</vt:lpstr>
      <vt:lpstr>งานนำเสนอ PowerPoint</vt:lpstr>
      <vt:lpstr>งานนำเสนอ PowerPoint</vt:lpstr>
      <vt:lpstr>พระราชบัญญัติส่งเสริมการพัฒนาฝีมือแรงงาน พ.ศ.2545</vt:lpstr>
      <vt:lpstr>พระราชบัญญัติส่งเสริมการพัฒนาฝีมือแรงงาน (ฉบับที่ 2)พ.ศ. 2557</vt:lpstr>
      <vt:lpstr>พระราชบัญญัติส่งเสริมการพัฒนาฝีมือแรงงาน (ฉบับที่ 2)พ.ศ. 2557 (ต่อ)</vt:lpstr>
      <vt:lpstr>พระราชบัญญัติส่งเสริมการพัฒนาฝีมือแรงงาน (ฉบับที่ 2)พ.ศ. 2557 (ต่อ)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Haruethai</dc:creator>
  <cp:lastModifiedBy>admin</cp:lastModifiedBy>
  <cp:revision>22</cp:revision>
  <cp:lastPrinted>2016-02-29T07:24:40Z</cp:lastPrinted>
  <dcterms:created xsi:type="dcterms:W3CDTF">2016-02-29T06:20:34Z</dcterms:created>
  <dcterms:modified xsi:type="dcterms:W3CDTF">2016-04-24T00:54:39Z</dcterms:modified>
</cp:coreProperties>
</file>