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8.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9.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10.xml" ContentType="application/vnd.openxmlformats-officedocument.theme+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11.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12.xml" ContentType="application/vnd.openxmlformats-officedocument.theme+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theme/theme13.xml" ContentType="application/vnd.openxmlformats-officedocument.theme+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theme/theme14.xml" ContentType="application/vnd.openxmlformats-officedocument.theme+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theme/theme15.xml" ContentType="application/vnd.openxmlformats-officedocument.theme+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theme/theme16.xml" ContentType="application/vnd.openxmlformats-officedocument.theme+xml"/>
  <Override PartName="/ppt/theme/themeOverride1.xml" ContentType="application/vnd.openxmlformats-officedocument.themeOverride+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3" r:id="rId7"/>
    <p:sldMasterId id="2147483745" r:id="rId8"/>
    <p:sldMasterId id="2147483759" r:id="rId9"/>
    <p:sldMasterId id="2147483771" r:id="rId10"/>
    <p:sldMasterId id="2147483788" r:id="rId11"/>
    <p:sldMasterId id="2147483805" r:id="rId12"/>
    <p:sldMasterId id="2147483817" r:id="rId13"/>
    <p:sldMasterId id="2147483834" r:id="rId14"/>
    <p:sldMasterId id="2147483851" r:id="rId15"/>
    <p:sldMasterId id="2147483864" r:id="rId16"/>
    <p:sldMasterId id="2147483876" r:id="rId17"/>
  </p:sldMasterIdLst>
  <p:notesMasterIdLst>
    <p:notesMasterId r:id="rId109"/>
  </p:notesMasterIdLst>
  <p:sldIdLst>
    <p:sldId id="257" r:id="rId18"/>
    <p:sldId id="349" r:id="rId19"/>
    <p:sldId id="258" r:id="rId20"/>
    <p:sldId id="259" r:id="rId21"/>
    <p:sldId id="260" r:id="rId22"/>
    <p:sldId id="261" r:id="rId23"/>
    <p:sldId id="262" r:id="rId24"/>
    <p:sldId id="265" r:id="rId25"/>
    <p:sldId id="263" r:id="rId26"/>
    <p:sldId id="264" r:id="rId27"/>
    <p:sldId id="266" r:id="rId28"/>
    <p:sldId id="267" r:id="rId29"/>
    <p:sldId id="276" r:id="rId30"/>
    <p:sldId id="273" r:id="rId31"/>
    <p:sldId id="274" r:id="rId32"/>
    <p:sldId id="275" r:id="rId33"/>
    <p:sldId id="354" r:id="rId34"/>
    <p:sldId id="284" r:id="rId35"/>
    <p:sldId id="285" r:id="rId36"/>
    <p:sldId id="286" r:id="rId37"/>
    <p:sldId id="287" r:id="rId38"/>
    <p:sldId id="288" r:id="rId39"/>
    <p:sldId id="289" r:id="rId40"/>
    <p:sldId id="293" r:id="rId41"/>
    <p:sldId id="294" r:id="rId42"/>
    <p:sldId id="295" r:id="rId43"/>
    <p:sldId id="296" r:id="rId44"/>
    <p:sldId id="297" r:id="rId45"/>
    <p:sldId id="298" r:id="rId46"/>
    <p:sldId id="291" r:id="rId47"/>
    <p:sldId id="290" r:id="rId48"/>
    <p:sldId id="299" r:id="rId49"/>
    <p:sldId id="300" r:id="rId50"/>
    <p:sldId id="301" r:id="rId51"/>
    <p:sldId id="302" r:id="rId52"/>
    <p:sldId id="303" r:id="rId53"/>
    <p:sldId id="304" r:id="rId54"/>
    <p:sldId id="305" r:id="rId55"/>
    <p:sldId id="309" r:id="rId56"/>
    <p:sldId id="310" r:id="rId57"/>
    <p:sldId id="306" r:id="rId58"/>
    <p:sldId id="307" r:id="rId59"/>
    <p:sldId id="308"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2" r:id="rId81"/>
    <p:sldId id="333" r:id="rId82"/>
    <p:sldId id="334" r:id="rId83"/>
    <p:sldId id="335" r:id="rId84"/>
    <p:sldId id="338" r:id="rId85"/>
    <p:sldId id="339" r:id="rId86"/>
    <p:sldId id="340" r:id="rId87"/>
    <p:sldId id="341" r:id="rId88"/>
    <p:sldId id="342" r:id="rId89"/>
    <p:sldId id="343" r:id="rId90"/>
    <p:sldId id="344" r:id="rId91"/>
    <p:sldId id="345" r:id="rId92"/>
    <p:sldId id="346" r:id="rId93"/>
    <p:sldId id="347" r:id="rId94"/>
    <p:sldId id="348" r:id="rId95"/>
    <p:sldId id="350" r:id="rId96"/>
    <p:sldId id="351" r:id="rId97"/>
    <p:sldId id="353" r:id="rId98"/>
    <p:sldId id="352" r:id="rId99"/>
    <p:sldId id="355" r:id="rId100"/>
    <p:sldId id="277" r:id="rId101"/>
    <p:sldId id="278" r:id="rId102"/>
    <p:sldId id="279" r:id="rId103"/>
    <p:sldId id="280" r:id="rId104"/>
    <p:sldId id="281" r:id="rId105"/>
    <p:sldId id="282" r:id="rId106"/>
    <p:sldId id="356" r:id="rId107"/>
    <p:sldId id="283" r:id="rId10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136D"/>
    <a:srgbClr val="660066"/>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สไตล์สีปานกลาง 2 - เน้น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2" autoAdjust="0"/>
    <p:restoredTop sz="93933" autoAdjust="0"/>
  </p:normalViewPr>
  <p:slideViewPr>
    <p:cSldViewPr snapToGrid="0">
      <p:cViewPr>
        <p:scale>
          <a:sx n="70" d="100"/>
          <a:sy n="70" d="100"/>
        </p:scale>
        <p:origin x="-444" y="-852"/>
      </p:cViewPr>
      <p:guideLst>
        <p:guide orient="horz" pos="2160"/>
        <p:guide pos="3840"/>
      </p:guideLst>
    </p:cSldViewPr>
  </p:slideViewPr>
  <p:notesTextViewPr>
    <p:cViewPr>
      <p:scale>
        <a:sx n="1" d="1"/>
        <a:sy n="1" d="1"/>
      </p:scale>
      <p:origin x="0" y="0"/>
    </p:cViewPr>
  </p:notesTextViewPr>
  <p:sorterViewPr>
    <p:cViewPr>
      <p:scale>
        <a:sx n="100" d="100"/>
        <a:sy n="100" d="100"/>
      </p:scale>
      <p:origin x="0" y="-15042"/>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9.xml"/><Relationship Id="rId21" Type="http://schemas.openxmlformats.org/officeDocument/2006/relationships/slide" Target="slides/slide4.xml"/><Relationship Id="rId42" Type="http://schemas.openxmlformats.org/officeDocument/2006/relationships/slide" Target="slides/slide25.xml"/><Relationship Id="rId47" Type="http://schemas.openxmlformats.org/officeDocument/2006/relationships/slide" Target="slides/slide30.xml"/><Relationship Id="rId63" Type="http://schemas.openxmlformats.org/officeDocument/2006/relationships/slide" Target="slides/slide46.xml"/><Relationship Id="rId68" Type="http://schemas.openxmlformats.org/officeDocument/2006/relationships/slide" Target="slides/slide51.xml"/><Relationship Id="rId84" Type="http://schemas.openxmlformats.org/officeDocument/2006/relationships/slide" Target="slides/slide67.xml"/><Relationship Id="rId89" Type="http://schemas.openxmlformats.org/officeDocument/2006/relationships/slide" Target="slides/slide72.xml"/><Relationship Id="rId112"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2.xml"/><Relationship Id="rId107" Type="http://schemas.openxmlformats.org/officeDocument/2006/relationships/slide" Target="slides/slide90.xml"/><Relationship Id="rId11" Type="http://schemas.openxmlformats.org/officeDocument/2006/relationships/slideMaster" Target="slideMasters/slideMaster11.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slide" Target="slides/slide28.xml"/><Relationship Id="rId53" Type="http://schemas.openxmlformats.org/officeDocument/2006/relationships/slide" Target="slides/slide36.xml"/><Relationship Id="rId58" Type="http://schemas.openxmlformats.org/officeDocument/2006/relationships/slide" Target="slides/slide41.xml"/><Relationship Id="rId66" Type="http://schemas.openxmlformats.org/officeDocument/2006/relationships/slide" Target="slides/slide49.xml"/><Relationship Id="rId74" Type="http://schemas.openxmlformats.org/officeDocument/2006/relationships/slide" Target="slides/slide57.xml"/><Relationship Id="rId79" Type="http://schemas.openxmlformats.org/officeDocument/2006/relationships/slide" Target="slides/slide62.xml"/><Relationship Id="rId87" Type="http://schemas.openxmlformats.org/officeDocument/2006/relationships/slide" Target="slides/slide70.xml"/><Relationship Id="rId102" Type="http://schemas.openxmlformats.org/officeDocument/2006/relationships/slide" Target="slides/slide85.xml"/><Relationship Id="rId110"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44.xml"/><Relationship Id="rId82" Type="http://schemas.openxmlformats.org/officeDocument/2006/relationships/slide" Target="slides/slide65.xml"/><Relationship Id="rId90" Type="http://schemas.openxmlformats.org/officeDocument/2006/relationships/slide" Target="slides/slide73.xml"/><Relationship Id="rId95" Type="http://schemas.openxmlformats.org/officeDocument/2006/relationships/slide" Target="slides/slide78.xml"/><Relationship Id="rId19" Type="http://schemas.openxmlformats.org/officeDocument/2006/relationships/slide" Target="slides/slide2.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slide" Target="slides/slide39.xml"/><Relationship Id="rId64" Type="http://schemas.openxmlformats.org/officeDocument/2006/relationships/slide" Target="slides/slide47.xml"/><Relationship Id="rId69" Type="http://schemas.openxmlformats.org/officeDocument/2006/relationships/slide" Target="slides/slide52.xml"/><Relationship Id="rId77" Type="http://schemas.openxmlformats.org/officeDocument/2006/relationships/slide" Target="slides/slide60.xml"/><Relationship Id="rId100" Type="http://schemas.openxmlformats.org/officeDocument/2006/relationships/slide" Target="slides/slide83.xml"/><Relationship Id="rId105" Type="http://schemas.openxmlformats.org/officeDocument/2006/relationships/slide" Target="slides/slide88.xml"/><Relationship Id="rId113"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34.xml"/><Relationship Id="rId72" Type="http://schemas.openxmlformats.org/officeDocument/2006/relationships/slide" Target="slides/slide55.xml"/><Relationship Id="rId80" Type="http://schemas.openxmlformats.org/officeDocument/2006/relationships/slide" Target="slides/slide63.xml"/><Relationship Id="rId85" Type="http://schemas.openxmlformats.org/officeDocument/2006/relationships/slide" Target="slides/slide68.xml"/><Relationship Id="rId93" Type="http://schemas.openxmlformats.org/officeDocument/2006/relationships/slide" Target="slides/slide76.xml"/><Relationship Id="rId98" Type="http://schemas.openxmlformats.org/officeDocument/2006/relationships/slide" Target="slides/slide8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slide" Target="slides/slide42.xml"/><Relationship Id="rId67" Type="http://schemas.openxmlformats.org/officeDocument/2006/relationships/slide" Target="slides/slide50.xml"/><Relationship Id="rId103" Type="http://schemas.openxmlformats.org/officeDocument/2006/relationships/slide" Target="slides/slide86.xml"/><Relationship Id="rId108" Type="http://schemas.openxmlformats.org/officeDocument/2006/relationships/slide" Target="slides/slide91.xml"/><Relationship Id="rId20" Type="http://schemas.openxmlformats.org/officeDocument/2006/relationships/slide" Target="slides/slide3.xml"/><Relationship Id="rId41" Type="http://schemas.openxmlformats.org/officeDocument/2006/relationships/slide" Target="slides/slide24.xml"/><Relationship Id="rId54" Type="http://schemas.openxmlformats.org/officeDocument/2006/relationships/slide" Target="slides/slide37.xml"/><Relationship Id="rId62" Type="http://schemas.openxmlformats.org/officeDocument/2006/relationships/slide" Target="slides/slide45.xml"/><Relationship Id="rId70" Type="http://schemas.openxmlformats.org/officeDocument/2006/relationships/slide" Target="slides/slide53.xml"/><Relationship Id="rId75" Type="http://schemas.openxmlformats.org/officeDocument/2006/relationships/slide" Target="slides/slide58.xml"/><Relationship Id="rId83" Type="http://schemas.openxmlformats.org/officeDocument/2006/relationships/slide" Target="slides/slide66.xml"/><Relationship Id="rId88" Type="http://schemas.openxmlformats.org/officeDocument/2006/relationships/slide" Target="slides/slide71.xml"/><Relationship Id="rId91" Type="http://schemas.openxmlformats.org/officeDocument/2006/relationships/slide" Target="slides/slide74.xml"/><Relationship Id="rId96" Type="http://schemas.openxmlformats.org/officeDocument/2006/relationships/slide" Target="slides/slide79.xml"/><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slide" Target="slides/slide40.xml"/><Relationship Id="rId106" Type="http://schemas.openxmlformats.org/officeDocument/2006/relationships/slide" Target="slides/slide89.xml"/><Relationship Id="rId10" Type="http://schemas.openxmlformats.org/officeDocument/2006/relationships/slideMaster" Target="slideMasters/slideMaster10.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60" Type="http://schemas.openxmlformats.org/officeDocument/2006/relationships/slide" Target="slides/slide43.xml"/><Relationship Id="rId65" Type="http://schemas.openxmlformats.org/officeDocument/2006/relationships/slide" Target="slides/slide48.xml"/><Relationship Id="rId73" Type="http://schemas.openxmlformats.org/officeDocument/2006/relationships/slide" Target="slides/slide56.xml"/><Relationship Id="rId78" Type="http://schemas.openxmlformats.org/officeDocument/2006/relationships/slide" Target="slides/slide61.xml"/><Relationship Id="rId81" Type="http://schemas.openxmlformats.org/officeDocument/2006/relationships/slide" Target="slides/slide64.xml"/><Relationship Id="rId86" Type="http://schemas.openxmlformats.org/officeDocument/2006/relationships/slide" Target="slides/slide69.xml"/><Relationship Id="rId94" Type="http://schemas.openxmlformats.org/officeDocument/2006/relationships/slide" Target="slides/slide77.xml"/><Relationship Id="rId99" Type="http://schemas.openxmlformats.org/officeDocument/2006/relationships/slide" Target="slides/slide82.xml"/><Relationship Id="rId101" Type="http://schemas.openxmlformats.org/officeDocument/2006/relationships/slide" Target="slides/slide84.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1.xml"/><Relationship Id="rId39" Type="http://schemas.openxmlformats.org/officeDocument/2006/relationships/slide" Target="slides/slide22.xml"/><Relationship Id="rId109" Type="http://schemas.openxmlformats.org/officeDocument/2006/relationships/notesMaster" Target="notesMasters/notesMaster1.xml"/><Relationship Id="rId34" Type="http://schemas.openxmlformats.org/officeDocument/2006/relationships/slide" Target="slides/slide17.xml"/><Relationship Id="rId50" Type="http://schemas.openxmlformats.org/officeDocument/2006/relationships/slide" Target="slides/slide33.xml"/><Relationship Id="rId55" Type="http://schemas.openxmlformats.org/officeDocument/2006/relationships/slide" Target="slides/slide38.xml"/><Relationship Id="rId76" Type="http://schemas.openxmlformats.org/officeDocument/2006/relationships/slide" Target="slides/slide59.xml"/><Relationship Id="rId97" Type="http://schemas.openxmlformats.org/officeDocument/2006/relationships/slide" Target="slides/slide80.xml"/><Relationship Id="rId104" Type="http://schemas.openxmlformats.org/officeDocument/2006/relationships/slide" Target="slides/slide87.xml"/><Relationship Id="rId7" Type="http://schemas.openxmlformats.org/officeDocument/2006/relationships/slideMaster" Target="slideMasters/slideMaster7.xml"/><Relationship Id="rId71" Type="http://schemas.openxmlformats.org/officeDocument/2006/relationships/slide" Target="slides/slide54.xml"/><Relationship Id="rId92" Type="http://schemas.openxmlformats.org/officeDocument/2006/relationships/slide" Target="slides/slide7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ตัวแทนหัวกระดาษ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h-TH"/>
          </a:p>
        </p:txBody>
      </p:sp>
      <p:sp>
        <p:nvSpPr>
          <p:cNvPr id="3" name="ตัวแทนวันที่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C59E7E-B231-4A57-8BED-06FDD73218A9}" type="datetimeFigureOut">
              <a:rPr lang="th-TH" smtClean="0"/>
              <a:t>17/03/59</a:t>
            </a:fld>
            <a:endParaRPr lang="th-TH"/>
          </a:p>
        </p:txBody>
      </p:sp>
      <p:sp>
        <p:nvSpPr>
          <p:cNvPr id="4" name="ตัวแทนรูปบนสไลด์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h-TH"/>
          </a:p>
        </p:txBody>
      </p:sp>
      <p:sp>
        <p:nvSpPr>
          <p:cNvPr id="5" name="ตัวแทนบันทึกย่อ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6" name="ตัวแทนท้ายกระดา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h-TH"/>
          </a:p>
        </p:txBody>
      </p:sp>
      <p:sp>
        <p:nvSpPr>
          <p:cNvPr id="7" name="ตัวแทนหมายเลขสไลด์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ADBC8B-BF14-4703-8D3D-ADD3DBB66CFC}" type="slidenum">
              <a:rPr lang="th-TH" smtClean="0"/>
              <a:t>‹#›</a:t>
            </a:fld>
            <a:endParaRPr lang="th-TH"/>
          </a:p>
        </p:txBody>
      </p:sp>
    </p:spTree>
    <p:extLst>
      <p:ext uri="{BB962C8B-B14F-4D97-AF65-F5344CB8AC3E}">
        <p14:creationId xmlns:p14="http://schemas.microsoft.com/office/powerpoint/2010/main" val="3295709247"/>
      </p:ext>
    </p:extLst>
  </p:cSld>
  <p:clrMap bg1="lt1" tx1="dk1" bg2="lt2" tx2="dk2" accent1="accent1" accent2="accent2" accent3="accent3" accent4="accent4" accent5="accent5" accent6="accent6" hlink="hlink" folHlink="folHlink"/>
  <p:notes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defRPr sz="2800">
                <a:solidFill>
                  <a:schemeClr val="tx1"/>
                </a:solidFill>
                <a:latin typeface="Arial" panose="020B0604020202020204" pitchFamily="34" charset="0"/>
                <a:cs typeface="Angsana New" panose="02020603050405020304" pitchFamily="18" charset="-34"/>
              </a:defRPr>
            </a:lvl1pPr>
            <a:lvl2pPr marL="742950" indent="-285750">
              <a:defRPr sz="2800">
                <a:solidFill>
                  <a:schemeClr val="tx1"/>
                </a:solidFill>
                <a:latin typeface="Arial" panose="020B0604020202020204" pitchFamily="34" charset="0"/>
                <a:cs typeface="Angsana New" panose="02020603050405020304" pitchFamily="18" charset="-34"/>
              </a:defRPr>
            </a:lvl2pPr>
            <a:lvl3pPr marL="1143000" indent="-228600">
              <a:defRPr sz="2800">
                <a:solidFill>
                  <a:schemeClr val="tx1"/>
                </a:solidFill>
                <a:latin typeface="Arial" panose="020B0604020202020204" pitchFamily="34" charset="0"/>
                <a:cs typeface="Angsana New" panose="02020603050405020304" pitchFamily="18" charset="-34"/>
              </a:defRPr>
            </a:lvl3pPr>
            <a:lvl4pPr marL="1600200" indent="-228600">
              <a:defRPr sz="2800">
                <a:solidFill>
                  <a:schemeClr val="tx1"/>
                </a:solidFill>
                <a:latin typeface="Arial" panose="020B0604020202020204" pitchFamily="34" charset="0"/>
                <a:cs typeface="Angsana New" panose="02020603050405020304" pitchFamily="18" charset="-34"/>
              </a:defRPr>
            </a:lvl4pPr>
            <a:lvl5pPr marL="2057400" indent="-228600">
              <a:defRPr sz="28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9pPr>
          </a:lstStyle>
          <a:p>
            <a:fld id="{1042C4A6-3098-4E6C-B214-C3584D3C6E7D}" type="slidenum">
              <a:rPr lang="en-US" altLang="th-TH" sz="1200" smtClean="0">
                <a:solidFill>
                  <a:srgbClr val="000000"/>
                </a:solidFill>
              </a:rPr>
              <a:pPr/>
              <a:t>2</a:t>
            </a:fld>
            <a:endParaRPr lang="th-TH" altLang="th-TH" sz="1200" smtClean="0">
              <a:solidFill>
                <a:srgbClr val="000000"/>
              </a:solidFill>
            </a:endParaRPr>
          </a:p>
        </p:txBody>
      </p:sp>
      <p:sp>
        <p:nvSpPr>
          <p:cNvPr id="7171" name="Rectangle 2"/>
          <p:cNvSpPr>
            <a:spLocks noGrp="1" noRot="1" noChangeAspect="1" noChangeArrowheads="1" noTextEdit="1"/>
          </p:cNvSpPr>
          <p:nvPr>
            <p:ph type="sldImg"/>
          </p:nvPr>
        </p:nvSpPr>
        <p:spPr>
          <a:xfrm>
            <a:off x="390525" y="712788"/>
            <a:ext cx="6080125" cy="3421062"/>
          </a:xfrm>
          <a:ln/>
        </p:spPr>
      </p:sp>
      <p:sp>
        <p:nvSpPr>
          <p:cNvPr id="7172" name="Rectangle 3"/>
          <p:cNvSpPr>
            <a:spLocks noGrp="1" noChangeArrowheads="1"/>
          </p:cNvSpPr>
          <p:nvPr>
            <p:ph type="body" idx="1"/>
          </p:nvPr>
        </p:nvSpPr>
        <p:spPr>
          <a:xfrm>
            <a:off x="914400" y="4344988"/>
            <a:ext cx="5029200" cy="4138612"/>
          </a:xfrm>
          <a:noFill/>
        </p:spPr>
        <p:txBody>
          <a:bodyPr/>
          <a:lstStyle/>
          <a:p>
            <a:pPr eaLnBrk="1" hangingPunct="1"/>
            <a:endParaRPr lang="en-GB" altLang="th-TH" smtClean="0"/>
          </a:p>
        </p:txBody>
      </p:sp>
    </p:spTree>
    <p:extLst>
      <p:ext uri="{BB962C8B-B14F-4D97-AF65-F5344CB8AC3E}">
        <p14:creationId xmlns:p14="http://schemas.microsoft.com/office/powerpoint/2010/main" val="2776954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2.xml.rels><?xml version="1.0" encoding="UTF-8" standalone="yes"?>
<Relationships xmlns="http://schemas.openxmlformats.org/package/2006/relationships"><Relationship Id="rId2" Type="http://schemas.openxmlformats.org/officeDocument/2006/relationships/slideMaster" Target="../slideMasters/slideMaster16.xml"/><Relationship Id="rId1" Type="http://schemas.openxmlformats.org/officeDocument/2006/relationships/themeOverride" Target="../theme/themeOverride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สไลด์ชื่อเรื่อง">
    <p:spTree>
      <p:nvGrpSpPr>
        <p:cNvPr id="1" name=""/>
        <p:cNvGrpSpPr/>
        <p:nvPr/>
      </p:nvGrpSpPr>
      <p:grpSpPr>
        <a:xfrm>
          <a:off x="0" y="0"/>
          <a:ext cx="0" cy="0"/>
          <a:chOff x="0" y="0"/>
          <a:chExt cx="0" cy="0"/>
        </a:xfrm>
      </p:grpSpPr>
      <p:sp>
        <p:nvSpPr>
          <p:cNvPr id="2" name="ชื่อเรื่อง 1"/>
          <p:cNvSpPr>
            <a:spLocks noGrp="1"/>
          </p:cNvSpPr>
          <p:nvPr>
            <p:ph type="ctrTitle"/>
          </p:nvPr>
        </p:nvSpPr>
        <p:spPr>
          <a:xfrm>
            <a:off x="1524000" y="1122363"/>
            <a:ext cx="9144000" cy="2387600"/>
          </a:xfrm>
        </p:spPr>
        <p:txBody>
          <a:bodyPr anchor="b"/>
          <a:lstStyle>
            <a:lvl1pPr algn="ctr">
              <a:defRPr sz="6000"/>
            </a:lvl1pPr>
          </a:lstStyle>
          <a:p>
            <a:r>
              <a:rPr lang="th-TH" smtClean="0"/>
              <a:t>คลิกเพื่อแก้ไขสไตล์ชื่อเรื่องต้นแบบ</a:t>
            </a:r>
            <a:endParaRPr lang="th-TH"/>
          </a:p>
        </p:txBody>
      </p:sp>
      <p:sp>
        <p:nvSpPr>
          <p:cNvPr id="3" name="ชื่อเรื่องรอง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h-TH" smtClean="0"/>
              <a:t>คลิกเพื่อแก้ไขสไตล์ชื่อเรื่องรองต้นแบบ</a:t>
            </a:r>
            <a:endParaRPr lang="th-TH"/>
          </a:p>
        </p:txBody>
      </p:sp>
      <p:sp>
        <p:nvSpPr>
          <p:cNvPr id="4" name="ตัวแทนวันที่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ตัวแทนท้ายกระดาษ 4"/>
          <p:cNvSpPr>
            <a:spLocks noGrp="1"/>
          </p:cNvSpPr>
          <p:nvPr>
            <p:ph type="ftr" sz="quarter" idx="11"/>
          </p:nvPr>
        </p:nvSpPr>
        <p:spPr/>
        <p:txBody>
          <a:bodyPr/>
          <a:lstStyle/>
          <a:p>
            <a:endParaRPr lang="th-TH">
              <a:solidFill>
                <a:prstClr val="black">
                  <a:tint val="75000"/>
                </a:prstClr>
              </a:solidFill>
            </a:endParaRPr>
          </a:p>
        </p:txBody>
      </p:sp>
      <p:sp>
        <p:nvSpPr>
          <p:cNvPr id="6" name="ตัวแทนหมายเลขสไลด์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529860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ข้อความแนวตั้ง 2"/>
          <p:cNvSpPr>
            <a:spLocks noGrp="1"/>
          </p:cNvSpPr>
          <p:nvPr>
            <p:ph type="body" orient="vert" idx="1"/>
          </p:nvPr>
        </p:nvSpPr>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วันที่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ตัวแทนท้ายกระดาษ 4"/>
          <p:cNvSpPr>
            <a:spLocks noGrp="1"/>
          </p:cNvSpPr>
          <p:nvPr>
            <p:ph type="ftr" sz="quarter" idx="11"/>
          </p:nvPr>
        </p:nvSpPr>
        <p:spPr/>
        <p:txBody>
          <a:bodyPr/>
          <a:lstStyle/>
          <a:p>
            <a:endParaRPr lang="th-TH">
              <a:solidFill>
                <a:prstClr val="black">
                  <a:tint val="75000"/>
                </a:prstClr>
              </a:solidFill>
            </a:endParaRPr>
          </a:p>
        </p:txBody>
      </p:sp>
      <p:sp>
        <p:nvSpPr>
          <p:cNvPr id="6" name="ตัวแทนหมายเลขสไลด์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43039137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40318" y="457200"/>
            <a:ext cx="3932767" cy="1600200"/>
          </a:xfrm>
        </p:spPr>
        <p:txBody>
          <a:bodyPr anchor="b"/>
          <a:lstStyle>
            <a:lvl1pPr>
              <a:defRPr sz="3200"/>
            </a:lvl1pPr>
          </a:lstStyle>
          <a:p>
            <a:r>
              <a:rPr lang="th-TH" smtClean="0"/>
              <a:t>คลิกเพื่อแก้ไขสไตล์ชื่อเรื่องต้นแบบ</a:t>
            </a:r>
            <a:endParaRPr lang="th-TH"/>
          </a:p>
        </p:txBody>
      </p:sp>
      <p:sp>
        <p:nvSpPr>
          <p:cNvPr id="3" name="ตัวแทนรูปภาพ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ตัวแทนข้อความ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h-TH" smtClean="0"/>
              <a:t>คลิกเพื่อแก้ไขสไตล์ของข้อความต้นแบบ</a:t>
            </a:r>
          </a:p>
        </p:txBody>
      </p:sp>
      <p:sp>
        <p:nvSpPr>
          <p:cNvPr id="5"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DC5604C3-FB89-4A49-AB01-96FD70FFFDB2}"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345522811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ข้อความแนวตั้ง 2"/>
          <p:cNvSpPr>
            <a:spLocks noGrp="1"/>
          </p:cNvSpPr>
          <p:nvPr>
            <p:ph type="body" orient="vert" idx="1"/>
          </p:nvPr>
        </p:nvSpPr>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99AA840A-5088-4EB1-81AE-FB014DA08470}"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12667583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ชื่อเรื่องแนวตั้ง 1"/>
          <p:cNvSpPr>
            <a:spLocks noGrp="1"/>
          </p:cNvSpPr>
          <p:nvPr>
            <p:ph type="title" orient="vert"/>
          </p:nvPr>
        </p:nvSpPr>
        <p:spPr>
          <a:xfrm>
            <a:off x="8686800" y="228600"/>
            <a:ext cx="2590800" cy="5867400"/>
          </a:xfrm>
        </p:spPr>
        <p:txBody>
          <a:bodyPr vert="eaVert"/>
          <a:lstStyle/>
          <a:p>
            <a:r>
              <a:rPr lang="th-TH" smtClean="0"/>
              <a:t>คลิกเพื่อแก้ไขสไตล์ชื่อเรื่องต้นแบบ</a:t>
            </a:r>
            <a:endParaRPr lang="th-TH"/>
          </a:p>
        </p:txBody>
      </p:sp>
      <p:sp>
        <p:nvSpPr>
          <p:cNvPr id="3" name="ตัวแทนข้อความแนวตั้ง 2"/>
          <p:cNvSpPr>
            <a:spLocks noGrp="1"/>
          </p:cNvSpPr>
          <p:nvPr>
            <p:ph type="body" orient="vert" idx="1"/>
          </p:nvPr>
        </p:nvSpPr>
        <p:spPr>
          <a:xfrm>
            <a:off x="914400" y="228600"/>
            <a:ext cx="7569200" cy="5867400"/>
          </a:xfrm>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9F68589F-9C93-4EF9-BAFD-DF9CCE28EEEA}"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340745495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สไลด์ชื่อเรื่อ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th-TH" smtClean="0"/>
              <a:t>คลิกเพื่อแก้ไขสไตล์ชื่อเรื่องต้นแบบ</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h-TH" smtClean="0"/>
              <a:t>คลิกเพื่อแก้ไขสไตล์ชื่อเรื่องรองต้นแบบ</a:t>
            </a:r>
            <a:endParaRPr lang="en-US" dirty="0"/>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27263871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th-TH" smtClean="0"/>
              <a:t>คลิกเพื่อแก้ไขสไตล์ชื่อเรื่องต้นแบบ</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50825421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58713565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h-TH" smtClean="0"/>
              <a:t>คลิกเพื่อแก้ไขสไตล์ชื่อเรื่องต้นแบบ</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5" name="Date Placeholder 4"/>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47681212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7" name="Date Placeholder 6"/>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8" name="Footer Placeholder 7"/>
          <p:cNvSpPr>
            <a:spLocks noGrp="1"/>
          </p:cNvSpPr>
          <p:nvPr>
            <p:ph type="ftr" sz="quarter" idx="11"/>
          </p:nvPr>
        </p:nvSpPr>
        <p:spPr/>
        <p:txBody>
          <a:bodyPr/>
          <a:lstStyle/>
          <a:p>
            <a:endParaRPr lang="th-TH">
              <a:solidFill>
                <a:prstClr val="black">
                  <a:tint val="75000"/>
                </a:prstClr>
              </a:solidFill>
            </a:endParaRP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4464246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h-TH" smtClean="0"/>
              <a:t>คลิกเพื่อแก้ไขสไตล์ชื่อเรื่องต้นแบบ</a:t>
            </a:r>
            <a:endParaRPr lang="en-US" dirty="0"/>
          </a:p>
        </p:txBody>
      </p:sp>
      <p:sp>
        <p:nvSpPr>
          <p:cNvPr id="3" name="Date Placeholder 2"/>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4" name="Footer Placeholder 3"/>
          <p:cNvSpPr>
            <a:spLocks noGrp="1"/>
          </p:cNvSpPr>
          <p:nvPr>
            <p:ph type="ftr" sz="quarter" idx="11"/>
          </p:nvPr>
        </p:nvSpPr>
        <p:spPr/>
        <p:txBody>
          <a:bodyPr/>
          <a:lstStyle/>
          <a:p>
            <a:endParaRPr lang="th-TH">
              <a:solidFill>
                <a:prstClr val="black">
                  <a:tint val="75000"/>
                </a:prstClr>
              </a:solidFill>
            </a:endParaRP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81047869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3" name="Footer Placeholder 2"/>
          <p:cNvSpPr>
            <a:spLocks noGrp="1"/>
          </p:cNvSpPr>
          <p:nvPr>
            <p:ph type="ftr" sz="quarter" idx="11"/>
          </p:nvPr>
        </p:nvSpPr>
        <p:spPr/>
        <p:txBody>
          <a:bodyPr/>
          <a:lstStyle/>
          <a:p>
            <a:endParaRPr lang="th-TH">
              <a:solidFill>
                <a:prstClr val="black">
                  <a:tint val="75000"/>
                </a:prstClr>
              </a:solidFill>
            </a:endParaRP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4022388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ชื่อเรื่องแนวตั้ง 1"/>
          <p:cNvSpPr>
            <a:spLocks noGrp="1"/>
          </p:cNvSpPr>
          <p:nvPr>
            <p:ph type="title" orient="vert"/>
          </p:nvPr>
        </p:nvSpPr>
        <p:spPr>
          <a:xfrm>
            <a:off x="8724900" y="365125"/>
            <a:ext cx="2628900" cy="5811838"/>
          </a:xfrm>
        </p:spPr>
        <p:txBody>
          <a:bodyPr vert="eaVert"/>
          <a:lstStyle/>
          <a:p>
            <a:r>
              <a:rPr lang="th-TH" smtClean="0"/>
              <a:t>คลิกเพื่อแก้ไขสไตล์ชื่อเรื่องต้นแบบ</a:t>
            </a:r>
            <a:endParaRPr lang="th-TH"/>
          </a:p>
        </p:txBody>
      </p:sp>
      <p:sp>
        <p:nvSpPr>
          <p:cNvPr id="3" name="ตัวแทนข้อความแนวตั้ง 2"/>
          <p:cNvSpPr>
            <a:spLocks noGrp="1"/>
          </p:cNvSpPr>
          <p:nvPr>
            <p:ph type="body" orient="vert" idx="1"/>
          </p:nvPr>
        </p:nvSpPr>
        <p:spPr>
          <a:xfrm>
            <a:off x="838200" y="365125"/>
            <a:ext cx="7734300" cy="5811838"/>
          </a:xfrm>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วันที่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ตัวแทนท้ายกระดาษ 4"/>
          <p:cNvSpPr>
            <a:spLocks noGrp="1"/>
          </p:cNvSpPr>
          <p:nvPr>
            <p:ph type="ftr" sz="quarter" idx="11"/>
          </p:nvPr>
        </p:nvSpPr>
        <p:spPr/>
        <p:txBody>
          <a:bodyPr/>
          <a:lstStyle/>
          <a:p>
            <a:endParaRPr lang="th-TH">
              <a:solidFill>
                <a:prstClr val="black">
                  <a:tint val="75000"/>
                </a:prstClr>
              </a:solidFill>
            </a:endParaRPr>
          </a:p>
        </p:txBody>
      </p:sp>
      <p:sp>
        <p:nvSpPr>
          <p:cNvPr id="6" name="ตัวแทนหมายเลขสไลด์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40772302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th-TH" smtClean="0"/>
              <a:t>คลิกเพื่อแก้ไขสไตล์ชื่อเรื่องต้นแบบ</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คลิกเพื่อแก้ไขสไตล์ของข้อความต้นแบบ</a:t>
            </a:r>
          </a:p>
        </p:txBody>
      </p:sp>
      <p:sp>
        <p:nvSpPr>
          <p:cNvPr id="5" name="Date Placeholder 4"/>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37742587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th-TH" smtClean="0"/>
              <a:t>คลิกเพื่อแก้ไขสไตล์ชื่อเรื่องต้นแบบ</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h-TH" smtClean="0"/>
              <a:t>คลิกไอคอนเพื่อเพิ่มรูปภาพ</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คลิกเพื่อแก้ไขสไตล์ของข้อความต้นแบบ</a:t>
            </a:r>
          </a:p>
        </p:txBody>
      </p:sp>
      <p:sp>
        <p:nvSpPr>
          <p:cNvPr id="5" name="Date Placeholder 4"/>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79219196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ชื่อและคำอธิบาย">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30610644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คำอ้างอิงพร้อมคำอธิบาย">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h-TH" smtClean="0"/>
              <a:t>คลิกเพื่อแก้ไขสไตล์ชื่อเรื่องต้นแบบ</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h-TH" smtClean="0"/>
              <a:t>คลิกเพื่อแก้ไขสไตล์ของข้อความต้นแบบ</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48216545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นามบัตร">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th-TH" smtClean="0"/>
              <a:t>คลิกเพื่อแก้ไขสไตล์ชื่อเรื่องต้นแบบ</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h-TH" smtClean="0"/>
              <a:t>คลิกเพื่อแก้ไขสไตล์ของข้อความต้นแบบ</a:t>
            </a:r>
          </a:p>
        </p:txBody>
      </p:sp>
      <p:sp>
        <p:nvSpPr>
          <p:cNvPr id="5" name="Date Placeholder 4"/>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85451395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นามบัตรอ้างอิง">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h-TH" smtClean="0"/>
              <a:t>คลิกเพื่อแก้ไขสไตล์ชื่อเรื่องต้นแบบ</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h-TH" smtClean="0"/>
              <a:t>คลิกเพื่อแก้ไขสไตล์ของข้อความต้นแบบ</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h-TH" smtClean="0"/>
              <a:t>คลิกเพื่อแก้ไขสไตล์ของข้อความต้นแบบ</a:t>
            </a:r>
          </a:p>
        </p:txBody>
      </p:sp>
      <p:sp>
        <p:nvSpPr>
          <p:cNvPr id="5" name="Date Placeholder 4"/>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35910226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จริง หรือ เท็จ">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th-TH" smtClean="0"/>
              <a:t>คลิกเพื่อแก้ไขสไตล์ชื่อเรื่องต้นแบบ</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h-TH" smtClean="0"/>
              <a:t>คลิกเพื่อแก้ไขสไตล์ของข้อความต้นแบบ</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h-TH" smtClean="0"/>
              <a:t>คลิกเพื่อแก้ไขสไตล์ของข้อความต้นแบบ</a:t>
            </a:r>
          </a:p>
        </p:txBody>
      </p:sp>
      <p:sp>
        <p:nvSpPr>
          <p:cNvPr id="5" name="Date Placeholder 4"/>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85125531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h-TH" smtClean="0"/>
              <a:t>คลิกเพื่อแก้ไขสไตล์ชื่อเรื่องต้นแบบ</a:t>
            </a:r>
            <a:endParaRPr lang="en-US" dirty="0"/>
          </a:p>
        </p:txBody>
      </p:sp>
      <p:sp>
        <p:nvSpPr>
          <p:cNvPr id="3" name="Vertical Text Placeholder 2"/>
          <p:cNvSpPr>
            <a:spLocks noGrp="1"/>
          </p:cNvSpPr>
          <p:nvPr>
            <p:ph type="body" orient="vert" idx="1"/>
          </p:nvPr>
        </p:nvSpPr>
        <p:spPr/>
        <p:txBody>
          <a:bodyPr vert="eaVert" ancho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64895948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th-TH" smtClean="0"/>
              <a:t>คลิกเพื่อแก้ไขสไตล์ชื่อเรื่องต้นแบบ</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74222352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title" preserve="1">
  <p:cSld name="สไลด์ชื่อเรื่อง">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th-TH" smtClean="0"/>
              <a:t>คลิกเพื่อแก้ไขสไตล์ชื่อเรื่องต้นแบบ</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h-TH" smtClean="0"/>
              <a:t>คลิกเพื่อแก้ไขสไตล์ชื่อเรื่องรองต้นแบบ</a:t>
            </a:r>
            <a:endParaRPr lang="en-US" dirty="0"/>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3066699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สไลด์ชื่อเรื่อ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11305117" cy="6173788"/>
            <a:chOff x="0" y="0"/>
            <a:chExt cx="5341" cy="3889"/>
          </a:xfrm>
        </p:grpSpPr>
        <p:sp>
          <p:nvSpPr>
            <p:cNvPr id="5" name="Freeform 3"/>
            <p:cNvSpPr>
              <a:spLocks/>
            </p:cNvSpPr>
            <p:nvPr/>
          </p:nvSpPr>
          <p:spPr bwMode="auto">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6" name="Freeform 4"/>
            <p:cNvSpPr>
              <a:spLocks/>
            </p:cNvSpPr>
            <p:nvPr/>
          </p:nvSpPr>
          <p:spPr bwMode="auto">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94" h="3223">
                  <a:moveTo>
                    <a:pt x="370" y="0"/>
                  </a:moveTo>
                  <a:lnTo>
                    <a:pt x="3393" y="3036"/>
                  </a:lnTo>
                  <a:lnTo>
                    <a:pt x="3208" y="3222"/>
                  </a:lnTo>
                  <a:lnTo>
                    <a:pt x="0" y="0"/>
                  </a:lnTo>
                  <a:lnTo>
                    <a:pt x="37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7" name="Freeform 5"/>
            <p:cNvSpPr>
              <a:spLocks/>
            </p:cNvSpPr>
            <p:nvPr/>
          </p:nvSpPr>
          <p:spPr bwMode="auto">
            <a:xfrm>
              <a:off x="2187" y="0"/>
              <a:ext cx="2859"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9" h="2556">
                  <a:moveTo>
                    <a:pt x="630" y="0"/>
                  </a:moveTo>
                  <a:lnTo>
                    <a:pt x="2858" y="2238"/>
                  </a:lnTo>
                  <a:lnTo>
                    <a:pt x="2543" y="2555"/>
                  </a:lnTo>
                  <a:lnTo>
                    <a:pt x="0" y="0"/>
                  </a:lnTo>
                  <a:lnTo>
                    <a:pt x="63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8" name="Freeform 6"/>
            <p:cNvSpPr>
              <a:spLocks/>
            </p:cNvSpPr>
            <p:nvPr/>
          </p:nvSpPr>
          <p:spPr bwMode="auto">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86" h="2121">
                  <a:moveTo>
                    <a:pt x="0" y="0"/>
                  </a:moveTo>
                  <a:lnTo>
                    <a:pt x="2111" y="2120"/>
                  </a:lnTo>
                  <a:lnTo>
                    <a:pt x="2285" y="1945"/>
                  </a:lnTo>
                  <a:lnTo>
                    <a:pt x="348" y="0"/>
                  </a:lnTo>
                  <a:lnTo>
                    <a:pt x="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grpSp>
      <p:sp>
        <p:nvSpPr>
          <p:cNvPr id="292871" name="Rectangle 7"/>
          <p:cNvSpPr>
            <a:spLocks noGrp="1" noChangeArrowheads="1"/>
          </p:cNvSpPr>
          <p:nvPr>
            <p:ph type="ctrTitle" sz="quarter"/>
          </p:nvPr>
        </p:nvSpPr>
        <p:spPr>
          <a:xfrm>
            <a:off x="914400" y="1143000"/>
            <a:ext cx="10363200" cy="1143000"/>
          </a:xfrm>
        </p:spPr>
        <p:txBody>
          <a:bodyPr/>
          <a:lstStyle>
            <a:lvl1pPr>
              <a:defRPr/>
            </a:lvl1pPr>
          </a:lstStyle>
          <a:p>
            <a:pPr lvl="0"/>
            <a:r>
              <a:rPr lang="th-TH" altLang="th-TH" noProof="0" smtClean="0"/>
              <a:t>คลิกเพื่อแก้ไขลักษณะต้นแบบชื่อเรื่อง</a:t>
            </a:r>
            <a:endParaRPr lang="en-US" altLang="th-TH" noProof="0" smtClean="0"/>
          </a:p>
        </p:txBody>
      </p:sp>
      <p:sp>
        <p:nvSpPr>
          <p:cNvPr id="292872" name="Rectangle 8"/>
          <p:cNvSpPr>
            <a:spLocks noGrp="1" noChangeArrowheads="1"/>
          </p:cNvSpPr>
          <p:nvPr>
            <p:ph type="subTitle" sz="quarter" idx="1"/>
          </p:nvPr>
        </p:nvSpPr>
        <p:spPr>
          <a:xfrm>
            <a:off x="1828800" y="2819400"/>
            <a:ext cx="8534400" cy="1752600"/>
          </a:xfrm>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lvl1pPr marL="0" indent="0" algn="ctr">
              <a:buFont typeface="Wingdings" panose="05000000000000000000" pitchFamily="2" charset="2"/>
              <a:buNone/>
              <a:defRPr/>
            </a:lvl1pPr>
          </a:lstStyle>
          <a:p>
            <a:pPr lvl="0"/>
            <a:r>
              <a:rPr lang="th-TH" altLang="th-TH" noProof="0" smtClean="0"/>
              <a:t>คลิกเพื่อแก้ไขลักษณะต้นแบบหัวข้อย่อย</a:t>
            </a:r>
            <a:endParaRPr lang="en-US" altLang="th-TH" noProof="0" smtClean="0"/>
          </a:p>
        </p:txBody>
      </p:sp>
      <p:sp>
        <p:nvSpPr>
          <p:cNvPr id="9" name="Rectangle 9"/>
          <p:cNvSpPr>
            <a:spLocks noGrp="1" noChangeArrowheads="1"/>
          </p:cNvSpPr>
          <p:nvPr>
            <p:ph type="dt" sz="quarter" idx="10"/>
          </p:nvPr>
        </p:nvSpPr>
        <p:spPr/>
        <p:txBody>
          <a:bodyPr/>
          <a:lstStyle>
            <a:lvl1pPr>
              <a:defRPr>
                <a:solidFill>
                  <a:srgbClr val="FFFFFF"/>
                </a:solidFill>
              </a:defRPr>
            </a:lvl1pPr>
          </a:lstStyle>
          <a:p>
            <a:pPr>
              <a:defRPr/>
            </a:pPr>
            <a:endParaRPr lang="en-US" altLang="th-TH"/>
          </a:p>
        </p:txBody>
      </p:sp>
      <p:sp>
        <p:nvSpPr>
          <p:cNvPr id="10" name="Rectangle 10"/>
          <p:cNvSpPr>
            <a:spLocks noGrp="1" noChangeArrowheads="1"/>
          </p:cNvSpPr>
          <p:nvPr>
            <p:ph type="ftr" sz="quarter" idx="11"/>
          </p:nvPr>
        </p:nvSpPr>
        <p:spPr/>
        <p:txBody>
          <a:bodyPr/>
          <a:lstStyle>
            <a:lvl1pPr>
              <a:defRPr>
                <a:solidFill>
                  <a:srgbClr val="FFFFFF"/>
                </a:solidFill>
              </a:defRPr>
            </a:lvl1pPr>
          </a:lstStyle>
          <a:p>
            <a:pPr>
              <a:defRPr/>
            </a:pPr>
            <a:endParaRPr lang="en-US" altLang="th-TH"/>
          </a:p>
        </p:txBody>
      </p:sp>
      <p:sp>
        <p:nvSpPr>
          <p:cNvPr id="11" name="Rectangle 11"/>
          <p:cNvSpPr>
            <a:spLocks noGrp="1" noChangeArrowheads="1"/>
          </p:cNvSpPr>
          <p:nvPr>
            <p:ph type="sldNum" sz="quarter" idx="12"/>
          </p:nvPr>
        </p:nvSpPr>
        <p:spPr>
          <a:xfrm>
            <a:off x="8737600" y="6248400"/>
            <a:ext cx="2540000" cy="457200"/>
          </a:xfrm>
        </p:spPr>
        <p:txBody>
          <a:bodyPr/>
          <a:lstStyle>
            <a:lvl1pPr>
              <a:defRPr>
                <a:solidFill>
                  <a:srgbClr val="FFFFFF"/>
                </a:solidFill>
              </a:defRPr>
            </a:lvl1pPr>
          </a:lstStyle>
          <a:p>
            <a:pPr>
              <a:defRPr/>
            </a:pPr>
            <a:fld id="{4AF26660-CF1D-4497-8355-509CC50683EB}" type="slidenum">
              <a:rPr lang="en-US" altLang="th-TH"/>
              <a:pPr>
                <a:defRPr/>
              </a:pPr>
              <a:t>‹#›</a:t>
            </a:fld>
            <a:endParaRPr lang="en-US" altLang="th-TH"/>
          </a:p>
        </p:txBody>
      </p:sp>
    </p:spTree>
    <p:extLst>
      <p:ext uri="{BB962C8B-B14F-4D97-AF65-F5344CB8AC3E}">
        <p14:creationId xmlns:p14="http://schemas.microsoft.com/office/powerpoint/2010/main" val="46490631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th-TH" smtClean="0"/>
              <a:t>คลิกเพื่อแก้ไขสไตล์ชื่อเรื่องต้นแบบ</a:t>
            </a:r>
            <a:endParaRPr lang="en-US" dirty="0"/>
          </a:p>
        </p:txBody>
      </p:sp>
      <p:sp>
        <p:nvSpPr>
          <p:cNvPr id="3" name="Content Placeholder 2"/>
          <p:cNvSpPr>
            <a:spLocks noGrp="1"/>
          </p:cNvSpPr>
          <p:nvPr>
            <p:ph idx="1"/>
          </p:nvPr>
        </p:nvSpPr>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29561357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06087925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h-TH" smtClean="0"/>
              <a:t>คลิกเพื่อแก้ไขสไตล์ชื่อเรื่องต้นแบบ</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5" name="Date Placeholder 4"/>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16737964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7" name="Date Placeholder 6"/>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8" name="Footer Placeholder 7"/>
          <p:cNvSpPr>
            <a:spLocks noGrp="1"/>
          </p:cNvSpPr>
          <p:nvPr>
            <p:ph type="ftr" sz="quarter" idx="11"/>
          </p:nvPr>
        </p:nvSpPr>
        <p:spPr/>
        <p:txBody>
          <a:bodyPr/>
          <a:lstStyle/>
          <a:p>
            <a:endParaRPr lang="th-TH">
              <a:solidFill>
                <a:prstClr val="black">
                  <a:tint val="75000"/>
                </a:prstClr>
              </a:solidFill>
            </a:endParaRPr>
          </a:p>
        </p:txBody>
      </p:sp>
      <p:sp>
        <p:nvSpPr>
          <p:cNvPr id="9" name="Slide Number Placeholder 8"/>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74241551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th-TH" smtClean="0"/>
              <a:t>คลิกเพื่อแก้ไขสไตล์ชื่อเรื่องต้นแบบ</a:t>
            </a:r>
            <a:endParaRPr lang="en-US" dirty="0"/>
          </a:p>
        </p:txBody>
      </p:sp>
      <p:sp>
        <p:nvSpPr>
          <p:cNvPr id="3" name="Date Placeholder 2"/>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4" name="Footer Placeholder 3"/>
          <p:cNvSpPr>
            <a:spLocks noGrp="1"/>
          </p:cNvSpPr>
          <p:nvPr>
            <p:ph type="ftr" sz="quarter" idx="11"/>
          </p:nvPr>
        </p:nvSpPr>
        <p:spPr/>
        <p:txBody>
          <a:bodyPr/>
          <a:lstStyle/>
          <a:p>
            <a:endParaRPr lang="th-TH">
              <a:solidFill>
                <a:prstClr val="black">
                  <a:tint val="75000"/>
                </a:prstClr>
              </a:solidFill>
            </a:endParaRPr>
          </a:p>
        </p:txBody>
      </p:sp>
      <p:sp>
        <p:nvSpPr>
          <p:cNvPr id="5" name="Slide Number Placeholder 4"/>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94431111"/>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3" name="Footer Placeholder 2"/>
          <p:cNvSpPr>
            <a:spLocks noGrp="1"/>
          </p:cNvSpPr>
          <p:nvPr>
            <p:ph type="ftr" sz="quarter" idx="11"/>
          </p:nvPr>
        </p:nvSpPr>
        <p:spPr/>
        <p:txBody>
          <a:bodyPr/>
          <a:lstStyle/>
          <a:p>
            <a:endParaRPr lang="th-TH">
              <a:solidFill>
                <a:prstClr val="black">
                  <a:tint val="75000"/>
                </a:prstClr>
              </a:solidFill>
            </a:endParaRPr>
          </a:p>
        </p:txBody>
      </p:sp>
      <p:sp>
        <p:nvSpPr>
          <p:cNvPr id="4" name="Slide Number Placeholder 3"/>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561218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th-TH" smtClean="0"/>
              <a:t>คลิกเพื่อแก้ไขสไตล์ชื่อเรื่องต้นแบบ</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th-TH" smtClean="0"/>
              <a:t>คลิกเพื่อแก้ไขสไตล์ของข้อความต้นแบบ</a:t>
            </a:r>
          </a:p>
        </p:txBody>
      </p:sp>
      <p:sp>
        <p:nvSpPr>
          <p:cNvPr id="5" name="Date Placeholder 4"/>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97915179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th-TH" smtClean="0"/>
              <a:t>คลิกเพื่อแก้ไขสไตล์ชื่อเรื่องต้นแบบ</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h-TH" smtClean="0"/>
              <a:t>คลิกไอคอนเพื่อเพิ่มรูปภาพ</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คลิกเพื่อแก้ไขสไตล์ของข้อความต้นแบบ</a:t>
            </a:r>
          </a:p>
        </p:txBody>
      </p:sp>
      <p:sp>
        <p:nvSpPr>
          <p:cNvPr id="5" name="Date Placeholder 4"/>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402705102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ชื่อและคำอธิบาย">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0132115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คำอ้างอิงพร้อมคำอธิบาย">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h-TH" smtClean="0"/>
              <a:t>คลิกเพื่อแก้ไขสไตล์ชื่อเรื่องต้นแบบ</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h-TH" smtClean="0"/>
              <a:t>คลิกเพื่อแก้ไขสไตล์ของข้อความต้นแบบ</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707717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เนื้อหา 2"/>
          <p:cNvSpPr>
            <a:spLocks noGrp="1"/>
          </p:cNvSpPr>
          <p:nvPr>
            <p:ph idx="1"/>
          </p:nvPr>
        </p:nvSpPr>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B04DDFCF-9BC6-4DB4-AFB0-1E42D449EE6C}"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374372896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นามบัตร">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10054684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นามบัตรอ้างอิ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h-TH" smtClean="0"/>
              <a:t>คลิกเพื่อแก้ไขสไตล์ชื่อเรื่องต้นแบบ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h-TH" smtClean="0"/>
              <a:t>คลิกเพื่อแก้ไขสไตล์ของข้อความต้นแบบ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34056381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จริง หรือ เท็จ">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th-TH" smtClean="0"/>
              <a:t>คลิกเพื่อแก้ไขสไตล์ชื่อเรื่องต้นแบบ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h-TH" smtClean="0"/>
              <a:t>คลิกเพื่อแก้ไขสไตล์ของข้อความต้นแบบ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84373637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h-TH" smtClean="0"/>
              <a:t>คลิกเพื่อแก้ไขสไตล์ชื่อเรื่องต้นแบบ</a:t>
            </a:r>
            <a:endParaRPr lang="en-US" dirty="0"/>
          </a:p>
        </p:txBody>
      </p:sp>
      <p:sp>
        <p:nvSpPr>
          <p:cNvPr id="3" name="Vertical Text Placeholder 2"/>
          <p:cNvSpPr>
            <a:spLocks noGrp="1"/>
          </p:cNvSpPr>
          <p:nvPr>
            <p:ph type="body" orient="vert" idx="1"/>
          </p:nvPr>
        </p:nvSpPr>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28136357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th-TH" smtClean="0"/>
              <a:t>คลิกเพื่อแก้ไขสไตล์ชื่อเรื่องต้นแบบ</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567684577"/>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type="title" preserve="1">
  <p:cSld name="สไลด์ชื่อเรื่อ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th-TH" smtClean="0"/>
              <a:t>คลิกเพื่อแก้ไขสไตล์ชื่อเรื่องต้นแบบ</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th-TH" smtClean="0"/>
              <a:t>คลิกเพื่อแก้ไขสไตล์ชื่อเรื่องรองต้นแบบ</a:t>
            </a:r>
            <a:endParaRPr lang="en-US" dirty="0"/>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637473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th-TH" smtClean="0"/>
              <a:t>คลิกเพื่อแก้ไขสไตล์ชื่อเรื่องต้นแบบ</a:t>
            </a:r>
            <a:endParaRPr lang="en-US" dirty="0"/>
          </a:p>
        </p:txBody>
      </p:sp>
      <p:sp>
        <p:nvSpPr>
          <p:cNvPr id="3" name="Content Placeholder 2"/>
          <p:cNvSpPr>
            <a:spLocks noGrp="1"/>
          </p:cNvSpPr>
          <p:nvPr>
            <p:ph idx="1"/>
          </p:nvPr>
        </p:nvSpPr>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22177059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type="secHead" preserve="1">
  <p:cSld name="ส่วนหัวของส่วน">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917850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th-TH" smtClean="0"/>
              <a:t>คลิกเพื่อแก้ไขสไตล์ชื่อเรื่องต้นแบบ</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5" name="Date Placeholder 4"/>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705729411"/>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4" name="Content Placeholder 3"/>
          <p:cNvSpPr>
            <a:spLocks noGrp="1"/>
          </p:cNvSpPr>
          <p:nvPr>
            <p:ph sz="half" idx="2"/>
          </p:nvPr>
        </p:nvSpPr>
        <p:spPr>
          <a:xfrm>
            <a:off x="1097280" y="2582334"/>
            <a:ext cx="4937760" cy="3378200"/>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6" name="Content Placeholder 5"/>
          <p:cNvSpPr>
            <a:spLocks noGrp="1"/>
          </p:cNvSpPr>
          <p:nvPr>
            <p:ph sz="quarter" idx="4"/>
          </p:nvPr>
        </p:nvSpPr>
        <p:spPr>
          <a:xfrm>
            <a:off x="6217920" y="2582334"/>
            <a:ext cx="4937760" cy="3378200"/>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7" name="Date Placeholder 6"/>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8" name="Footer Placeholder 7"/>
          <p:cNvSpPr>
            <a:spLocks noGrp="1"/>
          </p:cNvSpPr>
          <p:nvPr>
            <p:ph type="ftr" sz="quarter" idx="11"/>
          </p:nvPr>
        </p:nvSpPr>
        <p:spPr/>
        <p:txBody>
          <a:bodyPr/>
          <a:lstStyle/>
          <a:p>
            <a:endParaRPr lang="th-TH">
              <a:solidFill>
                <a:prstClr val="black">
                  <a:tint val="75000"/>
                </a:prstClr>
              </a:solidFill>
            </a:endParaRPr>
          </a:p>
        </p:txBody>
      </p:sp>
      <p:sp>
        <p:nvSpPr>
          <p:cNvPr id="9" name="Slide Number Placeholder 8"/>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40545542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31851" y="1709739"/>
            <a:ext cx="10515600" cy="2852737"/>
          </a:xfrm>
        </p:spPr>
        <p:txBody>
          <a:bodyPr anchor="b"/>
          <a:lstStyle>
            <a:lvl1pPr>
              <a:defRPr sz="6000"/>
            </a:lvl1pPr>
          </a:lstStyle>
          <a:p>
            <a:r>
              <a:rPr lang="th-TH" smtClean="0"/>
              <a:t>คลิกเพื่อแก้ไขสไตล์ชื่อเรื่องต้นแบบ</a:t>
            </a:r>
            <a:endParaRPr lang="th-TH"/>
          </a:p>
        </p:txBody>
      </p:sp>
      <p:sp>
        <p:nvSpPr>
          <p:cNvPr id="3" name="ตัวแทนข้อความ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th-TH" smtClean="0"/>
              <a:t>คลิกเพื่อแก้ไขสไตล์ของข้อความต้นแบบ</a:t>
            </a:r>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62F54690-D124-48A0-B263-6BFAB40EB179}"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1008847869"/>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h-TH" smtClean="0"/>
              <a:t>คลิกเพื่อแก้ไขสไตล์ชื่อเรื่องต้นแบบ</a:t>
            </a:r>
            <a:endParaRPr lang="en-US" dirty="0"/>
          </a:p>
        </p:txBody>
      </p:sp>
      <p:sp>
        <p:nvSpPr>
          <p:cNvPr id="3" name="Date Placeholder 2"/>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4" name="Footer Placeholder 3"/>
          <p:cNvSpPr>
            <a:spLocks noGrp="1"/>
          </p:cNvSpPr>
          <p:nvPr>
            <p:ph type="ftr" sz="quarter" idx="11"/>
          </p:nvPr>
        </p:nvSpPr>
        <p:spPr/>
        <p:txBody>
          <a:bodyPr/>
          <a:lstStyle/>
          <a:p>
            <a:endParaRPr lang="th-TH">
              <a:solidFill>
                <a:prstClr val="black">
                  <a:tint val="75000"/>
                </a:prstClr>
              </a:solidFill>
            </a:endParaRPr>
          </a:p>
        </p:txBody>
      </p:sp>
      <p:sp>
        <p:nvSpPr>
          <p:cNvPr id="5" name="Slide Number Placeholder 4"/>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936577159"/>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type="blank" preserve="1">
  <p:cSld name="ว่างเปล่า">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th-TH">
              <a:solidFill>
                <a:prstClr val="black">
                  <a:tint val="75000"/>
                </a:prstClr>
              </a:solidFill>
            </a:endParaRPr>
          </a:p>
        </p:txBody>
      </p:sp>
      <p:sp>
        <p:nvSpPr>
          <p:cNvPr id="9" name="Slide Number Placeholder 8"/>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9028865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type="objTx" preserve="1">
  <p:cSld name="เนื้อหาพร้อมคำอธิบายภาพ">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th-TH" smtClean="0"/>
              <a:t>คลิกเพื่อแก้ไขสไตล์ชื่อเรื่องต้นแบบ</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คลิกเพื่อแก้ไขสไตล์ของข้อความต้นแบบ</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65600509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type="picTx" preserve="1">
  <p:cSld name="รูปภาพพร้อมคำอธิบายภาพ">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th-TH" smtClean="0"/>
              <a:t>คลิกเพื่อแก้ไขสไตล์ชื่อเรื่องต้นแบบ</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h-TH" smtClean="0"/>
              <a:t>คลิกไอคอนเพื่อเพิ่มรูปภาพ</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คลิกเพื่อแก้ไขสไตล์ของข้อความต้นแบบ</a:t>
            </a:r>
          </a:p>
        </p:txBody>
      </p:sp>
      <p:sp>
        <p:nvSpPr>
          <p:cNvPr id="5" name="Date Placeholder 4"/>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53959040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h-TH" smtClean="0"/>
              <a:t>คลิกเพื่อแก้ไขสไตล์ชื่อเรื่องต้นแบบ</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03530848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type="vertTitleAndTx" preserve="1">
  <p:cSld name="ข้อความและชื่อเรื่องแนวตั้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th-TH" smtClean="0"/>
              <a:t>คลิกเพื่อแก้ไขสไตล์ชื่อเรื่องต้นแบบ</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600307373"/>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type="title" preserve="1">
  <p:cSld name="สไลด์ชื่อเรื่อง">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th-TH" smtClean="0"/>
              <a:t>คลิกเพื่อแก้ไขสไตล์ชื่อเรื่องต้นแบบ</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h-TH" smtClean="0"/>
              <a:t>คลิกเพื่อแก้ไขสไตล์ชื่อเรื่องรองต้นแบบ</a:t>
            </a:r>
            <a:endParaRPr lang="en-US" dirty="0"/>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579328193"/>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th-TH" smtClean="0"/>
              <a:t>คลิกเพื่อแก้ไขสไตล์ชื่อเรื่องต้นแบบ</a:t>
            </a:r>
            <a:endParaRPr lang="en-US" dirty="0"/>
          </a:p>
        </p:txBody>
      </p:sp>
      <p:sp>
        <p:nvSpPr>
          <p:cNvPr id="3" name="Content Placeholder 2"/>
          <p:cNvSpPr>
            <a:spLocks noGrp="1"/>
          </p:cNvSpPr>
          <p:nvPr>
            <p:ph idx="1"/>
          </p:nvPr>
        </p:nvSpPr>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615012155"/>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181795696"/>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h-TH" smtClean="0"/>
              <a:t>คลิกเพื่อแก้ไขสไตล์ชื่อเรื่องต้นแบบ</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5" name="Date Placeholder 4"/>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9440852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เนื้อหา 2"/>
          <p:cNvSpPr>
            <a:spLocks noGrp="1"/>
          </p:cNvSpPr>
          <p:nvPr>
            <p:ph sz="half" idx="1"/>
          </p:nvPr>
        </p:nvSpPr>
        <p:spPr>
          <a:xfrm>
            <a:off x="914400" y="1641475"/>
            <a:ext cx="5080000" cy="4454525"/>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เนื้อหา 3"/>
          <p:cNvSpPr>
            <a:spLocks noGrp="1"/>
          </p:cNvSpPr>
          <p:nvPr>
            <p:ph sz="half" idx="2"/>
          </p:nvPr>
        </p:nvSpPr>
        <p:spPr>
          <a:xfrm>
            <a:off x="6197600" y="1641475"/>
            <a:ext cx="5080000" cy="4454525"/>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F2E6D62F-2B7D-4D29-BD41-9DFDC19A411F}"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697898171"/>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7" name="Date Placeholder 6"/>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8" name="Footer Placeholder 7"/>
          <p:cNvSpPr>
            <a:spLocks noGrp="1"/>
          </p:cNvSpPr>
          <p:nvPr>
            <p:ph type="ftr" sz="quarter" idx="11"/>
          </p:nvPr>
        </p:nvSpPr>
        <p:spPr/>
        <p:txBody>
          <a:bodyPr/>
          <a:lstStyle/>
          <a:p>
            <a:endParaRPr lang="th-TH">
              <a:solidFill>
                <a:prstClr val="black">
                  <a:tint val="75000"/>
                </a:prstClr>
              </a:solidFill>
            </a:endParaRPr>
          </a:p>
        </p:txBody>
      </p:sp>
      <p:sp>
        <p:nvSpPr>
          <p:cNvPr id="9" name="Slide Number Placeholder 8"/>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259213555"/>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th-TH" smtClean="0"/>
              <a:t>คลิกเพื่อแก้ไขสไตล์ชื่อเรื่องต้นแบบ</a:t>
            </a:r>
            <a:endParaRPr lang="en-US" dirty="0"/>
          </a:p>
        </p:txBody>
      </p:sp>
      <p:sp>
        <p:nvSpPr>
          <p:cNvPr id="3" name="Date Placeholder 2"/>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4" name="Footer Placeholder 3"/>
          <p:cNvSpPr>
            <a:spLocks noGrp="1"/>
          </p:cNvSpPr>
          <p:nvPr>
            <p:ph type="ftr" sz="quarter" idx="11"/>
          </p:nvPr>
        </p:nvSpPr>
        <p:spPr/>
        <p:txBody>
          <a:bodyPr/>
          <a:lstStyle/>
          <a:p>
            <a:endParaRPr lang="th-TH">
              <a:solidFill>
                <a:prstClr val="black">
                  <a:tint val="75000"/>
                </a:prstClr>
              </a:solidFill>
            </a:endParaRPr>
          </a:p>
        </p:txBody>
      </p:sp>
      <p:sp>
        <p:nvSpPr>
          <p:cNvPr id="5" name="Slide Number Placeholder 4"/>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696599236"/>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3" name="Footer Placeholder 2"/>
          <p:cNvSpPr>
            <a:spLocks noGrp="1"/>
          </p:cNvSpPr>
          <p:nvPr>
            <p:ph type="ftr" sz="quarter" idx="11"/>
          </p:nvPr>
        </p:nvSpPr>
        <p:spPr/>
        <p:txBody>
          <a:bodyPr/>
          <a:lstStyle/>
          <a:p>
            <a:endParaRPr lang="th-TH">
              <a:solidFill>
                <a:prstClr val="black">
                  <a:tint val="75000"/>
                </a:prstClr>
              </a:solidFill>
            </a:endParaRPr>
          </a:p>
        </p:txBody>
      </p:sp>
      <p:sp>
        <p:nvSpPr>
          <p:cNvPr id="4" name="Slide Number Placeholder 3"/>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73538535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th-TH" smtClean="0"/>
              <a:t>คลิกเพื่อแก้ไขสไตล์ชื่อเรื่องต้นแบบ</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th-TH" smtClean="0"/>
              <a:t>คลิกเพื่อแก้ไขสไตล์ของข้อความต้นแบบ</a:t>
            </a:r>
          </a:p>
        </p:txBody>
      </p:sp>
      <p:sp>
        <p:nvSpPr>
          <p:cNvPr id="5" name="Date Placeholder 4"/>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64821451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th-TH" smtClean="0"/>
              <a:t>คลิกเพื่อแก้ไขสไตล์ชื่อเรื่องต้นแบบ</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h-TH" smtClean="0"/>
              <a:t>คลิกไอคอนเพื่อเพิ่มรูปภาพ</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คลิกเพื่อแก้ไขสไตล์ของข้อความต้นแบบ</a:t>
            </a:r>
          </a:p>
        </p:txBody>
      </p:sp>
      <p:sp>
        <p:nvSpPr>
          <p:cNvPr id="5" name="Date Placeholder 4"/>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187094810"/>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ชื่อและคำอธิบาย">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79713070"/>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คำอ้างอิงพร้อมคำอธิบาย">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h-TH" smtClean="0"/>
              <a:t>คลิกเพื่อแก้ไขสไตล์ชื่อเรื่องต้นแบบ</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h-TH" smtClean="0"/>
              <a:t>คลิกเพื่อแก้ไขสไตล์ของข้อความต้นแบบ</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301600420"/>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นามบัตร">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341278103"/>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นามบัตรอ้างอิ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h-TH" smtClean="0"/>
              <a:t>คลิกเพื่อแก้ไขสไตล์ชื่อเรื่องต้นแบบ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h-TH" smtClean="0"/>
              <a:t>คลิกเพื่อแก้ไขสไตล์ของข้อความต้นแบบ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966353437"/>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จริง หรือ เท็จ">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th-TH" smtClean="0"/>
              <a:t>คลิกเพื่อแก้ไขสไตล์ชื่อเรื่องต้นแบบ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h-TH" smtClean="0"/>
              <a:t>คลิกเพื่อแก้ไขสไตล์ของข้อความต้นแบบ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9454289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40317" y="365126"/>
            <a:ext cx="10515600" cy="1325563"/>
          </a:xfrm>
        </p:spPr>
        <p:txBody>
          <a:bodyPr/>
          <a:lstStyle/>
          <a:p>
            <a:r>
              <a:rPr lang="th-TH" smtClean="0"/>
              <a:t>คลิกเพื่อแก้ไขสไตล์ชื่อเรื่องต้นแบบ</a:t>
            </a:r>
            <a:endParaRPr lang="th-TH"/>
          </a:p>
        </p:txBody>
      </p:sp>
      <p:sp>
        <p:nvSpPr>
          <p:cNvPr id="3" name="ตัวแทนข้อความ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4" name="ตัวแทนเนื้อหา 3"/>
          <p:cNvSpPr>
            <a:spLocks noGrp="1"/>
          </p:cNvSpPr>
          <p:nvPr>
            <p:ph sz="half" idx="2"/>
          </p:nvPr>
        </p:nvSpPr>
        <p:spPr>
          <a:xfrm>
            <a:off x="840318" y="2505075"/>
            <a:ext cx="5158316" cy="3684588"/>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ตัวแทนข้อความ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6" name="ตัวแทนเนื้อหา 5"/>
          <p:cNvSpPr>
            <a:spLocks noGrp="1"/>
          </p:cNvSpPr>
          <p:nvPr>
            <p:ph sz="quarter" idx="4"/>
          </p:nvPr>
        </p:nvSpPr>
        <p:spPr>
          <a:xfrm>
            <a:off x="6172200" y="2505075"/>
            <a:ext cx="5183717" cy="3684588"/>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7"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8"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9" name="Rectangle 10"/>
          <p:cNvSpPr>
            <a:spLocks noGrp="1" noChangeArrowheads="1"/>
          </p:cNvSpPr>
          <p:nvPr>
            <p:ph type="sldNum" sz="quarter" idx="12"/>
          </p:nvPr>
        </p:nvSpPr>
        <p:spPr>
          <a:ln/>
        </p:spPr>
        <p:txBody>
          <a:bodyPr/>
          <a:lstStyle>
            <a:lvl1pPr>
              <a:defRPr/>
            </a:lvl1pPr>
          </a:lstStyle>
          <a:p>
            <a:pPr>
              <a:defRPr/>
            </a:pPr>
            <a:fld id="{7855F35B-BC7F-43B4-B184-F5A0C49FED11}"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2578457635"/>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h-TH" smtClean="0"/>
              <a:t>คลิกเพื่อแก้ไขสไตล์ชื่อเรื่องต้นแบบ</a:t>
            </a:r>
            <a:endParaRPr lang="en-US" dirty="0"/>
          </a:p>
        </p:txBody>
      </p:sp>
      <p:sp>
        <p:nvSpPr>
          <p:cNvPr id="3" name="Vertical Text Placeholder 2"/>
          <p:cNvSpPr>
            <a:spLocks noGrp="1"/>
          </p:cNvSpPr>
          <p:nvPr>
            <p:ph type="body" orient="vert" idx="1"/>
          </p:nvPr>
        </p:nvSpPr>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289015858"/>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th-TH" smtClean="0"/>
              <a:t>คลิกเพื่อแก้ไขสไตล์ชื่อเรื่องต้นแบบ</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041374600"/>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type="title" preserve="1">
  <p:cSld name="สไลด์ชื่อเรื่อง">
    <p:spTree>
      <p:nvGrpSpPr>
        <p:cNvPr id="1" name=""/>
        <p:cNvGrpSpPr/>
        <p:nvPr/>
      </p:nvGrpSpPr>
      <p:grpSpPr>
        <a:xfrm>
          <a:off x="0" y="0"/>
          <a:ext cx="0" cy="0"/>
          <a:chOff x="0" y="0"/>
          <a:chExt cx="0" cy="0"/>
        </a:xfrm>
      </p:grpSpPr>
      <p:grpSp>
        <p:nvGrpSpPr>
          <p:cNvPr id="4" name="Group 6"/>
          <p:cNvGrpSpPr>
            <a:grpSpLocks/>
          </p:cNvGrpSpPr>
          <p:nvPr/>
        </p:nvGrpSpPr>
        <p:grpSpPr bwMode="auto">
          <a:xfrm>
            <a:off x="-10583" y="-7938"/>
            <a:ext cx="12225868" cy="6873876"/>
            <a:chOff x="-8466" y="-8468"/>
            <a:chExt cx="9169804" cy="6874935"/>
          </a:xfrm>
        </p:grpSpPr>
        <p:cxnSp>
          <p:nvCxnSpPr>
            <p:cNvPr id="5" name="Straight Connector 16"/>
            <p:cNvCxnSpPr/>
            <p:nvPr/>
          </p:nvCxnSpPr>
          <p:spPr>
            <a:xfrm flipV="1">
              <a:off x="5130498" y="4175239"/>
              <a:ext cx="4022902" cy="2683288"/>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17"/>
            <p:cNvCxnSpPr/>
            <p:nvPr/>
          </p:nvCxnSpPr>
          <p:spPr>
            <a:xfrm>
              <a:off x="7041932" y="-529"/>
              <a:ext cx="1219254" cy="6859057"/>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7" name="Freeform 18"/>
            <p:cNvSpPr/>
            <p:nvPr/>
          </p:nvSpPr>
          <p:spPr>
            <a:xfrm>
              <a:off x="6891113" y="-529"/>
              <a:ext cx="2270225" cy="686699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8" name="Freeform 19"/>
            <p:cNvSpPr/>
            <p:nvPr/>
          </p:nvSpPr>
          <p:spPr>
            <a:xfrm>
              <a:off x="7205452" y="-8468"/>
              <a:ext cx="1947948" cy="6866996"/>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9" name="Freeform 20"/>
            <p:cNvSpPr/>
            <p:nvPr/>
          </p:nvSpPr>
          <p:spPr>
            <a:xfrm>
              <a:off x="6638689" y="3919613"/>
              <a:ext cx="2513123" cy="2938915"/>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21"/>
            <p:cNvSpPr/>
            <p:nvPr/>
          </p:nvSpPr>
          <p:spPr>
            <a:xfrm>
              <a:off x="7010180" y="-8468"/>
              <a:ext cx="2143219" cy="6866996"/>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22"/>
            <p:cNvSpPr/>
            <p:nvPr/>
          </p:nvSpPr>
          <p:spPr>
            <a:xfrm>
              <a:off x="8296112" y="-8468"/>
              <a:ext cx="857288" cy="6866996"/>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23"/>
            <p:cNvSpPr/>
            <p:nvPr/>
          </p:nvSpPr>
          <p:spPr>
            <a:xfrm>
              <a:off x="8077027" y="-8468"/>
              <a:ext cx="1066847" cy="6866996"/>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24"/>
            <p:cNvSpPr/>
            <p:nvPr/>
          </p:nvSpPr>
          <p:spPr>
            <a:xfrm>
              <a:off x="8059565" y="4894488"/>
              <a:ext cx="1095423" cy="1964040"/>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27"/>
            <p:cNvSpPr/>
            <p:nvPr/>
          </p:nvSpPr>
          <p:spPr>
            <a:xfrm>
              <a:off x="-8466" y="-8468"/>
              <a:ext cx="863639" cy="5698416"/>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461" y="2404534"/>
            <a:ext cx="7768959" cy="1646302"/>
          </a:xfrm>
        </p:spPr>
        <p:txBody>
          <a:bodyPr anchor="b">
            <a:noAutofit/>
          </a:bodyPr>
          <a:lstStyle>
            <a:lvl1pPr algn="r">
              <a:defRPr sz="5400">
                <a:solidFill>
                  <a:schemeClr val="accent1"/>
                </a:solidFill>
              </a:defRPr>
            </a:lvl1pPr>
          </a:lstStyle>
          <a:p>
            <a:r>
              <a:rPr lang="th-TH" smtClean="0"/>
              <a:t>คลิกเพื่อแก้ไขสไตล์ชื่อเรื่องต้นแบบ</a:t>
            </a:r>
            <a:endParaRPr lang="en-US" dirty="0"/>
          </a:p>
        </p:txBody>
      </p:sp>
      <p:sp>
        <p:nvSpPr>
          <p:cNvPr id="3" name="Subtitle 2"/>
          <p:cNvSpPr>
            <a:spLocks noGrp="1"/>
          </p:cNvSpPr>
          <p:nvPr>
            <p:ph type="subTitle" idx="1"/>
          </p:nvPr>
        </p:nvSpPr>
        <p:spPr>
          <a:xfrm>
            <a:off x="1507461" y="4050835"/>
            <a:ext cx="7768959" cy="1096899"/>
          </a:xfrm>
        </p:spPr>
        <p:txBody>
          <a:bodyPr/>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h-TH" smtClean="0"/>
              <a:t>คลิกเพื่อแก้ไขสไตล์ชื่อเรื่องรองต้นแบบ</a:t>
            </a:r>
            <a:endParaRPr lang="en-US" dirty="0"/>
          </a:p>
        </p:txBody>
      </p:sp>
      <p:sp>
        <p:nvSpPr>
          <p:cNvPr id="15" name="Date Placeholder 3"/>
          <p:cNvSpPr>
            <a:spLocks noGrp="1"/>
          </p:cNvSpPr>
          <p:nvPr>
            <p:ph type="dt" sz="half" idx="10"/>
          </p:nvPr>
        </p:nvSpPr>
        <p:spPr/>
        <p:txBody>
          <a:bodyPr/>
          <a:lstStyle>
            <a:lvl1pPr>
              <a:defRPr/>
            </a:lvl1pPr>
          </a:lstStyle>
          <a:p>
            <a:pPr>
              <a:defRPr/>
            </a:pPr>
            <a:endParaRPr lang="th-TH" altLang="th-TH">
              <a:solidFill>
                <a:prstClr val="black">
                  <a:tint val="75000"/>
                </a:prstClr>
              </a:solidFill>
            </a:endParaRPr>
          </a:p>
        </p:txBody>
      </p:sp>
      <p:sp>
        <p:nvSpPr>
          <p:cNvPr id="16" name="Footer Placeholder 4"/>
          <p:cNvSpPr>
            <a:spLocks noGrp="1"/>
          </p:cNvSpPr>
          <p:nvPr>
            <p:ph type="ftr" sz="quarter" idx="11"/>
          </p:nvPr>
        </p:nvSpPr>
        <p:spPr/>
        <p:txBody>
          <a:bodyPr/>
          <a:lstStyle>
            <a:lvl1pPr>
              <a:defRPr/>
            </a:lvl1pPr>
          </a:lstStyle>
          <a:p>
            <a:pPr>
              <a:defRPr/>
            </a:pPr>
            <a:endParaRPr lang="th-TH" altLang="th-TH">
              <a:solidFill>
                <a:prstClr val="black">
                  <a:tint val="75000"/>
                </a:prstClr>
              </a:solidFill>
            </a:endParaRPr>
          </a:p>
        </p:txBody>
      </p:sp>
      <p:sp>
        <p:nvSpPr>
          <p:cNvPr id="17" name="Slide Number Placeholder 5"/>
          <p:cNvSpPr>
            <a:spLocks noGrp="1"/>
          </p:cNvSpPr>
          <p:nvPr>
            <p:ph type="sldNum" sz="quarter" idx="12"/>
          </p:nvPr>
        </p:nvSpPr>
        <p:spPr/>
        <p:txBody>
          <a:bodyPr/>
          <a:lstStyle>
            <a:lvl1pPr>
              <a:defRPr/>
            </a:lvl1pPr>
          </a:lstStyle>
          <a:p>
            <a:pPr>
              <a:defRPr/>
            </a:pPr>
            <a:fld id="{518B2A88-9C02-4647-B90E-52346D5321AA}" type="slidenum">
              <a:rPr lang="en-US" altLang="th-TH">
                <a:solidFill>
                  <a:srgbClr val="90C226"/>
                </a:solidFill>
              </a:rPr>
              <a:pPr>
                <a:defRPr/>
              </a:pPr>
              <a:t>‹#›</a:t>
            </a:fld>
            <a:endParaRPr lang="th-TH" altLang="th-TH">
              <a:solidFill>
                <a:srgbClr val="90C226"/>
              </a:solidFill>
            </a:endParaRPr>
          </a:p>
        </p:txBody>
      </p:sp>
    </p:spTree>
    <p:extLst>
      <p:ext uri="{BB962C8B-B14F-4D97-AF65-F5344CB8AC3E}">
        <p14:creationId xmlns:p14="http://schemas.microsoft.com/office/powerpoint/2010/main" val="3464634862"/>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h-TH" smtClean="0"/>
              <a:t>คลิกเพื่อแก้ไขสไตล์ชื่อเรื่องต้นแบบ</a:t>
            </a:r>
            <a:endParaRPr lang="en-US" dirty="0"/>
          </a:p>
        </p:txBody>
      </p:sp>
      <p:sp>
        <p:nvSpPr>
          <p:cNvPr id="3" name="Content Placeholder 2"/>
          <p:cNvSpPr>
            <a:spLocks noGrp="1"/>
          </p:cNvSpPr>
          <p:nvPr>
            <p:ph idx="1"/>
          </p:nvPr>
        </p:nvSpPr>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10"/>
          </p:nvPr>
        </p:nvSpPr>
        <p:spPr/>
        <p:txBody>
          <a:bodyPr/>
          <a:lstStyle>
            <a:lvl1pPr>
              <a:defRPr/>
            </a:lvl1pPr>
          </a:lstStyle>
          <a:p>
            <a:pPr>
              <a:defRPr/>
            </a:pPr>
            <a:endParaRPr lang="th-TH" alt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lt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D917BBC-E685-40F5-AC57-B00525F87CD7}" type="slidenum">
              <a:rPr lang="en-US" altLang="th-TH">
                <a:solidFill>
                  <a:srgbClr val="90C226"/>
                </a:solidFill>
              </a:rPr>
              <a:pPr>
                <a:defRPr/>
              </a:pPr>
              <a:t>‹#›</a:t>
            </a:fld>
            <a:endParaRPr lang="th-TH" altLang="th-TH">
              <a:solidFill>
                <a:srgbClr val="90C226"/>
              </a:solidFill>
            </a:endParaRPr>
          </a:p>
        </p:txBody>
      </p:sp>
    </p:spTree>
    <p:extLst>
      <p:ext uri="{BB962C8B-B14F-4D97-AF65-F5344CB8AC3E}">
        <p14:creationId xmlns:p14="http://schemas.microsoft.com/office/powerpoint/2010/main" val="2624830741"/>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Title 1"/>
          <p:cNvSpPr>
            <a:spLocks noGrp="1"/>
          </p:cNvSpPr>
          <p:nvPr>
            <p:ph type="title"/>
          </p:nvPr>
        </p:nvSpPr>
        <p:spPr>
          <a:xfrm>
            <a:off x="812798" y="2700869"/>
            <a:ext cx="8463620" cy="1826581"/>
          </a:xfrm>
        </p:spPr>
        <p:txBody>
          <a:bodyPr anchor="b"/>
          <a:lstStyle>
            <a:lvl1pPr algn="l">
              <a:defRPr sz="4000" b="0" cap="none"/>
            </a:lvl1p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812798" y="4527448"/>
            <a:ext cx="8463620" cy="860400"/>
          </a:xfrm>
        </p:spPr>
        <p:txBody>
          <a:bodyPr/>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lvl1pPr>
              <a:defRPr/>
            </a:lvl1pPr>
          </a:lstStyle>
          <a:p>
            <a:pPr>
              <a:defRPr/>
            </a:pPr>
            <a:endParaRPr lang="th-TH" alt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lt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40262E4-9677-4B37-93A3-4DCFF109BF75}" type="slidenum">
              <a:rPr lang="en-US" altLang="th-TH">
                <a:solidFill>
                  <a:srgbClr val="90C226"/>
                </a:solidFill>
              </a:rPr>
              <a:pPr>
                <a:defRPr/>
              </a:pPr>
              <a:t>‹#›</a:t>
            </a:fld>
            <a:endParaRPr lang="th-TH" altLang="th-TH">
              <a:solidFill>
                <a:srgbClr val="90C226"/>
              </a:solidFill>
            </a:endParaRPr>
          </a:p>
        </p:txBody>
      </p:sp>
    </p:spTree>
    <p:extLst>
      <p:ext uri="{BB962C8B-B14F-4D97-AF65-F5344CB8AC3E}">
        <p14:creationId xmlns:p14="http://schemas.microsoft.com/office/powerpoint/2010/main" val="2911365169"/>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Title 1"/>
          <p:cNvSpPr>
            <a:spLocks noGrp="1"/>
          </p:cNvSpPr>
          <p:nvPr>
            <p:ph type="title"/>
          </p:nvPr>
        </p:nvSpPr>
        <p:spPr>
          <a:xfrm>
            <a:off x="812800" y="609600"/>
            <a:ext cx="8463619" cy="1320800"/>
          </a:xfrm>
        </p:spPr>
        <p:txBody>
          <a:bodyPr/>
          <a:lstStyle/>
          <a:p>
            <a:r>
              <a:rPr lang="th-TH" smtClean="0"/>
              <a:t>คลิกเพื่อแก้ไขสไตล์ชื่อเรื่องต้นแบบ</a:t>
            </a:r>
            <a:endParaRPr lang="en-US" dirty="0"/>
          </a:p>
        </p:txBody>
      </p:sp>
      <p:sp>
        <p:nvSpPr>
          <p:cNvPr id="3" name="Content Placeholder 2"/>
          <p:cNvSpPr>
            <a:spLocks noGrp="1"/>
          </p:cNvSpPr>
          <p:nvPr>
            <p:ph sz="half" idx="1"/>
          </p:nvPr>
        </p:nvSpPr>
        <p:spPr>
          <a:xfrm>
            <a:off x="812801" y="2160589"/>
            <a:ext cx="411747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Content Placeholder 3"/>
          <p:cNvSpPr>
            <a:spLocks noGrp="1"/>
          </p:cNvSpPr>
          <p:nvPr>
            <p:ph sz="half" idx="2"/>
          </p:nvPr>
        </p:nvSpPr>
        <p:spPr>
          <a:xfrm>
            <a:off x="5158939" y="2160590"/>
            <a:ext cx="411748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5" name="Date Placeholder 3"/>
          <p:cNvSpPr>
            <a:spLocks noGrp="1"/>
          </p:cNvSpPr>
          <p:nvPr>
            <p:ph type="dt" sz="half" idx="10"/>
          </p:nvPr>
        </p:nvSpPr>
        <p:spPr/>
        <p:txBody>
          <a:bodyPr/>
          <a:lstStyle>
            <a:lvl1pPr>
              <a:defRPr/>
            </a:lvl1pPr>
          </a:lstStyle>
          <a:p>
            <a:pPr>
              <a:defRPr/>
            </a:pPr>
            <a:endParaRPr lang="th-TH" alt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lt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87CE34B-164D-4AB5-9C25-3156DB4C24E7}" type="slidenum">
              <a:rPr lang="en-US" altLang="th-TH">
                <a:solidFill>
                  <a:srgbClr val="90C226"/>
                </a:solidFill>
              </a:rPr>
              <a:pPr>
                <a:defRPr/>
              </a:pPr>
              <a:t>‹#›</a:t>
            </a:fld>
            <a:endParaRPr lang="th-TH" altLang="th-TH">
              <a:solidFill>
                <a:srgbClr val="90C226"/>
              </a:solidFill>
            </a:endParaRPr>
          </a:p>
        </p:txBody>
      </p:sp>
    </p:spTree>
    <p:extLst>
      <p:ext uri="{BB962C8B-B14F-4D97-AF65-F5344CB8AC3E}">
        <p14:creationId xmlns:p14="http://schemas.microsoft.com/office/powerpoint/2010/main" val="59720991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Title 1"/>
          <p:cNvSpPr>
            <a:spLocks noGrp="1"/>
          </p:cNvSpPr>
          <p:nvPr>
            <p:ph type="title"/>
          </p:nvPr>
        </p:nvSpPr>
        <p:spPr>
          <a:xfrm>
            <a:off x="812800" y="609600"/>
            <a:ext cx="8463617" cy="1320800"/>
          </a:xfrm>
        </p:spPr>
        <p:txBody>
          <a:bodyPr/>
          <a:lstStyle>
            <a:lvl1pPr>
              <a:defRPr/>
            </a:lvl1p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812799" y="2160983"/>
            <a:ext cx="41208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4" name="Content Placeholder 3"/>
          <p:cNvSpPr>
            <a:spLocks noGrp="1"/>
          </p:cNvSpPr>
          <p:nvPr>
            <p:ph sz="half" idx="2"/>
          </p:nvPr>
        </p:nvSpPr>
        <p:spPr>
          <a:xfrm>
            <a:off x="812799" y="2737247"/>
            <a:ext cx="4120896" cy="3304117"/>
          </a:xfrm>
        </p:spPr>
        <p:txBody>
          <a:bodyPr>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5" name="Text Placeholder 4"/>
          <p:cNvSpPr>
            <a:spLocks noGrp="1"/>
          </p:cNvSpPr>
          <p:nvPr>
            <p:ph type="body" sz="quarter" idx="3"/>
          </p:nvPr>
        </p:nvSpPr>
        <p:spPr>
          <a:xfrm>
            <a:off x="5155520" y="2160983"/>
            <a:ext cx="41208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6" name="Content Placeholder 5"/>
          <p:cNvSpPr>
            <a:spLocks noGrp="1"/>
          </p:cNvSpPr>
          <p:nvPr>
            <p:ph sz="quarter" idx="4"/>
          </p:nvPr>
        </p:nvSpPr>
        <p:spPr>
          <a:xfrm>
            <a:off x="5155520" y="2737247"/>
            <a:ext cx="4120896" cy="3304117"/>
          </a:xfrm>
        </p:spPr>
        <p:txBody>
          <a:bodyPr>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7" name="Date Placeholder 3"/>
          <p:cNvSpPr>
            <a:spLocks noGrp="1"/>
          </p:cNvSpPr>
          <p:nvPr>
            <p:ph type="dt" sz="half" idx="10"/>
          </p:nvPr>
        </p:nvSpPr>
        <p:spPr/>
        <p:txBody>
          <a:bodyPr/>
          <a:lstStyle>
            <a:lvl1pPr>
              <a:defRPr/>
            </a:lvl1pPr>
          </a:lstStyle>
          <a:p>
            <a:pPr>
              <a:defRPr/>
            </a:pPr>
            <a:endParaRPr lang="th-TH" altLang="th-TH">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th-TH" altLang="th-TH">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8A043831-6B9E-41BE-BD4C-D159C6A8F634}" type="slidenum">
              <a:rPr lang="en-US" altLang="th-TH">
                <a:solidFill>
                  <a:srgbClr val="90C226"/>
                </a:solidFill>
              </a:rPr>
              <a:pPr>
                <a:defRPr/>
              </a:pPr>
              <a:t>‹#›</a:t>
            </a:fld>
            <a:endParaRPr lang="th-TH" altLang="th-TH">
              <a:solidFill>
                <a:srgbClr val="90C226"/>
              </a:solidFill>
            </a:endParaRPr>
          </a:p>
        </p:txBody>
      </p:sp>
    </p:spTree>
    <p:extLst>
      <p:ext uri="{BB962C8B-B14F-4D97-AF65-F5344CB8AC3E}">
        <p14:creationId xmlns:p14="http://schemas.microsoft.com/office/powerpoint/2010/main" val="2489767476"/>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Title 1"/>
          <p:cNvSpPr>
            <a:spLocks noGrp="1"/>
          </p:cNvSpPr>
          <p:nvPr>
            <p:ph type="title"/>
          </p:nvPr>
        </p:nvSpPr>
        <p:spPr>
          <a:xfrm>
            <a:off x="812799" y="609600"/>
            <a:ext cx="8463619" cy="1320800"/>
          </a:xfrm>
        </p:spPr>
        <p:txBody>
          <a:bodyPr/>
          <a:lstStyle/>
          <a:p>
            <a:r>
              <a:rPr lang="th-TH" smtClean="0"/>
              <a:t>คลิกเพื่อแก้ไขสไตล์ชื่อเรื่องต้นแบบ</a:t>
            </a:r>
            <a:endParaRPr lang="en-US" dirty="0"/>
          </a:p>
        </p:txBody>
      </p:sp>
      <p:sp>
        <p:nvSpPr>
          <p:cNvPr id="3" name="Date Placeholder 3"/>
          <p:cNvSpPr>
            <a:spLocks noGrp="1"/>
          </p:cNvSpPr>
          <p:nvPr>
            <p:ph type="dt" sz="half" idx="10"/>
          </p:nvPr>
        </p:nvSpPr>
        <p:spPr/>
        <p:txBody>
          <a:bodyPr/>
          <a:lstStyle>
            <a:lvl1pPr>
              <a:defRPr/>
            </a:lvl1pPr>
          </a:lstStyle>
          <a:p>
            <a:pPr>
              <a:defRPr/>
            </a:pPr>
            <a:endParaRPr lang="th-TH" altLang="th-TH">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th-TH" altLang="th-TH">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D2A48C84-7C72-4EBF-848F-4F9FAFFD6173}" type="slidenum">
              <a:rPr lang="en-US" altLang="th-TH">
                <a:solidFill>
                  <a:srgbClr val="90C226"/>
                </a:solidFill>
              </a:rPr>
              <a:pPr>
                <a:defRPr/>
              </a:pPr>
              <a:t>‹#›</a:t>
            </a:fld>
            <a:endParaRPr lang="th-TH" altLang="th-TH">
              <a:solidFill>
                <a:srgbClr val="90C226"/>
              </a:solidFill>
            </a:endParaRPr>
          </a:p>
        </p:txBody>
      </p:sp>
    </p:spTree>
    <p:extLst>
      <p:ext uri="{BB962C8B-B14F-4D97-AF65-F5344CB8AC3E}">
        <p14:creationId xmlns:p14="http://schemas.microsoft.com/office/powerpoint/2010/main" val="1550114186"/>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th-TH" altLang="th-TH">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th-TH" altLang="th-TH">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921E468D-971A-475D-9082-BF954FC3884C}" type="slidenum">
              <a:rPr lang="en-US" altLang="th-TH">
                <a:solidFill>
                  <a:srgbClr val="90C226"/>
                </a:solidFill>
              </a:rPr>
              <a:pPr>
                <a:defRPr/>
              </a:pPr>
              <a:t>‹#›</a:t>
            </a:fld>
            <a:endParaRPr lang="th-TH" altLang="th-TH">
              <a:solidFill>
                <a:srgbClr val="90C226"/>
              </a:solidFill>
            </a:endParaRPr>
          </a:p>
        </p:txBody>
      </p:sp>
    </p:spTree>
    <p:extLst>
      <p:ext uri="{BB962C8B-B14F-4D97-AF65-F5344CB8AC3E}">
        <p14:creationId xmlns:p14="http://schemas.microsoft.com/office/powerpoint/2010/main" val="512156987"/>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Title 1"/>
          <p:cNvSpPr>
            <a:spLocks noGrp="1"/>
          </p:cNvSpPr>
          <p:nvPr>
            <p:ph type="title"/>
          </p:nvPr>
        </p:nvSpPr>
        <p:spPr>
          <a:xfrm>
            <a:off x="812799" y="1498604"/>
            <a:ext cx="3720243" cy="1278466"/>
          </a:xfrm>
        </p:spPr>
        <p:txBody>
          <a:bodyPr anchor="b">
            <a:normAutofit/>
          </a:bodyPr>
          <a:lstStyle>
            <a:lvl1pPr>
              <a:defRPr sz="2000"/>
            </a:lvl1pPr>
          </a:lstStyle>
          <a:p>
            <a:r>
              <a:rPr lang="th-TH" smtClean="0"/>
              <a:t>คลิกเพื่อแก้ไขสไตล์ชื่อเรื่องต้นแบบ</a:t>
            </a:r>
            <a:endParaRPr lang="en-US" dirty="0"/>
          </a:p>
        </p:txBody>
      </p:sp>
      <p:sp>
        <p:nvSpPr>
          <p:cNvPr id="3" name="Content Placeholder 2"/>
          <p:cNvSpPr>
            <a:spLocks noGrp="1"/>
          </p:cNvSpPr>
          <p:nvPr>
            <p:ph idx="1"/>
          </p:nvPr>
        </p:nvSpPr>
        <p:spPr>
          <a:xfrm>
            <a:off x="4761701" y="514926"/>
            <a:ext cx="4514716" cy="5526437"/>
          </a:xfrm>
        </p:spPr>
        <p:txBody>
          <a:bodyPr>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Text Placeholder 3"/>
          <p:cNvSpPr>
            <a:spLocks noGrp="1"/>
          </p:cNvSpPr>
          <p:nvPr>
            <p:ph type="body" sz="half" idx="2"/>
          </p:nvPr>
        </p:nvSpPr>
        <p:spPr>
          <a:xfrm>
            <a:off x="812799" y="2777069"/>
            <a:ext cx="3720243"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th-TH" smtClean="0"/>
              <a:t>คลิกเพื่อแก้ไขสไตล์ของข้อความต้นแบบ</a:t>
            </a:r>
          </a:p>
        </p:txBody>
      </p:sp>
      <p:sp>
        <p:nvSpPr>
          <p:cNvPr id="5" name="Date Placeholder 3"/>
          <p:cNvSpPr>
            <a:spLocks noGrp="1"/>
          </p:cNvSpPr>
          <p:nvPr>
            <p:ph type="dt" sz="half" idx="10"/>
          </p:nvPr>
        </p:nvSpPr>
        <p:spPr/>
        <p:txBody>
          <a:bodyPr/>
          <a:lstStyle>
            <a:lvl1pPr>
              <a:defRPr/>
            </a:lvl1pPr>
          </a:lstStyle>
          <a:p>
            <a:pPr>
              <a:defRPr/>
            </a:pPr>
            <a:endParaRPr lang="th-TH" alt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lt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1217CE05-F773-4AAD-AED9-F46ABEE1E4DC}" type="slidenum">
              <a:rPr lang="en-US" altLang="th-TH">
                <a:solidFill>
                  <a:srgbClr val="90C226"/>
                </a:solidFill>
              </a:rPr>
              <a:pPr>
                <a:defRPr/>
              </a:pPr>
              <a:t>‹#›</a:t>
            </a:fld>
            <a:endParaRPr lang="th-TH" altLang="th-TH">
              <a:solidFill>
                <a:srgbClr val="90C226"/>
              </a:solidFill>
            </a:endParaRPr>
          </a:p>
        </p:txBody>
      </p:sp>
    </p:spTree>
    <p:extLst>
      <p:ext uri="{BB962C8B-B14F-4D97-AF65-F5344CB8AC3E}">
        <p14:creationId xmlns:p14="http://schemas.microsoft.com/office/powerpoint/2010/main" val="38606996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4"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5" name="Rectangle 10"/>
          <p:cNvSpPr>
            <a:spLocks noGrp="1" noChangeArrowheads="1"/>
          </p:cNvSpPr>
          <p:nvPr>
            <p:ph type="sldNum" sz="quarter" idx="12"/>
          </p:nvPr>
        </p:nvSpPr>
        <p:spPr>
          <a:ln/>
        </p:spPr>
        <p:txBody>
          <a:bodyPr/>
          <a:lstStyle>
            <a:lvl1pPr>
              <a:defRPr/>
            </a:lvl1pPr>
          </a:lstStyle>
          <a:p>
            <a:pPr>
              <a:defRPr/>
            </a:pPr>
            <a:fld id="{75935D30-B879-4A07-AFEC-CBF26E76DD80}"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1313595806"/>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Title 1"/>
          <p:cNvSpPr>
            <a:spLocks noGrp="1"/>
          </p:cNvSpPr>
          <p:nvPr>
            <p:ph type="title"/>
          </p:nvPr>
        </p:nvSpPr>
        <p:spPr>
          <a:xfrm>
            <a:off x="812799" y="4800600"/>
            <a:ext cx="8463619" cy="566738"/>
          </a:xfrm>
        </p:spPr>
        <p:txBody>
          <a:bodyPr anchor="b">
            <a:normAutofit/>
          </a:bodyPr>
          <a:lstStyle>
            <a:lvl1pPr algn="l">
              <a:defRPr sz="2400" b="0"/>
            </a:lvl1pPr>
          </a:lstStyle>
          <a:p>
            <a:r>
              <a:rPr lang="th-TH" smtClean="0"/>
              <a:t>คลิกเพื่อแก้ไขสไตล์ชื่อเรื่องต้นแบบ</a:t>
            </a:r>
            <a:endParaRPr lang="en-US" dirty="0"/>
          </a:p>
        </p:txBody>
      </p:sp>
      <p:sp>
        <p:nvSpPr>
          <p:cNvPr id="3" name="Picture Placeholder 2"/>
          <p:cNvSpPr>
            <a:spLocks noGrp="1" noChangeAspect="1"/>
          </p:cNvSpPr>
          <p:nvPr>
            <p:ph type="pic" idx="1"/>
          </p:nvPr>
        </p:nvSpPr>
        <p:spPr>
          <a:xfrm>
            <a:off x="812799" y="609600"/>
            <a:ext cx="8463619" cy="3845718"/>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th-TH" noProof="0" smtClean="0"/>
              <a:t>คลิกไอคอนเพื่อเพิ่มรูปภาพ</a:t>
            </a:r>
            <a:endParaRPr lang="en-US" noProof="0" dirty="0"/>
          </a:p>
        </p:txBody>
      </p:sp>
      <p:sp>
        <p:nvSpPr>
          <p:cNvPr id="4" name="Text Placeholder 3"/>
          <p:cNvSpPr>
            <a:spLocks noGrp="1"/>
          </p:cNvSpPr>
          <p:nvPr>
            <p:ph type="body" sz="half" idx="2"/>
          </p:nvPr>
        </p:nvSpPr>
        <p:spPr>
          <a:xfrm>
            <a:off x="812799" y="5367338"/>
            <a:ext cx="8463619"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คลิกเพื่อแก้ไขสไตล์ของข้อความต้นแบบ</a:t>
            </a:r>
          </a:p>
        </p:txBody>
      </p:sp>
      <p:sp>
        <p:nvSpPr>
          <p:cNvPr id="5" name="Date Placeholder 3"/>
          <p:cNvSpPr>
            <a:spLocks noGrp="1"/>
          </p:cNvSpPr>
          <p:nvPr>
            <p:ph type="dt" sz="half" idx="10"/>
          </p:nvPr>
        </p:nvSpPr>
        <p:spPr/>
        <p:txBody>
          <a:bodyPr/>
          <a:lstStyle>
            <a:lvl1pPr>
              <a:defRPr/>
            </a:lvl1pPr>
          </a:lstStyle>
          <a:p>
            <a:pPr>
              <a:defRPr/>
            </a:pPr>
            <a:endParaRPr lang="th-TH" alt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lt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5A0A712E-201E-4BEB-AF7E-8900793C7375}" type="slidenum">
              <a:rPr lang="en-US" altLang="th-TH">
                <a:solidFill>
                  <a:srgbClr val="90C226"/>
                </a:solidFill>
              </a:rPr>
              <a:pPr>
                <a:defRPr/>
              </a:pPr>
              <a:t>‹#›</a:t>
            </a:fld>
            <a:endParaRPr lang="th-TH" altLang="th-TH">
              <a:solidFill>
                <a:srgbClr val="90C226"/>
              </a:solidFill>
            </a:endParaRPr>
          </a:p>
        </p:txBody>
      </p:sp>
    </p:spTree>
    <p:extLst>
      <p:ext uri="{BB962C8B-B14F-4D97-AF65-F5344CB8AC3E}">
        <p14:creationId xmlns:p14="http://schemas.microsoft.com/office/powerpoint/2010/main" val="1932387278"/>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p:cSld name="ชื่อและคำอธิบาย">
    <p:spTree>
      <p:nvGrpSpPr>
        <p:cNvPr id="1" name=""/>
        <p:cNvGrpSpPr/>
        <p:nvPr/>
      </p:nvGrpSpPr>
      <p:grpSpPr>
        <a:xfrm>
          <a:off x="0" y="0"/>
          <a:ext cx="0" cy="0"/>
          <a:chOff x="0" y="0"/>
          <a:chExt cx="0" cy="0"/>
        </a:xfrm>
      </p:grpSpPr>
      <p:sp>
        <p:nvSpPr>
          <p:cNvPr id="2" name="Title 1"/>
          <p:cNvSpPr>
            <a:spLocks noGrp="1"/>
          </p:cNvSpPr>
          <p:nvPr>
            <p:ph type="title"/>
          </p:nvPr>
        </p:nvSpPr>
        <p:spPr>
          <a:xfrm>
            <a:off x="812800" y="609600"/>
            <a:ext cx="8463619" cy="3403600"/>
          </a:xfrm>
        </p:spPr>
        <p:txBody>
          <a:bodyPr anchor="ctr">
            <a:normAutofit/>
          </a:bodyPr>
          <a:lstStyle>
            <a:lvl1pPr algn="l">
              <a:defRPr sz="4400" b="0" cap="none"/>
            </a:lvl1p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812800" y="4470400"/>
            <a:ext cx="8463619"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lvl1pPr>
              <a:defRPr/>
            </a:lvl1pPr>
          </a:lstStyle>
          <a:p>
            <a:pPr>
              <a:defRPr/>
            </a:pPr>
            <a:endParaRPr lang="th-TH" alt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lt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70F1280-A6E6-4FDC-A34B-3E9A492E4305}" type="slidenum">
              <a:rPr lang="en-US" altLang="th-TH">
                <a:solidFill>
                  <a:srgbClr val="90C226"/>
                </a:solidFill>
              </a:rPr>
              <a:pPr>
                <a:defRPr/>
              </a:pPr>
              <a:t>‹#›</a:t>
            </a:fld>
            <a:endParaRPr lang="th-TH" altLang="th-TH">
              <a:solidFill>
                <a:srgbClr val="90C226"/>
              </a:solidFill>
            </a:endParaRPr>
          </a:p>
        </p:txBody>
      </p:sp>
    </p:spTree>
    <p:extLst>
      <p:ext uri="{BB962C8B-B14F-4D97-AF65-F5344CB8AC3E}">
        <p14:creationId xmlns:p14="http://schemas.microsoft.com/office/powerpoint/2010/main" val="1053558471"/>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คำอ้างอิงพร้อมคำอธิบาย">
    <p:spTree>
      <p:nvGrpSpPr>
        <p:cNvPr id="1" name=""/>
        <p:cNvGrpSpPr/>
        <p:nvPr/>
      </p:nvGrpSpPr>
      <p:grpSpPr>
        <a:xfrm>
          <a:off x="0" y="0"/>
          <a:ext cx="0" cy="0"/>
          <a:chOff x="0" y="0"/>
          <a:chExt cx="0" cy="0"/>
        </a:xfrm>
      </p:grpSpPr>
      <p:sp>
        <p:nvSpPr>
          <p:cNvPr id="5" name="TextBox 23"/>
          <p:cNvSpPr txBox="1">
            <a:spLocks noChangeArrowheads="1"/>
          </p:cNvSpPr>
          <p:nvPr/>
        </p:nvSpPr>
        <p:spPr bwMode="auto">
          <a:xfrm>
            <a:off x="643467" y="790575"/>
            <a:ext cx="609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800">
                <a:solidFill>
                  <a:schemeClr val="tx1"/>
                </a:solidFill>
                <a:latin typeface="Arial" panose="020B0604020202020204" pitchFamily="34" charset="0"/>
                <a:cs typeface="Angsana New" panose="02020603050405020304" pitchFamily="18" charset="-34"/>
              </a:defRPr>
            </a:lvl1pPr>
            <a:lvl2pPr marL="742950" indent="-285750">
              <a:defRPr sz="2800">
                <a:solidFill>
                  <a:schemeClr val="tx1"/>
                </a:solidFill>
                <a:latin typeface="Arial" panose="020B0604020202020204" pitchFamily="34" charset="0"/>
                <a:cs typeface="Angsana New" panose="02020603050405020304" pitchFamily="18" charset="-34"/>
              </a:defRPr>
            </a:lvl2pPr>
            <a:lvl3pPr marL="1143000" indent="-228600">
              <a:defRPr sz="2800">
                <a:solidFill>
                  <a:schemeClr val="tx1"/>
                </a:solidFill>
                <a:latin typeface="Arial" panose="020B0604020202020204" pitchFamily="34" charset="0"/>
                <a:cs typeface="Angsana New" panose="02020603050405020304" pitchFamily="18" charset="-34"/>
              </a:defRPr>
            </a:lvl3pPr>
            <a:lvl4pPr marL="1600200" indent="-228600">
              <a:defRPr sz="2800">
                <a:solidFill>
                  <a:schemeClr val="tx1"/>
                </a:solidFill>
                <a:latin typeface="Arial" panose="020B0604020202020204" pitchFamily="34" charset="0"/>
                <a:cs typeface="Angsana New" panose="02020603050405020304" pitchFamily="18" charset="-34"/>
              </a:defRPr>
            </a:lvl4pPr>
            <a:lvl5pPr marL="2057400" indent="-228600">
              <a:defRPr sz="28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9pPr>
          </a:lstStyle>
          <a:p>
            <a:pPr eaLnBrk="0" fontAlgn="base" hangingPunct="0">
              <a:spcBef>
                <a:spcPct val="0"/>
              </a:spcBef>
              <a:spcAft>
                <a:spcPct val="0"/>
              </a:spcAft>
              <a:defRPr/>
            </a:pPr>
            <a:r>
              <a:rPr lang="en-US" altLang="th-TH" sz="8000" smtClean="0">
                <a:solidFill>
                  <a:srgbClr val="C0E474"/>
                </a:solidFill>
              </a:rPr>
              <a:t>“</a:t>
            </a:r>
          </a:p>
        </p:txBody>
      </p:sp>
      <p:sp>
        <p:nvSpPr>
          <p:cNvPr id="6" name="TextBox 24"/>
          <p:cNvSpPr txBox="1">
            <a:spLocks noChangeArrowheads="1"/>
          </p:cNvSpPr>
          <p:nvPr/>
        </p:nvSpPr>
        <p:spPr bwMode="auto">
          <a:xfrm>
            <a:off x="8997951" y="2886075"/>
            <a:ext cx="6096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800">
                <a:solidFill>
                  <a:schemeClr val="tx1"/>
                </a:solidFill>
                <a:latin typeface="Arial" panose="020B0604020202020204" pitchFamily="34" charset="0"/>
                <a:cs typeface="Angsana New" panose="02020603050405020304" pitchFamily="18" charset="-34"/>
              </a:defRPr>
            </a:lvl1pPr>
            <a:lvl2pPr marL="742950" indent="-285750">
              <a:defRPr sz="2800">
                <a:solidFill>
                  <a:schemeClr val="tx1"/>
                </a:solidFill>
                <a:latin typeface="Arial" panose="020B0604020202020204" pitchFamily="34" charset="0"/>
                <a:cs typeface="Angsana New" panose="02020603050405020304" pitchFamily="18" charset="-34"/>
              </a:defRPr>
            </a:lvl2pPr>
            <a:lvl3pPr marL="1143000" indent="-228600">
              <a:defRPr sz="2800">
                <a:solidFill>
                  <a:schemeClr val="tx1"/>
                </a:solidFill>
                <a:latin typeface="Arial" panose="020B0604020202020204" pitchFamily="34" charset="0"/>
                <a:cs typeface="Angsana New" panose="02020603050405020304" pitchFamily="18" charset="-34"/>
              </a:defRPr>
            </a:lvl3pPr>
            <a:lvl4pPr marL="1600200" indent="-228600">
              <a:defRPr sz="2800">
                <a:solidFill>
                  <a:schemeClr val="tx1"/>
                </a:solidFill>
                <a:latin typeface="Arial" panose="020B0604020202020204" pitchFamily="34" charset="0"/>
                <a:cs typeface="Angsana New" panose="02020603050405020304" pitchFamily="18" charset="-34"/>
              </a:defRPr>
            </a:lvl4pPr>
            <a:lvl5pPr marL="2057400" indent="-228600">
              <a:defRPr sz="28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9pPr>
          </a:lstStyle>
          <a:p>
            <a:pPr eaLnBrk="0" fontAlgn="base" hangingPunct="0">
              <a:spcBef>
                <a:spcPct val="0"/>
              </a:spcBef>
              <a:spcAft>
                <a:spcPct val="0"/>
              </a:spcAft>
              <a:defRPr/>
            </a:pPr>
            <a:r>
              <a:rPr lang="en-US" altLang="th-TH" sz="8000" smtClean="0">
                <a:solidFill>
                  <a:srgbClr val="C0E474"/>
                </a:solidFill>
              </a:rPr>
              <a:t>”</a:t>
            </a:r>
          </a:p>
        </p:txBody>
      </p:sp>
      <p:sp>
        <p:nvSpPr>
          <p:cNvPr id="2" name="Title 1"/>
          <p:cNvSpPr>
            <a:spLocks noGrp="1"/>
          </p:cNvSpPr>
          <p:nvPr>
            <p:ph type="title"/>
          </p:nvPr>
        </p:nvSpPr>
        <p:spPr>
          <a:xfrm>
            <a:off x="1033180" y="609600"/>
            <a:ext cx="8096243" cy="3022600"/>
          </a:xfrm>
        </p:spPr>
        <p:txBody>
          <a:bodyPr anchor="ctr">
            <a:normAutofit/>
          </a:bodyPr>
          <a:lstStyle>
            <a:lvl1pPr algn="l">
              <a:defRPr sz="4400" b="0" cap="none"/>
            </a:lvl1pPr>
          </a:lstStyle>
          <a:p>
            <a:r>
              <a:rPr lang="th-TH" smtClean="0"/>
              <a:t>คลิกเพื่อแก้ไขสไตล์ชื่อเรื่องต้นแบบ</a:t>
            </a:r>
            <a:endParaRPr lang="en-US" dirty="0"/>
          </a:p>
        </p:txBody>
      </p:sp>
      <p:sp>
        <p:nvSpPr>
          <p:cNvPr id="23" name="Text Placeholder 9"/>
          <p:cNvSpPr>
            <a:spLocks noGrp="1"/>
          </p:cNvSpPr>
          <p:nvPr>
            <p:ph type="body" sz="quarter" idx="13"/>
          </p:nvPr>
        </p:nvSpPr>
        <p:spPr>
          <a:xfrm>
            <a:off x="1468099" y="3632200"/>
            <a:ext cx="7226405"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h-TH" smtClean="0"/>
              <a:t>คลิกเพื่อแก้ไขสไตล์ของข้อความต้นแบบ</a:t>
            </a:r>
          </a:p>
        </p:txBody>
      </p:sp>
      <p:sp>
        <p:nvSpPr>
          <p:cNvPr id="3" name="Text Placeholder 2"/>
          <p:cNvSpPr>
            <a:spLocks noGrp="1"/>
          </p:cNvSpPr>
          <p:nvPr>
            <p:ph type="body" idx="1"/>
          </p:nvPr>
        </p:nvSpPr>
        <p:spPr>
          <a:xfrm>
            <a:off x="812798" y="4470400"/>
            <a:ext cx="8463620"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7" name="Date Placeholder 3"/>
          <p:cNvSpPr>
            <a:spLocks noGrp="1"/>
          </p:cNvSpPr>
          <p:nvPr>
            <p:ph type="dt" sz="half" idx="14"/>
          </p:nvPr>
        </p:nvSpPr>
        <p:spPr/>
        <p:txBody>
          <a:bodyPr/>
          <a:lstStyle>
            <a:lvl1pPr>
              <a:defRPr/>
            </a:lvl1pPr>
          </a:lstStyle>
          <a:p>
            <a:pPr>
              <a:defRPr/>
            </a:pPr>
            <a:endParaRPr lang="th-TH" altLang="th-TH">
              <a:solidFill>
                <a:prstClr val="black">
                  <a:tint val="75000"/>
                </a:prstClr>
              </a:solidFill>
            </a:endParaRPr>
          </a:p>
        </p:txBody>
      </p:sp>
      <p:sp>
        <p:nvSpPr>
          <p:cNvPr id="8" name="Footer Placeholder 4"/>
          <p:cNvSpPr>
            <a:spLocks noGrp="1"/>
          </p:cNvSpPr>
          <p:nvPr>
            <p:ph type="ftr" sz="quarter" idx="15"/>
          </p:nvPr>
        </p:nvSpPr>
        <p:spPr/>
        <p:txBody>
          <a:bodyPr/>
          <a:lstStyle>
            <a:lvl1pPr>
              <a:defRPr/>
            </a:lvl1pPr>
          </a:lstStyle>
          <a:p>
            <a:pPr>
              <a:defRPr/>
            </a:pPr>
            <a:endParaRPr lang="th-TH" altLang="th-TH">
              <a:solidFill>
                <a:prstClr val="black">
                  <a:tint val="75000"/>
                </a:prstClr>
              </a:solidFill>
            </a:endParaRPr>
          </a:p>
        </p:txBody>
      </p:sp>
      <p:sp>
        <p:nvSpPr>
          <p:cNvPr id="9" name="Slide Number Placeholder 5"/>
          <p:cNvSpPr>
            <a:spLocks noGrp="1"/>
          </p:cNvSpPr>
          <p:nvPr>
            <p:ph type="sldNum" sz="quarter" idx="16"/>
          </p:nvPr>
        </p:nvSpPr>
        <p:spPr/>
        <p:txBody>
          <a:bodyPr/>
          <a:lstStyle>
            <a:lvl1pPr>
              <a:defRPr/>
            </a:lvl1pPr>
          </a:lstStyle>
          <a:p>
            <a:pPr>
              <a:defRPr/>
            </a:pPr>
            <a:fld id="{82C77875-DE0D-4DF9-B83A-950E02DBB3B6}" type="slidenum">
              <a:rPr lang="en-US" altLang="th-TH">
                <a:solidFill>
                  <a:srgbClr val="90C226"/>
                </a:solidFill>
              </a:rPr>
              <a:pPr>
                <a:defRPr/>
              </a:pPr>
              <a:t>‹#›</a:t>
            </a:fld>
            <a:endParaRPr lang="th-TH" altLang="th-TH">
              <a:solidFill>
                <a:srgbClr val="90C226"/>
              </a:solidFill>
            </a:endParaRPr>
          </a:p>
        </p:txBody>
      </p:sp>
    </p:spTree>
    <p:extLst>
      <p:ext uri="{BB962C8B-B14F-4D97-AF65-F5344CB8AC3E}">
        <p14:creationId xmlns:p14="http://schemas.microsoft.com/office/powerpoint/2010/main" val="3548464647"/>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นามบัตร">
    <p:spTree>
      <p:nvGrpSpPr>
        <p:cNvPr id="1" name=""/>
        <p:cNvGrpSpPr/>
        <p:nvPr/>
      </p:nvGrpSpPr>
      <p:grpSpPr>
        <a:xfrm>
          <a:off x="0" y="0"/>
          <a:ext cx="0" cy="0"/>
          <a:chOff x="0" y="0"/>
          <a:chExt cx="0" cy="0"/>
        </a:xfrm>
      </p:grpSpPr>
      <p:sp>
        <p:nvSpPr>
          <p:cNvPr id="2" name="Title 1"/>
          <p:cNvSpPr>
            <a:spLocks noGrp="1"/>
          </p:cNvSpPr>
          <p:nvPr>
            <p:ph type="title"/>
          </p:nvPr>
        </p:nvSpPr>
        <p:spPr>
          <a:xfrm>
            <a:off x="812798" y="1931988"/>
            <a:ext cx="8463620" cy="2595460"/>
          </a:xfrm>
        </p:spPr>
        <p:txBody>
          <a:bodyPr anchor="b">
            <a:normAutofit/>
          </a:bodyPr>
          <a:lstStyle>
            <a:lvl1pPr algn="l">
              <a:defRPr sz="4400" b="0" cap="none"/>
            </a:lvl1p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812798" y="4527448"/>
            <a:ext cx="8463620" cy="1513914"/>
          </a:xfrm>
        </p:spPr>
        <p:txBody>
          <a:bodyP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lvl1pPr>
              <a:defRPr/>
            </a:lvl1pPr>
          </a:lstStyle>
          <a:p>
            <a:pPr>
              <a:defRPr/>
            </a:pPr>
            <a:endParaRPr lang="th-TH" alt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lt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59FFA94-AA7D-420D-A323-6B35C3202E74}" type="slidenum">
              <a:rPr lang="en-US" altLang="th-TH">
                <a:solidFill>
                  <a:srgbClr val="90C226"/>
                </a:solidFill>
              </a:rPr>
              <a:pPr>
                <a:defRPr/>
              </a:pPr>
              <a:t>‹#›</a:t>
            </a:fld>
            <a:endParaRPr lang="th-TH" altLang="th-TH">
              <a:solidFill>
                <a:srgbClr val="90C226"/>
              </a:solidFill>
            </a:endParaRPr>
          </a:p>
        </p:txBody>
      </p:sp>
    </p:spTree>
    <p:extLst>
      <p:ext uri="{BB962C8B-B14F-4D97-AF65-F5344CB8AC3E}">
        <p14:creationId xmlns:p14="http://schemas.microsoft.com/office/powerpoint/2010/main" val="4169059203"/>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นามบัตรอ้างอิง">
    <p:spTree>
      <p:nvGrpSpPr>
        <p:cNvPr id="1" name=""/>
        <p:cNvGrpSpPr/>
        <p:nvPr/>
      </p:nvGrpSpPr>
      <p:grpSpPr>
        <a:xfrm>
          <a:off x="0" y="0"/>
          <a:ext cx="0" cy="0"/>
          <a:chOff x="0" y="0"/>
          <a:chExt cx="0" cy="0"/>
        </a:xfrm>
      </p:grpSpPr>
      <p:sp>
        <p:nvSpPr>
          <p:cNvPr id="5" name="TextBox 23"/>
          <p:cNvSpPr txBox="1">
            <a:spLocks noChangeArrowheads="1"/>
          </p:cNvSpPr>
          <p:nvPr/>
        </p:nvSpPr>
        <p:spPr bwMode="auto">
          <a:xfrm>
            <a:off x="643467" y="790575"/>
            <a:ext cx="609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800">
                <a:solidFill>
                  <a:schemeClr val="tx1"/>
                </a:solidFill>
                <a:latin typeface="Arial" panose="020B0604020202020204" pitchFamily="34" charset="0"/>
                <a:cs typeface="Angsana New" panose="02020603050405020304" pitchFamily="18" charset="-34"/>
              </a:defRPr>
            </a:lvl1pPr>
            <a:lvl2pPr marL="742950" indent="-285750">
              <a:defRPr sz="2800">
                <a:solidFill>
                  <a:schemeClr val="tx1"/>
                </a:solidFill>
                <a:latin typeface="Arial" panose="020B0604020202020204" pitchFamily="34" charset="0"/>
                <a:cs typeface="Angsana New" panose="02020603050405020304" pitchFamily="18" charset="-34"/>
              </a:defRPr>
            </a:lvl2pPr>
            <a:lvl3pPr marL="1143000" indent="-228600">
              <a:defRPr sz="2800">
                <a:solidFill>
                  <a:schemeClr val="tx1"/>
                </a:solidFill>
                <a:latin typeface="Arial" panose="020B0604020202020204" pitchFamily="34" charset="0"/>
                <a:cs typeface="Angsana New" panose="02020603050405020304" pitchFamily="18" charset="-34"/>
              </a:defRPr>
            </a:lvl3pPr>
            <a:lvl4pPr marL="1600200" indent="-228600">
              <a:defRPr sz="2800">
                <a:solidFill>
                  <a:schemeClr val="tx1"/>
                </a:solidFill>
                <a:latin typeface="Arial" panose="020B0604020202020204" pitchFamily="34" charset="0"/>
                <a:cs typeface="Angsana New" panose="02020603050405020304" pitchFamily="18" charset="-34"/>
              </a:defRPr>
            </a:lvl4pPr>
            <a:lvl5pPr marL="2057400" indent="-228600">
              <a:defRPr sz="28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9pPr>
          </a:lstStyle>
          <a:p>
            <a:pPr eaLnBrk="0" fontAlgn="base" hangingPunct="0">
              <a:spcBef>
                <a:spcPct val="0"/>
              </a:spcBef>
              <a:spcAft>
                <a:spcPct val="0"/>
              </a:spcAft>
              <a:defRPr/>
            </a:pPr>
            <a:r>
              <a:rPr lang="en-US" altLang="th-TH" sz="8000" smtClean="0">
                <a:solidFill>
                  <a:srgbClr val="C0E474"/>
                </a:solidFill>
              </a:rPr>
              <a:t>“</a:t>
            </a:r>
          </a:p>
        </p:txBody>
      </p:sp>
      <p:sp>
        <p:nvSpPr>
          <p:cNvPr id="6" name="TextBox 24"/>
          <p:cNvSpPr txBox="1">
            <a:spLocks noChangeArrowheads="1"/>
          </p:cNvSpPr>
          <p:nvPr/>
        </p:nvSpPr>
        <p:spPr bwMode="auto">
          <a:xfrm>
            <a:off x="8997951" y="2886075"/>
            <a:ext cx="6096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800">
                <a:solidFill>
                  <a:schemeClr val="tx1"/>
                </a:solidFill>
                <a:latin typeface="Arial" panose="020B0604020202020204" pitchFamily="34" charset="0"/>
                <a:cs typeface="Angsana New" panose="02020603050405020304" pitchFamily="18" charset="-34"/>
              </a:defRPr>
            </a:lvl1pPr>
            <a:lvl2pPr marL="742950" indent="-285750">
              <a:defRPr sz="2800">
                <a:solidFill>
                  <a:schemeClr val="tx1"/>
                </a:solidFill>
                <a:latin typeface="Arial" panose="020B0604020202020204" pitchFamily="34" charset="0"/>
                <a:cs typeface="Angsana New" panose="02020603050405020304" pitchFamily="18" charset="-34"/>
              </a:defRPr>
            </a:lvl2pPr>
            <a:lvl3pPr marL="1143000" indent="-228600">
              <a:defRPr sz="2800">
                <a:solidFill>
                  <a:schemeClr val="tx1"/>
                </a:solidFill>
                <a:latin typeface="Arial" panose="020B0604020202020204" pitchFamily="34" charset="0"/>
                <a:cs typeface="Angsana New" panose="02020603050405020304" pitchFamily="18" charset="-34"/>
              </a:defRPr>
            </a:lvl3pPr>
            <a:lvl4pPr marL="1600200" indent="-228600">
              <a:defRPr sz="2800">
                <a:solidFill>
                  <a:schemeClr val="tx1"/>
                </a:solidFill>
                <a:latin typeface="Arial" panose="020B0604020202020204" pitchFamily="34" charset="0"/>
                <a:cs typeface="Angsana New" panose="02020603050405020304" pitchFamily="18" charset="-34"/>
              </a:defRPr>
            </a:lvl4pPr>
            <a:lvl5pPr marL="2057400" indent="-228600">
              <a:defRPr sz="28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9pPr>
          </a:lstStyle>
          <a:p>
            <a:pPr eaLnBrk="0" fontAlgn="base" hangingPunct="0">
              <a:spcBef>
                <a:spcPct val="0"/>
              </a:spcBef>
              <a:spcAft>
                <a:spcPct val="0"/>
              </a:spcAft>
              <a:defRPr/>
            </a:pPr>
            <a:r>
              <a:rPr lang="en-US" altLang="th-TH" sz="8000" smtClean="0">
                <a:solidFill>
                  <a:srgbClr val="C0E474"/>
                </a:solidFill>
              </a:rPr>
              <a:t>”</a:t>
            </a:r>
          </a:p>
        </p:txBody>
      </p:sp>
      <p:sp>
        <p:nvSpPr>
          <p:cNvPr id="2" name="Title 1"/>
          <p:cNvSpPr>
            <a:spLocks noGrp="1"/>
          </p:cNvSpPr>
          <p:nvPr>
            <p:ph type="title"/>
          </p:nvPr>
        </p:nvSpPr>
        <p:spPr>
          <a:xfrm>
            <a:off x="1033180" y="609600"/>
            <a:ext cx="8096243" cy="3022600"/>
          </a:xfrm>
        </p:spPr>
        <p:txBody>
          <a:bodyPr anchor="ctr">
            <a:normAutofit/>
          </a:bodyPr>
          <a:lstStyle>
            <a:lvl1pPr algn="l">
              <a:defRPr sz="4400" b="0" cap="none"/>
            </a:lvl1pPr>
          </a:lstStyle>
          <a:p>
            <a:r>
              <a:rPr lang="th-TH" smtClean="0"/>
              <a:t>คลิกเพื่อแก้ไขสไตล์ชื่อเรื่องต้นแบบ</a:t>
            </a:r>
            <a:endParaRPr lang="en-US" dirty="0"/>
          </a:p>
        </p:txBody>
      </p:sp>
      <p:sp>
        <p:nvSpPr>
          <p:cNvPr id="23" name="Text Placeholder 9"/>
          <p:cNvSpPr>
            <a:spLocks noGrp="1"/>
          </p:cNvSpPr>
          <p:nvPr>
            <p:ph type="body" sz="quarter" idx="13"/>
          </p:nvPr>
        </p:nvSpPr>
        <p:spPr>
          <a:xfrm>
            <a:off x="812796" y="4013200"/>
            <a:ext cx="8463621"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h-TH" smtClean="0"/>
              <a:t>คลิกเพื่อแก้ไขสไตล์ของข้อความต้นแบบ</a:t>
            </a:r>
          </a:p>
        </p:txBody>
      </p:sp>
      <p:sp>
        <p:nvSpPr>
          <p:cNvPr id="3" name="Text Placeholder 2"/>
          <p:cNvSpPr>
            <a:spLocks noGrp="1"/>
          </p:cNvSpPr>
          <p:nvPr>
            <p:ph type="body" idx="1"/>
          </p:nvPr>
        </p:nvSpPr>
        <p:spPr>
          <a:xfrm>
            <a:off x="812798" y="4527448"/>
            <a:ext cx="8463620"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7" name="Date Placeholder 3"/>
          <p:cNvSpPr>
            <a:spLocks noGrp="1"/>
          </p:cNvSpPr>
          <p:nvPr>
            <p:ph type="dt" sz="half" idx="14"/>
          </p:nvPr>
        </p:nvSpPr>
        <p:spPr/>
        <p:txBody>
          <a:bodyPr/>
          <a:lstStyle>
            <a:lvl1pPr>
              <a:defRPr/>
            </a:lvl1pPr>
          </a:lstStyle>
          <a:p>
            <a:pPr>
              <a:defRPr/>
            </a:pPr>
            <a:endParaRPr lang="th-TH" altLang="th-TH">
              <a:solidFill>
                <a:prstClr val="black">
                  <a:tint val="75000"/>
                </a:prstClr>
              </a:solidFill>
            </a:endParaRPr>
          </a:p>
        </p:txBody>
      </p:sp>
      <p:sp>
        <p:nvSpPr>
          <p:cNvPr id="8" name="Footer Placeholder 4"/>
          <p:cNvSpPr>
            <a:spLocks noGrp="1"/>
          </p:cNvSpPr>
          <p:nvPr>
            <p:ph type="ftr" sz="quarter" idx="15"/>
          </p:nvPr>
        </p:nvSpPr>
        <p:spPr/>
        <p:txBody>
          <a:bodyPr/>
          <a:lstStyle>
            <a:lvl1pPr>
              <a:defRPr/>
            </a:lvl1pPr>
          </a:lstStyle>
          <a:p>
            <a:pPr>
              <a:defRPr/>
            </a:pPr>
            <a:endParaRPr lang="th-TH" altLang="th-TH">
              <a:solidFill>
                <a:prstClr val="black">
                  <a:tint val="75000"/>
                </a:prstClr>
              </a:solidFill>
            </a:endParaRPr>
          </a:p>
        </p:txBody>
      </p:sp>
      <p:sp>
        <p:nvSpPr>
          <p:cNvPr id="9" name="Slide Number Placeholder 5"/>
          <p:cNvSpPr>
            <a:spLocks noGrp="1"/>
          </p:cNvSpPr>
          <p:nvPr>
            <p:ph type="sldNum" sz="quarter" idx="16"/>
          </p:nvPr>
        </p:nvSpPr>
        <p:spPr/>
        <p:txBody>
          <a:bodyPr/>
          <a:lstStyle>
            <a:lvl1pPr>
              <a:defRPr/>
            </a:lvl1pPr>
          </a:lstStyle>
          <a:p>
            <a:pPr>
              <a:defRPr/>
            </a:pPr>
            <a:fld id="{37CE4A2A-8FB4-45EC-875A-96121A44FAF5}" type="slidenum">
              <a:rPr lang="en-US" altLang="th-TH">
                <a:solidFill>
                  <a:srgbClr val="90C226"/>
                </a:solidFill>
              </a:rPr>
              <a:pPr>
                <a:defRPr/>
              </a:pPr>
              <a:t>‹#›</a:t>
            </a:fld>
            <a:endParaRPr lang="th-TH" altLang="th-TH">
              <a:solidFill>
                <a:srgbClr val="90C226"/>
              </a:solidFill>
            </a:endParaRPr>
          </a:p>
        </p:txBody>
      </p:sp>
    </p:spTree>
    <p:extLst>
      <p:ext uri="{BB962C8B-B14F-4D97-AF65-F5344CB8AC3E}">
        <p14:creationId xmlns:p14="http://schemas.microsoft.com/office/powerpoint/2010/main" val="2844801010"/>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p:cSld name="จริง หรือ เท็จ">
    <p:spTree>
      <p:nvGrpSpPr>
        <p:cNvPr id="1" name=""/>
        <p:cNvGrpSpPr/>
        <p:nvPr/>
      </p:nvGrpSpPr>
      <p:grpSpPr>
        <a:xfrm>
          <a:off x="0" y="0"/>
          <a:ext cx="0" cy="0"/>
          <a:chOff x="0" y="0"/>
          <a:chExt cx="0" cy="0"/>
        </a:xfrm>
      </p:grpSpPr>
      <p:sp>
        <p:nvSpPr>
          <p:cNvPr id="2" name="Title 1"/>
          <p:cNvSpPr>
            <a:spLocks noGrp="1"/>
          </p:cNvSpPr>
          <p:nvPr>
            <p:ph type="title"/>
          </p:nvPr>
        </p:nvSpPr>
        <p:spPr>
          <a:xfrm>
            <a:off x="821131" y="609600"/>
            <a:ext cx="8455287" cy="3022600"/>
          </a:xfrm>
        </p:spPr>
        <p:txBody>
          <a:bodyPr anchor="ctr">
            <a:normAutofit/>
          </a:bodyPr>
          <a:lstStyle>
            <a:lvl1pPr algn="l">
              <a:defRPr sz="4400" b="0" cap="none"/>
            </a:lvl1pPr>
          </a:lstStyle>
          <a:p>
            <a:r>
              <a:rPr lang="th-TH" smtClean="0"/>
              <a:t>คลิกเพื่อแก้ไขสไตล์ชื่อเรื่องต้นแบบ</a:t>
            </a:r>
            <a:endParaRPr lang="en-US" dirty="0"/>
          </a:p>
        </p:txBody>
      </p:sp>
      <p:sp>
        <p:nvSpPr>
          <p:cNvPr id="23" name="Text Placeholder 9"/>
          <p:cNvSpPr>
            <a:spLocks noGrp="1"/>
          </p:cNvSpPr>
          <p:nvPr>
            <p:ph type="body" sz="quarter" idx="13"/>
          </p:nvPr>
        </p:nvSpPr>
        <p:spPr>
          <a:xfrm>
            <a:off x="812796" y="4013200"/>
            <a:ext cx="8463621"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h-TH" smtClean="0"/>
              <a:t>คลิกเพื่อแก้ไขสไตล์ของข้อความต้นแบบ</a:t>
            </a:r>
          </a:p>
        </p:txBody>
      </p:sp>
      <p:sp>
        <p:nvSpPr>
          <p:cNvPr id="3" name="Text Placeholder 2"/>
          <p:cNvSpPr>
            <a:spLocks noGrp="1"/>
          </p:cNvSpPr>
          <p:nvPr>
            <p:ph type="body" idx="1"/>
          </p:nvPr>
        </p:nvSpPr>
        <p:spPr>
          <a:xfrm>
            <a:off x="812798" y="4527448"/>
            <a:ext cx="8463620"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5" name="Date Placeholder 3"/>
          <p:cNvSpPr>
            <a:spLocks noGrp="1"/>
          </p:cNvSpPr>
          <p:nvPr>
            <p:ph type="dt" sz="half" idx="14"/>
          </p:nvPr>
        </p:nvSpPr>
        <p:spPr/>
        <p:txBody>
          <a:bodyPr/>
          <a:lstStyle>
            <a:lvl1pPr>
              <a:defRPr/>
            </a:lvl1pPr>
          </a:lstStyle>
          <a:p>
            <a:pPr>
              <a:defRPr/>
            </a:pPr>
            <a:endParaRPr lang="th-TH" altLang="th-TH">
              <a:solidFill>
                <a:prstClr val="black">
                  <a:tint val="75000"/>
                </a:prstClr>
              </a:solidFill>
            </a:endParaRPr>
          </a:p>
        </p:txBody>
      </p:sp>
      <p:sp>
        <p:nvSpPr>
          <p:cNvPr id="6" name="Footer Placeholder 4"/>
          <p:cNvSpPr>
            <a:spLocks noGrp="1"/>
          </p:cNvSpPr>
          <p:nvPr>
            <p:ph type="ftr" sz="quarter" idx="15"/>
          </p:nvPr>
        </p:nvSpPr>
        <p:spPr/>
        <p:txBody>
          <a:bodyPr/>
          <a:lstStyle>
            <a:lvl1pPr>
              <a:defRPr/>
            </a:lvl1pPr>
          </a:lstStyle>
          <a:p>
            <a:pPr>
              <a:defRPr/>
            </a:pPr>
            <a:endParaRPr lang="th-TH" altLang="th-TH">
              <a:solidFill>
                <a:prstClr val="black">
                  <a:tint val="75000"/>
                </a:prstClr>
              </a:solidFill>
            </a:endParaRPr>
          </a:p>
        </p:txBody>
      </p:sp>
      <p:sp>
        <p:nvSpPr>
          <p:cNvPr id="7" name="Slide Number Placeholder 5"/>
          <p:cNvSpPr>
            <a:spLocks noGrp="1"/>
          </p:cNvSpPr>
          <p:nvPr>
            <p:ph type="sldNum" sz="quarter" idx="16"/>
          </p:nvPr>
        </p:nvSpPr>
        <p:spPr/>
        <p:txBody>
          <a:bodyPr/>
          <a:lstStyle>
            <a:lvl1pPr>
              <a:defRPr/>
            </a:lvl1pPr>
          </a:lstStyle>
          <a:p>
            <a:pPr>
              <a:defRPr/>
            </a:pPr>
            <a:fld id="{7A37F7AE-E249-4C99-9DA2-E056A1D258B7}" type="slidenum">
              <a:rPr lang="en-US" altLang="th-TH">
                <a:solidFill>
                  <a:srgbClr val="90C226"/>
                </a:solidFill>
              </a:rPr>
              <a:pPr>
                <a:defRPr/>
              </a:pPr>
              <a:t>‹#›</a:t>
            </a:fld>
            <a:endParaRPr lang="th-TH" altLang="th-TH">
              <a:solidFill>
                <a:srgbClr val="90C226"/>
              </a:solidFill>
            </a:endParaRPr>
          </a:p>
        </p:txBody>
      </p:sp>
    </p:spTree>
    <p:extLst>
      <p:ext uri="{BB962C8B-B14F-4D97-AF65-F5344CB8AC3E}">
        <p14:creationId xmlns:p14="http://schemas.microsoft.com/office/powerpoint/2010/main" val="2743580997"/>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h-TH" smtClean="0"/>
              <a:t>คลิกเพื่อแก้ไขสไตล์ชื่อเรื่องต้นแบบ</a:t>
            </a:r>
            <a:endParaRPr lang="en-US" dirty="0"/>
          </a:p>
        </p:txBody>
      </p:sp>
      <p:sp>
        <p:nvSpPr>
          <p:cNvPr id="3" name="Vertical Text Placeholder 2"/>
          <p:cNvSpPr>
            <a:spLocks noGrp="1"/>
          </p:cNvSpPr>
          <p:nvPr>
            <p:ph type="body" orient="vert" idx="1"/>
          </p:nvPr>
        </p:nvSpPr>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10"/>
          </p:nvPr>
        </p:nvSpPr>
        <p:spPr/>
        <p:txBody>
          <a:bodyPr/>
          <a:lstStyle>
            <a:lvl1pPr>
              <a:defRPr/>
            </a:lvl1pPr>
          </a:lstStyle>
          <a:p>
            <a:pPr>
              <a:defRPr/>
            </a:pPr>
            <a:endParaRPr lang="th-TH" alt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lt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5587674-5C6C-4AC3-A13C-8725BF8E6DE3}" type="slidenum">
              <a:rPr lang="en-US" altLang="th-TH">
                <a:solidFill>
                  <a:srgbClr val="90C226"/>
                </a:solidFill>
              </a:rPr>
              <a:pPr>
                <a:defRPr/>
              </a:pPr>
              <a:t>‹#›</a:t>
            </a:fld>
            <a:endParaRPr lang="th-TH" altLang="th-TH">
              <a:solidFill>
                <a:srgbClr val="90C226"/>
              </a:solidFill>
            </a:endParaRPr>
          </a:p>
        </p:txBody>
      </p:sp>
    </p:spTree>
    <p:extLst>
      <p:ext uri="{BB962C8B-B14F-4D97-AF65-F5344CB8AC3E}">
        <p14:creationId xmlns:p14="http://schemas.microsoft.com/office/powerpoint/2010/main" val="701806803"/>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9749" y="609601"/>
            <a:ext cx="1305083" cy="5251451"/>
          </a:xfrm>
        </p:spPr>
        <p:txBody>
          <a:bodyPr vert="eaVert" anchor="ctr"/>
          <a:lstStyle/>
          <a:p>
            <a:r>
              <a:rPr lang="th-TH" smtClean="0"/>
              <a:t>คลิกเพื่อแก้ไขสไตล์ชื่อเรื่องต้นแบบ</a:t>
            </a:r>
            <a:endParaRPr lang="en-US" dirty="0"/>
          </a:p>
        </p:txBody>
      </p:sp>
      <p:sp>
        <p:nvSpPr>
          <p:cNvPr id="3" name="Vertical Text Placeholder 2"/>
          <p:cNvSpPr>
            <a:spLocks noGrp="1"/>
          </p:cNvSpPr>
          <p:nvPr>
            <p:ph type="body" orient="vert" idx="1"/>
          </p:nvPr>
        </p:nvSpPr>
        <p:spPr>
          <a:xfrm>
            <a:off x="812799" y="609601"/>
            <a:ext cx="6926701" cy="5251451"/>
          </a:xfrm>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10"/>
          </p:nvPr>
        </p:nvSpPr>
        <p:spPr/>
        <p:txBody>
          <a:bodyPr/>
          <a:lstStyle>
            <a:lvl1pPr>
              <a:defRPr/>
            </a:lvl1pPr>
          </a:lstStyle>
          <a:p>
            <a:pPr>
              <a:defRPr/>
            </a:pPr>
            <a:endParaRPr lang="th-TH" alt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lt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055140E-5A9D-457A-81BE-4C058352B93D}" type="slidenum">
              <a:rPr lang="en-US" altLang="th-TH">
                <a:solidFill>
                  <a:srgbClr val="90C226"/>
                </a:solidFill>
              </a:rPr>
              <a:pPr>
                <a:defRPr/>
              </a:pPr>
              <a:t>‹#›</a:t>
            </a:fld>
            <a:endParaRPr lang="th-TH" altLang="th-TH">
              <a:solidFill>
                <a:srgbClr val="90C226"/>
              </a:solidFill>
            </a:endParaRPr>
          </a:p>
        </p:txBody>
      </p:sp>
    </p:spTree>
    <p:extLst>
      <p:ext uri="{BB962C8B-B14F-4D97-AF65-F5344CB8AC3E}">
        <p14:creationId xmlns:p14="http://schemas.microsoft.com/office/powerpoint/2010/main" val="4207086964"/>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type="title" preserve="1">
  <p:cSld name="ภาพนิ่งชื่อเรื่อง">
    <p:spTree>
      <p:nvGrpSpPr>
        <p:cNvPr id="1" name=""/>
        <p:cNvGrpSpPr/>
        <p:nvPr/>
      </p:nvGrpSpPr>
      <p:grpSpPr>
        <a:xfrm>
          <a:off x="0" y="0"/>
          <a:ext cx="0" cy="0"/>
          <a:chOff x="0" y="0"/>
          <a:chExt cx="0" cy="0"/>
        </a:xfrm>
      </p:grpSpPr>
      <p:grpSp>
        <p:nvGrpSpPr>
          <p:cNvPr id="4" name="Group 2"/>
          <p:cNvGrpSpPr>
            <a:grpSpLocks/>
          </p:cNvGrpSpPr>
          <p:nvPr/>
        </p:nvGrpSpPr>
        <p:grpSpPr bwMode="auto">
          <a:xfrm>
            <a:off x="1" y="3902076"/>
            <a:ext cx="4533900" cy="2949575"/>
            <a:chOff x="0" y="2458"/>
            <a:chExt cx="2142" cy="1858"/>
          </a:xfrm>
        </p:grpSpPr>
        <p:sp>
          <p:nvSpPr>
            <p:cNvPr id="5" name="Freeform 3"/>
            <p:cNvSpPr>
              <a:spLocks/>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fontAlgn="base">
                <a:spcBef>
                  <a:spcPct val="20000"/>
                </a:spcBef>
                <a:spcAft>
                  <a:spcPct val="0"/>
                </a:spcAft>
                <a:buFontTx/>
                <a:buChar char="•"/>
                <a:defRPr/>
              </a:pPr>
              <a:endParaRPr lang="th-TH" sz="3200">
                <a:solidFill>
                  <a:srgbClr val="FFFFFF"/>
                </a:solidFill>
              </a:endParaRPr>
            </a:p>
          </p:txBody>
        </p:sp>
        <p:sp>
          <p:nvSpPr>
            <p:cNvPr id="6" name="Freeform 4"/>
            <p:cNvSpPr>
              <a:spLocks/>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headEnd/>
              <a:tailEnd/>
            </a:ln>
          </p:spPr>
          <p:txBody>
            <a:bodyPr/>
            <a:lstStyle/>
            <a:p>
              <a:pPr fontAlgn="base">
                <a:spcBef>
                  <a:spcPct val="20000"/>
                </a:spcBef>
                <a:spcAft>
                  <a:spcPct val="0"/>
                </a:spcAft>
                <a:buFontTx/>
                <a:buChar char="•"/>
                <a:defRPr/>
              </a:pPr>
              <a:endParaRPr lang="th-TH" sz="3200">
                <a:solidFill>
                  <a:srgbClr val="FFFFFF"/>
                </a:solidFill>
              </a:endParaRPr>
            </a:p>
          </p:txBody>
        </p:sp>
        <p:sp>
          <p:nvSpPr>
            <p:cNvPr id="7" name="Freeform 5"/>
            <p:cNvSpPr>
              <a:spLocks/>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fontAlgn="base">
                <a:spcBef>
                  <a:spcPct val="20000"/>
                </a:spcBef>
                <a:spcAft>
                  <a:spcPct val="0"/>
                </a:spcAft>
                <a:buFontTx/>
                <a:buChar char="•"/>
                <a:defRPr/>
              </a:pPr>
              <a:endParaRPr lang="th-TH" sz="3200">
                <a:solidFill>
                  <a:srgbClr val="FFFFFF"/>
                </a:solidFill>
              </a:endParaRPr>
            </a:p>
          </p:txBody>
        </p:sp>
        <p:sp>
          <p:nvSpPr>
            <p:cNvPr id="8" name="Freeform 6"/>
            <p:cNvSpPr>
              <a:spLocks/>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fontAlgn="base">
                <a:spcBef>
                  <a:spcPct val="20000"/>
                </a:spcBef>
                <a:spcAft>
                  <a:spcPct val="0"/>
                </a:spcAft>
                <a:buFontTx/>
                <a:buChar char="•"/>
                <a:defRPr/>
              </a:pPr>
              <a:endParaRPr lang="th-TH" sz="3200">
                <a:solidFill>
                  <a:srgbClr val="FFFFFF"/>
                </a:solidFill>
              </a:endParaRPr>
            </a:p>
          </p:txBody>
        </p:sp>
        <p:sp>
          <p:nvSpPr>
            <p:cNvPr id="9" name="Oval 7"/>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32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9pPr>
            </a:lstStyle>
            <a:p>
              <a:pPr fontAlgn="base">
                <a:spcAft>
                  <a:spcPct val="0"/>
                </a:spcAft>
                <a:defRPr/>
              </a:pPr>
              <a:endParaRPr lang="th-TH" altLang="th-TH" sz="3200" smtClean="0">
                <a:solidFill>
                  <a:srgbClr val="FFFFFF"/>
                </a:solidFill>
              </a:endParaRPr>
            </a:p>
          </p:txBody>
        </p:sp>
        <p:sp>
          <p:nvSpPr>
            <p:cNvPr id="10" name="Oval 8"/>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32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9pPr>
            </a:lstStyle>
            <a:p>
              <a:pPr fontAlgn="base">
                <a:spcAft>
                  <a:spcPct val="0"/>
                </a:spcAft>
                <a:defRPr/>
              </a:pPr>
              <a:endParaRPr lang="th-TH" altLang="th-TH" sz="3200" smtClean="0">
                <a:solidFill>
                  <a:srgbClr val="FFFFFF"/>
                </a:solidFill>
              </a:endParaRPr>
            </a:p>
          </p:txBody>
        </p:sp>
        <p:sp>
          <p:nvSpPr>
            <p:cNvPr id="11" name="Oval 9"/>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32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9pPr>
            </a:lstStyle>
            <a:p>
              <a:pPr fontAlgn="base">
                <a:spcAft>
                  <a:spcPct val="0"/>
                </a:spcAft>
                <a:defRPr/>
              </a:pPr>
              <a:endParaRPr lang="th-TH" altLang="th-TH" sz="3200" smtClean="0">
                <a:solidFill>
                  <a:srgbClr val="FFFFFF"/>
                </a:solidFill>
              </a:endParaRPr>
            </a:p>
          </p:txBody>
        </p:sp>
      </p:grpSp>
      <p:sp>
        <p:nvSpPr>
          <p:cNvPr id="92170" name="Rectangle 10"/>
          <p:cNvSpPr>
            <a:spLocks noGrp="1" noChangeArrowheads="1"/>
          </p:cNvSpPr>
          <p:nvPr>
            <p:ph type="ctrTitle" sz="quarter"/>
          </p:nvPr>
        </p:nvSpPr>
        <p:spPr>
          <a:xfrm>
            <a:off x="914400" y="1873250"/>
            <a:ext cx="10363200" cy="1555750"/>
          </a:xfrm>
        </p:spPr>
        <p:txBody>
          <a:bodyPr/>
          <a:lstStyle>
            <a:lvl1pPr>
              <a:defRPr sz="4800"/>
            </a:lvl1pPr>
          </a:lstStyle>
          <a:p>
            <a:r>
              <a:rPr lang="th-TH"/>
              <a:t>คลิกเพื่อแก้ไขลักษณะชื่อเรื่องต้นแบบ</a:t>
            </a:r>
          </a:p>
        </p:txBody>
      </p:sp>
      <p:sp>
        <p:nvSpPr>
          <p:cNvPr id="92171" name="Rectangle 11"/>
          <p:cNvSpPr>
            <a:spLocks noGrp="1" noChangeArrowheads="1"/>
          </p:cNvSpPr>
          <p:nvPr>
            <p:ph type="subTitle" sz="quarter" idx="1"/>
          </p:nvPr>
        </p:nvSpPr>
        <p:spPr>
          <a:xfrm>
            <a:off x="1828800" y="3886200"/>
            <a:ext cx="8534400" cy="1752600"/>
          </a:xfrm>
        </p:spPr>
        <p:txBody>
          <a:bodyPr/>
          <a:lstStyle>
            <a:lvl1pPr marL="0" indent="0" algn="ctr">
              <a:buFont typeface="Wingdings" pitchFamily="2" charset="2"/>
              <a:buNone/>
              <a:defRPr/>
            </a:lvl1pPr>
          </a:lstStyle>
          <a:p>
            <a:r>
              <a:rPr lang="th-TH"/>
              <a:t>คลิกเพื่อแก้ไขลักษณะชื่อเรื่องรองต้นแบบ</a:t>
            </a:r>
          </a:p>
        </p:txBody>
      </p:sp>
      <p:sp>
        <p:nvSpPr>
          <p:cNvPr id="12" name="Rectangle 12"/>
          <p:cNvSpPr>
            <a:spLocks noGrp="1" noChangeArrowheads="1"/>
          </p:cNvSpPr>
          <p:nvPr>
            <p:ph type="dt" sz="quarter" idx="10"/>
          </p:nvPr>
        </p:nvSpPr>
        <p:spPr/>
        <p:txBody>
          <a:bodyPr/>
          <a:lstStyle>
            <a:lvl1pPr>
              <a:defRPr/>
            </a:lvl1pPr>
          </a:lstStyle>
          <a:p>
            <a:pPr>
              <a:defRPr/>
            </a:pPr>
            <a:fld id="{8E274C00-E288-4987-A083-246C4DDBE1C8}" type="datetimeFigureOut">
              <a:rPr lang="th-TH">
                <a:solidFill>
                  <a:srgbClr val="FFFFFF"/>
                </a:solidFill>
              </a:rPr>
              <a:pPr>
                <a:defRPr/>
              </a:pPr>
              <a:t>17/03/59</a:t>
            </a:fld>
            <a:endParaRPr lang="th-TH">
              <a:solidFill>
                <a:srgbClr val="FFFFFF"/>
              </a:solidFill>
            </a:endParaRPr>
          </a:p>
        </p:txBody>
      </p:sp>
      <p:sp>
        <p:nvSpPr>
          <p:cNvPr id="13" name="Rectangle 13"/>
          <p:cNvSpPr>
            <a:spLocks noGrp="1" noChangeArrowheads="1"/>
          </p:cNvSpPr>
          <p:nvPr>
            <p:ph type="ftr" sz="quarter" idx="11"/>
          </p:nvPr>
        </p:nvSpPr>
        <p:spPr/>
        <p:txBody>
          <a:bodyPr/>
          <a:lstStyle>
            <a:lvl1pPr>
              <a:defRPr/>
            </a:lvl1pPr>
          </a:lstStyle>
          <a:p>
            <a:pPr>
              <a:defRPr/>
            </a:pPr>
            <a:endParaRPr lang="th-TH">
              <a:solidFill>
                <a:srgbClr val="FFFFFF"/>
              </a:solidFill>
            </a:endParaRPr>
          </a:p>
        </p:txBody>
      </p:sp>
      <p:sp>
        <p:nvSpPr>
          <p:cNvPr id="14" name="Rectangle 14"/>
          <p:cNvSpPr>
            <a:spLocks noGrp="1" noChangeArrowheads="1"/>
          </p:cNvSpPr>
          <p:nvPr>
            <p:ph type="sldNum" sz="quarter" idx="12"/>
          </p:nvPr>
        </p:nvSpPr>
        <p:spPr/>
        <p:txBody>
          <a:bodyPr/>
          <a:lstStyle>
            <a:lvl1pPr>
              <a:defRPr/>
            </a:lvl1pPr>
          </a:lstStyle>
          <a:p>
            <a:pPr>
              <a:defRPr/>
            </a:pPr>
            <a:fld id="{6B5DFC19-FF1E-4801-A421-19A53D8349A8}" type="slidenum">
              <a:rPr lang="en-US" altLang="th-TH">
                <a:solidFill>
                  <a:srgbClr val="FFFFFF"/>
                </a:solidFill>
              </a:rPr>
              <a:pPr>
                <a:defRPr/>
              </a:pPr>
              <a:t>‹#›</a:t>
            </a:fld>
            <a:endParaRPr lang="th-TH" altLang="th-TH">
              <a:solidFill>
                <a:srgbClr val="FFFFFF"/>
              </a:solidFill>
            </a:endParaRPr>
          </a:p>
        </p:txBody>
      </p:sp>
    </p:spTree>
    <p:extLst>
      <p:ext uri="{BB962C8B-B14F-4D97-AF65-F5344CB8AC3E}">
        <p14:creationId xmlns:p14="http://schemas.microsoft.com/office/powerpoint/2010/main" val="332950830"/>
      </p:ext>
    </p:extLst>
  </p:cSld>
  <p:clrMapOvr>
    <a:masterClrMapping/>
  </p:clrMapOvr>
  <p:transition>
    <p:random/>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ยึดเนื้อหา 2"/>
          <p:cNvSpPr>
            <a:spLocks noGrp="1"/>
          </p:cNvSpPr>
          <p:nvPr>
            <p:ph idx="1"/>
          </p:nvPr>
        </p:nvSpPr>
        <p:spPr/>
        <p:txBody>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12"/>
          <p:cNvSpPr>
            <a:spLocks noGrp="1" noChangeArrowheads="1"/>
          </p:cNvSpPr>
          <p:nvPr>
            <p:ph type="dt" sz="half" idx="10"/>
          </p:nvPr>
        </p:nvSpPr>
        <p:spPr>
          <a:ln/>
        </p:spPr>
        <p:txBody>
          <a:bodyPr/>
          <a:lstStyle>
            <a:lvl1pPr>
              <a:defRPr/>
            </a:lvl1pPr>
          </a:lstStyle>
          <a:p>
            <a:pPr>
              <a:defRPr/>
            </a:pPr>
            <a:fld id="{84308219-0250-40B7-87DD-64C8331DCC0C}" type="datetimeFigureOut">
              <a:rPr lang="th-TH">
                <a:solidFill>
                  <a:srgbClr val="FFFFFF"/>
                </a:solidFill>
              </a:rPr>
              <a:pPr>
                <a:defRPr/>
              </a:pPr>
              <a:t>17/03/59</a:t>
            </a:fld>
            <a:endParaRPr lang="th-TH">
              <a:solidFill>
                <a:srgbClr val="FFFFFF"/>
              </a:solidFill>
            </a:endParaRPr>
          </a:p>
        </p:txBody>
      </p:sp>
      <p:sp>
        <p:nvSpPr>
          <p:cNvPr id="5" name="Rectangle 13"/>
          <p:cNvSpPr>
            <a:spLocks noGrp="1" noChangeArrowheads="1"/>
          </p:cNvSpPr>
          <p:nvPr>
            <p:ph type="ftr" sz="quarter" idx="11"/>
          </p:nvPr>
        </p:nvSpPr>
        <p:spPr>
          <a:ln/>
        </p:spPr>
        <p:txBody>
          <a:bodyPr/>
          <a:lstStyle>
            <a:lvl1pPr>
              <a:defRPr/>
            </a:lvl1pPr>
          </a:lstStyle>
          <a:p>
            <a:pPr>
              <a:defRPr/>
            </a:pPr>
            <a:endParaRPr lang="th-TH">
              <a:solidFill>
                <a:srgbClr val="FFFFFF"/>
              </a:solidFill>
            </a:endParaRPr>
          </a:p>
        </p:txBody>
      </p:sp>
      <p:sp>
        <p:nvSpPr>
          <p:cNvPr id="6" name="Rectangle 14"/>
          <p:cNvSpPr>
            <a:spLocks noGrp="1" noChangeArrowheads="1"/>
          </p:cNvSpPr>
          <p:nvPr>
            <p:ph type="sldNum" sz="quarter" idx="12"/>
          </p:nvPr>
        </p:nvSpPr>
        <p:spPr>
          <a:ln/>
        </p:spPr>
        <p:txBody>
          <a:bodyPr/>
          <a:lstStyle>
            <a:lvl1pPr>
              <a:defRPr/>
            </a:lvl1pPr>
          </a:lstStyle>
          <a:p>
            <a:pPr>
              <a:defRPr/>
            </a:pPr>
            <a:fld id="{F5A15ED9-A41D-4946-AE45-270118DF2554}" type="slidenum">
              <a:rPr lang="en-US" altLang="th-TH">
                <a:solidFill>
                  <a:srgbClr val="FFFFFF"/>
                </a:solidFill>
              </a:rPr>
              <a:pPr>
                <a:defRPr/>
              </a:pPr>
              <a:t>‹#›</a:t>
            </a:fld>
            <a:endParaRPr lang="th-TH" altLang="th-TH">
              <a:solidFill>
                <a:srgbClr val="FFFFFF"/>
              </a:solidFill>
            </a:endParaRPr>
          </a:p>
        </p:txBody>
      </p:sp>
    </p:spTree>
    <p:extLst>
      <p:ext uri="{BB962C8B-B14F-4D97-AF65-F5344CB8AC3E}">
        <p14:creationId xmlns:p14="http://schemas.microsoft.com/office/powerpoint/2010/main" val="3927765011"/>
      </p:ext>
    </p:extLst>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3"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4" name="Rectangle 10"/>
          <p:cNvSpPr>
            <a:spLocks noGrp="1" noChangeArrowheads="1"/>
          </p:cNvSpPr>
          <p:nvPr>
            <p:ph type="sldNum" sz="quarter" idx="12"/>
          </p:nvPr>
        </p:nvSpPr>
        <p:spPr>
          <a:ln/>
        </p:spPr>
        <p:txBody>
          <a:bodyPr/>
          <a:lstStyle>
            <a:lvl1pPr>
              <a:defRPr/>
            </a:lvl1pPr>
          </a:lstStyle>
          <a:p>
            <a:pPr>
              <a:defRPr/>
            </a:pPr>
            <a:fld id="{7BE24DB9-A7E0-4CA6-B113-F84AE37BF71F}"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1132423297"/>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963084" y="4406901"/>
            <a:ext cx="10363200" cy="1362075"/>
          </a:xfrm>
        </p:spPr>
        <p:txBody>
          <a:bodyPr anchor="t"/>
          <a:lstStyle>
            <a:lvl1pPr algn="l">
              <a:defRPr sz="4000" b="1" cap="all"/>
            </a:lvl1pPr>
          </a:lstStyle>
          <a:p>
            <a:r>
              <a:rPr lang="th-TH" smtClean="0"/>
              <a:t>คลิกเพื่อแก้ไขลักษณะชื่อเรื่องต้นแบบ</a:t>
            </a:r>
            <a:endParaRPr lang="th-TH"/>
          </a:p>
        </p:txBody>
      </p:sp>
      <p:sp>
        <p:nvSpPr>
          <p:cNvPr id="3" name="ตัวยึดข้อความ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h-TH" smtClean="0"/>
              <a:t>คลิกเพื่อแก้ไขลักษณะของข้อความต้นแบบ</a:t>
            </a:r>
          </a:p>
        </p:txBody>
      </p:sp>
      <p:sp>
        <p:nvSpPr>
          <p:cNvPr id="4" name="Rectangle 12"/>
          <p:cNvSpPr>
            <a:spLocks noGrp="1" noChangeArrowheads="1"/>
          </p:cNvSpPr>
          <p:nvPr>
            <p:ph type="dt" sz="half" idx="10"/>
          </p:nvPr>
        </p:nvSpPr>
        <p:spPr>
          <a:ln/>
        </p:spPr>
        <p:txBody>
          <a:bodyPr/>
          <a:lstStyle>
            <a:lvl1pPr>
              <a:defRPr/>
            </a:lvl1pPr>
          </a:lstStyle>
          <a:p>
            <a:pPr>
              <a:defRPr/>
            </a:pPr>
            <a:fld id="{1A42F6AE-69FA-4069-A30A-4203DBC33FA0}" type="datetimeFigureOut">
              <a:rPr lang="th-TH">
                <a:solidFill>
                  <a:srgbClr val="FFFFFF"/>
                </a:solidFill>
              </a:rPr>
              <a:pPr>
                <a:defRPr/>
              </a:pPr>
              <a:t>17/03/59</a:t>
            </a:fld>
            <a:endParaRPr lang="th-TH">
              <a:solidFill>
                <a:srgbClr val="FFFFFF"/>
              </a:solidFill>
            </a:endParaRPr>
          </a:p>
        </p:txBody>
      </p:sp>
      <p:sp>
        <p:nvSpPr>
          <p:cNvPr id="5" name="Rectangle 13"/>
          <p:cNvSpPr>
            <a:spLocks noGrp="1" noChangeArrowheads="1"/>
          </p:cNvSpPr>
          <p:nvPr>
            <p:ph type="ftr" sz="quarter" idx="11"/>
          </p:nvPr>
        </p:nvSpPr>
        <p:spPr>
          <a:ln/>
        </p:spPr>
        <p:txBody>
          <a:bodyPr/>
          <a:lstStyle>
            <a:lvl1pPr>
              <a:defRPr/>
            </a:lvl1pPr>
          </a:lstStyle>
          <a:p>
            <a:pPr>
              <a:defRPr/>
            </a:pPr>
            <a:endParaRPr lang="th-TH">
              <a:solidFill>
                <a:srgbClr val="FFFFFF"/>
              </a:solidFill>
            </a:endParaRPr>
          </a:p>
        </p:txBody>
      </p:sp>
      <p:sp>
        <p:nvSpPr>
          <p:cNvPr id="6" name="Rectangle 14"/>
          <p:cNvSpPr>
            <a:spLocks noGrp="1" noChangeArrowheads="1"/>
          </p:cNvSpPr>
          <p:nvPr>
            <p:ph type="sldNum" sz="quarter" idx="12"/>
          </p:nvPr>
        </p:nvSpPr>
        <p:spPr>
          <a:ln/>
        </p:spPr>
        <p:txBody>
          <a:bodyPr/>
          <a:lstStyle>
            <a:lvl1pPr>
              <a:defRPr/>
            </a:lvl1pPr>
          </a:lstStyle>
          <a:p>
            <a:pPr>
              <a:defRPr/>
            </a:pPr>
            <a:fld id="{7CC8EDC9-2217-43E5-B1B9-51829A0939C2}" type="slidenum">
              <a:rPr lang="en-US" altLang="th-TH">
                <a:solidFill>
                  <a:srgbClr val="FFFFFF"/>
                </a:solidFill>
              </a:rPr>
              <a:pPr>
                <a:defRPr/>
              </a:pPr>
              <a:t>‹#›</a:t>
            </a:fld>
            <a:endParaRPr lang="th-TH" altLang="th-TH">
              <a:solidFill>
                <a:srgbClr val="FFFFFF"/>
              </a:solidFill>
            </a:endParaRPr>
          </a:p>
        </p:txBody>
      </p:sp>
    </p:spTree>
    <p:extLst>
      <p:ext uri="{BB962C8B-B14F-4D97-AF65-F5344CB8AC3E}">
        <p14:creationId xmlns:p14="http://schemas.microsoft.com/office/powerpoint/2010/main" val="249973751"/>
      </p:ext>
    </p:extLst>
  </p:cSld>
  <p:clrMapOvr>
    <a:masterClrMapping/>
  </p:clrMapOvr>
  <p:transition>
    <p:random/>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ยึดเนื้อหา 2"/>
          <p:cNvSpPr>
            <a:spLocks noGrp="1"/>
          </p:cNvSpPr>
          <p:nvPr>
            <p:ph sz="half" idx="1"/>
          </p:nvPr>
        </p:nvSpPr>
        <p:spPr>
          <a:xfrm>
            <a:off x="609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ยึดเนื้อหา 3"/>
          <p:cNvSpPr>
            <a:spLocks noGrp="1"/>
          </p:cNvSpPr>
          <p:nvPr>
            <p:ph sz="half" idx="2"/>
          </p:nvPr>
        </p:nvSpPr>
        <p:spPr>
          <a:xfrm>
            <a:off x="6197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Rectangle 12"/>
          <p:cNvSpPr>
            <a:spLocks noGrp="1" noChangeArrowheads="1"/>
          </p:cNvSpPr>
          <p:nvPr>
            <p:ph type="dt" sz="half" idx="10"/>
          </p:nvPr>
        </p:nvSpPr>
        <p:spPr>
          <a:ln/>
        </p:spPr>
        <p:txBody>
          <a:bodyPr/>
          <a:lstStyle>
            <a:lvl1pPr>
              <a:defRPr/>
            </a:lvl1pPr>
          </a:lstStyle>
          <a:p>
            <a:pPr>
              <a:defRPr/>
            </a:pPr>
            <a:fld id="{FA010EB5-234B-410A-946C-6483E9AAC679}" type="datetimeFigureOut">
              <a:rPr lang="th-TH">
                <a:solidFill>
                  <a:srgbClr val="FFFFFF"/>
                </a:solidFill>
              </a:rPr>
              <a:pPr>
                <a:defRPr/>
              </a:pPr>
              <a:t>17/03/59</a:t>
            </a:fld>
            <a:endParaRPr lang="th-TH">
              <a:solidFill>
                <a:srgbClr val="FFFFFF"/>
              </a:solidFill>
            </a:endParaRPr>
          </a:p>
        </p:txBody>
      </p:sp>
      <p:sp>
        <p:nvSpPr>
          <p:cNvPr id="6" name="Rectangle 13"/>
          <p:cNvSpPr>
            <a:spLocks noGrp="1" noChangeArrowheads="1"/>
          </p:cNvSpPr>
          <p:nvPr>
            <p:ph type="ftr" sz="quarter" idx="11"/>
          </p:nvPr>
        </p:nvSpPr>
        <p:spPr>
          <a:ln/>
        </p:spPr>
        <p:txBody>
          <a:bodyPr/>
          <a:lstStyle>
            <a:lvl1pPr>
              <a:defRPr/>
            </a:lvl1pPr>
          </a:lstStyle>
          <a:p>
            <a:pPr>
              <a:defRPr/>
            </a:pPr>
            <a:endParaRPr lang="th-TH">
              <a:solidFill>
                <a:srgbClr val="FFFFFF"/>
              </a:solidFill>
            </a:endParaRPr>
          </a:p>
        </p:txBody>
      </p:sp>
      <p:sp>
        <p:nvSpPr>
          <p:cNvPr id="7" name="Rectangle 14"/>
          <p:cNvSpPr>
            <a:spLocks noGrp="1" noChangeArrowheads="1"/>
          </p:cNvSpPr>
          <p:nvPr>
            <p:ph type="sldNum" sz="quarter" idx="12"/>
          </p:nvPr>
        </p:nvSpPr>
        <p:spPr>
          <a:ln/>
        </p:spPr>
        <p:txBody>
          <a:bodyPr/>
          <a:lstStyle>
            <a:lvl1pPr>
              <a:defRPr/>
            </a:lvl1pPr>
          </a:lstStyle>
          <a:p>
            <a:pPr>
              <a:defRPr/>
            </a:pPr>
            <a:fld id="{3398BF67-C983-4547-9340-C23B5421C47C}" type="slidenum">
              <a:rPr lang="en-US" altLang="th-TH">
                <a:solidFill>
                  <a:srgbClr val="FFFFFF"/>
                </a:solidFill>
              </a:rPr>
              <a:pPr>
                <a:defRPr/>
              </a:pPr>
              <a:t>‹#›</a:t>
            </a:fld>
            <a:endParaRPr lang="th-TH" altLang="th-TH">
              <a:solidFill>
                <a:srgbClr val="FFFFFF"/>
              </a:solidFill>
            </a:endParaRPr>
          </a:p>
        </p:txBody>
      </p:sp>
    </p:spTree>
    <p:extLst>
      <p:ext uri="{BB962C8B-B14F-4D97-AF65-F5344CB8AC3E}">
        <p14:creationId xmlns:p14="http://schemas.microsoft.com/office/powerpoint/2010/main" val="1959949865"/>
      </p:ext>
    </p:extLst>
  </p:cSld>
  <p:clrMapOvr>
    <a:masterClrMapping/>
  </p:clrMapOvr>
  <p:transition>
    <p:random/>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609600" y="274638"/>
            <a:ext cx="10972800" cy="1143000"/>
          </a:xfrm>
        </p:spPr>
        <p:txBody>
          <a:bodyPr/>
          <a:lstStyle>
            <a:lvl1pPr>
              <a:defRPr/>
            </a:lvl1pPr>
          </a:lstStyle>
          <a:p>
            <a:r>
              <a:rPr lang="th-TH" smtClean="0"/>
              <a:t>คลิกเพื่อแก้ไขลักษณะชื่อเรื่องต้นแบบ</a:t>
            </a:r>
            <a:endParaRPr lang="th-TH"/>
          </a:p>
        </p:txBody>
      </p:sp>
      <p:sp>
        <p:nvSpPr>
          <p:cNvPr id="3" name="ตัวยึดข้อความ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คลิกเพื่อแก้ไขลักษณะของข้อความต้นแบบ</a:t>
            </a:r>
          </a:p>
        </p:txBody>
      </p:sp>
      <p:sp>
        <p:nvSpPr>
          <p:cNvPr id="4" name="ตัวยึดเนื้อหา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ตัวยึดข้อความ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คลิกเพื่อแก้ไขลักษณะของข้อความต้นแบบ</a:t>
            </a:r>
          </a:p>
        </p:txBody>
      </p:sp>
      <p:sp>
        <p:nvSpPr>
          <p:cNvPr id="6" name="ตัวยึดเนื้อหา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7" name="Rectangle 12"/>
          <p:cNvSpPr>
            <a:spLocks noGrp="1" noChangeArrowheads="1"/>
          </p:cNvSpPr>
          <p:nvPr>
            <p:ph type="dt" sz="half" idx="10"/>
          </p:nvPr>
        </p:nvSpPr>
        <p:spPr>
          <a:ln/>
        </p:spPr>
        <p:txBody>
          <a:bodyPr/>
          <a:lstStyle>
            <a:lvl1pPr>
              <a:defRPr/>
            </a:lvl1pPr>
          </a:lstStyle>
          <a:p>
            <a:pPr>
              <a:defRPr/>
            </a:pPr>
            <a:fld id="{8FDA8D9D-76C3-453B-9AF6-19A221AAEB64}" type="datetimeFigureOut">
              <a:rPr lang="th-TH">
                <a:solidFill>
                  <a:srgbClr val="FFFFFF"/>
                </a:solidFill>
              </a:rPr>
              <a:pPr>
                <a:defRPr/>
              </a:pPr>
              <a:t>17/03/59</a:t>
            </a:fld>
            <a:endParaRPr lang="th-TH">
              <a:solidFill>
                <a:srgbClr val="FFFFFF"/>
              </a:solidFill>
            </a:endParaRPr>
          </a:p>
        </p:txBody>
      </p:sp>
      <p:sp>
        <p:nvSpPr>
          <p:cNvPr id="8" name="Rectangle 13"/>
          <p:cNvSpPr>
            <a:spLocks noGrp="1" noChangeArrowheads="1"/>
          </p:cNvSpPr>
          <p:nvPr>
            <p:ph type="ftr" sz="quarter" idx="11"/>
          </p:nvPr>
        </p:nvSpPr>
        <p:spPr>
          <a:ln/>
        </p:spPr>
        <p:txBody>
          <a:bodyPr/>
          <a:lstStyle>
            <a:lvl1pPr>
              <a:defRPr/>
            </a:lvl1pPr>
          </a:lstStyle>
          <a:p>
            <a:pPr>
              <a:defRPr/>
            </a:pPr>
            <a:endParaRPr lang="th-TH">
              <a:solidFill>
                <a:srgbClr val="FFFFFF"/>
              </a:solidFill>
            </a:endParaRPr>
          </a:p>
        </p:txBody>
      </p:sp>
      <p:sp>
        <p:nvSpPr>
          <p:cNvPr id="9" name="Rectangle 14"/>
          <p:cNvSpPr>
            <a:spLocks noGrp="1" noChangeArrowheads="1"/>
          </p:cNvSpPr>
          <p:nvPr>
            <p:ph type="sldNum" sz="quarter" idx="12"/>
          </p:nvPr>
        </p:nvSpPr>
        <p:spPr>
          <a:ln/>
        </p:spPr>
        <p:txBody>
          <a:bodyPr/>
          <a:lstStyle>
            <a:lvl1pPr>
              <a:defRPr/>
            </a:lvl1pPr>
          </a:lstStyle>
          <a:p>
            <a:pPr>
              <a:defRPr/>
            </a:pPr>
            <a:fld id="{6D466774-5D16-42C7-BF9B-963FD0E379AA}" type="slidenum">
              <a:rPr lang="en-US" altLang="th-TH">
                <a:solidFill>
                  <a:srgbClr val="FFFFFF"/>
                </a:solidFill>
              </a:rPr>
              <a:pPr>
                <a:defRPr/>
              </a:pPr>
              <a:t>‹#›</a:t>
            </a:fld>
            <a:endParaRPr lang="th-TH" altLang="th-TH">
              <a:solidFill>
                <a:srgbClr val="FFFFFF"/>
              </a:solidFill>
            </a:endParaRPr>
          </a:p>
        </p:txBody>
      </p:sp>
    </p:spTree>
    <p:extLst>
      <p:ext uri="{BB962C8B-B14F-4D97-AF65-F5344CB8AC3E}">
        <p14:creationId xmlns:p14="http://schemas.microsoft.com/office/powerpoint/2010/main" val="2692637822"/>
      </p:ext>
    </p:extLst>
  </p:cSld>
  <p:clrMapOvr>
    <a:masterClrMapping/>
  </p:clrMapOvr>
  <p:transition>
    <p:random/>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Rectangle 12"/>
          <p:cNvSpPr>
            <a:spLocks noGrp="1" noChangeArrowheads="1"/>
          </p:cNvSpPr>
          <p:nvPr>
            <p:ph type="dt" sz="half" idx="10"/>
          </p:nvPr>
        </p:nvSpPr>
        <p:spPr>
          <a:ln/>
        </p:spPr>
        <p:txBody>
          <a:bodyPr/>
          <a:lstStyle>
            <a:lvl1pPr>
              <a:defRPr/>
            </a:lvl1pPr>
          </a:lstStyle>
          <a:p>
            <a:pPr>
              <a:defRPr/>
            </a:pPr>
            <a:fld id="{E63DABC7-E5BE-4105-B116-CD9E315C5196}" type="datetimeFigureOut">
              <a:rPr lang="th-TH">
                <a:solidFill>
                  <a:srgbClr val="FFFFFF"/>
                </a:solidFill>
              </a:rPr>
              <a:pPr>
                <a:defRPr/>
              </a:pPr>
              <a:t>17/03/59</a:t>
            </a:fld>
            <a:endParaRPr lang="th-TH">
              <a:solidFill>
                <a:srgbClr val="FFFFFF"/>
              </a:solidFill>
            </a:endParaRPr>
          </a:p>
        </p:txBody>
      </p:sp>
      <p:sp>
        <p:nvSpPr>
          <p:cNvPr id="4" name="Rectangle 13"/>
          <p:cNvSpPr>
            <a:spLocks noGrp="1" noChangeArrowheads="1"/>
          </p:cNvSpPr>
          <p:nvPr>
            <p:ph type="ftr" sz="quarter" idx="11"/>
          </p:nvPr>
        </p:nvSpPr>
        <p:spPr>
          <a:ln/>
        </p:spPr>
        <p:txBody>
          <a:bodyPr/>
          <a:lstStyle>
            <a:lvl1pPr>
              <a:defRPr/>
            </a:lvl1pPr>
          </a:lstStyle>
          <a:p>
            <a:pPr>
              <a:defRPr/>
            </a:pPr>
            <a:endParaRPr lang="th-TH">
              <a:solidFill>
                <a:srgbClr val="FFFFFF"/>
              </a:solidFill>
            </a:endParaRPr>
          </a:p>
        </p:txBody>
      </p:sp>
      <p:sp>
        <p:nvSpPr>
          <p:cNvPr id="5" name="Rectangle 14"/>
          <p:cNvSpPr>
            <a:spLocks noGrp="1" noChangeArrowheads="1"/>
          </p:cNvSpPr>
          <p:nvPr>
            <p:ph type="sldNum" sz="quarter" idx="12"/>
          </p:nvPr>
        </p:nvSpPr>
        <p:spPr>
          <a:ln/>
        </p:spPr>
        <p:txBody>
          <a:bodyPr/>
          <a:lstStyle>
            <a:lvl1pPr>
              <a:defRPr/>
            </a:lvl1pPr>
          </a:lstStyle>
          <a:p>
            <a:pPr>
              <a:defRPr/>
            </a:pPr>
            <a:fld id="{897EEECA-DBDF-4C46-B9A1-1D95DF326CD8}" type="slidenum">
              <a:rPr lang="en-US" altLang="th-TH">
                <a:solidFill>
                  <a:srgbClr val="FFFFFF"/>
                </a:solidFill>
              </a:rPr>
              <a:pPr>
                <a:defRPr/>
              </a:pPr>
              <a:t>‹#›</a:t>
            </a:fld>
            <a:endParaRPr lang="th-TH" altLang="th-TH">
              <a:solidFill>
                <a:srgbClr val="FFFFFF"/>
              </a:solidFill>
            </a:endParaRPr>
          </a:p>
        </p:txBody>
      </p:sp>
    </p:spTree>
    <p:extLst>
      <p:ext uri="{BB962C8B-B14F-4D97-AF65-F5344CB8AC3E}">
        <p14:creationId xmlns:p14="http://schemas.microsoft.com/office/powerpoint/2010/main" val="2273563820"/>
      </p:ext>
    </p:extLst>
  </p:cSld>
  <p:clrMapOvr>
    <a:masterClrMapping/>
  </p:clrMapOvr>
  <p:transition>
    <p:random/>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Rectangle 12"/>
          <p:cNvSpPr>
            <a:spLocks noGrp="1" noChangeArrowheads="1"/>
          </p:cNvSpPr>
          <p:nvPr>
            <p:ph type="dt" sz="half" idx="10"/>
          </p:nvPr>
        </p:nvSpPr>
        <p:spPr>
          <a:ln/>
        </p:spPr>
        <p:txBody>
          <a:bodyPr/>
          <a:lstStyle>
            <a:lvl1pPr>
              <a:defRPr/>
            </a:lvl1pPr>
          </a:lstStyle>
          <a:p>
            <a:pPr>
              <a:defRPr/>
            </a:pPr>
            <a:fld id="{5E6B05DF-CE45-4AE3-8F60-40099C8B4F18}" type="datetimeFigureOut">
              <a:rPr lang="th-TH">
                <a:solidFill>
                  <a:srgbClr val="FFFFFF"/>
                </a:solidFill>
              </a:rPr>
              <a:pPr>
                <a:defRPr/>
              </a:pPr>
              <a:t>17/03/59</a:t>
            </a:fld>
            <a:endParaRPr lang="th-TH">
              <a:solidFill>
                <a:srgbClr val="FFFFFF"/>
              </a:solidFill>
            </a:endParaRPr>
          </a:p>
        </p:txBody>
      </p:sp>
      <p:sp>
        <p:nvSpPr>
          <p:cNvPr id="3" name="Rectangle 13"/>
          <p:cNvSpPr>
            <a:spLocks noGrp="1" noChangeArrowheads="1"/>
          </p:cNvSpPr>
          <p:nvPr>
            <p:ph type="ftr" sz="quarter" idx="11"/>
          </p:nvPr>
        </p:nvSpPr>
        <p:spPr>
          <a:ln/>
        </p:spPr>
        <p:txBody>
          <a:bodyPr/>
          <a:lstStyle>
            <a:lvl1pPr>
              <a:defRPr/>
            </a:lvl1pPr>
          </a:lstStyle>
          <a:p>
            <a:pPr>
              <a:defRPr/>
            </a:pPr>
            <a:endParaRPr lang="th-TH">
              <a:solidFill>
                <a:srgbClr val="FFFFFF"/>
              </a:solidFill>
            </a:endParaRPr>
          </a:p>
        </p:txBody>
      </p:sp>
      <p:sp>
        <p:nvSpPr>
          <p:cNvPr id="4" name="Rectangle 14"/>
          <p:cNvSpPr>
            <a:spLocks noGrp="1" noChangeArrowheads="1"/>
          </p:cNvSpPr>
          <p:nvPr>
            <p:ph type="sldNum" sz="quarter" idx="12"/>
          </p:nvPr>
        </p:nvSpPr>
        <p:spPr>
          <a:ln/>
        </p:spPr>
        <p:txBody>
          <a:bodyPr/>
          <a:lstStyle>
            <a:lvl1pPr>
              <a:defRPr/>
            </a:lvl1pPr>
          </a:lstStyle>
          <a:p>
            <a:pPr>
              <a:defRPr/>
            </a:pPr>
            <a:fld id="{8C5B9FE3-F1E6-4974-8AAC-334338D2D08F}" type="slidenum">
              <a:rPr lang="en-US" altLang="th-TH">
                <a:solidFill>
                  <a:srgbClr val="FFFFFF"/>
                </a:solidFill>
              </a:rPr>
              <a:pPr>
                <a:defRPr/>
              </a:pPr>
              <a:t>‹#›</a:t>
            </a:fld>
            <a:endParaRPr lang="th-TH" altLang="th-TH">
              <a:solidFill>
                <a:srgbClr val="FFFFFF"/>
              </a:solidFill>
            </a:endParaRPr>
          </a:p>
        </p:txBody>
      </p:sp>
    </p:spTree>
    <p:extLst>
      <p:ext uri="{BB962C8B-B14F-4D97-AF65-F5344CB8AC3E}">
        <p14:creationId xmlns:p14="http://schemas.microsoft.com/office/powerpoint/2010/main" val="851594180"/>
      </p:ext>
    </p:extLst>
  </p:cSld>
  <p:clrMapOvr>
    <a:masterClrMapping/>
  </p:clrMapOvr>
  <p:transition>
    <p:random/>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609601" y="273050"/>
            <a:ext cx="4011084" cy="1162050"/>
          </a:xfrm>
        </p:spPr>
        <p:txBody>
          <a:bodyPr anchor="b"/>
          <a:lstStyle>
            <a:lvl1pPr algn="l">
              <a:defRPr sz="2000" b="1"/>
            </a:lvl1pPr>
          </a:lstStyle>
          <a:p>
            <a:r>
              <a:rPr lang="th-TH" smtClean="0"/>
              <a:t>คลิกเพื่อแก้ไขลักษณะชื่อเรื่องต้นแบบ</a:t>
            </a:r>
            <a:endParaRPr lang="th-TH"/>
          </a:p>
        </p:txBody>
      </p:sp>
      <p:sp>
        <p:nvSpPr>
          <p:cNvPr id="3" name="ตัวยึดเนื้อหา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ยึดข้อความ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คลิกเพื่อแก้ไขลักษณะของข้อความต้นแบบ</a:t>
            </a:r>
          </a:p>
        </p:txBody>
      </p:sp>
      <p:sp>
        <p:nvSpPr>
          <p:cNvPr id="5" name="Rectangle 12"/>
          <p:cNvSpPr>
            <a:spLocks noGrp="1" noChangeArrowheads="1"/>
          </p:cNvSpPr>
          <p:nvPr>
            <p:ph type="dt" sz="half" idx="10"/>
          </p:nvPr>
        </p:nvSpPr>
        <p:spPr>
          <a:ln/>
        </p:spPr>
        <p:txBody>
          <a:bodyPr/>
          <a:lstStyle>
            <a:lvl1pPr>
              <a:defRPr/>
            </a:lvl1pPr>
          </a:lstStyle>
          <a:p>
            <a:pPr>
              <a:defRPr/>
            </a:pPr>
            <a:fld id="{5A92BF72-E7DE-4B8B-B7AD-961002AC0B3E}" type="datetimeFigureOut">
              <a:rPr lang="th-TH">
                <a:solidFill>
                  <a:srgbClr val="FFFFFF"/>
                </a:solidFill>
              </a:rPr>
              <a:pPr>
                <a:defRPr/>
              </a:pPr>
              <a:t>17/03/59</a:t>
            </a:fld>
            <a:endParaRPr lang="th-TH">
              <a:solidFill>
                <a:srgbClr val="FFFFFF"/>
              </a:solidFill>
            </a:endParaRPr>
          </a:p>
        </p:txBody>
      </p:sp>
      <p:sp>
        <p:nvSpPr>
          <p:cNvPr id="6" name="Rectangle 13"/>
          <p:cNvSpPr>
            <a:spLocks noGrp="1" noChangeArrowheads="1"/>
          </p:cNvSpPr>
          <p:nvPr>
            <p:ph type="ftr" sz="quarter" idx="11"/>
          </p:nvPr>
        </p:nvSpPr>
        <p:spPr>
          <a:ln/>
        </p:spPr>
        <p:txBody>
          <a:bodyPr/>
          <a:lstStyle>
            <a:lvl1pPr>
              <a:defRPr/>
            </a:lvl1pPr>
          </a:lstStyle>
          <a:p>
            <a:pPr>
              <a:defRPr/>
            </a:pPr>
            <a:endParaRPr lang="th-TH">
              <a:solidFill>
                <a:srgbClr val="FFFFFF"/>
              </a:solidFill>
            </a:endParaRPr>
          </a:p>
        </p:txBody>
      </p:sp>
      <p:sp>
        <p:nvSpPr>
          <p:cNvPr id="7" name="Rectangle 14"/>
          <p:cNvSpPr>
            <a:spLocks noGrp="1" noChangeArrowheads="1"/>
          </p:cNvSpPr>
          <p:nvPr>
            <p:ph type="sldNum" sz="quarter" idx="12"/>
          </p:nvPr>
        </p:nvSpPr>
        <p:spPr>
          <a:ln/>
        </p:spPr>
        <p:txBody>
          <a:bodyPr/>
          <a:lstStyle>
            <a:lvl1pPr>
              <a:defRPr/>
            </a:lvl1pPr>
          </a:lstStyle>
          <a:p>
            <a:pPr>
              <a:defRPr/>
            </a:pPr>
            <a:fld id="{294A2003-E6B0-4907-8E6F-7100BEA7C06E}" type="slidenum">
              <a:rPr lang="en-US" altLang="th-TH">
                <a:solidFill>
                  <a:srgbClr val="FFFFFF"/>
                </a:solidFill>
              </a:rPr>
              <a:pPr>
                <a:defRPr/>
              </a:pPr>
              <a:t>‹#›</a:t>
            </a:fld>
            <a:endParaRPr lang="th-TH" altLang="th-TH">
              <a:solidFill>
                <a:srgbClr val="FFFFFF"/>
              </a:solidFill>
            </a:endParaRPr>
          </a:p>
        </p:txBody>
      </p:sp>
    </p:spTree>
    <p:extLst>
      <p:ext uri="{BB962C8B-B14F-4D97-AF65-F5344CB8AC3E}">
        <p14:creationId xmlns:p14="http://schemas.microsoft.com/office/powerpoint/2010/main" val="696732349"/>
      </p:ext>
    </p:extLst>
  </p:cSld>
  <p:clrMapOvr>
    <a:masterClrMapping/>
  </p:clrMapOvr>
  <p:transition>
    <p:random/>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2389717" y="4800600"/>
            <a:ext cx="7315200" cy="566738"/>
          </a:xfrm>
        </p:spPr>
        <p:txBody>
          <a:bodyPr anchor="b"/>
          <a:lstStyle>
            <a:lvl1pPr algn="l">
              <a:defRPr sz="2000" b="1"/>
            </a:lvl1pPr>
          </a:lstStyle>
          <a:p>
            <a:r>
              <a:rPr lang="th-TH" smtClean="0"/>
              <a:t>คลิกเพื่อแก้ไขลักษณะชื่อเรื่องต้นแบบ</a:t>
            </a:r>
            <a:endParaRPr lang="th-TH"/>
          </a:p>
        </p:txBody>
      </p:sp>
      <p:sp>
        <p:nvSpPr>
          <p:cNvPr id="3" name="ตัวยึดรูปภาพ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ตัวยึดข้อความ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คลิกเพื่อแก้ไขลักษณะของข้อความต้นแบบ</a:t>
            </a:r>
          </a:p>
        </p:txBody>
      </p:sp>
      <p:sp>
        <p:nvSpPr>
          <p:cNvPr id="5" name="Rectangle 12"/>
          <p:cNvSpPr>
            <a:spLocks noGrp="1" noChangeArrowheads="1"/>
          </p:cNvSpPr>
          <p:nvPr>
            <p:ph type="dt" sz="half" idx="10"/>
          </p:nvPr>
        </p:nvSpPr>
        <p:spPr>
          <a:ln/>
        </p:spPr>
        <p:txBody>
          <a:bodyPr/>
          <a:lstStyle>
            <a:lvl1pPr>
              <a:defRPr/>
            </a:lvl1pPr>
          </a:lstStyle>
          <a:p>
            <a:pPr>
              <a:defRPr/>
            </a:pPr>
            <a:fld id="{6520F40C-69E8-43EA-8FE4-6D1B54CD6D45}" type="datetimeFigureOut">
              <a:rPr lang="th-TH">
                <a:solidFill>
                  <a:srgbClr val="FFFFFF"/>
                </a:solidFill>
              </a:rPr>
              <a:pPr>
                <a:defRPr/>
              </a:pPr>
              <a:t>17/03/59</a:t>
            </a:fld>
            <a:endParaRPr lang="th-TH">
              <a:solidFill>
                <a:srgbClr val="FFFFFF"/>
              </a:solidFill>
            </a:endParaRPr>
          </a:p>
        </p:txBody>
      </p:sp>
      <p:sp>
        <p:nvSpPr>
          <p:cNvPr id="6" name="Rectangle 13"/>
          <p:cNvSpPr>
            <a:spLocks noGrp="1" noChangeArrowheads="1"/>
          </p:cNvSpPr>
          <p:nvPr>
            <p:ph type="ftr" sz="quarter" idx="11"/>
          </p:nvPr>
        </p:nvSpPr>
        <p:spPr>
          <a:ln/>
        </p:spPr>
        <p:txBody>
          <a:bodyPr/>
          <a:lstStyle>
            <a:lvl1pPr>
              <a:defRPr/>
            </a:lvl1pPr>
          </a:lstStyle>
          <a:p>
            <a:pPr>
              <a:defRPr/>
            </a:pPr>
            <a:endParaRPr lang="th-TH">
              <a:solidFill>
                <a:srgbClr val="FFFFFF"/>
              </a:solidFill>
            </a:endParaRPr>
          </a:p>
        </p:txBody>
      </p:sp>
      <p:sp>
        <p:nvSpPr>
          <p:cNvPr id="7" name="Rectangle 14"/>
          <p:cNvSpPr>
            <a:spLocks noGrp="1" noChangeArrowheads="1"/>
          </p:cNvSpPr>
          <p:nvPr>
            <p:ph type="sldNum" sz="quarter" idx="12"/>
          </p:nvPr>
        </p:nvSpPr>
        <p:spPr>
          <a:ln/>
        </p:spPr>
        <p:txBody>
          <a:bodyPr/>
          <a:lstStyle>
            <a:lvl1pPr>
              <a:defRPr/>
            </a:lvl1pPr>
          </a:lstStyle>
          <a:p>
            <a:pPr>
              <a:defRPr/>
            </a:pPr>
            <a:fld id="{83E3FCBA-0948-4E93-BBF0-5DE07EA92B14}" type="slidenum">
              <a:rPr lang="en-US" altLang="th-TH">
                <a:solidFill>
                  <a:srgbClr val="FFFFFF"/>
                </a:solidFill>
              </a:rPr>
              <a:pPr>
                <a:defRPr/>
              </a:pPr>
              <a:t>‹#›</a:t>
            </a:fld>
            <a:endParaRPr lang="th-TH" altLang="th-TH">
              <a:solidFill>
                <a:srgbClr val="FFFFFF"/>
              </a:solidFill>
            </a:endParaRPr>
          </a:p>
        </p:txBody>
      </p:sp>
    </p:spTree>
    <p:extLst>
      <p:ext uri="{BB962C8B-B14F-4D97-AF65-F5344CB8AC3E}">
        <p14:creationId xmlns:p14="http://schemas.microsoft.com/office/powerpoint/2010/main" val="3804524494"/>
      </p:ext>
    </p:extLst>
  </p:cSld>
  <p:clrMapOvr>
    <a:masterClrMapping/>
  </p:clrMapOvr>
  <p:transition>
    <p:random/>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ยึดข้อความแนวตั้ง 2"/>
          <p:cNvSpPr>
            <a:spLocks noGrp="1"/>
          </p:cNvSpPr>
          <p:nvPr>
            <p:ph type="body" orient="vert" idx="1"/>
          </p:nvPr>
        </p:nvSpPr>
        <p:spPr/>
        <p:txBody>
          <a:bodyPr vert="eaVert"/>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12"/>
          <p:cNvSpPr>
            <a:spLocks noGrp="1" noChangeArrowheads="1"/>
          </p:cNvSpPr>
          <p:nvPr>
            <p:ph type="dt" sz="half" idx="10"/>
          </p:nvPr>
        </p:nvSpPr>
        <p:spPr>
          <a:ln/>
        </p:spPr>
        <p:txBody>
          <a:bodyPr/>
          <a:lstStyle>
            <a:lvl1pPr>
              <a:defRPr/>
            </a:lvl1pPr>
          </a:lstStyle>
          <a:p>
            <a:pPr>
              <a:defRPr/>
            </a:pPr>
            <a:fld id="{CCAC3C7C-CB9C-403D-916A-C32C56D591BA}" type="datetimeFigureOut">
              <a:rPr lang="th-TH">
                <a:solidFill>
                  <a:srgbClr val="FFFFFF"/>
                </a:solidFill>
              </a:rPr>
              <a:pPr>
                <a:defRPr/>
              </a:pPr>
              <a:t>17/03/59</a:t>
            </a:fld>
            <a:endParaRPr lang="th-TH">
              <a:solidFill>
                <a:srgbClr val="FFFFFF"/>
              </a:solidFill>
            </a:endParaRPr>
          </a:p>
        </p:txBody>
      </p:sp>
      <p:sp>
        <p:nvSpPr>
          <p:cNvPr id="5" name="Rectangle 13"/>
          <p:cNvSpPr>
            <a:spLocks noGrp="1" noChangeArrowheads="1"/>
          </p:cNvSpPr>
          <p:nvPr>
            <p:ph type="ftr" sz="quarter" idx="11"/>
          </p:nvPr>
        </p:nvSpPr>
        <p:spPr>
          <a:ln/>
        </p:spPr>
        <p:txBody>
          <a:bodyPr/>
          <a:lstStyle>
            <a:lvl1pPr>
              <a:defRPr/>
            </a:lvl1pPr>
          </a:lstStyle>
          <a:p>
            <a:pPr>
              <a:defRPr/>
            </a:pPr>
            <a:endParaRPr lang="th-TH">
              <a:solidFill>
                <a:srgbClr val="FFFFFF"/>
              </a:solidFill>
            </a:endParaRPr>
          </a:p>
        </p:txBody>
      </p:sp>
      <p:sp>
        <p:nvSpPr>
          <p:cNvPr id="6" name="Rectangle 14"/>
          <p:cNvSpPr>
            <a:spLocks noGrp="1" noChangeArrowheads="1"/>
          </p:cNvSpPr>
          <p:nvPr>
            <p:ph type="sldNum" sz="quarter" idx="12"/>
          </p:nvPr>
        </p:nvSpPr>
        <p:spPr>
          <a:ln/>
        </p:spPr>
        <p:txBody>
          <a:bodyPr/>
          <a:lstStyle>
            <a:lvl1pPr>
              <a:defRPr/>
            </a:lvl1pPr>
          </a:lstStyle>
          <a:p>
            <a:pPr>
              <a:defRPr/>
            </a:pPr>
            <a:fld id="{DE7CEA57-1508-465C-A910-79D49000285C}" type="slidenum">
              <a:rPr lang="en-US" altLang="th-TH">
                <a:solidFill>
                  <a:srgbClr val="FFFFFF"/>
                </a:solidFill>
              </a:rPr>
              <a:pPr>
                <a:defRPr/>
              </a:pPr>
              <a:t>‹#›</a:t>
            </a:fld>
            <a:endParaRPr lang="th-TH" altLang="th-TH">
              <a:solidFill>
                <a:srgbClr val="FFFFFF"/>
              </a:solidFill>
            </a:endParaRPr>
          </a:p>
        </p:txBody>
      </p:sp>
    </p:spTree>
    <p:extLst>
      <p:ext uri="{BB962C8B-B14F-4D97-AF65-F5344CB8AC3E}">
        <p14:creationId xmlns:p14="http://schemas.microsoft.com/office/powerpoint/2010/main" val="289416656"/>
      </p:ext>
    </p:extLst>
  </p:cSld>
  <p:clrMapOvr>
    <a:masterClrMapping/>
  </p:clrMapOvr>
  <p:transition>
    <p:random/>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ชื่อเรื่องแนวตั้ง 1"/>
          <p:cNvSpPr>
            <a:spLocks noGrp="1"/>
          </p:cNvSpPr>
          <p:nvPr>
            <p:ph type="title" orient="vert"/>
          </p:nvPr>
        </p:nvSpPr>
        <p:spPr>
          <a:xfrm>
            <a:off x="8839200" y="277813"/>
            <a:ext cx="2743200" cy="5853112"/>
          </a:xfrm>
        </p:spPr>
        <p:txBody>
          <a:bodyPr vert="eaVert"/>
          <a:lstStyle/>
          <a:p>
            <a:r>
              <a:rPr lang="th-TH" smtClean="0"/>
              <a:t>คลิกเพื่อแก้ไขลักษณะชื่อเรื่องต้นแบบ</a:t>
            </a:r>
            <a:endParaRPr lang="th-TH"/>
          </a:p>
        </p:txBody>
      </p:sp>
      <p:sp>
        <p:nvSpPr>
          <p:cNvPr id="3" name="ตัวยึดข้อความแนวตั้ง 2"/>
          <p:cNvSpPr>
            <a:spLocks noGrp="1"/>
          </p:cNvSpPr>
          <p:nvPr>
            <p:ph type="body" orient="vert" idx="1"/>
          </p:nvPr>
        </p:nvSpPr>
        <p:spPr>
          <a:xfrm>
            <a:off x="609600" y="277813"/>
            <a:ext cx="8026400" cy="5853112"/>
          </a:xfrm>
        </p:spPr>
        <p:txBody>
          <a:bodyPr vert="eaVert"/>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12"/>
          <p:cNvSpPr>
            <a:spLocks noGrp="1" noChangeArrowheads="1"/>
          </p:cNvSpPr>
          <p:nvPr>
            <p:ph type="dt" sz="half" idx="10"/>
          </p:nvPr>
        </p:nvSpPr>
        <p:spPr>
          <a:ln/>
        </p:spPr>
        <p:txBody>
          <a:bodyPr/>
          <a:lstStyle>
            <a:lvl1pPr>
              <a:defRPr/>
            </a:lvl1pPr>
          </a:lstStyle>
          <a:p>
            <a:pPr>
              <a:defRPr/>
            </a:pPr>
            <a:fld id="{E4BD3E9F-5DCB-4DF8-A603-9FFD49F79A82}" type="datetimeFigureOut">
              <a:rPr lang="th-TH">
                <a:solidFill>
                  <a:srgbClr val="FFFFFF"/>
                </a:solidFill>
              </a:rPr>
              <a:pPr>
                <a:defRPr/>
              </a:pPr>
              <a:t>17/03/59</a:t>
            </a:fld>
            <a:endParaRPr lang="th-TH">
              <a:solidFill>
                <a:srgbClr val="FFFFFF"/>
              </a:solidFill>
            </a:endParaRPr>
          </a:p>
        </p:txBody>
      </p:sp>
      <p:sp>
        <p:nvSpPr>
          <p:cNvPr id="5" name="Rectangle 13"/>
          <p:cNvSpPr>
            <a:spLocks noGrp="1" noChangeArrowheads="1"/>
          </p:cNvSpPr>
          <p:nvPr>
            <p:ph type="ftr" sz="quarter" idx="11"/>
          </p:nvPr>
        </p:nvSpPr>
        <p:spPr>
          <a:ln/>
        </p:spPr>
        <p:txBody>
          <a:bodyPr/>
          <a:lstStyle>
            <a:lvl1pPr>
              <a:defRPr/>
            </a:lvl1pPr>
          </a:lstStyle>
          <a:p>
            <a:pPr>
              <a:defRPr/>
            </a:pPr>
            <a:endParaRPr lang="th-TH">
              <a:solidFill>
                <a:srgbClr val="FFFFFF"/>
              </a:solidFill>
            </a:endParaRPr>
          </a:p>
        </p:txBody>
      </p:sp>
      <p:sp>
        <p:nvSpPr>
          <p:cNvPr id="6" name="Rectangle 14"/>
          <p:cNvSpPr>
            <a:spLocks noGrp="1" noChangeArrowheads="1"/>
          </p:cNvSpPr>
          <p:nvPr>
            <p:ph type="sldNum" sz="quarter" idx="12"/>
          </p:nvPr>
        </p:nvSpPr>
        <p:spPr>
          <a:ln/>
        </p:spPr>
        <p:txBody>
          <a:bodyPr/>
          <a:lstStyle>
            <a:lvl1pPr>
              <a:defRPr/>
            </a:lvl1pPr>
          </a:lstStyle>
          <a:p>
            <a:pPr>
              <a:defRPr/>
            </a:pPr>
            <a:fld id="{E7CFB9F7-80E7-46B4-B699-2C1AB931393B}" type="slidenum">
              <a:rPr lang="en-US" altLang="th-TH">
                <a:solidFill>
                  <a:srgbClr val="FFFFFF"/>
                </a:solidFill>
              </a:rPr>
              <a:pPr>
                <a:defRPr/>
              </a:pPr>
              <a:t>‹#›</a:t>
            </a:fld>
            <a:endParaRPr lang="th-TH" altLang="th-TH">
              <a:solidFill>
                <a:srgbClr val="FFFFFF"/>
              </a:solidFill>
            </a:endParaRPr>
          </a:p>
        </p:txBody>
      </p:sp>
    </p:spTree>
    <p:extLst>
      <p:ext uri="{BB962C8B-B14F-4D97-AF65-F5344CB8AC3E}">
        <p14:creationId xmlns:p14="http://schemas.microsoft.com/office/powerpoint/2010/main" val="782632637"/>
      </p:ext>
    </p:extLst>
  </p:cSld>
  <p:clrMapOvr>
    <a:masterClrMapping/>
  </p:clrMapOvr>
  <p:transition>
    <p:random/>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tbl" preserve="1">
  <p:cSld name="ชื่อเรื่องและตาราง">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609600" y="277814"/>
            <a:ext cx="10972800" cy="1139825"/>
          </a:xfrm>
        </p:spPr>
        <p:txBody>
          <a:bodyPr/>
          <a:lstStyle/>
          <a:p>
            <a:r>
              <a:rPr lang="th-TH" smtClean="0"/>
              <a:t>คลิกเพื่อแก้ไขลักษณะชื่อเรื่องต้นแบบ</a:t>
            </a:r>
            <a:endParaRPr lang="th-TH"/>
          </a:p>
        </p:txBody>
      </p:sp>
      <p:sp>
        <p:nvSpPr>
          <p:cNvPr id="3" name="ตัวยึดตาราง 2"/>
          <p:cNvSpPr>
            <a:spLocks noGrp="1"/>
          </p:cNvSpPr>
          <p:nvPr>
            <p:ph type="tbl" idx="1"/>
          </p:nvPr>
        </p:nvSpPr>
        <p:spPr>
          <a:xfrm>
            <a:off x="609600" y="1600201"/>
            <a:ext cx="10972800" cy="4530725"/>
          </a:xfrm>
        </p:spPr>
        <p:txBody>
          <a:bodyPr/>
          <a:lstStyle/>
          <a:p>
            <a:pPr lvl="0"/>
            <a:endParaRPr lang="th-TH" noProof="0" smtClean="0"/>
          </a:p>
        </p:txBody>
      </p:sp>
      <p:sp>
        <p:nvSpPr>
          <p:cNvPr id="4" name="Rectangle 12"/>
          <p:cNvSpPr>
            <a:spLocks noGrp="1" noChangeArrowheads="1"/>
          </p:cNvSpPr>
          <p:nvPr>
            <p:ph type="dt" sz="half" idx="10"/>
          </p:nvPr>
        </p:nvSpPr>
        <p:spPr>
          <a:ln/>
        </p:spPr>
        <p:txBody>
          <a:bodyPr/>
          <a:lstStyle>
            <a:lvl1pPr>
              <a:defRPr/>
            </a:lvl1pPr>
          </a:lstStyle>
          <a:p>
            <a:pPr>
              <a:defRPr/>
            </a:pPr>
            <a:fld id="{AAD3ADEA-AEF0-4526-86A4-91B59CD3555F}" type="datetimeFigureOut">
              <a:rPr lang="th-TH">
                <a:solidFill>
                  <a:srgbClr val="FFFFFF"/>
                </a:solidFill>
              </a:rPr>
              <a:pPr>
                <a:defRPr/>
              </a:pPr>
              <a:t>17/03/59</a:t>
            </a:fld>
            <a:endParaRPr lang="th-TH">
              <a:solidFill>
                <a:srgbClr val="FFFFFF"/>
              </a:solidFill>
            </a:endParaRPr>
          </a:p>
        </p:txBody>
      </p:sp>
      <p:sp>
        <p:nvSpPr>
          <p:cNvPr id="5" name="Rectangle 13"/>
          <p:cNvSpPr>
            <a:spLocks noGrp="1" noChangeArrowheads="1"/>
          </p:cNvSpPr>
          <p:nvPr>
            <p:ph type="ftr" sz="quarter" idx="11"/>
          </p:nvPr>
        </p:nvSpPr>
        <p:spPr>
          <a:ln/>
        </p:spPr>
        <p:txBody>
          <a:bodyPr/>
          <a:lstStyle>
            <a:lvl1pPr>
              <a:defRPr/>
            </a:lvl1pPr>
          </a:lstStyle>
          <a:p>
            <a:pPr>
              <a:defRPr/>
            </a:pPr>
            <a:endParaRPr lang="th-TH">
              <a:solidFill>
                <a:srgbClr val="FFFFFF"/>
              </a:solidFill>
            </a:endParaRPr>
          </a:p>
        </p:txBody>
      </p:sp>
      <p:sp>
        <p:nvSpPr>
          <p:cNvPr id="6" name="Rectangle 14"/>
          <p:cNvSpPr>
            <a:spLocks noGrp="1" noChangeArrowheads="1"/>
          </p:cNvSpPr>
          <p:nvPr>
            <p:ph type="sldNum" sz="quarter" idx="12"/>
          </p:nvPr>
        </p:nvSpPr>
        <p:spPr>
          <a:ln/>
        </p:spPr>
        <p:txBody>
          <a:bodyPr/>
          <a:lstStyle>
            <a:lvl1pPr>
              <a:defRPr/>
            </a:lvl1pPr>
          </a:lstStyle>
          <a:p>
            <a:pPr>
              <a:defRPr/>
            </a:pPr>
            <a:fld id="{EB030ABC-DCC0-4BBD-8D55-9F5372CFAA6C}" type="slidenum">
              <a:rPr lang="en-US" altLang="th-TH">
                <a:solidFill>
                  <a:srgbClr val="FFFFFF"/>
                </a:solidFill>
              </a:rPr>
              <a:pPr>
                <a:defRPr/>
              </a:pPr>
              <a:t>‹#›</a:t>
            </a:fld>
            <a:endParaRPr lang="th-TH" altLang="th-TH">
              <a:solidFill>
                <a:srgbClr val="FFFFFF"/>
              </a:solidFill>
            </a:endParaRPr>
          </a:p>
        </p:txBody>
      </p:sp>
    </p:spTree>
    <p:extLst>
      <p:ext uri="{BB962C8B-B14F-4D97-AF65-F5344CB8AC3E}">
        <p14:creationId xmlns:p14="http://schemas.microsoft.com/office/powerpoint/2010/main" val="339074747"/>
      </p:ext>
    </p:extLst>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40318" y="457200"/>
            <a:ext cx="3932767" cy="1600200"/>
          </a:xfrm>
        </p:spPr>
        <p:txBody>
          <a:bodyPr anchor="b"/>
          <a:lstStyle>
            <a:lvl1pPr>
              <a:defRPr sz="3200"/>
            </a:lvl1pPr>
          </a:lstStyle>
          <a:p>
            <a:r>
              <a:rPr lang="th-TH" smtClean="0"/>
              <a:t>คลิกเพื่อแก้ไขสไตล์ชื่อเรื่องต้นแบบ</a:t>
            </a:r>
            <a:endParaRPr lang="th-TH"/>
          </a:p>
        </p:txBody>
      </p:sp>
      <p:sp>
        <p:nvSpPr>
          <p:cNvPr id="3" name="ตัวแทนเนื้อหา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ข้อความ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h-TH" smtClean="0"/>
              <a:t>คลิกเพื่อแก้ไขสไตล์ของข้อความต้นแบบ</a:t>
            </a:r>
          </a:p>
        </p:txBody>
      </p:sp>
      <p:sp>
        <p:nvSpPr>
          <p:cNvPr id="5"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B2A1154E-C80A-4982-B336-AA70DCF4C092}"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2766011947"/>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type="title" preserve="1">
  <p:cSld name="ภาพนิ่งชื่อเรื่อง">
    <p:spTree>
      <p:nvGrpSpPr>
        <p:cNvPr id="1" name=""/>
        <p:cNvGrpSpPr/>
        <p:nvPr/>
      </p:nvGrpSpPr>
      <p:grpSpPr>
        <a:xfrm>
          <a:off x="0" y="0"/>
          <a:ext cx="0" cy="0"/>
          <a:chOff x="0" y="0"/>
          <a:chExt cx="0" cy="0"/>
        </a:xfrm>
      </p:grpSpPr>
      <p:sp>
        <p:nvSpPr>
          <p:cNvPr id="4" name="สี่เหลี่ยมผืนผ้า 3"/>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a:solidFill>
                <a:prstClr val="white"/>
              </a:solidFill>
            </a:endParaRPr>
          </a:p>
        </p:txBody>
      </p:sp>
      <p:sp>
        <p:nvSpPr>
          <p:cNvPr id="5" name="สี่เหลี่ยมผืนผ้า 4"/>
          <p:cNvSpPr/>
          <p:nvPr/>
        </p:nvSpPr>
        <p:spPr bwMode="auto">
          <a:xfrm>
            <a:off x="368301"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a:solidFill>
                <a:prstClr val="white"/>
              </a:solidFill>
            </a:endParaRPr>
          </a:p>
        </p:txBody>
      </p:sp>
      <p:sp>
        <p:nvSpPr>
          <p:cNvPr id="6" name="สี่เหลี่ยมผืนผ้า 5"/>
          <p:cNvSpPr/>
          <p:nvPr/>
        </p:nvSpPr>
        <p:spPr bwMode="auto">
          <a:xfrm>
            <a:off x="1320801" y="0"/>
            <a:ext cx="243417"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a:solidFill>
                <a:prstClr val="white"/>
              </a:solidFill>
            </a:endParaRPr>
          </a:p>
        </p:txBody>
      </p:sp>
      <p:sp>
        <p:nvSpPr>
          <p:cNvPr id="7" name="สี่เหลี่ยมผืนผ้า 6"/>
          <p:cNvSpPr/>
          <p:nvPr/>
        </p:nvSpPr>
        <p:spPr bwMode="auto">
          <a:xfrm>
            <a:off x="1521885" y="0"/>
            <a:ext cx="306916"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a:solidFill>
                <a:prstClr val="white"/>
              </a:solidFill>
            </a:endParaRPr>
          </a:p>
        </p:txBody>
      </p:sp>
      <p:sp>
        <p:nvSpPr>
          <p:cNvPr id="10" name="ตัวเชื่อมต่อตรง 9"/>
          <p:cNvSpPr>
            <a:spLocks noChangeShapeType="1"/>
          </p:cNvSpPr>
          <p:nvPr/>
        </p:nvSpPr>
        <p:spPr bwMode="auto">
          <a:xfrm>
            <a:off x="141817"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fontAlgn="base">
              <a:spcBef>
                <a:spcPct val="20000"/>
              </a:spcBef>
              <a:spcAft>
                <a:spcPct val="0"/>
              </a:spcAft>
              <a:buFontTx/>
              <a:buChar char="•"/>
              <a:defRPr/>
            </a:pPr>
            <a:endParaRPr lang="en-US" sz="3200">
              <a:solidFill>
                <a:prstClr val="black"/>
              </a:solidFill>
              <a:latin typeface="Arial" panose="020B0604020202020204" pitchFamily="34" charset="0"/>
              <a:cs typeface="Arial" panose="020B0604020202020204" pitchFamily="34" charset="0"/>
            </a:endParaRPr>
          </a:p>
        </p:txBody>
      </p:sp>
      <p:sp>
        <p:nvSpPr>
          <p:cNvPr id="11" name="ตัวเชื่อมต่อตรง 10"/>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fontAlgn="base">
              <a:spcBef>
                <a:spcPct val="20000"/>
              </a:spcBef>
              <a:spcAft>
                <a:spcPct val="0"/>
              </a:spcAft>
              <a:buFontTx/>
              <a:buChar char="•"/>
              <a:defRPr/>
            </a:pPr>
            <a:endParaRPr lang="en-US" sz="3200">
              <a:solidFill>
                <a:prstClr val="black"/>
              </a:solidFill>
              <a:latin typeface="Arial" panose="020B0604020202020204" pitchFamily="34" charset="0"/>
              <a:cs typeface="Arial" panose="020B0604020202020204" pitchFamily="34" charset="0"/>
            </a:endParaRPr>
          </a:p>
        </p:txBody>
      </p:sp>
      <p:sp>
        <p:nvSpPr>
          <p:cNvPr id="12" name="ตัวเชื่อมต่อตรง 11"/>
          <p:cNvSpPr>
            <a:spLocks noChangeShapeType="1"/>
          </p:cNvSpPr>
          <p:nvPr/>
        </p:nvSpPr>
        <p:spPr bwMode="auto">
          <a:xfrm>
            <a:off x="1138767"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fontAlgn="base">
              <a:spcBef>
                <a:spcPct val="20000"/>
              </a:spcBef>
              <a:spcAft>
                <a:spcPct val="0"/>
              </a:spcAft>
              <a:buFontTx/>
              <a:buChar char="•"/>
              <a:defRPr/>
            </a:pPr>
            <a:endParaRPr lang="en-US" sz="3200">
              <a:solidFill>
                <a:prstClr val="black"/>
              </a:solidFill>
              <a:latin typeface="Arial" panose="020B0604020202020204" pitchFamily="34" charset="0"/>
              <a:cs typeface="Arial" panose="020B0604020202020204" pitchFamily="34" charset="0"/>
            </a:endParaRPr>
          </a:p>
        </p:txBody>
      </p:sp>
      <p:sp>
        <p:nvSpPr>
          <p:cNvPr id="13" name="ตัวเชื่อมต่อตรง 12"/>
          <p:cNvSpPr>
            <a:spLocks noChangeShapeType="1"/>
          </p:cNvSpPr>
          <p:nvPr/>
        </p:nvSpPr>
        <p:spPr bwMode="auto">
          <a:xfrm>
            <a:off x="2302933"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fontAlgn="base">
              <a:spcBef>
                <a:spcPct val="20000"/>
              </a:spcBef>
              <a:spcAft>
                <a:spcPct val="0"/>
              </a:spcAft>
              <a:buFontTx/>
              <a:buChar char="•"/>
              <a:defRPr/>
            </a:pPr>
            <a:endParaRPr lang="en-US" sz="3200">
              <a:solidFill>
                <a:prstClr val="black"/>
              </a:solidFill>
              <a:latin typeface="Arial" panose="020B0604020202020204" pitchFamily="34" charset="0"/>
              <a:cs typeface="Arial" panose="020B0604020202020204" pitchFamily="34" charset="0"/>
            </a:endParaRPr>
          </a:p>
        </p:txBody>
      </p:sp>
      <p:sp>
        <p:nvSpPr>
          <p:cNvPr id="14" name="ตัวเชื่อมต่อตรง 13"/>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fontAlgn="base">
              <a:spcBef>
                <a:spcPct val="20000"/>
              </a:spcBef>
              <a:spcAft>
                <a:spcPct val="0"/>
              </a:spcAft>
              <a:buFontTx/>
              <a:buChar char="•"/>
              <a:defRPr/>
            </a:pPr>
            <a:endParaRPr lang="en-US" sz="3200">
              <a:solidFill>
                <a:prstClr val="black"/>
              </a:solidFill>
              <a:latin typeface="Arial" panose="020B0604020202020204" pitchFamily="34" charset="0"/>
              <a:cs typeface="Arial" panose="020B0604020202020204" pitchFamily="34" charset="0"/>
            </a:endParaRPr>
          </a:p>
        </p:txBody>
      </p:sp>
      <p:sp>
        <p:nvSpPr>
          <p:cNvPr id="15" name="ตัวเชื่อมต่อตรง 14"/>
          <p:cNvSpPr>
            <a:spLocks noChangeShapeType="1"/>
          </p:cNvSpPr>
          <p:nvPr/>
        </p:nvSpPr>
        <p:spPr bwMode="auto">
          <a:xfrm>
            <a:off x="1215178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base">
              <a:spcBef>
                <a:spcPct val="20000"/>
              </a:spcBef>
              <a:spcAft>
                <a:spcPct val="0"/>
              </a:spcAft>
              <a:buFontTx/>
              <a:buChar char="•"/>
              <a:defRPr/>
            </a:pPr>
            <a:endParaRPr lang="en-US" sz="3200">
              <a:solidFill>
                <a:prstClr val="black"/>
              </a:solidFill>
              <a:latin typeface="Arial" panose="020B0604020202020204" pitchFamily="34" charset="0"/>
              <a:cs typeface="Arial" panose="020B0604020202020204" pitchFamily="34" charset="0"/>
            </a:endParaRPr>
          </a:p>
        </p:txBody>
      </p:sp>
      <p:sp>
        <p:nvSpPr>
          <p:cNvPr id="16" name="สี่เหลี่ยมผืนผ้า 15"/>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dirty="0">
              <a:solidFill>
                <a:prstClr val="white"/>
              </a:solidFill>
            </a:endParaRPr>
          </a:p>
        </p:txBody>
      </p:sp>
      <p:sp>
        <p:nvSpPr>
          <p:cNvPr id="17" name="วงรี 16"/>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dirty="0">
              <a:solidFill>
                <a:prstClr val="white"/>
              </a:solidFill>
            </a:endParaRPr>
          </a:p>
        </p:txBody>
      </p:sp>
      <p:sp>
        <p:nvSpPr>
          <p:cNvPr id="18" name="วงรี 17"/>
          <p:cNvSpPr/>
          <p:nvPr/>
        </p:nvSpPr>
        <p:spPr bwMode="auto">
          <a:xfrm>
            <a:off x="1746251" y="4867275"/>
            <a:ext cx="855133"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dirty="0">
              <a:solidFill>
                <a:prstClr val="white"/>
              </a:solidFill>
            </a:endParaRPr>
          </a:p>
        </p:txBody>
      </p:sp>
      <p:sp>
        <p:nvSpPr>
          <p:cNvPr id="19" name="วงรี 18"/>
          <p:cNvSpPr/>
          <p:nvPr/>
        </p:nvSpPr>
        <p:spPr bwMode="auto">
          <a:xfrm>
            <a:off x="1454151" y="5500689"/>
            <a:ext cx="184149"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dirty="0">
              <a:solidFill>
                <a:prstClr val="white"/>
              </a:solidFill>
            </a:endParaRPr>
          </a:p>
        </p:txBody>
      </p:sp>
      <p:sp>
        <p:nvSpPr>
          <p:cNvPr id="20" name="วงรี 19"/>
          <p:cNvSpPr/>
          <p:nvPr/>
        </p:nvSpPr>
        <p:spPr bwMode="auto">
          <a:xfrm>
            <a:off x="2218267" y="5788025"/>
            <a:ext cx="366184"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dirty="0">
              <a:solidFill>
                <a:prstClr val="white"/>
              </a:solidFill>
            </a:endParaRPr>
          </a:p>
        </p:txBody>
      </p:sp>
      <p:sp>
        <p:nvSpPr>
          <p:cNvPr id="21" name="วงรี 20"/>
          <p:cNvSpPr/>
          <p:nvPr/>
        </p:nvSpPr>
        <p:spPr>
          <a:xfrm>
            <a:off x="2540001" y="4495801"/>
            <a:ext cx="48683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dirty="0">
              <a:solidFill>
                <a:prstClr val="white"/>
              </a:solidFill>
            </a:endParaRPr>
          </a:p>
        </p:txBody>
      </p:sp>
      <p:sp>
        <p:nvSpPr>
          <p:cNvPr id="8" name="ชื่อเรื่อง 7"/>
          <p:cNvSpPr>
            <a:spLocks noGrp="1"/>
          </p:cNvSpPr>
          <p:nvPr>
            <p:ph type="ctrTitle"/>
          </p:nvPr>
        </p:nvSpPr>
        <p:spPr>
          <a:xfrm>
            <a:off x="3048000" y="3124200"/>
            <a:ext cx="8229600" cy="1894362"/>
          </a:xfrm>
        </p:spPr>
        <p:txBody>
          <a:bodyPr/>
          <a:lstStyle>
            <a:lvl1pPr>
              <a:defRPr b="1"/>
            </a:lvl1pPr>
          </a:lstStyle>
          <a:p>
            <a:r>
              <a:rPr lang="th-TH" smtClean="0"/>
              <a:t>คลิกเพื่อแก้ไขลักษณะชื่อเรื่องต้นแบบ</a:t>
            </a:r>
            <a:endParaRPr lang="en-US"/>
          </a:p>
        </p:txBody>
      </p:sp>
      <p:sp>
        <p:nvSpPr>
          <p:cNvPr id="9" name="ชื่อเรื่องรอง 8"/>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h-TH" smtClean="0"/>
              <a:t>คลิกเพื่อแก้ไขลักษณะชื่อเรื่องรองต้นแบบ</a:t>
            </a:r>
            <a:endParaRPr lang="en-US"/>
          </a:p>
        </p:txBody>
      </p:sp>
      <p:sp>
        <p:nvSpPr>
          <p:cNvPr id="22" name="ตัวยึดวันที่ 27"/>
          <p:cNvSpPr>
            <a:spLocks noGrp="1"/>
          </p:cNvSpPr>
          <p:nvPr>
            <p:ph type="dt" sz="half" idx="10"/>
          </p:nvPr>
        </p:nvSpPr>
        <p:spPr bwMode="auto">
          <a:xfrm rot="5400000">
            <a:off x="10733617" y="1111250"/>
            <a:ext cx="2286000" cy="508000"/>
          </a:xfrm>
        </p:spPr>
        <p:txBody>
          <a:bodyPr/>
          <a:lstStyle>
            <a:lvl1pPr>
              <a:defRPr/>
            </a:lvl1pPr>
          </a:lstStyle>
          <a:p>
            <a:pPr>
              <a:defRPr/>
            </a:pPr>
            <a:endParaRPr lang="th-TH">
              <a:solidFill>
                <a:srgbClr val="575F6D"/>
              </a:solidFill>
            </a:endParaRPr>
          </a:p>
        </p:txBody>
      </p:sp>
      <p:sp>
        <p:nvSpPr>
          <p:cNvPr id="23" name="ตัวยึดท้ายกระดาษ 16"/>
          <p:cNvSpPr>
            <a:spLocks noGrp="1"/>
          </p:cNvSpPr>
          <p:nvPr>
            <p:ph type="ftr" sz="quarter" idx="11"/>
          </p:nvPr>
        </p:nvSpPr>
        <p:spPr bwMode="auto">
          <a:xfrm rot="5400000">
            <a:off x="10045701" y="4117447"/>
            <a:ext cx="3657600" cy="512233"/>
          </a:xfrm>
        </p:spPr>
        <p:txBody>
          <a:bodyPr/>
          <a:lstStyle>
            <a:lvl1pPr>
              <a:defRPr/>
            </a:lvl1pPr>
          </a:lstStyle>
          <a:p>
            <a:pPr>
              <a:defRPr/>
            </a:pPr>
            <a:endParaRPr lang="th-TH">
              <a:solidFill>
                <a:srgbClr val="575F6D"/>
              </a:solidFill>
            </a:endParaRPr>
          </a:p>
        </p:txBody>
      </p:sp>
      <p:sp>
        <p:nvSpPr>
          <p:cNvPr id="24" name="ตัวยึดหมายเลขภาพนิ่ง 28"/>
          <p:cNvSpPr>
            <a:spLocks noGrp="1"/>
          </p:cNvSpPr>
          <p:nvPr>
            <p:ph type="sldNum" sz="quarter" idx="12"/>
          </p:nvPr>
        </p:nvSpPr>
        <p:spPr bwMode="auto">
          <a:xfrm>
            <a:off x="1767417" y="4929189"/>
            <a:ext cx="812800" cy="517525"/>
          </a:xfrm>
        </p:spPr>
        <p:txBody>
          <a:bodyPr/>
          <a:lstStyle>
            <a:lvl1pPr>
              <a:defRPr/>
            </a:lvl1pPr>
          </a:lstStyle>
          <a:p>
            <a:pPr>
              <a:defRPr/>
            </a:pPr>
            <a:fld id="{65AAAECF-48AC-45D1-B6E9-8B06134CA954}" type="slidenum">
              <a:rPr lang="en-US" altLang="th-TH"/>
              <a:pPr>
                <a:defRPr/>
              </a:pPr>
              <a:t>‹#›</a:t>
            </a:fld>
            <a:endParaRPr lang="th-TH" altLang="th-TH"/>
          </a:p>
        </p:txBody>
      </p:sp>
    </p:spTree>
    <p:extLst>
      <p:ext uri="{BB962C8B-B14F-4D97-AF65-F5344CB8AC3E}">
        <p14:creationId xmlns:p14="http://schemas.microsoft.com/office/powerpoint/2010/main" val="207648987"/>
      </p:ext>
    </p:extLst>
  </p:cSld>
  <p:clrMapOvr>
    <a:overrideClrMapping bg1="lt1" tx1="dk1" bg2="lt2" tx2="dk2" accent1="accent1" accent2="accent2" accent3="accent3" accent4="accent4" accent5="accent5" accent6="accent6" hlink="hlink" folHlink="folHlink"/>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en-US"/>
          </a:p>
        </p:txBody>
      </p:sp>
      <p:sp>
        <p:nvSpPr>
          <p:cNvPr id="8" name="ตัวยึดเนื้อหา 7"/>
          <p:cNvSpPr>
            <a:spLocks noGrp="1"/>
          </p:cNvSpPr>
          <p:nvPr>
            <p:ph sz="quarter" idx="1"/>
          </p:nvPr>
        </p:nvSpPr>
        <p:spPr>
          <a:xfrm>
            <a:off x="609600" y="1600200"/>
            <a:ext cx="9956800" cy="4873752"/>
          </a:xfrm>
        </p:spPr>
        <p:txBody>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a:p>
        </p:txBody>
      </p:sp>
      <p:sp>
        <p:nvSpPr>
          <p:cNvPr id="4" name="ตัวยึดวันที่ 6"/>
          <p:cNvSpPr>
            <a:spLocks noGrp="1"/>
          </p:cNvSpPr>
          <p:nvPr>
            <p:ph type="dt" sz="half" idx="10"/>
          </p:nvPr>
        </p:nvSpPr>
        <p:spPr/>
        <p:txBody>
          <a:bodyPr rtlCol="0"/>
          <a:lstStyle>
            <a:lvl1pPr>
              <a:defRPr/>
            </a:lvl1pPr>
          </a:lstStyle>
          <a:p>
            <a:pPr>
              <a:defRPr/>
            </a:pPr>
            <a:endParaRPr lang="th-TH">
              <a:solidFill>
                <a:srgbClr val="575F6D"/>
              </a:solidFill>
            </a:endParaRPr>
          </a:p>
        </p:txBody>
      </p:sp>
      <p:sp>
        <p:nvSpPr>
          <p:cNvPr id="5" name="ตัวยึดหมายเลขภาพนิ่ง 8"/>
          <p:cNvSpPr>
            <a:spLocks noGrp="1"/>
          </p:cNvSpPr>
          <p:nvPr>
            <p:ph type="sldNum" sz="quarter" idx="11"/>
          </p:nvPr>
        </p:nvSpPr>
        <p:spPr/>
        <p:txBody>
          <a:bodyPr/>
          <a:lstStyle>
            <a:lvl1pPr>
              <a:defRPr/>
            </a:lvl1pPr>
          </a:lstStyle>
          <a:p>
            <a:pPr>
              <a:defRPr/>
            </a:pPr>
            <a:fld id="{C3448598-8744-4272-AD78-3F5EA6CF557D}" type="slidenum">
              <a:rPr lang="en-US" altLang="th-TH"/>
              <a:pPr>
                <a:defRPr/>
              </a:pPr>
              <a:t>‹#›</a:t>
            </a:fld>
            <a:endParaRPr lang="th-TH" altLang="th-TH"/>
          </a:p>
        </p:txBody>
      </p:sp>
      <p:sp>
        <p:nvSpPr>
          <p:cNvPr id="6" name="ตัวยึดท้ายกระดาษ 9"/>
          <p:cNvSpPr>
            <a:spLocks noGrp="1"/>
          </p:cNvSpPr>
          <p:nvPr>
            <p:ph type="ftr" sz="quarter" idx="12"/>
          </p:nvPr>
        </p:nvSpPr>
        <p:spPr/>
        <p:txBody>
          <a:bodyPr rtlCol="0"/>
          <a:lstStyle>
            <a:lvl1pPr>
              <a:defRPr/>
            </a:lvl1pPr>
          </a:lstStyle>
          <a:p>
            <a:pPr>
              <a:defRPr/>
            </a:pPr>
            <a:endParaRPr lang="th-TH">
              <a:solidFill>
                <a:srgbClr val="575F6D"/>
              </a:solidFill>
            </a:endParaRPr>
          </a:p>
        </p:txBody>
      </p:sp>
    </p:spTree>
    <p:extLst>
      <p:ext uri="{BB962C8B-B14F-4D97-AF65-F5344CB8AC3E}">
        <p14:creationId xmlns:p14="http://schemas.microsoft.com/office/powerpoint/2010/main" val="3460347312"/>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type="secHead" preserve="1">
  <p:cSld name="ส่วนหัวของส่วน">
    <p:bg>
      <p:bgPr>
        <a:solidFill>
          <a:schemeClr val="bg2"/>
        </a:solidFill>
        <a:effectLst/>
      </p:bgPr>
    </p:bg>
    <p:spTree>
      <p:nvGrpSpPr>
        <p:cNvPr id="1" name=""/>
        <p:cNvGrpSpPr/>
        <p:nvPr/>
      </p:nvGrpSpPr>
      <p:grpSpPr>
        <a:xfrm>
          <a:off x="0" y="0"/>
          <a:ext cx="0" cy="0"/>
          <a:chOff x="0" y="0"/>
          <a:chExt cx="0" cy="0"/>
        </a:xfrm>
      </p:grpSpPr>
      <p:sp>
        <p:nvSpPr>
          <p:cNvPr id="4" name="สี่เหลี่ยมผืนผ้า 3"/>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a:solidFill>
                <a:prstClr val="white"/>
              </a:solidFill>
            </a:endParaRPr>
          </a:p>
        </p:txBody>
      </p:sp>
      <p:sp>
        <p:nvSpPr>
          <p:cNvPr id="5" name="สี่เหลี่ยมผืนผ้า 4"/>
          <p:cNvSpPr/>
          <p:nvPr/>
        </p:nvSpPr>
        <p:spPr bwMode="auto">
          <a:xfrm>
            <a:off x="368301"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a:solidFill>
                <a:prstClr val="white"/>
              </a:solidFill>
            </a:endParaRPr>
          </a:p>
        </p:txBody>
      </p:sp>
      <p:sp>
        <p:nvSpPr>
          <p:cNvPr id="6" name="สี่เหลี่ยมผืนผ้า 5"/>
          <p:cNvSpPr/>
          <p:nvPr/>
        </p:nvSpPr>
        <p:spPr bwMode="auto">
          <a:xfrm>
            <a:off x="1320801" y="0"/>
            <a:ext cx="243417"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a:solidFill>
                <a:prstClr val="white"/>
              </a:solidFill>
            </a:endParaRPr>
          </a:p>
        </p:txBody>
      </p:sp>
      <p:sp>
        <p:nvSpPr>
          <p:cNvPr id="7" name="สี่เหลี่ยมผืนผ้า 6"/>
          <p:cNvSpPr/>
          <p:nvPr/>
        </p:nvSpPr>
        <p:spPr bwMode="auto">
          <a:xfrm>
            <a:off x="1521885" y="0"/>
            <a:ext cx="306916"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a:solidFill>
                <a:prstClr val="white"/>
              </a:solidFill>
            </a:endParaRPr>
          </a:p>
        </p:txBody>
      </p:sp>
      <p:sp>
        <p:nvSpPr>
          <p:cNvPr id="8" name="ตัวเชื่อมต่อตรง 7"/>
          <p:cNvSpPr>
            <a:spLocks noChangeShapeType="1"/>
          </p:cNvSpPr>
          <p:nvPr/>
        </p:nvSpPr>
        <p:spPr bwMode="auto">
          <a:xfrm>
            <a:off x="141817"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fontAlgn="base">
              <a:spcBef>
                <a:spcPct val="20000"/>
              </a:spcBef>
              <a:spcAft>
                <a:spcPct val="0"/>
              </a:spcAft>
              <a:buFontTx/>
              <a:buChar char="•"/>
              <a:defRPr/>
            </a:pPr>
            <a:endParaRPr lang="en-US" sz="3200">
              <a:solidFill>
                <a:prstClr val="white"/>
              </a:solidFill>
              <a:latin typeface="Arial" panose="020B0604020202020204" pitchFamily="34" charset="0"/>
              <a:cs typeface="Arial" panose="020B0604020202020204" pitchFamily="34" charset="0"/>
            </a:endParaRPr>
          </a:p>
        </p:txBody>
      </p:sp>
      <p:sp>
        <p:nvSpPr>
          <p:cNvPr id="9" name="ตัวเชื่อมต่อตรง 8"/>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fontAlgn="base">
              <a:spcBef>
                <a:spcPct val="20000"/>
              </a:spcBef>
              <a:spcAft>
                <a:spcPct val="0"/>
              </a:spcAft>
              <a:buFontTx/>
              <a:buChar char="•"/>
              <a:defRPr/>
            </a:pPr>
            <a:endParaRPr lang="en-US" sz="3200">
              <a:solidFill>
                <a:prstClr val="white"/>
              </a:solidFill>
              <a:latin typeface="Arial" panose="020B0604020202020204" pitchFamily="34" charset="0"/>
              <a:cs typeface="Arial" panose="020B0604020202020204" pitchFamily="34" charset="0"/>
            </a:endParaRPr>
          </a:p>
        </p:txBody>
      </p:sp>
      <p:sp>
        <p:nvSpPr>
          <p:cNvPr id="10" name="ตัวเชื่อมต่อตรง 9"/>
          <p:cNvSpPr>
            <a:spLocks noChangeShapeType="1"/>
          </p:cNvSpPr>
          <p:nvPr/>
        </p:nvSpPr>
        <p:spPr bwMode="auto">
          <a:xfrm>
            <a:off x="1138767"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fontAlgn="base">
              <a:spcBef>
                <a:spcPct val="20000"/>
              </a:spcBef>
              <a:spcAft>
                <a:spcPct val="0"/>
              </a:spcAft>
              <a:buFontTx/>
              <a:buChar char="•"/>
              <a:defRPr/>
            </a:pPr>
            <a:endParaRPr lang="en-US" sz="3200">
              <a:solidFill>
                <a:prstClr val="white"/>
              </a:solidFill>
              <a:latin typeface="Arial" panose="020B0604020202020204" pitchFamily="34" charset="0"/>
              <a:cs typeface="Arial" panose="020B0604020202020204" pitchFamily="34" charset="0"/>
            </a:endParaRPr>
          </a:p>
        </p:txBody>
      </p:sp>
      <p:sp>
        <p:nvSpPr>
          <p:cNvPr id="11" name="ตัวเชื่อมต่อตรง 10"/>
          <p:cNvSpPr>
            <a:spLocks noChangeShapeType="1"/>
          </p:cNvSpPr>
          <p:nvPr/>
        </p:nvSpPr>
        <p:spPr bwMode="auto">
          <a:xfrm>
            <a:off x="2302933"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fontAlgn="base">
              <a:spcBef>
                <a:spcPct val="20000"/>
              </a:spcBef>
              <a:spcAft>
                <a:spcPct val="0"/>
              </a:spcAft>
              <a:buFontTx/>
              <a:buChar char="•"/>
              <a:defRPr/>
            </a:pPr>
            <a:endParaRPr lang="en-US" sz="3200">
              <a:solidFill>
                <a:prstClr val="white"/>
              </a:solidFill>
              <a:latin typeface="Arial" panose="020B0604020202020204" pitchFamily="34" charset="0"/>
              <a:cs typeface="Arial" panose="020B0604020202020204" pitchFamily="34" charset="0"/>
            </a:endParaRPr>
          </a:p>
        </p:txBody>
      </p:sp>
      <p:sp>
        <p:nvSpPr>
          <p:cNvPr id="12" name="ตัวเชื่อมต่อตรง 11"/>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fontAlgn="base">
              <a:spcBef>
                <a:spcPct val="20000"/>
              </a:spcBef>
              <a:spcAft>
                <a:spcPct val="0"/>
              </a:spcAft>
              <a:buFontTx/>
              <a:buChar char="•"/>
              <a:defRPr/>
            </a:pPr>
            <a:endParaRPr lang="en-US" sz="3200">
              <a:solidFill>
                <a:prstClr val="white"/>
              </a:solidFill>
              <a:latin typeface="Arial" panose="020B0604020202020204" pitchFamily="34" charset="0"/>
              <a:cs typeface="Arial" panose="020B0604020202020204" pitchFamily="34" charset="0"/>
            </a:endParaRPr>
          </a:p>
        </p:txBody>
      </p:sp>
      <p:sp>
        <p:nvSpPr>
          <p:cNvPr id="13" name="สี่เหลี่ยมผืนผ้า 12"/>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dirty="0">
              <a:solidFill>
                <a:prstClr val="white"/>
              </a:solidFill>
            </a:endParaRPr>
          </a:p>
        </p:txBody>
      </p:sp>
      <p:sp>
        <p:nvSpPr>
          <p:cNvPr id="14" name="วงรี 13"/>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dirty="0">
              <a:solidFill>
                <a:prstClr val="white"/>
              </a:solidFill>
            </a:endParaRPr>
          </a:p>
        </p:txBody>
      </p:sp>
      <p:sp>
        <p:nvSpPr>
          <p:cNvPr id="15" name="วงรี 14"/>
          <p:cNvSpPr/>
          <p:nvPr/>
        </p:nvSpPr>
        <p:spPr bwMode="auto">
          <a:xfrm>
            <a:off x="1765300" y="4867275"/>
            <a:ext cx="857251"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dirty="0">
              <a:solidFill>
                <a:prstClr val="white"/>
              </a:solidFill>
            </a:endParaRPr>
          </a:p>
        </p:txBody>
      </p:sp>
      <p:sp>
        <p:nvSpPr>
          <p:cNvPr id="16" name="วงรี 15"/>
          <p:cNvSpPr/>
          <p:nvPr/>
        </p:nvSpPr>
        <p:spPr bwMode="auto">
          <a:xfrm>
            <a:off x="1454151" y="5500689"/>
            <a:ext cx="184149"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dirty="0">
              <a:solidFill>
                <a:prstClr val="white"/>
              </a:solidFill>
            </a:endParaRPr>
          </a:p>
        </p:txBody>
      </p:sp>
      <p:sp>
        <p:nvSpPr>
          <p:cNvPr id="17" name="วงรี 16"/>
          <p:cNvSpPr/>
          <p:nvPr/>
        </p:nvSpPr>
        <p:spPr bwMode="auto">
          <a:xfrm>
            <a:off x="2218267" y="5791200"/>
            <a:ext cx="366184"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dirty="0">
              <a:solidFill>
                <a:prstClr val="white"/>
              </a:solidFill>
            </a:endParaRPr>
          </a:p>
        </p:txBody>
      </p:sp>
      <p:sp>
        <p:nvSpPr>
          <p:cNvPr id="18" name="วงรี 17"/>
          <p:cNvSpPr/>
          <p:nvPr/>
        </p:nvSpPr>
        <p:spPr bwMode="auto">
          <a:xfrm>
            <a:off x="2506134" y="4479926"/>
            <a:ext cx="48683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dirty="0">
              <a:solidFill>
                <a:prstClr val="white"/>
              </a:solidFill>
            </a:endParaRPr>
          </a:p>
        </p:txBody>
      </p:sp>
      <p:sp>
        <p:nvSpPr>
          <p:cNvPr id="19" name="ตัวเชื่อมต่อตรง 18"/>
          <p:cNvSpPr>
            <a:spLocks noChangeShapeType="1"/>
          </p:cNvSpPr>
          <p:nvPr/>
        </p:nvSpPr>
        <p:spPr bwMode="auto">
          <a:xfrm>
            <a:off x="12130617"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base">
              <a:spcBef>
                <a:spcPct val="20000"/>
              </a:spcBef>
              <a:spcAft>
                <a:spcPct val="0"/>
              </a:spcAft>
              <a:buFontTx/>
              <a:buChar char="•"/>
              <a:defRPr/>
            </a:pPr>
            <a:endParaRPr lang="en-US" sz="3200">
              <a:solidFill>
                <a:prstClr val="white"/>
              </a:solidFill>
              <a:latin typeface="Arial" panose="020B0604020202020204" pitchFamily="34" charset="0"/>
              <a:cs typeface="Arial" panose="020B0604020202020204" pitchFamily="34" charset="0"/>
            </a:endParaRPr>
          </a:p>
        </p:txBody>
      </p:sp>
      <p:sp>
        <p:nvSpPr>
          <p:cNvPr id="2" name="ชื่อเรื่อง 1"/>
          <p:cNvSpPr>
            <a:spLocks noGrp="1"/>
          </p:cNvSpPr>
          <p:nvPr>
            <p:ph type="title"/>
          </p:nvPr>
        </p:nvSpPr>
        <p:spPr>
          <a:xfrm>
            <a:off x="3048000" y="2895600"/>
            <a:ext cx="8229600" cy="2053590"/>
          </a:xfrm>
        </p:spPr>
        <p:txBody>
          <a:bodyPr/>
          <a:lstStyle>
            <a:lvl1pPr algn="l">
              <a:buNone/>
              <a:defRPr sz="3000" b="1" cap="small" baseline="0"/>
            </a:lvl1pPr>
          </a:lstStyle>
          <a:p>
            <a:r>
              <a:rPr lang="th-TH" smtClean="0"/>
              <a:t>คลิกเพื่อแก้ไขลักษณะชื่อเรื่องต้นแบบ</a:t>
            </a:r>
            <a:endParaRPr lang="en-US"/>
          </a:p>
        </p:txBody>
      </p:sp>
      <p:sp>
        <p:nvSpPr>
          <p:cNvPr id="3" name="ตัวยึดข้อความ 2"/>
          <p:cNvSpPr>
            <a:spLocks noGrp="1"/>
          </p:cNvSpPr>
          <p:nvPr>
            <p:ph type="body" idx="1"/>
          </p:nvPr>
        </p:nvSpPr>
        <p:spPr>
          <a:xfrm>
            <a:off x="3048000" y="5010150"/>
            <a:ext cx="82296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h-TH" smtClean="0"/>
              <a:t>คลิกเพื่อแก้ไขลักษณะของข้อความต้นแบบ</a:t>
            </a:r>
          </a:p>
        </p:txBody>
      </p:sp>
      <p:sp>
        <p:nvSpPr>
          <p:cNvPr id="20" name="ตัวยึดวันที่ 3"/>
          <p:cNvSpPr>
            <a:spLocks noGrp="1"/>
          </p:cNvSpPr>
          <p:nvPr>
            <p:ph type="dt" sz="half" idx="10"/>
          </p:nvPr>
        </p:nvSpPr>
        <p:spPr bwMode="auto">
          <a:xfrm rot="5400000">
            <a:off x="10731500" y="1106488"/>
            <a:ext cx="2286000" cy="508000"/>
          </a:xfrm>
        </p:spPr>
        <p:txBody>
          <a:bodyPr/>
          <a:lstStyle>
            <a:lvl1pPr>
              <a:defRPr/>
            </a:lvl1pPr>
          </a:lstStyle>
          <a:p>
            <a:pPr>
              <a:defRPr/>
            </a:pPr>
            <a:endParaRPr lang="th-TH">
              <a:solidFill>
                <a:srgbClr val="FFF39D"/>
              </a:solidFill>
            </a:endParaRPr>
          </a:p>
        </p:txBody>
      </p:sp>
      <p:sp>
        <p:nvSpPr>
          <p:cNvPr id="21" name="ตัวยึดท้ายกระดาษ 4"/>
          <p:cNvSpPr>
            <a:spLocks noGrp="1"/>
          </p:cNvSpPr>
          <p:nvPr>
            <p:ph type="ftr" sz="quarter" idx="11"/>
          </p:nvPr>
        </p:nvSpPr>
        <p:spPr bwMode="auto">
          <a:xfrm rot="5400000">
            <a:off x="10045701" y="4114272"/>
            <a:ext cx="3657600" cy="512233"/>
          </a:xfrm>
        </p:spPr>
        <p:txBody>
          <a:bodyPr/>
          <a:lstStyle>
            <a:lvl1pPr>
              <a:defRPr/>
            </a:lvl1pPr>
          </a:lstStyle>
          <a:p>
            <a:pPr>
              <a:defRPr/>
            </a:pPr>
            <a:endParaRPr lang="th-TH">
              <a:solidFill>
                <a:srgbClr val="FFF39D"/>
              </a:solidFill>
            </a:endParaRPr>
          </a:p>
        </p:txBody>
      </p:sp>
      <p:sp>
        <p:nvSpPr>
          <p:cNvPr id="22" name="ตัวยึดหมายเลขภาพนิ่ง 5"/>
          <p:cNvSpPr>
            <a:spLocks noGrp="1"/>
          </p:cNvSpPr>
          <p:nvPr>
            <p:ph type="sldNum" sz="quarter" idx="12"/>
          </p:nvPr>
        </p:nvSpPr>
        <p:spPr bwMode="auto">
          <a:xfrm>
            <a:off x="1786467" y="4929189"/>
            <a:ext cx="812800" cy="517525"/>
          </a:xfrm>
        </p:spPr>
        <p:txBody>
          <a:bodyPr/>
          <a:lstStyle>
            <a:lvl1pPr>
              <a:defRPr/>
            </a:lvl1pPr>
          </a:lstStyle>
          <a:p>
            <a:pPr>
              <a:defRPr/>
            </a:pPr>
            <a:fld id="{49EBCC6B-2D8D-46AB-B58E-102B0B33C2D7}" type="slidenum">
              <a:rPr lang="en-US" altLang="th-TH"/>
              <a:pPr>
                <a:defRPr/>
              </a:pPr>
              <a:t>‹#›</a:t>
            </a:fld>
            <a:endParaRPr lang="th-TH" altLang="th-TH"/>
          </a:p>
        </p:txBody>
      </p:sp>
    </p:spTree>
    <p:extLst>
      <p:ext uri="{BB962C8B-B14F-4D97-AF65-F5344CB8AC3E}">
        <p14:creationId xmlns:p14="http://schemas.microsoft.com/office/powerpoint/2010/main" val="1510862358"/>
      </p:ext>
    </p:extLst>
  </p:cSld>
  <p:clrMapOvr>
    <a:overrideClrMapping bg1="dk1" tx1="lt1" bg2="dk2" tx2="lt2" accent1="accent1" accent2="accent2" accent3="accent3" accent4="accent4" accent5="accent5" accent6="accent6" hlink="hlink" folHlink="folHlink"/>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en-US"/>
          </a:p>
        </p:txBody>
      </p:sp>
      <p:sp>
        <p:nvSpPr>
          <p:cNvPr id="9" name="ตัวยึดเนื้อหา 8"/>
          <p:cNvSpPr>
            <a:spLocks noGrp="1"/>
          </p:cNvSpPr>
          <p:nvPr>
            <p:ph sz="quarter" idx="1"/>
          </p:nvPr>
        </p:nvSpPr>
        <p:spPr>
          <a:xfrm>
            <a:off x="609600" y="1600200"/>
            <a:ext cx="4876800" cy="4572000"/>
          </a:xfrm>
        </p:spPr>
        <p:txBody>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a:p>
        </p:txBody>
      </p:sp>
      <p:sp>
        <p:nvSpPr>
          <p:cNvPr id="11" name="ตัวยึดเนื้อหา 10"/>
          <p:cNvSpPr>
            <a:spLocks noGrp="1"/>
          </p:cNvSpPr>
          <p:nvPr>
            <p:ph sz="quarter" idx="2"/>
          </p:nvPr>
        </p:nvSpPr>
        <p:spPr>
          <a:xfrm>
            <a:off x="5693664" y="1600200"/>
            <a:ext cx="4876800" cy="4572000"/>
          </a:xfrm>
        </p:spPr>
        <p:txBody>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a:p>
        </p:txBody>
      </p:sp>
      <p:sp>
        <p:nvSpPr>
          <p:cNvPr id="5" name="ตัวยึดวันที่ 13"/>
          <p:cNvSpPr>
            <a:spLocks noGrp="1"/>
          </p:cNvSpPr>
          <p:nvPr>
            <p:ph type="dt" sz="half" idx="10"/>
          </p:nvPr>
        </p:nvSpPr>
        <p:spPr/>
        <p:txBody>
          <a:bodyPr/>
          <a:lstStyle>
            <a:lvl1pPr>
              <a:defRPr/>
            </a:lvl1pPr>
          </a:lstStyle>
          <a:p>
            <a:pPr>
              <a:defRPr/>
            </a:pPr>
            <a:endParaRPr lang="th-TH">
              <a:solidFill>
                <a:srgbClr val="575F6D"/>
              </a:solidFill>
            </a:endParaRPr>
          </a:p>
        </p:txBody>
      </p:sp>
      <p:sp>
        <p:nvSpPr>
          <p:cNvPr id="6" name="ตัวยึดท้ายกระดาษ 2"/>
          <p:cNvSpPr>
            <a:spLocks noGrp="1"/>
          </p:cNvSpPr>
          <p:nvPr>
            <p:ph type="ftr" sz="quarter" idx="11"/>
          </p:nvPr>
        </p:nvSpPr>
        <p:spPr/>
        <p:txBody>
          <a:bodyPr/>
          <a:lstStyle>
            <a:lvl1pPr>
              <a:defRPr/>
            </a:lvl1pPr>
          </a:lstStyle>
          <a:p>
            <a:pPr>
              <a:defRPr/>
            </a:pPr>
            <a:endParaRPr lang="th-TH">
              <a:solidFill>
                <a:srgbClr val="575F6D"/>
              </a:solidFill>
            </a:endParaRPr>
          </a:p>
        </p:txBody>
      </p:sp>
      <p:sp>
        <p:nvSpPr>
          <p:cNvPr id="7" name="ตัวยึดหมายเลขภาพนิ่ง 22"/>
          <p:cNvSpPr>
            <a:spLocks noGrp="1"/>
          </p:cNvSpPr>
          <p:nvPr>
            <p:ph type="sldNum" sz="quarter" idx="12"/>
          </p:nvPr>
        </p:nvSpPr>
        <p:spPr/>
        <p:txBody>
          <a:bodyPr/>
          <a:lstStyle>
            <a:lvl1pPr>
              <a:defRPr/>
            </a:lvl1pPr>
          </a:lstStyle>
          <a:p>
            <a:pPr>
              <a:defRPr/>
            </a:pPr>
            <a:fld id="{44D6215B-DCAF-4A58-851D-822BCB49D704}" type="slidenum">
              <a:rPr lang="en-US" altLang="th-TH"/>
              <a:pPr>
                <a:defRPr/>
              </a:pPr>
              <a:t>‹#›</a:t>
            </a:fld>
            <a:endParaRPr lang="th-TH" altLang="th-TH"/>
          </a:p>
        </p:txBody>
      </p:sp>
    </p:spTree>
    <p:extLst>
      <p:ext uri="{BB962C8B-B14F-4D97-AF65-F5344CB8AC3E}">
        <p14:creationId xmlns:p14="http://schemas.microsoft.com/office/powerpoint/2010/main" val="2354699980"/>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609600" y="273050"/>
            <a:ext cx="10058400" cy="1143000"/>
          </a:xfrm>
        </p:spPr>
        <p:txBody>
          <a:bodyPr/>
          <a:lstStyle>
            <a:lvl1pPr>
              <a:defRPr/>
            </a:lvl1pPr>
          </a:lstStyle>
          <a:p>
            <a:r>
              <a:rPr lang="th-TH" smtClean="0"/>
              <a:t>คลิกเพื่อแก้ไขลักษณะชื่อเรื่องต้นแบบ</a:t>
            </a:r>
            <a:endParaRPr lang="en-US"/>
          </a:p>
        </p:txBody>
      </p:sp>
      <p:sp>
        <p:nvSpPr>
          <p:cNvPr id="11" name="ตัวยึดเนื้อหา 10"/>
          <p:cNvSpPr>
            <a:spLocks noGrp="1"/>
          </p:cNvSpPr>
          <p:nvPr>
            <p:ph sz="quarter" idx="2"/>
          </p:nvPr>
        </p:nvSpPr>
        <p:spPr>
          <a:xfrm>
            <a:off x="609600" y="2362200"/>
            <a:ext cx="4876800" cy="3886200"/>
          </a:xfrm>
        </p:spPr>
        <p:txBody>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a:p>
        </p:txBody>
      </p:sp>
      <p:sp>
        <p:nvSpPr>
          <p:cNvPr id="13" name="ตัวยึดเนื้อหา 12"/>
          <p:cNvSpPr>
            <a:spLocks noGrp="1"/>
          </p:cNvSpPr>
          <p:nvPr>
            <p:ph sz="quarter" idx="4"/>
          </p:nvPr>
        </p:nvSpPr>
        <p:spPr>
          <a:xfrm>
            <a:off x="5829300" y="2362200"/>
            <a:ext cx="4876800" cy="3886200"/>
          </a:xfrm>
        </p:spPr>
        <p:txBody>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a:p>
        </p:txBody>
      </p:sp>
      <p:sp>
        <p:nvSpPr>
          <p:cNvPr id="12" name="ตัวยึดข้อความ 11"/>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th-TH" smtClean="0"/>
              <a:t>คลิกเพื่อแก้ไขลักษณะของข้อความต้นแบบ</a:t>
            </a:r>
          </a:p>
        </p:txBody>
      </p:sp>
      <p:sp>
        <p:nvSpPr>
          <p:cNvPr id="14" name="ตัวยึดข้อความ 13"/>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th-TH" smtClean="0"/>
              <a:t>คลิกเพื่อแก้ไขลักษณะของข้อความต้นแบบ</a:t>
            </a:r>
          </a:p>
        </p:txBody>
      </p:sp>
      <p:sp>
        <p:nvSpPr>
          <p:cNvPr id="7" name="ตัวยึดวันที่ 13"/>
          <p:cNvSpPr>
            <a:spLocks noGrp="1"/>
          </p:cNvSpPr>
          <p:nvPr>
            <p:ph type="dt" sz="half" idx="10"/>
          </p:nvPr>
        </p:nvSpPr>
        <p:spPr/>
        <p:txBody>
          <a:bodyPr/>
          <a:lstStyle>
            <a:lvl1pPr>
              <a:defRPr/>
            </a:lvl1pPr>
          </a:lstStyle>
          <a:p>
            <a:pPr>
              <a:defRPr/>
            </a:pPr>
            <a:endParaRPr lang="th-TH">
              <a:solidFill>
                <a:srgbClr val="575F6D"/>
              </a:solidFill>
            </a:endParaRPr>
          </a:p>
        </p:txBody>
      </p:sp>
      <p:sp>
        <p:nvSpPr>
          <p:cNvPr id="8" name="ตัวยึดท้ายกระดาษ 2"/>
          <p:cNvSpPr>
            <a:spLocks noGrp="1"/>
          </p:cNvSpPr>
          <p:nvPr>
            <p:ph type="ftr" sz="quarter" idx="11"/>
          </p:nvPr>
        </p:nvSpPr>
        <p:spPr/>
        <p:txBody>
          <a:bodyPr/>
          <a:lstStyle>
            <a:lvl1pPr>
              <a:defRPr/>
            </a:lvl1pPr>
          </a:lstStyle>
          <a:p>
            <a:pPr>
              <a:defRPr/>
            </a:pPr>
            <a:endParaRPr lang="th-TH">
              <a:solidFill>
                <a:srgbClr val="575F6D"/>
              </a:solidFill>
            </a:endParaRPr>
          </a:p>
        </p:txBody>
      </p:sp>
      <p:sp>
        <p:nvSpPr>
          <p:cNvPr id="9" name="ตัวยึดหมายเลขภาพนิ่ง 22"/>
          <p:cNvSpPr>
            <a:spLocks noGrp="1"/>
          </p:cNvSpPr>
          <p:nvPr>
            <p:ph type="sldNum" sz="quarter" idx="12"/>
          </p:nvPr>
        </p:nvSpPr>
        <p:spPr/>
        <p:txBody>
          <a:bodyPr/>
          <a:lstStyle>
            <a:lvl1pPr>
              <a:defRPr/>
            </a:lvl1pPr>
          </a:lstStyle>
          <a:p>
            <a:pPr>
              <a:defRPr/>
            </a:pPr>
            <a:fld id="{914A3FA7-70DC-454E-B2DC-216A2C0ABAAD}" type="slidenum">
              <a:rPr lang="en-US" altLang="th-TH"/>
              <a:pPr>
                <a:defRPr/>
              </a:pPr>
              <a:t>‹#›</a:t>
            </a:fld>
            <a:endParaRPr lang="th-TH" altLang="th-TH"/>
          </a:p>
        </p:txBody>
      </p:sp>
    </p:spTree>
    <p:extLst>
      <p:ext uri="{BB962C8B-B14F-4D97-AF65-F5344CB8AC3E}">
        <p14:creationId xmlns:p14="http://schemas.microsoft.com/office/powerpoint/2010/main" val="596820900"/>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en-US"/>
          </a:p>
        </p:txBody>
      </p:sp>
      <p:sp>
        <p:nvSpPr>
          <p:cNvPr id="3" name="ตัวยึดวันที่ 5"/>
          <p:cNvSpPr>
            <a:spLocks noGrp="1"/>
          </p:cNvSpPr>
          <p:nvPr>
            <p:ph type="dt" sz="half" idx="10"/>
          </p:nvPr>
        </p:nvSpPr>
        <p:spPr/>
        <p:txBody>
          <a:bodyPr rtlCol="0"/>
          <a:lstStyle>
            <a:lvl1pPr>
              <a:defRPr/>
            </a:lvl1pPr>
          </a:lstStyle>
          <a:p>
            <a:pPr>
              <a:defRPr/>
            </a:pPr>
            <a:endParaRPr lang="th-TH">
              <a:solidFill>
                <a:srgbClr val="575F6D"/>
              </a:solidFill>
            </a:endParaRPr>
          </a:p>
        </p:txBody>
      </p:sp>
      <p:sp>
        <p:nvSpPr>
          <p:cNvPr id="4" name="ตัวยึดหมายเลขภาพนิ่ง 6"/>
          <p:cNvSpPr>
            <a:spLocks noGrp="1"/>
          </p:cNvSpPr>
          <p:nvPr>
            <p:ph type="sldNum" sz="quarter" idx="11"/>
          </p:nvPr>
        </p:nvSpPr>
        <p:spPr/>
        <p:txBody>
          <a:bodyPr/>
          <a:lstStyle>
            <a:lvl1pPr>
              <a:defRPr/>
            </a:lvl1pPr>
          </a:lstStyle>
          <a:p>
            <a:pPr>
              <a:defRPr/>
            </a:pPr>
            <a:fld id="{06FA1D68-765C-473F-8053-D4D13B3BFCD1}" type="slidenum">
              <a:rPr lang="en-US" altLang="th-TH"/>
              <a:pPr>
                <a:defRPr/>
              </a:pPr>
              <a:t>‹#›</a:t>
            </a:fld>
            <a:endParaRPr lang="th-TH" altLang="th-TH"/>
          </a:p>
        </p:txBody>
      </p:sp>
      <p:sp>
        <p:nvSpPr>
          <p:cNvPr id="5" name="ตัวยึดท้ายกระดาษ 7"/>
          <p:cNvSpPr>
            <a:spLocks noGrp="1"/>
          </p:cNvSpPr>
          <p:nvPr>
            <p:ph type="ftr" sz="quarter" idx="12"/>
          </p:nvPr>
        </p:nvSpPr>
        <p:spPr/>
        <p:txBody>
          <a:bodyPr rtlCol="0"/>
          <a:lstStyle>
            <a:lvl1pPr>
              <a:defRPr/>
            </a:lvl1pPr>
          </a:lstStyle>
          <a:p>
            <a:pPr>
              <a:defRPr/>
            </a:pPr>
            <a:endParaRPr lang="th-TH">
              <a:solidFill>
                <a:srgbClr val="575F6D"/>
              </a:solidFill>
            </a:endParaRPr>
          </a:p>
        </p:txBody>
      </p:sp>
    </p:spTree>
    <p:extLst>
      <p:ext uri="{BB962C8B-B14F-4D97-AF65-F5344CB8AC3E}">
        <p14:creationId xmlns:p14="http://schemas.microsoft.com/office/powerpoint/2010/main" val="967917483"/>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ตัวยึดวันที่ 13"/>
          <p:cNvSpPr>
            <a:spLocks noGrp="1"/>
          </p:cNvSpPr>
          <p:nvPr>
            <p:ph type="dt" sz="half" idx="10"/>
          </p:nvPr>
        </p:nvSpPr>
        <p:spPr/>
        <p:txBody>
          <a:bodyPr/>
          <a:lstStyle>
            <a:lvl1pPr>
              <a:defRPr/>
            </a:lvl1pPr>
          </a:lstStyle>
          <a:p>
            <a:pPr>
              <a:defRPr/>
            </a:pPr>
            <a:endParaRPr lang="th-TH">
              <a:solidFill>
                <a:srgbClr val="575F6D"/>
              </a:solidFill>
            </a:endParaRPr>
          </a:p>
        </p:txBody>
      </p:sp>
      <p:sp>
        <p:nvSpPr>
          <p:cNvPr id="3" name="ตัวยึดท้ายกระดาษ 2"/>
          <p:cNvSpPr>
            <a:spLocks noGrp="1"/>
          </p:cNvSpPr>
          <p:nvPr>
            <p:ph type="ftr" sz="quarter" idx="11"/>
          </p:nvPr>
        </p:nvSpPr>
        <p:spPr/>
        <p:txBody>
          <a:bodyPr/>
          <a:lstStyle>
            <a:lvl1pPr>
              <a:defRPr/>
            </a:lvl1pPr>
          </a:lstStyle>
          <a:p>
            <a:pPr>
              <a:defRPr/>
            </a:pPr>
            <a:endParaRPr lang="th-TH">
              <a:solidFill>
                <a:srgbClr val="575F6D"/>
              </a:solidFill>
            </a:endParaRPr>
          </a:p>
        </p:txBody>
      </p:sp>
      <p:sp>
        <p:nvSpPr>
          <p:cNvPr id="4" name="ตัวยึดหมายเลขภาพนิ่ง 22"/>
          <p:cNvSpPr>
            <a:spLocks noGrp="1"/>
          </p:cNvSpPr>
          <p:nvPr>
            <p:ph type="sldNum" sz="quarter" idx="12"/>
          </p:nvPr>
        </p:nvSpPr>
        <p:spPr/>
        <p:txBody>
          <a:bodyPr/>
          <a:lstStyle>
            <a:lvl1pPr>
              <a:defRPr/>
            </a:lvl1pPr>
          </a:lstStyle>
          <a:p>
            <a:pPr>
              <a:defRPr/>
            </a:pPr>
            <a:fld id="{C54DAABA-A253-48B9-AB53-600FFDECD3F9}" type="slidenum">
              <a:rPr lang="en-US" altLang="th-TH"/>
              <a:pPr>
                <a:defRPr/>
              </a:pPr>
              <a:t>‹#›</a:t>
            </a:fld>
            <a:endParaRPr lang="th-TH" altLang="th-TH"/>
          </a:p>
        </p:txBody>
      </p:sp>
    </p:spTree>
    <p:extLst>
      <p:ext uri="{BB962C8B-B14F-4D97-AF65-F5344CB8AC3E}">
        <p14:creationId xmlns:p14="http://schemas.microsoft.com/office/powerpoint/2010/main" val="3419476999"/>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type="objTx" preserve="1">
  <p:cSld name="เนื้อหาพร้อมคำอธิบายภาพ">
    <p:spTree>
      <p:nvGrpSpPr>
        <p:cNvPr id="1" name=""/>
        <p:cNvGrpSpPr/>
        <p:nvPr/>
      </p:nvGrpSpPr>
      <p:grpSpPr>
        <a:xfrm>
          <a:off x="0" y="0"/>
          <a:ext cx="0" cy="0"/>
          <a:chOff x="0" y="0"/>
          <a:chExt cx="0" cy="0"/>
        </a:xfrm>
      </p:grpSpPr>
      <p:sp>
        <p:nvSpPr>
          <p:cNvPr id="5" name="ตัวเชื่อมต่อตรง 4"/>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fontAlgn="base">
              <a:spcBef>
                <a:spcPct val="20000"/>
              </a:spcBef>
              <a:spcAft>
                <a:spcPct val="0"/>
              </a:spcAft>
              <a:buFontTx/>
              <a:buChar char="•"/>
              <a:defRPr/>
            </a:pPr>
            <a:endParaRPr lang="en-US" sz="3200" dirty="0">
              <a:solidFill>
                <a:prstClr val="black"/>
              </a:solidFill>
              <a:latin typeface="Arial" panose="020B0604020202020204" pitchFamily="34" charset="0"/>
              <a:cs typeface="Arial" panose="020B0604020202020204" pitchFamily="34" charset="0"/>
            </a:endParaRPr>
          </a:p>
        </p:txBody>
      </p:sp>
      <p:sp>
        <p:nvSpPr>
          <p:cNvPr id="6" name="ตัวเชื่อมต่อตรง 5"/>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base">
              <a:spcBef>
                <a:spcPct val="20000"/>
              </a:spcBef>
              <a:spcAft>
                <a:spcPct val="0"/>
              </a:spcAft>
              <a:buFontTx/>
              <a:buChar char="•"/>
              <a:defRPr/>
            </a:pPr>
            <a:endParaRPr lang="en-US" sz="3200" dirty="0">
              <a:solidFill>
                <a:prstClr val="black"/>
              </a:solidFill>
              <a:latin typeface="Arial" panose="020B0604020202020204" pitchFamily="34" charset="0"/>
              <a:cs typeface="Arial" panose="020B0604020202020204" pitchFamily="34" charset="0"/>
            </a:endParaRPr>
          </a:p>
        </p:txBody>
      </p:sp>
      <p:sp>
        <p:nvSpPr>
          <p:cNvPr id="7" name="ตัวเชื่อมต่อตรง 16"/>
          <p:cNvSpPr>
            <a:spLocks noChangeShapeType="1"/>
          </p:cNvSpPr>
          <p:nvPr/>
        </p:nvSpPr>
        <p:spPr bwMode="auto">
          <a:xfrm>
            <a:off x="8257117"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th-TH" sz="3200" smtClean="0">
              <a:solidFill>
                <a:prstClr val="black"/>
              </a:solidFill>
              <a:latin typeface="Arial" panose="020B0604020202020204" pitchFamily="34" charset="0"/>
            </a:endParaRPr>
          </a:p>
        </p:txBody>
      </p:sp>
      <p:sp>
        <p:nvSpPr>
          <p:cNvPr id="8" name="ตัวเชื่อมต่อตรง 17"/>
          <p:cNvSpPr>
            <a:spLocks noChangeShapeType="1"/>
          </p:cNvSpPr>
          <p:nvPr/>
        </p:nvSpPr>
        <p:spPr bwMode="auto">
          <a:xfrm>
            <a:off x="119888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th-TH" sz="3200" smtClean="0">
              <a:solidFill>
                <a:prstClr val="black"/>
              </a:solidFill>
              <a:latin typeface="Arial" panose="020B0604020202020204" pitchFamily="34" charset="0"/>
            </a:endParaRPr>
          </a:p>
        </p:txBody>
      </p:sp>
      <p:sp>
        <p:nvSpPr>
          <p:cNvPr id="9" name="สี่เหลี่ยมผืนผ้า 8"/>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a:solidFill>
                <a:prstClr val="white"/>
              </a:solidFill>
            </a:endParaRPr>
          </a:p>
        </p:txBody>
      </p:sp>
      <p:sp>
        <p:nvSpPr>
          <p:cNvPr id="10" name="ตัวเชื่อมต่อตรง 19"/>
          <p:cNvSpPr>
            <a:spLocks noChangeShapeType="1"/>
          </p:cNvSpPr>
          <p:nvPr/>
        </p:nvSpPr>
        <p:spPr bwMode="auto">
          <a:xfrm>
            <a:off x="118872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th-TH" sz="3200" smtClean="0">
              <a:solidFill>
                <a:prstClr val="black"/>
              </a:solidFill>
              <a:latin typeface="Arial" panose="020B0604020202020204" pitchFamily="34" charset="0"/>
            </a:endParaRPr>
          </a:p>
        </p:txBody>
      </p:sp>
      <p:sp>
        <p:nvSpPr>
          <p:cNvPr id="11" name="วงรี 10"/>
          <p:cNvSpPr/>
          <p:nvPr/>
        </p:nvSpPr>
        <p:spPr>
          <a:xfrm>
            <a:off x="10875434" y="5715001"/>
            <a:ext cx="732367"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dirty="0">
              <a:solidFill>
                <a:prstClr val="white"/>
              </a:solidFill>
            </a:endParaRPr>
          </a:p>
        </p:txBody>
      </p:sp>
      <p:sp>
        <p:nvSpPr>
          <p:cNvPr id="2" name="ชื่อเรื่อง 1"/>
          <p:cNvSpPr>
            <a:spLocks noGrp="1"/>
          </p:cNvSpPr>
          <p:nvPr>
            <p:ph type="title"/>
          </p:nvPr>
        </p:nvSpPr>
        <p:spPr>
          <a:xfrm rot="5400000">
            <a:off x="5547360" y="3124200"/>
            <a:ext cx="6309360" cy="609600"/>
          </a:xfrm>
        </p:spPr>
        <p:txBody>
          <a:bodyPr/>
          <a:lstStyle>
            <a:lvl1pPr algn="l">
              <a:buNone/>
              <a:defRPr sz="2000" b="1" cap="small" baseline="0"/>
            </a:lvl1pPr>
          </a:lstStyle>
          <a:p>
            <a:r>
              <a:rPr lang="th-TH" smtClean="0"/>
              <a:t>คลิกเพื่อแก้ไขลักษณะชื่อเรื่องต้นแบบ</a:t>
            </a:r>
            <a:endParaRPr lang="en-US"/>
          </a:p>
        </p:txBody>
      </p:sp>
      <p:sp>
        <p:nvSpPr>
          <p:cNvPr id="3" name="ตัวยึดข้อความ 2"/>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th-TH" smtClean="0"/>
              <a:t>คลิกเพื่อแก้ไขลักษณะของข้อความต้นแบบ</a:t>
            </a:r>
          </a:p>
        </p:txBody>
      </p:sp>
      <p:sp>
        <p:nvSpPr>
          <p:cNvPr id="18" name="ตัวยึดเนื้อหา 17"/>
          <p:cNvSpPr>
            <a:spLocks noGrp="1"/>
          </p:cNvSpPr>
          <p:nvPr>
            <p:ph sz="quarter" idx="1"/>
          </p:nvPr>
        </p:nvSpPr>
        <p:spPr>
          <a:xfrm>
            <a:off x="406400" y="274320"/>
            <a:ext cx="7518400" cy="6327648"/>
          </a:xfrm>
        </p:spPr>
        <p:txBody>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a:p>
        </p:txBody>
      </p:sp>
      <p:sp>
        <p:nvSpPr>
          <p:cNvPr id="12" name="ตัวยึดวันที่ 20"/>
          <p:cNvSpPr>
            <a:spLocks noGrp="1"/>
          </p:cNvSpPr>
          <p:nvPr>
            <p:ph type="dt" sz="half" idx="10"/>
          </p:nvPr>
        </p:nvSpPr>
        <p:spPr/>
        <p:txBody>
          <a:bodyPr rtlCol="0"/>
          <a:lstStyle>
            <a:lvl1pPr>
              <a:defRPr/>
            </a:lvl1pPr>
          </a:lstStyle>
          <a:p>
            <a:pPr>
              <a:defRPr/>
            </a:pPr>
            <a:endParaRPr lang="th-TH">
              <a:solidFill>
                <a:srgbClr val="575F6D"/>
              </a:solidFill>
            </a:endParaRPr>
          </a:p>
        </p:txBody>
      </p:sp>
      <p:sp>
        <p:nvSpPr>
          <p:cNvPr id="13" name="ตัวยึดหมายเลขภาพนิ่ง 21"/>
          <p:cNvSpPr>
            <a:spLocks noGrp="1"/>
          </p:cNvSpPr>
          <p:nvPr>
            <p:ph type="sldNum" sz="quarter" idx="11"/>
          </p:nvPr>
        </p:nvSpPr>
        <p:spPr/>
        <p:txBody>
          <a:bodyPr/>
          <a:lstStyle>
            <a:lvl1pPr>
              <a:defRPr/>
            </a:lvl1pPr>
          </a:lstStyle>
          <a:p>
            <a:pPr>
              <a:defRPr/>
            </a:pPr>
            <a:fld id="{1F1CDCBA-06FE-466F-A409-814D06EA4492}" type="slidenum">
              <a:rPr lang="en-US" altLang="th-TH"/>
              <a:pPr>
                <a:defRPr/>
              </a:pPr>
              <a:t>‹#›</a:t>
            </a:fld>
            <a:endParaRPr lang="th-TH" altLang="th-TH"/>
          </a:p>
        </p:txBody>
      </p:sp>
      <p:sp>
        <p:nvSpPr>
          <p:cNvPr id="14" name="ตัวยึดท้ายกระดาษ 22"/>
          <p:cNvSpPr>
            <a:spLocks noGrp="1"/>
          </p:cNvSpPr>
          <p:nvPr>
            <p:ph type="ftr" sz="quarter" idx="12"/>
          </p:nvPr>
        </p:nvSpPr>
        <p:spPr/>
        <p:txBody>
          <a:bodyPr rtlCol="0"/>
          <a:lstStyle>
            <a:lvl1pPr>
              <a:defRPr/>
            </a:lvl1pPr>
          </a:lstStyle>
          <a:p>
            <a:pPr>
              <a:defRPr/>
            </a:pPr>
            <a:endParaRPr lang="th-TH">
              <a:solidFill>
                <a:srgbClr val="575F6D"/>
              </a:solidFill>
            </a:endParaRPr>
          </a:p>
        </p:txBody>
      </p:sp>
    </p:spTree>
    <p:extLst>
      <p:ext uri="{BB962C8B-B14F-4D97-AF65-F5344CB8AC3E}">
        <p14:creationId xmlns:p14="http://schemas.microsoft.com/office/powerpoint/2010/main" val="4059704751"/>
      </p:ext>
    </p:extLst>
  </p:cSld>
  <p:clrMapOvr>
    <a:overrideClrMapping bg1="lt1" tx1="dk1" bg2="lt2" tx2="dk2" accent1="accent1" accent2="accent2" accent3="accent3" accent4="accent4" accent5="accent5" accent6="accent6" hlink="hlink" folHlink="folHlink"/>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type="picTx" preserve="1">
  <p:cSld name="รูปภาพพร้อมคำอธิบายภาพ">
    <p:spTree>
      <p:nvGrpSpPr>
        <p:cNvPr id="1" name=""/>
        <p:cNvGrpSpPr/>
        <p:nvPr/>
      </p:nvGrpSpPr>
      <p:grpSpPr>
        <a:xfrm>
          <a:off x="0" y="0"/>
          <a:ext cx="0" cy="0"/>
          <a:chOff x="0" y="0"/>
          <a:chExt cx="0" cy="0"/>
        </a:xfrm>
      </p:grpSpPr>
      <p:sp>
        <p:nvSpPr>
          <p:cNvPr id="5" name="ตัวเชื่อมต่อตรง 4"/>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base">
              <a:spcBef>
                <a:spcPct val="20000"/>
              </a:spcBef>
              <a:spcAft>
                <a:spcPct val="0"/>
              </a:spcAft>
              <a:buFontTx/>
              <a:buChar char="•"/>
              <a:defRPr/>
            </a:pPr>
            <a:endParaRPr lang="en-US" sz="3200">
              <a:solidFill>
                <a:prstClr val="black"/>
              </a:solidFill>
              <a:latin typeface="Arial" panose="020B0604020202020204" pitchFamily="34" charset="0"/>
              <a:cs typeface="Arial" panose="020B0604020202020204" pitchFamily="34" charset="0"/>
            </a:endParaRPr>
          </a:p>
        </p:txBody>
      </p:sp>
      <p:sp>
        <p:nvSpPr>
          <p:cNvPr id="6" name="วงรี 5"/>
          <p:cNvSpPr/>
          <p:nvPr/>
        </p:nvSpPr>
        <p:spPr>
          <a:xfrm>
            <a:off x="10875434" y="5715001"/>
            <a:ext cx="732367"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dirty="0">
              <a:solidFill>
                <a:prstClr val="white"/>
              </a:solidFill>
            </a:endParaRPr>
          </a:p>
        </p:txBody>
      </p:sp>
      <p:sp>
        <p:nvSpPr>
          <p:cNvPr id="7" name="ตัวเชื่อมต่อตรง 16"/>
          <p:cNvSpPr>
            <a:spLocks noChangeShapeType="1"/>
          </p:cNvSpPr>
          <p:nvPr/>
        </p:nvSpPr>
        <p:spPr bwMode="auto">
          <a:xfrm>
            <a:off x="11988800" y="0"/>
            <a:ext cx="0" cy="68580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th-TH" sz="3200" smtClean="0">
              <a:solidFill>
                <a:prstClr val="black"/>
              </a:solidFill>
              <a:latin typeface="Arial" panose="020B0604020202020204" pitchFamily="34" charset="0"/>
            </a:endParaRPr>
          </a:p>
        </p:txBody>
      </p:sp>
      <p:sp>
        <p:nvSpPr>
          <p:cNvPr id="8" name="สี่เหลี่ยมผืนผ้า 7"/>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a:solidFill>
                <a:prstClr val="white"/>
              </a:solidFill>
            </a:endParaRPr>
          </a:p>
        </p:txBody>
      </p:sp>
      <p:sp>
        <p:nvSpPr>
          <p:cNvPr id="9" name="ตัวเชื่อมต่อตรง 18"/>
          <p:cNvSpPr>
            <a:spLocks noChangeShapeType="1"/>
          </p:cNvSpPr>
          <p:nvPr/>
        </p:nvSpPr>
        <p:spPr bwMode="auto">
          <a:xfrm>
            <a:off x="118872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th-TH" sz="3200" smtClean="0">
              <a:solidFill>
                <a:prstClr val="black"/>
              </a:solidFill>
              <a:latin typeface="Arial" panose="020B0604020202020204" pitchFamily="34" charset="0"/>
            </a:endParaRPr>
          </a:p>
        </p:txBody>
      </p:sp>
      <p:sp>
        <p:nvSpPr>
          <p:cNvPr id="10" name="ตัวเชื่อมต่อตรง 9"/>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base">
              <a:spcBef>
                <a:spcPct val="20000"/>
              </a:spcBef>
              <a:spcAft>
                <a:spcPct val="0"/>
              </a:spcAft>
              <a:buFontTx/>
              <a:buChar char="•"/>
              <a:defRPr/>
            </a:pPr>
            <a:endParaRPr lang="en-US" sz="3200" dirty="0">
              <a:solidFill>
                <a:prstClr val="black"/>
              </a:solidFill>
              <a:latin typeface="Arial" panose="020B0604020202020204" pitchFamily="34" charset="0"/>
              <a:cs typeface="Arial" panose="020B0604020202020204" pitchFamily="34" charset="0"/>
            </a:endParaRPr>
          </a:p>
        </p:txBody>
      </p:sp>
      <p:sp>
        <p:nvSpPr>
          <p:cNvPr id="11" name="ตัวเชื่อมต่อตรง 20"/>
          <p:cNvSpPr>
            <a:spLocks noChangeShapeType="1"/>
          </p:cNvSpPr>
          <p:nvPr/>
        </p:nvSpPr>
        <p:spPr bwMode="auto">
          <a:xfrm>
            <a:off x="8257117"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th-TH" sz="3200" smtClean="0">
              <a:solidFill>
                <a:prstClr val="black"/>
              </a:solidFill>
              <a:latin typeface="Arial" panose="020B0604020202020204" pitchFamily="34" charset="0"/>
            </a:endParaRPr>
          </a:p>
        </p:txBody>
      </p:sp>
      <p:sp>
        <p:nvSpPr>
          <p:cNvPr id="2" name="ชื่อเรื่อง 1"/>
          <p:cNvSpPr>
            <a:spLocks noGrp="1"/>
          </p:cNvSpPr>
          <p:nvPr>
            <p:ph type="title"/>
          </p:nvPr>
        </p:nvSpPr>
        <p:spPr>
          <a:xfrm rot="5400000">
            <a:off x="5518404" y="3124200"/>
            <a:ext cx="6309360" cy="609600"/>
          </a:xfrm>
        </p:spPr>
        <p:txBody>
          <a:bodyPr/>
          <a:lstStyle>
            <a:lvl1pPr algn="l">
              <a:buNone/>
              <a:defRPr sz="2000" b="1"/>
            </a:lvl1pPr>
          </a:lstStyle>
          <a:p>
            <a:r>
              <a:rPr lang="th-TH" smtClean="0"/>
              <a:t>คลิกเพื่อแก้ไขลักษณะชื่อเรื่องต้นแบบ</a:t>
            </a:r>
            <a:endParaRPr lang="en-US"/>
          </a:p>
        </p:txBody>
      </p:sp>
      <p:sp>
        <p:nvSpPr>
          <p:cNvPr id="3" name="ตัวยึดรูปภาพ 2"/>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th-TH" noProof="0" smtClean="0"/>
              <a:t>คลิกไอคอนเพื่อเพิ่มรูปภาพ</a:t>
            </a:r>
            <a:endParaRPr lang="en-US" noProof="0" dirty="0"/>
          </a:p>
        </p:txBody>
      </p:sp>
      <p:sp>
        <p:nvSpPr>
          <p:cNvPr id="4" name="ตัวยึดข้อความ 3"/>
          <p:cNvSpPr>
            <a:spLocks noGrp="1"/>
          </p:cNvSpPr>
          <p:nvPr>
            <p:ph type="body" sz="half" idx="2"/>
          </p:nvPr>
        </p:nvSpPr>
        <p:spPr>
          <a:xfrm>
            <a:off x="9021064" y="264795"/>
            <a:ext cx="2032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th-TH" smtClean="0"/>
              <a:t>คลิกเพื่อแก้ไขลักษณะของข้อความต้นแบบ</a:t>
            </a:r>
          </a:p>
        </p:txBody>
      </p:sp>
      <p:sp>
        <p:nvSpPr>
          <p:cNvPr id="12" name="ตัวยึดวันที่ 16"/>
          <p:cNvSpPr>
            <a:spLocks noGrp="1"/>
          </p:cNvSpPr>
          <p:nvPr>
            <p:ph type="dt" sz="half" idx="10"/>
          </p:nvPr>
        </p:nvSpPr>
        <p:spPr/>
        <p:txBody>
          <a:bodyPr rtlCol="0"/>
          <a:lstStyle>
            <a:lvl1pPr>
              <a:defRPr/>
            </a:lvl1pPr>
          </a:lstStyle>
          <a:p>
            <a:pPr>
              <a:defRPr/>
            </a:pPr>
            <a:endParaRPr lang="th-TH">
              <a:solidFill>
                <a:srgbClr val="575F6D"/>
              </a:solidFill>
            </a:endParaRPr>
          </a:p>
        </p:txBody>
      </p:sp>
      <p:sp>
        <p:nvSpPr>
          <p:cNvPr id="13" name="ตัวยึดหมายเลขภาพนิ่ง 17"/>
          <p:cNvSpPr>
            <a:spLocks noGrp="1"/>
          </p:cNvSpPr>
          <p:nvPr>
            <p:ph type="sldNum" sz="quarter" idx="11"/>
          </p:nvPr>
        </p:nvSpPr>
        <p:spPr/>
        <p:txBody>
          <a:bodyPr/>
          <a:lstStyle>
            <a:lvl1pPr>
              <a:defRPr/>
            </a:lvl1pPr>
          </a:lstStyle>
          <a:p>
            <a:pPr>
              <a:defRPr/>
            </a:pPr>
            <a:fld id="{A72CF4AC-2641-44D5-B103-BB5D87AC1C55}" type="slidenum">
              <a:rPr lang="en-US" altLang="th-TH"/>
              <a:pPr>
                <a:defRPr/>
              </a:pPr>
              <a:t>‹#›</a:t>
            </a:fld>
            <a:endParaRPr lang="th-TH" altLang="th-TH"/>
          </a:p>
        </p:txBody>
      </p:sp>
      <p:sp>
        <p:nvSpPr>
          <p:cNvPr id="14" name="ตัวยึดท้ายกระดาษ 20"/>
          <p:cNvSpPr>
            <a:spLocks noGrp="1"/>
          </p:cNvSpPr>
          <p:nvPr>
            <p:ph type="ftr" sz="quarter" idx="12"/>
          </p:nvPr>
        </p:nvSpPr>
        <p:spPr/>
        <p:txBody>
          <a:bodyPr rtlCol="0"/>
          <a:lstStyle>
            <a:lvl1pPr>
              <a:defRPr/>
            </a:lvl1pPr>
          </a:lstStyle>
          <a:p>
            <a:pPr>
              <a:defRPr/>
            </a:pPr>
            <a:endParaRPr lang="th-TH">
              <a:solidFill>
                <a:srgbClr val="575F6D"/>
              </a:solidFill>
            </a:endParaRPr>
          </a:p>
        </p:txBody>
      </p:sp>
    </p:spTree>
    <p:extLst>
      <p:ext uri="{BB962C8B-B14F-4D97-AF65-F5344CB8AC3E}">
        <p14:creationId xmlns:p14="http://schemas.microsoft.com/office/powerpoint/2010/main" val="2307601110"/>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en-US"/>
          </a:p>
        </p:txBody>
      </p:sp>
      <p:sp>
        <p:nvSpPr>
          <p:cNvPr id="3" name="ตัวยึดข้อความแนวตั้ง 2"/>
          <p:cNvSpPr>
            <a:spLocks noGrp="1"/>
          </p:cNvSpPr>
          <p:nvPr>
            <p:ph type="body" orient="vert" idx="1"/>
          </p:nvPr>
        </p:nvSpPr>
        <p:spPr/>
        <p:txBody>
          <a:bodyPr vert="eaVert"/>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a:p>
        </p:txBody>
      </p:sp>
      <p:sp>
        <p:nvSpPr>
          <p:cNvPr id="4" name="ตัวยึดวันที่ 13"/>
          <p:cNvSpPr>
            <a:spLocks noGrp="1"/>
          </p:cNvSpPr>
          <p:nvPr>
            <p:ph type="dt" sz="half" idx="10"/>
          </p:nvPr>
        </p:nvSpPr>
        <p:spPr/>
        <p:txBody>
          <a:bodyPr/>
          <a:lstStyle>
            <a:lvl1pPr>
              <a:defRPr/>
            </a:lvl1pPr>
          </a:lstStyle>
          <a:p>
            <a:pPr>
              <a:defRPr/>
            </a:pPr>
            <a:endParaRPr lang="th-TH">
              <a:solidFill>
                <a:srgbClr val="575F6D"/>
              </a:solidFill>
            </a:endParaRPr>
          </a:p>
        </p:txBody>
      </p:sp>
      <p:sp>
        <p:nvSpPr>
          <p:cNvPr id="5" name="ตัวยึดท้ายกระดาษ 2"/>
          <p:cNvSpPr>
            <a:spLocks noGrp="1"/>
          </p:cNvSpPr>
          <p:nvPr>
            <p:ph type="ftr" sz="quarter" idx="11"/>
          </p:nvPr>
        </p:nvSpPr>
        <p:spPr/>
        <p:txBody>
          <a:bodyPr/>
          <a:lstStyle>
            <a:lvl1pPr>
              <a:defRPr/>
            </a:lvl1pPr>
          </a:lstStyle>
          <a:p>
            <a:pPr>
              <a:defRPr/>
            </a:pPr>
            <a:endParaRPr lang="th-TH">
              <a:solidFill>
                <a:srgbClr val="575F6D"/>
              </a:solidFill>
            </a:endParaRPr>
          </a:p>
        </p:txBody>
      </p:sp>
      <p:sp>
        <p:nvSpPr>
          <p:cNvPr id="6" name="ตัวยึดหมายเลขภาพนิ่ง 22"/>
          <p:cNvSpPr>
            <a:spLocks noGrp="1"/>
          </p:cNvSpPr>
          <p:nvPr>
            <p:ph type="sldNum" sz="quarter" idx="12"/>
          </p:nvPr>
        </p:nvSpPr>
        <p:spPr/>
        <p:txBody>
          <a:bodyPr/>
          <a:lstStyle>
            <a:lvl1pPr>
              <a:defRPr/>
            </a:lvl1pPr>
          </a:lstStyle>
          <a:p>
            <a:pPr>
              <a:defRPr/>
            </a:pPr>
            <a:fld id="{11455949-A47B-411E-9942-5F96659B3532}" type="slidenum">
              <a:rPr lang="en-US" altLang="th-TH"/>
              <a:pPr>
                <a:defRPr/>
              </a:pPr>
              <a:t>‹#›</a:t>
            </a:fld>
            <a:endParaRPr lang="th-TH" altLang="th-TH"/>
          </a:p>
        </p:txBody>
      </p:sp>
    </p:spTree>
    <p:extLst>
      <p:ext uri="{BB962C8B-B14F-4D97-AF65-F5344CB8AC3E}">
        <p14:creationId xmlns:p14="http://schemas.microsoft.com/office/powerpoint/2010/main" val="37727806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เนื้อหา 2"/>
          <p:cNvSpPr>
            <a:spLocks noGrp="1"/>
          </p:cNvSpPr>
          <p:nvPr>
            <p:ph idx="1"/>
          </p:nvPr>
        </p:nvSpPr>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วันที่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ตัวแทนท้ายกระดาษ 4"/>
          <p:cNvSpPr>
            <a:spLocks noGrp="1"/>
          </p:cNvSpPr>
          <p:nvPr>
            <p:ph type="ftr" sz="quarter" idx="11"/>
          </p:nvPr>
        </p:nvSpPr>
        <p:spPr/>
        <p:txBody>
          <a:bodyPr/>
          <a:lstStyle/>
          <a:p>
            <a:endParaRPr lang="th-TH">
              <a:solidFill>
                <a:prstClr val="black">
                  <a:tint val="75000"/>
                </a:prstClr>
              </a:solidFill>
            </a:endParaRPr>
          </a:p>
        </p:txBody>
      </p:sp>
      <p:sp>
        <p:nvSpPr>
          <p:cNvPr id="6" name="ตัวแทนหมายเลขสไลด์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3336521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40318" y="457200"/>
            <a:ext cx="3932767" cy="1600200"/>
          </a:xfrm>
        </p:spPr>
        <p:txBody>
          <a:bodyPr anchor="b"/>
          <a:lstStyle>
            <a:lvl1pPr>
              <a:defRPr sz="3200"/>
            </a:lvl1pPr>
          </a:lstStyle>
          <a:p>
            <a:r>
              <a:rPr lang="th-TH" smtClean="0"/>
              <a:t>คลิกเพื่อแก้ไขสไตล์ชื่อเรื่องต้นแบบ</a:t>
            </a:r>
            <a:endParaRPr lang="th-TH"/>
          </a:p>
        </p:txBody>
      </p:sp>
      <p:sp>
        <p:nvSpPr>
          <p:cNvPr id="3" name="ตัวแทนรูปภาพ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ตัวแทนข้อความ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h-TH" smtClean="0"/>
              <a:t>คลิกเพื่อแก้ไขสไตล์ของข้อความต้นแบบ</a:t>
            </a:r>
          </a:p>
        </p:txBody>
      </p:sp>
      <p:sp>
        <p:nvSpPr>
          <p:cNvPr id="5"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DC5604C3-FB89-4A49-AB01-96FD70FFFDB2}"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522760984"/>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ชื่อเรื่องแนวตั้ง 1"/>
          <p:cNvSpPr>
            <a:spLocks noGrp="1"/>
          </p:cNvSpPr>
          <p:nvPr>
            <p:ph type="title" orient="vert"/>
          </p:nvPr>
        </p:nvSpPr>
        <p:spPr>
          <a:xfrm>
            <a:off x="8839200" y="274640"/>
            <a:ext cx="2235200" cy="5851525"/>
          </a:xfrm>
        </p:spPr>
        <p:txBody>
          <a:bodyPr vert="eaVert"/>
          <a:lstStyle/>
          <a:p>
            <a:r>
              <a:rPr lang="th-TH" smtClean="0"/>
              <a:t>คลิกเพื่อแก้ไขลักษณะชื่อเรื่องต้นแบบ</a:t>
            </a:r>
            <a:endParaRPr lang="en-US"/>
          </a:p>
        </p:txBody>
      </p:sp>
      <p:sp>
        <p:nvSpPr>
          <p:cNvPr id="3" name="ตัวยึดข้อความแนวตั้ง 2"/>
          <p:cNvSpPr>
            <a:spLocks noGrp="1"/>
          </p:cNvSpPr>
          <p:nvPr>
            <p:ph type="body" orient="vert" idx="1"/>
          </p:nvPr>
        </p:nvSpPr>
        <p:spPr>
          <a:xfrm>
            <a:off x="609600" y="274639"/>
            <a:ext cx="8026400" cy="5851525"/>
          </a:xfrm>
        </p:spPr>
        <p:txBody>
          <a:bodyPr vert="eaVert"/>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a:p>
        </p:txBody>
      </p:sp>
      <p:sp>
        <p:nvSpPr>
          <p:cNvPr id="4" name="ตัวยึดวันที่ 13"/>
          <p:cNvSpPr>
            <a:spLocks noGrp="1"/>
          </p:cNvSpPr>
          <p:nvPr>
            <p:ph type="dt" sz="half" idx="10"/>
          </p:nvPr>
        </p:nvSpPr>
        <p:spPr/>
        <p:txBody>
          <a:bodyPr/>
          <a:lstStyle>
            <a:lvl1pPr>
              <a:defRPr/>
            </a:lvl1pPr>
          </a:lstStyle>
          <a:p>
            <a:pPr>
              <a:defRPr/>
            </a:pPr>
            <a:endParaRPr lang="th-TH">
              <a:solidFill>
                <a:srgbClr val="575F6D"/>
              </a:solidFill>
            </a:endParaRPr>
          </a:p>
        </p:txBody>
      </p:sp>
      <p:sp>
        <p:nvSpPr>
          <p:cNvPr id="5" name="ตัวยึดท้ายกระดาษ 2"/>
          <p:cNvSpPr>
            <a:spLocks noGrp="1"/>
          </p:cNvSpPr>
          <p:nvPr>
            <p:ph type="ftr" sz="quarter" idx="11"/>
          </p:nvPr>
        </p:nvSpPr>
        <p:spPr/>
        <p:txBody>
          <a:bodyPr/>
          <a:lstStyle>
            <a:lvl1pPr>
              <a:defRPr/>
            </a:lvl1pPr>
          </a:lstStyle>
          <a:p>
            <a:pPr>
              <a:defRPr/>
            </a:pPr>
            <a:endParaRPr lang="th-TH">
              <a:solidFill>
                <a:srgbClr val="575F6D"/>
              </a:solidFill>
            </a:endParaRPr>
          </a:p>
        </p:txBody>
      </p:sp>
      <p:sp>
        <p:nvSpPr>
          <p:cNvPr id="6" name="ตัวยึดหมายเลขภาพนิ่ง 22"/>
          <p:cNvSpPr>
            <a:spLocks noGrp="1"/>
          </p:cNvSpPr>
          <p:nvPr>
            <p:ph type="sldNum" sz="quarter" idx="12"/>
          </p:nvPr>
        </p:nvSpPr>
        <p:spPr/>
        <p:txBody>
          <a:bodyPr/>
          <a:lstStyle>
            <a:lvl1pPr>
              <a:defRPr/>
            </a:lvl1pPr>
          </a:lstStyle>
          <a:p>
            <a:pPr>
              <a:defRPr/>
            </a:pPr>
            <a:fld id="{3E548EE9-DC1B-4888-A4F3-0D5CCC43CECC}" type="slidenum">
              <a:rPr lang="en-US" altLang="th-TH"/>
              <a:pPr>
                <a:defRPr/>
              </a:pPr>
              <a:t>‹#›</a:t>
            </a:fld>
            <a:endParaRPr lang="th-TH" altLang="th-TH"/>
          </a:p>
        </p:txBody>
      </p:sp>
    </p:spTree>
    <p:extLst>
      <p:ext uri="{BB962C8B-B14F-4D97-AF65-F5344CB8AC3E}">
        <p14:creationId xmlns:p14="http://schemas.microsoft.com/office/powerpoint/2010/main" val="4105924754"/>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itle" preserve="1">
  <p:cSld name="สไลด์ชื่อเรื่อ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th-TH" smtClean="0"/>
              <a:t>คลิกเพื่อแก้ไขสไตล์ชื่อเรื่องต้นแบบ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h-TH" smtClean="0"/>
              <a:t>คลิกเพื่อแก้ไขสไตล์ชื่อเรื่องรองต้นแบบ</a:t>
            </a:r>
            <a:endParaRPr lang="en-US" dirty="0"/>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910650481"/>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h-TH" smtClean="0"/>
              <a:t>คลิกเพื่อแก้ไขสไตล์ชื่อเรื่องต้นแบบ</a:t>
            </a:r>
            <a:endParaRPr lang="en-US" dirty="0"/>
          </a:p>
        </p:txBody>
      </p:sp>
      <p:sp>
        <p:nvSpPr>
          <p:cNvPr id="3" name="Content Placeholder 2"/>
          <p:cNvSpPr>
            <a:spLocks noGrp="1"/>
          </p:cNvSpPr>
          <p:nvPr>
            <p:ph idx="1"/>
          </p:nvPr>
        </p:nvSpPr>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011405734"/>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243190357"/>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h-TH" smtClean="0"/>
              <a:t>คลิกเพื่อแก้ไขสไตล์ชื่อเรื่องต้นแบบ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5" name="Date Placeholder 4"/>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767458299"/>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4" name="Content Placeholder 3"/>
          <p:cNvSpPr>
            <a:spLocks noGrp="1"/>
          </p:cNvSpPr>
          <p:nvPr>
            <p:ph sz="half" idx="2"/>
          </p:nvPr>
        </p:nvSpPr>
        <p:spPr>
          <a:xfrm>
            <a:off x="839788" y="2505075"/>
            <a:ext cx="5157787" cy="3684588"/>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6" name="Content Placeholder 5"/>
          <p:cNvSpPr>
            <a:spLocks noGrp="1"/>
          </p:cNvSpPr>
          <p:nvPr>
            <p:ph sz="quarter" idx="4"/>
          </p:nvPr>
        </p:nvSpPr>
        <p:spPr>
          <a:xfrm>
            <a:off x="6172200" y="2505075"/>
            <a:ext cx="5183188" cy="3684588"/>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7" name="Date Placeholder 6"/>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8" name="Footer Placeholder 7"/>
          <p:cNvSpPr>
            <a:spLocks noGrp="1"/>
          </p:cNvSpPr>
          <p:nvPr>
            <p:ph type="ftr" sz="quarter" idx="11"/>
          </p:nvPr>
        </p:nvSpPr>
        <p:spPr/>
        <p:txBody>
          <a:bodyPr/>
          <a:lstStyle/>
          <a:p>
            <a:endParaRPr lang="th-TH">
              <a:solidFill>
                <a:prstClr val="black">
                  <a:tint val="75000"/>
                </a:prstClr>
              </a:solidFill>
            </a:endParaRPr>
          </a:p>
        </p:txBody>
      </p:sp>
      <p:sp>
        <p:nvSpPr>
          <p:cNvPr id="9" name="Slide Number Placeholder 8"/>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4121641685"/>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h-TH" smtClean="0"/>
              <a:t>คลิกเพื่อแก้ไขสไตล์ชื่อเรื่องต้นแบบ</a:t>
            </a:r>
            <a:endParaRPr lang="en-US" dirty="0"/>
          </a:p>
        </p:txBody>
      </p:sp>
      <p:sp>
        <p:nvSpPr>
          <p:cNvPr id="3" name="Date Placeholder 2"/>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4" name="Footer Placeholder 3"/>
          <p:cNvSpPr>
            <a:spLocks noGrp="1"/>
          </p:cNvSpPr>
          <p:nvPr>
            <p:ph type="ftr" sz="quarter" idx="11"/>
          </p:nvPr>
        </p:nvSpPr>
        <p:spPr/>
        <p:txBody>
          <a:bodyPr/>
          <a:lstStyle/>
          <a:p>
            <a:endParaRPr lang="th-TH">
              <a:solidFill>
                <a:prstClr val="black">
                  <a:tint val="75000"/>
                </a:prstClr>
              </a:solidFill>
            </a:endParaRPr>
          </a:p>
        </p:txBody>
      </p:sp>
      <p:sp>
        <p:nvSpPr>
          <p:cNvPr id="5" name="Slide Number Placeholder 4"/>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4021038188"/>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3" name="Footer Placeholder 2"/>
          <p:cNvSpPr>
            <a:spLocks noGrp="1"/>
          </p:cNvSpPr>
          <p:nvPr>
            <p:ph type="ftr" sz="quarter" idx="11"/>
          </p:nvPr>
        </p:nvSpPr>
        <p:spPr/>
        <p:txBody>
          <a:bodyPr/>
          <a:lstStyle/>
          <a:p>
            <a:endParaRPr lang="th-TH">
              <a:solidFill>
                <a:prstClr val="black">
                  <a:tint val="75000"/>
                </a:prstClr>
              </a:solidFill>
            </a:endParaRPr>
          </a:p>
        </p:txBody>
      </p:sp>
      <p:sp>
        <p:nvSpPr>
          <p:cNvPr id="4" name="Slide Number Placeholder 3"/>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211619609"/>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th-TH" smtClean="0"/>
              <a:t>คลิกเพื่อแก้ไขสไตล์ชื่อเรื่องต้นแบบ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h-TH" smtClean="0"/>
              <a:t>คลิกเพื่อแก้ไขสไตล์ของข้อความต้นแบบ</a:t>
            </a:r>
          </a:p>
        </p:txBody>
      </p:sp>
      <p:sp>
        <p:nvSpPr>
          <p:cNvPr id="5" name="Date Placeholder 4"/>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297909678"/>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th-TH" smtClean="0"/>
              <a:t>คลิกเพื่อแก้ไขสไตล์ชื่อเรื่องต้นแบบ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h-TH" smtClean="0"/>
              <a:t>คลิกไอคอนเพื่อเพิ่มรูปภาพ</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h-TH" smtClean="0"/>
              <a:t>คลิกเพื่อแก้ไขสไตล์ของข้อความต้นแบบ</a:t>
            </a:r>
          </a:p>
        </p:txBody>
      </p:sp>
      <p:sp>
        <p:nvSpPr>
          <p:cNvPr id="5" name="Date Placeholder 4"/>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5103058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ข้อความแนวตั้ง 2"/>
          <p:cNvSpPr>
            <a:spLocks noGrp="1"/>
          </p:cNvSpPr>
          <p:nvPr>
            <p:ph type="body" orient="vert" idx="1"/>
          </p:nvPr>
        </p:nvSpPr>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99AA840A-5088-4EB1-81AE-FB014DA08470}"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1072579207"/>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h-TH" smtClean="0"/>
              <a:t>คลิกเพื่อแก้ไขสไตล์ชื่อเรื่องต้นแบบ</a:t>
            </a:r>
            <a:endParaRPr lang="en-US" dirty="0"/>
          </a:p>
        </p:txBody>
      </p:sp>
      <p:sp>
        <p:nvSpPr>
          <p:cNvPr id="3" name="Vertical Text Placeholder 2"/>
          <p:cNvSpPr>
            <a:spLocks noGrp="1"/>
          </p:cNvSpPr>
          <p:nvPr>
            <p:ph type="body" orient="vert" idx="1"/>
          </p:nvPr>
        </p:nvSpPr>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517135070"/>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th-TH" smtClean="0"/>
              <a:t>คลิกเพื่อแก้ไขสไตล์ชื่อเรื่องต้นแบบ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0747954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ชื่อเรื่องแนวตั้ง 1"/>
          <p:cNvSpPr>
            <a:spLocks noGrp="1"/>
          </p:cNvSpPr>
          <p:nvPr>
            <p:ph type="title" orient="vert"/>
          </p:nvPr>
        </p:nvSpPr>
        <p:spPr>
          <a:xfrm>
            <a:off x="8686800" y="228600"/>
            <a:ext cx="2590800" cy="5867400"/>
          </a:xfrm>
        </p:spPr>
        <p:txBody>
          <a:bodyPr vert="eaVert"/>
          <a:lstStyle/>
          <a:p>
            <a:r>
              <a:rPr lang="th-TH" smtClean="0"/>
              <a:t>คลิกเพื่อแก้ไขสไตล์ชื่อเรื่องต้นแบบ</a:t>
            </a:r>
            <a:endParaRPr lang="th-TH"/>
          </a:p>
        </p:txBody>
      </p:sp>
      <p:sp>
        <p:nvSpPr>
          <p:cNvPr id="3" name="ตัวแทนข้อความแนวตั้ง 2"/>
          <p:cNvSpPr>
            <a:spLocks noGrp="1"/>
          </p:cNvSpPr>
          <p:nvPr>
            <p:ph type="body" orient="vert" idx="1"/>
          </p:nvPr>
        </p:nvSpPr>
        <p:spPr>
          <a:xfrm>
            <a:off x="914400" y="228600"/>
            <a:ext cx="7569200" cy="5867400"/>
          </a:xfrm>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9F68589F-9C93-4EF9-BAFD-DF9CCE28EEEA}"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21390814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สไลด์ชื่อเรื่อ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11305117" cy="6173788"/>
            <a:chOff x="0" y="0"/>
            <a:chExt cx="5341" cy="3889"/>
          </a:xfrm>
        </p:grpSpPr>
        <p:sp>
          <p:nvSpPr>
            <p:cNvPr id="5" name="Freeform 3"/>
            <p:cNvSpPr>
              <a:spLocks/>
            </p:cNvSpPr>
            <p:nvPr/>
          </p:nvSpPr>
          <p:spPr bwMode="auto">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6" name="Freeform 4"/>
            <p:cNvSpPr>
              <a:spLocks/>
            </p:cNvSpPr>
            <p:nvPr/>
          </p:nvSpPr>
          <p:spPr bwMode="auto">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94" h="3223">
                  <a:moveTo>
                    <a:pt x="370" y="0"/>
                  </a:moveTo>
                  <a:lnTo>
                    <a:pt x="3393" y="3036"/>
                  </a:lnTo>
                  <a:lnTo>
                    <a:pt x="3208" y="3222"/>
                  </a:lnTo>
                  <a:lnTo>
                    <a:pt x="0" y="0"/>
                  </a:lnTo>
                  <a:lnTo>
                    <a:pt x="37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7" name="Freeform 5"/>
            <p:cNvSpPr>
              <a:spLocks/>
            </p:cNvSpPr>
            <p:nvPr/>
          </p:nvSpPr>
          <p:spPr bwMode="auto">
            <a:xfrm>
              <a:off x="2187" y="0"/>
              <a:ext cx="2859"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9" h="2556">
                  <a:moveTo>
                    <a:pt x="630" y="0"/>
                  </a:moveTo>
                  <a:lnTo>
                    <a:pt x="2858" y="2238"/>
                  </a:lnTo>
                  <a:lnTo>
                    <a:pt x="2543" y="2555"/>
                  </a:lnTo>
                  <a:lnTo>
                    <a:pt x="0" y="0"/>
                  </a:lnTo>
                  <a:lnTo>
                    <a:pt x="63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8" name="Freeform 6"/>
            <p:cNvSpPr>
              <a:spLocks/>
            </p:cNvSpPr>
            <p:nvPr/>
          </p:nvSpPr>
          <p:spPr bwMode="auto">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86" h="2121">
                  <a:moveTo>
                    <a:pt x="0" y="0"/>
                  </a:moveTo>
                  <a:lnTo>
                    <a:pt x="2111" y="2120"/>
                  </a:lnTo>
                  <a:lnTo>
                    <a:pt x="2285" y="1945"/>
                  </a:lnTo>
                  <a:lnTo>
                    <a:pt x="348" y="0"/>
                  </a:lnTo>
                  <a:lnTo>
                    <a:pt x="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grpSp>
      <p:sp>
        <p:nvSpPr>
          <p:cNvPr id="292871" name="Rectangle 7"/>
          <p:cNvSpPr>
            <a:spLocks noGrp="1" noChangeArrowheads="1"/>
          </p:cNvSpPr>
          <p:nvPr>
            <p:ph type="ctrTitle" sz="quarter"/>
          </p:nvPr>
        </p:nvSpPr>
        <p:spPr>
          <a:xfrm>
            <a:off x="914400" y="1143000"/>
            <a:ext cx="10363200" cy="1143000"/>
          </a:xfrm>
        </p:spPr>
        <p:txBody>
          <a:bodyPr/>
          <a:lstStyle>
            <a:lvl1pPr>
              <a:defRPr/>
            </a:lvl1pPr>
          </a:lstStyle>
          <a:p>
            <a:pPr lvl="0"/>
            <a:r>
              <a:rPr lang="th-TH" altLang="th-TH" noProof="0" smtClean="0"/>
              <a:t>คลิกเพื่อแก้ไขลักษณะต้นแบบชื่อเรื่อง</a:t>
            </a:r>
            <a:endParaRPr lang="en-US" altLang="th-TH" noProof="0" smtClean="0"/>
          </a:p>
        </p:txBody>
      </p:sp>
      <p:sp>
        <p:nvSpPr>
          <p:cNvPr id="292872" name="Rectangle 8"/>
          <p:cNvSpPr>
            <a:spLocks noGrp="1" noChangeArrowheads="1"/>
          </p:cNvSpPr>
          <p:nvPr>
            <p:ph type="subTitle" sz="quarter" idx="1"/>
          </p:nvPr>
        </p:nvSpPr>
        <p:spPr>
          <a:xfrm>
            <a:off x="1828800" y="2819400"/>
            <a:ext cx="8534400" cy="1752600"/>
          </a:xfrm>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lvl1pPr marL="0" indent="0" algn="ctr">
              <a:buFont typeface="Wingdings" panose="05000000000000000000" pitchFamily="2" charset="2"/>
              <a:buNone/>
              <a:defRPr/>
            </a:lvl1pPr>
          </a:lstStyle>
          <a:p>
            <a:pPr lvl="0"/>
            <a:r>
              <a:rPr lang="th-TH" altLang="th-TH" noProof="0" smtClean="0"/>
              <a:t>คลิกเพื่อแก้ไขลักษณะต้นแบบหัวข้อย่อย</a:t>
            </a:r>
            <a:endParaRPr lang="en-US" altLang="th-TH" noProof="0" smtClean="0"/>
          </a:p>
        </p:txBody>
      </p:sp>
      <p:sp>
        <p:nvSpPr>
          <p:cNvPr id="9" name="Rectangle 9"/>
          <p:cNvSpPr>
            <a:spLocks noGrp="1" noChangeArrowheads="1"/>
          </p:cNvSpPr>
          <p:nvPr>
            <p:ph type="dt" sz="quarter" idx="10"/>
          </p:nvPr>
        </p:nvSpPr>
        <p:spPr/>
        <p:txBody>
          <a:bodyPr/>
          <a:lstStyle>
            <a:lvl1pPr>
              <a:defRPr>
                <a:solidFill>
                  <a:srgbClr val="FFFFFF"/>
                </a:solidFill>
              </a:defRPr>
            </a:lvl1pPr>
          </a:lstStyle>
          <a:p>
            <a:pPr>
              <a:defRPr/>
            </a:pPr>
            <a:endParaRPr lang="en-US" altLang="th-TH"/>
          </a:p>
        </p:txBody>
      </p:sp>
      <p:sp>
        <p:nvSpPr>
          <p:cNvPr id="10" name="Rectangle 10"/>
          <p:cNvSpPr>
            <a:spLocks noGrp="1" noChangeArrowheads="1"/>
          </p:cNvSpPr>
          <p:nvPr>
            <p:ph type="ftr" sz="quarter" idx="11"/>
          </p:nvPr>
        </p:nvSpPr>
        <p:spPr/>
        <p:txBody>
          <a:bodyPr/>
          <a:lstStyle>
            <a:lvl1pPr>
              <a:defRPr>
                <a:solidFill>
                  <a:srgbClr val="FFFFFF"/>
                </a:solidFill>
              </a:defRPr>
            </a:lvl1pPr>
          </a:lstStyle>
          <a:p>
            <a:pPr>
              <a:defRPr/>
            </a:pPr>
            <a:endParaRPr lang="en-US" altLang="th-TH"/>
          </a:p>
        </p:txBody>
      </p:sp>
      <p:sp>
        <p:nvSpPr>
          <p:cNvPr id="11" name="Rectangle 11"/>
          <p:cNvSpPr>
            <a:spLocks noGrp="1" noChangeArrowheads="1"/>
          </p:cNvSpPr>
          <p:nvPr>
            <p:ph type="sldNum" sz="quarter" idx="12"/>
          </p:nvPr>
        </p:nvSpPr>
        <p:spPr>
          <a:xfrm>
            <a:off x="8737600" y="6248400"/>
            <a:ext cx="2540000" cy="457200"/>
          </a:xfrm>
        </p:spPr>
        <p:txBody>
          <a:bodyPr/>
          <a:lstStyle>
            <a:lvl1pPr>
              <a:defRPr>
                <a:solidFill>
                  <a:srgbClr val="FFFFFF"/>
                </a:solidFill>
              </a:defRPr>
            </a:lvl1pPr>
          </a:lstStyle>
          <a:p>
            <a:pPr>
              <a:defRPr/>
            </a:pPr>
            <a:fld id="{4AF26660-CF1D-4497-8355-509CC50683EB}" type="slidenum">
              <a:rPr lang="en-US" altLang="th-TH"/>
              <a:pPr>
                <a:defRPr/>
              </a:pPr>
              <a:t>‹#›</a:t>
            </a:fld>
            <a:endParaRPr lang="en-US" altLang="th-TH"/>
          </a:p>
        </p:txBody>
      </p:sp>
    </p:spTree>
    <p:extLst>
      <p:ext uri="{BB962C8B-B14F-4D97-AF65-F5344CB8AC3E}">
        <p14:creationId xmlns:p14="http://schemas.microsoft.com/office/powerpoint/2010/main" val="37913745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เนื้อหา 2"/>
          <p:cNvSpPr>
            <a:spLocks noGrp="1"/>
          </p:cNvSpPr>
          <p:nvPr>
            <p:ph idx="1"/>
          </p:nvPr>
        </p:nvSpPr>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B04DDFCF-9BC6-4DB4-AFB0-1E42D449EE6C}"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2162781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31851" y="1709739"/>
            <a:ext cx="10515600" cy="2852737"/>
          </a:xfrm>
        </p:spPr>
        <p:txBody>
          <a:bodyPr anchor="b"/>
          <a:lstStyle>
            <a:lvl1pPr>
              <a:defRPr sz="6000"/>
            </a:lvl1pPr>
          </a:lstStyle>
          <a:p>
            <a:r>
              <a:rPr lang="th-TH" smtClean="0"/>
              <a:t>คลิกเพื่อแก้ไขสไตล์ชื่อเรื่องต้นแบบ</a:t>
            </a:r>
            <a:endParaRPr lang="th-TH"/>
          </a:p>
        </p:txBody>
      </p:sp>
      <p:sp>
        <p:nvSpPr>
          <p:cNvPr id="3" name="ตัวแทนข้อความ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th-TH" smtClean="0"/>
              <a:t>คลิกเพื่อแก้ไขสไตล์ของข้อความต้นแบบ</a:t>
            </a:r>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62F54690-D124-48A0-B263-6BFAB40EB179}"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34420418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เนื้อหา 2"/>
          <p:cNvSpPr>
            <a:spLocks noGrp="1"/>
          </p:cNvSpPr>
          <p:nvPr>
            <p:ph sz="half" idx="1"/>
          </p:nvPr>
        </p:nvSpPr>
        <p:spPr>
          <a:xfrm>
            <a:off x="914400" y="1641475"/>
            <a:ext cx="5080000" cy="4454525"/>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เนื้อหา 3"/>
          <p:cNvSpPr>
            <a:spLocks noGrp="1"/>
          </p:cNvSpPr>
          <p:nvPr>
            <p:ph sz="half" idx="2"/>
          </p:nvPr>
        </p:nvSpPr>
        <p:spPr>
          <a:xfrm>
            <a:off x="6197600" y="1641475"/>
            <a:ext cx="5080000" cy="4454525"/>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F2E6D62F-2B7D-4D29-BD41-9DFDC19A411F}"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41766621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40317" y="365126"/>
            <a:ext cx="10515600" cy="1325563"/>
          </a:xfrm>
        </p:spPr>
        <p:txBody>
          <a:bodyPr/>
          <a:lstStyle/>
          <a:p>
            <a:r>
              <a:rPr lang="th-TH" smtClean="0"/>
              <a:t>คลิกเพื่อแก้ไขสไตล์ชื่อเรื่องต้นแบบ</a:t>
            </a:r>
            <a:endParaRPr lang="th-TH"/>
          </a:p>
        </p:txBody>
      </p:sp>
      <p:sp>
        <p:nvSpPr>
          <p:cNvPr id="3" name="ตัวแทนข้อความ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4" name="ตัวแทนเนื้อหา 3"/>
          <p:cNvSpPr>
            <a:spLocks noGrp="1"/>
          </p:cNvSpPr>
          <p:nvPr>
            <p:ph sz="half" idx="2"/>
          </p:nvPr>
        </p:nvSpPr>
        <p:spPr>
          <a:xfrm>
            <a:off x="840318" y="2505075"/>
            <a:ext cx="5158316" cy="3684588"/>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ตัวแทนข้อความ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6" name="ตัวแทนเนื้อหา 5"/>
          <p:cNvSpPr>
            <a:spLocks noGrp="1"/>
          </p:cNvSpPr>
          <p:nvPr>
            <p:ph sz="quarter" idx="4"/>
          </p:nvPr>
        </p:nvSpPr>
        <p:spPr>
          <a:xfrm>
            <a:off x="6172200" y="2505075"/>
            <a:ext cx="5183717" cy="3684588"/>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7"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8"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9" name="Rectangle 10"/>
          <p:cNvSpPr>
            <a:spLocks noGrp="1" noChangeArrowheads="1"/>
          </p:cNvSpPr>
          <p:nvPr>
            <p:ph type="sldNum" sz="quarter" idx="12"/>
          </p:nvPr>
        </p:nvSpPr>
        <p:spPr>
          <a:ln/>
        </p:spPr>
        <p:txBody>
          <a:bodyPr/>
          <a:lstStyle>
            <a:lvl1pPr>
              <a:defRPr/>
            </a:lvl1pPr>
          </a:lstStyle>
          <a:p>
            <a:pPr>
              <a:defRPr/>
            </a:pPr>
            <a:fld id="{7855F35B-BC7F-43B4-B184-F5A0C49FED11}"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32878718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4"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5" name="Rectangle 10"/>
          <p:cNvSpPr>
            <a:spLocks noGrp="1" noChangeArrowheads="1"/>
          </p:cNvSpPr>
          <p:nvPr>
            <p:ph type="sldNum" sz="quarter" idx="12"/>
          </p:nvPr>
        </p:nvSpPr>
        <p:spPr>
          <a:ln/>
        </p:spPr>
        <p:txBody>
          <a:bodyPr/>
          <a:lstStyle>
            <a:lvl1pPr>
              <a:defRPr/>
            </a:lvl1pPr>
          </a:lstStyle>
          <a:p>
            <a:pPr>
              <a:defRPr/>
            </a:pPr>
            <a:fld id="{75935D30-B879-4A07-AFEC-CBF26E76DD80}"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37327823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3"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4" name="Rectangle 10"/>
          <p:cNvSpPr>
            <a:spLocks noGrp="1" noChangeArrowheads="1"/>
          </p:cNvSpPr>
          <p:nvPr>
            <p:ph type="sldNum" sz="quarter" idx="12"/>
          </p:nvPr>
        </p:nvSpPr>
        <p:spPr>
          <a:ln/>
        </p:spPr>
        <p:txBody>
          <a:bodyPr/>
          <a:lstStyle>
            <a:lvl1pPr>
              <a:defRPr/>
            </a:lvl1pPr>
          </a:lstStyle>
          <a:p>
            <a:pPr>
              <a:defRPr/>
            </a:pPr>
            <a:fld id="{7BE24DB9-A7E0-4CA6-B113-F84AE37BF71F}"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11617031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31850" y="1709738"/>
            <a:ext cx="10515600" cy="2852737"/>
          </a:xfrm>
        </p:spPr>
        <p:txBody>
          <a:bodyPr anchor="b"/>
          <a:lstStyle>
            <a:lvl1pPr>
              <a:defRPr sz="6000"/>
            </a:lvl1pPr>
          </a:lstStyle>
          <a:p>
            <a:r>
              <a:rPr lang="th-TH" smtClean="0"/>
              <a:t>คลิกเพื่อแก้ไขสไตล์ชื่อเรื่องต้นแบบ</a:t>
            </a:r>
            <a:endParaRPr lang="th-TH"/>
          </a:p>
        </p:txBody>
      </p:sp>
      <p:sp>
        <p:nvSpPr>
          <p:cNvPr id="3" name="ตัวแทนข้อความ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h-TH" smtClean="0"/>
              <a:t>คลิกเพื่อแก้ไขสไตล์ของข้อความต้นแบบ</a:t>
            </a:r>
          </a:p>
        </p:txBody>
      </p:sp>
      <p:sp>
        <p:nvSpPr>
          <p:cNvPr id="4" name="ตัวแทนวันที่ 3"/>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ตัวแทนท้ายกระดาษ 4"/>
          <p:cNvSpPr>
            <a:spLocks noGrp="1"/>
          </p:cNvSpPr>
          <p:nvPr>
            <p:ph type="ftr" sz="quarter" idx="11"/>
          </p:nvPr>
        </p:nvSpPr>
        <p:spPr/>
        <p:txBody>
          <a:bodyPr/>
          <a:lstStyle/>
          <a:p>
            <a:endParaRPr lang="th-TH">
              <a:solidFill>
                <a:prstClr val="black">
                  <a:tint val="75000"/>
                </a:prstClr>
              </a:solidFill>
            </a:endParaRPr>
          </a:p>
        </p:txBody>
      </p:sp>
      <p:sp>
        <p:nvSpPr>
          <p:cNvPr id="6" name="ตัวแทนหมายเลขสไลด์ 5"/>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42821701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40318" y="457200"/>
            <a:ext cx="3932767" cy="1600200"/>
          </a:xfrm>
        </p:spPr>
        <p:txBody>
          <a:bodyPr anchor="b"/>
          <a:lstStyle>
            <a:lvl1pPr>
              <a:defRPr sz="3200"/>
            </a:lvl1pPr>
          </a:lstStyle>
          <a:p>
            <a:r>
              <a:rPr lang="th-TH" smtClean="0"/>
              <a:t>คลิกเพื่อแก้ไขสไตล์ชื่อเรื่องต้นแบบ</a:t>
            </a:r>
            <a:endParaRPr lang="th-TH"/>
          </a:p>
        </p:txBody>
      </p:sp>
      <p:sp>
        <p:nvSpPr>
          <p:cNvPr id="3" name="ตัวแทนเนื้อหา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ข้อความ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h-TH" smtClean="0"/>
              <a:t>คลิกเพื่อแก้ไขสไตล์ของข้อความต้นแบบ</a:t>
            </a:r>
          </a:p>
        </p:txBody>
      </p:sp>
      <p:sp>
        <p:nvSpPr>
          <p:cNvPr id="5"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B2A1154E-C80A-4982-B336-AA70DCF4C092}"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39064733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40318" y="457200"/>
            <a:ext cx="3932767" cy="1600200"/>
          </a:xfrm>
        </p:spPr>
        <p:txBody>
          <a:bodyPr anchor="b"/>
          <a:lstStyle>
            <a:lvl1pPr>
              <a:defRPr sz="3200"/>
            </a:lvl1pPr>
          </a:lstStyle>
          <a:p>
            <a:r>
              <a:rPr lang="th-TH" smtClean="0"/>
              <a:t>คลิกเพื่อแก้ไขสไตล์ชื่อเรื่องต้นแบบ</a:t>
            </a:r>
            <a:endParaRPr lang="th-TH"/>
          </a:p>
        </p:txBody>
      </p:sp>
      <p:sp>
        <p:nvSpPr>
          <p:cNvPr id="3" name="ตัวแทนรูปภาพ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ตัวแทนข้อความ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h-TH" smtClean="0"/>
              <a:t>คลิกเพื่อแก้ไขสไตล์ของข้อความต้นแบบ</a:t>
            </a:r>
          </a:p>
        </p:txBody>
      </p:sp>
      <p:sp>
        <p:nvSpPr>
          <p:cNvPr id="5"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DC5604C3-FB89-4A49-AB01-96FD70FFFDB2}"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41362126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ข้อความแนวตั้ง 2"/>
          <p:cNvSpPr>
            <a:spLocks noGrp="1"/>
          </p:cNvSpPr>
          <p:nvPr>
            <p:ph type="body" orient="vert" idx="1"/>
          </p:nvPr>
        </p:nvSpPr>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99AA840A-5088-4EB1-81AE-FB014DA08470}"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6101312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ชื่อเรื่องแนวตั้ง 1"/>
          <p:cNvSpPr>
            <a:spLocks noGrp="1"/>
          </p:cNvSpPr>
          <p:nvPr>
            <p:ph type="title" orient="vert"/>
          </p:nvPr>
        </p:nvSpPr>
        <p:spPr>
          <a:xfrm>
            <a:off x="8686800" y="228600"/>
            <a:ext cx="2590800" cy="5867400"/>
          </a:xfrm>
        </p:spPr>
        <p:txBody>
          <a:bodyPr vert="eaVert"/>
          <a:lstStyle/>
          <a:p>
            <a:r>
              <a:rPr lang="th-TH" smtClean="0"/>
              <a:t>คลิกเพื่อแก้ไขสไตล์ชื่อเรื่องต้นแบบ</a:t>
            </a:r>
            <a:endParaRPr lang="th-TH"/>
          </a:p>
        </p:txBody>
      </p:sp>
      <p:sp>
        <p:nvSpPr>
          <p:cNvPr id="3" name="ตัวแทนข้อความแนวตั้ง 2"/>
          <p:cNvSpPr>
            <a:spLocks noGrp="1"/>
          </p:cNvSpPr>
          <p:nvPr>
            <p:ph type="body" orient="vert" idx="1"/>
          </p:nvPr>
        </p:nvSpPr>
        <p:spPr>
          <a:xfrm>
            <a:off x="914400" y="228600"/>
            <a:ext cx="7569200" cy="5867400"/>
          </a:xfrm>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9F68589F-9C93-4EF9-BAFD-DF9CCE28EEEA}"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26684497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สไลด์ชื่อเรื่อ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11305117" cy="6173788"/>
            <a:chOff x="0" y="0"/>
            <a:chExt cx="5341" cy="3889"/>
          </a:xfrm>
        </p:grpSpPr>
        <p:sp>
          <p:nvSpPr>
            <p:cNvPr id="5" name="Freeform 3"/>
            <p:cNvSpPr>
              <a:spLocks/>
            </p:cNvSpPr>
            <p:nvPr/>
          </p:nvSpPr>
          <p:spPr bwMode="auto">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6" name="Freeform 4"/>
            <p:cNvSpPr>
              <a:spLocks/>
            </p:cNvSpPr>
            <p:nvPr/>
          </p:nvSpPr>
          <p:spPr bwMode="auto">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94" h="3223">
                  <a:moveTo>
                    <a:pt x="370" y="0"/>
                  </a:moveTo>
                  <a:lnTo>
                    <a:pt x="3393" y="3036"/>
                  </a:lnTo>
                  <a:lnTo>
                    <a:pt x="3208" y="3222"/>
                  </a:lnTo>
                  <a:lnTo>
                    <a:pt x="0" y="0"/>
                  </a:lnTo>
                  <a:lnTo>
                    <a:pt x="37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7" name="Freeform 5"/>
            <p:cNvSpPr>
              <a:spLocks/>
            </p:cNvSpPr>
            <p:nvPr/>
          </p:nvSpPr>
          <p:spPr bwMode="auto">
            <a:xfrm>
              <a:off x="2187" y="0"/>
              <a:ext cx="2859"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9" h="2556">
                  <a:moveTo>
                    <a:pt x="630" y="0"/>
                  </a:moveTo>
                  <a:lnTo>
                    <a:pt x="2858" y="2238"/>
                  </a:lnTo>
                  <a:lnTo>
                    <a:pt x="2543" y="2555"/>
                  </a:lnTo>
                  <a:lnTo>
                    <a:pt x="0" y="0"/>
                  </a:lnTo>
                  <a:lnTo>
                    <a:pt x="63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8" name="Freeform 6"/>
            <p:cNvSpPr>
              <a:spLocks/>
            </p:cNvSpPr>
            <p:nvPr/>
          </p:nvSpPr>
          <p:spPr bwMode="auto">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86" h="2121">
                  <a:moveTo>
                    <a:pt x="0" y="0"/>
                  </a:moveTo>
                  <a:lnTo>
                    <a:pt x="2111" y="2120"/>
                  </a:lnTo>
                  <a:lnTo>
                    <a:pt x="2285" y="1945"/>
                  </a:lnTo>
                  <a:lnTo>
                    <a:pt x="348" y="0"/>
                  </a:lnTo>
                  <a:lnTo>
                    <a:pt x="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grpSp>
      <p:sp>
        <p:nvSpPr>
          <p:cNvPr id="292871" name="Rectangle 7"/>
          <p:cNvSpPr>
            <a:spLocks noGrp="1" noChangeArrowheads="1"/>
          </p:cNvSpPr>
          <p:nvPr>
            <p:ph type="ctrTitle" sz="quarter"/>
          </p:nvPr>
        </p:nvSpPr>
        <p:spPr>
          <a:xfrm>
            <a:off x="914400" y="1143000"/>
            <a:ext cx="10363200" cy="1143000"/>
          </a:xfrm>
        </p:spPr>
        <p:txBody>
          <a:bodyPr/>
          <a:lstStyle>
            <a:lvl1pPr>
              <a:defRPr/>
            </a:lvl1pPr>
          </a:lstStyle>
          <a:p>
            <a:pPr lvl="0"/>
            <a:r>
              <a:rPr lang="th-TH" altLang="th-TH" noProof="0" smtClean="0"/>
              <a:t>คลิกเพื่อแก้ไขลักษณะต้นแบบชื่อเรื่อง</a:t>
            </a:r>
            <a:endParaRPr lang="en-US" altLang="th-TH" noProof="0" smtClean="0"/>
          </a:p>
        </p:txBody>
      </p:sp>
      <p:sp>
        <p:nvSpPr>
          <p:cNvPr id="292872" name="Rectangle 8"/>
          <p:cNvSpPr>
            <a:spLocks noGrp="1" noChangeArrowheads="1"/>
          </p:cNvSpPr>
          <p:nvPr>
            <p:ph type="subTitle" sz="quarter" idx="1"/>
          </p:nvPr>
        </p:nvSpPr>
        <p:spPr>
          <a:xfrm>
            <a:off x="1828800" y="2819400"/>
            <a:ext cx="8534400" cy="1752600"/>
          </a:xfrm>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lvl1pPr marL="0" indent="0" algn="ctr">
              <a:buFont typeface="Wingdings" panose="05000000000000000000" pitchFamily="2" charset="2"/>
              <a:buNone/>
              <a:defRPr/>
            </a:lvl1pPr>
          </a:lstStyle>
          <a:p>
            <a:pPr lvl="0"/>
            <a:r>
              <a:rPr lang="th-TH" altLang="th-TH" noProof="0" smtClean="0"/>
              <a:t>คลิกเพื่อแก้ไขลักษณะต้นแบบหัวข้อย่อย</a:t>
            </a:r>
            <a:endParaRPr lang="en-US" altLang="th-TH" noProof="0" smtClean="0"/>
          </a:p>
        </p:txBody>
      </p:sp>
      <p:sp>
        <p:nvSpPr>
          <p:cNvPr id="9" name="Rectangle 9"/>
          <p:cNvSpPr>
            <a:spLocks noGrp="1" noChangeArrowheads="1"/>
          </p:cNvSpPr>
          <p:nvPr>
            <p:ph type="dt" sz="quarter" idx="10"/>
          </p:nvPr>
        </p:nvSpPr>
        <p:spPr/>
        <p:txBody>
          <a:bodyPr/>
          <a:lstStyle>
            <a:lvl1pPr>
              <a:defRPr>
                <a:solidFill>
                  <a:srgbClr val="FFFFFF"/>
                </a:solidFill>
              </a:defRPr>
            </a:lvl1pPr>
          </a:lstStyle>
          <a:p>
            <a:pPr>
              <a:defRPr/>
            </a:pPr>
            <a:endParaRPr lang="en-US" altLang="th-TH"/>
          </a:p>
        </p:txBody>
      </p:sp>
      <p:sp>
        <p:nvSpPr>
          <p:cNvPr id="10" name="Rectangle 10"/>
          <p:cNvSpPr>
            <a:spLocks noGrp="1" noChangeArrowheads="1"/>
          </p:cNvSpPr>
          <p:nvPr>
            <p:ph type="ftr" sz="quarter" idx="11"/>
          </p:nvPr>
        </p:nvSpPr>
        <p:spPr/>
        <p:txBody>
          <a:bodyPr/>
          <a:lstStyle>
            <a:lvl1pPr>
              <a:defRPr>
                <a:solidFill>
                  <a:srgbClr val="FFFFFF"/>
                </a:solidFill>
              </a:defRPr>
            </a:lvl1pPr>
          </a:lstStyle>
          <a:p>
            <a:pPr>
              <a:defRPr/>
            </a:pPr>
            <a:endParaRPr lang="en-US" altLang="th-TH"/>
          </a:p>
        </p:txBody>
      </p:sp>
      <p:sp>
        <p:nvSpPr>
          <p:cNvPr id="11" name="Rectangle 11"/>
          <p:cNvSpPr>
            <a:spLocks noGrp="1" noChangeArrowheads="1"/>
          </p:cNvSpPr>
          <p:nvPr>
            <p:ph type="sldNum" sz="quarter" idx="12"/>
          </p:nvPr>
        </p:nvSpPr>
        <p:spPr>
          <a:xfrm>
            <a:off x="8737600" y="6248400"/>
            <a:ext cx="2540000" cy="457200"/>
          </a:xfrm>
        </p:spPr>
        <p:txBody>
          <a:bodyPr/>
          <a:lstStyle>
            <a:lvl1pPr>
              <a:defRPr>
                <a:solidFill>
                  <a:srgbClr val="FFFFFF"/>
                </a:solidFill>
              </a:defRPr>
            </a:lvl1pPr>
          </a:lstStyle>
          <a:p>
            <a:pPr>
              <a:defRPr/>
            </a:pPr>
            <a:fld id="{4AF26660-CF1D-4497-8355-509CC50683EB}" type="slidenum">
              <a:rPr lang="en-US" altLang="th-TH"/>
              <a:pPr>
                <a:defRPr/>
              </a:pPr>
              <a:t>‹#›</a:t>
            </a:fld>
            <a:endParaRPr lang="en-US" altLang="th-TH"/>
          </a:p>
        </p:txBody>
      </p:sp>
    </p:spTree>
    <p:extLst>
      <p:ext uri="{BB962C8B-B14F-4D97-AF65-F5344CB8AC3E}">
        <p14:creationId xmlns:p14="http://schemas.microsoft.com/office/powerpoint/2010/main" val="165606182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เนื้อหา 2"/>
          <p:cNvSpPr>
            <a:spLocks noGrp="1"/>
          </p:cNvSpPr>
          <p:nvPr>
            <p:ph idx="1"/>
          </p:nvPr>
        </p:nvSpPr>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B04DDFCF-9BC6-4DB4-AFB0-1E42D449EE6C}"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34645370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31851" y="1709739"/>
            <a:ext cx="10515600" cy="2852737"/>
          </a:xfrm>
        </p:spPr>
        <p:txBody>
          <a:bodyPr anchor="b"/>
          <a:lstStyle>
            <a:lvl1pPr>
              <a:defRPr sz="6000"/>
            </a:lvl1pPr>
          </a:lstStyle>
          <a:p>
            <a:r>
              <a:rPr lang="th-TH" smtClean="0"/>
              <a:t>คลิกเพื่อแก้ไขสไตล์ชื่อเรื่องต้นแบบ</a:t>
            </a:r>
            <a:endParaRPr lang="th-TH"/>
          </a:p>
        </p:txBody>
      </p:sp>
      <p:sp>
        <p:nvSpPr>
          <p:cNvPr id="3" name="ตัวแทนข้อความ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th-TH" smtClean="0"/>
              <a:t>คลิกเพื่อแก้ไขสไตล์ของข้อความต้นแบบ</a:t>
            </a:r>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62F54690-D124-48A0-B263-6BFAB40EB179}"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29217677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เนื้อหา 2"/>
          <p:cNvSpPr>
            <a:spLocks noGrp="1"/>
          </p:cNvSpPr>
          <p:nvPr>
            <p:ph sz="half" idx="1"/>
          </p:nvPr>
        </p:nvSpPr>
        <p:spPr>
          <a:xfrm>
            <a:off x="914400" y="1641475"/>
            <a:ext cx="5080000" cy="4454525"/>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เนื้อหา 3"/>
          <p:cNvSpPr>
            <a:spLocks noGrp="1"/>
          </p:cNvSpPr>
          <p:nvPr>
            <p:ph sz="half" idx="2"/>
          </p:nvPr>
        </p:nvSpPr>
        <p:spPr>
          <a:xfrm>
            <a:off x="6197600" y="1641475"/>
            <a:ext cx="5080000" cy="4454525"/>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F2E6D62F-2B7D-4D29-BD41-9DFDC19A411F}"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12836473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40317" y="365126"/>
            <a:ext cx="10515600" cy="1325563"/>
          </a:xfrm>
        </p:spPr>
        <p:txBody>
          <a:bodyPr/>
          <a:lstStyle/>
          <a:p>
            <a:r>
              <a:rPr lang="th-TH" smtClean="0"/>
              <a:t>คลิกเพื่อแก้ไขสไตล์ชื่อเรื่องต้นแบบ</a:t>
            </a:r>
            <a:endParaRPr lang="th-TH"/>
          </a:p>
        </p:txBody>
      </p:sp>
      <p:sp>
        <p:nvSpPr>
          <p:cNvPr id="3" name="ตัวแทนข้อความ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4" name="ตัวแทนเนื้อหา 3"/>
          <p:cNvSpPr>
            <a:spLocks noGrp="1"/>
          </p:cNvSpPr>
          <p:nvPr>
            <p:ph sz="half" idx="2"/>
          </p:nvPr>
        </p:nvSpPr>
        <p:spPr>
          <a:xfrm>
            <a:off x="840318" y="2505075"/>
            <a:ext cx="5158316" cy="3684588"/>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ตัวแทนข้อความ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6" name="ตัวแทนเนื้อหา 5"/>
          <p:cNvSpPr>
            <a:spLocks noGrp="1"/>
          </p:cNvSpPr>
          <p:nvPr>
            <p:ph sz="quarter" idx="4"/>
          </p:nvPr>
        </p:nvSpPr>
        <p:spPr>
          <a:xfrm>
            <a:off x="6172200" y="2505075"/>
            <a:ext cx="5183717" cy="3684588"/>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7"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8"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9" name="Rectangle 10"/>
          <p:cNvSpPr>
            <a:spLocks noGrp="1" noChangeArrowheads="1"/>
          </p:cNvSpPr>
          <p:nvPr>
            <p:ph type="sldNum" sz="quarter" idx="12"/>
          </p:nvPr>
        </p:nvSpPr>
        <p:spPr>
          <a:ln/>
        </p:spPr>
        <p:txBody>
          <a:bodyPr/>
          <a:lstStyle>
            <a:lvl1pPr>
              <a:defRPr/>
            </a:lvl1pPr>
          </a:lstStyle>
          <a:p>
            <a:pPr>
              <a:defRPr/>
            </a:pPr>
            <a:fld id="{7855F35B-BC7F-43B4-B184-F5A0C49FED11}"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34454151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4"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5" name="Rectangle 10"/>
          <p:cNvSpPr>
            <a:spLocks noGrp="1" noChangeArrowheads="1"/>
          </p:cNvSpPr>
          <p:nvPr>
            <p:ph type="sldNum" sz="quarter" idx="12"/>
          </p:nvPr>
        </p:nvSpPr>
        <p:spPr>
          <a:ln/>
        </p:spPr>
        <p:txBody>
          <a:bodyPr/>
          <a:lstStyle>
            <a:lvl1pPr>
              <a:defRPr/>
            </a:lvl1pPr>
          </a:lstStyle>
          <a:p>
            <a:pPr>
              <a:defRPr/>
            </a:pPr>
            <a:fld id="{75935D30-B879-4A07-AFEC-CBF26E76DD80}"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15955480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เนื้อหา 2"/>
          <p:cNvSpPr>
            <a:spLocks noGrp="1"/>
          </p:cNvSpPr>
          <p:nvPr>
            <p:ph sz="half" idx="1"/>
          </p:nvPr>
        </p:nvSpPr>
        <p:spPr>
          <a:xfrm>
            <a:off x="838200" y="1825625"/>
            <a:ext cx="5181600" cy="4351338"/>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เนื้อหา 3"/>
          <p:cNvSpPr>
            <a:spLocks noGrp="1"/>
          </p:cNvSpPr>
          <p:nvPr>
            <p:ph sz="half" idx="2"/>
          </p:nvPr>
        </p:nvSpPr>
        <p:spPr>
          <a:xfrm>
            <a:off x="6172200" y="1825625"/>
            <a:ext cx="5181600" cy="4351338"/>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ตัวแทนวันที่ 4"/>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6" name="ตัวแทนท้ายกระดาษ 5"/>
          <p:cNvSpPr>
            <a:spLocks noGrp="1"/>
          </p:cNvSpPr>
          <p:nvPr>
            <p:ph type="ftr" sz="quarter" idx="11"/>
          </p:nvPr>
        </p:nvSpPr>
        <p:spPr/>
        <p:txBody>
          <a:bodyPr/>
          <a:lstStyle/>
          <a:p>
            <a:endParaRPr lang="th-TH">
              <a:solidFill>
                <a:prstClr val="black">
                  <a:tint val="75000"/>
                </a:prstClr>
              </a:solidFill>
            </a:endParaRPr>
          </a:p>
        </p:txBody>
      </p:sp>
      <p:sp>
        <p:nvSpPr>
          <p:cNvPr id="7" name="ตัวแทนหมายเลขสไลด์ 6"/>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42198271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3"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4" name="Rectangle 10"/>
          <p:cNvSpPr>
            <a:spLocks noGrp="1" noChangeArrowheads="1"/>
          </p:cNvSpPr>
          <p:nvPr>
            <p:ph type="sldNum" sz="quarter" idx="12"/>
          </p:nvPr>
        </p:nvSpPr>
        <p:spPr>
          <a:ln/>
        </p:spPr>
        <p:txBody>
          <a:bodyPr/>
          <a:lstStyle>
            <a:lvl1pPr>
              <a:defRPr/>
            </a:lvl1pPr>
          </a:lstStyle>
          <a:p>
            <a:pPr>
              <a:defRPr/>
            </a:pPr>
            <a:fld id="{7BE24DB9-A7E0-4CA6-B113-F84AE37BF71F}"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24443936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40318" y="457200"/>
            <a:ext cx="3932767" cy="1600200"/>
          </a:xfrm>
        </p:spPr>
        <p:txBody>
          <a:bodyPr anchor="b"/>
          <a:lstStyle>
            <a:lvl1pPr>
              <a:defRPr sz="3200"/>
            </a:lvl1pPr>
          </a:lstStyle>
          <a:p>
            <a:r>
              <a:rPr lang="th-TH" smtClean="0"/>
              <a:t>คลิกเพื่อแก้ไขสไตล์ชื่อเรื่องต้นแบบ</a:t>
            </a:r>
            <a:endParaRPr lang="th-TH"/>
          </a:p>
        </p:txBody>
      </p:sp>
      <p:sp>
        <p:nvSpPr>
          <p:cNvPr id="3" name="ตัวแทนเนื้อหา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ข้อความ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h-TH" smtClean="0"/>
              <a:t>คลิกเพื่อแก้ไขสไตล์ของข้อความต้นแบบ</a:t>
            </a:r>
          </a:p>
        </p:txBody>
      </p:sp>
      <p:sp>
        <p:nvSpPr>
          <p:cNvPr id="5"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B2A1154E-C80A-4982-B336-AA70DCF4C092}"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358741665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40318" y="457200"/>
            <a:ext cx="3932767" cy="1600200"/>
          </a:xfrm>
        </p:spPr>
        <p:txBody>
          <a:bodyPr anchor="b"/>
          <a:lstStyle>
            <a:lvl1pPr>
              <a:defRPr sz="3200"/>
            </a:lvl1pPr>
          </a:lstStyle>
          <a:p>
            <a:r>
              <a:rPr lang="th-TH" smtClean="0"/>
              <a:t>คลิกเพื่อแก้ไขสไตล์ชื่อเรื่องต้นแบบ</a:t>
            </a:r>
            <a:endParaRPr lang="th-TH"/>
          </a:p>
        </p:txBody>
      </p:sp>
      <p:sp>
        <p:nvSpPr>
          <p:cNvPr id="3" name="ตัวแทนรูปภาพ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ตัวแทนข้อความ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h-TH" smtClean="0"/>
              <a:t>คลิกเพื่อแก้ไขสไตล์ของข้อความต้นแบบ</a:t>
            </a:r>
          </a:p>
        </p:txBody>
      </p:sp>
      <p:sp>
        <p:nvSpPr>
          <p:cNvPr id="5"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DC5604C3-FB89-4A49-AB01-96FD70FFFDB2}"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434280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ข้อความแนวตั้ง 2"/>
          <p:cNvSpPr>
            <a:spLocks noGrp="1"/>
          </p:cNvSpPr>
          <p:nvPr>
            <p:ph type="body" orient="vert" idx="1"/>
          </p:nvPr>
        </p:nvSpPr>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99AA840A-5088-4EB1-81AE-FB014DA08470}"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303989321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ชื่อเรื่องแนวตั้ง 1"/>
          <p:cNvSpPr>
            <a:spLocks noGrp="1"/>
          </p:cNvSpPr>
          <p:nvPr>
            <p:ph type="title" orient="vert"/>
          </p:nvPr>
        </p:nvSpPr>
        <p:spPr>
          <a:xfrm>
            <a:off x="8686800" y="228600"/>
            <a:ext cx="2590800" cy="5867400"/>
          </a:xfrm>
        </p:spPr>
        <p:txBody>
          <a:bodyPr vert="eaVert"/>
          <a:lstStyle/>
          <a:p>
            <a:r>
              <a:rPr lang="th-TH" smtClean="0"/>
              <a:t>คลิกเพื่อแก้ไขสไตล์ชื่อเรื่องต้นแบบ</a:t>
            </a:r>
            <a:endParaRPr lang="th-TH"/>
          </a:p>
        </p:txBody>
      </p:sp>
      <p:sp>
        <p:nvSpPr>
          <p:cNvPr id="3" name="ตัวแทนข้อความแนวตั้ง 2"/>
          <p:cNvSpPr>
            <a:spLocks noGrp="1"/>
          </p:cNvSpPr>
          <p:nvPr>
            <p:ph type="body" orient="vert" idx="1"/>
          </p:nvPr>
        </p:nvSpPr>
        <p:spPr>
          <a:xfrm>
            <a:off x="914400" y="228600"/>
            <a:ext cx="7569200" cy="5867400"/>
          </a:xfrm>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9F68589F-9C93-4EF9-BAFD-DF9CCE28EEEA}"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293418495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914400" y="2130426"/>
            <a:ext cx="10363200" cy="1470025"/>
          </a:xfrm>
        </p:spPr>
        <p:txBody>
          <a:bodyPr/>
          <a:lstStyle>
            <a:lvl1pPr>
              <a:defRPr/>
            </a:lvl1pPr>
          </a:lstStyle>
          <a:p>
            <a:r>
              <a:rPr lang="th-TH"/>
              <a:t>คลิกเพื่อแก้ไขลักษณะชื่อเรื่องต้นแบบ</a:t>
            </a:r>
          </a:p>
        </p:txBody>
      </p:sp>
      <p:sp>
        <p:nvSpPr>
          <p:cNvPr id="3075" name="Rectangle 3"/>
          <p:cNvSpPr>
            <a:spLocks noGrp="1" noChangeArrowheads="1"/>
          </p:cNvSpPr>
          <p:nvPr>
            <p:ph type="subTitle" idx="1"/>
          </p:nvPr>
        </p:nvSpPr>
        <p:spPr>
          <a:xfrm>
            <a:off x="1828800" y="3886200"/>
            <a:ext cx="8534400" cy="1752600"/>
          </a:xfrm>
        </p:spPr>
        <p:txBody>
          <a:bodyPr/>
          <a:lstStyle>
            <a:lvl1pPr marL="0" indent="0" algn="ctr">
              <a:buFontTx/>
              <a:buNone/>
              <a:defRPr/>
            </a:lvl1pPr>
          </a:lstStyle>
          <a:p>
            <a:r>
              <a:rPr lang="th-TH"/>
              <a:t>คลิกเพื่อแก้ไขลักษณะชื่อเรื่องรองต้นแบบ</a:t>
            </a:r>
          </a:p>
        </p:txBody>
      </p:sp>
      <p:sp>
        <p:nvSpPr>
          <p:cNvPr id="5" name="Rectangle 8"/>
          <p:cNvSpPr>
            <a:spLocks noGrp="1" noChangeArrowheads="1"/>
          </p:cNvSpPr>
          <p:nvPr>
            <p:ph type="dt" sz="half" idx="10"/>
          </p:nvPr>
        </p:nvSpPr>
        <p:spPr/>
        <p:txBody>
          <a:bodyPr/>
          <a:lstStyle>
            <a:lvl1pPr>
              <a:defRPr/>
            </a:lvl1pPr>
          </a:lstStyle>
          <a:p>
            <a:pPr>
              <a:defRPr/>
            </a:pPr>
            <a:endParaRPr lang="en-US">
              <a:solidFill>
                <a:srgbClr val="3A566E"/>
              </a:solidFill>
            </a:endParaRPr>
          </a:p>
        </p:txBody>
      </p:sp>
      <p:sp>
        <p:nvSpPr>
          <p:cNvPr id="6" name="Rectangle 9"/>
          <p:cNvSpPr>
            <a:spLocks noGrp="1" noChangeArrowheads="1"/>
          </p:cNvSpPr>
          <p:nvPr>
            <p:ph type="ftr" sz="quarter" idx="11"/>
          </p:nvPr>
        </p:nvSpPr>
        <p:spPr/>
        <p:txBody>
          <a:bodyPr/>
          <a:lstStyle>
            <a:lvl1pPr>
              <a:defRPr/>
            </a:lvl1pPr>
          </a:lstStyle>
          <a:p>
            <a:pPr>
              <a:defRPr/>
            </a:pPr>
            <a:endParaRPr lang="en-US">
              <a:solidFill>
                <a:srgbClr val="3A566E"/>
              </a:solidFill>
            </a:endParaRPr>
          </a:p>
        </p:txBody>
      </p:sp>
      <p:sp>
        <p:nvSpPr>
          <p:cNvPr id="7" name="Rectangle 10"/>
          <p:cNvSpPr>
            <a:spLocks noGrp="1" noChangeArrowheads="1"/>
          </p:cNvSpPr>
          <p:nvPr>
            <p:ph type="sldNum" sz="quarter" idx="12"/>
          </p:nvPr>
        </p:nvSpPr>
        <p:spPr/>
        <p:txBody>
          <a:bodyPr/>
          <a:lstStyle>
            <a:lvl1pPr>
              <a:defRPr/>
            </a:lvl1pPr>
          </a:lstStyle>
          <a:p>
            <a:fld id="{4481790D-A789-4643-84FC-BA86F04CE4FD}" type="slidenum">
              <a:rPr lang="en-US" altLang="th-TH">
                <a:solidFill>
                  <a:srgbClr val="3A566E"/>
                </a:solidFill>
              </a:rPr>
              <a:pPr/>
              <a:t>‹#›</a:t>
            </a:fld>
            <a:endParaRPr lang="en-US" altLang="th-TH">
              <a:solidFill>
                <a:srgbClr val="3A566E"/>
              </a:solidFill>
            </a:endParaRPr>
          </a:p>
        </p:txBody>
      </p:sp>
    </p:spTree>
    <p:extLst>
      <p:ext uri="{BB962C8B-B14F-4D97-AF65-F5344CB8AC3E}">
        <p14:creationId xmlns:p14="http://schemas.microsoft.com/office/powerpoint/2010/main" val="1774674501"/>
      </p:ext>
    </p:extLst>
  </p:cSld>
  <p:clrMapOvr>
    <a:masterClrMapping/>
  </p:clrMapOvr>
  <p:transition spd="med">
    <p:strips dir="rd"/>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3A566E"/>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3A566E"/>
              </a:solidFill>
            </a:endParaRPr>
          </a:p>
        </p:txBody>
      </p:sp>
      <p:sp>
        <p:nvSpPr>
          <p:cNvPr id="6" name="Rectangle 6"/>
          <p:cNvSpPr>
            <a:spLocks noGrp="1" noChangeArrowheads="1"/>
          </p:cNvSpPr>
          <p:nvPr>
            <p:ph type="sldNum" sz="quarter" idx="12"/>
          </p:nvPr>
        </p:nvSpPr>
        <p:spPr>
          <a:ln/>
        </p:spPr>
        <p:txBody>
          <a:bodyPr/>
          <a:lstStyle>
            <a:lvl1pPr>
              <a:defRPr/>
            </a:lvl1pPr>
          </a:lstStyle>
          <a:p>
            <a:fld id="{777E61F7-820B-4626-BDA5-F44D3D49F163}" type="slidenum">
              <a:rPr lang="en-US" altLang="th-TH">
                <a:solidFill>
                  <a:srgbClr val="3A566E"/>
                </a:solidFill>
              </a:rPr>
              <a:pPr/>
              <a:t>‹#›</a:t>
            </a:fld>
            <a:endParaRPr lang="en-US" altLang="th-TH">
              <a:solidFill>
                <a:srgbClr val="3A566E"/>
              </a:solidFill>
            </a:endParaRPr>
          </a:p>
        </p:txBody>
      </p:sp>
    </p:spTree>
    <p:extLst>
      <p:ext uri="{BB962C8B-B14F-4D97-AF65-F5344CB8AC3E}">
        <p14:creationId xmlns:p14="http://schemas.microsoft.com/office/powerpoint/2010/main" val="1821229315"/>
      </p:ext>
    </p:extLst>
  </p:cSld>
  <p:clrMapOvr>
    <a:masterClrMapping/>
  </p:clrMapOvr>
  <p:transition spd="med">
    <p:strips dir="rd"/>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3A566E"/>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3A566E"/>
              </a:solidFill>
            </a:endParaRPr>
          </a:p>
        </p:txBody>
      </p:sp>
      <p:sp>
        <p:nvSpPr>
          <p:cNvPr id="6" name="Rectangle 6"/>
          <p:cNvSpPr>
            <a:spLocks noGrp="1" noChangeArrowheads="1"/>
          </p:cNvSpPr>
          <p:nvPr>
            <p:ph type="sldNum" sz="quarter" idx="12"/>
          </p:nvPr>
        </p:nvSpPr>
        <p:spPr>
          <a:ln/>
        </p:spPr>
        <p:txBody>
          <a:bodyPr/>
          <a:lstStyle>
            <a:lvl1pPr>
              <a:defRPr/>
            </a:lvl1pPr>
          </a:lstStyle>
          <a:p>
            <a:fld id="{7C437D38-C7F0-4368-9DF4-5932821BCF28}" type="slidenum">
              <a:rPr lang="en-US" altLang="th-TH">
                <a:solidFill>
                  <a:srgbClr val="3A566E"/>
                </a:solidFill>
              </a:rPr>
              <a:pPr/>
              <a:t>‹#›</a:t>
            </a:fld>
            <a:endParaRPr lang="en-US" altLang="th-TH">
              <a:solidFill>
                <a:srgbClr val="3A566E"/>
              </a:solidFill>
            </a:endParaRPr>
          </a:p>
        </p:txBody>
      </p:sp>
    </p:spTree>
    <p:extLst>
      <p:ext uri="{BB962C8B-B14F-4D97-AF65-F5344CB8AC3E}">
        <p14:creationId xmlns:p14="http://schemas.microsoft.com/office/powerpoint/2010/main" val="3801539560"/>
      </p:ext>
    </p:extLst>
  </p:cSld>
  <p:clrMapOvr>
    <a:masterClrMapping/>
  </p:clrMapOvr>
  <p:transition spd="med">
    <p:strips dir="rd"/>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609600" y="1905000"/>
            <a:ext cx="53848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97600" y="1905000"/>
            <a:ext cx="53848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3A566E"/>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3A566E"/>
              </a:solidFill>
            </a:endParaRPr>
          </a:p>
        </p:txBody>
      </p:sp>
      <p:sp>
        <p:nvSpPr>
          <p:cNvPr id="7" name="Rectangle 6"/>
          <p:cNvSpPr>
            <a:spLocks noGrp="1" noChangeArrowheads="1"/>
          </p:cNvSpPr>
          <p:nvPr>
            <p:ph type="sldNum" sz="quarter" idx="12"/>
          </p:nvPr>
        </p:nvSpPr>
        <p:spPr>
          <a:ln/>
        </p:spPr>
        <p:txBody>
          <a:bodyPr/>
          <a:lstStyle>
            <a:lvl1pPr>
              <a:defRPr/>
            </a:lvl1pPr>
          </a:lstStyle>
          <a:p>
            <a:fld id="{FB833D23-2BE5-4926-97DC-BC64AE8831F8}" type="slidenum">
              <a:rPr lang="en-US" altLang="th-TH">
                <a:solidFill>
                  <a:srgbClr val="3A566E"/>
                </a:solidFill>
              </a:rPr>
              <a:pPr/>
              <a:t>‹#›</a:t>
            </a:fld>
            <a:endParaRPr lang="en-US" altLang="th-TH">
              <a:solidFill>
                <a:srgbClr val="3A566E"/>
              </a:solidFill>
            </a:endParaRPr>
          </a:p>
        </p:txBody>
      </p:sp>
    </p:spTree>
    <p:extLst>
      <p:ext uri="{BB962C8B-B14F-4D97-AF65-F5344CB8AC3E}">
        <p14:creationId xmlns:p14="http://schemas.microsoft.com/office/powerpoint/2010/main" val="2417819435"/>
      </p:ext>
    </p:extLst>
  </p:cSld>
  <p:clrMapOvr>
    <a:masterClrMapping/>
  </p:clrMapOvr>
  <p:transition spd="med">
    <p:strips dir="rd"/>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3A566E"/>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3A566E"/>
              </a:solidFill>
            </a:endParaRPr>
          </a:p>
        </p:txBody>
      </p:sp>
      <p:sp>
        <p:nvSpPr>
          <p:cNvPr id="9" name="Rectangle 6"/>
          <p:cNvSpPr>
            <a:spLocks noGrp="1" noChangeArrowheads="1"/>
          </p:cNvSpPr>
          <p:nvPr>
            <p:ph type="sldNum" sz="quarter" idx="12"/>
          </p:nvPr>
        </p:nvSpPr>
        <p:spPr>
          <a:ln/>
        </p:spPr>
        <p:txBody>
          <a:bodyPr/>
          <a:lstStyle>
            <a:lvl1pPr>
              <a:defRPr/>
            </a:lvl1pPr>
          </a:lstStyle>
          <a:p>
            <a:fld id="{5118E48F-097E-4921-8D44-077739A69F44}" type="slidenum">
              <a:rPr lang="en-US" altLang="th-TH">
                <a:solidFill>
                  <a:srgbClr val="3A566E"/>
                </a:solidFill>
              </a:rPr>
              <a:pPr/>
              <a:t>‹#›</a:t>
            </a:fld>
            <a:endParaRPr lang="en-US" altLang="th-TH">
              <a:solidFill>
                <a:srgbClr val="3A566E"/>
              </a:solidFill>
            </a:endParaRPr>
          </a:p>
        </p:txBody>
      </p:sp>
    </p:spTree>
    <p:extLst>
      <p:ext uri="{BB962C8B-B14F-4D97-AF65-F5344CB8AC3E}">
        <p14:creationId xmlns:p14="http://schemas.microsoft.com/office/powerpoint/2010/main" val="1933271200"/>
      </p:ext>
    </p:extLst>
  </p:cSld>
  <p:clrMapOvr>
    <a:masterClrMapping/>
  </p:clrMapOvr>
  <p:transition spd="med">
    <p:strips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39788" y="365125"/>
            <a:ext cx="10515600" cy="1325563"/>
          </a:xfrm>
        </p:spPr>
        <p:txBody>
          <a:bodyPr/>
          <a:lstStyle/>
          <a:p>
            <a:r>
              <a:rPr lang="th-TH" smtClean="0"/>
              <a:t>คลิกเพื่อแก้ไขสไตล์ชื่อเรื่องต้นแบบ</a:t>
            </a:r>
            <a:endParaRPr lang="th-TH"/>
          </a:p>
        </p:txBody>
      </p:sp>
      <p:sp>
        <p:nvSpPr>
          <p:cNvPr id="3" name="ตัวแทนข้อความ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4" name="ตัวแทนเนื้อหา 3"/>
          <p:cNvSpPr>
            <a:spLocks noGrp="1"/>
          </p:cNvSpPr>
          <p:nvPr>
            <p:ph sz="half" idx="2"/>
          </p:nvPr>
        </p:nvSpPr>
        <p:spPr>
          <a:xfrm>
            <a:off x="839788" y="2505075"/>
            <a:ext cx="5157787" cy="3684588"/>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ตัวแทนข้อความ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6" name="ตัวแทนเนื้อหา 5"/>
          <p:cNvSpPr>
            <a:spLocks noGrp="1"/>
          </p:cNvSpPr>
          <p:nvPr>
            <p:ph sz="quarter" idx="4"/>
          </p:nvPr>
        </p:nvSpPr>
        <p:spPr>
          <a:xfrm>
            <a:off x="6172200" y="2505075"/>
            <a:ext cx="5183188" cy="3684588"/>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7" name="ตัวแทนวันที่ 6"/>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8" name="ตัวแทนท้ายกระดาษ 7"/>
          <p:cNvSpPr>
            <a:spLocks noGrp="1"/>
          </p:cNvSpPr>
          <p:nvPr>
            <p:ph type="ftr" sz="quarter" idx="11"/>
          </p:nvPr>
        </p:nvSpPr>
        <p:spPr/>
        <p:txBody>
          <a:bodyPr/>
          <a:lstStyle/>
          <a:p>
            <a:endParaRPr lang="th-TH">
              <a:solidFill>
                <a:prstClr val="black">
                  <a:tint val="75000"/>
                </a:prstClr>
              </a:solidFill>
            </a:endParaRPr>
          </a:p>
        </p:txBody>
      </p:sp>
      <p:sp>
        <p:nvSpPr>
          <p:cNvPr id="9" name="ตัวแทนหมายเลขสไลด์ 8"/>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18240155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3A566E"/>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3A566E"/>
              </a:solidFill>
            </a:endParaRPr>
          </a:p>
        </p:txBody>
      </p:sp>
      <p:sp>
        <p:nvSpPr>
          <p:cNvPr id="5" name="Rectangle 6"/>
          <p:cNvSpPr>
            <a:spLocks noGrp="1" noChangeArrowheads="1"/>
          </p:cNvSpPr>
          <p:nvPr>
            <p:ph type="sldNum" sz="quarter" idx="12"/>
          </p:nvPr>
        </p:nvSpPr>
        <p:spPr>
          <a:ln/>
        </p:spPr>
        <p:txBody>
          <a:bodyPr/>
          <a:lstStyle>
            <a:lvl1pPr>
              <a:defRPr/>
            </a:lvl1pPr>
          </a:lstStyle>
          <a:p>
            <a:fld id="{5479667A-F4F6-4B95-9D98-904E11E8D23C}" type="slidenum">
              <a:rPr lang="en-US" altLang="th-TH">
                <a:solidFill>
                  <a:srgbClr val="3A566E"/>
                </a:solidFill>
              </a:rPr>
              <a:pPr/>
              <a:t>‹#›</a:t>
            </a:fld>
            <a:endParaRPr lang="en-US" altLang="th-TH">
              <a:solidFill>
                <a:srgbClr val="3A566E"/>
              </a:solidFill>
            </a:endParaRPr>
          </a:p>
        </p:txBody>
      </p:sp>
    </p:spTree>
    <p:extLst>
      <p:ext uri="{BB962C8B-B14F-4D97-AF65-F5344CB8AC3E}">
        <p14:creationId xmlns:p14="http://schemas.microsoft.com/office/powerpoint/2010/main" val="2434317876"/>
      </p:ext>
    </p:extLst>
  </p:cSld>
  <p:clrMapOvr>
    <a:masterClrMapping/>
  </p:clrMapOvr>
  <p:transition spd="med">
    <p:strips dir="rd"/>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3A566E"/>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3A566E"/>
              </a:solidFill>
            </a:endParaRPr>
          </a:p>
        </p:txBody>
      </p:sp>
      <p:sp>
        <p:nvSpPr>
          <p:cNvPr id="4" name="Rectangle 6"/>
          <p:cNvSpPr>
            <a:spLocks noGrp="1" noChangeArrowheads="1"/>
          </p:cNvSpPr>
          <p:nvPr>
            <p:ph type="sldNum" sz="quarter" idx="12"/>
          </p:nvPr>
        </p:nvSpPr>
        <p:spPr>
          <a:ln/>
        </p:spPr>
        <p:txBody>
          <a:bodyPr/>
          <a:lstStyle>
            <a:lvl1pPr>
              <a:defRPr/>
            </a:lvl1pPr>
          </a:lstStyle>
          <a:p>
            <a:fld id="{6ECF0501-64AE-47CE-A9B6-898244535011}" type="slidenum">
              <a:rPr lang="en-US" altLang="th-TH">
                <a:solidFill>
                  <a:srgbClr val="3A566E"/>
                </a:solidFill>
              </a:rPr>
              <a:pPr/>
              <a:t>‹#›</a:t>
            </a:fld>
            <a:endParaRPr lang="en-US" altLang="th-TH">
              <a:solidFill>
                <a:srgbClr val="3A566E"/>
              </a:solidFill>
            </a:endParaRPr>
          </a:p>
        </p:txBody>
      </p:sp>
    </p:spTree>
    <p:extLst>
      <p:ext uri="{BB962C8B-B14F-4D97-AF65-F5344CB8AC3E}">
        <p14:creationId xmlns:p14="http://schemas.microsoft.com/office/powerpoint/2010/main" val="1398439344"/>
      </p:ext>
    </p:extLst>
  </p:cSld>
  <p:clrMapOvr>
    <a:masterClrMapping/>
  </p:clrMapOvr>
  <p:transition spd="med">
    <p:strips dir="rd"/>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3A566E"/>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3A566E"/>
              </a:solidFill>
            </a:endParaRPr>
          </a:p>
        </p:txBody>
      </p:sp>
      <p:sp>
        <p:nvSpPr>
          <p:cNvPr id="7" name="Rectangle 6"/>
          <p:cNvSpPr>
            <a:spLocks noGrp="1" noChangeArrowheads="1"/>
          </p:cNvSpPr>
          <p:nvPr>
            <p:ph type="sldNum" sz="quarter" idx="12"/>
          </p:nvPr>
        </p:nvSpPr>
        <p:spPr>
          <a:ln/>
        </p:spPr>
        <p:txBody>
          <a:bodyPr/>
          <a:lstStyle>
            <a:lvl1pPr>
              <a:defRPr/>
            </a:lvl1pPr>
          </a:lstStyle>
          <a:p>
            <a:fld id="{2EDCE8EB-31E4-492A-9149-7BD9683A180E}" type="slidenum">
              <a:rPr lang="en-US" altLang="th-TH">
                <a:solidFill>
                  <a:srgbClr val="3A566E"/>
                </a:solidFill>
              </a:rPr>
              <a:pPr/>
              <a:t>‹#›</a:t>
            </a:fld>
            <a:endParaRPr lang="en-US" altLang="th-TH">
              <a:solidFill>
                <a:srgbClr val="3A566E"/>
              </a:solidFill>
            </a:endParaRPr>
          </a:p>
        </p:txBody>
      </p:sp>
    </p:spTree>
    <p:extLst>
      <p:ext uri="{BB962C8B-B14F-4D97-AF65-F5344CB8AC3E}">
        <p14:creationId xmlns:p14="http://schemas.microsoft.com/office/powerpoint/2010/main" val="2670260879"/>
      </p:ext>
    </p:extLst>
  </p:cSld>
  <p:clrMapOvr>
    <a:masterClrMapping/>
  </p:clrMapOvr>
  <p:transition spd="med">
    <p:strips dir="rd"/>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3A566E"/>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3A566E"/>
              </a:solidFill>
            </a:endParaRPr>
          </a:p>
        </p:txBody>
      </p:sp>
      <p:sp>
        <p:nvSpPr>
          <p:cNvPr id="7" name="Rectangle 6"/>
          <p:cNvSpPr>
            <a:spLocks noGrp="1" noChangeArrowheads="1"/>
          </p:cNvSpPr>
          <p:nvPr>
            <p:ph type="sldNum" sz="quarter" idx="12"/>
          </p:nvPr>
        </p:nvSpPr>
        <p:spPr>
          <a:ln/>
        </p:spPr>
        <p:txBody>
          <a:bodyPr/>
          <a:lstStyle>
            <a:lvl1pPr>
              <a:defRPr/>
            </a:lvl1pPr>
          </a:lstStyle>
          <a:p>
            <a:fld id="{B1CDEC7F-5897-4847-A15D-2DA5D32889B9}" type="slidenum">
              <a:rPr lang="en-US" altLang="th-TH">
                <a:solidFill>
                  <a:srgbClr val="3A566E"/>
                </a:solidFill>
              </a:rPr>
              <a:pPr/>
              <a:t>‹#›</a:t>
            </a:fld>
            <a:endParaRPr lang="en-US" altLang="th-TH">
              <a:solidFill>
                <a:srgbClr val="3A566E"/>
              </a:solidFill>
            </a:endParaRPr>
          </a:p>
        </p:txBody>
      </p:sp>
    </p:spTree>
    <p:extLst>
      <p:ext uri="{BB962C8B-B14F-4D97-AF65-F5344CB8AC3E}">
        <p14:creationId xmlns:p14="http://schemas.microsoft.com/office/powerpoint/2010/main" val="1307802732"/>
      </p:ext>
    </p:extLst>
  </p:cSld>
  <p:clrMapOvr>
    <a:masterClrMapping/>
  </p:clrMapOvr>
  <p:transition spd="med">
    <p:strips dir="rd"/>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3A566E"/>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3A566E"/>
              </a:solidFill>
            </a:endParaRPr>
          </a:p>
        </p:txBody>
      </p:sp>
      <p:sp>
        <p:nvSpPr>
          <p:cNvPr id="6" name="Rectangle 6"/>
          <p:cNvSpPr>
            <a:spLocks noGrp="1" noChangeArrowheads="1"/>
          </p:cNvSpPr>
          <p:nvPr>
            <p:ph type="sldNum" sz="quarter" idx="12"/>
          </p:nvPr>
        </p:nvSpPr>
        <p:spPr>
          <a:ln/>
        </p:spPr>
        <p:txBody>
          <a:bodyPr/>
          <a:lstStyle>
            <a:lvl1pPr>
              <a:defRPr/>
            </a:lvl1pPr>
          </a:lstStyle>
          <a:p>
            <a:fld id="{8D357B7B-49D6-49B3-A6CE-F7BD07E8C88A}" type="slidenum">
              <a:rPr lang="en-US" altLang="th-TH">
                <a:solidFill>
                  <a:srgbClr val="3A566E"/>
                </a:solidFill>
              </a:rPr>
              <a:pPr/>
              <a:t>‹#›</a:t>
            </a:fld>
            <a:endParaRPr lang="en-US" altLang="th-TH">
              <a:solidFill>
                <a:srgbClr val="3A566E"/>
              </a:solidFill>
            </a:endParaRPr>
          </a:p>
        </p:txBody>
      </p:sp>
    </p:spTree>
    <p:extLst>
      <p:ext uri="{BB962C8B-B14F-4D97-AF65-F5344CB8AC3E}">
        <p14:creationId xmlns:p14="http://schemas.microsoft.com/office/powerpoint/2010/main" val="1978407808"/>
      </p:ext>
    </p:extLst>
  </p:cSld>
  <p:clrMapOvr>
    <a:masterClrMapping/>
  </p:clrMapOvr>
  <p:transition spd="med">
    <p:strips dir="rd"/>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579438"/>
            <a:ext cx="2743200" cy="5211762"/>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609600" y="579438"/>
            <a:ext cx="8026400" cy="52117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3A566E"/>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3A566E"/>
              </a:solidFill>
            </a:endParaRPr>
          </a:p>
        </p:txBody>
      </p:sp>
      <p:sp>
        <p:nvSpPr>
          <p:cNvPr id="6" name="Rectangle 6"/>
          <p:cNvSpPr>
            <a:spLocks noGrp="1" noChangeArrowheads="1"/>
          </p:cNvSpPr>
          <p:nvPr>
            <p:ph type="sldNum" sz="quarter" idx="12"/>
          </p:nvPr>
        </p:nvSpPr>
        <p:spPr>
          <a:ln/>
        </p:spPr>
        <p:txBody>
          <a:bodyPr/>
          <a:lstStyle>
            <a:lvl1pPr>
              <a:defRPr/>
            </a:lvl1pPr>
          </a:lstStyle>
          <a:p>
            <a:fld id="{C5A6CB56-971C-4972-A28B-18C28634818B}" type="slidenum">
              <a:rPr lang="en-US" altLang="th-TH">
                <a:solidFill>
                  <a:srgbClr val="3A566E"/>
                </a:solidFill>
              </a:rPr>
              <a:pPr/>
              <a:t>‹#›</a:t>
            </a:fld>
            <a:endParaRPr lang="en-US" altLang="th-TH">
              <a:solidFill>
                <a:srgbClr val="3A566E"/>
              </a:solidFill>
            </a:endParaRPr>
          </a:p>
        </p:txBody>
      </p:sp>
    </p:spTree>
    <p:extLst>
      <p:ext uri="{BB962C8B-B14F-4D97-AF65-F5344CB8AC3E}">
        <p14:creationId xmlns:p14="http://schemas.microsoft.com/office/powerpoint/2010/main" val="3291563464"/>
      </p:ext>
    </p:extLst>
  </p:cSld>
  <p:clrMapOvr>
    <a:masterClrMapping/>
  </p:clrMapOvr>
  <p:transition spd="med">
    <p:strips dir="rd"/>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สไลด์ชื่อเรื่อง">
    <p:spTree>
      <p:nvGrpSpPr>
        <p:cNvPr id="1" name=""/>
        <p:cNvGrpSpPr/>
        <p:nvPr/>
      </p:nvGrpSpPr>
      <p:grpSpPr>
        <a:xfrm>
          <a:off x="0" y="0"/>
          <a:ext cx="0" cy="0"/>
          <a:chOff x="0" y="0"/>
          <a:chExt cx="0" cy="0"/>
        </a:xfrm>
      </p:grpSpPr>
      <p:sp>
        <p:nvSpPr>
          <p:cNvPr id="2" name="ชื่อเรื่อง 1"/>
          <p:cNvSpPr>
            <a:spLocks noGrp="1"/>
          </p:cNvSpPr>
          <p:nvPr>
            <p:ph type="ctrTitle"/>
          </p:nvPr>
        </p:nvSpPr>
        <p:spPr>
          <a:xfrm>
            <a:off x="1524000" y="1122363"/>
            <a:ext cx="9144000" cy="2387600"/>
          </a:xfrm>
        </p:spPr>
        <p:txBody>
          <a:bodyPr anchor="b"/>
          <a:lstStyle>
            <a:lvl1pPr algn="ctr">
              <a:defRPr sz="6000"/>
            </a:lvl1pPr>
          </a:lstStyle>
          <a:p>
            <a:r>
              <a:rPr lang="th-TH" smtClean="0"/>
              <a:t>คลิกเพื่อแก้ไขสไตล์ชื่อเรื่องต้นแบบ</a:t>
            </a:r>
            <a:endParaRPr lang="th-TH"/>
          </a:p>
        </p:txBody>
      </p:sp>
      <p:sp>
        <p:nvSpPr>
          <p:cNvPr id="3" name="ชื่อเรื่องรอง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h-TH" smtClean="0"/>
              <a:t>คลิกเพื่อแก้ไขสไตล์ชื่อเรื่องรองต้นแบบ</a:t>
            </a:r>
            <a:endParaRPr lang="th-TH"/>
          </a:p>
        </p:txBody>
      </p:sp>
      <p:sp>
        <p:nvSpPr>
          <p:cNvPr id="4" name="ตัวแทนวันที่ 3"/>
          <p:cNvSpPr>
            <a:spLocks noGrp="1"/>
          </p:cNvSpPr>
          <p:nvPr>
            <p:ph type="dt" sz="half" idx="10"/>
          </p:nvPr>
        </p:nvSpPr>
        <p:spPr/>
        <p:txBody>
          <a:bodyPr/>
          <a:lstStyle>
            <a:lvl1pPr>
              <a:defRPr/>
            </a:lvl1pPr>
          </a:lstStyle>
          <a:p>
            <a:endParaRPr lang="en-US" altLang="th-TH">
              <a:solidFill>
                <a:srgbClr val="000000"/>
              </a:solidFill>
            </a:endParaRPr>
          </a:p>
        </p:txBody>
      </p:sp>
      <p:sp>
        <p:nvSpPr>
          <p:cNvPr id="5" name="ตัวแทนท้ายกระดาษ 4"/>
          <p:cNvSpPr>
            <a:spLocks noGrp="1"/>
          </p:cNvSpPr>
          <p:nvPr>
            <p:ph type="ftr" sz="quarter" idx="11"/>
          </p:nvPr>
        </p:nvSpPr>
        <p:spPr/>
        <p:txBody>
          <a:bodyPr/>
          <a:lstStyle>
            <a:lvl1pPr>
              <a:defRPr/>
            </a:lvl1pPr>
          </a:lstStyle>
          <a:p>
            <a:endParaRPr lang="en-US" altLang="th-TH">
              <a:solidFill>
                <a:srgbClr val="000000"/>
              </a:solidFill>
            </a:endParaRPr>
          </a:p>
        </p:txBody>
      </p:sp>
      <p:sp>
        <p:nvSpPr>
          <p:cNvPr id="6" name="ตัวแทนหมายเลขสไลด์ 5"/>
          <p:cNvSpPr>
            <a:spLocks noGrp="1"/>
          </p:cNvSpPr>
          <p:nvPr>
            <p:ph type="sldNum" sz="quarter" idx="12"/>
          </p:nvPr>
        </p:nvSpPr>
        <p:spPr/>
        <p:txBody>
          <a:bodyPr/>
          <a:lstStyle>
            <a:lvl1pPr>
              <a:defRPr/>
            </a:lvl1pPr>
          </a:lstStyle>
          <a:p>
            <a:fld id="{FDCBC6CE-180C-48A7-800D-325EFE758112}" type="slidenum">
              <a:rPr lang="en-US" altLang="th-TH">
                <a:solidFill>
                  <a:srgbClr val="000000"/>
                </a:solidFill>
              </a:rPr>
              <a:pPr/>
              <a:t>‹#›</a:t>
            </a:fld>
            <a:endParaRPr lang="en-US" altLang="th-TH">
              <a:solidFill>
                <a:srgbClr val="000000"/>
              </a:solidFill>
            </a:endParaRPr>
          </a:p>
        </p:txBody>
      </p:sp>
    </p:spTree>
    <p:extLst>
      <p:ext uri="{BB962C8B-B14F-4D97-AF65-F5344CB8AC3E}">
        <p14:creationId xmlns:p14="http://schemas.microsoft.com/office/powerpoint/2010/main" val="318011155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เนื้อหา 2"/>
          <p:cNvSpPr>
            <a:spLocks noGrp="1"/>
          </p:cNvSpPr>
          <p:nvPr>
            <p:ph idx="1"/>
          </p:nvPr>
        </p:nvSpPr>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วันที่ 3"/>
          <p:cNvSpPr>
            <a:spLocks noGrp="1"/>
          </p:cNvSpPr>
          <p:nvPr>
            <p:ph type="dt" sz="half" idx="10"/>
          </p:nvPr>
        </p:nvSpPr>
        <p:spPr/>
        <p:txBody>
          <a:bodyPr/>
          <a:lstStyle>
            <a:lvl1pPr>
              <a:defRPr/>
            </a:lvl1pPr>
          </a:lstStyle>
          <a:p>
            <a:endParaRPr lang="en-US" altLang="th-TH">
              <a:solidFill>
                <a:srgbClr val="000000"/>
              </a:solidFill>
            </a:endParaRPr>
          </a:p>
        </p:txBody>
      </p:sp>
      <p:sp>
        <p:nvSpPr>
          <p:cNvPr id="5" name="ตัวแทนท้ายกระดาษ 4"/>
          <p:cNvSpPr>
            <a:spLocks noGrp="1"/>
          </p:cNvSpPr>
          <p:nvPr>
            <p:ph type="ftr" sz="quarter" idx="11"/>
          </p:nvPr>
        </p:nvSpPr>
        <p:spPr/>
        <p:txBody>
          <a:bodyPr/>
          <a:lstStyle>
            <a:lvl1pPr>
              <a:defRPr/>
            </a:lvl1pPr>
          </a:lstStyle>
          <a:p>
            <a:endParaRPr lang="en-US" altLang="th-TH">
              <a:solidFill>
                <a:srgbClr val="000000"/>
              </a:solidFill>
            </a:endParaRPr>
          </a:p>
        </p:txBody>
      </p:sp>
      <p:sp>
        <p:nvSpPr>
          <p:cNvPr id="6" name="ตัวแทนหมายเลขสไลด์ 5"/>
          <p:cNvSpPr>
            <a:spLocks noGrp="1"/>
          </p:cNvSpPr>
          <p:nvPr>
            <p:ph type="sldNum" sz="quarter" idx="12"/>
          </p:nvPr>
        </p:nvSpPr>
        <p:spPr/>
        <p:txBody>
          <a:bodyPr/>
          <a:lstStyle>
            <a:lvl1pPr>
              <a:defRPr/>
            </a:lvl1pPr>
          </a:lstStyle>
          <a:p>
            <a:fld id="{87DD5211-9418-4552-AD86-5FD8145963D6}" type="slidenum">
              <a:rPr lang="en-US" altLang="th-TH">
                <a:solidFill>
                  <a:srgbClr val="000000"/>
                </a:solidFill>
              </a:rPr>
              <a:pPr/>
              <a:t>‹#›</a:t>
            </a:fld>
            <a:endParaRPr lang="en-US" altLang="th-TH">
              <a:solidFill>
                <a:srgbClr val="000000"/>
              </a:solidFill>
            </a:endParaRPr>
          </a:p>
        </p:txBody>
      </p:sp>
    </p:spTree>
    <p:extLst>
      <p:ext uri="{BB962C8B-B14F-4D97-AF65-F5344CB8AC3E}">
        <p14:creationId xmlns:p14="http://schemas.microsoft.com/office/powerpoint/2010/main" val="39123499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31851" y="1709739"/>
            <a:ext cx="10515600" cy="2852737"/>
          </a:xfrm>
        </p:spPr>
        <p:txBody>
          <a:bodyPr anchor="b"/>
          <a:lstStyle>
            <a:lvl1pPr>
              <a:defRPr sz="6000"/>
            </a:lvl1pPr>
          </a:lstStyle>
          <a:p>
            <a:r>
              <a:rPr lang="th-TH" smtClean="0"/>
              <a:t>คลิกเพื่อแก้ไขสไตล์ชื่อเรื่องต้นแบบ</a:t>
            </a:r>
            <a:endParaRPr lang="th-TH"/>
          </a:p>
        </p:txBody>
      </p:sp>
      <p:sp>
        <p:nvSpPr>
          <p:cNvPr id="3" name="ตัวแทนข้อความ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th-TH" smtClean="0"/>
              <a:t>คลิกเพื่อแก้ไขสไตล์ของข้อความต้นแบบ</a:t>
            </a:r>
          </a:p>
        </p:txBody>
      </p:sp>
      <p:sp>
        <p:nvSpPr>
          <p:cNvPr id="4" name="ตัวแทนวันที่ 3"/>
          <p:cNvSpPr>
            <a:spLocks noGrp="1"/>
          </p:cNvSpPr>
          <p:nvPr>
            <p:ph type="dt" sz="half" idx="10"/>
          </p:nvPr>
        </p:nvSpPr>
        <p:spPr/>
        <p:txBody>
          <a:bodyPr/>
          <a:lstStyle>
            <a:lvl1pPr>
              <a:defRPr/>
            </a:lvl1pPr>
          </a:lstStyle>
          <a:p>
            <a:endParaRPr lang="en-US" altLang="th-TH">
              <a:solidFill>
                <a:srgbClr val="000000"/>
              </a:solidFill>
            </a:endParaRPr>
          </a:p>
        </p:txBody>
      </p:sp>
      <p:sp>
        <p:nvSpPr>
          <p:cNvPr id="5" name="ตัวแทนท้ายกระดาษ 4"/>
          <p:cNvSpPr>
            <a:spLocks noGrp="1"/>
          </p:cNvSpPr>
          <p:nvPr>
            <p:ph type="ftr" sz="quarter" idx="11"/>
          </p:nvPr>
        </p:nvSpPr>
        <p:spPr/>
        <p:txBody>
          <a:bodyPr/>
          <a:lstStyle>
            <a:lvl1pPr>
              <a:defRPr/>
            </a:lvl1pPr>
          </a:lstStyle>
          <a:p>
            <a:endParaRPr lang="en-US" altLang="th-TH">
              <a:solidFill>
                <a:srgbClr val="000000"/>
              </a:solidFill>
            </a:endParaRPr>
          </a:p>
        </p:txBody>
      </p:sp>
      <p:sp>
        <p:nvSpPr>
          <p:cNvPr id="6" name="ตัวแทนหมายเลขสไลด์ 5"/>
          <p:cNvSpPr>
            <a:spLocks noGrp="1"/>
          </p:cNvSpPr>
          <p:nvPr>
            <p:ph type="sldNum" sz="quarter" idx="12"/>
          </p:nvPr>
        </p:nvSpPr>
        <p:spPr/>
        <p:txBody>
          <a:bodyPr/>
          <a:lstStyle>
            <a:lvl1pPr>
              <a:defRPr/>
            </a:lvl1pPr>
          </a:lstStyle>
          <a:p>
            <a:fld id="{5D3DFF0A-4EAF-4886-9B95-5632FB496F88}" type="slidenum">
              <a:rPr lang="en-US" altLang="th-TH">
                <a:solidFill>
                  <a:srgbClr val="000000"/>
                </a:solidFill>
              </a:rPr>
              <a:pPr/>
              <a:t>‹#›</a:t>
            </a:fld>
            <a:endParaRPr lang="en-US" altLang="th-TH">
              <a:solidFill>
                <a:srgbClr val="000000"/>
              </a:solidFill>
            </a:endParaRPr>
          </a:p>
        </p:txBody>
      </p:sp>
    </p:spTree>
    <p:extLst>
      <p:ext uri="{BB962C8B-B14F-4D97-AF65-F5344CB8AC3E}">
        <p14:creationId xmlns:p14="http://schemas.microsoft.com/office/powerpoint/2010/main" val="369399011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เนื้อหา 2"/>
          <p:cNvSpPr>
            <a:spLocks noGrp="1"/>
          </p:cNvSpPr>
          <p:nvPr>
            <p:ph sz="half" idx="1"/>
          </p:nvPr>
        </p:nvSpPr>
        <p:spPr>
          <a:xfrm>
            <a:off x="609600" y="1600201"/>
            <a:ext cx="5384800" cy="4525963"/>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เนื้อหา 3"/>
          <p:cNvSpPr>
            <a:spLocks noGrp="1"/>
          </p:cNvSpPr>
          <p:nvPr>
            <p:ph sz="half" idx="2"/>
          </p:nvPr>
        </p:nvSpPr>
        <p:spPr>
          <a:xfrm>
            <a:off x="6197600" y="1600201"/>
            <a:ext cx="5384800" cy="4525963"/>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ตัวแทนวันที่ 4"/>
          <p:cNvSpPr>
            <a:spLocks noGrp="1"/>
          </p:cNvSpPr>
          <p:nvPr>
            <p:ph type="dt" sz="half" idx="10"/>
          </p:nvPr>
        </p:nvSpPr>
        <p:spPr/>
        <p:txBody>
          <a:bodyPr/>
          <a:lstStyle>
            <a:lvl1pPr>
              <a:defRPr/>
            </a:lvl1pPr>
          </a:lstStyle>
          <a:p>
            <a:endParaRPr lang="en-US" altLang="th-TH">
              <a:solidFill>
                <a:srgbClr val="000000"/>
              </a:solidFill>
            </a:endParaRPr>
          </a:p>
        </p:txBody>
      </p:sp>
      <p:sp>
        <p:nvSpPr>
          <p:cNvPr id="6" name="ตัวแทนท้ายกระดาษ 5"/>
          <p:cNvSpPr>
            <a:spLocks noGrp="1"/>
          </p:cNvSpPr>
          <p:nvPr>
            <p:ph type="ftr" sz="quarter" idx="11"/>
          </p:nvPr>
        </p:nvSpPr>
        <p:spPr/>
        <p:txBody>
          <a:bodyPr/>
          <a:lstStyle>
            <a:lvl1pPr>
              <a:defRPr/>
            </a:lvl1pPr>
          </a:lstStyle>
          <a:p>
            <a:endParaRPr lang="en-US" altLang="th-TH">
              <a:solidFill>
                <a:srgbClr val="000000"/>
              </a:solidFill>
            </a:endParaRPr>
          </a:p>
        </p:txBody>
      </p:sp>
      <p:sp>
        <p:nvSpPr>
          <p:cNvPr id="7" name="ตัวแทนหมายเลขสไลด์ 6"/>
          <p:cNvSpPr>
            <a:spLocks noGrp="1"/>
          </p:cNvSpPr>
          <p:nvPr>
            <p:ph type="sldNum" sz="quarter" idx="12"/>
          </p:nvPr>
        </p:nvSpPr>
        <p:spPr/>
        <p:txBody>
          <a:bodyPr/>
          <a:lstStyle>
            <a:lvl1pPr>
              <a:defRPr/>
            </a:lvl1pPr>
          </a:lstStyle>
          <a:p>
            <a:fld id="{6E03447E-0B8B-4DC3-B740-E4B091ADB18E}" type="slidenum">
              <a:rPr lang="en-US" altLang="th-TH">
                <a:solidFill>
                  <a:srgbClr val="000000"/>
                </a:solidFill>
              </a:rPr>
              <a:pPr/>
              <a:t>‹#›</a:t>
            </a:fld>
            <a:endParaRPr lang="en-US" altLang="th-TH">
              <a:solidFill>
                <a:srgbClr val="000000"/>
              </a:solidFill>
            </a:endParaRPr>
          </a:p>
        </p:txBody>
      </p:sp>
    </p:spTree>
    <p:extLst>
      <p:ext uri="{BB962C8B-B14F-4D97-AF65-F5344CB8AC3E}">
        <p14:creationId xmlns:p14="http://schemas.microsoft.com/office/powerpoint/2010/main" val="3867947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วันที่ 2"/>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4" name="ตัวแทนท้ายกระดาษ 3"/>
          <p:cNvSpPr>
            <a:spLocks noGrp="1"/>
          </p:cNvSpPr>
          <p:nvPr>
            <p:ph type="ftr" sz="quarter" idx="11"/>
          </p:nvPr>
        </p:nvSpPr>
        <p:spPr/>
        <p:txBody>
          <a:bodyPr/>
          <a:lstStyle/>
          <a:p>
            <a:endParaRPr lang="th-TH">
              <a:solidFill>
                <a:prstClr val="black">
                  <a:tint val="75000"/>
                </a:prstClr>
              </a:solidFill>
            </a:endParaRPr>
          </a:p>
        </p:txBody>
      </p:sp>
      <p:sp>
        <p:nvSpPr>
          <p:cNvPr id="5" name="ตัวแทนหมายเลขสไลด์ 4"/>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55059118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40317" y="365126"/>
            <a:ext cx="10515600" cy="1325563"/>
          </a:xfrm>
        </p:spPr>
        <p:txBody>
          <a:bodyPr/>
          <a:lstStyle/>
          <a:p>
            <a:r>
              <a:rPr lang="th-TH" smtClean="0"/>
              <a:t>คลิกเพื่อแก้ไขสไตล์ชื่อเรื่องต้นแบบ</a:t>
            </a:r>
            <a:endParaRPr lang="th-TH"/>
          </a:p>
        </p:txBody>
      </p:sp>
      <p:sp>
        <p:nvSpPr>
          <p:cNvPr id="3" name="ตัวแทนข้อความ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4" name="ตัวแทนเนื้อหา 3"/>
          <p:cNvSpPr>
            <a:spLocks noGrp="1"/>
          </p:cNvSpPr>
          <p:nvPr>
            <p:ph sz="half" idx="2"/>
          </p:nvPr>
        </p:nvSpPr>
        <p:spPr>
          <a:xfrm>
            <a:off x="840318" y="2505075"/>
            <a:ext cx="5158316" cy="3684588"/>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ตัวแทนข้อความ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6" name="ตัวแทนเนื้อหา 5"/>
          <p:cNvSpPr>
            <a:spLocks noGrp="1"/>
          </p:cNvSpPr>
          <p:nvPr>
            <p:ph sz="quarter" idx="4"/>
          </p:nvPr>
        </p:nvSpPr>
        <p:spPr>
          <a:xfrm>
            <a:off x="6172200" y="2505075"/>
            <a:ext cx="5183717" cy="3684588"/>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7" name="ตัวแทนวันที่ 6"/>
          <p:cNvSpPr>
            <a:spLocks noGrp="1"/>
          </p:cNvSpPr>
          <p:nvPr>
            <p:ph type="dt" sz="half" idx="10"/>
          </p:nvPr>
        </p:nvSpPr>
        <p:spPr/>
        <p:txBody>
          <a:bodyPr/>
          <a:lstStyle>
            <a:lvl1pPr>
              <a:defRPr/>
            </a:lvl1pPr>
          </a:lstStyle>
          <a:p>
            <a:endParaRPr lang="en-US" altLang="th-TH">
              <a:solidFill>
                <a:srgbClr val="000000"/>
              </a:solidFill>
            </a:endParaRPr>
          </a:p>
        </p:txBody>
      </p:sp>
      <p:sp>
        <p:nvSpPr>
          <p:cNvPr id="8" name="ตัวแทนท้ายกระดาษ 7"/>
          <p:cNvSpPr>
            <a:spLocks noGrp="1"/>
          </p:cNvSpPr>
          <p:nvPr>
            <p:ph type="ftr" sz="quarter" idx="11"/>
          </p:nvPr>
        </p:nvSpPr>
        <p:spPr/>
        <p:txBody>
          <a:bodyPr/>
          <a:lstStyle>
            <a:lvl1pPr>
              <a:defRPr/>
            </a:lvl1pPr>
          </a:lstStyle>
          <a:p>
            <a:endParaRPr lang="en-US" altLang="th-TH">
              <a:solidFill>
                <a:srgbClr val="000000"/>
              </a:solidFill>
            </a:endParaRPr>
          </a:p>
        </p:txBody>
      </p:sp>
      <p:sp>
        <p:nvSpPr>
          <p:cNvPr id="9" name="ตัวแทนหมายเลขสไลด์ 8"/>
          <p:cNvSpPr>
            <a:spLocks noGrp="1"/>
          </p:cNvSpPr>
          <p:nvPr>
            <p:ph type="sldNum" sz="quarter" idx="12"/>
          </p:nvPr>
        </p:nvSpPr>
        <p:spPr/>
        <p:txBody>
          <a:bodyPr/>
          <a:lstStyle>
            <a:lvl1pPr>
              <a:defRPr/>
            </a:lvl1pPr>
          </a:lstStyle>
          <a:p>
            <a:fld id="{19979742-EDA6-4C64-B124-78735BB72F18}" type="slidenum">
              <a:rPr lang="en-US" altLang="th-TH">
                <a:solidFill>
                  <a:srgbClr val="000000"/>
                </a:solidFill>
              </a:rPr>
              <a:pPr/>
              <a:t>‹#›</a:t>
            </a:fld>
            <a:endParaRPr lang="en-US" altLang="th-TH">
              <a:solidFill>
                <a:srgbClr val="000000"/>
              </a:solidFill>
            </a:endParaRPr>
          </a:p>
        </p:txBody>
      </p:sp>
    </p:spTree>
    <p:extLst>
      <p:ext uri="{BB962C8B-B14F-4D97-AF65-F5344CB8AC3E}">
        <p14:creationId xmlns:p14="http://schemas.microsoft.com/office/powerpoint/2010/main" val="351132782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วันที่ 2"/>
          <p:cNvSpPr>
            <a:spLocks noGrp="1"/>
          </p:cNvSpPr>
          <p:nvPr>
            <p:ph type="dt" sz="half" idx="10"/>
          </p:nvPr>
        </p:nvSpPr>
        <p:spPr/>
        <p:txBody>
          <a:bodyPr/>
          <a:lstStyle>
            <a:lvl1pPr>
              <a:defRPr/>
            </a:lvl1pPr>
          </a:lstStyle>
          <a:p>
            <a:endParaRPr lang="en-US" altLang="th-TH">
              <a:solidFill>
                <a:srgbClr val="000000"/>
              </a:solidFill>
            </a:endParaRPr>
          </a:p>
        </p:txBody>
      </p:sp>
      <p:sp>
        <p:nvSpPr>
          <p:cNvPr id="4" name="ตัวแทนท้ายกระดาษ 3"/>
          <p:cNvSpPr>
            <a:spLocks noGrp="1"/>
          </p:cNvSpPr>
          <p:nvPr>
            <p:ph type="ftr" sz="quarter" idx="11"/>
          </p:nvPr>
        </p:nvSpPr>
        <p:spPr/>
        <p:txBody>
          <a:bodyPr/>
          <a:lstStyle>
            <a:lvl1pPr>
              <a:defRPr/>
            </a:lvl1pPr>
          </a:lstStyle>
          <a:p>
            <a:endParaRPr lang="en-US" altLang="th-TH">
              <a:solidFill>
                <a:srgbClr val="000000"/>
              </a:solidFill>
            </a:endParaRPr>
          </a:p>
        </p:txBody>
      </p:sp>
      <p:sp>
        <p:nvSpPr>
          <p:cNvPr id="5" name="ตัวแทนหมายเลขสไลด์ 4"/>
          <p:cNvSpPr>
            <a:spLocks noGrp="1"/>
          </p:cNvSpPr>
          <p:nvPr>
            <p:ph type="sldNum" sz="quarter" idx="12"/>
          </p:nvPr>
        </p:nvSpPr>
        <p:spPr/>
        <p:txBody>
          <a:bodyPr/>
          <a:lstStyle>
            <a:lvl1pPr>
              <a:defRPr/>
            </a:lvl1pPr>
          </a:lstStyle>
          <a:p>
            <a:fld id="{1C9E36AE-3A21-41F4-A4BC-7087485275DD}" type="slidenum">
              <a:rPr lang="en-US" altLang="th-TH">
                <a:solidFill>
                  <a:srgbClr val="000000"/>
                </a:solidFill>
              </a:rPr>
              <a:pPr/>
              <a:t>‹#›</a:t>
            </a:fld>
            <a:endParaRPr lang="en-US" altLang="th-TH">
              <a:solidFill>
                <a:srgbClr val="000000"/>
              </a:solidFill>
            </a:endParaRPr>
          </a:p>
        </p:txBody>
      </p:sp>
    </p:spTree>
    <p:extLst>
      <p:ext uri="{BB962C8B-B14F-4D97-AF65-F5344CB8AC3E}">
        <p14:creationId xmlns:p14="http://schemas.microsoft.com/office/powerpoint/2010/main" val="393249807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ตัวแทนวันที่ 1"/>
          <p:cNvSpPr>
            <a:spLocks noGrp="1"/>
          </p:cNvSpPr>
          <p:nvPr>
            <p:ph type="dt" sz="half" idx="10"/>
          </p:nvPr>
        </p:nvSpPr>
        <p:spPr/>
        <p:txBody>
          <a:bodyPr/>
          <a:lstStyle>
            <a:lvl1pPr>
              <a:defRPr/>
            </a:lvl1pPr>
          </a:lstStyle>
          <a:p>
            <a:endParaRPr lang="en-US" altLang="th-TH">
              <a:solidFill>
                <a:srgbClr val="000000"/>
              </a:solidFill>
            </a:endParaRPr>
          </a:p>
        </p:txBody>
      </p:sp>
      <p:sp>
        <p:nvSpPr>
          <p:cNvPr id="3" name="ตัวแทนท้ายกระดาษ 2"/>
          <p:cNvSpPr>
            <a:spLocks noGrp="1"/>
          </p:cNvSpPr>
          <p:nvPr>
            <p:ph type="ftr" sz="quarter" idx="11"/>
          </p:nvPr>
        </p:nvSpPr>
        <p:spPr/>
        <p:txBody>
          <a:bodyPr/>
          <a:lstStyle>
            <a:lvl1pPr>
              <a:defRPr/>
            </a:lvl1pPr>
          </a:lstStyle>
          <a:p>
            <a:endParaRPr lang="en-US" altLang="th-TH">
              <a:solidFill>
                <a:srgbClr val="000000"/>
              </a:solidFill>
            </a:endParaRPr>
          </a:p>
        </p:txBody>
      </p:sp>
      <p:sp>
        <p:nvSpPr>
          <p:cNvPr id="4" name="ตัวแทนหมายเลขสไลด์ 3"/>
          <p:cNvSpPr>
            <a:spLocks noGrp="1"/>
          </p:cNvSpPr>
          <p:nvPr>
            <p:ph type="sldNum" sz="quarter" idx="12"/>
          </p:nvPr>
        </p:nvSpPr>
        <p:spPr/>
        <p:txBody>
          <a:bodyPr/>
          <a:lstStyle>
            <a:lvl1pPr>
              <a:defRPr/>
            </a:lvl1pPr>
          </a:lstStyle>
          <a:p>
            <a:fld id="{4BFE757A-1AE8-4C38-91F9-CDB2C12377D8}" type="slidenum">
              <a:rPr lang="en-US" altLang="th-TH">
                <a:solidFill>
                  <a:srgbClr val="000000"/>
                </a:solidFill>
              </a:rPr>
              <a:pPr/>
              <a:t>‹#›</a:t>
            </a:fld>
            <a:endParaRPr lang="en-US" altLang="th-TH">
              <a:solidFill>
                <a:srgbClr val="000000"/>
              </a:solidFill>
            </a:endParaRPr>
          </a:p>
        </p:txBody>
      </p:sp>
    </p:spTree>
    <p:extLst>
      <p:ext uri="{BB962C8B-B14F-4D97-AF65-F5344CB8AC3E}">
        <p14:creationId xmlns:p14="http://schemas.microsoft.com/office/powerpoint/2010/main" val="36892640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40318" y="457200"/>
            <a:ext cx="3932767" cy="1600200"/>
          </a:xfrm>
        </p:spPr>
        <p:txBody>
          <a:bodyPr anchor="b"/>
          <a:lstStyle>
            <a:lvl1pPr>
              <a:defRPr sz="3200"/>
            </a:lvl1pPr>
          </a:lstStyle>
          <a:p>
            <a:r>
              <a:rPr lang="th-TH" smtClean="0"/>
              <a:t>คลิกเพื่อแก้ไขสไตล์ชื่อเรื่องต้นแบบ</a:t>
            </a:r>
            <a:endParaRPr lang="th-TH"/>
          </a:p>
        </p:txBody>
      </p:sp>
      <p:sp>
        <p:nvSpPr>
          <p:cNvPr id="3" name="ตัวแทนเนื้อหา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ข้อความ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h-TH" smtClean="0"/>
              <a:t>คลิกเพื่อแก้ไขสไตล์ของข้อความต้นแบบ</a:t>
            </a:r>
          </a:p>
        </p:txBody>
      </p:sp>
      <p:sp>
        <p:nvSpPr>
          <p:cNvPr id="5" name="ตัวแทนวันที่ 4"/>
          <p:cNvSpPr>
            <a:spLocks noGrp="1"/>
          </p:cNvSpPr>
          <p:nvPr>
            <p:ph type="dt" sz="half" idx="10"/>
          </p:nvPr>
        </p:nvSpPr>
        <p:spPr/>
        <p:txBody>
          <a:bodyPr/>
          <a:lstStyle>
            <a:lvl1pPr>
              <a:defRPr/>
            </a:lvl1pPr>
          </a:lstStyle>
          <a:p>
            <a:endParaRPr lang="en-US" altLang="th-TH">
              <a:solidFill>
                <a:srgbClr val="000000"/>
              </a:solidFill>
            </a:endParaRPr>
          </a:p>
        </p:txBody>
      </p:sp>
      <p:sp>
        <p:nvSpPr>
          <p:cNvPr id="6" name="ตัวแทนท้ายกระดาษ 5"/>
          <p:cNvSpPr>
            <a:spLocks noGrp="1"/>
          </p:cNvSpPr>
          <p:nvPr>
            <p:ph type="ftr" sz="quarter" idx="11"/>
          </p:nvPr>
        </p:nvSpPr>
        <p:spPr/>
        <p:txBody>
          <a:bodyPr/>
          <a:lstStyle>
            <a:lvl1pPr>
              <a:defRPr/>
            </a:lvl1pPr>
          </a:lstStyle>
          <a:p>
            <a:endParaRPr lang="en-US" altLang="th-TH">
              <a:solidFill>
                <a:srgbClr val="000000"/>
              </a:solidFill>
            </a:endParaRPr>
          </a:p>
        </p:txBody>
      </p:sp>
      <p:sp>
        <p:nvSpPr>
          <p:cNvPr id="7" name="ตัวแทนหมายเลขสไลด์ 6"/>
          <p:cNvSpPr>
            <a:spLocks noGrp="1"/>
          </p:cNvSpPr>
          <p:nvPr>
            <p:ph type="sldNum" sz="quarter" idx="12"/>
          </p:nvPr>
        </p:nvSpPr>
        <p:spPr/>
        <p:txBody>
          <a:bodyPr/>
          <a:lstStyle>
            <a:lvl1pPr>
              <a:defRPr/>
            </a:lvl1pPr>
          </a:lstStyle>
          <a:p>
            <a:fld id="{712CEA01-292C-490E-B726-F0AD55719101}" type="slidenum">
              <a:rPr lang="en-US" altLang="th-TH">
                <a:solidFill>
                  <a:srgbClr val="000000"/>
                </a:solidFill>
              </a:rPr>
              <a:pPr/>
              <a:t>‹#›</a:t>
            </a:fld>
            <a:endParaRPr lang="en-US" altLang="th-TH">
              <a:solidFill>
                <a:srgbClr val="000000"/>
              </a:solidFill>
            </a:endParaRPr>
          </a:p>
        </p:txBody>
      </p:sp>
    </p:spTree>
    <p:extLst>
      <p:ext uri="{BB962C8B-B14F-4D97-AF65-F5344CB8AC3E}">
        <p14:creationId xmlns:p14="http://schemas.microsoft.com/office/powerpoint/2010/main" val="165813413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40318" y="457200"/>
            <a:ext cx="3932767" cy="1600200"/>
          </a:xfrm>
        </p:spPr>
        <p:txBody>
          <a:bodyPr anchor="b"/>
          <a:lstStyle>
            <a:lvl1pPr>
              <a:defRPr sz="3200"/>
            </a:lvl1pPr>
          </a:lstStyle>
          <a:p>
            <a:r>
              <a:rPr lang="th-TH" smtClean="0"/>
              <a:t>คลิกเพื่อแก้ไขสไตล์ชื่อเรื่องต้นแบบ</a:t>
            </a:r>
            <a:endParaRPr lang="th-TH"/>
          </a:p>
        </p:txBody>
      </p:sp>
      <p:sp>
        <p:nvSpPr>
          <p:cNvPr id="3" name="ตัวแทนรูปภาพ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ตัวแทนข้อความ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h-TH" smtClean="0"/>
              <a:t>คลิกเพื่อแก้ไขสไตล์ของข้อความต้นแบบ</a:t>
            </a:r>
          </a:p>
        </p:txBody>
      </p:sp>
      <p:sp>
        <p:nvSpPr>
          <p:cNvPr id="5" name="ตัวแทนวันที่ 4"/>
          <p:cNvSpPr>
            <a:spLocks noGrp="1"/>
          </p:cNvSpPr>
          <p:nvPr>
            <p:ph type="dt" sz="half" idx="10"/>
          </p:nvPr>
        </p:nvSpPr>
        <p:spPr/>
        <p:txBody>
          <a:bodyPr/>
          <a:lstStyle>
            <a:lvl1pPr>
              <a:defRPr/>
            </a:lvl1pPr>
          </a:lstStyle>
          <a:p>
            <a:endParaRPr lang="en-US" altLang="th-TH">
              <a:solidFill>
                <a:srgbClr val="000000"/>
              </a:solidFill>
            </a:endParaRPr>
          </a:p>
        </p:txBody>
      </p:sp>
      <p:sp>
        <p:nvSpPr>
          <p:cNvPr id="6" name="ตัวแทนท้ายกระดาษ 5"/>
          <p:cNvSpPr>
            <a:spLocks noGrp="1"/>
          </p:cNvSpPr>
          <p:nvPr>
            <p:ph type="ftr" sz="quarter" idx="11"/>
          </p:nvPr>
        </p:nvSpPr>
        <p:spPr/>
        <p:txBody>
          <a:bodyPr/>
          <a:lstStyle>
            <a:lvl1pPr>
              <a:defRPr/>
            </a:lvl1pPr>
          </a:lstStyle>
          <a:p>
            <a:endParaRPr lang="en-US" altLang="th-TH">
              <a:solidFill>
                <a:srgbClr val="000000"/>
              </a:solidFill>
            </a:endParaRPr>
          </a:p>
        </p:txBody>
      </p:sp>
      <p:sp>
        <p:nvSpPr>
          <p:cNvPr id="7" name="ตัวแทนหมายเลขสไลด์ 6"/>
          <p:cNvSpPr>
            <a:spLocks noGrp="1"/>
          </p:cNvSpPr>
          <p:nvPr>
            <p:ph type="sldNum" sz="quarter" idx="12"/>
          </p:nvPr>
        </p:nvSpPr>
        <p:spPr/>
        <p:txBody>
          <a:bodyPr/>
          <a:lstStyle>
            <a:lvl1pPr>
              <a:defRPr/>
            </a:lvl1pPr>
          </a:lstStyle>
          <a:p>
            <a:fld id="{B205E9A1-3664-43DC-BA08-52D742818402}" type="slidenum">
              <a:rPr lang="en-US" altLang="th-TH">
                <a:solidFill>
                  <a:srgbClr val="000000"/>
                </a:solidFill>
              </a:rPr>
              <a:pPr/>
              <a:t>‹#›</a:t>
            </a:fld>
            <a:endParaRPr lang="en-US" altLang="th-TH">
              <a:solidFill>
                <a:srgbClr val="000000"/>
              </a:solidFill>
            </a:endParaRPr>
          </a:p>
        </p:txBody>
      </p:sp>
    </p:spTree>
    <p:extLst>
      <p:ext uri="{BB962C8B-B14F-4D97-AF65-F5344CB8AC3E}">
        <p14:creationId xmlns:p14="http://schemas.microsoft.com/office/powerpoint/2010/main" val="50723486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ข้อความแนวตั้ง 2"/>
          <p:cNvSpPr>
            <a:spLocks noGrp="1"/>
          </p:cNvSpPr>
          <p:nvPr>
            <p:ph type="body" orient="vert" idx="1"/>
          </p:nvPr>
        </p:nvSpPr>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วันที่ 3"/>
          <p:cNvSpPr>
            <a:spLocks noGrp="1"/>
          </p:cNvSpPr>
          <p:nvPr>
            <p:ph type="dt" sz="half" idx="10"/>
          </p:nvPr>
        </p:nvSpPr>
        <p:spPr/>
        <p:txBody>
          <a:bodyPr/>
          <a:lstStyle>
            <a:lvl1pPr>
              <a:defRPr/>
            </a:lvl1pPr>
          </a:lstStyle>
          <a:p>
            <a:endParaRPr lang="en-US" altLang="th-TH">
              <a:solidFill>
                <a:srgbClr val="000000"/>
              </a:solidFill>
            </a:endParaRPr>
          </a:p>
        </p:txBody>
      </p:sp>
      <p:sp>
        <p:nvSpPr>
          <p:cNvPr id="5" name="ตัวแทนท้ายกระดาษ 4"/>
          <p:cNvSpPr>
            <a:spLocks noGrp="1"/>
          </p:cNvSpPr>
          <p:nvPr>
            <p:ph type="ftr" sz="quarter" idx="11"/>
          </p:nvPr>
        </p:nvSpPr>
        <p:spPr/>
        <p:txBody>
          <a:bodyPr/>
          <a:lstStyle>
            <a:lvl1pPr>
              <a:defRPr/>
            </a:lvl1pPr>
          </a:lstStyle>
          <a:p>
            <a:endParaRPr lang="en-US" altLang="th-TH">
              <a:solidFill>
                <a:srgbClr val="000000"/>
              </a:solidFill>
            </a:endParaRPr>
          </a:p>
        </p:txBody>
      </p:sp>
      <p:sp>
        <p:nvSpPr>
          <p:cNvPr id="6" name="ตัวแทนหมายเลขสไลด์ 5"/>
          <p:cNvSpPr>
            <a:spLocks noGrp="1"/>
          </p:cNvSpPr>
          <p:nvPr>
            <p:ph type="sldNum" sz="quarter" idx="12"/>
          </p:nvPr>
        </p:nvSpPr>
        <p:spPr/>
        <p:txBody>
          <a:bodyPr/>
          <a:lstStyle>
            <a:lvl1pPr>
              <a:defRPr/>
            </a:lvl1pPr>
          </a:lstStyle>
          <a:p>
            <a:fld id="{6C5260C1-E49A-4FB4-9398-2947EF9E5FDF}" type="slidenum">
              <a:rPr lang="en-US" altLang="th-TH">
                <a:solidFill>
                  <a:srgbClr val="000000"/>
                </a:solidFill>
              </a:rPr>
              <a:pPr/>
              <a:t>‹#›</a:t>
            </a:fld>
            <a:endParaRPr lang="en-US" altLang="th-TH">
              <a:solidFill>
                <a:srgbClr val="000000"/>
              </a:solidFill>
            </a:endParaRPr>
          </a:p>
        </p:txBody>
      </p:sp>
    </p:spTree>
    <p:extLst>
      <p:ext uri="{BB962C8B-B14F-4D97-AF65-F5344CB8AC3E}">
        <p14:creationId xmlns:p14="http://schemas.microsoft.com/office/powerpoint/2010/main" val="387702583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ชื่อเรื่องแนวตั้ง 1"/>
          <p:cNvSpPr>
            <a:spLocks noGrp="1"/>
          </p:cNvSpPr>
          <p:nvPr>
            <p:ph type="title" orient="vert"/>
          </p:nvPr>
        </p:nvSpPr>
        <p:spPr>
          <a:xfrm>
            <a:off x="8839200" y="274639"/>
            <a:ext cx="2743200" cy="5851525"/>
          </a:xfrm>
        </p:spPr>
        <p:txBody>
          <a:bodyPr vert="eaVert"/>
          <a:lstStyle/>
          <a:p>
            <a:r>
              <a:rPr lang="th-TH" smtClean="0"/>
              <a:t>คลิกเพื่อแก้ไขสไตล์ชื่อเรื่องต้นแบบ</a:t>
            </a:r>
            <a:endParaRPr lang="th-TH"/>
          </a:p>
        </p:txBody>
      </p:sp>
      <p:sp>
        <p:nvSpPr>
          <p:cNvPr id="3" name="ตัวแทนข้อความแนวตั้ง 2"/>
          <p:cNvSpPr>
            <a:spLocks noGrp="1"/>
          </p:cNvSpPr>
          <p:nvPr>
            <p:ph type="body" orient="vert" idx="1"/>
          </p:nvPr>
        </p:nvSpPr>
        <p:spPr>
          <a:xfrm>
            <a:off x="609600" y="274639"/>
            <a:ext cx="8026400" cy="5851525"/>
          </a:xfrm>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วันที่ 3"/>
          <p:cNvSpPr>
            <a:spLocks noGrp="1"/>
          </p:cNvSpPr>
          <p:nvPr>
            <p:ph type="dt" sz="half" idx="10"/>
          </p:nvPr>
        </p:nvSpPr>
        <p:spPr/>
        <p:txBody>
          <a:bodyPr/>
          <a:lstStyle>
            <a:lvl1pPr>
              <a:defRPr/>
            </a:lvl1pPr>
          </a:lstStyle>
          <a:p>
            <a:endParaRPr lang="en-US" altLang="th-TH">
              <a:solidFill>
                <a:srgbClr val="000000"/>
              </a:solidFill>
            </a:endParaRPr>
          </a:p>
        </p:txBody>
      </p:sp>
      <p:sp>
        <p:nvSpPr>
          <p:cNvPr id="5" name="ตัวแทนท้ายกระดาษ 4"/>
          <p:cNvSpPr>
            <a:spLocks noGrp="1"/>
          </p:cNvSpPr>
          <p:nvPr>
            <p:ph type="ftr" sz="quarter" idx="11"/>
          </p:nvPr>
        </p:nvSpPr>
        <p:spPr/>
        <p:txBody>
          <a:bodyPr/>
          <a:lstStyle>
            <a:lvl1pPr>
              <a:defRPr/>
            </a:lvl1pPr>
          </a:lstStyle>
          <a:p>
            <a:endParaRPr lang="en-US" altLang="th-TH">
              <a:solidFill>
                <a:srgbClr val="000000"/>
              </a:solidFill>
            </a:endParaRPr>
          </a:p>
        </p:txBody>
      </p:sp>
      <p:sp>
        <p:nvSpPr>
          <p:cNvPr id="6" name="ตัวแทนหมายเลขสไลด์ 5"/>
          <p:cNvSpPr>
            <a:spLocks noGrp="1"/>
          </p:cNvSpPr>
          <p:nvPr>
            <p:ph type="sldNum" sz="quarter" idx="12"/>
          </p:nvPr>
        </p:nvSpPr>
        <p:spPr/>
        <p:txBody>
          <a:bodyPr/>
          <a:lstStyle>
            <a:lvl1pPr>
              <a:defRPr/>
            </a:lvl1pPr>
          </a:lstStyle>
          <a:p>
            <a:fld id="{5B205D75-8358-40F9-BBA0-F19721AEB63C}" type="slidenum">
              <a:rPr lang="en-US" altLang="th-TH">
                <a:solidFill>
                  <a:srgbClr val="000000"/>
                </a:solidFill>
              </a:rPr>
              <a:pPr/>
              <a:t>‹#›</a:t>
            </a:fld>
            <a:endParaRPr lang="en-US" altLang="th-TH">
              <a:solidFill>
                <a:srgbClr val="000000"/>
              </a:solidFill>
            </a:endParaRPr>
          </a:p>
        </p:txBody>
      </p:sp>
    </p:spTree>
    <p:extLst>
      <p:ext uri="{BB962C8B-B14F-4D97-AF65-F5344CB8AC3E}">
        <p14:creationId xmlns:p14="http://schemas.microsoft.com/office/powerpoint/2010/main" val="386441206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Only" preserve="1">
  <p:cSld name="เนื้อหา">
    <p:spTree>
      <p:nvGrpSpPr>
        <p:cNvPr id="1" name=""/>
        <p:cNvGrpSpPr/>
        <p:nvPr/>
      </p:nvGrpSpPr>
      <p:grpSpPr>
        <a:xfrm>
          <a:off x="0" y="0"/>
          <a:ext cx="0" cy="0"/>
          <a:chOff x="0" y="0"/>
          <a:chExt cx="0" cy="0"/>
        </a:xfrm>
      </p:grpSpPr>
      <p:sp>
        <p:nvSpPr>
          <p:cNvPr id="2" name="ตัวแทนเนื้อหา 1"/>
          <p:cNvSpPr>
            <a:spLocks noGrp="1"/>
          </p:cNvSpPr>
          <p:nvPr>
            <p:ph/>
          </p:nvPr>
        </p:nvSpPr>
        <p:spPr>
          <a:xfrm>
            <a:off x="609600" y="274639"/>
            <a:ext cx="10972800" cy="5851525"/>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3" name="ตัวแทนวันที่ 2"/>
          <p:cNvSpPr>
            <a:spLocks noGrp="1"/>
          </p:cNvSpPr>
          <p:nvPr>
            <p:ph type="dt" sz="half" idx="10"/>
          </p:nvPr>
        </p:nvSpPr>
        <p:spPr>
          <a:xfrm>
            <a:off x="609600" y="6245225"/>
            <a:ext cx="2844800" cy="476250"/>
          </a:xfrm>
        </p:spPr>
        <p:txBody>
          <a:bodyPr/>
          <a:lstStyle>
            <a:lvl1pPr>
              <a:defRPr/>
            </a:lvl1pPr>
          </a:lstStyle>
          <a:p>
            <a:endParaRPr lang="en-US" altLang="th-TH">
              <a:solidFill>
                <a:srgbClr val="000000"/>
              </a:solidFill>
            </a:endParaRPr>
          </a:p>
        </p:txBody>
      </p:sp>
      <p:sp>
        <p:nvSpPr>
          <p:cNvPr id="4" name="ตัวแทนท้ายกระดาษ 3"/>
          <p:cNvSpPr>
            <a:spLocks noGrp="1"/>
          </p:cNvSpPr>
          <p:nvPr>
            <p:ph type="ftr" sz="quarter" idx="11"/>
          </p:nvPr>
        </p:nvSpPr>
        <p:spPr>
          <a:xfrm>
            <a:off x="4165600" y="6245225"/>
            <a:ext cx="3860800" cy="476250"/>
          </a:xfrm>
        </p:spPr>
        <p:txBody>
          <a:bodyPr/>
          <a:lstStyle>
            <a:lvl1pPr>
              <a:defRPr/>
            </a:lvl1pPr>
          </a:lstStyle>
          <a:p>
            <a:endParaRPr lang="en-US" altLang="th-TH">
              <a:solidFill>
                <a:srgbClr val="000000"/>
              </a:solidFill>
            </a:endParaRPr>
          </a:p>
        </p:txBody>
      </p:sp>
      <p:sp>
        <p:nvSpPr>
          <p:cNvPr id="5" name="ตัวแทนหมายเลขสไลด์ 4"/>
          <p:cNvSpPr>
            <a:spLocks noGrp="1"/>
          </p:cNvSpPr>
          <p:nvPr>
            <p:ph type="sldNum" sz="quarter" idx="12"/>
          </p:nvPr>
        </p:nvSpPr>
        <p:spPr>
          <a:xfrm>
            <a:off x="8737600" y="6245225"/>
            <a:ext cx="2844800" cy="476250"/>
          </a:xfrm>
        </p:spPr>
        <p:txBody>
          <a:bodyPr/>
          <a:lstStyle>
            <a:lvl1pPr>
              <a:defRPr/>
            </a:lvl1pPr>
          </a:lstStyle>
          <a:p>
            <a:fld id="{4075ED06-A204-47E5-9CF9-8BE49E2A59E1}" type="slidenum">
              <a:rPr lang="en-US" altLang="th-TH">
                <a:solidFill>
                  <a:srgbClr val="000000"/>
                </a:solidFill>
              </a:rPr>
              <a:pPr/>
              <a:t>‹#›</a:t>
            </a:fld>
            <a:endParaRPr lang="en-US" altLang="th-TH">
              <a:solidFill>
                <a:srgbClr val="000000"/>
              </a:solidFill>
            </a:endParaRPr>
          </a:p>
        </p:txBody>
      </p:sp>
    </p:spTree>
    <p:extLst>
      <p:ext uri="{BB962C8B-B14F-4D97-AF65-F5344CB8AC3E}">
        <p14:creationId xmlns:p14="http://schemas.microsoft.com/office/powerpoint/2010/main" val="231891158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itle" preserve="1">
  <p:cSld name="สไลด์ชื่อเรื่อง">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219200" y="685800"/>
            <a:ext cx="10295467" cy="1143000"/>
          </a:xfrm>
        </p:spPr>
        <p:txBody>
          <a:bodyPr/>
          <a:lstStyle>
            <a:lvl1pPr>
              <a:defRPr/>
            </a:lvl1pPr>
          </a:lstStyle>
          <a:p>
            <a:pPr lvl="0"/>
            <a:r>
              <a:rPr lang="en-US" altLang="th-TH" noProof="0" smtClean="0"/>
              <a:t>Click to edit Master title style</a:t>
            </a:r>
          </a:p>
        </p:txBody>
      </p:sp>
      <p:sp>
        <p:nvSpPr>
          <p:cNvPr id="3075" name="Rectangle 3"/>
          <p:cNvSpPr>
            <a:spLocks noGrp="1" noChangeArrowheads="1"/>
          </p:cNvSpPr>
          <p:nvPr>
            <p:ph type="subTitle" idx="1"/>
          </p:nvPr>
        </p:nvSpPr>
        <p:spPr>
          <a:xfrm>
            <a:off x="2844800" y="3886200"/>
            <a:ext cx="8534400" cy="1771650"/>
          </a:xfrm>
        </p:spPr>
        <p:txBody>
          <a:bodyPr/>
          <a:lstStyle>
            <a:lvl1pPr marL="0" indent="0">
              <a:buFont typeface="Wingdings" panose="05000000000000000000" pitchFamily="2" charset="2"/>
              <a:buNone/>
              <a:defRPr/>
            </a:lvl1pPr>
          </a:lstStyle>
          <a:p>
            <a:pPr lvl="0"/>
            <a:r>
              <a:rPr lang="en-US" altLang="th-TH" noProof="0" smtClean="0"/>
              <a:t>Click to edit Master subtitle style</a:t>
            </a:r>
          </a:p>
        </p:txBody>
      </p:sp>
      <p:sp>
        <p:nvSpPr>
          <p:cNvPr id="3076" name="Rectangle 4"/>
          <p:cNvSpPr>
            <a:spLocks noGrp="1" noChangeArrowheads="1"/>
          </p:cNvSpPr>
          <p:nvPr>
            <p:ph type="dt" sz="half" idx="2"/>
          </p:nvPr>
        </p:nvSpPr>
        <p:spPr>
          <a:xfrm>
            <a:off x="948267" y="6229350"/>
            <a:ext cx="2573867" cy="514350"/>
          </a:xfrm>
        </p:spPr>
        <p:txBody>
          <a:bodyPr/>
          <a:lstStyle>
            <a:lvl1pPr>
              <a:defRPr>
                <a:solidFill>
                  <a:srgbClr val="5E574E"/>
                </a:solidFill>
              </a:defRPr>
            </a:lvl1pPr>
          </a:lstStyle>
          <a:p>
            <a:endParaRPr lang="en-US" altLang="th-TH"/>
          </a:p>
        </p:txBody>
      </p:sp>
      <p:sp>
        <p:nvSpPr>
          <p:cNvPr id="3077" name="Rectangle 5"/>
          <p:cNvSpPr>
            <a:spLocks noGrp="1" noChangeArrowheads="1"/>
          </p:cNvSpPr>
          <p:nvPr>
            <p:ph type="ftr" sz="quarter" idx="3"/>
          </p:nvPr>
        </p:nvSpPr>
        <p:spPr>
          <a:xfrm>
            <a:off x="4199467" y="6229350"/>
            <a:ext cx="3793067" cy="514350"/>
          </a:xfrm>
        </p:spPr>
        <p:txBody>
          <a:bodyPr/>
          <a:lstStyle>
            <a:lvl1pPr>
              <a:defRPr>
                <a:solidFill>
                  <a:srgbClr val="5E574E"/>
                </a:solidFill>
              </a:defRPr>
            </a:lvl1pPr>
          </a:lstStyle>
          <a:p>
            <a:endParaRPr lang="en-US" altLang="th-TH"/>
          </a:p>
        </p:txBody>
      </p:sp>
      <p:sp>
        <p:nvSpPr>
          <p:cNvPr id="3078" name="Rectangle 6"/>
          <p:cNvSpPr>
            <a:spLocks noGrp="1" noChangeArrowheads="1"/>
          </p:cNvSpPr>
          <p:nvPr>
            <p:ph type="sldNum" sz="quarter" idx="4"/>
          </p:nvPr>
        </p:nvSpPr>
        <p:spPr/>
        <p:txBody>
          <a:bodyPr/>
          <a:lstStyle>
            <a:lvl1pPr>
              <a:defRPr/>
            </a:lvl1pPr>
          </a:lstStyle>
          <a:p>
            <a:fld id="{E82C3D25-0C0A-4B9A-9E82-82C8A1F89F95}" type="slidenum">
              <a:rPr lang="en-US" altLang="th-TH"/>
              <a:pPr/>
              <a:t>‹#›</a:t>
            </a:fld>
            <a:endParaRPr lang="en-US" altLang="th-TH"/>
          </a:p>
        </p:txBody>
      </p:sp>
      <p:pic>
        <p:nvPicPr>
          <p:cNvPr id="3079" name="Picture 7" descr="paint"/>
          <p:cNvPicPr>
            <a:picLocks noChangeAspect="1" noChangeArrowheads="1"/>
          </p:cNvPicPr>
          <p:nvPr/>
        </p:nvPicPr>
        <p:blipFill>
          <a:blip r:embed="rId2">
            <a:clrChange>
              <a:clrFrom>
                <a:srgbClr val="C0C0C0"/>
              </a:clrFrom>
              <a:clrTo>
                <a:srgbClr val="C0C0C0">
                  <a:alpha val="0"/>
                </a:srgbClr>
              </a:clrTo>
            </a:clrChange>
            <a:extLst>
              <a:ext uri="{28A0092B-C50C-407E-A947-70E740481C1C}">
                <a14:useLocalDpi xmlns:a14="http://schemas.microsoft.com/office/drawing/2010/main" val="0"/>
              </a:ext>
            </a:extLst>
          </a:blip>
          <a:srcRect/>
          <a:stretch>
            <a:fillRect/>
          </a:stretch>
        </p:blipFill>
        <p:spPr bwMode="auto">
          <a:xfrm>
            <a:off x="1219200" y="1828801"/>
            <a:ext cx="10972800" cy="384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34667735"/>
      </p:ext>
    </p:extLst>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เนื้อหา 2"/>
          <p:cNvSpPr>
            <a:spLocks noGrp="1"/>
          </p:cNvSpPr>
          <p:nvPr>
            <p:ph idx="1"/>
          </p:nvPr>
        </p:nvSpPr>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วันที่ 3"/>
          <p:cNvSpPr>
            <a:spLocks noGrp="1"/>
          </p:cNvSpPr>
          <p:nvPr>
            <p:ph type="dt" sz="half" idx="10"/>
          </p:nvPr>
        </p:nvSpPr>
        <p:spPr/>
        <p:txBody>
          <a:bodyPr/>
          <a:lstStyle>
            <a:lvl1pPr>
              <a:defRPr/>
            </a:lvl1pPr>
          </a:lstStyle>
          <a:p>
            <a:endParaRPr lang="en-US" altLang="th-TH">
              <a:solidFill>
                <a:srgbClr val="5E574E"/>
              </a:solidFill>
            </a:endParaRPr>
          </a:p>
        </p:txBody>
      </p:sp>
      <p:sp>
        <p:nvSpPr>
          <p:cNvPr id="5" name="ตัวแทนท้ายกระดาษ 4"/>
          <p:cNvSpPr>
            <a:spLocks noGrp="1"/>
          </p:cNvSpPr>
          <p:nvPr>
            <p:ph type="ftr" sz="quarter" idx="11"/>
          </p:nvPr>
        </p:nvSpPr>
        <p:spPr/>
        <p:txBody>
          <a:bodyPr/>
          <a:lstStyle>
            <a:lvl1pPr>
              <a:defRPr/>
            </a:lvl1pPr>
          </a:lstStyle>
          <a:p>
            <a:endParaRPr lang="en-US" altLang="th-TH">
              <a:solidFill>
                <a:srgbClr val="5E574E"/>
              </a:solidFill>
            </a:endParaRPr>
          </a:p>
        </p:txBody>
      </p:sp>
      <p:sp>
        <p:nvSpPr>
          <p:cNvPr id="6" name="ตัวแทนหมายเลขสไลด์ 5"/>
          <p:cNvSpPr>
            <a:spLocks noGrp="1"/>
          </p:cNvSpPr>
          <p:nvPr>
            <p:ph type="sldNum" sz="quarter" idx="12"/>
          </p:nvPr>
        </p:nvSpPr>
        <p:spPr/>
        <p:txBody>
          <a:bodyPr/>
          <a:lstStyle>
            <a:lvl1pPr>
              <a:defRPr/>
            </a:lvl1pPr>
          </a:lstStyle>
          <a:p>
            <a:fld id="{D6CB69FD-82B8-4520-9914-D58B6FFC9973}" type="slidenum">
              <a:rPr lang="en-US" altLang="th-TH"/>
              <a:pPr/>
              <a:t>‹#›</a:t>
            </a:fld>
            <a:endParaRPr lang="en-US" altLang="th-TH"/>
          </a:p>
        </p:txBody>
      </p:sp>
    </p:spTree>
    <p:extLst>
      <p:ext uri="{BB962C8B-B14F-4D97-AF65-F5344CB8AC3E}">
        <p14:creationId xmlns:p14="http://schemas.microsoft.com/office/powerpoint/2010/main" val="3906287211"/>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ตัวแทนวันที่ 1"/>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3" name="ตัวแทนท้ายกระดาษ 2"/>
          <p:cNvSpPr>
            <a:spLocks noGrp="1"/>
          </p:cNvSpPr>
          <p:nvPr>
            <p:ph type="ftr" sz="quarter" idx="11"/>
          </p:nvPr>
        </p:nvSpPr>
        <p:spPr/>
        <p:txBody>
          <a:bodyPr/>
          <a:lstStyle/>
          <a:p>
            <a:endParaRPr lang="th-TH">
              <a:solidFill>
                <a:prstClr val="black">
                  <a:tint val="75000"/>
                </a:prstClr>
              </a:solidFill>
            </a:endParaRPr>
          </a:p>
        </p:txBody>
      </p:sp>
      <p:sp>
        <p:nvSpPr>
          <p:cNvPr id="4" name="ตัวแทนหมายเลขสไลด์ 3"/>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51638137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31851" y="1709739"/>
            <a:ext cx="10515600" cy="2852737"/>
          </a:xfrm>
        </p:spPr>
        <p:txBody>
          <a:bodyPr/>
          <a:lstStyle>
            <a:lvl1pPr>
              <a:defRPr sz="6000"/>
            </a:lvl1pPr>
          </a:lstStyle>
          <a:p>
            <a:r>
              <a:rPr lang="th-TH" smtClean="0"/>
              <a:t>คลิกเพื่อแก้ไขสไตล์ชื่อเรื่องต้นแบบ</a:t>
            </a:r>
            <a:endParaRPr lang="th-TH"/>
          </a:p>
        </p:txBody>
      </p:sp>
      <p:sp>
        <p:nvSpPr>
          <p:cNvPr id="3" name="ตัวแทนข้อความ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th-TH" smtClean="0"/>
              <a:t>คลิกเพื่อแก้ไขสไตล์ของข้อความต้นแบบ</a:t>
            </a:r>
          </a:p>
        </p:txBody>
      </p:sp>
      <p:sp>
        <p:nvSpPr>
          <p:cNvPr id="4" name="ตัวแทนวันที่ 3"/>
          <p:cNvSpPr>
            <a:spLocks noGrp="1"/>
          </p:cNvSpPr>
          <p:nvPr>
            <p:ph type="dt" sz="half" idx="10"/>
          </p:nvPr>
        </p:nvSpPr>
        <p:spPr/>
        <p:txBody>
          <a:bodyPr/>
          <a:lstStyle>
            <a:lvl1pPr>
              <a:defRPr/>
            </a:lvl1pPr>
          </a:lstStyle>
          <a:p>
            <a:endParaRPr lang="en-US" altLang="th-TH">
              <a:solidFill>
                <a:srgbClr val="5E574E"/>
              </a:solidFill>
            </a:endParaRPr>
          </a:p>
        </p:txBody>
      </p:sp>
      <p:sp>
        <p:nvSpPr>
          <p:cNvPr id="5" name="ตัวแทนท้ายกระดาษ 4"/>
          <p:cNvSpPr>
            <a:spLocks noGrp="1"/>
          </p:cNvSpPr>
          <p:nvPr>
            <p:ph type="ftr" sz="quarter" idx="11"/>
          </p:nvPr>
        </p:nvSpPr>
        <p:spPr/>
        <p:txBody>
          <a:bodyPr/>
          <a:lstStyle>
            <a:lvl1pPr>
              <a:defRPr/>
            </a:lvl1pPr>
          </a:lstStyle>
          <a:p>
            <a:endParaRPr lang="en-US" altLang="th-TH">
              <a:solidFill>
                <a:srgbClr val="5E574E"/>
              </a:solidFill>
            </a:endParaRPr>
          </a:p>
        </p:txBody>
      </p:sp>
      <p:sp>
        <p:nvSpPr>
          <p:cNvPr id="6" name="ตัวแทนหมายเลขสไลด์ 5"/>
          <p:cNvSpPr>
            <a:spLocks noGrp="1"/>
          </p:cNvSpPr>
          <p:nvPr>
            <p:ph type="sldNum" sz="quarter" idx="12"/>
          </p:nvPr>
        </p:nvSpPr>
        <p:spPr/>
        <p:txBody>
          <a:bodyPr/>
          <a:lstStyle>
            <a:lvl1pPr>
              <a:defRPr/>
            </a:lvl1pPr>
          </a:lstStyle>
          <a:p>
            <a:fld id="{654F8D35-E3ED-4C03-AC3C-289F6A530A2A}" type="slidenum">
              <a:rPr lang="en-US" altLang="th-TH"/>
              <a:pPr/>
              <a:t>‹#›</a:t>
            </a:fld>
            <a:endParaRPr lang="en-US" altLang="th-TH"/>
          </a:p>
        </p:txBody>
      </p:sp>
    </p:spTree>
    <p:extLst>
      <p:ext uri="{BB962C8B-B14F-4D97-AF65-F5344CB8AC3E}">
        <p14:creationId xmlns:p14="http://schemas.microsoft.com/office/powerpoint/2010/main" val="722705988"/>
      </p:ext>
    </p:extLst>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เนื้อหา 2"/>
          <p:cNvSpPr>
            <a:spLocks noGrp="1"/>
          </p:cNvSpPr>
          <p:nvPr>
            <p:ph sz="half" idx="1"/>
          </p:nvPr>
        </p:nvSpPr>
        <p:spPr>
          <a:xfrm>
            <a:off x="609600" y="1885950"/>
            <a:ext cx="5350933" cy="4171950"/>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เนื้อหา 3"/>
          <p:cNvSpPr>
            <a:spLocks noGrp="1"/>
          </p:cNvSpPr>
          <p:nvPr>
            <p:ph sz="half" idx="2"/>
          </p:nvPr>
        </p:nvSpPr>
        <p:spPr>
          <a:xfrm>
            <a:off x="6163734" y="1885950"/>
            <a:ext cx="5350933" cy="4171950"/>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ตัวแทนวันที่ 4"/>
          <p:cNvSpPr>
            <a:spLocks noGrp="1"/>
          </p:cNvSpPr>
          <p:nvPr>
            <p:ph type="dt" sz="half" idx="10"/>
          </p:nvPr>
        </p:nvSpPr>
        <p:spPr/>
        <p:txBody>
          <a:bodyPr/>
          <a:lstStyle>
            <a:lvl1pPr>
              <a:defRPr/>
            </a:lvl1pPr>
          </a:lstStyle>
          <a:p>
            <a:endParaRPr lang="en-US" altLang="th-TH">
              <a:solidFill>
                <a:srgbClr val="5E574E"/>
              </a:solidFill>
            </a:endParaRPr>
          </a:p>
        </p:txBody>
      </p:sp>
      <p:sp>
        <p:nvSpPr>
          <p:cNvPr id="6" name="ตัวแทนท้ายกระดาษ 5"/>
          <p:cNvSpPr>
            <a:spLocks noGrp="1"/>
          </p:cNvSpPr>
          <p:nvPr>
            <p:ph type="ftr" sz="quarter" idx="11"/>
          </p:nvPr>
        </p:nvSpPr>
        <p:spPr/>
        <p:txBody>
          <a:bodyPr/>
          <a:lstStyle>
            <a:lvl1pPr>
              <a:defRPr/>
            </a:lvl1pPr>
          </a:lstStyle>
          <a:p>
            <a:endParaRPr lang="en-US" altLang="th-TH">
              <a:solidFill>
                <a:srgbClr val="5E574E"/>
              </a:solidFill>
            </a:endParaRPr>
          </a:p>
        </p:txBody>
      </p:sp>
      <p:sp>
        <p:nvSpPr>
          <p:cNvPr id="7" name="ตัวแทนหมายเลขสไลด์ 6"/>
          <p:cNvSpPr>
            <a:spLocks noGrp="1"/>
          </p:cNvSpPr>
          <p:nvPr>
            <p:ph type="sldNum" sz="quarter" idx="12"/>
          </p:nvPr>
        </p:nvSpPr>
        <p:spPr/>
        <p:txBody>
          <a:bodyPr/>
          <a:lstStyle>
            <a:lvl1pPr>
              <a:defRPr/>
            </a:lvl1pPr>
          </a:lstStyle>
          <a:p>
            <a:fld id="{D128CC5D-3148-4937-9795-3F09D8D718A0}" type="slidenum">
              <a:rPr lang="en-US" altLang="th-TH"/>
              <a:pPr/>
              <a:t>‹#›</a:t>
            </a:fld>
            <a:endParaRPr lang="en-US" altLang="th-TH"/>
          </a:p>
        </p:txBody>
      </p:sp>
    </p:spTree>
    <p:extLst>
      <p:ext uri="{BB962C8B-B14F-4D97-AF65-F5344CB8AC3E}">
        <p14:creationId xmlns:p14="http://schemas.microsoft.com/office/powerpoint/2010/main" val="3312613667"/>
      </p:ext>
    </p:extLst>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40317" y="365126"/>
            <a:ext cx="10515600" cy="1325563"/>
          </a:xfrm>
        </p:spPr>
        <p:txBody>
          <a:bodyPr/>
          <a:lstStyle/>
          <a:p>
            <a:r>
              <a:rPr lang="th-TH" smtClean="0"/>
              <a:t>คลิกเพื่อแก้ไขสไตล์ชื่อเรื่องต้นแบบ</a:t>
            </a:r>
            <a:endParaRPr lang="th-TH"/>
          </a:p>
        </p:txBody>
      </p:sp>
      <p:sp>
        <p:nvSpPr>
          <p:cNvPr id="3" name="ตัวแทนข้อความ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4" name="ตัวแทนเนื้อหา 3"/>
          <p:cNvSpPr>
            <a:spLocks noGrp="1"/>
          </p:cNvSpPr>
          <p:nvPr>
            <p:ph sz="half" idx="2"/>
          </p:nvPr>
        </p:nvSpPr>
        <p:spPr>
          <a:xfrm>
            <a:off x="840318" y="2505075"/>
            <a:ext cx="5158316" cy="3684588"/>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ตัวแทนข้อความ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6" name="ตัวแทนเนื้อหา 5"/>
          <p:cNvSpPr>
            <a:spLocks noGrp="1"/>
          </p:cNvSpPr>
          <p:nvPr>
            <p:ph sz="quarter" idx="4"/>
          </p:nvPr>
        </p:nvSpPr>
        <p:spPr>
          <a:xfrm>
            <a:off x="6172200" y="2505075"/>
            <a:ext cx="5183717" cy="3684588"/>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7" name="ตัวแทนวันที่ 6"/>
          <p:cNvSpPr>
            <a:spLocks noGrp="1"/>
          </p:cNvSpPr>
          <p:nvPr>
            <p:ph type="dt" sz="half" idx="10"/>
          </p:nvPr>
        </p:nvSpPr>
        <p:spPr/>
        <p:txBody>
          <a:bodyPr/>
          <a:lstStyle>
            <a:lvl1pPr>
              <a:defRPr/>
            </a:lvl1pPr>
          </a:lstStyle>
          <a:p>
            <a:endParaRPr lang="en-US" altLang="th-TH">
              <a:solidFill>
                <a:srgbClr val="5E574E"/>
              </a:solidFill>
            </a:endParaRPr>
          </a:p>
        </p:txBody>
      </p:sp>
      <p:sp>
        <p:nvSpPr>
          <p:cNvPr id="8" name="ตัวแทนท้ายกระดาษ 7"/>
          <p:cNvSpPr>
            <a:spLocks noGrp="1"/>
          </p:cNvSpPr>
          <p:nvPr>
            <p:ph type="ftr" sz="quarter" idx="11"/>
          </p:nvPr>
        </p:nvSpPr>
        <p:spPr/>
        <p:txBody>
          <a:bodyPr/>
          <a:lstStyle>
            <a:lvl1pPr>
              <a:defRPr/>
            </a:lvl1pPr>
          </a:lstStyle>
          <a:p>
            <a:endParaRPr lang="en-US" altLang="th-TH">
              <a:solidFill>
                <a:srgbClr val="5E574E"/>
              </a:solidFill>
            </a:endParaRPr>
          </a:p>
        </p:txBody>
      </p:sp>
      <p:sp>
        <p:nvSpPr>
          <p:cNvPr id="9" name="ตัวแทนหมายเลขสไลด์ 8"/>
          <p:cNvSpPr>
            <a:spLocks noGrp="1"/>
          </p:cNvSpPr>
          <p:nvPr>
            <p:ph type="sldNum" sz="quarter" idx="12"/>
          </p:nvPr>
        </p:nvSpPr>
        <p:spPr/>
        <p:txBody>
          <a:bodyPr/>
          <a:lstStyle>
            <a:lvl1pPr>
              <a:defRPr/>
            </a:lvl1pPr>
          </a:lstStyle>
          <a:p>
            <a:fld id="{A694904C-D6E9-4CFC-BB19-ADFFE24096F0}" type="slidenum">
              <a:rPr lang="en-US" altLang="th-TH"/>
              <a:pPr/>
              <a:t>‹#›</a:t>
            </a:fld>
            <a:endParaRPr lang="en-US" altLang="th-TH"/>
          </a:p>
        </p:txBody>
      </p:sp>
    </p:spTree>
    <p:extLst>
      <p:ext uri="{BB962C8B-B14F-4D97-AF65-F5344CB8AC3E}">
        <p14:creationId xmlns:p14="http://schemas.microsoft.com/office/powerpoint/2010/main" val="3682115196"/>
      </p:ext>
    </p:extLst>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วันที่ 2"/>
          <p:cNvSpPr>
            <a:spLocks noGrp="1"/>
          </p:cNvSpPr>
          <p:nvPr>
            <p:ph type="dt" sz="half" idx="10"/>
          </p:nvPr>
        </p:nvSpPr>
        <p:spPr/>
        <p:txBody>
          <a:bodyPr/>
          <a:lstStyle>
            <a:lvl1pPr>
              <a:defRPr/>
            </a:lvl1pPr>
          </a:lstStyle>
          <a:p>
            <a:endParaRPr lang="en-US" altLang="th-TH">
              <a:solidFill>
                <a:srgbClr val="5E574E"/>
              </a:solidFill>
            </a:endParaRPr>
          </a:p>
        </p:txBody>
      </p:sp>
      <p:sp>
        <p:nvSpPr>
          <p:cNvPr id="4" name="ตัวแทนท้ายกระดาษ 3"/>
          <p:cNvSpPr>
            <a:spLocks noGrp="1"/>
          </p:cNvSpPr>
          <p:nvPr>
            <p:ph type="ftr" sz="quarter" idx="11"/>
          </p:nvPr>
        </p:nvSpPr>
        <p:spPr/>
        <p:txBody>
          <a:bodyPr/>
          <a:lstStyle>
            <a:lvl1pPr>
              <a:defRPr/>
            </a:lvl1pPr>
          </a:lstStyle>
          <a:p>
            <a:endParaRPr lang="en-US" altLang="th-TH">
              <a:solidFill>
                <a:srgbClr val="5E574E"/>
              </a:solidFill>
            </a:endParaRPr>
          </a:p>
        </p:txBody>
      </p:sp>
      <p:sp>
        <p:nvSpPr>
          <p:cNvPr id="5" name="ตัวแทนหมายเลขสไลด์ 4"/>
          <p:cNvSpPr>
            <a:spLocks noGrp="1"/>
          </p:cNvSpPr>
          <p:nvPr>
            <p:ph type="sldNum" sz="quarter" idx="12"/>
          </p:nvPr>
        </p:nvSpPr>
        <p:spPr/>
        <p:txBody>
          <a:bodyPr/>
          <a:lstStyle>
            <a:lvl1pPr>
              <a:defRPr/>
            </a:lvl1pPr>
          </a:lstStyle>
          <a:p>
            <a:fld id="{3C05F372-4D7A-41C6-9D89-FA6FC92D3E21}" type="slidenum">
              <a:rPr lang="en-US" altLang="th-TH"/>
              <a:pPr/>
              <a:t>‹#›</a:t>
            </a:fld>
            <a:endParaRPr lang="en-US" altLang="th-TH"/>
          </a:p>
        </p:txBody>
      </p:sp>
    </p:spTree>
    <p:extLst>
      <p:ext uri="{BB962C8B-B14F-4D97-AF65-F5344CB8AC3E}">
        <p14:creationId xmlns:p14="http://schemas.microsoft.com/office/powerpoint/2010/main" val="1561564218"/>
      </p:ext>
    </p:extLst>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ตัวแทนวันที่ 1"/>
          <p:cNvSpPr>
            <a:spLocks noGrp="1"/>
          </p:cNvSpPr>
          <p:nvPr>
            <p:ph type="dt" sz="half" idx="10"/>
          </p:nvPr>
        </p:nvSpPr>
        <p:spPr/>
        <p:txBody>
          <a:bodyPr/>
          <a:lstStyle>
            <a:lvl1pPr>
              <a:defRPr/>
            </a:lvl1pPr>
          </a:lstStyle>
          <a:p>
            <a:endParaRPr lang="en-US" altLang="th-TH">
              <a:solidFill>
                <a:srgbClr val="5E574E"/>
              </a:solidFill>
            </a:endParaRPr>
          </a:p>
        </p:txBody>
      </p:sp>
      <p:sp>
        <p:nvSpPr>
          <p:cNvPr id="3" name="ตัวแทนท้ายกระดาษ 2"/>
          <p:cNvSpPr>
            <a:spLocks noGrp="1"/>
          </p:cNvSpPr>
          <p:nvPr>
            <p:ph type="ftr" sz="quarter" idx="11"/>
          </p:nvPr>
        </p:nvSpPr>
        <p:spPr/>
        <p:txBody>
          <a:bodyPr/>
          <a:lstStyle>
            <a:lvl1pPr>
              <a:defRPr/>
            </a:lvl1pPr>
          </a:lstStyle>
          <a:p>
            <a:endParaRPr lang="en-US" altLang="th-TH">
              <a:solidFill>
                <a:srgbClr val="5E574E"/>
              </a:solidFill>
            </a:endParaRPr>
          </a:p>
        </p:txBody>
      </p:sp>
      <p:sp>
        <p:nvSpPr>
          <p:cNvPr id="4" name="ตัวแทนหมายเลขสไลด์ 3"/>
          <p:cNvSpPr>
            <a:spLocks noGrp="1"/>
          </p:cNvSpPr>
          <p:nvPr>
            <p:ph type="sldNum" sz="quarter" idx="12"/>
          </p:nvPr>
        </p:nvSpPr>
        <p:spPr/>
        <p:txBody>
          <a:bodyPr/>
          <a:lstStyle>
            <a:lvl1pPr>
              <a:defRPr/>
            </a:lvl1pPr>
          </a:lstStyle>
          <a:p>
            <a:fld id="{4FC96E44-AC39-4610-9F41-1D9AFCB79CA7}" type="slidenum">
              <a:rPr lang="en-US" altLang="th-TH"/>
              <a:pPr/>
              <a:t>‹#›</a:t>
            </a:fld>
            <a:endParaRPr lang="en-US" altLang="th-TH"/>
          </a:p>
        </p:txBody>
      </p:sp>
    </p:spTree>
    <p:extLst>
      <p:ext uri="{BB962C8B-B14F-4D97-AF65-F5344CB8AC3E}">
        <p14:creationId xmlns:p14="http://schemas.microsoft.com/office/powerpoint/2010/main" val="2636025634"/>
      </p:ext>
    </p:extLst>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40318" y="457200"/>
            <a:ext cx="3932767" cy="1600200"/>
          </a:xfrm>
        </p:spPr>
        <p:txBody>
          <a:bodyPr/>
          <a:lstStyle>
            <a:lvl1pPr>
              <a:defRPr sz="3200"/>
            </a:lvl1pPr>
          </a:lstStyle>
          <a:p>
            <a:r>
              <a:rPr lang="th-TH" smtClean="0"/>
              <a:t>คลิกเพื่อแก้ไขสไตล์ชื่อเรื่องต้นแบบ</a:t>
            </a:r>
            <a:endParaRPr lang="th-TH"/>
          </a:p>
        </p:txBody>
      </p:sp>
      <p:sp>
        <p:nvSpPr>
          <p:cNvPr id="3" name="ตัวแทนเนื้อหา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ข้อความ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h-TH" smtClean="0"/>
              <a:t>คลิกเพื่อแก้ไขสไตล์ของข้อความต้นแบบ</a:t>
            </a:r>
          </a:p>
        </p:txBody>
      </p:sp>
      <p:sp>
        <p:nvSpPr>
          <p:cNvPr id="5" name="ตัวแทนวันที่ 4"/>
          <p:cNvSpPr>
            <a:spLocks noGrp="1"/>
          </p:cNvSpPr>
          <p:nvPr>
            <p:ph type="dt" sz="half" idx="10"/>
          </p:nvPr>
        </p:nvSpPr>
        <p:spPr/>
        <p:txBody>
          <a:bodyPr/>
          <a:lstStyle>
            <a:lvl1pPr>
              <a:defRPr/>
            </a:lvl1pPr>
          </a:lstStyle>
          <a:p>
            <a:endParaRPr lang="en-US" altLang="th-TH">
              <a:solidFill>
                <a:srgbClr val="5E574E"/>
              </a:solidFill>
            </a:endParaRPr>
          </a:p>
        </p:txBody>
      </p:sp>
      <p:sp>
        <p:nvSpPr>
          <p:cNvPr id="6" name="ตัวแทนท้ายกระดาษ 5"/>
          <p:cNvSpPr>
            <a:spLocks noGrp="1"/>
          </p:cNvSpPr>
          <p:nvPr>
            <p:ph type="ftr" sz="quarter" idx="11"/>
          </p:nvPr>
        </p:nvSpPr>
        <p:spPr/>
        <p:txBody>
          <a:bodyPr/>
          <a:lstStyle>
            <a:lvl1pPr>
              <a:defRPr/>
            </a:lvl1pPr>
          </a:lstStyle>
          <a:p>
            <a:endParaRPr lang="en-US" altLang="th-TH">
              <a:solidFill>
                <a:srgbClr val="5E574E"/>
              </a:solidFill>
            </a:endParaRPr>
          </a:p>
        </p:txBody>
      </p:sp>
      <p:sp>
        <p:nvSpPr>
          <p:cNvPr id="7" name="ตัวแทนหมายเลขสไลด์ 6"/>
          <p:cNvSpPr>
            <a:spLocks noGrp="1"/>
          </p:cNvSpPr>
          <p:nvPr>
            <p:ph type="sldNum" sz="quarter" idx="12"/>
          </p:nvPr>
        </p:nvSpPr>
        <p:spPr/>
        <p:txBody>
          <a:bodyPr/>
          <a:lstStyle>
            <a:lvl1pPr>
              <a:defRPr/>
            </a:lvl1pPr>
          </a:lstStyle>
          <a:p>
            <a:fld id="{1A173BA9-269C-4934-9169-6F44D977F494}" type="slidenum">
              <a:rPr lang="en-US" altLang="th-TH"/>
              <a:pPr/>
              <a:t>‹#›</a:t>
            </a:fld>
            <a:endParaRPr lang="en-US" altLang="th-TH"/>
          </a:p>
        </p:txBody>
      </p:sp>
    </p:spTree>
    <p:extLst>
      <p:ext uri="{BB962C8B-B14F-4D97-AF65-F5344CB8AC3E}">
        <p14:creationId xmlns:p14="http://schemas.microsoft.com/office/powerpoint/2010/main" val="2862467158"/>
      </p:ext>
    </p:extLst>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40318" y="457200"/>
            <a:ext cx="3932767" cy="1600200"/>
          </a:xfrm>
        </p:spPr>
        <p:txBody>
          <a:bodyPr/>
          <a:lstStyle>
            <a:lvl1pPr>
              <a:defRPr sz="3200"/>
            </a:lvl1pPr>
          </a:lstStyle>
          <a:p>
            <a:r>
              <a:rPr lang="th-TH" smtClean="0"/>
              <a:t>คลิกเพื่อแก้ไขสไตล์ชื่อเรื่องต้นแบบ</a:t>
            </a:r>
            <a:endParaRPr lang="th-TH"/>
          </a:p>
        </p:txBody>
      </p:sp>
      <p:sp>
        <p:nvSpPr>
          <p:cNvPr id="3" name="ตัวแทนรูปภาพ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ตัวแทนข้อความ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h-TH" smtClean="0"/>
              <a:t>คลิกเพื่อแก้ไขสไตล์ของข้อความต้นแบบ</a:t>
            </a:r>
          </a:p>
        </p:txBody>
      </p:sp>
      <p:sp>
        <p:nvSpPr>
          <p:cNvPr id="5" name="ตัวแทนวันที่ 4"/>
          <p:cNvSpPr>
            <a:spLocks noGrp="1"/>
          </p:cNvSpPr>
          <p:nvPr>
            <p:ph type="dt" sz="half" idx="10"/>
          </p:nvPr>
        </p:nvSpPr>
        <p:spPr/>
        <p:txBody>
          <a:bodyPr/>
          <a:lstStyle>
            <a:lvl1pPr>
              <a:defRPr/>
            </a:lvl1pPr>
          </a:lstStyle>
          <a:p>
            <a:endParaRPr lang="en-US" altLang="th-TH">
              <a:solidFill>
                <a:srgbClr val="5E574E"/>
              </a:solidFill>
            </a:endParaRPr>
          </a:p>
        </p:txBody>
      </p:sp>
      <p:sp>
        <p:nvSpPr>
          <p:cNvPr id="6" name="ตัวแทนท้ายกระดาษ 5"/>
          <p:cNvSpPr>
            <a:spLocks noGrp="1"/>
          </p:cNvSpPr>
          <p:nvPr>
            <p:ph type="ftr" sz="quarter" idx="11"/>
          </p:nvPr>
        </p:nvSpPr>
        <p:spPr/>
        <p:txBody>
          <a:bodyPr/>
          <a:lstStyle>
            <a:lvl1pPr>
              <a:defRPr/>
            </a:lvl1pPr>
          </a:lstStyle>
          <a:p>
            <a:endParaRPr lang="en-US" altLang="th-TH">
              <a:solidFill>
                <a:srgbClr val="5E574E"/>
              </a:solidFill>
            </a:endParaRPr>
          </a:p>
        </p:txBody>
      </p:sp>
      <p:sp>
        <p:nvSpPr>
          <p:cNvPr id="7" name="ตัวแทนหมายเลขสไลด์ 6"/>
          <p:cNvSpPr>
            <a:spLocks noGrp="1"/>
          </p:cNvSpPr>
          <p:nvPr>
            <p:ph type="sldNum" sz="quarter" idx="12"/>
          </p:nvPr>
        </p:nvSpPr>
        <p:spPr/>
        <p:txBody>
          <a:bodyPr/>
          <a:lstStyle>
            <a:lvl1pPr>
              <a:defRPr/>
            </a:lvl1pPr>
          </a:lstStyle>
          <a:p>
            <a:fld id="{1FF74605-2760-44BD-899A-E15F899A8CEE}" type="slidenum">
              <a:rPr lang="en-US" altLang="th-TH"/>
              <a:pPr/>
              <a:t>‹#›</a:t>
            </a:fld>
            <a:endParaRPr lang="en-US" altLang="th-TH"/>
          </a:p>
        </p:txBody>
      </p:sp>
    </p:spTree>
    <p:extLst>
      <p:ext uri="{BB962C8B-B14F-4D97-AF65-F5344CB8AC3E}">
        <p14:creationId xmlns:p14="http://schemas.microsoft.com/office/powerpoint/2010/main" val="394748835"/>
      </p:ext>
    </p:extLst>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ข้อความแนวตั้ง 2"/>
          <p:cNvSpPr>
            <a:spLocks noGrp="1"/>
          </p:cNvSpPr>
          <p:nvPr>
            <p:ph type="body" orient="vert" idx="1"/>
          </p:nvPr>
        </p:nvSpPr>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วันที่ 3"/>
          <p:cNvSpPr>
            <a:spLocks noGrp="1"/>
          </p:cNvSpPr>
          <p:nvPr>
            <p:ph type="dt" sz="half" idx="10"/>
          </p:nvPr>
        </p:nvSpPr>
        <p:spPr/>
        <p:txBody>
          <a:bodyPr/>
          <a:lstStyle>
            <a:lvl1pPr>
              <a:defRPr/>
            </a:lvl1pPr>
          </a:lstStyle>
          <a:p>
            <a:endParaRPr lang="en-US" altLang="th-TH">
              <a:solidFill>
                <a:srgbClr val="5E574E"/>
              </a:solidFill>
            </a:endParaRPr>
          </a:p>
        </p:txBody>
      </p:sp>
      <p:sp>
        <p:nvSpPr>
          <p:cNvPr id="5" name="ตัวแทนท้ายกระดาษ 4"/>
          <p:cNvSpPr>
            <a:spLocks noGrp="1"/>
          </p:cNvSpPr>
          <p:nvPr>
            <p:ph type="ftr" sz="quarter" idx="11"/>
          </p:nvPr>
        </p:nvSpPr>
        <p:spPr/>
        <p:txBody>
          <a:bodyPr/>
          <a:lstStyle>
            <a:lvl1pPr>
              <a:defRPr/>
            </a:lvl1pPr>
          </a:lstStyle>
          <a:p>
            <a:endParaRPr lang="en-US" altLang="th-TH">
              <a:solidFill>
                <a:srgbClr val="5E574E"/>
              </a:solidFill>
            </a:endParaRPr>
          </a:p>
        </p:txBody>
      </p:sp>
      <p:sp>
        <p:nvSpPr>
          <p:cNvPr id="6" name="ตัวแทนหมายเลขสไลด์ 5"/>
          <p:cNvSpPr>
            <a:spLocks noGrp="1"/>
          </p:cNvSpPr>
          <p:nvPr>
            <p:ph type="sldNum" sz="quarter" idx="12"/>
          </p:nvPr>
        </p:nvSpPr>
        <p:spPr/>
        <p:txBody>
          <a:bodyPr/>
          <a:lstStyle>
            <a:lvl1pPr>
              <a:defRPr/>
            </a:lvl1pPr>
          </a:lstStyle>
          <a:p>
            <a:fld id="{771A3AAD-EC31-452E-B888-8003B8FB985E}" type="slidenum">
              <a:rPr lang="en-US" altLang="th-TH"/>
              <a:pPr/>
              <a:t>‹#›</a:t>
            </a:fld>
            <a:endParaRPr lang="en-US" altLang="th-TH"/>
          </a:p>
        </p:txBody>
      </p:sp>
    </p:spTree>
    <p:extLst>
      <p:ext uri="{BB962C8B-B14F-4D97-AF65-F5344CB8AC3E}">
        <p14:creationId xmlns:p14="http://schemas.microsoft.com/office/powerpoint/2010/main" val="3125742786"/>
      </p:ext>
    </p:extLst>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ชื่อเรื่องแนวตั้ง 1"/>
          <p:cNvSpPr>
            <a:spLocks noGrp="1"/>
          </p:cNvSpPr>
          <p:nvPr>
            <p:ph type="title" orient="vert"/>
          </p:nvPr>
        </p:nvSpPr>
        <p:spPr>
          <a:xfrm>
            <a:off x="8771467" y="228600"/>
            <a:ext cx="2743200" cy="5829300"/>
          </a:xfrm>
        </p:spPr>
        <p:txBody>
          <a:bodyPr vert="eaVert"/>
          <a:lstStyle/>
          <a:p>
            <a:r>
              <a:rPr lang="th-TH" smtClean="0"/>
              <a:t>คลิกเพื่อแก้ไขสไตล์ชื่อเรื่องต้นแบบ</a:t>
            </a:r>
            <a:endParaRPr lang="th-TH"/>
          </a:p>
        </p:txBody>
      </p:sp>
      <p:sp>
        <p:nvSpPr>
          <p:cNvPr id="3" name="ตัวแทนข้อความแนวตั้ง 2"/>
          <p:cNvSpPr>
            <a:spLocks noGrp="1"/>
          </p:cNvSpPr>
          <p:nvPr>
            <p:ph type="body" orient="vert" idx="1"/>
          </p:nvPr>
        </p:nvSpPr>
        <p:spPr>
          <a:xfrm>
            <a:off x="541867" y="228600"/>
            <a:ext cx="8026400" cy="5829300"/>
          </a:xfrm>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วันที่ 3"/>
          <p:cNvSpPr>
            <a:spLocks noGrp="1"/>
          </p:cNvSpPr>
          <p:nvPr>
            <p:ph type="dt" sz="half" idx="10"/>
          </p:nvPr>
        </p:nvSpPr>
        <p:spPr/>
        <p:txBody>
          <a:bodyPr/>
          <a:lstStyle>
            <a:lvl1pPr>
              <a:defRPr/>
            </a:lvl1pPr>
          </a:lstStyle>
          <a:p>
            <a:endParaRPr lang="en-US" altLang="th-TH">
              <a:solidFill>
                <a:srgbClr val="5E574E"/>
              </a:solidFill>
            </a:endParaRPr>
          </a:p>
        </p:txBody>
      </p:sp>
      <p:sp>
        <p:nvSpPr>
          <p:cNvPr id="5" name="ตัวแทนท้ายกระดาษ 4"/>
          <p:cNvSpPr>
            <a:spLocks noGrp="1"/>
          </p:cNvSpPr>
          <p:nvPr>
            <p:ph type="ftr" sz="quarter" idx="11"/>
          </p:nvPr>
        </p:nvSpPr>
        <p:spPr/>
        <p:txBody>
          <a:bodyPr/>
          <a:lstStyle>
            <a:lvl1pPr>
              <a:defRPr/>
            </a:lvl1pPr>
          </a:lstStyle>
          <a:p>
            <a:endParaRPr lang="en-US" altLang="th-TH">
              <a:solidFill>
                <a:srgbClr val="5E574E"/>
              </a:solidFill>
            </a:endParaRPr>
          </a:p>
        </p:txBody>
      </p:sp>
      <p:sp>
        <p:nvSpPr>
          <p:cNvPr id="6" name="ตัวแทนหมายเลขสไลด์ 5"/>
          <p:cNvSpPr>
            <a:spLocks noGrp="1"/>
          </p:cNvSpPr>
          <p:nvPr>
            <p:ph type="sldNum" sz="quarter" idx="12"/>
          </p:nvPr>
        </p:nvSpPr>
        <p:spPr/>
        <p:txBody>
          <a:bodyPr/>
          <a:lstStyle>
            <a:lvl1pPr>
              <a:defRPr/>
            </a:lvl1pPr>
          </a:lstStyle>
          <a:p>
            <a:fld id="{935BE804-481C-497F-9455-E5A5547B4505}" type="slidenum">
              <a:rPr lang="en-US" altLang="th-TH"/>
              <a:pPr/>
              <a:t>‹#›</a:t>
            </a:fld>
            <a:endParaRPr lang="en-US" altLang="th-TH"/>
          </a:p>
        </p:txBody>
      </p:sp>
    </p:spTree>
    <p:extLst>
      <p:ext uri="{BB962C8B-B14F-4D97-AF65-F5344CB8AC3E}">
        <p14:creationId xmlns:p14="http://schemas.microsoft.com/office/powerpoint/2010/main" val="1628573113"/>
      </p:ext>
    </p:extLst>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itle" preserve="1">
  <p:cSld name="ภาพนิ่งชื่อเรื่อง">
    <p:spTree>
      <p:nvGrpSpPr>
        <p:cNvPr id="1" name=""/>
        <p:cNvGrpSpPr/>
        <p:nvPr/>
      </p:nvGrpSpPr>
      <p:grpSpPr>
        <a:xfrm>
          <a:off x="0" y="0"/>
          <a:ext cx="0" cy="0"/>
          <a:chOff x="0" y="0"/>
          <a:chExt cx="0" cy="0"/>
        </a:xfrm>
      </p:grpSpPr>
      <p:grpSp>
        <p:nvGrpSpPr>
          <p:cNvPr id="4" name="Group 24"/>
          <p:cNvGrpSpPr>
            <a:grpSpLocks/>
          </p:cNvGrpSpPr>
          <p:nvPr/>
        </p:nvGrpSpPr>
        <p:grpSpPr bwMode="auto">
          <a:xfrm>
            <a:off x="0" y="0"/>
            <a:ext cx="12192000" cy="6858000"/>
            <a:chOff x="0" y="0"/>
            <a:chExt cx="5760" cy="4320"/>
          </a:xfrm>
        </p:grpSpPr>
        <p:sp>
          <p:nvSpPr>
            <p:cNvPr id="5" name="Rectangle 2"/>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fontAlgn="base">
                <a:spcBef>
                  <a:spcPct val="0"/>
                </a:spcBef>
                <a:spcAft>
                  <a:spcPct val="0"/>
                </a:spcAft>
                <a:defRPr/>
              </a:pPr>
              <a:endParaRPr lang="th-TH" sz="2400">
                <a:solidFill>
                  <a:srgbClr val="000000"/>
                </a:solidFill>
                <a:latin typeface="Times New Roman" pitchFamily="18" charset="0"/>
              </a:endParaRPr>
            </a:p>
          </p:txBody>
        </p:sp>
        <p:sp>
          <p:nvSpPr>
            <p:cNvPr id="6" name="Rectangle 6"/>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pPr fontAlgn="base">
                <a:spcBef>
                  <a:spcPct val="0"/>
                </a:spcBef>
                <a:spcAft>
                  <a:spcPct val="0"/>
                </a:spcAft>
                <a:defRPr/>
              </a:pPr>
              <a:endParaRPr lang="th-TH" sz="2400">
                <a:solidFill>
                  <a:srgbClr val="000000"/>
                </a:solidFill>
                <a:latin typeface="Times New Roman" pitchFamily="18" charset="0"/>
              </a:endParaRPr>
            </a:p>
          </p:txBody>
        </p:sp>
        <p:grpSp>
          <p:nvGrpSpPr>
            <p:cNvPr id="7" name="Group 22"/>
            <p:cNvGrpSpPr>
              <a:grpSpLocks/>
            </p:cNvGrpSpPr>
            <p:nvPr/>
          </p:nvGrpSpPr>
          <p:grpSpPr bwMode="auto">
            <a:xfrm>
              <a:off x="0" y="672"/>
              <a:ext cx="1806" cy="1989"/>
              <a:chOff x="0" y="672"/>
              <a:chExt cx="1806" cy="1989"/>
            </a:xfrm>
          </p:grpSpPr>
          <p:sp>
            <p:nvSpPr>
              <p:cNvPr id="8" name="Rectangle 7"/>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pPr fontAlgn="base">
                  <a:spcBef>
                    <a:spcPct val="0"/>
                  </a:spcBef>
                  <a:spcAft>
                    <a:spcPct val="0"/>
                  </a:spcAft>
                  <a:defRPr/>
                </a:pPr>
                <a:endParaRPr lang="th-TH" sz="2400">
                  <a:solidFill>
                    <a:srgbClr val="000000"/>
                  </a:solidFill>
                  <a:latin typeface="Times New Roman" pitchFamily="18" charset="0"/>
                </a:endParaRPr>
              </a:p>
            </p:txBody>
          </p:sp>
          <p:sp>
            <p:nvSpPr>
              <p:cNvPr id="9" name="Rectangle 8"/>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pPr fontAlgn="base">
                  <a:spcBef>
                    <a:spcPct val="0"/>
                  </a:spcBef>
                  <a:spcAft>
                    <a:spcPct val="0"/>
                  </a:spcAft>
                  <a:defRPr/>
                </a:pPr>
                <a:endParaRPr lang="th-TH" sz="2400">
                  <a:solidFill>
                    <a:srgbClr val="000000"/>
                  </a:solidFill>
                  <a:latin typeface="Times New Roman" pitchFamily="18" charset="0"/>
                </a:endParaRPr>
              </a:p>
            </p:txBody>
          </p:sp>
          <p:sp>
            <p:nvSpPr>
              <p:cNvPr id="10" name="Rectangle 9"/>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pPr fontAlgn="base">
                  <a:spcBef>
                    <a:spcPct val="0"/>
                  </a:spcBef>
                  <a:spcAft>
                    <a:spcPct val="0"/>
                  </a:spcAft>
                  <a:defRPr/>
                </a:pPr>
                <a:endParaRPr lang="th-TH" sz="2400">
                  <a:solidFill>
                    <a:srgbClr val="000000"/>
                  </a:solidFill>
                  <a:latin typeface="Times New Roman" pitchFamily="18" charset="0"/>
                </a:endParaRPr>
              </a:p>
            </p:txBody>
          </p:sp>
          <p:sp>
            <p:nvSpPr>
              <p:cNvPr id="11" name="Rectangle 10"/>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pPr fontAlgn="base">
                  <a:spcBef>
                    <a:spcPct val="0"/>
                  </a:spcBef>
                  <a:spcAft>
                    <a:spcPct val="0"/>
                  </a:spcAft>
                  <a:defRPr/>
                </a:pPr>
                <a:endParaRPr lang="th-TH" sz="2400">
                  <a:solidFill>
                    <a:srgbClr val="000000"/>
                  </a:solidFill>
                  <a:latin typeface="Times New Roman" pitchFamily="18" charset="0"/>
                </a:endParaRPr>
              </a:p>
            </p:txBody>
          </p:sp>
          <p:sp>
            <p:nvSpPr>
              <p:cNvPr id="12" name="Rectangle 11"/>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pPr fontAlgn="base">
                  <a:spcBef>
                    <a:spcPct val="0"/>
                  </a:spcBef>
                  <a:spcAft>
                    <a:spcPct val="0"/>
                  </a:spcAft>
                  <a:defRPr/>
                </a:pPr>
                <a:endParaRPr lang="th-TH" sz="2400">
                  <a:solidFill>
                    <a:srgbClr val="000000"/>
                  </a:solidFill>
                  <a:latin typeface="Times New Roman" pitchFamily="18" charset="0"/>
                </a:endParaRPr>
              </a:p>
            </p:txBody>
          </p:sp>
          <p:sp>
            <p:nvSpPr>
              <p:cNvPr id="13" name="Rectangle 12"/>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pPr fontAlgn="base">
                  <a:spcBef>
                    <a:spcPct val="0"/>
                  </a:spcBef>
                  <a:spcAft>
                    <a:spcPct val="0"/>
                  </a:spcAft>
                  <a:defRPr/>
                </a:pPr>
                <a:endParaRPr lang="th-TH" sz="2400">
                  <a:solidFill>
                    <a:srgbClr val="000000"/>
                  </a:solidFill>
                  <a:latin typeface="Times New Roman" pitchFamily="18" charset="0"/>
                </a:endParaRPr>
              </a:p>
            </p:txBody>
          </p:sp>
          <p:sp>
            <p:nvSpPr>
              <p:cNvPr id="14" name="Rectangle 13"/>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pPr fontAlgn="base">
                  <a:spcBef>
                    <a:spcPct val="0"/>
                  </a:spcBef>
                  <a:spcAft>
                    <a:spcPct val="0"/>
                  </a:spcAft>
                  <a:defRPr/>
                </a:pPr>
                <a:endParaRPr lang="th-TH" sz="2400">
                  <a:solidFill>
                    <a:srgbClr val="000000"/>
                  </a:solidFill>
                  <a:latin typeface="Times New Roman" pitchFamily="18" charset="0"/>
                </a:endParaRPr>
              </a:p>
            </p:txBody>
          </p:sp>
          <p:sp>
            <p:nvSpPr>
              <p:cNvPr id="15" name="Rectangle 14"/>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pPr fontAlgn="base">
                  <a:spcBef>
                    <a:spcPct val="0"/>
                  </a:spcBef>
                  <a:spcAft>
                    <a:spcPct val="0"/>
                  </a:spcAft>
                  <a:defRPr/>
                </a:pPr>
                <a:endParaRPr lang="th-TH" sz="2400">
                  <a:solidFill>
                    <a:srgbClr val="000000"/>
                  </a:solidFill>
                  <a:latin typeface="Times New Roman" pitchFamily="18" charset="0"/>
                </a:endParaRPr>
              </a:p>
            </p:txBody>
          </p:sp>
          <p:sp>
            <p:nvSpPr>
              <p:cNvPr id="16" name="Rectangle 15"/>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pPr fontAlgn="base">
                  <a:spcBef>
                    <a:spcPct val="0"/>
                  </a:spcBef>
                  <a:spcAft>
                    <a:spcPct val="0"/>
                  </a:spcAft>
                  <a:defRPr/>
                </a:pPr>
                <a:endParaRPr lang="th-TH" sz="2400">
                  <a:solidFill>
                    <a:srgbClr val="000000"/>
                  </a:solidFill>
                  <a:latin typeface="Times New Roman" pitchFamily="18" charset="0"/>
                </a:endParaRPr>
              </a:p>
            </p:txBody>
          </p:sp>
          <p:sp>
            <p:nvSpPr>
              <p:cNvPr id="17" name="Rectangle 16"/>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pPr fontAlgn="base">
                  <a:spcBef>
                    <a:spcPct val="0"/>
                  </a:spcBef>
                  <a:spcAft>
                    <a:spcPct val="0"/>
                  </a:spcAft>
                  <a:defRPr/>
                </a:pPr>
                <a:endParaRPr lang="th-TH" sz="2400">
                  <a:solidFill>
                    <a:srgbClr val="000000"/>
                  </a:solidFill>
                  <a:latin typeface="Times New Roman" pitchFamily="18" charset="0"/>
                </a:endParaRPr>
              </a:p>
            </p:txBody>
          </p:sp>
        </p:grpSp>
      </p:grpSp>
      <p:sp>
        <p:nvSpPr>
          <p:cNvPr id="39953" name="Rectangle 17"/>
          <p:cNvSpPr>
            <a:spLocks noGrp="1" noChangeArrowheads="1"/>
          </p:cNvSpPr>
          <p:nvPr>
            <p:ph type="ctrTitle"/>
          </p:nvPr>
        </p:nvSpPr>
        <p:spPr>
          <a:xfrm>
            <a:off x="3962400" y="1828800"/>
            <a:ext cx="8026400" cy="2209800"/>
          </a:xfrm>
        </p:spPr>
        <p:txBody>
          <a:bodyPr/>
          <a:lstStyle>
            <a:lvl1pPr>
              <a:defRPr sz="5000">
                <a:solidFill>
                  <a:srgbClr val="FFFFFF"/>
                </a:solidFill>
              </a:defRPr>
            </a:lvl1pPr>
          </a:lstStyle>
          <a:p>
            <a:r>
              <a:rPr lang="th-TH"/>
              <a:t>คลิกเพื่อแก้ไขลักษณะต้นแบบชื่อเรื่อง</a:t>
            </a:r>
          </a:p>
        </p:txBody>
      </p:sp>
      <p:sp>
        <p:nvSpPr>
          <p:cNvPr id="39954" name="Rectangle 18"/>
          <p:cNvSpPr>
            <a:spLocks noGrp="1" noChangeArrowheads="1"/>
          </p:cNvSpPr>
          <p:nvPr>
            <p:ph type="subTitle" idx="1"/>
          </p:nvPr>
        </p:nvSpPr>
        <p:spPr>
          <a:xfrm>
            <a:off x="3962400" y="4267200"/>
            <a:ext cx="8026400" cy="1752600"/>
          </a:xfrm>
        </p:spPr>
        <p:txBody>
          <a:bodyPr/>
          <a:lstStyle>
            <a:lvl1pPr marL="0" indent="0">
              <a:buFont typeface="Wingdings" pitchFamily="2" charset="2"/>
              <a:buNone/>
              <a:defRPr sz="3400"/>
            </a:lvl1pPr>
          </a:lstStyle>
          <a:p>
            <a:r>
              <a:rPr lang="th-TH"/>
              <a:t>คลิกเพื่อแก้ไขลักษณะต้นแบบหัวข้อย่อย</a:t>
            </a:r>
          </a:p>
        </p:txBody>
      </p:sp>
      <p:sp>
        <p:nvSpPr>
          <p:cNvPr id="18" name="Rectangle 3"/>
          <p:cNvSpPr>
            <a:spLocks noGrp="1" noChangeArrowheads="1"/>
          </p:cNvSpPr>
          <p:nvPr>
            <p:ph type="dt" sz="half" idx="10"/>
          </p:nvPr>
        </p:nvSpPr>
        <p:spPr>
          <a:xfrm>
            <a:off x="609600" y="6248400"/>
            <a:ext cx="2844800" cy="457200"/>
          </a:xfrm>
        </p:spPr>
        <p:txBody>
          <a:bodyPr/>
          <a:lstStyle>
            <a:lvl1pPr>
              <a:defRPr smtClean="0"/>
            </a:lvl1pPr>
          </a:lstStyle>
          <a:p>
            <a:pPr>
              <a:defRPr/>
            </a:pPr>
            <a:endParaRPr lang="th-TH">
              <a:solidFill>
                <a:srgbClr val="000000"/>
              </a:solidFill>
            </a:endParaRPr>
          </a:p>
        </p:txBody>
      </p:sp>
      <p:sp>
        <p:nvSpPr>
          <p:cNvPr id="19" name="Rectangle 4"/>
          <p:cNvSpPr>
            <a:spLocks noGrp="1" noChangeArrowheads="1"/>
          </p:cNvSpPr>
          <p:nvPr>
            <p:ph type="ftr" sz="quarter" idx="11"/>
          </p:nvPr>
        </p:nvSpPr>
        <p:spPr/>
        <p:txBody>
          <a:bodyPr/>
          <a:lstStyle>
            <a:lvl1pPr>
              <a:defRPr smtClean="0"/>
            </a:lvl1pPr>
          </a:lstStyle>
          <a:p>
            <a:pPr>
              <a:defRPr/>
            </a:pPr>
            <a:endParaRPr lang="th-TH">
              <a:solidFill>
                <a:srgbClr val="000000"/>
              </a:solidFill>
            </a:endParaRPr>
          </a:p>
        </p:txBody>
      </p:sp>
      <p:sp>
        <p:nvSpPr>
          <p:cNvPr id="20" name="Rectangle 5"/>
          <p:cNvSpPr>
            <a:spLocks noGrp="1" noChangeArrowheads="1"/>
          </p:cNvSpPr>
          <p:nvPr>
            <p:ph type="sldNum" sz="quarter" idx="12"/>
          </p:nvPr>
        </p:nvSpPr>
        <p:spPr/>
        <p:txBody>
          <a:bodyPr/>
          <a:lstStyle>
            <a:lvl1pPr>
              <a:defRPr/>
            </a:lvl1pPr>
          </a:lstStyle>
          <a:p>
            <a:fld id="{BA3BD2B6-33A4-4A39-A911-3B7C9C3A316F}" type="slidenum">
              <a:rPr lang="en-US" altLang="th-TH">
                <a:solidFill>
                  <a:srgbClr val="000000"/>
                </a:solidFill>
              </a:rPr>
              <a:pPr/>
              <a:t>‹#›</a:t>
            </a:fld>
            <a:endParaRPr lang="th-TH" altLang="th-TH">
              <a:solidFill>
                <a:srgbClr val="000000"/>
              </a:solidFill>
            </a:endParaRPr>
          </a:p>
        </p:txBody>
      </p:sp>
    </p:spTree>
    <p:extLst>
      <p:ext uri="{BB962C8B-B14F-4D97-AF65-F5344CB8AC3E}">
        <p14:creationId xmlns:p14="http://schemas.microsoft.com/office/powerpoint/2010/main" val="2440121567"/>
      </p:ext>
    </p:extLst>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39788" y="457200"/>
            <a:ext cx="3932237" cy="1600200"/>
          </a:xfrm>
        </p:spPr>
        <p:txBody>
          <a:bodyPr anchor="b"/>
          <a:lstStyle>
            <a:lvl1pPr>
              <a:defRPr sz="3200"/>
            </a:lvl1pPr>
          </a:lstStyle>
          <a:p>
            <a:r>
              <a:rPr lang="th-TH" smtClean="0"/>
              <a:t>คลิกเพื่อแก้ไขสไตล์ชื่อเรื่องต้นแบบ</a:t>
            </a:r>
            <a:endParaRPr lang="th-TH"/>
          </a:p>
        </p:txBody>
      </p:sp>
      <p:sp>
        <p:nvSpPr>
          <p:cNvPr id="3" name="ตัวแทนเนื้อหา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ข้อความ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h-TH" smtClean="0"/>
              <a:t>คลิกเพื่อแก้ไขสไตล์ของข้อความต้นแบบ</a:t>
            </a:r>
          </a:p>
        </p:txBody>
      </p:sp>
      <p:sp>
        <p:nvSpPr>
          <p:cNvPr id="5" name="ตัวแทนวันที่ 4"/>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6" name="ตัวแทนท้ายกระดาษ 5"/>
          <p:cNvSpPr>
            <a:spLocks noGrp="1"/>
          </p:cNvSpPr>
          <p:nvPr>
            <p:ph type="ftr" sz="quarter" idx="11"/>
          </p:nvPr>
        </p:nvSpPr>
        <p:spPr/>
        <p:txBody>
          <a:bodyPr/>
          <a:lstStyle/>
          <a:p>
            <a:endParaRPr lang="th-TH">
              <a:solidFill>
                <a:prstClr val="black">
                  <a:tint val="75000"/>
                </a:prstClr>
              </a:solidFill>
            </a:endParaRPr>
          </a:p>
        </p:txBody>
      </p:sp>
      <p:sp>
        <p:nvSpPr>
          <p:cNvPr id="7" name="ตัวแทนหมายเลขสไลด์ 6"/>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72728266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ยึดเนื้อหา 2"/>
          <p:cNvSpPr>
            <a:spLocks noGrp="1"/>
          </p:cNvSpPr>
          <p:nvPr>
            <p:ph idx="1"/>
          </p:nvPr>
        </p:nvSpPr>
        <p:spPr/>
        <p:txBody>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3"/>
          <p:cNvSpPr>
            <a:spLocks noGrp="1" noChangeArrowheads="1"/>
          </p:cNvSpPr>
          <p:nvPr>
            <p:ph type="ftr" sz="quarter" idx="10"/>
          </p:nvPr>
        </p:nvSpPr>
        <p:spPr>
          <a:ln/>
        </p:spPr>
        <p:txBody>
          <a:bodyPr/>
          <a:lstStyle>
            <a:lvl1pPr>
              <a:defRPr/>
            </a:lvl1pPr>
          </a:lstStyle>
          <a:p>
            <a:pPr>
              <a:defRPr/>
            </a:pPr>
            <a:endParaRPr lang="th-TH">
              <a:solidFill>
                <a:srgbClr val="000000"/>
              </a:solidFill>
            </a:endParaRPr>
          </a:p>
        </p:txBody>
      </p:sp>
      <p:sp>
        <p:nvSpPr>
          <p:cNvPr id="5" name="Rectangle 4"/>
          <p:cNvSpPr>
            <a:spLocks noGrp="1" noChangeArrowheads="1"/>
          </p:cNvSpPr>
          <p:nvPr>
            <p:ph type="sldNum" sz="quarter" idx="11"/>
          </p:nvPr>
        </p:nvSpPr>
        <p:spPr>
          <a:ln/>
        </p:spPr>
        <p:txBody>
          <a:bodyPr/>
          <a:lstStyle>
            <a:lvl1pPr>
              <a:defRPr/>
            </a:lvl1pPr>
          </a:lstStyle>
          <a:p>
            <a:fld id="{2D2967C4-8662-403C-B219-46B90FCD3E7E}" type="slidenum">
              <a:rPr lang="en-US" altLang="th-TH">
                <a:solidFill>
                  <a:srgbClr val="000000"/>
                </a:solidFill>
              </a:rPr>
              <a:pPr/>
              <a:t>‹#›</a:t>
            </a:fld>
            <a:endParaRPr lang="th-TH" altLang="th-TH">
              <a:solidFill>
                <a:srgbClr val="000000"/>
              </a:solidFill>
            </a:endParaRPr>
          </a:p>
        </p:txBody>
      </p:sp>
      <p:sp>
        <p:nvSpPr>
          <p:cNvPr id="6" name="Rectangle 17"/>
          <p:cNvSpPr>
            <a:spLocks noGrp="1" noChangeArrowheads="1"/>
          </p:cNvSpPr>
          <p:nvPr>
            <p:ph type="dt" sz="half" idx="12"/>
          </p:nvPr>
        </p:nvSpPr>
        <p:spPr>
          <a:ln/>
        </p:spPr>
        <p:txBody>
          <a:bodyPr/>
          <a:lstStyle>
            <a:lvl1pPr>
              <a:defRPr/>
            </a:lvl1pPr>
          </a:lstStyle>
          <a:p>
            <a:pPr>
              <a:defRPr/>
            </a:pPr>
            <a:endParaRPr lang="th-TH">
              <a:solidFill>
                <a:srgbClr val="000000"/>
              </a:solidFill>
            </a:endParaRPr>
          </a:p>
        </p:txBody>
      </p:sp>
    </p:spTree>
    <p:extLst>
      <p:ext uri="{BB962C8B-B14F-4D97-AF65-F5344CB8AC3E}">
        <p14:creationId xmlns:p14="http://schemas.microsoft.com/office/powerpoint/2010/main" val="338974437"/>
      </p:ext>
    </p:extLst>
  </p:cSld>
  <p:clrMapOvr>
    <a:masterClrMapping/>
  </p:clrMapOvr>
  <p:transition>
    <p:dissolv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963084" y="4406901"/>
            <a:ext cx="10363200" cy="1362075"/>
          </a:xfrm>
        </p:spPr>
        <p:txBody>
          <a:bodyPr anchor="t"/>
          <a:lstStyle>
            <a:lvl1pPr algn="l">
              <a:defRPr sz="4000" b="1" cap="all"/>
            </a:lvl1pPr>
          </a:lstStyle>
          <a:p>
            <a:r>
              <a:rPr lang="th-TH" smtClean="0"/>
              <a:t>คลิกเพื่อแก้ไขลักษณะชื่อเรื่องต้นแบบ</a:t>
            </a:r>
            <a:endParaRPr lang="th-TH"/>
          </a:p>
        </p:txBody>
      </p:sp>
      <p:sp>
        <p:nvSpPr>
          <p:cNvPr id="3" name="ตัวยึดข้อความ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h-TH" smtClean="0"/>
              <a:t>คลิกเพื่อแก้ไขลักษณะของข้อความต้นแบบ</a:t>
            </a:r>
          </a:p>
        </p:txBody>
      </p:sp>
      <p:sp>
        <p:nvSpPr>
          <p:cNvPr id="4" name="Rectangle 3"/>
          <p:cNvSpPr>
            <a:spLocks noGrp="1" noChangeArrowheads="1"/>
          </p:cNvSpPr>
          <p:nvPr>
            <p:ph type="ftr" sz="quarter" idx="10"/>
          </p:nvPr>
        </p:nvSpPr>
        <p:spPr>
          <a:ln/>
        </p:spPr>
        <p:txBody>
          <a:bodyPr/>
          <a:lstStyle>
            <a:lvl1pPr>
              <a:defRPr/>
            </a:lvl1pPr>
          </a:lstStyle>
          <a:p>
            <a:pPr>
              <a:defRPr/>
            </a:pPr>
            <a:endParaRPr lang="th-TH">
              <a:solidFill>
                <a:srgbClr val="000000"/>
              </a:solidFill>
            </a:endParaRPr>
          </a:p>
        </p:txBody>
      </p:sp>
      <p:sp>
        <p:nvSpPr>
          <p:cNvPr id="5" name="Rectangle 4"/>
          <p:cNvSpPr>
            <a:spLocks noGrp="1" noChangeArrowheads="1"/>
          </p:cNvSpPr>
          <p:nvPr>
            <p:ph type="sldNum" sz="quarter" idx="11"/>
          </p:nvPr>
        </p:nvSpPr>
        <p:spPr>
          <a:ln/>
        </p:spPr>
        <p:txBody>
          <a:bodyPr/>
          <a:lstStyle>
            <a:lvl1pPr>
              <a:defRPr/>
            </a:lvl1pPr>
          </a:lstStyle>
          <a:p>
            <a:fld id="{8DC07734-0C50-43BA-BBB2-92C48C7E0638}" type="slidenum">
              <a:rPr lang="en-US" altLang="th-TH">
                <a:solidFill>
                  <a:srgbClr val="000000"/>
                </a:solidFill>
              </a:rPr>
              <a:pPr/>
              <a:t>‹#›</a:t>
            </a:fld>
            <a:endParaRPr lang="th-TH" altLang="th-TH">
              <a:solidFill>
                <a:srgbClr val="000000"/>
              </a:solidFill>
            </a:endParaRPr>
          </a:p>
        </p:txBody>
      </p:sp>
      <p:sp>
        <p:nvSpPr>
          <p:cNvPr id="6" name="Rectangle 17"/>
          <p:cNvSpPr>
            <a:spLocks noGrp="1" noChangeArrowheads="1"/>
          </p:cNvSpPr>
          <p:nvPr>
            <p:ph type="dt" sz="half" idx="12"/>
          </p:nvPr>
        </p:nvSpPr>
        <p:spPr>
          <a:ln/>
        </p:spPr>
        <p:txBody>
          <a:bodyPr/>
          <a:lstStyle>
            <a:lvl1pPr>
              <a:defRPr/>
            </a:lvl1pPr>
          </a:lstStyle>
          <a:p>
            <a:pPr>
              <a:defRPr/>
            </a:pPr>
            <a:endParaRPr lang="th-TH">
              <a:solidFill>
                <a:srgbClr val="000000"/>
              </a:solidFill>
            </a:endParaRPr>
          </a:p>
        </p:txBody>
      </p:sp>
    </p:spTree>
    <p:extLst>
      <p:ext uri="{BB962C8B-B14F-4D97-AF65-F5344CB8AC3E}">
        <p14:creationId xmlns:p14="http://schemas.microsoft.com/office/powerpoint/2010/main" val="3154187216"/>
      </p:ext>
    </p:extLst>
  </p:cSld>
  <p:clrMapOvr>
    <a:masterClrMapping/>
  </p:clrMapOvr>
  <p:transition>
    <p:dissolv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ยึดเนื้อหา 2"/>
          <p:cNvSpPr>
            <a:spLocks noGrp="1"/>
          </p:cNvSpPr>
          <p:nvPr>
            <p:ph sz="half" idx="1"/>
          </p:nvPr>
        </p:nvSpPr>
        <p:spPr>
          <a:xfrm>
            <a:off x="609600" y="1981200"/>
            <a:ext cx="53848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ยึดเนื้อหา 3"/>
          <p:cNvSpPr>
            <a:spLocks noGrp="1"/>
          </p:cNvSpPr>
          <p:nvPr>
            <p:ph sz="half" idx="2"/>
          </p:nvPr>
        </p:nvSpPr>
        <p:spPr>
          <a:xfrm>
            <a:off x="6197600" y="1981200"/>
            <a:ext cx="53848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Rectangle 3"/>
          <p:cNvSpPr>
            <a:spLocks noGrp="1" noChangeArrowheads="1"/>
          </p:cNvSpPr>
          <p:nvPr>
            <p:ph type="ftr" sz="quarter" idx="10"/>
          </p:nvPr>
        </p:nvSpPr>
        <p:spPr>
          <a:ln/>
        </p:spPr>
        <p:txBody>
          <a:bodyPr/>
          <a:lstStyle>
            <a:lvl1pPr>
              <a:defRPr/>
            </a:lvl1pPr>
          </a:lstStyle>
          <a:p>
            <a:pPr>
              <a:defRPr/>
            </a:pPr>
            <a:endParaRPr lang="th-TH">
              <a:solidFill>
                <a:srgbClr val="000000"/>
              </a:solidFill>
            </a:endParaRPr>
          </a:p>
        </p:txBody>
      </p:sp>
      <p:sp>
        <p:nvSpPr>
          <p:cNvPr id="6" name="Rectangle 4"/>
          <p:cNvSpPr>
            <a:spLocks noGrp="1" noChangeArrowheads="1"/>
          </p:cNvSpPr>
          <p:nvPr>
            <p:ph type="sldNum" sz="quarter" idx="11"/>
          </p:nvPr>
        </p:nvSpPr>
        <p:spPr>
          <a:ln/>
        </p:spPr>
        <p:txBody>
          <a:bodyPr/>
          <a:lstStyle>
            <a:lvl1pPr>
              <a:defRPr/>
            </a:lvl1pPr>
          </a:lstStyle>
          <a:p>
            <a:fld id="{0D811A2B-34A4-4A73-BFFF-753B2B229828}" type="slidenum">
              <a:rPr lang="en-US" altLang="th-TH">
                <a:solidFill>
                  <a:srgbClr val="000000"/>
                </a:solidFill>
              </a:rPr>
              <a:pPr/>
              <a:t>‹#›</a:t>
            </a:fld>
            <a:endParaRPr lang="th-TH" altLang="th-TH">
              <a:solidFill>
                <a:srgbClr val="000000"/>
              </a:solidFill>
            </a:endParaRPr>
          </a:p>
        </p:txBody>
      </p:sp>
      <p:sp>
        <p:nvSpPr>
          <p:cNvPr id="7" name="Rectangle 17"/>
          <p:cNvSpPr>
            <a:spLocks noGrp="1" noChangeArrowheads="1"/>
          </p:cNvSpPr>
          <p:nvPr>
            <p:ph type="dt" sz="half" idx="12"/>
          </p:nvPr>
        </p:nvSpPr>
        <p:spPr>
          <a:ln/>
        </p:spPr>
        <p:txBody>
          <a:bodyPr/>
          <a:lstStyle>
            <a:lvl1pPr>
              <a:defRPr/>
            </a:lvl1pPr>
          </a:lstStyle>
          <a:p>
            <a:pPr>
              <a:defRPr/>
            </a:pPr>
            <a:endParaRPr lang="th-TH">
              <a:solidFill>
                <a:srgbClr val="000000"/>
              </a:solidFill>
            </a:endParaRPr>
          </a:p>
        </p:txBody>
      </p:sp>
    </p:spTree>
    <p:extLst>
      <p:ext uri="{BB962C8B-B14F-4D97-AF65-F5344CB8AC3E}">
        <p14:creationId xmlns:p14="http://schemas.microsoft.com/office/powerpoint/2010/main" val="3419966599"/>
      </p:ext>
    </p:extLst>
  </p:cSld>
  <p:clrMapOvr>
    <a:masterClrMapping/>
  </p:clrMapOvr>
  <p:transition>
    <p:dissolv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609600" y="274638"/>
            <a:ext cx="10972800" cy="1143000"/>
          </a:xfrm>
        </p:spPr>
        <p:txBody>
          <a:bodyPr/>
          <a:lstStyle>
            <a:lvl1pPr>
              <a:defRPr/>
            </a:lvl1pPr>
          </a:lstStyle>
          <a:p>
            <a:r>
              <a:rPr lang="th-TH" smtClean="0"/>
              <a:t>คลิกเพื่อแก้ไขลักษณะชื่อเรื่องต้นแบบ</a:t>
            </a:r>
            <a:endParaRPr lang="th-TH"/>
          </a:p>
        </p:txBody>
      </p:sp>
      <p:sp>
        <p:nvSpPr>
          <p:cNvPr id="3" name="ตัวยึดข้อความ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คลิกเพื่อแก้ไขลักษณะของข้อความต้นแบบ</a:t>
            </a:r>
          </a:p>
        </p:txBody>
      </p:sp>
      <p:sp>
        <p:nvSpPr>
          <p:cNvPr id="4" name="ตัวยึดเนื้อหา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ตัวยึดข้อความ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คลิกเพื่อแก้ไขลักษณะของข้อความต้นแบบ</a:t>
            </a:r>
          </a:p>
        </p:txBody>
      </p:sp>
      <p:sp>
        <p:nvSpPr>
          <p:cNvPr id="6" name="ตัวยึดเนื้อหา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7" name="Rectangle 3"/>
          <p:cNvSpPr>
            <a:spLocks noGrp="1" noChangeArrowheads="1"/>
          </p:cNvSpPr>
          <p:nvPr>
            <p:ph type="ftr" sz="quarter" idx="10"/>
          </p:nvPr>
        </p:nvSpPr>
        <p:spPr>
          <a:ln/>
        </p:spPr>
        <p:txBody>
          <a:bodyPr/>
          <a:lstStyle>
            <a:lvl1pPr>
              <a:defRPr/>
            </a:lvl1pPr>
          </a:lstStyle>
          <a:p>
            <a:pPr>
              <a:defRPr/>
            </a:pPr>
            <a:endParaRPr lang="th-TH">
              <a:solidFill>
                <a:srgbClr val="000000"/>
              </a:solidFill>
            </a:endParaRPr>
          </a:p>
        </p:txBody>
      </p:sp>
      <p:sp>
        <p:nvSpPr>
          <p:cNvPr id="8" name="Rectangle 4"/>
          <p:cNvSpPr>
            <a:spLocks noGrp="1" noChangeArrowheads="1"/>
          </p:cNvSpPr>
          <p:nvPr>
            <p:ph type="sldNum" sz="quarter" idx="11"/>
          </p:nvPr>
        </p:nvSpPr>
        <p:spPr>
          <a:ln/>
        </p:spPr>
        <p:txBody>
          <a:bodyPr/>
          <a:lstStyle>
            <a:lvl1pPr>
              <a:defRPr/>
            </a:lvl1pPr>
          </a:lstStyle>
          <a:p>
            <a:fld id="{956458ED-3E46-4ABC-9184-C65C164A1BDC}" type="slidenum">
              <a:rPr lang="en-US" altLang="th-TH">
                <a:solidFill>
                  <a:srgbClr val="000000"/>
                </a:solidFill>
              </a:rPr>
              <a:pPr/>
              <a:t>‹#›</a:t>
            </a:fld>
            <a:endParaRPr lang="th-TH" altLang="th-TH">
              <a:solidFill>
                <a:srgbClr val="000000"/>
              </a:solidFill>
            </a:endParaRPr>
          </a:p>
        </p:txBody>
      </p:sp>
      <p:sp>
        <p:nvSpPr>
          <p:cNvPr id="9" name="Rectangle 17"/>
          <p:cNvSpPr>
            <a:spLocks noGrp="1" noChangeArrowheads="1"/>
          </p:cNvSpPr>
          <p:nvPr>
            <p:ph type="dt" sz="half" idx="12"/>
          </p:nvPr>
        </p:nvSpPr>
        <p:spPr>
          <a:ln/>
        </p:spPr>
        <p:txBody>
          <a:bodyPr/>
          <a:lstStyle>
            <a:lvl1pPr>
              <a:defRPr/>
            </a:lvl1pPr>
          </a:lstStyle>
          <a:p>
            <a:pPr>
              <a:defRPr/>
            </a:pPr>
            <a:endParaRPr lang="th-TH">
              <a:solidFill>
                <a:srgbClr val="000000"/>
              </a:solidFill>
            </a:endParaRPr>
          </a:p>
        </p:txBody>
      </p:sp>
    </p:spTree>
    <p:extLst>
      <p:ext uri="{BB962C8B-B14F-4D97-AF65-F5344CB8AC3E}">
        <p14:creationId xmlns:p14="http://schemas.microsoft.com/office/powerpoint/2010/main" val="1999907068"/>
      </p:ext>
    </p:extLst>
  </p:cSld>
  <p:clrMapOvr>
    <a:masterClrMapping/>
  </p:clrMapOvr>
  <p:transition>
    <p:dissolv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Rectangle 3"/>
          <p:cNvSpPr>
            <a:spLocks noGrp="1" noChangeArrowheads="1"/>
          </p:cNvSpPr>
          <p:nvPr>
            <p:ph type="ftr" sz="quarter" idx="10"/>
          </p:nvPr>
        </p:nvSpPr>
        <p:spPr>
          <a:ln/>
        </p:spPr>
        <p:txBody>
          <a:bodyPr/>
          <a:lstStyle>
            <a:lvl1pPr>
              <a:defRPr/>
            </a:lvl1pPr>
          </a:lstStyle>
          <a:p>
            <a:pPr>
              <a:defRPr/>
            </a:pPr>
            <a:endParaRPr lang="th-TH">
              <a:solidFill>
                <a:srgbClr val="000000"/>
              </a:solidFill>
            </a:endParaRPr>
          </a:p>
        </p:txBody>
      </p:sp>
      <p:sp>
        <p:nvSpPr>
          <p:cNvPr id="4" name="Rectangle 4"/>
          <p:cNvSpPr>
            <a:spLocks noGrp="1" noChangeArrowheads="1"/>
          </p:cNvSpPr>
          <p:nvPr>
            <p:ph type="sldNum" sz="quarter" idx="11"/>
          </p:nvPr>
        </p:nvSpPr>
        <p:spPr>
          <a:ln/>
        </p:spPr>
        <p:txBody>
          <a:bodyPr/>
          <a:lstStyle>
            <a:lvl1pPr>
              <a:defRPr/>
            </a:lvl1pPr>
          </a:lstStyle>
          <a:p>
            <a:fld id="{38CF2E89-B59A-4511-A1D7-21EBDF45A71B}" type="slidenum">
              <a:rPr lang="en-US" altLang="th-TH">
                <a:solidFill>
                  <a:srgbClr val="000000"/>
                </a:solidFill>
              </a:rPr>
              <a:pPr/>
              <a:t>‹#›</a:t>
            </a:fld>
            <a:endParaRPr lang="th-TH" altLang="th-TH">
              <a:solidFill>
                <a:srgbClr val="000000"/>
              </a:solidFill>
            </a:endParaRPr>
          </a:p>
        </p:txBody>
      </p:sp>
      <p:sp>
        <p:nvSpPr>
          <p:cNvPr id="5" name="Rectangle 17"/>
          <p:cNvSpPr>
            <a:spLocks noGrp="1" noChangeArrowheads="1"/>
          </p:cNvSpPr>
          <p:nvPr>
            <p:ph type="dt" sz="half" idx="12"/>
          </p:nvPr>
        </p:nvSpPr>
        <p:spPr>
          <a:ln/>
        </p:spPr>
        <p:txBody>
          <a:bodyPr/>
          <a:lstStyle>
            <a:lvl1pPr>
              <a:defRPr/>
            </a:lvl1pPr>
          </a:lstStyle>
          <a:p>
            <a:pPr>
              <a:defRPr/>
            </a:pPr>
            <a:endParaRPr lang="th-TH">
              <a:solidFill>
                <a:srgbClr val="000000"/>
              </a:solidFill>
            </a:endParaRPr>
          </a:p>
        </p:txBody>
      </p:sp>
    </p:spTree>
    <p:extLst>
      <p:ext uri="{BB962C8B-B14F-4D97-AF65-F5344CB8AC3E}">
        <p14:creationId xmlns:p14="http://schemas.microsoft.com/office/powerpoint/2010/main" val="1484433610"/>
      </p:ext>
    </p:extLst>
  </p:cSld>
  <p:clrMapOvr>
    <a:masterClrMapping/>
  </p:clrMapOvr>
  <p:transition>
    <p:dissolv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Rectangle 3"/>
          <p:cNvSpPr>
            <a:spLocks noGrp="1" noChangeArrowheads="1"/>
          </p:cNvSpPr>
          <p:nvPr>
            <p:ph type="ftr" sz="quarter" idx="10"/>
          </p:nvPr>
        </p:nvSpPr>
        <p:spPr>
          <a:ln/>
        </p:spPr>
        <p:txBody>
          <a:bodyPr/>
          <a:lstStyle>
            <a:lvl1pPr>
              <a:defRPr/>
            </a:lvl1pPr>
          </a:lstStyle>
          <a:p>
            <a:pPr>
              <a:defRPr/>
            </a:pPr>
            <a:endParaRPr lang="th-TH">
              <a:solidFill>
                <a:srgbClr val="000000"/>
              </a:solidFill>
            </a:endParaRPr>
          </a:p>
        </p:txBody>
      </p:sp>
      <p:sp>
        <p:nvSpPr>
          <p:cNvPr id="3" name="Rectangle 4"/>
          <p:cNvSpPr>
            <a:spLocks noGrp="1" noChangeArrowheads="1"/>
          </p:cNvSpPr>
          <p:nvPr>
            <p:ph type="sldNum" sz="quarter" idx="11"/>
          </p:nvPr>
        </p:nvSpPr>
        <p:spPr>
          <a:ln/>
        </p:spPr>
        <p:txBody>
          <a:bodyPr/>
          <a:lstStyle>
            <a:lvl1pPr>
              <a:defRPr/>
            </a:lvl1pPr>
          </a:lstStyle>
          <a:p>
            <a:fld id="{1C3EEFCC-BEE8-4D78-8A7F-897A9BF77F0B}" type="slidenum">
              <a:rPr lang="en-US" altLang="th-TH">
                <a:solidFill>
                  <a:srgbClr val="000000"/>
                </a:solidFill>
              </a:rPr>
              <a:pPr/>
              <a:t>‹#›</a:t>
            </a:fld>
            <a:endParaRPr lang="th-TH" altLang="th-TH">
              <a:solidFill>
                <a:srgbClr val="000000"/>
              </a:solidFill>
            </a:endParaRPr>
          </a:p>
        </p:txBody>
      </p:sp>
      <p:sp>
        <p:nvSpPr>
          <p:cNvPr id="4" name="Rectangle 17"/>
          <p:cNvSpPr>
            <a:spLocks noGrp="1" noChangeArrowheads="1"/>
          </p:cNvSpPr>
          <p:nvPr>
            <p:ph type="dt" sz="half" idx="12"/>
          </p:nvPr>
        </p:nvSpPr>
        <p:spPr>
          <a:ln/>
        </p:spPr>
        <p:txBody>
          <a:bodyPr/>
          <a:lstStyle>
            <a:lvl1pPr>
              <a:defRPr/>
            </a:lvl1pPr>
          </a:lstStyle>
          <a:p>
            <a:pPr>
              <a:defRPr/>
            </a:pPr>
            <a:endParaRPr lang="th-TH">
              <a:solidFill>
                <a:srgbClr val="000000"/>
              </a:solidFill>
            </a:endParaRPr>
          </a:p>
        </p:txBody>
      </p:sp>
    </p:spTree>
    <p:extLst>
      <p:ext uri="{BB962C8B-B14F-4D97-AF65-F5344CB8AC3E}">
        <p14:creationId xmlns:p14="http://schemas.microsoft.com/office/powerpoint/2010/main" val="1724322337"/>
      </p:ext>
    </p:extLst>
  </p:cSld>
  <p:clrMapOvr>
    <a:masterClrMapping/>
  </p:clrMapOvr>
  <p:transition>
    <p:dissolv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609601" y="273050"/>
            <a:ext cx="4011084" cy="1162050"/>
          </a:xfrm>
        </p:spPr>
        <p:txBody>
          <a:bodyPr anchor="b"/>
          <a:lstStyle>
            <a:lvl1pPr algn="l">
              <a:defRPr sz="2000" b="1"/>
            </a:lvl1pPr>
          </a:lstStyle>
          <a:p>
            <a:r>
              <a:rPr lang="th-TH" smtClean="0"/>
              <a:t>คลิกเพื่อแก้ไขลักษณะชื่อเรื่องต้นแบบ</a:t>
            </a:r>
            <a:endParaRPr lang="th-TH"/>
          </a:p>
        </p:txBody>
      </p:sp>
      <p:sp>
        <p:nvSpPr>
          <p:cNvPr id="3" name="ตัวยึดเนื้อหา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ยึดข้อความ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คลิกเพื่อแก้ไขลักษณะของข้อความต้นแบบ</a:t>
            </a:r>
          </a:p>
        </p:txBody>
      </p:sp>
      <p:sp>
        <p:nvSpPr>
          <p:cNvPr id="5" name="Rectangle 3"/>
          <p:cNvSpPr>
            <a:spLocks noGrp="1" noChangeArrowheads="1"/>
          </p:cNvSpPr>
          <p:nvPr>
            <p:ph type="ftr" sz="quarter" idx="10"/>
          </p:nvPr>
        </p:nvSpPr>
        <p:spPr>
          <a:ln/>
        </p:spPr>
        <p:txBody>
          <a:bodyPr/>
          <a:lstStyle>
            <a:lvl1pPr>
              <a:defRPr/>
            </a:lvl1pPr>
          </a:lstStyle>
          <a:p>
            <a:pPr>
              <a:defRPr/>
            </a:pPr>
            <a:endParaRPr lang="th-TH">
              <a:solidFill>
                <a:srgbClr val="000000"/>
              </a:solidFill>
            </a:endParaRPr>
          </a:p>
        </p:txBody>
      </p:sp>
      <p:sp>
        <p:nvSpPr>
          <p:cNvPr id="6" name="Rectangle 4"/>
          <p:cNvSpPr>
            <a:spLocks noGrp="1" noChangeArrowheads="1"/>
          </p:cNvSpPr>
          <p:nvPr>
            <p:ph type="sldNum" sz="quarter" idx="11"/>
          </p:nvPr>
        </p:nvSpPr>
        <p:spPr>
          <a:ln/>
        </p:spPr>
        <p:txBody>
          <a:bodyPr/>
          <a:lstStyle>
            <a:lvl1pPr>
              <a:defRPr/>
            </a:lvl1pPr>
          </a:lstStyle>
          <a:p>
            <a:fld id="{C1D6CA00-67CA-47A9-9307-0F03A80F9FBF}" type="slidenum">
              <a:rPr lang="en-US" altLang="th-TH">
                <a:solidFill>
                  <a:srgbClr val="000000"/>
                </a:solidFill>
              </a:rPr>
              <a:pPr/>
              <a:t>‹#›</a:t>
            </a:fld>
            <a:endParaRPr lang="th-TH" altLang="th-TH">
              <a:solidFill>
                <a:srgbClr val="000000"/>
              </a:solidFill>
            </a:endParaRPr>
          </a:p>
        </p:txBody>
      </p:sp>
      <p:sp>
        <p:nvSpPr>
          <p:cNvPr id="7" name="Rectangle 17"/>
          <p:cNvSpPr>
            <a:spLocks noGrp="1" noChangeArrowheads="1"/>
          </p:cNvSpPr>
          <p:nvPr>
            <p:ph type="dt" sz="half" idx="12"/>
          </p:nvPr>
        </p:nvSpPr>
        <p:spPr>
          <a:ln/>
        </p:spPr>
        <p:txBody>
          <a:bodyPr/>
          <a:lstStyle>
            <a:lvl1pPr>
              <a:defRPr/>
            </a:lvl1pPr>
          </a:lstStyle>
          <a:p>
            <a:pPr>
              <a:defRPr/>
            </a:pPr>
            <a:endParaRPr lang="th-TH">
              <a:solidFill>
                <a:srgbClr val="000000"/>
              </a:solidFill>
            </a:endParaRPr>
          </a:p>
        </p:txBody>
      </p:sp>
    </p:spTree>
    <p:extLst>
      <p:ext uri="{BB962C8B-B14F-4D97-AF65-F5344CB8AC3E}">
        <p14:creationId xmlns:p14="http://schemas.microsoft.com/office/powerpoint/2010/main" val="2328327588"/>
      </p:ext>
    </p:extLst>
  </p:cSld>
  <p:clrMapOvr>
    <a:masterClrMapping/>
  </p:clrMapOvr>
  <p:transition>
    <p:dissolv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2389717" y="4800600"/>
            <a:ext cx="7315200" cy="566738"/>
          </a:xfrm>
        </p:spPr>
        <p:txBody>
          <a:bodyPr anchor="b"/>
          <a:lstStyle>
            <a:lvl1pPr algn="l">
              <a:defRPr sz="2000" b="1"/>
            </a:lvl1pPr>
          </a:lstStyle>
          <a:p>
            <a:r>
              <a:rPr lang="th-TH" smtClean="0"/>
              <a:t>คลิกเพื่อแก้ไขลักษณะชื่อเรื่องต้นแบบ</a:t>
            </a:r>
            <a:endParaRPr lang="th-TH"/>
          </a:p>
        </p:txBody>
      </p:sp>
      <p:sp>
        <p:nvSpPr>
          <p:cNvPr id="3" name="ตัวยึดรูปภาพ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ตัวยึดข้อความ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คลิกเพื่อแก้ไขลักษณะของข้อความต้นแบบ</a:t>
            </a:r>
          </a:p>
        </p:txBody>
      </p:sp>
      <p:sp>
        <p:nvSpPr>
          <p:cNvPr id="5" name="Rectangle 3"/>
          <p:cNvSpPr>
            <a:spLocks noGrp="1" noChangeArrowheads="1"/>
          </p:cNvSpPr>
          <p:nvPr>
            <p:ph type="ftr" sz="quarter" idx="10"/>
          </p:nvPr>
        </p:nvSpPr>
        <p:spPr>
          <a:ln/>
        </p:spPr>
        <p:txBody>
          <a:bodyPr/>
          <a:lstStyle>
            <a:lvl1pPr>
              <a:defRPr/>
            </a:lvl1pPr>
          </a:lstStyle>
          <a:p>
            <a:pPr>
              <a:defRPr/>
            </a:pPr>
            <a:endParaRPr lang="th-TH">
              <a:solidFill>
                <a:srgbClr val="000000"/>
              </a:solidFill>
            </a:endParaRPr>
          </a:p>
        </p:txBody>
      </p:sp>
      <p:sp>
        <p:nvSpPr>
          <p:cNvPr id="6" name="Rectangle 4"/>
          <p:cNvSpPr>
            <a:spLocks noGrp="1" noChangeArrowheads="1"/>
          </p:cNvSpPr>
          <p:nvPr>
            <p:ph type="sldNum" sz="quarter" idx="11"/>
          </p:nvPr>
        </p:nvSpPr>
        <p:spPr>
          <a:ln/>
        </p:spPr>
        <p:txBody>
          <a:bodyPr/>
          <a:lstStyle>
            <a:lvl1pPr>
              <a:defRPr/>
            </a:lvl1pPr>
          </a:lstStyle>
          <a:p>
            <a:fld id="{4A4288D4-2DF2-4FAF-BA70-D8F30C839875}" type="slidenum">
              <a:rPr lang="en-US" altLang="th-TH">
                <a:solidFill>
                  <a:srgbClr val="000000"/>
                </a:solidFill>
              </a:rPr>
              <a:pPr/>
              <a:t>‹#›</a:t>
            </a:fld>
            <a:endParaRPr lang="th-TH" altLang="th-TH">
              <a:solidFill>
                <a:srgbClr val="000000"/>
              </a:solidFill>
            </a:endParaRPr>
          </a:p>
        </p:txBody>
      </p:sp>
      <p:sp>
        <p:nvSpPr>
          <p:cNvPr id="7" name="Rectangle 17"/>
          <p:cNvSpPr>
            <a:spLocks noGrp="1" noChangeArrowheads="1"/>
          </p:cNvSpPr>
          <p:nvPr>
            <p:ph type="dt" sz="half" idx="12"/>
          </p:nvPr>
        </p:nvSpPr>
        <p:spPr>
          <a:ln/>
        </p:spPr>
        <p:txBody>
          <a:bodyPr/>
          <a:lstStyle>
            <a:lvl1pPr>
              <a:defRPr/>
            </a:lvl1pPr>
          </a:lstStyle>
          <a:p>
            <a:pPr>
              <a:defRPr/>
            </a:pPr>
            <a:endParaRPr lang="th-TH">
              <a:solidFill>
                <a:srgbClr val="000000"/>
              </a:solidFill>
            </a:endParaRPr>
          </a:p>
        </p:txBody>
      </p:sp>
    </p:spTree>
    <p:extLst>
      <p:ext uri="{BB962C8B-B14F-4D97-AF65-F5344CB8AC3E}">
        <p14:creationId xmlns:p14="http://schemas.microsoft.com/office/powerpoint/2010/main" val="1483415583"/>
      </p:ext>
    </p:extLst>
  </p:cSld>
  <p:clrMapOvr>
    <a:masterClrMapping/>
  </p:clrMapOvr>
  <p:transition>
    <p:dissolv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ยึดข้อความแนวตั้ง 2"/>
          <p:cNvSpPr>
            <a:spLocks noGrp="1"/>
          </p:cNvSpPr>
          <p:nvPr>
            <p:ph type="body" orient="vert" idx="1"/>
          </p:nvPr>
        </p:nvSpPr>
        <p:spPr/>
        <p:txBody>
          <a:bodyPr vert="eaVert"/>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3"/>
          <p:cNvSpPr>
            <a:spLocks noGrp="1" noChangeArrowheads="1"/>
          </p:cNvSpPr>
          <p:nvPr>
            <p:ph type="ftr" sz="quarter" idx="10"/>
          </p:nvPr>
        </p:nvSpPr>
        <p:spPr>
          <a:ln/>
        </p:spPr>
        <p:txBody>
          <a:bodyPr/>
          <a:lstStyle>
            <a:lvl1pPr>
              <a:defRPr/>
            </a:lvl1pPr>
          </a:lstStyle>
          <a:p>
            <a:pPr>
              <a:defRPr/>
            </a:pPr>
            <a:endParaRPr lang="th-TH">
              <a:solidFill>
                <a:srgbClr val="000000"/>
              </a:solidFill>
            </a:endParaRPr>
          </a:p>
        </p:txBody>
      </p:sp>
      <p:sp>
        <p:nvSpPr>
          <p:cNvPr id="5" name="Rectangle 4"/>
          <p:cNvSpPr>
            <a:spLocks noGrp="1" noChangeArrowheads="1"/>
          </p:cNvSpPr>
          <p:nvPr>
            <p:ph type="sldNum" sz="quarter" idx="11"/>
          </p:nvPr>
        </p:nvSpPr>
        <p:spPr>
          <a:ln/>
        </p:spPr>
        <p:txBody>
          <a:bodyPr/>
          <a:lstStyle>
            <a:lvl1pPr>
              <a:defRPr/>
            </a:lvl1pPr>
          </a:lstStyle>
          <a:p>
            <a:fld id="{2BC3C42C-5D8B-450A-9CBD-32B070A88A86}" type="slidenum">
              <a:rPr lang="en-US" altLang="th-TH">
                <a:solidFill>
                  <a:srgbClr val="000000"/>
                </a:solidFill>
              </a:rPr>
              <a:pPr/>
              <a:t>‹#›</a:t>
            </a:fld>
            <a:endParaRPr lang="th-TH" altLang="th-TH">
              <a:solidFill>
                <a:srgbClr val="000000"/>
              </a:solidFill>
            </a:endParaRPr>
          </a:p>
        </p:txBody>
      </p:sp>
      <p:sp>
        <p:nvSpPr>
          <p:cNvPr id="6" name="Rectangle 17"/>
          <p:cNvSpPr>
            <a:spLocks noGrp="1" noChangeArrowheads="1"/>
          </p:cNvSpPr>
          <p:nvPr>
            <p:ph type="dt" sz="half" idx="12"/>
          </p:nvPr>
        </p:nvSpPr>
        <p:spPr>
          <a:ln/>
        </p:spPr>
        <p:txBody>
          <a:bodyPr/>
          <a:lstStyle>
            <a:lvl1pPr>
              <a:defRPr/>
            </a:lvl1pPr>
          </a:lstStyle>
          <a:p>
            <a:pPr>
              <a:defRPr/>
            </a:pPr>
            <a:endParaRPr lang="th-TH">
              <a:solidFill>
                <a:srgbClr val="000000"/>
              </a:solidFill>
            </a:endParaRPr>
          </a:p>
        </p:txBody>
      </p:sp>
    </p:spTree>
    <p:extLst>
      <p:ext uri="{BB962C8B-B14F-4D97-AF65-F5344CB8AC3E}">
        <p14:creationId xmlns:p14="http://schemas.microsoft.com/office/powerpoint/2010/main" val="1078303778"/>
      </p:ext>
    </p:extLst>
  </p:cSld>
  <p:clrMapOvr>
    <a:masterClrMapping/>
  </p:clrMapOvr>
  <p:transition>
    <p:dissolv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ชื่อเรื่องแนวตั้ง 1"/>
          <p:cNvSpPr>
            <a:spLocks noGrp="1"/>
          </p:cNvSpPr>
          <p:nvPr>
            <p:ph type="title" orient="vert"/>
          </p:nvPr>
        </p:nvSpPr>
        <p:spPr>
          <a:xfrm>
            <a:off x="8839200" y="457200"/>
            <a:ext cx="2743200" cy="5410200"/>
          </a:xfrm>
        </p:spPr>
        <p:txBody>
          <a:bodyPr vert="eaVert"/>
          <a:lstStyle/>
          <a:p>
            <a:r>
              <a:rPr lang="th-TH" smtClean="0"/>
              <a:t>คลิกเพื่อแก้ไขลักษณะชื่อเรื่องต้นแบบ</a:t>
            </a:r>
            <a:endParaRPr lang="th-TH"/>
          </a:p>
        </p:txBody>
      </p:sp>
      <p:sp>
        <p:nvSpPr>
          <p:cNvPr id="3" name="ตัวยึดข้อความแนวตั้ง 2"/>
          <p:cNvSpPr>
            <a:spLocks noGrp="1"/>
          </p:cNvSpPr>
          <p:nvPr>
            <p:ph type="body" orient="vert" idx="1"/>
          </p:nvPr>
        </p:nvSpPr>
        <p:spPr>
          <a:xfrm>
            <a:off x="609600" y="457200"/>
            <a:ext cx="8026400" cy="5410200"/>
          </a:xfrm>
        </p:spPr>
        <p:txBody>
          <a:bodyPr vert="eaVert"/>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3"/>
          <p:cNvSpPr>
            <a:spLocks noGrp="1" noChangeArrowheads="1"/>
          </p:cNvSpPr>
          <p:nvPr>
            <p:ph type="ftr" sz="quarter" idx="10"/>
          </p:nvPr>
        </p:nvSpPr>
        <p:spPr>
          <a:ln/>
        </p:spPr>
        <p:txBody>
          <a:bodyPr/>
          <a:lstStyle>
            <a:lvl1pPr>
              <a:defRPr/>
            </a:lvl1pPr>
          </a:lstStyle>
          <a:p>
            <a:pPr>
              <a:defRPr/>
            </a:pPr>
            <a:endParaRPr lang="th-TH">
              <a:solidFill>
                <a:srgbClr val="000000"/>
              </a:solidFill>
            </a:endParaRPr>
          </a:p>
        </p:txBody>
      </p:sp>
      <p:sp>
        <p:nvSpPr>
          <p:cNvPr id="5" name="Rectangle 4"/>
          <p:cNvSpPr>
            <a:spLocks noGrp="1" noChangeArrowheads="1"/>
          </p:cNvSpPr>
          <p:nvPr>
            <p:ph type="sldNum" sz="quarter" idx="11"/>
          </p:nvPr>
        </p:nvSpPr>
        <p:spPr>
          <a:ln/>
        </p:spPr>
        <p:txBody>
          <a:bodyPr/>
          <a:lstStyle>
            <a:lvl1pPr>
              <a:defRPr/>
            </a:lvl1pPr>
          </a:lstStyle>
          <a:p>
            <a:fld id="{130F0A49-EA83-448E-878A-67C5CBA6C6CC}" type="slidenum">
              <a:rPr lang="en-US" altLang="th-TH">
                <a:solidFill>
                  <a:srgbClr val="000000"/>
                </a:solidFill>
              </a:rPr>
              <a:pPr/>
              <a:t>‹#›</a:t>
            </a:fld>
            <a:endParaRPr lang="th-TH" altLang="th-TH">
              <a:solidFill>
                <a:srgbClr val="000000"/>
              </a:solidFill>
            </a:endParaRPr>
          </a:p>
        </p:txBody>
      </p:sp>
      <p:sp>
        <p:nvSpPr>
          <p:cNvPr id="6" name="Rectangle 17"/>
          <p:cNvSpPr>
            <a:spLocks noGrp="1" noChangeArrowheads="1"/>
          </p:cNvSpPr>
          <p:nvPr>
            <p:ph type="dt" sz="half" idx="12"/>
          </p:nvPr>
        </p:nvSpPr>
        <p:spPr>
          <a:ln/>
        </p:spPr>
        <p:txBody>
          <a:bodyPr/>
          <a:lstStyle>
            <a:lvl1pPr>
              <a:defRPr/>
            </a:lvl1pPr>
          </a:lstStyle>
          <a:p>
            <a:pPr>
              <a:defRPr/>
            </a:pPr>
            <a:endParaRPr lang="th-TH">
              <a:solidFill>
                <a:srgbClr val="000000"/>
              </a:solidFill>
            </a:endParaRPr>
          </a:p>
        </p:txBody>
      </p:sp>
    </p:spTree>
    <p:extLst>
      <p:ext uri="{BB962C8B-B14F-4D97-AF65-F5344CB8AC3E}">
        <p14:creationId xmlns:p14="http://schemas.microsoft.com/office/powerpoint/2010/main" val="900601541"/>
      </p:ext>
    </p:extLst>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39788" y="457200"/>
            <a:ext cx="3932237" cy="1600200"/>
          </a:xfrm>
        </p:spPr>
        <p:txBody>
          <a:bodyPr anchor="b"/>
          <a:lstStyle>
            <a:lvl1pPr>
              <a:defRPr sz="3200"/>
            </a:lvl1pPr>
          </a:lstStyle>
          <a:p>
            <a:r>
              <a:rPr lang="th-TH" smtClean="0"/>
              <a:t>คลิกเพื่อแก้ไขสไตล์ชื่อเรื่องต้นแบบ</a:t>
            </a:r>
            <a:endParaRPr lang="th-TH"/>
          </a:p>
        </p:txBody>
      </p:sp>
      <p:sp>
        <p:nvSpPr>
          <p:cNvPr id="3" name="ตัวแทนรูปภาพ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ตัวแทนข้อความ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h-TH" smtClean="0"/>
              <a:t>คลิกเพื่อแก้ไขสไตล์ของข้อความต้นแบบ</a:t>
            </a:r>
          </a:p>
        </p:txBody>
      </p:sp>
      <p:sp>
        <p:nvSpPr>
          <p:cNvPr id="5" name="ตัวแทนวันที่ 4"/>
          <p:cNvSpPr>
            <a:spLocks noGrp="1"/>
          </p:cNvSpPr>
          <p:nvPr>
            <p:ph type="dt" sz="half" idx="10"/>
          </p:nvPr>
        </p:nvSpPr>
        <p:spPr/>
        <p:txBody>
          <a:body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6" name="ตัวแทนท้ายกระดาษ 5"/>
          <p:cNvSpPr>
            <a:spLocks noGrp="1"/>
          </p:cNvSpPr>
          <p:nvPr>
            <p:ph type="ftr" sz="quarter" idx="11"/>
          </p:nvPr>
        </p:nvSpPr>
        <p:spPr/>
        <p:txBody>
          <a:bodyPr/>
          <a:lstStyle/>
          <a:p>
            <a:endParaRPr lang="th-TH">
              <a:solidFill>
                <a:prstClr val="black">
                  <a:tint val="75000"/>
                </a:prstClr>
              </a:solidFill>
            </a:endParaRPr>
          </a:p>
        </p:txBody>
      </p:sp>
      <p:sp>
        <p:nvSpPr>
          <p:cNvPr id="7" name="ตัวแทนหมายเลขสไลด์ 6"/>
          <p:cNvSpPr>
            <a:spLocks noGrp="1"/>
          </p:cNvSpPr>
          <p:nvPr>
            <p:ph type="sldNum" sz="quarter" idx="12"/>
          </p:nvPr>
        </p:nvSpPr>
        <p:spPr/>
        <p:txBody>
          <a:body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77237760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bl" preserve="1">
  <p:cSld name="ชื่อเรื่องและตาราง">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609600" y="457200"/>
            <a:ext cx="10972800" cy="1371600"/>
          </a:xfrm>
        </p:spPr>
        <p:txBody>
          <a:bodyPr/>
          <a:lstStyle/>
          <a:p>
            <a:r>
              <a:rPr lang="th-TH" smtClean="0"/>
              <a:t>คลิกเพื่อแก้ไขลักษณะชื่อเรื่องต้นแบบ</a:t>
            </a:r>
            <a:endParaRPr lang="th-TH"/>
          </a:p>
        </p:txBody>
      </p:sp>
      <p:sp>
        <p:nvSpPr>
          <p:cNvPr id="3" name="ตัวยึดตาราง 2"/>
          <p:cNvSpPr>
            <a:spLocks noGrp="1"/>
          </p:cNvSpPr>
          <p:nvPr>
            <p:ph type="tbl" idx="1"/>
          </p:nvPr>
        </p:nvSpPr>
        <p:spPr>
          <a:xfrm>
            <a:off x="609600" y="1981200"/>
            <a:ext cx="10972800" cy="3886200"/>
          </a:xfrm>
        </p:spPr>
        <p:txBody>
          <a:bodyPr/>
          <a:lstStyle/>
          <a:p>
            <a:pPr lvl="0"/>
            <a:endParaRPr lang="th-TH" noProof="0" smtClean="0"/>
          </a:p>
        </p:txBody>
      </p:sp>
      <p:sp>
        <p:nvSpPr>
          <p:cNvPr id="4" name="Rectangle 3"/>
          <p:cNvSpPr>
            <a:spLocks noGrp="1" noChangeArrowheads="1"/>
          </p:cNvSpPr>
          <p:nvPr>
            <p:ph type="ftr" sz="quarter" idx="10"/>
          </p:nvPr>
        </p:nvSpPr>
        <p:spPr>
          <a:ln/>
        </p:spPr>
        <p:txBody>
          <a:bodyPr/>
          <a:lstStyle>
            <a:lvl1pPr>
              <a:defRPr/>
            </a:lvl1pPr>
          </a:lstStyle>
          <a:p>
            <a:pPr>
              <a:defRPr/>
            </a:pPr>
            <a:endParaRPr lang="th-TH">
              <a:solidFill>
                <a:srgbClr val="000000"/>
              </a:solidFill>
            </a:endParaRPr>
          </a:p>
        </p:txBody>
      </p:sp>
      <p:sp>
        <p:nvSpPr>
          <p:cNvPr id="5" name="Rectangle 4"/>
          <p:cNvSpPr>
            <a:spLocks noGrp="1" noChangeArrowheads="1"/>
          </p:cNvSpPr>
          <p:nvPr>
            <p:ph type="sldNum" sz="quarter" idx="11"/>
          </p:nvPr>
        </p:nvSpPr>
        <p:spPr>
          <a:ln/>
        </p:spPr>
        <p:txBody>
          <a:bodyPr/>
          <a:lstStyle>
            <a:lvl1pPr>
              <a:defRPr/>
            </a:lvl1pPr>
          </a:lstStyle>
          <a:p>
            <a:fld id="{6F39FC5C-BF2E-4764-883D-9D355FB794C8}" type="slidenum">
              <a:rPr lang="en-US" altLang="th-TH">
                <a:solidFill>
                  <a:srgbClr val="000000"/>
                </a:solidFill>
              </a:rPr>
              <a:pPr/>
              <a:t>‹#›</a:t>
            </a:fld>
            <a:endParaRPr lang="th-TH" altLang="th-TH">
              <a:solidFill>
                <a:srgbClr val="000000"/>
              </a:solidFill>
            </a:endParaRPr>
          </a:p>
        </p:txBody>
      </p:sp>
      <p:sp>
        <p:nvSpPr>
          <p:cNvPr id="6" name="Rectangle 17"/>
          <p:cNvSpPr>
            <a:spLocks noGrp="1" noChangeArrowheads="1"/>
          </p:cNvSpPr>
          <p:nvPr>
            <p:ph type="dt" sz="half" idx="12"/>
          </p:nvPr>
        </p:nvSpPr>
        <p:spPr>
          <a:ln/>
        </p:spPr>
        <p:txBody>
          <a:bodyPr/>
          <a:lstStyle>
            <a:lvl1pPr>
              <a:defRPr/>
            </a:lvl1pPr>
          </a:lstStyle>
          <a:p>
            <a:pPr>
              <a:defRPr/>
            </a:pPr>
            <a:endParaRPr lang="th-TH">
              <a:solidFill>
                <a:srgbClr val="000000"/>
              </a:solidFill>
            </a:endParaRPr>
          </a:p>
        </p:txBody>
      </p:sp>
    </p:spTree>
    <p:extLst>
      <p:ext uri="{BB962C8B-B14F-4D97-AF65-F5344CB8AC3E}">
        <p14:creationId xmlns:p14="http://schemas.microsoft.com/office/powerpoint/2010/main" val="3950215031"/>
      </p:ext>
    </p:extLst>
  </p:cSld>
  <p:clrMapOvr>
    <a:masterClrMapping/>
  </p:clrMapOvr>
  <p:transition>
    <p:dissolv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xAndTwoObj" preserve="1">
  <p:cSld name="ชื่อเรื่อง ข้อความ และเนื้อหา 2 ส่วน">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609600" y="457200"/>
            <a:ext cx="10972800" cy="1371600"/>
          </a:xfrm>
        </p:spPr>
        <p:txBody>
          <a:bodyPr/>
          <a:lstStyle/>
          <a:p>
            <a:r>
              <a:rPr lang="th-TH" smtClean="0"/>
              <a:t>คลิกเพื่อแก้ไขลักษณะชื่อเรื่องต้นแบบ</a:t>
            </a:r>
            <a:endParaRPr lang="th-TH"/>
          </a:p>
        </p:txBody>
      </p:sp>
      <p:sp>
        <p:nvSpPr>
          <p:cNvPr id="3" name="ตัวยึดข้อความ 2"/>
          <p:cNvSpPr>
            <a:spLocks noGrp="1"/>
          </p:cNvSpPr>
          <p:nvPr>
            <p:ph type="body" sz="half" idx="1"/>
          </p:nvPr>
        </p:nvSpPr>
        <p:spPr>
          <a:xfrm>
            <a:off x="609600" y="1981200"/>
            <a:ext cx="5384800" cy="3886200"/>
          </a:xfrm>
        </p:spPr>
        <p:txBody>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ยึดเนื้อหา 3"/>
          <p:cNvSpPr>
            <a:spLocks noGrp="1"/>
          </p:cNvSpPr>
          <p:nvPr>
            <p:ph sz="quarter" idx="2"/>
          </p:nvPr>
        </p:nvSpPr>
        <p:spPr>
          <a:xfrm>
            <a:off x="6197600" y="1981200"/>
            <a:ext cx="5384800" cy="1866900"/>
          </a:xfrm>
        </p:spPr>
        <p:txBody>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ตัวยึดเนื้อหา 4"/>
          <p:cNvSpPr>
            <a:spLocks noGrp="1"/>
          </p:cNvSpPr>
          <p:nvPr>
            <p:ph sz="quarter" idx="3"/>
          </p:nvPr>
        </p:nvSpPr>
        <p:spPr>
          <a:xfrm>
            <a:off x="6197600" y="4000500"/>
            <a:ext cx="5384800" cy="1866900"/>
          </a:xfrm>
        </p:spPr>
        <p:txBody>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6" name="Rectangle 3"/>
          <p:cNvSpPr>
            <a:spLocks noGrp="1" noChangeArrowheads="1"/>
          </p:cNvSpPr>
          <p:nvPr>
            <p:ph type="ftr" sz="quarter" idx="10"/>
          </p:nvPr>
        </p:nvSpPr>
        <p:spPr>
          <a:ln/>
        </p:spPr>
        <p:txBody>
          <a:bodyPr/>
          <a:lstStyle>
            <a:lvl1pPr>
              <a:defRPr/>
            </a:lvl1pPr>
          </a:lstStyle>
          <a:p>
            <a:pPr>
              <a:defRPr/>
            </a:pPr>
            <a:endParaRPr lang="th-TH">
              <a:solidFill>
                <a:srgbClr val="000000"/>
              </a:solidFill>
            </a:endParaRPr>
          </a:p>
        </p:txBody>
      </p:sp>
      <p:sp>
        <p:nvSpPr>
          <p:cNvPr id="7" name="Rectangle 4"/>
          <p:cNvSpPr>
            <a:spLocks noGrp="1" noChangeArrowheads="1"/>
          </p:cNvSpPr>
          <p:nvPr>
            <p:ph type="sldNum" sz="quarter" idx="11"/>
          </p:nvPr>
        </p:nvSpPr>
        <p:spPr>
          <a:ln/>
        </p:spPr>
        <p:txBody>
          <a:bodyPr/>
          <a:lstStyle>
            <a:lvl1pPr>
              <a:defRPr/>
            </a:lvl1pPr>
          </a:lstStyle>
          <a:p>
            <a:fld id="{461448A9-E77C-44AF-9601-7644CAE996B4}" type="slidenum">
              <a:rPr lang="en-US" altLang="th-TH">
                <a:solidFill>
                  <a:srgbClr val="000000"/>
                </a:solidFill>
              </a:rPr>
              <a:pPr/>
              <a:t>‹#›</a:t>
            </a:fld>
            <a:endParaRPr lang="th-TH" altLang="th-TH">
              <a:solidFill>
                <a:srgbClr val="000000"/>
              </a:solidFill>
            </a:endParaRPr>
          </a:p>
        </p:txBody>
      </p:sp>
      <p:sp>
        <p:nvSpPr>
          <p:cNvPr id="8" name="Rectangle 17"/>
          <p:cNvSpPr>
            <a:spLocks noGrp="1" noChangeArrowheads="1"/>
          </p:cNvSpPr>
          <p:nvPr>
            <p:ph type="dt" sz="half" idx="12"/>
          </p:nvPr>
        </p:nvSpPr>
        <p:spPr>
          <a:ln/>
        </p:spPr>
        <p:txBody>
          <a:bodyPr/>
          <a:lstStyle>
            <a:lvl1pPr>
              <a:defRPr/>
            </a:lvl1pPr>
          </a:lstStyle>
          <a:p>
            <a:pPr>
              <a:defRPr/>
            </a:pPr>
            <a:endParaRPr lang="th-TH">
              <a:solidFill>
                <a:srgbClr val="000000"/>
              </a:solidFill>
            </a:endParaRPr>
          </a:p>
        </p:txBody>
      </p:sp>
    </p:spTree>
    <p:extLst>
      <p:ext uri="{BB962C8B-B14F-4D97-AF65-F5344CB8AC3E}">
        <p14:creationId xmlns:p14="http://schemas.microsoft.com/office/powerpoint/2010/main" val="208576362"/>
      </p:ext>
    </p:extLst>
  </p:cSld>
  <p:clrMapOvr>
    <a:masterClrMapping/>
  </p:clrMapOvr>
  <p:transition>
    <p:dissolv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itle" preserve="1">
  <p:cSld name="สไลด์ชื่อเรื่อ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11305117" cy="6173788"/>
            <a:chOff x="0" y="0"/>
            <a:chExt cx="5341" cy="3889"/>
          </a:xfrm>
        </p:grpSpPr>
        <p:sp>
          <p:nvSpPr>
            <p:cNvPr id="5" name="Freeform 3"/>
            <p:cNvSpPr>
              <a:spLocks/>
            </p:cNvSpPr>
            <p:nvPr/>
          </p:nvSpPr>
          <p:spPr bwMode="auto">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6" name="Freeform 4"/>
            <p:cNvSpPr>
              <a:spLocks/>
            </p:cNvSpPr>
            <p:nvPr/>
          </p:nvSpPr>
          <p:spPr bwMode="auto">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94" h="3223">
                  <a:moveTo>
                    <a:pt x="370" y="0"/>
                  </a:moveTo>
                  <a:lnTo>
                    <a:pt x="3393" y="3036"/>
                  </a:lnTo>
                  <a:lnTo>
                    <a:pt x="3208" y="3222"/>
                  </a:lnTo>
                  <a:lnTo>
                    <a:pt x="0" y="0"/>
                  </a:lnTo>
                  <a:lnTo>
                    <a:pt x="37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7" name="Freeform 5"/>
            <p:cNvSpPr>
              <a:spLocks/>
            </p:cNvSpPr>
            <p:nvPr/>
          </p:nvSpPr>
          <p:spPr bwMode="auto">
            <a:xfrm>
              <a:off x="2187" y="0"/>
              <a:ext cx="2859"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9" h="2556">
                  <a:moveTo>
                    <a:pt x="630" y="0"/>
                  </a:moveTo>
                  <a:lnTo>
                    <a:pt x="2858" y="2238"/>
                  </a:lnTo>
                  <a:lnTo>
                    <a:pt x="2543" y="2555"/>
                  </a:lnTo>
                  <a:lnTo>
                    <a:pt x="0" y="0"/>
                  </a:lnTo>
                  <a:lnTo>
                    <a:pt x="63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8" name="Freeform 6"/>
            <p:cNvSpPr>
              <a:spLocks/>
            </p:cNvSpPr>
            <p:nvPr/>
          </p:nvSpPr>
          <p:spPr bwMode="auto">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86" h="2121">
                  <a:moveTo>
                    <a:pt x="0" y="0"/>
                  </a:moveTo>
                  <a:lnTo>
                    <a:pt x="2111" y="2120"/>
                  </a:lnTo>
                  <a:lnTo>
                    <a:pt x="2285" y="1945"/>
                  </a:lnTo>
                  <a:lnTo>
                    <a:pt x="348" y="0"/>
                  </a:lnTo>
                  <a:lnTo>
                    <a:pt x="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grpSp>
      <p:sp>
        <p:nvSpPr>
          <p:cNvPr id="292871" name="Rectangle 7"/>
          <p:cNvSpPr>
            <a:spLocks noGrp="1" noChangeArrowheads="1"/>
          </p:cNvSpPr>
          <p:nvPr>
            <p:ph type="ctrTitle" sz="quarter"/>
          </p:nvPr>
        </p:nvSpPr>
        <p:spPr>
          <a:xfrm>
            <a:off x="914400" y="1143000"/>
            <a:ext cx="10363200" cy="1143000"/>
          </a:xfrm>
        </p:spPr>
        <p:txBody>
          <a:bodyPr/>
          <a:lstStyle>
            <a:lvl1pPr>
              <a:defRPr/>
            </a:lvl1pPr>
          </a:lstStyle>
          <a:p>
            <a:pPr lvl="0"/>
            <a:r>
              <a:rPr lang="th-TH" altLang="th-TH" noProof="0" smtClean="0"/>
              <a:t>คลิกเพื่อแก้ไขลักษณะต้นแบบชื่อเรื่อง</a:t>
            </a:r>
            <a:endParaRPr lang="en-US" altLang="th-TH" noProof="0" smtClean="0"/>
          </a:p>
        </p:txBody>
      </p:sp>
      <p:sp>
        <p:nvSpPr>
          <p:cNvPr id="292872" name="Rectangle 8"/>
          <p:cNvSpPr>
            <a:spLocks noGrp="1" noChangeArrowheads="1"/>
          </p:cNvSpPr>
          <p:nvPr>
            <p:ph type="subTitle" sz="quarter" idx="1"/>
          </p:nvPr>
        </p:nvSpPr>
        <p:spPr>
          <a:xfrm>
            <a:off x="1828800" y="2819400"/>
            <a:ext cx="8534400" cy="1752600"/>
          </a:xfrm>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lvl1pPr marL="0" indent="0" algn="ctr">
              <a:buFont typeface="Wingdings" panose="05000000000000000000" pitchFamily="2" charset="2"/>
              <a:buNone/>
              <a:defRPr/>
            </a:lvl1pPr>
          </a:lstStyle>
          <a:p>
            <a:pPr lvl="0"/>
            <a:r>
              <a:rPr lang="th-TH" altLang="th-TH" noProof="0" smtClean="0"/>
              <a:t>คลิกเพื่อแก้ไขลักษณะต้นแบบหัวข้อย่อย</a:t>
            </a:r>
            <a:endParaRPr lang="en-US" altLang="th-TH" noProof="0" smtClean="0"/>
          </a:p>
        </p:txBody>
      </p:sp>
      <p:sp>
        <p:nvSpPr>
          <p:cNvPr id="9" name="Rectangle 9"/>
          <p:cNvSpPr>
            <a:spLocks noGrp="1" noChangeArrowheads="1"/>
          </p:cNvSpPr>
          <p:nvPr>
            <p:ph type="dt" sz="quarter" idx="10"/>
          </p:nvPr>
        </p:nvSpPr>
        <p:spPr/>
        <p:txBody>
          <a:bodyPr/>
          <a:lstStyle>
            <a:lvl1pPr>
              <a:defRPr>
                <a:solidFill>
                  <a:srgbClr val="FFFFFF"/>
                </a:solidFill>
              </a:defRPr>
            </a:lvl1pPr>
          </a:lstStyle>
          <a:p>
            <a:pPr>
              <a:defRPr/>
            </a:pPr>
            <a:endParaRPr lang="en-US" altLang="th-TH"/>
          </a:p>
        </p:txBody>
      </p:sp>
      <p:sp>
        <p:nvSpPr>
          <p:cNvPr id="10" name="Rectangle 10"/>
          <p:cNvSpPr>
            <a:spLocks noGrp="1" noChangeArrowheads="1"/>
          </p:cNvSpPr>
          <p:nvPr>
            <p:ph type="ftr" sz="quarter" idx="11"/>
          </p:nvPr>
        </p:nvSpPr>
        <p:spPr/>
        <p:txBody>
          <a:bodyPr/>
          <a:lstStyle>
            <a:lvl1pPr>
              <a:defRPr>
                <a:solidFill>
                  <a:srgbClr val="FFFFFF"/>
                </a:solidFill>
              </a:defRPr>
            </a:lvl1pPr>
          </a:lstStyle>
          <a:p>
            <a:pPr>
              <a:defRPr/>
            </a:pPr>
            <a:endParaRPr lang="en-US" altLang="th-TH"/>
          </a:p>
        </p:txBody>
      </p:sp>
      <p:sp>
        <p:nvSpPr>
          <p:cNvPr id="11" name="Rectangle 11"/>
          <p:cNvSpPr>
            <a:spLocks noGrp="1" noChangeArrowheads="1"/>
          </p:cNvSpPr>
          <p:nvPr>
            <p:ph type="sldNum" sz="quarter" idx="12"/>
          </p:nvPr>
        </p:nvSpPr>
        <p:spPr>
          <a:xfrm>
            <a:off x="8737600" y="6248400"/>
            <a:ext cx="2540000" cy="457200"/>
          </a:xfrm>
        </p:spPr>
        <p:txBody>
          <a:bodyPr/>
          <a:lstStyle>
            <a:lvl1pPr>
              <a:defRPr>
                <a:solidFill>
                  <a:srgbClr val="FFFFFF"/>
                </a:solidFill>
              </a:defRPr>
            </a:lvl1pPr>
          </a:lstStyle>
          <a:p>
            <a:pPr>
              <a:defRPr/>
            </a:pPr>
            <a:fld id="{4AF26660-CF1D-4497-8355-509CC50683EB}" type="slidenum">
              <a:rPr lang="en-US" altLang="th-TH"/>
              <a:pPr>
                <a:defRPr/>
              </a:pPr>
              <a:t>‹#›</a:t>
            </a:fld>
            <a:endParaRPr lang="en-US" altLang="th-TH"/>
          </a:p>
        </p:txBody>
      </p:sp>
    </p:spTree>
    <p:extLst>
      <p:ext uri="{BB962C8B-B14F-4D97-AF65-F5344CB8AC3E}">
        <p14:creationId xmlns:p14="http://schemas.microsoft.com/office/powerpoint/2010/main" val="198581846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เนื้อหา 2"/>
          <p:cNvSpPr>
            <a:spLocks noGrp="1"/>
          </p:cNvSpPr>
          <p:nvPr>
            <p:ph idx="1"/>
          </p:nvPr>
        </p:nvSpPr>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B04DDFCF-9BC6-4DB4-AFB0-1E42D449EE6C}"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83333041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31851" y="1709739"/>
            <a:ext cx="10515600" cy="2852737"/>
          </a:xfrm>
        </p:spPr>
        <p:txBody>
          <a:bodyPr anchor="b"/>
          <a:lstStyle>
            <a:lvl1pPr>
              <a:defRPr sz="6000"/>
            </a:lvl1pPr>
          </a:lstStyle>
          <a:p>
            <a:r>
              <a:rPr lang="th-TH" smtClean="0"/>
              <a:t>คลิกเพื่อแก้ไขสไตล์ชื่อเรื่องต้นแบบ</a:t>
            </a:r>
            <a:endParaRPr lang="th-TH"/>
          </a:p>
        </p:txBody>
      </p:sp>
      <p:sp>
        <p:nvSpPr>
          <p:cNvPr id="3" name="ตัวแทนข้อความ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th-TH" smtClean="0"/>
              <a:t>คลิกเพื่อแก้ไขสไตล์ของข้อความต้นแบบ</a:t>
            </a:r>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62F54690-D124-48A0-B263-6BFAB40EB179}"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60303130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ตัวแทนเนื้อหา 2"/>
          <p:cNvSpPr>
            <a:spLocks noGrp="1"/>
          </p:cNvSpPr>
          <p:nvPr>
            <p:ph sz="half" idx="1"/>
          </p:nvPr>
        </p:nvSpPr>
        <p:spPr>
          <a:xfrm>
            <a:off x="914400" y="1641475"/>
            <a:ext cx="5080000" cy="4454525"/>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เนื้อหา 3"/>
          <p:cNvSpPr>
            <a:spLocks noGrp="1"/>
          </p:cNvSpPr>
          <p:nvPr>
            <p:ph sz="half" idx="2"/>
          </p:nvPr>
        </p:nvSpPr>
        <p:spPr>
          <a:xfrm>
            <a:off x="6197600" y="1641475"/>
            <a:ext cx="5080000" cy="4454525"/>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F2E6D62F-2B7D-4D29-BD41-9DFDC19A411F}"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178764435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40317" y="365126"/>
            <a:ext cx="10515600" cy="1325563"/>
          </a:xfrm>
        </p:spPr>
        <p:txBody>
          <a:bodyPr/>
          <a:lstStyle/>
          <a:p>
            <a:r>
              <a:rPr lang="th-TH" smtClean="0"/>
              <a:t>คลิกเพื่อแก้ไขสไตล์ชื่อเรื่องต้นแบบ</a:t>
            </a:r>
            <a:endParaRPr lang="th-TH"/>
          </a:p>
        </p:txBody>
      </p:sp>
      <p:sp>
        <p:nvSpPr>
          <p:cNvPr id="3" name="ตัวแทนข้อความ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4" name="ตัวแทนเนื้อหา 3"/>
          <p:cNvSpPr>
            <a:spLocks noGrp="1"/>
          </p:cNvSpPr>
          <p:nvPr>
            <p:ph sz="half" idx="2"/>
          </p:nvPr>
        </p:nvSpPr>
        <p:spPr>
          <a:xfrm>
            <a:off x="840318" y="2505075"/>
            <a:ext cx="5158316" cy="3684588"/>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ตัวแทนข้อความ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6" name="ตัวแทนเนื้อหา 5"/>
          <p:cNvSpPr>
            <a:spLocks noGrp="1"/>
          </p:cNvSpPr>
          <p:nvPr>
            <p:ph sz="quarter" idx="4"/>
          </p:nvPr>
        </p:nvSpPr>
        <p:spPr>
          <a:xfrm>
            <a:off x="6172200" y="2505075"/>
            <a:ext cx="5183717" cy="3684588"/>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7"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8"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9" name="Rectangle 10"/>
          <p:cNvSpPr>
            <a:spLocks noGrp="1" noChangeArrowheads="1"/>
          </p:cNvSpPr>
          <p:nvPr>
            <p:ph type="sldNum" sz="quarter" idx="12"/>
          </p:nvPr>
        </p:nvSpPr>
        <p:spPr>
          <a:ln/>
        </p:spPr>
        <p:txBody>
          <a:bodyPr/>
          <a:lstStyle>
            <a:lvl1pPr>
              <a:defRPr/>
            </a:lvl1pPr>
          </a:lstStyle>
          <a:p>
            <a:pPr>
              <a:defRPr/>
            </a:pPr>
            <a:fld id="{7855F35B-BC7F-43B4-B184-F5A0C49FED11}"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111592798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คลิกเพื่อแก้ไขสไตล์ชื่อเรื่องต้นแบบ</a:t>
            </a:r>
            <a:endParaRPr lang="th-TH"/>
          </a:p>
        </p:txBody>
      </p:sp>
      <p:sp>
        <p:nvSpPr>
          <p:cNvPr id="3"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4"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5" name="Rectangle 10"/>
          <p:cNvSpPr>
            <a:spLocks noGrp="1" noChangeArrowheads="1"/>
          </p:cNvSpPr>
          <p:nvPr>
            <p:ph type="sldNum" sz="quarter" idx="12"/>
          </p:nvPr>
        </p:nvSpPr>
        <p:spPr>
          <a:ln/>
        </p:spPr>
        <p:txBody>
          <a:bodyPr/>
          <a:lstStyle>
            <a:lvl1pPr>
              <a:defRPr/>
            </a:lvl1pPr>
          </a:lstStyle>
          <a:p>
            <a:pPr>
              <a:defRPr/>
            </a:pPr>
            <a:fld id="{75935D30-B879-4A07-AFEC-CBF26E76DD80}"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324777902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3"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4" name="Rectangle 10"/>
          <p:cNvSpPr>
            <a:spLocks noGrp="1" noChangeArrowheads="1"/>
          </p:cNvSpPr>
          <p:nvPr>
            <p:ph type="sldNum" sz="quarter" idx="12"/>
          </p:nvPr>
        </p:nvSpPr>
        <p:spPr>
          <a:ln/>
        </p:spPr>
        <p:txBody>
          <a:bodyPr/>
          <a:lstStyle>
            <a:lvl1pPr>
              <a:defRPr/>
            </a:lvl1pPr>
          </a:lstStyle>
          <a:p>
            <a:pPr>
              <a:defRPr/>
            </a:pPr>
            <a:fld id="{7BE24DB9-A7E0-4CA6-B113-F84AE37BF71F}"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365541899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840318" y="457200"/>
            <a:ext cx="3932767" cy="1600200"/>
          </a:xfrm>
        </p:spPr>
        <p:txBody>
          <a:bodyPr anchor="b"/>
          <a:lstStyle>
            <a:lvl1pPr>
              <a:defRPr sz="3200"/>
            </a:lvl1pPr>
          </a:lstStyle>
          <a:p>
            <a:r>
              <a:rPr lang="th-TH" smtClean="0"/>
              <a:t>คลิกเพื่อแก้ไขสไตล์ชื่อเรื่องต้นแบบ</a:t>
            </a:r>
            <a:endParaRPr lang="th-TH"/>
          </a:p>
        </p:txBody>
      </p:sp>
      <p:sp>
        <p:nvSpPr>
          <p:cNvPr id="3" name="ตัวแทนเนื้อหา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ข้อความ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h-TH" smtClean="0"/>
              <a:t>คลิกเพื่อแก้ไขสไตล์ของข้อความต้นแบบ</a:t>
            </a:r>
          </a:p>
        </p:txBody>
      </p:sp>
      <p:sp>
        <p:nvSpPr>
          <p:cNvPr id="5" name="Rectangle 8"/>
          <p:cNvSpPr>
            <a:spLocks noGrp="1" noChangeArrowheads="1"/>
          </p:cNvSpPr>
          <p:nvPr>
            <p:ph type="dt" sz="half" idx="10"/>
          </p:nvPr>
        </p:nvSpPr>
        <p:spPr>
          <a:ln/>
        </p:spPr>
        <p:txBody>
          <a:bodyPr/>
          <a:lstStyle>
            <a:lvl1pPr>
              <a:defRPr/>
            </a:lvl1pPr>
          </a:lstStyle>
          <a:p>
            <a:pPr>
              <a:defRPr/>
            </a:pPr>
            <a:endParaRPr lang="en-US" altLang="th-TH">
              <a:solidFill>
                <a:srgbClr val="FFFFFF"/>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ltLang="th-TH">
              <a:solidFill>
                <a:srgbClr val="FFFFFF"/>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B2A1154E-C80A-4982-B336-AA70DCF4C092}" type="slidenum">
              <a:rPr lang="en-US" altLang="th-TH">
                <a:solidFill>
                  <a:srgbClr val="FFFFFF"/>
                </a:solidFill>
              </a:rPr>
              <a:pPr>
                <a:defRPr/>
              </a:pPr>
              <a:t>‹#›</a:t>
            </a:fld>
            <a:endParaRPr lang="en-US" altLang="th-TH">
              <a:solidFill>
                <a:srgbClr val="FFFFFF"/>
              </a:solidFill>
            </a:endParaRPr>
          </a:p>
        </p:txBody>
      </p:sp>
    </p:spTree>
    <p:extLst>
      <p:ext uri="{BB962C8B-B14F-4D97-AF65-F5344CB8AC3E}">
        <p14:creationId xmlns:p14="http://schemas.microsoft.com/office/powerpoint/2010/main" val="4253166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slideLayout" Target="../slideLayouts/slideLayout115.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slideLayout" Target="../slideLayouts/slideLayout114.xml"/><Relationship Id="rId17" Type="http://schemas.openxmlformats.org/officeDocument/2006/relationships/theme" Target="../theme/theme10.xml"/><Relationship Id="rId2" Type="http://schemas.openxmlformats.org/officeDocument/2006/relationships/slideLayout" Target="../slideLayouts/slideLayout104.xml"/><Relationship Id="rId16" Type="http://schemas.openxmlformats.org/officeDocument/2006/relationships/slideLayout" Target="../slideLayouts/slideLayout118.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5" Type="http://schemas.openxmlformats.org/officeDocument/2006/relationships/slideLayout" Target="../slideLayouts/slideLayout11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14" Type="http://schemas.openxmlformats.org/officeDocument/2006/relationships/slideLayout" Target="../slideLayouts/slideLayout11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6.xml"/><Relationship Id="rId13" Type="http://schemas.openxmlformats.org/officeDocument/2006/relationships/slideLayout" Target="../slideLayouts/slideLayout131.xml"/><Relationship Id="rId3" Type="http://schemas.openxmlformats.org/officeDocument/2006/relationships/slideLayout" Target="../slideLayouts/slideLayout121.xml"/><Relationship Id="rId7" Type="http://schemas.openxmlformats.org/officeDocument/2006/relationships/slideLayout" Target="../slideLayouts/slideLayout125.xml"/><Relationship Id="rId12" Type="http://schemas.openxmlformats.org/officeDocument/2006/relationships/slideLayout" Target="../slideLayouts/slideLayout130.xml"/><Relationship Id="rId17" Type="http://schemas.openxmlformats.org/officeDocument/2006/relationships/theme" Target="../theme/theme11.xml"/><Relationship Id="rId2" Type="http://schemas.openxmlformats.org/officeDocument/2006/relationships/slideLayout" Target="../slideLayouts/slideLayout120.xml"/><Relationship Id="rId16" Type="http://schemas.openxmlformats.org/officeDocument/2006/relationships/slideLayout" Target="../slideLayouts/slideLayout134.xml"/><Relationship Id="rId1" Type="http://schemas.openxmlformats.org/officeDocument/2006/relationships/slideLayout" Target="../slideLayouts/slideLayout119.xml"/><Relationship Id="rId6" Type="http://schemas.openxmlformats.org/officeDocument/2006/relationships/slideLayout" Target="../slideLayouts/slideLayout124.xml"/><Relationship Id="rId11" Type="http://schemas.openxmlformats.org/officeDocument/2006/relationships/slideLayout" Target="../slideLayouts/slideLayout129.xml"/><Relationship Id="rId5" Type="http://schemas.openxmlformats.org/officeDocument/2006/relationships/slideLayout" Target="../slideLayouts/slideLayout123.xml"/><Relationship Id="rId15" Type="http://schemas.openxmlformats.org/officeDocument/2006/relationships/slideLayout" Target="../slideLayouts/slideLayout133.xml"/><Relationship Id="rId10" Type="http://schemas.openxmlformats.org/officeDocument/2006/relationships/slideLayout" Target="../slideLayouts/slideLayout128.xml"/><Relationship Id="rId4" Type="http://schemas.openxmlformats.org/officeDocument/2006/relationships/slideLayout" Target="../slideLayouts/slideLayout122.xml"/><Relationship Id="rId9" Type="http://schemas.openxmlformats.org/officeDocument/2006/relationships/slideLayout" Target="../slideLayouts/slideLayout127.xml"/><Relationship Id="rId14" Type="http://schemas.openxmlformats.org/officeDocument/2006/relationships/slideLayout" Target="../slideLayouts/slideLayout132.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2.xml"/><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theme" Target="../theme/theme12.xml"/><Relationship Id="rId2" Type="http://schemas.openxmlformats.org/officeDocument/2006/relationships/slideLayout" Target="../slideLayouts/slideLayout136.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3.xml"/><Relationship Id="rId13" Type="http://schemas.openxmlformats.org/officeDocument/2006/relationships/slideLayout" Target="../slideLayouts/slideLayout158.xml"/><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slideLayout" Target="../slideLayouts/slideLayout157.xml"/><Relationship Id="rId17" Type="http://schemas.openxmlformats.org/officeDocument/2006/relationships/theme" Target="../theme/theme13.xml"/><Relationship Id="rId2" Type="http://schemas.openxmlformats.org/officeDocument/2006/relationships/slideLayout" Target="../slideLayouts/slideLayout147.xml"/><Relationship Id="rId16" Type="http://schemas.openxmlformats.org/officeDocument/2006/relationships/slideLayout" Target="../slideLayouts/slideLayout161.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slideLayout" Target="../slideLayouts/slideLayout156.xml"/><Relationship Id="rId5" Type="http://schemas.openxmlformats.org/officeDocument/2006/relationships/slideLayout" Target="../slideLayouts/slideLayout150.xml"/><Relationship Id="rId15" Type="http://schemas.openxmlformats.org/officeDocument/2006/relationships/slideLayout" Target="../slideLayouts/slideLayout160.xml"/><Relationship Id="rId10" Type="http://schemas.openxmlformats.org/officeDocument/2006/relationships/slideLayout" Target="../slideLayouts/slideLayout155.xml"/><Relationship Id="rId4" Type="http://schemas.openxmlformats.org/officeDocument/2006/relationships/slideLayout" Target="../slideLayouts/slideLayout149.xml"/><Relationship Id="rId9" Type="http://schemas.openxmlformats.org/officeDocument/2006/relationships/slideLayout" Target="../slideLayouts/slideLayout154.xml"/><Relationship Id="rId14" Type="http://schemas.openxmlformats.org/officeDocument/2006/relationships/slideLayout" Target="../slideLayouts/slideLayout159.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9.xml"/><Relationship Id="rId13" Type="http://schemas.openxmlformats.org/officeDocument/2006/relationships/slideLayout" Target="../slideLayouts/slideLayout174.xml"/><Relationship Id="rId3" Type="http://schemas.openxmlformats.org/officeDocument/2006/relationships/slideLayout" Target="../slideLayouts/slideLayout164.xml"/><Relationship Id="rId7" Type="http://schemas.openxmlformats.org/officeDocument/2006/relationships/slideLayout" Target="../slideLayouts/slideLayout168.xml"/><Relationship Id="rId12" Type="http://schemas.openxmlformats.org/officeDocument/2006/relationships/slideLayout" Target="../slideLayouts/slideLayout173.xml"/><Relationship Id="rId17" Type="http://schemas.openxmlformats.org/officeDocument/2006/relationships/theme" Target="../theme/theme14.xml"/><Relationship Id="rId2" Type="http://schemas.openxmlformats.org/officeDocument/2006/relationships/slideLayout" Target="../slideLayouts/slideLayout163.xml"/><Relationship Id="rId16" Type="http://schemas.openxmlformats.org/officeDocument/2006/relationships/slideLayout" Target="../slideLayouts/slideLayout177.xml"/><Relationship Id="rId1" Type="http://schemas.openxmlformats.org/officeDocument/2006/relationships/slideLayout" Target="../slideLayouts/slideLayout162.xml"/><Relationship Id="rId6" Type="http://schemas.openxmlformats.org/officeDocument/2006/relationships/slideLayout" Target="../slideLayouts/slideLayout167.xml"/><Relationship Id="rId11" Type="http://schemas.openxmlformats.org/officeDocument/2006/relationships/slideLayout" Target="../slideLayouts/slideLayout172.xml"/><Relationship Id="rId5" Type="http://schemas.openxmlformats.org/officeDocument/2006/relationships/slideLayout" Target="../slideLayouts/slideLayout166.xml"/><Relationship Id="rId15" Type="http://schemas.openxmlformats.org/officeDocument/2006/relationships/slideLayout" Target="../slideLayouts/slideLayout176.xml"/><Relationship Id="rId10" Type="http://schemas.openxmlformats.org/officeDocument/2006/relationships/slideLayout" Target="../slideLayouts/slideLayout171.xml"/><Relationship Id="rId4" Type="http://schemas.openxmlformats.org/officeDocument/2006/relationships/slideLayout" Target="../slideLayouts/slideLayout165.xml"/><Relationship Id="rId9" Type="http://schemas.openxmlformats.org/officeDocument/2006/relationships/slideLayout" Target="../slideLayouts/slideLayout170.xml"/><Relationship Id="rId14" Type="http://schemas.openxmlformats.org/officeDocument/2006/relationships/slideLayout" Target="../slideLayouts/slideLayout175.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85.xml"/><Relationship Id="rId13" Type="http://schemas.openxmlformats.org/officeDocument/2006/relationships/theme" Target="../theme/theme15.xml"/><Relationship Id="rId3" Type="http://schemas.openxmlformats.org/officeDocument/2006/relationships/slideLayout" Target="../slideLayouts/slideLayout180.xml"/><Relationship Id="rId7" Type="http://schemas.openxmlformats.org/officeDocument/2006/relationships/slideLayout" Target="../slideLayouts/slideLayout184.xml"/><Relationship Id="rId12" Type="http://schemas.openxmlformats.org/officeDocument/2006/relationships/slideLayout" Target="../slideLayouts/slideLayout189.xml"/><Relationship Id="rId2" Type="http://schemas.openxmlformats.org/officeDocument/2006/relationships/slideLayout" Target="../slideLayouts/slideLayout179.xml"/><Relationship Id="rId1" Type="http://schemas.openxmlformats.org/officeDocument/2006/relationships/slideLayout" Target="../slideLayouts/slideLayout178.xml"/><Relationship Id="rId6" Type="http://schemas.openxmlformats.org/officeDocument/2006/relationships/slideLayout" Target="../slideLayouts/slideLayout183.xml"/><Relationship Id="rId11" Type="http://schemas.openxmlformats.org/officeDocument/2006/relationships/slideLayout" Target="../slideLayouts/slideLayout188.xml"/><Relationship Id="rId5" Type="http://schemas.openxmlformats.org/officeDocument/2006/relationships/slideLayout" Target="../slideLayouts/slideLayout182.xml"/><Relationship Id="rId10" Type="http://schemas.openxmlformats.org/officeDocument/2006/relationships/slideLayout" Target="../slideLayouts/slideLayout187.xml"/><Relationship Id="rId4" Type="http://schemas.openxmlformats.org/officeDocument/2006/relationships/slideLayout" Target="../slideLayouts/slideLayout181.xml"/><Relationship Id="rId9" Type="http://schemas.openxmlformats.org/officeDocument/2006/relationships/slideLayout" Target="../slideLayouts/slideLayout186.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97.xml"/><Relationship Id="rId3" Type="http://schemas.openxmlformats.org/officeDocument/2006/relationships/slideLayout" Target="../slideLayouts/slideLayout192.xml"/><Relationship Id="rId7" Type="http://schemas.openxmlformats.org/officeDocument/2006/relationships/slideLayout" Target="../slideLayouts/slideLayout196.xml"/><Relationship Id="rId12" Type="http://schemas.openxmlformats.org/officeDocument/2006/relationships/theme" Target="../theme/theme16.xml"/><Relationship Id="rId2" Type="http://schemas.openxmlformats.org/officeDocument/2006/relationships/slideLayout" Target="../slideLayouts/slideLayout191.xml"/><Relationship Id="rId1" Type="http://schemas.openxmlformats.org/officeDocument/2006/relationships/slideLayout" Target="../slideLayouts/slideLayout190.xml"/><Relationship Id="rId6" Type="http://schemas.openxmlformats.org/officeDocument/2006/relationships/slideLayout" Target="../slideLayouts/slideLayout195.xml"/><Relationship Id="rId11" Type="http://schemas.openxmlformats.org/officeDocument/2006/relationships/slideLayout" Target="../slideLayouts/slideLayout200.xml"/><Relationship Id="rId5" Type="http://schemas.openxmlformats.org/officeDocument/2006/relationships/slideLayout" Target="../slideLayouts/slideLayout194.xml"/><Relationship Id="rId10" Type="http://schemas.openxmlformats.org/officeDocument/2006/relationships/slideLayout" Target="../slideLayouts/slideLayout199.xml"/><Relationship Id="rId4" Type="http://schemas.openxmlformats.org/officeDocument/2006/relationships/slideLayout" Target="../slideLayouts/slideLayout193.xml"/><Relationship Id="rId9" Type="http://schemas.openxmlformats.org/officeDocument/2006/relationships/slideLayout" Target="../slideLayouts/slideLayout198.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08.xml"/><Relationship Id="rId3" Type="http://schemas.openxmlformats.org/officeDocument/2006/relationships/slideLayout" Target="../slideLayouts/slideLayout203.xml"/><Relationship Id="rId7" Type="http://schemas.openxmlformats.org/officeDocument/2006/relationships/slideLayout" Target="../slideLayouts/slideLayout207.xml"/><Relationship Id="rId12" Type="http://schemas.openxmlformats.org/officeDocument/2006/relationships/theme" Target="../theme/theme17.xml"/><Relationship Id="rId2" Type="http://schemas.openxmlformats.org/officeDocument/2006/relationships/slideLayout" Target="../slideLayouts/slideLayout202.xml"/><Relationship Id="rId1" Type="http://schemas.openxmlformats.org/officeDocument/2006/relationships/slideLayout" Target="../slideLayouts/slideLayout201.xml"/><Relationship Id="rId6" Type="http://schemas.openxmlformats.org/officeDocument/2006/relationships/slideLayout" Target="../slideLayouts/slideLayout206.xml"/><Relationship Id="rId11" Type="http://schemas.openxmlformats.org/officeDocument/2006/relationships/slideLayout" Target="../slideLayouts/slideLayout211.xml"/><Relationship Id="rId5" Type="http://schemas.openxmlformats.org/officeDocument/2006/relationships/slideLayout" Target="../slideLayouts/slideLayout205.xml"/><Relationship Id="rId10" Type="http://schemas.openxmlformats.org/officeDocument/2006/relationships/slideLayout" Target="../slideLayouts/slideLayout210.xml"/><Relationship Id="rId4" Type="http://schemas.openxmlformats.org/officeDocument/2006/relationships/slideLayout" Target="../slideLayouts/slideLayout204.xml"/><Relationship Id="rId9" Type="http://schemas.openxmlformats.org/officeDocument/2006/relationships/slideLayout" Target="../slideLayouts/slideLayout20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2.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theme" Target="../theme/theme6.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image" Target="../media/image4.png"/><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slideLayout" Target="../slideLayouts/slideLayout91.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image" Target="../media/image1.png"/><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theme" Target="../theme/theme9.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ตัวแทนชื่อเรื่อง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h-TH" smtClean="0"/>
              <a:t>คลิกเพื่อแก้ไขสไตล์ชื่อเรื่องต้นแบบ</a:t>
            </a:r>
            <a:endParaRPr lang="th-TH"/>
          </a:p>
        </p:txBody>
      </p:sp>
      <p:sp>
        <p:nvSpPr>
          <p:cNvPr id="3" name="ตัวแทนข้อความ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วันที่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ตัวแทนท้ายกระดาษ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solidFill>
                <a:prstClr val="black">
                  <a:tint val="75000"/>
                </a:prstClr>
              </a:solidFill>
            </a:endParaRPr>
          </a:p>
        </p:txBody>
      </p:sp>
      <p:sp>
        <p:nvSpPr>
          <p:cNvPr id="6" name="ตัวแทนหมายเลขสไลด์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7875724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th-TH">
              <a:solidFill>
                <a:prstClr val="black">
                  <a:tint val="75000"/>
                </a:prstClr>
              </a:solidFill>
            </a:endParaRP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483139832"/>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 id="2147483783" r:id="rId12"/>
    <p:sldLayoutId id="2147483784" r:id="rId13"/>
    <p:sldLayoutId id="2147483785" r:id="rId14"/>
    <p:sldLayoutId id="2147483786" r:id="rId15"/>
    <p:sldLayoutId id="2147483787"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th-TH">
              <a:solidFill>
                <a:prstClr val="black">
                  <a:tint val="75000"/>
                </a:prstClr>
              </a:solidFill>
            </a:endParaRP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082184466"/>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800" r:id="rId12"/>
    <p:sldLayoutId id="2147483801" r:id="rId13"/>
    <p:sldLayoutId id="2147483802" r:id="rId14"/>
    <p:sldLayoutId id="2147483803" r:id="rId15"/>
    <p:sldLayoutId id="214748380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th-TH">
              <a:solidFill>
                <a:prstClr val="black">
                  <a:tint val="75000"/>
                </a:prstClr>
              </a:solidFill>
            </a:endParaRP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3158795"/>
      </p:ext>
    </p:extLst>
  </p:cSld>
  <p:clrMap bg1="lt1" tx1="dk1" bg2="lt2" tx2="dk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th-TH">
              <a:solidFill>
                <a:prstClr val="black">
                  <a:tint val="75000"/>
                </a:prstClr>
              </a:solidFill>
            </a:endParaRP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110556255"/>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 id="2147483830" r:id="rId13"/>
    <p:sldLayoutId id="2147483831" r:id="rId14"/>
    <p:sldLayoutId id="2147483832" r:id="rId15"/>
    <p:sldLayoutId id="2147483833"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16"/>
          <p:cNvGrpSpPr>
            <a:grpSpLocks/>
          </p:cNvGrpSpPr>
          <p:nvPr/>
        </p:nvGrpSpPr>
        <p:grpSpPr bwMode="auto">
          <a:xfrm>
            <a:off x="-10583" y="-7938"/>
            <a:ext cx="12225868" cy="6873876"/>
            <a:chOff x="-8467" y="-8468"/>
            <a:chExt cx="9169805" cy="6874935"/>
          </a:xfrm>
        </p:grpSpPr>
        <p:sp>
          <p:nvSpPr>
            <p:cNvPr id="7" name="Freeform 6"/>
            <p:cNvSpPr/>
            <p:nvPr/>
          </p:nvSpPr>
          <p:spPr>
            <a:xfrm>
              <a:off x="-8467" y="4013290"/>
              <a:ext cx="457221" cy="285317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497" y="4175239"/>
              <a:ext cx="4022902" cy="2683288"/>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1932" y="-529"/>
              <a:ext cx="1219254" cy="6859057"/>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113" y="-529"/>
              <a:ext cx="2270225" cy="686699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452" y="-8468"/>
              <a:ext cx="1947948" cy="6866996"/>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8689" y="3919613"/>
              <a:ext cx="2513124" cy="2938915"/>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180" y="-8468"/>
              <a:ext cx="2143219" cy="6866996"/>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6112" y="-8468"/>
              <a:ext cx="857288" cy="6866996"/>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027" y="-8468"/>
              <a:ext cx="1066847" cy="6866996"/>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59564" y="4894488"/>
              <a:ext cx="1095423" cy="1964040"/>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1027" name="Title Placeholder 1"/>
          <p:cNvSpPr>
            <a:spLocks noGrp="1"/>
          </p:cNvSpPr>
          <p:nvPr>
            <p:ph type="title"/>
          </p:nvPr>
        </p:nvSpPr>
        <p:spPr bwMode="auto">
          <a:xfrm>
            <a:off x="812801" y="609600"/>
            <a:ext cx="8464551"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h-TH" altLang="th-TH" smtClean="0"/>
              <a:t>คลิกเพื่อแก้ไขสไตล์ชื่อเรื่องต้นแบบ</a:t>
            </a:r>
            <a:endParaRPr lang="en-US" altLang="th-TH" smtClean="0"/>
          </a:p>
        </p:txBody>
      </p:sp>
      <p:sp>
        <p:nvSpPr>
          <p:cNvPr id="1028" name="Text Placeholder 2"/>
          <p:cNvSpPr>
            <a:spLocks noGrp="1"/>
          </p:cNvSpPr>
          <p:nvPr>
            <p:ph type="body" idx="1"/>
          </p:nvPr>
        </p:nvSpPr>
        <p:spPr bwMode="auto">
          <a:xfrm>
            <a:off x="812801" y="2160589"/>
            <a:ext cx="8464551"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h-TH" altLang="th-TH" smtClean="0"/>
              <a:t>คลิกเพื่อแก้ไขสไตล์ของข้อความต้นแบบ</a:t>
            </a:r>
          </a:p>
          <a:p>
            <a:pPr lvl="1"/>
            <a:r>
              <a:rPr lang="th-TH" altLang="th-TH" smtClean="0"/>
              <a:t>ระดับที่สอง</a:t>
            </a:r>
          </a:p>
          <a:p>
            <a:pPr lvl="2"/>
            <a:r>
              <a:rPr lang="th-TH" altLang="th-TH" smtClean="0"/>
              <a:t>ระดับที่สาม</a:t>
            </a:r>
          </a:p>
          <a:p>
            <a:pPr lvl="3"/>
            <a:r>
              <a:rPr lang="th-TH" altLang="th-TH" smtClean="0"/>
              <a:t>ระดับที่สี่</a:t>
            </a:r>
          </a:p>
          <a:p>
            <a:pPr lvl="4"/>
            <a:r>
              <a:rPr lang="th-TH" altLang="th-TH" smtClean="0"/>
              <a:t>ระดับที่ห้า</a:t>
            </a:r>
            <a:endParaRPr lang="en-US" altLang="th-TH" smtClean="0"/>
          </a:p>
        </p:txBody>
      </p:sp>
      <p:sp>
        <p:nvSpPr>
          <p:cNvPr id="4" name="Date Placeholder 3"/>
          <p:cNvSpPr>
            <a:spLocks noGrp="1"/>
          </p:cNvSpPr>
          <p:nvPr>
            <p:ph type="dt" sz="half" idx="2"/>
          </p:nvPr>
        </p:nvSpPr>
        <p:spPr>
          <a:xfrm>
            <a:off x="7207251" y="6042026"/>
            <a:ext cx="912283"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eaLnBrk="0" fontAlgn="base" hangingPunct="0">
              <a:spcBef>
                <a:spcPct val="0"/>
              </a:spcBef>
              <a:spcAft>
                <a:spcPct val="0"/>
              </a:spcAft>
              <a:defRPr/>
            </a:pPr>
            <a:endParaRPr lang="th-TH" altLang="th-TH">
              <a:solidFill>
                <a:prstClr val="black">
                  <a:tint val="75000"/>
                </a:prstClr>
              </a:solidFill>
              <a:latin typeface="Arial" panose="020B0604020202020204" pitchFamily="34" charset="0"/>
              <a:cs typeface="Angsana New" panose="02020603050405020304" pitchFamily="18" charset="-34"/>
            </a:endParaRPr>
          </a:p>
        </p:txBody>
      </p:sp>
      <p:sp>
        <p:nvSpPr>
          <p:cNvPr id="5" name="Footer Placeholder 4"/>
          <p:cNvSpPr>
            <a:spLocks noGrp="1"/>
          </p:cNvSpPr>
          <p:nvPr>
            <p:ph type="ftr" sz="quarter" idx="3"/>
          </p:nvPr>
        </p:nvSpPr>
        <p:spPr>
          <a:xfrm>
            <a:off x="812800" y="6042026"/>
            <a:ext cx="616373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eaLnBrk="0" fontAlgn="base" hangingPunct="0">
              <a:spcBef>
                <a:spcPct val="0"/>
              </a:spcBef>
              <a:spcAft>
                <a:spcPct val="0"/>
              </a:spcAft>
              <a:defRPr/>
            </a:pPr>
            <a:endParaRPr lang="th-TH" altLang="th-TH">
              <a:solidFill>
                <a:prstClr val="black">
                  <a:tint val="75000"/>
                </a:prstClr>
              </a:solidFill>
              <a:latin typeface="Arial" panose="020B0604020202020204" pitchFamily="34" charset="0"/>
              <a:cs typeface="Angsana New" panose="02020603050405020304" pitchFamily="18" charset="-34"/>
            </a:endParaRPr>
          </a:p>
        </p:txBody>
      </p:sp>
      <p:sp>
        <p:nvSpPr>
          <p:cNvPr id="6" name="Slide Number Placeholder 5"/>
          <p:cNvSpPr>
            <a:spLocks noGrp="1"/>
          </p:cNvSpPr>
          <p:nvPr>
            <p:ph type="sldNum" sz="quarter" idx="4"/>
          </p:nvPr>
        </p:nvSpPr>
        <p:spPr>
          <a:xfrm>
            <a:off x="8593667" y="6042026"/>
            <a:ext cx="683684" cy="365125"/>
          </a:xfrm>
          <a:prstGeom prst="rect">
            <a:avLst/>
          </a:prstGeom>
        </p:spPr>
        <p:txBody>
          <a:bodyPr vert="horz" lIns="91440" tIns="45720" rIns="91440" bIns="45720" rtlCol="0" anchor="ctr"/>
          <a:lstStyle>
            <a:lvl1pPr algn="r">
              <a:defRPr sz="900">
                <a:solidFill>
                  <a:schemeClr val="accent1"/>
                </a:solidFill>
              </a:defRPr>
            </a:lvl1pPr>
          </a:lstStyle>
          <a:p>
            <a:pPr eaLnBrk="0" fontAlgn="base" hangingPunct="0">
              <a:spcBef>
                <a:spcPct val="0"/>
              </a:spcBef>
              <a:spcAft>
                <a:spcPct val="0"/>
              </a:spcAft>
              <a:defRPr/>
            </a:pPr>
            <a:fld id="{D200B2C5-2084-4018-A7EC-CD1ED8321054}" type="slidenum">
              <a:rPr lang="en-US" altLang="th-TH">
                <a:solidFill>
                  <a:srgbClr val="90C226"/>
                </a:solidFill>
                <a:latin typeface="Arial" panose="020B0604020202020204" pitchFamily="34" charset="0"/>
                <a:cs typeface="Angsana New" panose="02020603050405020304" pitchFamily="18" charset="-34"/>
              </a:rPr>
              <a:pPr eaLnBrk="0" fontAlgn="base" hangingPunct="0">
                <a:spcBef>
                  <a:spcPct val="0"/>
                </a:spcBef>
                <a:spcAft>
                  <a:spcPct val="0"/>
                </a:spcAft>
                <a:defRPr/>
              </a:pPr>
              <a:t>‹#›</a:t>
            </a:fld>
            <a:endParaRPr lang="th-TH" altLang="th-TH">
              <a:solidFill>
                <a:srgbClr val="90C226"/>
              </a:solidFill>
              <a:latin typeface="Arial" panose="020B0604020202020204" pitchFamily="34" charset="0"/>
              <a:cs typeface="Angsana New" panose="02020603050405020304" pitchFamily="18" charset="-34"/>
            </a:endParaRPr>
          </a:p>
        </p:txBody>
      </p:sp>
    </p:spTree>
    <p:extLst>
      <p:ext uri="{BB962C8B-B14F-4D97-AF65-F5344CB8AC3E}">
        <p14:creationId xmlns:p14="http://schemas.microsoft.com/office/powerpoint/2010/main" val="2396429351"/>
      </p:ext>
    </p:extLst>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 id="2147483846" r:id="rId12"/>
    <p:sldLayoutId id="2147483847" r:id="rId13"/>
    <p:sldLayoutId id="2147483848" r:id="rId14"/>
    <p:sldLayoutId id="2147483849" r:id="rId15"/>
    <p:sldLayoutId id="2147483850" r:id="rId16"/>
  </p:sldLayoutIdLst>
  <p:txStyles>
    <p:titleStyle>
      <a:lvl1pPr algn="l" defTabSz="457200" rtl="0" eaLnBrk="0" fontAlgn="base" hangingPunct="0">
        <a:spcBef>
          <a:spcPct val="0"/>
        </a:spcBef>
        <a:spcAft>
          <a:spcPct val="0"/>
        </a:spcAft>
        <a:defRPr sz="3600" kern="1200">
          <a:solidFill>
            <a:schemeClr val="accent1"/>
          </a:solidFill>
          <a:latin typeface="+mj-lt"/>
          <a:ea typeface="+mj-ea"/>
          <a:cs typeface="+mj-cs"/>
        </a:defRPr>
      </a:lvl1pPr>
      <a:lvl2pPr algn="l" defTabSz="457200" rtl="0" eaLnBrk="0" fontAlgn="base" hangingPunct="0">
        <a:spcBef>
          <a:spcPct val="0"/>
        </a:spcBef>
        <a:spcAft>
          <a:spcPct val="0"/>
        </a:spcAft>
        <a:defRPr sz="3600">
          <a:solidFill>
            <a:schemeClr val="accent1"/>
          </a:solidFill>
          <a:latin typeface="Trebuchet MS" panose="020B0603020202020204" pitchFamily="34" charset="0"/>
          <a:cs typeface="Cordia New" panose="020B0304020202020204" pitchFamily="34" charset="-34"/>
        </a:defRPr>
      </a:lvl2pPr>
      <a:lvl3pPr algn="l" defTabSz="457200" rtl="0" eaLnBrk="0" fontAlgn="base" hangingPunct="0">
        <a:spcBef>
          <a:spcPct val="0"/>
        </a:spcBef>
        <a:spcAft>
          <a:spcPct val="0"/>
        </a:spcAft>
        <a:defRPr sz="3600">
          <a:solidFill>
            <a:schemeClr val="accent1"/>
          </a:solidFill>
          <a:latin typeface="Trebuchet MS" panose="020B0603020202020204" pitchFamily="34" charset="0"/>
          <a:cs typeface="Cordia New" panose="020B0304020202020204" pitchFamily="34" charset="-34"/>
        </a:defRPr>
      </a:lvl3pPr>
      <a:lvl4pPr algn="l" defTabSz="457200" rtl="0" eaLnBrk="0" fontAlgn="base" hangingPunct="0">
        <a:spcBef>
          <a:spcPct val="0"/>
        </a:spcBef>
        <a:spcAft>
          <a:spcPct val="0"/>
        </a:spcAft>
        <a:defRPr sz="3600">
          <a:solidFill>
            <a:schemeClr val="accent1"/>
          </a:solidFill>
          <a:latin typeface="Trebuchet MS" panose="020B0603020202020204" pitchFamily="34" charset="0"/>
          <a:cs typeface="Cordia New" panose="020B0304020202020204" pitchFamily="34" charset="-34"/>
        </a:defRPr>
      </a:lvl4pPr>
      <a:lvl5pPr algn="l" defTabSz="457200" rtl="0" eaLnBrk="0" fontAlgn="base" hangingPunct="0">
        <a:spcBef>
          <a:spcPct val="0"/>
        </a:spcBef>
        <a:spcAft>
          <a:spcPct val="0"/>
        </a:spcAft>
        <a:defRPr sz="3600">
          <a:solidFill>
            <a:schemeClr val="accent1"/>
          </a:solidFill>
          <a:latin typeface="Trebuchet MS" panose="020B0603020202020204" pitchFamily="34" charset="0"/>
          <a:cs typeface="Cordia New" panose="020B0304020202020204" pitchFamily="34" charset="-34"/>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p:cNvGrpSpPr>
            <a:grpSpLocks/>
          </p:cNvGrpSpPr>
          <p:nvPr/>
        </p:nvGrpSpPr>
        <p:grpSpPr bwMode="auto">
          <a:xfrm>
            <a:off x="1" y="3902076"/>
            <a:ext cx="4533900" cy="2949575"/>
            <a:chOff x="0" y="2458"/>
            <a:chExt cx="2142" cy="1858"/>
          </a:xfrm>
        </p:grpSpPr>
        <p:sp>
          <p:nvSpPr>
            <p:cNvPr id="91139" name="Freeform 3"/>
            <p:cNvSpPr>
              <a:spLocks/>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fontAlgn="base">
                <a:spcBef>
                  <a:spcPct val="20000"/>
                </a:spcBef>
                <a:spcAft>
                  <a:spcPct val="0"/>
                </a:spcAft>
                <a:buFontTx/>
                <a:buChar char="•"/>
                <a:defRPr/>
              </a:pPr>
              <a:endParaRPr lang="th-TH" sz="3200">
                <a:solidFill>
                  <a:srgbClr val="FFFFFF"/>
                </a:solidFill>
              </a:endParaRPr>
            </a:p>
          </p:txBody>
        </p:sp>
        <p:sp>
          <p:nvSpPr>
            <p:cNvPr id="91140" name="Freeform 4"/>
            <p:cNvSpPr>
              <a:spLocks/>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headEnd/>
              <a:tailEnd/>
            </a:ln>
          </p:spPr>
          <p:txBody>
            <a:bodyPr/>
            <a:lstStyle/>
            <a:p>
              <a:pPr fontAlgn="base">
                <a:spcBef>
                  <a:spcPct val="20000"/>
                </a:spcBef>
                <a:spcAft>
                  <a:spcPct val="0"/>
                </a:spcAft>
                <a:buFontTx/>
                <a:buChar char="•"/>
                <a:defRPr/>
              </a:pPr>
              <a:endParaRPr lang="th-TH" sz="3200">
                <a:solidFill>
                  <a:srgbClr val="FFFFFF"/>
                </a:solidFill>
              </a:endParaRPr>
            </a:p>
          </p:txBody>
        </p:sp>
        <p:sp>
          <p:nvSpPr>
            <p:cNvPr id="91141" name="Freeform 5"/>
            <p:cNvSpPr>
              <a:spLocks/>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fontAlgn="base">
                <a:spcBef>
                  <a:spcPct val="20000"/>
                </a:spcBef>
                <a:spcAft>
                  <a:spcPct val="0"/>
                </a:spcAft>
                <a:buFontTx/>
                <a:buChar char="•"/>
                <a:defRPr/>
              </a:pPr>
              <a:endParaRPr lang="th-TH" sz="3200">
                <a:solidFill>
                  <a:srgbClr val="FFFFFF"/>
                </a:solidFill>
              </a:endParaRPr>
            </a:p>
          </p:txBody>
        </p:sp>
        <p:sp>
          <p:nvSpPr>
            <p:cNvPr id="91142" name="Freeform 6"/>
            <p:cNvSpPr>
              <a:spLocks/>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fontAlgn="base">
                <a:spcBef>
                  <a:spcPct val="20000"/>
                </a:spcBef>
                <a:spcAft>
                  <a:spcPct val="0"/>
                </a:spcAft>
                <a:buFontTx/>
                <a:buChar char="•"/>
                <a:defRPr/>
              </a:pPr>
              <a:endParaRPr lang="th-TH" sz="3200">
                <a:solidFill>
                  <a:srgbClr val="FFFFFF"/>
                </a:solidFill>
              </a:endParaRPr>
            </a:p>
          </p:txBody>
        </p:sp>
        <p:sp>
          <p:nvSpPr>
            <p:cNvPr id="2060" name="Oval 7"/>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32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9pPr>
            </a:lstStyle>
            <a:p>
              <a:pPr fontAlgn="base">
                <a:spcAft>
                  <a:spcPct val="0"/>
                </a:spcAft>
                <a:defRPr/>
              </a:pPr>
              <a:endParaRPr lang="th-TH" altLang="th-TH" sz="3200" smtClean="0">
                <a:solidFill>
                  <a:srgbClr val="FFFFFF"/>
                </a:solidFill>
              </a:endParaRPr>
            </a:p>
          </p:txBody>
        </p:sp>
        <p:sp>
          <p:nvSpPr>
            <p:cNvPr id="2061" name="Oval 8"/>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32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9pPr>
            </a:lstStyle>
            <a:p>
              <a:pPr fontAlgn="base">
                <a:spcAft>
                  <a:spcPct val="0"/>
                </a:spcAft>
                <a:defRPr/>
              </a:pPr>
              <a:endParaRPr lang="th-TH" altLang="th-TH" sz="3200" smtClean="0">
                <a:solidFill>
                  <a:srgbClr val="FFFFFF"/>
                </a:solidFill>
              </a:endParaRPr>
            </a:p>
          </p:txBody>
        </p:sp>
        <p:sp>
          <p:nvSpPr>
            <p:cNvPr id="2062" name="Oval 9"/>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32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cs typeface="Arial" panose="020B0604020202020204" pitchFamily="34" charset="0"/>
                </a:defRPr>
              </a:lvl9pPr>
            </a:lstStyle>
            <a:p>
              <a:pPr fontAlgn="base">
                <a:spcAft>
                  <a:spcPct val="0"/>
                </a:spcAft>
                <a:defRPr/>
              </a:pPr>
              <a:endParaRPr lang="th-TH" altLang="th-TH" sz="3200" smtClean="0">
                <a:solidFill>
                  <a:srgbClr val="FFFFFF"/>
                </a:solidFill>
              </a:endParaRPr>
            </a:p>
          </p:txBody>
        </p:sp>
      </p:grpSp>
      <p:sp>
        <p:nvSpPr>
          <p:cNvPr id="91146" name="Rectangle 10"/>
          <p:cNvSpPr>
            <a:spLocks noGrp="1" noChangeArrowheads="1"/>
          </p:cNvSpPr>
          <p:nvPr>
            <p:ph type="title"/>
          </p:nvPr>
        </p:nvSpPr>
        <p:spPr bwMode="auto">
          <a:xfrm>
            <a:off x="609600" y="277814"/>
            <a:ext cx="109728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th-TH" smtClean="0"/>
              <a:t>คลิกเพื่อแก้ไขลักษณะชื่อเรื่องต้นแบบ</a:t>
            </a:r>
          </a:p>
        </p:txBody>
      </p:sp>
      <p:sp>
        <p:nvSpPr>
          <p:cNvPr id="91147" name="Rectangle 11"/>
          <p:cNvSpPr>
            <a:spLocks noGrp="1" noChangeArrowheads="1"/>
          </p:cNvSpPr>
          <p:nvPr>
            <p:ph type="body" idx="1"/>
          </p:nvPr>
        </p:nvSpPr>
        <p:spPr bwMode="auto">
          <a:xfrm>
            <a:off x="609600" y="1600201"/>
            <a:ext cx="109728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p>
        </p:txBody>
      </p:sp>
      <p:sp>
        <p:nvSpPr>
          <p:cNvPr id="91148" name="Rectangle 12"/>
          <p:cNvSpPr>
            <a:spLocks noGrp="1" noChangeArrowheads="1"/>
          </p:cNvSpPr>
          <p:nvPr>
            <p:ph type="dt" sz="half" idx="2"/>
          </p:nvPr>
        </p:nvSpPr>
        <p:spPr bwMode="auto">
          <a:xfrm>
            <a:off x="609600" y="6248400"/>
            <a:ext cx="2844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spcBef>
                <a:spcPct val="0"/>
              </a:spcBef>
              <a:buFontTx/>
              <a:buNone/>
              <a:defRPr sz="1000">
                <a:effectLst>
                  <a:outerShdw blurRad="38100" dist="38100" dir="2700000" algn="tl">
                    <a:srgbClr val="010199"/>
                  </a:outerShdw>
                </a:effectLst>
                <a:cs typeface="+mn-cs"/>
              </a:defRPr>
            </a:lvl1pPr>
          </a:lstStyle>
          <a:p>
            <a:pPr fontAlgn="base">
              <a:spcAft>
                <a:spcPct val="0"/>
              </a:spcAft>
              <a:defRPr/>
            </a:pPr>
            <a:fld id="{1F3EAD25-EF33-4AFE-8972-1CED0FC63154}" type="datetimeFigureOut">
              <a:rPr lang="th-TH">
                <a:solidFill>
                  <a:srgbClr val="FFFFFF"/>
                </a:solidFill>
              </a:rPr>
              <a:pPr fontAlgn="base">
                <a:spcAft>
                  <a:spcPct val="0"/>
                </a:spcAft>
                <a:defRPr/>
              </a:pPr>
              <a:t>17/03/59</a:t>
            </a:fld>
            <a:endParaRPr lang="th-TH">
              <a:solidFill>
                <a:srgbClr val="FFFFFF"/>
              </a:solidFill>
            </a:endParaRPr>
          </a:p>
        </p:txBody>
      </p:sp>
      <p:sp>
        <p:nvSpPr>
          <p:cNvPr id="91149" name="Rectangle 13"/>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spcBef>
                <a:spcPct val="0"/>
              </a:spcBef>
              <a:buFontTx/>
              <a:buNone/>
              <a:defRPr sz="1000">
                <a:effectLst>
                  <a:outerShdw blurRad="38100" dist="38100" dir="2700000" algn="tl">
                    <a:srgbClr val="010199"/>
                  </a:outerShdw>
                </a:effectLst>
                <a:cs typeface="+mn-cs"/>
              </a:defRPr>
            </a:lvl1pPr>
          </a:lstStyle>
          <a:p>
            <a:pPr fontAlgn="base">
              <a:spcAft>
                <a:spcPct val="0"/>
              </a:spcAft>
              <a:defRPr/>
            </a:pPr>
            <a:endParaRPr lang="th-TH">
              <a:solidFill>
                <a:srgbClr val="FFFFFF"/>
              </a:solidFill>
            </a:endParaRPr>
          </a:p>
        </p:txBody>
      </p:sp>
      <p:sp>
        <p:nvSpPr>
          <p:cNvPr id="91150" name="Rectangle 14"/>
          <p:cNvSpPr>
            <a:spLocks noGrp="1" noChangeArrowheads="1"/>
          </p:cNvSpPr>
          <p:nvPr>
            <p:ph type="sldNum" sz="quarter" idx="4"/>
          </p:nvPr>
        </p:nvSpPr>
        <p:spPr bwMode="auto">
          <a:xfrm>
            <a:off x="8737600" y="6248400"/>
            <a:ext cx="2844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buFontTx/>
              <a:buNone/>
              <a:defRPr sz="1000">
                <a:effectLst>
                  <a:outerShdw blurRad="38100" dist="38100" dir="2700000" algn="tl">
                    <a:srgbClr val="010199"/>
                  </a:outerShdw>
                </a:effectLst>
                <a:cs typeface="Angsana New" panose="02020603050405020304" pitchFamily="18" charset="-34"/>
              </a:defRPr>
            </a:lvl1pPr>
          </a:lstStyle>
          <a:p>
            <a:pPr fontAlgn="base">
              <a:spcAft>
                <a:spcPct val="0"/>
              </a:spcAft>
              <a:defRPr/>
            </a:pPr>
            <a:fld id="{DA970531-8976-4216-B309-E003EDD97040}" type="slidenum">
              <a:rPr lang="en-US" altLang="th-TH">
                <a:solidFill>
                  <a:srgbClr val="FFFFFF"/>
                </a:solidFill>
              </a:rPr>
              <a:pPr fontAlgn="base">
                <a:spcAft>
                  <a:spcPct val="0"/>
                </a:spcAft>
                <a:defRPr/>
              </a:pPr>
              <a:t>‹#›</a:t>
            </a:fld>
            <a:endParaRPr lang="th-TH" altLang="th-TH">
              <a:solidFill>
                <a:srgbClr val="FFFFFF"/>
              </a:solidFill>
            </a:endParaRPr>
          </a:p>
        </p:txBody>
      </p:sp>
    </p:spTree>
    <p:extLst>
      <p:ext uri="{BB962C8B-B14F-4D97-AF65-F5344CB8AC3E}">
        <p14:creationId xmlns:p14="http://schemas.microsoft.com/office/powerpoint/2010/main" val="2494230278"/>
      </p:ext>
    </p:extLst>
  </p:cSld>
  <p:clrMap bg1="dk2" tx1="lt1" bg2="dk1" tx2="lt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Lst>
  <p:transition>
    <p:random/>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cs typeface="Angsana New" pitchFamily="18" charset="-34"/>
        </a:defRPr>
      </a:lvl2pPr>
      <a:lvl3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cs typeface="Angsana New" pitchFamily="18" charset="-34"/>
        </a:defRPr>
      </a:lvl3pPr>
      <a:lvl4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cs typeface="Angsana New" pitchFamily="18" charset="-34"/>
        </a:defRPr>
      </a:lvl4pPr>
      <a:lvl5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cs typeface="Angsana New" pitchFamily="18" charset="-34"/>
        </a:defRPr>
      </a:lvl5pPr>
      <a:lvl6pPr marL="457200" algn="ctr" rtl="0" fontAlgn="base">
        <a:spcBef>
          <a:spcPct val="0"/>
        </a:spcBef>
        <a:spcAft>
          <a:spcPct val="0"/>
        </a:spcAft>
        <a:defRPr sz="4400">
          <a:solidFill>
            <a:schemeClr val="tx2"/>
          </a:solidFill>
          <a:effectLst>
            <a:outerShdw blurRad="38100" dist="38100" dir="2700000" algn="tl">
              <a:srgbClr val="FFFFFF"/>
            </a:outerShdw>
          </a:effectLst>
          <a:latin typeface="Arial" pitchFamily="34" charset="0"/>
          <a:cs typeface="Angsana New" pitchFamily="18" charset="-34"/>
        </a:defRPr>
      </a:lvl6pPr>
      <a:lvl7pPr marL="914400" algn="ctr" rtl="0" fontAlgn="base">
        <a:spcBef>
          <a:spcPct val="0"/>
        </a:spcBef>
        <a:spcAft>
          <a:spcPct val="0"/>
        </a:spcAft>
        <a:defRPr sz="4400">
          <a:solidFill>
            <a:schemeClr val="tx2"/>
          </a:solidFill>
          <a:effectLst>
            <a:outerShdw blurRad="38100" dist="38100" dir="2700000" algn="tl">
              <a:srgbClr val="FFFFFF"/>
            </a:outerShdw>
          </a:effectLst>
          <a:latin typeface="Arial" pitchFamily="34" charset="0"/>
          <a:cs typeface="Angsana New" pitchFamily="18" charset="-34"/>
        </a:defRPr>
      </a:lvl7pPr>
      <a:lvl8pPr marL="1371600" algn="ctr" rtl="0" fontAlgn="base">
        <a:spcBef>
          <a:spcPct val="0"/>
        </a:spcBef>
        <a:spcAft>
          <a:spcPct val="0"/>
        </a:spcAft>
        <a:defRPr sz="4400">
          <a:solidFill>
            <a:schemeClr val="tx2"/>
          </a:solidFill>
          <a:effectLst>
            <a:outerShdw blurRad="38100" dist="38100" dir="2700000" algn="tl">
              <a:srgbClr val="FFFFFF"/>
            </a:outerShdw>
          </a:effectLst>
          <a:latin typeface="Arial" pitchFamily="34" charset="0"/>
          <a:cs typeface="Angsana New" pitchFamily="18" charset="-34"/>
        </a:defRPr>
      </a:lvl8pPr>
      <a:lvl9pPr marL="1828800" algn="ctr" rtl="0" fontAlgn="base">
        <a:spcBef>
          <a:spcPct val="0"/>
        </a:spcBef>
        <a:spcAft>
          <a:spcPct val="0"/>
        </a:spcAft>
        <a:defRPr sz="4400">
          <a:solidFill>
            <a:schemeClr val="tx2"/>
          </a:solidFill>
          <a:effectLst>
            <a:outerShdw blurRad="38100" dist="38100" dir="2700000" algn="tl">
              <a:srgbClr val="FFFFFF"/>
            </a:outerShdw>
          </a:effectLst>
          <a:latin typeface="Arial" pitchFamily="34" charset="0"/>
          <a:cs typeface="Angsana New" pitchFamily="18" charset="-34"/>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l"/>
        <a:defRPr sz="3200">
          <a:solidFill>
            <a:schemeClr val="tx1"/>
          </a:solidFill>
          <a:effectLst>
            <a:outerShdw blurRad="38100" dist="38100" dir="2700000" algn="tl">
              <a:srgbClr val="010199"/>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anose="05000000000000000000" pitchFamily="2" charset="2"/>
        <a:buChar char="l"/>
        <a:defRPr sz="2800">
          <a:solidFill>
            <a:schemeClr val="tx1"/>
          </a:solidFill>
          <a:effectLst>
            <a:outerShdw blurRad="38100" dist="38100" dir="2700000" algn="tl">
              <a:srgbClr val="010199"/>
            </a:outerShdw>
          </a:effectLst>
          <a:latin typeface="+mn-lt"/>
          <a:cs typeface="+mn-cs"/>
        </a:defRPr>
      </a:lvl2pPr>
      <a:lvl3pPr marL="1143000" indent="-228600" algn="l" rtl="0" eaLnBrk="0" fontAlgn="base" hangingPunct="0">
        <a:spcBef>
          <a:spcPct val="20000"/>
        </a:spcBef>
        <a:spcAft>
          <a:spcPct val="0"/>
        </a:spcAft>
        <a:buClr>
          <a:schemeClr val="accent2"/>
        </a:buClr>
        <a:buSzPct val="75000"/>
        <a:buFont typeface="Wingdings" panose="05000000000000000000" pitchFamily="2" charset="2"/>
        <a:buChar char="l"/>
        <a:defRPr sz="2400">
          <a:solidFill>
            <a:schemeClr val="tx1"/>
          </a:solidFill>
          <a:effectLst>
            <a:outerShdw blurRad="38100" dist="38100" dir="2700000" algn="tl">
              <a:srgbClr val="010199"/>
            </a:outerShdw>
          </a:effectLst>
          <a:latin typeface="+mn-lt"/>
          <a:cs typeface="+mn-cs"/>
        </a:defRPr>
      </a:lvl3pPr>
      <a:lvl4pPr marL="1600200" indent="-228600" algn="l" rtl="0" eaLnBrk="0" fontAlgn="base" hangingPunct="0">
        <a:spcBef>
          <a:spcPct val="20000"/>
        </a:spcBef>
        <a:spcAft>
          <a:spcPct val="0"/>
        </a:spcAft>
        <a:buClr>
          <a:schemeClr val="folHlink"/>
        </a:buClr>
        <a:buSzPct val="75000"/>
        <a:buFont typeface="Wingdings" panose="05000000000000000000" pitchFamily="2" charset="2"/>
        <a:buChar char="l"/>
        <a:defRPr sz="2000">
          <a:solidFill>
            <a:schemeClr val="tx1"/>
          </a:solidFill>
          <a:effectLst>
            <a:outerShdw blurRad="38100" dist="38100" dir="2700000" algn="tl">
              <a:srgbClr val="010199"/>
            </a:outerShdw>
          </a:effectLst>
          <a:latin typeface="+mn-lt"/>
          <a:cs typeface="+mn-cs"/>
        </a:defRPr>
      </a:lvl4pPr>
      <a:lvl5pPr marL="20574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effectLst>
            <a:outerShdw blurRad="38100" dist="38100" dir="2700000" algn="tl">
              <a:srgbClr val="010199"/>
            </a:outerShdw>
          </a:effectLst>
          <a:latin typeface="+mn-lt"/>
          <a:cs typeface="+mn-cs"/>
        </a:defRPr>
      </a:lvl5pPr>
      <a:lvl6pPr marL="25146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cs typeface="+mn-cs"/>
        </a:defRPr>
      </a:lvl6pPr>
      <a:lvl7pPr marL="29718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cs typeface="+mn-cs"/>
        </a:defRPr>
      </a:lvl7pPr>
      <a:lvl8pPr marL="34290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cs typeface="+mn-cs"/>
        </a:defRPr>
      </a:lvl8pPr>
      <a:lvl9pPr marL="38862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ตัวเชื่อมต่อตรง 15"/>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fontAlgn="base">
              <a:spcBef>
                <a:spcPct val="20000"/>
              </a:spcBef>
              <a:spcAft>
                <a:spcPct val="0"/>
              </a:spcAft>
              <a:buFontTx/>
              <a:buChar char="•"/>
              <a:defRPr/>
            </a:pPr>
            <a:endParaRPr lang="en-US" sz="3200" dirty="0">
              <a:solidFill>
                <a:prstClr val="black"/>
              </a:solidFill>
              <a:latin typeface="Arial" panose="020B0604020202020204" pitchFamily="34" charset="0"/>
              <a:cs typeface="Arial" panose="020B0604020202020204" pitchFamily="34" charset="0"/>
            </a:endParaRPr>
          </a:p>
        </p:txBody>
      </p:sp>
      <p:sp>
        <p:nvSpPr>
          <p:cNvPr id="22" name="ตัวยึดชื่อเรื่อง 21"/>
          <p:cNvSpPr>
            <a:spLocks noGrp="1"/>
          </p:cNvSpPr>
          <p:nvPr>
            <p:ph type="title"/>
          </p:nvPr>
        </p:nvSpPr>
        <p:spPr>
          <a:xfrm>
            <a:off x="609600" y="274638"/>
            <a:ext cx="9956800" cy="1143000"/>
          </a:xfrm>
          <a:prstGeom prst="rect">
            <a:avLst/>
          </a:prstGeom>
        </p:spPr>
        <p:txBody>
          <a:bodyPr vert="horz" anchor="b">
            <a:normAutofit/>
          </a:bodyPr>
          <a:lstStyle/>
          <a:p>
            <a:r>
              <a:rPr lang="th-TH" smtClean="0"/>
              <a:t>คลิกเพื่อแก้ไขลักษณะชื่อเรื่องต้นแบบ</a:t>
            </a:r>
            <a:endParaRPr lang="en-US"/>
          </a:p>
        </p:txBody>
      </p:sp>
      <p:sp>
        <p:nvSpPr>
          <p:cNvPr id="1028" name="ตัวยึดข้อความ 12"/>
          <p:cNvSpPr>
            <a:spLocks noGrp="1"/>
          </p:cNvSpPr>
          <p:nvPr>
            <p:ph type="body" idx="1"/>
          </p:nvPr>
        </p:nvSpPr>
        <p:spPr bwMode="auto">
          <a:xfrm>
            <a:off x="609600" y="1600201"/>
            <a:ext cx="995680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h-TH" altLang="th-TH" smtClean="0"/>
              <a:t>คลิกเพื่อแก้ไขลักษณะของข้อความต้นแบบ</a:t>
            </a:r>
          </a:p>
          <a:p>
            <a:pPr lvl="1"/>
            <a:r>
              <a:rPr lang="th-TH" altLang="th-TH" smtClean="0"/>
              <a:t>ระดับที่สอง</a:t>
            </a:r>
          </a:p>
          <a:p>
            <a:pPr lvl="2"/>
            <a:r>
              <a:rPr lang="th-TH" altLang="th-TH" smtClean="0"/>
              <a:t>ระดับที่สาม</a:t>
            </a:r>
          </a:p>
          <a:p>
            <a:pPr lvl="3"/>
            <a:r>
              <a:rPr lang="th-TH" altLang="th-TH" smtClean="0"/>
              <a:t>ระดับที่สี่</a:t>
            </a:r>
          </a:p>
          <a:p>
            <a:pPr lvl="4"/>
            <a:r>
              <a:rPr lang="th-TH" altLang="th-TH" smtClean="0"/>
              <a:t>ระดับที่ห้า</a:t>
            </a:r>
            <a:endParaRPr lang="en-US" altLang="th-TH" smtClean="0"/>
          </a:p>
        </p:txBody>
      </p:sp>
      <p:sp>
        <p:nvSpPr>
          <p:cNvPr id="14" name="ตัวยึดวันที่ 13"/>
          <p:cNvSpPr>
            <a:spLocks noGrp="1"/>
          </p:cNvSpPr>
          <p:nvPr>
            <p:ph type="dt" sz="half" idx="2"/>
          </p:nvPr>
        </p:nvSpPr>
        <p:spPr>
          <a:xfrm rot="5400000">
            <a:off x="10453954" y="1017853"/>
            <a:ext cx="2011362" cy="512233"/>
          </a:xfrm>
          <a:prstGeom prst="rect">
            <a:avLst/>
          </a:prstGeom>
        </p:spPr>
        <p:txBody>
          <a:bodyPr vert="horz" anchor="ctr" anchorCtr="0"/>
          <a:lstStyle>
            <a:lvl1pPr algn="r" eaLnBrk="1" latinLnBrk="0" hangingPunct="1">
              <a:spcBef>
                <a:spcPct val="20000"/>
              </a:spcBef>
              <a:buFontTx/>
              <a:buChar char="•"/>
              <a:defRPr kumimoji="0" sz="1200">
                <a:solidFill>
                  <a:schemeClr val="tx2"/>
                </a:solidFill>
              </a:defRPr>
            </a:lvl1pPr>
          </a:lstStyle>
          <a:p>
            <a:pPr fontAlgn="base">
              <a:spcAft>
                <a:spcPct val="0"/>
              </a:spcAft>
              <a:defRPr/>
            </a:pPr>
            <a:endParaRPr lang="th-TH">
              <a:solidFill>
                <a:srgbClr val="575F6D"/>
              </a:solidFill>
              <a:latin typeface="Arial" panose="020B0604020202020204" pitchFamily="34" charset="0"/>
            </a:endParaRPr>
          </a:p>
        </p:txBody>
      </p:sp>
      <p:sp>
        <p:nvSpPr>
          <p:cNvPr id="3" name="ตัวยึดท้ายกระดาษ 2"/>
          <p:cNvSpPr>
            <a:spLocks noGrp="1"/>
          </p:cNvSpPr>
          <p:nvPr>
            <p:ph type="ftr" sz="quarter" idx="3"/>
          </p:nvPr>
        </p:nvSpPr>
        <p:spPr>
          <a:xfrm rot="5400000">
            <a:off x="9853084" y="3676121"/>
            <a:ext cx="3200400" cy="486833"/>
          </a:xfrm>
          <a:prstGeom prst="rect">
            <a:avLst/>
          </a:prstGeom>
        </p:spPr>
        <p:txBody>
          <a:bodyPr vert="horz" anchor="ctr" anchorCtr="0"/>
          <a:lstStyle>
            <a:lvl1pPr algn="l" eaLnBrk="1" latinLnBrk="0" hangingPunct="1">
              <a:spcBef>
                <a:spcPct val="20000"/>
              </a:spcBef>
              <a:buFontTx/>
              <a:buChar char="•"/>
              <a:defRPr kumimoji="0" sz="1200">
                <a:solidFill>
                  <a:schemeClr val="tx2"/>
                </a:solidFill>
              </a:defRPr>
            </a:lvl1pPr>
          </a:lstStyle>
          <a:p>
            <a:pPr fontAlgn="base">
              <a:spcAft>
                <a:spcPct val="0"/>
              </a:spcAft>
              <a:defRPr/>
            </a:pPr>
            <a:endParaRPr lang="th-TH">
              <a:solidFill>
                <a:srgbClr val="575F6D"/>
              </a:solidFill>
              <a:latin typeface="Arial" panose="020B0604020202020204" pitchFamily="34" charset="0"/>
            </a:endParaRPr>
          </a:p>
        </p:txBody>
      </p:sp>
      <p:sp>
        <p:nvSpPr>
          <p:cNvPr id="7" name="ตัวเชื่อมต่อตรง 6"/>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base">
              <a:spcBef>
                <a:spcPct val="20000"/>
              </a:spcBef>
              <a:spcAft>
                <a:spcPct val="0"/>
              </a:spcAft>
              <a:buFontTx/>
              <a:buChar char="•"/>
              <a:defRPr/>
            </a:pPr>
            <a:endParaRPr lang="en-US" sz="3200">
              <a:solidFill>
                <a:prstClr val="black"/>
              </a:solidFill>
              <a:latin typeface="Arial" panose="020B0604020202020204" pitchFamily="34" charset="0"/>
              <a:cs typeface="Arial" panose="020B0604020202020204" pitchFamily="34" charset="0"/>
            </a:endParaRPr>
          </a:p>
        </p:txBody>
      </p:sp>
      <p:sp>
        <p:nvSpPr>
          <p:cNvPr id="1032" name="ตัวเชื่อมต่อตรง 8"/>
          <p:cNvSpPr>
            <a:spLocks noChangeShapeType="1"/>
          </p:cNvSpPr>
          <p:nvPr/>
        </p:nvSpPr>
        <p:spPr bwMode="auto">
          <a:xfrm>
            <a:off x="119888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th-TH" sz="3200" smtClean="0">
              <a:solidFill>
                <a:prstClr val="black"/>
              </a:solidFill>
              <a:latin typeface="Arial" panose="020B0604020202020204" pitchFamily="34" charset="0"/>
            </a:endParaRPr>
          </a:p>
        </p:txBody>
      </p:sp>
      <p:sp>
        <p:nvSpPr>
          <p:cNvPr id="10" name="สี่เหลี่ยมผืนผ้า 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a:solidFill>
                <a:prstClr val="white"/>
              </a:solidFill>
            </a:endParaRPr>
          </a:p>
        </p:txBody>
      </p:sp>
      <p:sp>
        <p:nvSpPr>
          <p:cNvPr id="1034" name="ตัวเชื่อมต่อตรง 10"/>
          <p:cNvSpPr>
            <a:spLocks noChangeShapeType="1"/>
          </p:cNvSpPr>
          <p:nvPr/>
        </p:nvSpPr>
        <p:spPr bwMode="auto">
          <a:xfrm>
            <a:off x="118872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th-TH" sz="3200" smtClean="0">
              <a:solidFill>
                <a:prstClr val="black"/>
              </a:solidFill>
              <a:latin typeface="Arial" panose="020B0604020202020204" pitchFamily="34" charset="0"/>
            </a:endParaRPr>
          </a:p>
        </p:txBody>
      </p:sp>
      <p:sp>
        <p:nvSpPr>
          <p:cNvPr id="12" name="วงรี 11"/>
          <p:cNvSpPr/>
          <p:nvPr/>
        </p:nvSpPr>
        <p:spPr>
          <a:xfrm>
            <a:off x="10875434" y="5715001"/>
            <a:ext cx="732367"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20000"/>
              </a:spcBef>
              <a:spcAft>
                <a:spcPct val="0"/>
              </a:spcAft>
              <a:buFontTx/>
              <a:buChar char="•"/>
              <a:defRPr/>
            </a:pPr>
            <a:endParaRPr lang="en-US" sz="3200" dirty="0">
              <a:solidFill>
                <a:prstClr val="white"/>
              </a:solidFill>
            </a:endParaRPr>
          </a:p>
        </p:txBody>
      </p:sp>
      <p:sp>
        <p:nvSpPr>
          <p:cNvPr id="23" name="ตัวยึดหมายเลขภาพนิ่ง 22"/>
          <p:cNvSpPr>
            <a:spLocks noGrp="1"/>
          </p:cNvSpPr>
          <p:nvPr>
            <p:ph type="sldNum" sz="quarter" idx="4"/>
          </p:nvPr>
        </p:nvSpPr>
        <p:spPr>
          <a:xfrm>
            <a:off x="10839451" y="5734050"/>
            <a:ext cx="812800" cy="520700"/>
          </a:xfrm>
          <a:prstGeom prst="rect">
            <a:avLst/>
          </a:prstGeom>
        </p:spPr>
        <p:txBody>
          <a:bodyPr vert="horz" wrap="square" lIns="91440" tIns="45720" rIns="91440" bIns="45720" numCol="1" anchor="ctr" anchorCtr="0" compatLnSpc="1">
            <a:prstTxWarp prst="textNoShape">
              <a:avLst/>
            </a:prstTxWarp>
          </a:bodyPr>
          <a:lstStyle>
            <a:lvl1pPr algn="ctr" eaLnBrk="1" hangingPunct="1">
              <a:spcBef>
                <a:spcPct val="20000"/>
              </a:spcBef>
              <a:buFontTx/>
              <a:buChar char="•"/>
              <a:defRPr sz="1400" b="1">
                <a:solidFill>
                  <a:srgbClr val="FFFFFF"/>
                </a:solidFill>
              </a:defRPr>
            </a:lvl1pPr>
          </a:lstStyle>
          <a:p>
            <a:pPr fontAlgn="base">
              <a:spcAft>
                <a:spcPct val="0"/>
              </a:spcAft>
              <a:defRPr/>
            </a:pPr>
            <a:fld id="{50CCBF6D-B56F-43A0-82A0-226D22D0DCCA}" type="slidenum">
              <a:rPr lang="en-US" altLang="th-TH">
                <a:latin typeface="Arial" panose="020B0604020202020204" pitchFamily="34" charset="0"/>
                <a:cs typeface="Arial" panose="020B0604020202020204" pitchFamily="34" charset="0"/>
              </a:rPr>
              <a:pPr fontAlgn="base">
                <a:spcAft>
                  <a:spcPct val="0"/>
                </a:spcAft>
                <a:defRPr/>
              </a:pPr>
              <a:t>‹#›</a:t>
            </a:fld>
            <a:endParaRPr lang="th-TH" altLang="th-TH">
              <a:latin typeface="Arial" panose="020B0604020202020204" pitchFamily="34" charset="0"/>
            </a:endParaRPr>
          </a:p>
        </p:txBody>
      </p:sp>
    </p:spTree>
    <p:extLst>
      <p:ext uri="{BB962C8B-B14F-4D97-AF65-F5344CB8AC3E}">
        <p14:creationId xmlns:p14="http://schemas.microsoft.com/office/powerpoint/2010/main" val="147302145"/>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p:random/>
  </p:transition>
  <p:timing>
    <p:tnLst>
      <p:par>
        <p:cTn id="1" dur="indefinite" restart="never" nodeType="tmRoot"/>
      </p:par>
    </p:tnLst>
  </p:timing>
  <p:txStyles>
    <p:title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pitchFamily="18" charset="0"/>
        </a:defRPr>
      </a:lvl2pPr>
      <a:lvl3pPr algn="l" rtl="0" eaLnBrk="0" fontAlgn="base" hangingPunct="0">
        <a:spcBef>
          <a:spcPct val="0"/>
        </a:spcBef>
        <a:spcAft>
          <a:spcPct val="0"/>
        </a:spcAft>
        <a:defRPr sz="3000">
          <a:solidFill>
            <a:schemeClr val="tx2"/>
          </a:solidFill>
          <a:latin typeface="Century Schoolbook" pitchFamily="18" charset="0"/>
        </a:defRPr>
      </a:lvl3pPr>
      <a:lvl4pPr algn="l" rtl="0" eaLnBrk="0" fontAlgn="base" hangingPunct="0">
        <a:spcBef>
          <a:spcPct val="0"/>
        </a:spcBef>
        <a:spcAft>
          <a:spcPct val="0"/>
        </a:spcAft>
        <a:defRPr sz="3000">
          <a:solidFill>
            <a:schemeClr val="tx2"/>
          </a:solidFill>
          <a:latin typeface="Century Schoolbook" pitchFamily="18" charset="0"/>
        </a:defRPr>
      </a:lvl4pPr>
      <a:lvl5pPr algn="l" rtl="0" eaLnBrk="0" fontAlgn="base" hangingPunct="0">
        <a:spcBef>
          <a:spcPct val="0"/>
        </a:spcBef>
        <a:spcAft>
          <a:spcPct val="0"/>
        </a:spcAft>
        <a:defRPr sz="3000">
          <a:solidFill>
            <a:schemeClr val="tx2"/>
          </a:solidFill>
          <a:latin typeface="Century Schoolbook" pitchFamily="18" charset="0"/>
        </a:defRPr>
      </a:lvl5pPr>
      <a:lvl6pPr marL="457200" algn="l" rtl="0" fontAlgn="base">
        <a:spcBef>
          <a:spcPct val="0"/>
        </a:spcBef>
        <a:spcAft>
          <a:spcPct val="0"/>
        </a:spcAft>
        <a:defRPr sz="3000">
          <a:solidFill>
            <a:schemeClr val="tx2"/>
          </a:solidFill>
          <a:latin typeface="Century Schoolbook" pitchFamily="18" charset="0"/>
        </a:defRPr>
      </a:lvl6pPr>
      <a:lvl7pPr marL="914400" algn="l" rtl="0" fontAlgn="base">
        <a:spcBef>
          <a:spcPct val="0"/>
        </a:spcBef>
        <a:spcAft>
          <a:spcPct val="0"/>
        </a:spcAft>
        <a:defRPr sz="3000">
          <a:solidFill>
            <a:schemeClr val="tx2"/>
          </a:solidFill>
          <a:latin typeface="Century Schoolbook" pitchFamily="18" charset="0"/>
        </a:defRPr>
      </a:lvl7pPr>
      <a:lvl8pPr marL="1371600" algn="l" rtl="0" fontAlgn="base">
        <a:spcBef>
          <a:spcPct val="0"/>
        </a:spcBef>
        <a:spcAft>
          <a:spcPct val="0"/>
        </a:spcAft>
        <a:defRPr sz="3000">
          <a:solidFill>
            <a:schemeClr val="tx2"/>
          </a:solidFill>
          <a:latin typeface="Century Schoolbook" pitchFamily="18" charset="0"/>
        </a:defRPr>
      </a:lvl8pPr>
      <a:lvl9pPr marL="1828800" algn="l" rtl="0" fontAlgn="base">
        <a:spcBef>
          <a:spcPct val="0"/>
        </a:spcBef>
        <a:spcAft>
          <a:spcPct val="0"/>
        </a:spcAft>
        <a:defRPr sz="3000">
          <a:solidFill>
            <a:schemeClr val="tx2"/>
          </a:solidFill>
          <a:latin typeface="Century Schoolbook" pitchFamily="18" charset="0"/>
        </a:defRPr>
      </a:lvl9pPr>
    </p:titleStyle>
    <p:bodyStyle>
      <a:lvl1pPr marL="273050" indent="-273050" algn="l" rtl="0" eaLnBrk="0" fontAlgn="base" hangingPunct="0">
        <a:spcBef>
          <a:spcPts val="600"/>
        </a:spcBef>
        <a:spcAft>
          <a:spcPct val="0"/>
        </a:spcAft>
        <a:buClr>
          <a:schemeClr val="accent1"/>
        </a:buClr>
        <a:buSzPct val="70000"/>
        <a:buFont typeface="Wingdings" panose="05000000000000000000" pitchFamily="2" charset="2"/>
        <a:buChar char=""/>
        <a:defRPr sz="2400" kern="12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anose="05020102010507070707" pitchFamily="18" charset="2"/>
        <a:buChar char=""/>
        <a:defRPr sz="2100" kern="1200">
          <a:solidFill>
            <a:schemeClr val="tx1"/>
          </a:solidFill>
          <a:latin typeface="+mn-lt"/>
          <a:ea typeface="+mn-ea"/>
          <a:cs typeface="+mn-cs"/>
        </a:defRPr>
      </a:lvl2pPr>
      <a:lvl3pPr marL="914400" indent="-182563" algn="l" rtl="0" eaLnBrk="0" fontAlgn="base" hangingPunct="0">
        <a:spcBef>
          <a:spcPct val="20000"/>
        </a:spcBef>
        <a:spcAft>
          <a:spcPct val="0"/>
        </a:spcAft>
        <a:buClr>
          <a:srgbClr val="E0752F"/>
        </a:buClr>
        <a:buSzPct val="60000"/>
        <a:buFont typeface="Wingdings" panose="05000000000000000000" pitchFamily="2" charset="2"/>
        <a:buChar char=""/>
        <a:defRPr sz="2400" kern="1200">
          <a:solidFill>
            <a:schemeClr val="tx1"/>
          </a:solidFill>
          <a:latin typeface="+mn-lt"/>
          <a:ea typeface="+mn-ea"/>
          <a:cs typeface="+mn-cs"/>
        </a:defRPr>
      </a:lvl3pPr>
      <a:lvl4pPr marL="1187450" indent="-182563" algn="l" rtl="0" eaLnBrk="0" fontAlgn="base" hangingPunct="0">
        <a:spcBef>
          <a:spcPct val="20000"/>
        </a:spcBef>
        <a:spcAft>
          <a:spcPct val="0"/>
        </a:spcAft>
        <a:buClr>
          <a:srgbClr val="FEC3AE"/>
        </a:buClr>
        <a:buSzPct val="60000"/>
        <a:buFont typeface="Wingdings" panose="05000000000000000000" pitchFamily="2" charset="2"/>
        <a:buChar char=""/>
        <a:defRPr sz="2000" kern="1200">
          <a:solidFill>
            <a:schemeClr val="tx1"/>
          </a:solidFill>
          <a:latin typeface="+mn-lt"/>
          <a:ea typeface="+mn-ea"/>
          <a:cs typeface="+mn-cs"/>
        </a:defRPr>
      </a:lvl4pPr>
      <a:lvl5pPr marL="1462088" indent="-182563" algn="l" rtl="0" eaLnBrk="0" fontAlgn="base" hangingPunct="0">
        <a:spcBef>
          <a:spcPct val="20000"/>
        </a:spcBef>
        <a:spcAft>
          <a:spcPct val="0"/>
        </a:spcAft>
        <a:buClr>
          <a:srgbClr val="BDCAE9"/>
        </a:buClr>
        <a:buSzPct val="68000"/>
        <a:buFont typeface="Wingdings 2" panose="05020102010507070707"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D80694-A446-4079-B6F5-59721EEC5AD0}" type="datetimeFigureOut">
              <a:rPr lang="th-TH" smtClean="0">
                <a:solidFill>
                  <a:prstClr val="black">
                    <a:tint val="75000"/>
                  </a:prstClr>
                </a:solidFill>
              </a:rPr>
              <a:pPr/>
              <a:t>17/03/59</a:t>
            </a:fld>
            <a:endParaRPr lang="th-TH">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1B226A-FDB9-4ADC-97D3-B67EE058125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445894953"/>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tx1"/>
            </a:gs>
            <a:gs pos="100000">
              <a:srgbClr val="66FF66"/>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11305117" cy="6173788"/>
            <a:chOff x="0" y="0"/>
            <a:chExt cx="5341" cy="3889"/>
          </a:xfrm>
        </p:grpSpPr>
        <p:sp>
          <p:nvSpPr>
            <p:cNvPr id="1035" name="Freeform 3"/>
            <p:cNvSpPr>
              <a:spLocks/>
            </p:cNvSpPr>
            <p:nvPr/>
          </p:nvSpPr>
          <p:spPr bwMode="auto">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1036" name="Freeform 4"/>
            <p:cNvSpPr>
              <a:spLocks/>
            </p:cNvSpPr>
            <p:nvPr/>
          </p:nvSpPr>
          <p:spPr bwMode="auto">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94" h="3223">
                  <a:moveTo>
                    <a:pt x="370" y="0"/>
                  </a:moveTo>
                  <a:lnTo>
                    <a:pt x="3393" y="3036"/>
                  </a:lnTo>
                  <a:lnTo>
                    <a:pt x="3208" y="3222"/>
                  </a:lnTo>
                  <a:lnTo>
                    <a:pt x="0" y="0"/>
                  </a:lnTo>
                  <a:lnTo>
                    <a:pt x="37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1037" name="Freeform 5"/>
            <p:cNvSpPr>
              <a:spLocks/>
            </p:cNvSpPr>
            <p:nvPr/>
          </p:nvSpPr>
          <p:spPr bwMode="auto">
            <a:xfrm>
              <a:off x="2187" y="0"/>
              <a:ext cx="2859"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9" h="2556">
                  <a:moveTo>
                    <a:pt x="630" y="0"/>
                  </a:moveTo>
                  <a:lnTo>
                    <a:pt x="2858" y="2238"/>
                  </a:lnTo>
                  <a:lnTo>
                    <a:pt x="2543" y="2555"/>
                  </a:lnTo>
                  <a:lnTo>
                    <a:pt x="0" y="0"/>
                  </a:lnTo>
                  <a:lnTo>
                    <a:pt x="63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1038" name="Freeform 6"/>
            <p:cNvSpPr>
              <a:spLocks/>
            </p:cNvSpPr>
            <p:nvPr/>
          </p:nvSpPr>
          <p:spPr bwMode="auto">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86" h="2121">
                  <a:moveTo>
                    <a:pt x="0" y="0"/>
                  </a:moveTo>
                  <a:lnTo>
                    <a:pt x="2111" y="2120"/>
                  </a:lnTo>
                  <a:lnTo>
                    <a:pt x="2285" y="1945"/>
                  </a:lnTo>
                  <a:lnTo>
                    <a:pt x="348" y="0"/>
                  </a:lnTo>
                  <a:lnTo>
                    <a:pt x="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grpSp>
      <p:sp>
        <p:nvSpPr>
          <p:cNvPr id="291847" name="Rectangle 7"/>
          <p:cNvSpPr>
            <a:spLocks noGrp="1" noChangeArrowheads="1"/>
          </p:cNvSpPr>
          <p:nvPr>
            <p:ph type="title"/>
          </p:nvPr>
        </p:nvSpPr>
        <p:spPr bwMode="auto">
          <a:xfrm>
            <a:off x="914400" y="228600"/>
            <a:ext cx="103632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ctr" anchorCtr="0" compatLnSpc="1">
            <a:prstTxWarp prst="textNoShape">
              <a:avLst/>
            </a:prstTxWarp>
          </a:bodyPr>
          <a:lstStyle/>
          <a:p>
            <a:pPr lvl="0"/>
            <a:r>
              <a:rPr lang="th-TH" altLang="th-TH" smtClean="0"/>
              <a:t>คลิกเพื่อแก้ไขลักษณะต้นแบบชื่อเรื่อง</a:t>
            </a:r>
            <a:endParaRPr lang="en-US" altLang="th-TH" smtClean="0"/>
          </a:p>
        </p:txBody>
      </p:sp>
      <p:sp>
        <p:nvSpPr>
          <p:cNvPr id="291848" name="Rectangle 8"/>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eaLnBrk="1" hangingPunct="1">
              <a:spcBef>
                <a:spcPct val="50000"/>
              </a:spcBef>
              <a:defRPr sz="1400"/>
            </a:lvl1pPr>
          </a:lstStyle>
          <a:p>
            <a:pPr fontAlgn="base">
              <a:spcAft>
                <a:spcPct val="0"/>
              </a:spcAft>
              <a:defRPr/>
            </a:pPr>
            <a:endParaRPr lang="en-US" altLang="th-TH">
              <a:solidFill>
                <a:srgbClr val="FFFFFF"/>
              </a:solidFill>
            </a:endParaRPr>
          </a:p>
        </p:txBody>
      </p:sp>
      <p:sp>
        <p:nvSpPr>
          <p:cNvPr id="291849" name="Rectangle 9"/>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spcBef>
                <a:spcPct val="50000"/>
              </a:spcBef>
              <a:defRPr sz="1400"/>
            </a:lvl1pPr>
          </a:lstStyle>
          <a:p>
            <a:pPr fontAlgn="base">
              <a:spcAft>
                <a:spcPct val="0"/>
              </a:spcAft>
              <a:defRPr/>
            </a:pPr>
            <a:endParaRPr lang="en-US" altLang="th-TH">
              <a:solidFill>
                <a:srgbClr val="FFFFFF"/>
              </a:solidFill>
            </a:endParaRPr>
          </a:p>
        </p:txBody>
      </p:sp>
      <p:sp>
        <p:nvSpPr>
          <p:cNvPr id="291850" name="Rectangle 10"/>
          <p:cNvSpPr>
            <a:spLocks noGrp="1" noChangeArrowheads="1"/>
          </p:cNvSpPr>
          <p:nvPr>
            <p:ph type="sldNum" sz="quarter" idx="4"/>
          </p:nvPr>
        </p:nvSpPr>
        <p:spPr bwMode="auto">
          <a:xfrm>
            <a:off x="93472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r" eaLnBrk="1" hangingPunct="1">
              <a:spcBef>
                <a:spcPct val="50000"/>
              </a:spcBef>
              <a:defRPr sz="1400"/>
            </a:lvl1pPr>
          </a:lstStyle>
          <a:p>
            <a:pPr fontAlgn="base">
              <a:spcAft>
                <a:spcPct val="0"/>
              </a:spcAft>
              <a:defRPr/>
            </a:pPr>
            <a:fld id="{872BEF09-13E6-48E3-927D-4DF8B843AB8A}" type="slidenum">
              <a:rPr lang="en-US" altLang="th-TH">
                <a:solidFill>
                  <a:srgbClr val="FFFFFF"/>
                </a:solidFill>
              </a:rPr>
              <a:pPr fontAlgn="base">
                <a:spcAft>
                  <a:spcPct val="0"/>
                </a:spcAft>
                <a:defRPr/>
              </a:pPr>
              <a:t>‹#›</a:t>
            </a:fld>
            <a:endParaRPr lang="en-US" altLang="th-TH">
              <a:solidFill>
                <a:srgbClr val="FFFFFF"/>
              </a:solidFill>
            </a:endParaRPr>
          </a:p>
        </p:txBody>
      </p:sp>
      <p:sp>
        <p:nvSpPr>
          <p:cNvPr id="291851" name="Rectangle 11"/>
          <p:cNvSpPr>
            <a:spLocks noGrp="1" noChangeArrowheads="1"/>
          </p:cNvSpPr>
          <p:nvPr>
            <p:ph type="body" idx="1"/>
          </p:nvPr>
        </p:nvSpPr>
        <p:spPr bwMode="auto">
          <a:xfrm>
            <a:off x="914400" y="1641475"/>
            <a:ext cx="10363200" cy="445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th-TH" altLang="th-TH" smtClean="0"/>
              <a:t>คลิกเพื่อแก้ไขลักษณะของข้อความต้นแบบ</a:t>
            </a:r>
            <a:endParaRPr lang="en-US" altLang="th-TH" smtClean="0"/>
          </a:p>
          <a:p>
            <a:pPr lvl="1"/>
            <a:r>
              <a:rPr lang="th-TH" altLang="th-TH" smtClean="0"/>
              <a:t>ระดับที่สอง</a:t>
            </a:r>
            <a:endParaRPr lang="en-US" altLang="th-TH" smtClean="0"/>
          </a:p>
          <a:p>
            <a:pPr lvl="2"/>
            <a:r>
              <a:rPr lang="th-TH" altLang="th-TH" smtClean="0"/>
              <a:t>ระดับที่สาม</a:t>
            </a:r>
            <a:endParaRPr lang="en-US" altLang="th-TH" smtClean="0"/>
          </a:p>
          <a:p>
            <a:pPr lvl="3"/>
            <a:r>
              <a:rPr lang="th-TH" altLang="th-TH" smtClean="0"/>
              <a:t>ระดับที่สี่</a:t>
            </a:r>
            <a:endParaRPr lang="en-US" altLang="th-TH" smtClean="0"/>
          </a:p>
          <a:p>
            <a:pPr lvl="4"/>
            <a:r>
              <a:rPr lang="th-TH" altLang="th-TH" smtClean="0"/>
              <a:t>ระดับที่ห้า</a:t>
            </a:r>
            <a:endParaRPr lang="en-US" altLang="th-TH" smtClean="0"/>
          </a:p>
        </p:txBody>
      </p:sp>
      <p:pic>
        <p:nvPicPr>
          <p:cNvPr id="1032" name="Picture 13" descr="logo"/>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566401" y="0"/>
            <a:ext cx="1293284"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Text Box 14"/>
          <p:cNvSpPr txBox="1">
            <a:spLocks noChangeArrowheads="1"/>
          </p:cNvSpPr>
          <p:nvPr/>
        </p:nvSpPr>
        <p:spPr bwMode="auto">
          <a:xfrm>
            <a:off x="10363200" y="762001"/>
            <a:ext cx="182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cs typeface="Angsana New" panose="02020603050405020304" pitchFamily="18" charset="-34"/>
              </a:defRPr>
            </a:lvl1pPr>
            <a:lvl2pPr marL="742950" indent="-285750">
              <a:defRPr sz="2400">
                <a:solidFill>
                  <a:schemeClr val="tx1"/>
                </a:solidFill>
                <a:latin typeface="Times New Roman" panose="02020603050405020304" pitchFamily="18" charset="0"/>
                <a:cs typeface="Angsana New" panose="02020603050405020304" pitchFamily="18" charset="-34"/>
              </a:defRPr>
            </a:lvl2pPr>
            <a:lvl3pPr marL="1143000" indent="-228600">
              <a:defRPr sz="2400">
                <a:solidFill>
                  <a:schemeClr val="tx1"/>
                </a:solidFill>
                <a:latin typeface="Times New Roman" panose="02020603050405020304" pitchFamily="18" charset="0"/>
                <a:cs typeface="Angsana New" panose="02020603050405020304" pitchFamily="18" charset="-34"/>
              </a:defRPr>
            </a:lvl3pPr>
            <a:lvl4pPr marL="1600200" indent="-228600">
              <a:defRPr sz="2400">
                <a:solidFill>
                  <a:schemeClr val="tx1"/>
                </a:solidFill>
                <a:latin typeface="Times New Roman" panose="02020603050405020304" pitchFamily="18" charset="0"/>
                <a:cs typeface="Angsana New" panose="02020603050405020304" pitchFamily="18" charset="-34"/>
              </a:defRPr>
            </a:lvl4pPr>
            <a:lvl5pPr marL="2057400" indent="-228600">
              <a:defRPr sz="24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9pPr>
          </a:lstStyle>
          <a:p>
            <a:pPr fontAlgn="base">
              <a:spcBef>
                <a:spcPct val="0"/>
              </a:spcBef>
              <a:spcAft>
                <a:spcPct val="0"/>
              </a:spcAft>
              <a:defRPr/>
            </a:pPr>
            <a:r>
              <a:rPr lang="en-US" altLang="th-TH" sz="1800" b="1">
                <a:solidFill>
                  <a:srgbClr val="FFFFFF"/>
                </a:solidFill>
              </a:rPr>
              <a:t> T     E    A</a:t>
            </a:r>
          </a:p>
        </p:txBody>
      </p:sp>
      <p:sp>
        <p:nvSpPr>
          <p:cNvPr id="1034" name="Text Box 16"/>
          <p:cNvSpPr txBox="1">
            <a:spLocks noChangeArrowheads="1"/>
          </p:cNvSpPr>
          <p:nvPr userDrawn="1"/>
        </p:nvSpPr>
        <p:spPr bwMode="auto">
          <a:xfrm>
            <a:off x="11472470" y="103189"/>
            <a:ext cx="431528" cy="461665"/>
          </a:xfrm>
          <a:prstGeom prst="rect">
            <a:avLst/>
          </a:prstGeom>
          <a:noFill/>
          <a:ln>
            <a:noFill/>
          </a:ln>
          <a:effectLst/>
          <a:extLst>
            <a:ext uri="{909E8E84-426E-40DD-AFC4-6F175D3DCCD1}">
              <a14:hiddenFill xmlns:a14="http://schemas.microsoft.com/office/drawing/2010/main">
                <a:gradFill rotWithShape="1">
                  <a:gsLst>
                    <a:gs pos="0">
                      <a:srgbClr val="CCFF66"/>
                    </a:gs>
                    <a:gs pos="50000">
                      <a:srgbClr val="FFFFFF"/>
                    </a:gs>
                    <a:gs pos="100000">
                      <a:srgbClr val="CCFF66"/>
                    </a:gs>
                  </a:gsLst>
                  <a:lin ang="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cs typeface="Angsana New" panose="02020603050405020304" pitchFamily="18" charset="-34"/>
              </a:defRPr>
            </a:lvl1pPr>
            <a:lvl2pPr marL="742950" indent="-285750">
              <a:defRPr sz="2400">
                <a:solidFill>
                  <a:schemeClr val="tx1"/>
                </a:solidFill>
                <a:latin typeface="Times New Roman" panose="02020603050405020304" pitchFamily="18" charset="0"/>
                <a:cs typeface="Angsana New" panose="02020603050405020304" pitchFamily="18" charset="-34"/>
              </a:defRPr>
            </a:lvl2pPr>
            <a:lvl3pPr marL="1143000" indent="-228600">
              <a:defRPr sz="2400">
                <a:solidFill>
                  <a:schemeClr val="tx1"/>
                </a:solidFill>
                <a:latin typeface="Times New Roman" panose="02020603050405020304" pitchFamily="18" charset="0"/>
                <a:cs typeface="Angsana New" panose="02020603050405020304" pitchFamily="18" charset="-34"/>
              </a:defRPr>
            </a:lvl3pPr>
            <a:lvl4pPr marL="1600200" indent="-228600">
              <a:defRPr sz="2400">
                <a:solidFill>
                  <a:schemeClr val="tx1"/>
                </a:solidFill>
                <a:latin typeface="Times New Roman" panose="02020603050405020304" pitchFamily="18" charset="0"/>
                <a:cs typeface="Angsana New" panose="02020603050405020304" pitchFamily="18" charset="-34"/>
              </a:defRPr>
            </a:lvl4pPr>
            <a:lvl5pPr marL="2057400" indent="-228600">
              <a:defRPr sz="24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9pPr>
          </a:lstStyle>
          <a:p>
            <a:pPr algn="ctr" fontAlgn="base">
              <a:spcBef>
                <a:spcPct val="0"/>
              </a:spcBef>
              <a:spcAft>
                <a:spcPct val="0"/>
              </a:spcAft>
              <a:defRPr/>
            </a:pPr>
            <a:fld id="{52710C65-485B-4A27-A6FD-7C85FFE61A72}" type="slidenum">
              <a:rPr lang="en-US" altLang="th-TH" sz="2400" b="1">
                <a:solidFill>
                  <a:srgbClr val="000000"/>
                </a:solidFill>
                <a:latin typeface="Browallia New" panose="020B0604020202020204" pitchFamily="34" charset="-34"/>
                <a:cs typeface="Browallia New" panose="020B0604020202020204" pitchFamily="34" charset="-34"/>
              </a:rPr>
              <a:pPr algn="ctr" fontAlgn="base">
                <a:spcBef>
                  <a:spcPct val="0"/>
                </a:spcBef>
                <a:spcAft>
                  <a:spcPct val="0"/>
                </a:spcAft>
                <a:defRPr/>
              </a:pPr>
              <a:t>‹#›</a:t>
            </a:fld>
            <a:endParaRPr lang="th-TH" altLang="th-TH" sz="2400" b="1">
              <a:solidFill>
                <a:srgbClr val="000000"/>
              </a:solidFill>
              <a:latin typeface="Browallia New" panose="020B0604020202020204" pitchFamily="34" charset="-34"/>
              <a:cs typeface="Browallia New" panose="020B0604020202020204" pitchFamily="34" charset="-34"/>
            </a:endParaRPr>
          </a:p>
        </p:txBody>
      </p:sp>
    </p:spTree>
    <p:extLst>
      <p:ext uri="{BB962C8B-B14F-4D97-AF65-F5344CB8AC3E}">
        <p14:creationId xmlns:p14="http://schemas.microsoft.com/office/powerpoint/2010/main" val="4282651208"/>
      </p:ext>
    </p:extLst>
  </p:cSld>
  <p:clrMap bg1="dk2" tx1="lt1" bg2="dk1"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rtl="0" eaLnBrk="0" fontAlgn="base" hangingPunct="0">
        <a:spcBef>
          <a:spcPct val="0"/>
        </a:spcBef>
        <a:spcAft>
          <a:spcPct val="0"/>
        </a:spcAft>
        <a:defRPr sz="4400"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2pPr>
      <a:lvl3pPr algn="ctr" rtl="0" eaLnBrk="0" fontAlgn="base" hangingPunct="0">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3pPr>
      <a:lvl4pPr algn="ctr" rtl="0" eaLnBrk="0" fontAlgn="base" hangingPunct="0">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4pPr>
      <a:lvl5pPr algn="ctr" rtl="0" eaLnBrk="0" fontAlgn="base" hangingPunct="0">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5pPr>
      <a:lvl6pPr marL="457200" algn="ctr" rtl="0" fontAlgn="base">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6pPr>
      <a:lvl7pPr marL="914400" algn="ctr" rtl="0" fontAlgn="base">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7pPr>
      <a:lvl8pPr marL="1371600" algn="ctr" rtl="0" fontAlgn="base">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8pPr>
      <a:lvl9pPr marL="1828800" algn="ctr" rtl="0" fontAlgn="base">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9pPr>
    </p:titleStyle>
    <p:bodyStyle>
      <a:lvl1pPr marL="342900" indent="-342900" algn="l" rtl="0" eaLnBrk="0" fontAlgn="base" hangingPunct="0">
        <a:spcBef>
          <a:spcPct val="20000"/>
        </a:spcBef>
        <a:spcAft>
          <a:spcPct val="0"/>
        </a:spcAft>
        <a:buClr>
          <a:schemeClr val="tx2"/>
        </a:buClr>
        <a:buSzPct val="75000"/>
        <a:buFont typeface="Wingdings" panose="05000000000000000000" pitchFamily="2" charset="2"/>
        <a:buChar char="n"/>
        <a:defRPr sz="3200" kern="1200">
          <a:solidFill>
            <a:schemeClr val="tx1"/>
          </a:solidFill>
          <a:effectLst>
            <a:outerShdw blurRad="38100" dist="38100" dir="2700000" algn="tl">
              <a:srgbClr val="C0C0C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C0C0C0"/>
            </a:outerShdw>
          </a:effectLst>
          <a:latin typeface="+mn-lt"/>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effectLst>
            <a:outerShdw blurRad="38100" dist="38100" dir="2700000" algn="tl">
              <a:srgbClr val="C0C0C0"/>
            </a:outerShdw>
          </a:effectLst>
          <a:latin typeface="+mn-lt"/>
          <a:ea typeface="+mn-ea"/>
          <a:cs typeface="+mn-cs"/>
        </a:defRPr>
      </a:lvl3pPr>
      <a:lvl4pPr marL="1600200" indent="-228600" algn="l" rtl="0" eaLnBrk="0" fontAlgn="base" hangingPunct="0">
        <a:spcBef>
          <a:spcPct val="20000"/>
        </a:spcBef>
        <a:spcAft>
          <a:spcPct val="0"/>
        </a:spcAft>
        <a:buClr>
          <a:schemeClr val="tx2"/>
        </a:buClr>
        <a:buSzPct val="75000"/>
        <a:buFont typeface="Wingdings" panose="05000000000000000000" pitchFamily="2" charset="2"/>
        <a:buChar char="n"/>
        <a:defRPr sz="2000" kern="1200">
          <a:solidFill>
            <a:schemeClr val="tx1"/>
          </a:solidFill>
          <a:effectLst>
            <a:outerShdw blurRad="38100" dist="38100" dir="2700000" algn="tl">
              <a:srgbClr val="C0C0C0"/>
            </a:outerShdw>
          </a:effectLst>
          <a:latin typeface="+mn-lt"/>
          <a:ea typeface="+mn-ea"/>
          <a:cs typeface="+mn-cs"/>
        </a:defRPr>
      </a:lvl4pPr>
      <a:lvl5pPr marL="2057400" indent="-228600" algn="l" rtl="0" eaLnBrk="0" fontAlgn="base" hangingPunct="0">
        <a:spcBef>
          <a:spcPct val="20000"/>
        </a:spcBef>
        <a:spcAft>
          <a:spcPct val="0"/>
        </a:spcAft>
        <a:buClr>
          <a:schemeClr val="tx1"/>
        </a:buClr>
        <a:buChar char="–"/>
        <a:defRPr sz="2000"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tx1"/>
            </a:gs>
            <a:gs pos="100000">
              <a:srgbClr val="66FF66"/>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11305117" cy="6173788"/>
            <a:chOff x="0" y="0"/>
            <a:chExt cx="5341" cy="3889"/>
          </a:xfrm>
        </p:grpSpPr>
        <p:sp>
          <p:nvSpPr>
            <p:cNvPr id="1035" name="Freeform 3"/>
            <p:cNvSpPr>
              <a:spLocks/>
            </p:cNvSpPr>
            <p:nvPr/>
          </p:nvSpPr>
          <p:spPr bwMode="auto">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1036" name="Freeform 4"/>
            <p:cNvSpPr>
              <a:spLocks/>
            </p:cNvSpPr>
            <p:nvPr/>
          </p:nvSpPr>
          <p:spPr bwMode="auto">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94" h="3223">
                  <a:moveTo>
                    <a:pt x="370" y="0"/>
                  </a:moveTo>
                  <a:lnTo>
                    <a:pt x="3393" y="3036"/>
                  </a:lnTo>
                  <a:lnTo>
                    <a:pt x="3208" y="3222"/>
                  </a:lnTo>
                  <a:lnTo>
                    <a:pt x="0" y="0"/>
                  </a:lnTo>
                  <a:lnTo>
                    <a:pt x="37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1037" name="Freeform 5"/>
            <p:cNvSpPr>
              <a:spLocks/>
            </p:cNvSpPr>
            <p:nvPr/>
          </p:nvSpPr>
          <p:spPr bwMode="auto">
            <a:xfrm>
              <a:off x="2187" y="0"/>
              <a:ext cx="2859"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9" h="2556">
                  <a:moveTo>
                    <a:pt x="630" y="0"/>
                  </a:moveTo>
                  <a:lnTo>
                    <a:pt x="2858" y="2238"/>
                  </a:lnTo>
                  <a:lnTo>
                    <a:pt x="2543" y="2555"/>
                  </a:lnTo>
                  <a:lnTo>
                    <a:pt x="0" y="0"/>
                  </a:lnTo>
                  <a:lnTo>
                    <a:pt x="63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1038" name="Freeform 6"/>
            <p:cNvSpPr>
              <a:spLocks/>
            </p:cNvSpPr>
            <p:nvPr/>
          </p:nvSpPr>
          <p:spPr bwMode="auto">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86" h="2121">
                  <a:moveTo>
                    <a:pt x="0" y="0"/>
                  </a:moveTo>
                  <a:lnTo>
                    <a:pt x="2111" y="2120"/>
                  </a:lnTo>
                  <a:lnTo>
                    <a:pt x="2285" y="1945"/>
                  </a:lnTo>
                  <a:lnTo>
                    <a:pt x="348" y="0"/>
                  </a:lnTo>
                  <a:lnTo>
                    <a:pt x="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grpSp>
      <p:sp>
        <p:nvSpPr>
          <p:cNvPr id="291847" name="Rectangle 7"/>
          <p:cNvSpPr>
            <a:spLocks noGrp="1" noChangeArrowheads="1"/>
          </p:cNvSpPr>
          <p:nvPr>
            <p:ph type="title"/>
          </p:nvPr>
        </p:nvSpPr>
        <p:spPr bwMode="auto">
          <a:xfrm>
            <a:off x="914400" y="228600"/>
            <a:ext cx="103632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ctr" anchorCtr="0" compatLnSpc="1">
            <a:prstTxWarp prst="textNoShape">
              <a:avLst/>
            </a:prstTxWarp>
          </a:bodyPr>
          <a:lstStyle/>
          <a:p>
            <a:pPr lvl="0"/>
            <a:r>
              <a:rPr lang="th-TH" altLang="th-TH" smtClean="0"/>
              <a:t>คลิกเพื่อแก้ไขลักษณะต้นแบบชื่อเรื่อง</a:t>
            </a:r>
            <a:endParaRPr lang="en-US" altLang="th-TH" smtClean="0"/>
          </a:p>
        </p:txBody>
      </p:sp>
      <p:sp>
        <p:nvSpPr>
          <p:cNvPr id="291848" name="Rectangle 8"/>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eaLnBrk="1" hangingPunct="1">
              <a:spcBef>
                <a:spcPct val="50000"/>
              </a:spcBef>
              <a:defRPr sz="1400"/>
            </a:lvl1pPr>
          </a:lstStyle>
          <a:p>
            <a:pPr fontAlgn="base">
              <a:spcAft>
                <a:spcPct val="0"/>
              </a:spcAft>
              <a:defRPr/>
            </a:pPr>
            <a:endParaRPr lang="en-US" altLang="th-TH">
              <a:solidFill>
                <a:srgbClr val="FFFFFF"/>
              </a:solidFill>
            </a:endParaRPr>
          </a:p>
        </p:txBody>
      </p:sp>
      <p:sp>
        <p:nvSpPr>
          <p:cNvPr id="291849" name="Rectangle 9"/>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spcBef>
                <a:spcPct val="50000"/>
              </a:spcBef>
              <a:defRPr sz="1400"/>
            </a:lvl1pPr>
          </a:lstStyle>
          <a:p>
            <a:pPr fontAlgn="base">
              <a:spcAft>
                <a:spcPct val="0"/>
              </a:spcAft>
              <a:defRPr/>
            </a:pPr>
            <a:endParaRPr lang="en-US" altLang="th-TH">
              <a:solidFill>
                <a:srgbClr val="FFFFFF"/>
              </a:solidFill>
            </a:endParaRPr>
          </a:p>
        </p:txBody>
      </p:sp>
      <p:sp>
        <p:nvSpPr>
          <p:cNvPr id="291850" name="Rectangle 10"/>
          <p:cNvSpPr>
            <a:spLocks noGrp="1" noChangeArrowheads="1"/>
          </p:cNvSpPr>
          <p:nvPr>
            <p:ph type="sldNum" sz="quarter" idx="4"/>
          </p:nvPr>
        </p:nvSpPr>
        <p:spPr bwMode="auto">
          <a:xfrm>
            <a:off x="93472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r" eaLnBrk="1" hangingPunct="1">
              <a:spcBef>
                <a:spcPct val="50000"/>
              </a:spcBef>
              <a:defRPr sz="1400"/>
            </a:lvl1pPr>
          </a:lstStyle>
          <a:p>
            <a:pPr fontAlgn="base">
              <a:spcAft>
                <a:spcPct val="0"/>
              </a:spcAft>
              <a:defRPr/>
            </a:pPr>
            <a:fld id="{872BEF09-13E6-48E3-927D-4DF8B843AB8A}" type="slidenum">
              <a:rPr lang="en-US" altLang="th-TH">
                <a:solidFill>
                  <a:srgbClr val="FFFFFF"/>
                </a:solidFill>
              </a:rPr>
              <a:pPr fontAlgn="base">
                <a:spcAft>
                  <a:spcPct val="0"/>
                </a:spcAft>
                <a:defRPr/>
              </a:pPr>
              <a:t>‹#›</a:t>
            </a:fld>
            <a:endParaRPr lang="en-US" altLang="th-TH">
              <a:solidFill>
                <a:srgbClr val="FFFFFF"/>
              </a:solidFill>
            </a:endParaRPr>
          </a:p>
        </p:txBody>
      </p:sp>
      <p:sp>
        <p:nvSpPr>
          <p:cNvPr id="291851" name="Rectangle 11"/>
          <p:cNvSpPr>
            <a:spLocks noGrp="1" noChangeArrowheads="1"/>
          </p:cNvSpPr>
          <p:nvPr>
            <p:ph type="body" idx="1"/>
          </p:nvPr>
        </p:nvSpPr>
        <p:spPr bwMode="auto">
          <a:xfrm>
            <a:off x="914400" y="1641475"/>
            <a:ext cx="10363200" cy="445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th-TH" altLang="th-TH" smtClean="0"/>
              <a:t>คลิกเพื่อแก้ไขลักษณะของข้อความต้นแบบ</a:t>
            </a:r>
            <a:endParaRPr lang="en-US" altLang="th-TH" smtClean="0"/>
          </a:p>
          <a:p>
            <a:pPr lvl="1"/>
            <a:r>
              <a:rPr lang="th-TH" altLang="th-TH" smtClean="0"/>
              <a:t>ระดับที่สอง</a:t>
            </a:r>
            <a:endParaRPr lang="en-US" altLang="th-TH" smtClean="0"/>
          </a:p>
          <a:p>
            <a:pPr lvl="2"/>
            <a:r>
              <a:rPr lang="th-TH" altLang="th-TH" smtClean="0"/>
              <a:t>ระดับที่สาม</a:t>
            </a:r>
            <a:endParaRPr lang="en-US" altLang="th-TH" smtClean="0"/>
          </a:p>
          <a:p>
            <a:pPr lvl="3"/>
            <a:r>
              <a:rPr lang="th-TH" altLang="th-TH" smtClean="0"/>
              <a:t>ระดับที่สี่</a:t>
            </a:r>
            <a:endParaRPr lang="en-US" altLang="th-TH" smtClean="0"/>
          </a:p>
          <a:p>
            <a:pPr lvl="4"/>
            <a:r>
              <a:rPr lang="th-TH" altLang="th-TH" smtClean="0"/>
              <a:t>ระดับที่ห้า</a:t>
            </a:r>
            <a:endParaRPr lang="en-US" altLang="th-TH" smtClean="0"/>
          </a:p>
        </p:txBody>
      </p:sp>
      <p:pic>
        <p:nvPicPr>
          <p:cNvPr id="1032" name="Picture 13" descr="logo"/>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566401" y="0"/>
            <a:ext cx="1293284"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Text Box 14"/>
          <p:cNvSpPr txBox="1">
            <a:spLocks noChangeArrowheads="1"/>
          </p:cNvSpPr>
          <p:nvPr/>
        </p:nvSpPr>
        <p:spPr bwMode="auto">
          <a:xfrm>
            <a:off x="10363200" y="762001"/>
            <a:ext cx="182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cs typeface="Angsana New" panose="02020603050405020304" pitchFamily="18" charset="-34"/>
              </a:defRPr>
            </a:lvl1pPr>
            <a:lvl2pPr marL="742950" indent="-285750">
              <a:defRPr sz="2400">
                <a:solidFill>
                  <a:schemeClr val="tx1"/>
                </a:solidFill>
                <a:latin typeface="Times New Roman" panose="02020603050405020304" pitchFamily="18" charset="0"/>
                <a:cs typeface="Angsana New" panose="02020603050405020304" pitchFamily="18" charset="-34"/>
              </a:defRPr>
            </a:lvl2pPr>
            <a:lvl3pPr marL="1143000" indent="-228600">
              <a:defRPr sz="2400">
                <a:solidFill>
                  <a:schemeClr val="tx1"/>
                </a:solidFill>
                <a:latin typeface="Times New Roman" panose="02020603050405020304" pitchFamily="18" charset="0"/>
                <a:cs typeface="Angsana New" panose="02020603050405020304" pitchFamily="18" charset="-34"/>
              </a:defRPr>
            </a:lvl3pPr>
            <a:lvl4pPr marL="1600200" indent="-228600">
              <a:defRPr sz="2400">
                <a:solidFill>
                  <a:schemeClr val="tx1"/>
                </a:solidFill>
                <a:latin typeface="Times New Roman" panose="02020603050405020304" pitchFamily="18" charset="0"/>
                <a:cs typeface="Angsana New" panose="02020603050405020304" pitchFamily="18" charset="-34"/>
              </a:defRPr>
            </a:lvl4pPr>
            <a:lvl5pPr marL="2057400" indent="-228600">
              <a:defRPr sz="24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9pPr>
          </a:lstStyle>
          <a:p>
            <a:pPr fontAlgn="base">
              <a:spcBef>
                <a:spcPct val="0"/>
              </a:spcBef>
              <a:spcAft>
                <a:spcPct val="0"/>
              </a:spcAft>
              <a:defRPr/>
            </a:pPr>
            <a:r>
              <a:rPr lang="en-US" altLang="th-TH" sz="1800" b="1">
                <a:solidFill>
                  <a:srgbClr val="FFFFFF"/>
                </a:solidFill>
              </a:rPr>
              <a:t> T     E    A</a:t>
            </a:r>
          </a:p>
        </p:txBody>
      </p:sp>
      <p:sp>
        <p:nvSpPr>
          <p:cNvPr id="1034" name="Text Box 16"/>
          <p:cNvSpPr txBox="1">
            <a:spLocks noChangeArrowheads="1"/>
          </p:cNvSpPr>
          <p:nvPr userDrawn="1"/>
        </p:nvSpPr>
        <p:spPr bwMode="auto">
          <a:xfrm>
            <a:off x="11472470" y="103189"/>
            <a:ext cx="431528" cy="461665"/>
          </a:xfrm>
          <a:prstGeom prst="rect">
            <a:avLst/>
          </a:prstGeom>
          <a:noFill/>
          <a:ln>
            <a:noFill/>
          </a:ln>
          <a:effectLst/>
          <a:extLst>
            <a:ext uri="{909E8E84-426E-40DD-AFC4-6F175D3DCCD1}">
              <a14:hiddenFill xmlns:a14="http://schemas.microsoft.com/office/drawing/2010/main">
                <a:gradFill rotWithShape="1">
                  <a:gsLst>
                    <a:gs pos="0">
                      <a:srgbClr val="CCFF66"/>
                    </a:gs>
                    <a:gs pos="50000">
                      <a:srgbClr val="FFFFFF"/>
                    </a:gs>
                    <a:gs pos="100000">
                      <a:srgbClr val="CCFF66"/>
                    </a:gs>
                  </a:gsLst>
                  <a:lin ang="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cs typeface="Angsana New" panose="02020603050405020304" pitchFamily="18" charset="-34"/>
              </a:defRPr>
            </a:lvl1pPr>
            <a:lvl2pPr marL="742950" indent="-285750">
              <a:defRPr sz="2400">
                <a:solidFill>
                  <a:schemeClr val="tx1"/>
                </a:solidFill>
                <a:latin typeface="Times New Roman" panose="02020603050405020304" pitchFamily="18" charset="0"/>
                <a:cs typeface="Angsana New" panose="02020603050405020304" pitchFamily="18" charset="-34"/>
              </a:defRPr>
            </a:lvl2pPr>
            <a:lvl3pPr marL="1143000" indent="-228600">
              <a:defRPr sz="2400">
                <a:solidFill>
                  <a:schemeClr val="tx1"/>
                </a:solidFill>
                <a:latin typeface="Times New Roman" panose="02020603050405020304" pitchFamily="18" charset="0"/>
                <a:cs typeface="Angsana New" panose="02020603050405020304" pitchFamily="18" charset="-34"/>
              </a:defRPr>
            </a:lvl3pPr>
            <a:lvl4pPr marL="1600200" indent="-228600">
              <a:defRPr sz="2400">
                <a:solidFill>
                  <a:schemeClr val="tx1"/>
                </a:solidFill>
                <a:latin typeface="Times New Roman" panose="02020603050405020304" pitchFamily="18" charset="0"/>
                <a:cs typeface="Angsana New" panose="02020603050405020304" pitchFamily="18" charset="-34"/>
              </a:defRPr>
            </a:lvl4pPr>
            <a:lvl5pPr marL="2057400" indent="-228600">
              <a:defRPr sz="24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9pPr>
          </a:lstStyle>
          <a:p>
            <a:pPr algn="ctr" fontAlgn="base">
              <a:spcBef>
                <a:spcPct val="0"/>
              </a:spcBef>
              <a:spcAft>
                <a:spcPct val="0"/>
              </a:spcAft>
              <a:defRPr/>
            </a:pPr>
            <a:fld id="{52710C65-485B-4A27-A6FD-7C85FFE61A72}" type="slidenum">
              <a:rPr lang="en-US" altLang="th-TH" sz="2400" b="1">
                <a:solidFill>
                  <a:srgbClr val="000000"/>
                </a:solidFill>
                <a:latin typeface="Browallia New" panose="020B0604020202020204" pitchFamily="34" charset="-34"/>
                <a:cs typeface="Browallia New" panose="020B0604020202020204" pitchFamily="34" charset="-34"/>
              </a:rPr>
              <a:pPr algn="ctr" fontAlgn="base">
                <a:spcBef>
                  <a:spcPct val="0"/>
                </a:spcBef>
                <a:spcAft>
                  <a:spcPct val="0"/>
                </a:spcAft>
                <a:defRPr/>
              </a:pPr>
              <a:t>‹#›</a:t>
            </a:fld>
            <a:endParaRPr lang="th-TH" altLang="th-TH" sz="2400" b="1">
              <a:solidFill>
                <a:srgbClr val="000000"/>
              </a:solidFill>
              <a:latin typeface="Browallia New" panose="020B0604020202020204" pitchFamily="34" charset="-34"/>
              <a:cs typeface="Browallia New" panose="020B0604020202020204" pitchFamily="34" charset="-34"/>
            </a:endParaRPr>
          </a:p>
        </p:txBody>
      </p:sp>
    </p:spTree>
    <p:extLst>
      <p:ext uri="{BB962C8B-B14F-4D97-AF65-F5344CB8AC3E}">
        <p14:creationId xmlns:p14="http://schemas.microsoft.com/office/powerpoint/2010/main" val="2609415624"/>
      </p:ext>
    </p:extLst>
  </p:cSld>
  <p:clrMap bg1="dk2" tx1="lt1" bg2="dk1"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ctr" rtl="0" eaLnBrk="0" fontAlgn="base" hangingPunct="0">
        <a:spcBef>
          <a:spcPct val="0"/>
        </a:spcBef>
        <a:spcAft>
          <a:spcPct val="0"/>
        </a:spcAft>
        <a:defRPr sz="4400"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2pPr>
      <a:lvl3pPr algn="ctr" rtl="0" eaLnBrk="0" fontAlgn="base" hangingPunct="0">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3pPr>
      <a:lvl4pPr algn="ctr" rtl="0" eaLnBrk="0" fontAlgn="base" hangingPunct="0">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4pPr>
      <a:lvl5pPr algn="ctr" rtl="0" eaLnBrk="0" fontAlgn="base" hangingPunct="0">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5pPr>
      <a:lvl6pPr marL="457200" algn="ctr" rtl="0" fontAlgn="base">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6pPr>
      <a:lvl7pPr marL="914400" algn="ctr" rtl="0" fontAlgn="base">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7pPr>
      <a:lvl8pPr marL="1371600" algn="ctr" rtl="0" fontAlgn="base">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8pPr>
      <a:lvl9pPr marL="1828800" algn="ctr" rtl="0" fontAlgn="base">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9pPr>
    </p:titleStyle>
    <p:bodyStyle>
      <a:lvl1pPr marL="342900" indent="-342900" algn="l" rtl="0" eaLnBrk="0" fontAlgn="base" hangingPunct="0">
        <a:spcBef>
          <a:spcPct val="20000"/>
        </a:spcBef>
        <a:spcAft>
          <a:spcPct val="0"/>
        </a:spcAft>
        <a:buClr>
          <a:schemeClr val="tx2"/>
        </a:buClr>
        <a:buSzPct val="75000"/>
        <a:buFont typeface="Wingdings" panose="05000000000000000000" pitchFamily="2" charset="2"/>
        <a:buChar char="n"/>
        <a:defRPr sz="3200" kern="1200">
          <a:solidFill>
            <a:schemeClr val="tx1"/>
          </a:solidFill>
          <a:effectLst>
            <a:outerShdw blurRad="38100" dist="38100" dir="2700000" algn="tl">
              <a:srgbClr val="C0C0C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C0C0C0"/>
            </a:outerShdw>
          </a:effectLst>
          <a:latin typeface="+mn-lt"/>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effectLst>
            <a:outerShdw blurRad="38100" dist="38100" dir="2700000" algn="tl">
              <a:srgbClr val="C0C0C0"/>
            </a:outerShdw>
          </a:effectLst>
          <a:latin typeface="+mn-lt"/>
          <a:ea typeface="+mn-ea"/>
          <a:cs typeface="+mn-cs"/>
        </a:defRPr>
      </a:lvl3pPr>
      <a:lvl4pPr marL="1600200" indent="-228600" algn="l" rtl="0" eaLnBrk="0" fontAlgn="base" hangingPunct="0">
        <a:spcBef>
          <a:spcPct val="20000"/>
        </a:spcBef>
        <a:spcAft>
          <a:spcPct val="0"/>
        </a:spcAft>
        <a:buClr>
          <a:schemeClr val="tx2"/>
        </a:buClr>
        <a:buSzPct val="75000"/>
        <a:buFont typeface="Wingdings" panose="05000000000000000000" pitchFamily="2" charset="2"/>
        <a:buChar char="n"/>
        <a:defRPr sz="2000" kern="1200">
          <a:solidFill>
            <a:schemeClr val="tx1"/>
          </a:solidFill>
          <a:effectLst>
            <a:outerShdw blurRad="38100" dist="38100" dir="2700000" algn="tl">
              <a:srgbClr val="C0C0C0"/>
            </a:outerShdw>
          </a:effectLst>
          <a:latin typeface="+mn-lt"/>
          <a:ea typeface="+mn-ea"/>
          <a:cs typeface="+mn-cs"/>
        </a:defRPr>
      </a:lvl4pPr>
      <a:lvl5pPr marL="2057400" indent="-228600" algn="l" rtl="0" eaLnBrk="0" fontAlgn="base" hangingPunct="0">
        <a:spcBef>
          <a:spcPct val="20000"/>
        </a:spcBef>
        <a:spcAft>
          <a:spcPct val="0"/>
        </a:spcAft>
        <a:buClr>
          <a:schemeClr val="tx1"/>
        </a:buClr>
        <a:buChar char="–"/>
        <a:defRPr sz="2000"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tx1"/>
            </a:gs>
            <a:gs pos="100000">
              <a:srgbClr val="66FF66"/>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11305117" cy="6173788"/>
            <a:chOff x="0" y="0"/>
            <a:chExt cx="5341" cy="3889"/>
          </a:xfrm>
        </p:grpSpPr>
        <p:sp>
          <p:nvSpPr>
            <p:cNvPr id="1035" name="Freeform 3"/>
            <p:cNvSpPr>
              <a:spLocks/>
            </p:cNvSpPr>
            <p:nvPr/>
          </p:nvSpPr>
          <p:spPr bwMode="auto">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1036" name="Freeform 4"/>
            <p:cNvSpPr>
              <a:spLocks/>
            </p:cNvSpPr>
            <p:nvPr/>
          </p:nvSpPr>
          <p:spPr bwMode="auto">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94" h="3223">
                  <a:moveTo>
                    <a:pt x="370" y="0"/>
                  </a:moveTo>
                  <a:lnTo>
                    <a:pt x="3393" y="3036"/>
                  </a:lnTo>
                  <a:lnTo>
                    <a:pt x="3208" y="3222"/>
                  </a:lnTo>
                  <a:lnTo>
                    <a:pt x="0" y="0"/>
                  </a:lnTo>
                  <a:lnTo>
                    <a:pt x="37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1037" name="Freeform 5"/>
            <p:cNvSpPr>
              <a:spLocks/>
            </p:cNvSpPr>
            <p:nvPr/>
          </p:nvSpPr>
          <p:spPr bwMode="auto">
            <a:xfrm>
              <a:off x="2187" y="0"/>
              <a:ext cx="2859"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9" h="2556">
                  <a:moveTo>
                    <a:pt x="630" y="0"/>
                  </a:moveTo>
                  <a:lnTo>
                    <a:pt x="2858" y="2238"/>
                  </a:lnTo>
                  <a:lnTo>
                    <a:pt x="2543" y="2555"/>
                  </a:lnTo>
                  <a:lnTo>
                    <a:pt x="0" y="0"/>
                  </a:lnTo>
                  <a:lnTo>
                    <a:pt x="63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1038" name="Freeform 6"/>
            <p:cNvSpPr>
              <a:spLocks/>
            </p:cNvSpPr>
            <p:nvPr/>
          </p:nvSpPr>
          <p:spPr bwMode="auto">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86" h="2121">
                  <a:moveTo>
                    <a:pt x="0" y="0"/>
                  </a:moveTo>
                  <a:lnTo>
                    <a:pt x="2111" y="2120"/>
                  </a:lnTo>
                  <a:lnTo>
                    <a:pt x="2285" y="1945"/>
                  </a:lnTo>
                  <a:lnTo>
                    <a:pt x="348" y="0"/>
                  </a:lnTo>
                  <a:lnTo>
                    <a:pt x="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grpSp>
      <p:sp>
        <p:nvSpPr>
          <p:cNvPr id="291847" name="Rectangle 7"/>
          <p:cNvSpPr>
            <a:spLocks noGrp="1" noChangeArrowheads="1"/>
          </p:cNvSpPr>
          <p:nvPr>
            <p:ph type="title"/>
          </p:nvPr>
        </p:nvSpPr>
        <p:spPr bwMode="auto">
          <a:xfrm>
            <a:off x="914400" y="228600"/>
            <a:ext cx="103632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ctr" anchorCtr="0" compatLnSpc="1">
            <a:prstTxWarp prst="textNoShape">
              <a:avLst/>
            </a:prstTxWarp>
          </a:bodyPr>
          <a:lstStyle/>
          <a:p>
            <a:pPr lvl="0"/>
            <a:r>
              <a:rPr lang="th-TH" altLang="th-TH" smtClean="0"/>
              <a:t>คลิกเพื่อแก้ไขลักษณะต้นแบบชื่อเรื่อง</a:t>
            </a:r>
            <a:endParaRPr lang="en-US" altLang="th-TH" smtClean="0"/>
          </a:p>
        </p:txBody>
      </p:sp>
      <p:sp>
        <p:nvSpPr>
          <p:cNvPr id="291848" name="Rectangle 8"/>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eaLnBrk="1" hangingPunct="1">
              <a:spcBef>
                <a:spcPct val="50000"/>
              </a:spcBef>
              <a:defRPr sz="1400"/>
            </a:lvl1pPr>
          </a:lstStyle>
          <a:p>
            <a:pPr fontAlgn="base">
              <a:spcAft>
                <a:spcPct val="0"/>
              </a:spcAft>
              <a:defRPr/>
            </a:pPr>
            <a:endParaRPr lang="en-US" altLang="th-TH">
              <a:solidFill>
                <a:srgbClr val="FFFFFF"/>
              </a:solidFill>
            </a:endParaRPr>
          </a:p>
        </p:txBody>
      </p:sp>
      <p:sp>
        <p:nvSpPr>
          <p:cNvPr id="291849" name="Rectangle 9"/>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spcBef>
                <a:spcPct val="50000"/>
              </a:spcBef>
              <a:defRPr sz="1400"/>
            </a:lvl1pPr>
          </a:lstStyle>
          <a:p>
            <a:pPr fontAlgn="base">
              <a:spcAft>
                <a:spcPct val="0"/>
              </a:spcAft>
              <a:defRPr/>
            </a:pPr>
            <a:endParaRPr lang="en-US" altLang="th-TH">
              <a:solidFill>
                <a:srgbClr val="FFFFFF"/>
              </a:solidFill>
            </a:endParaRPr>
          </a:p>
        </p:txBody>
      </p:sp>
      <p:sp>
        <p:nvSpPr>
          <p:cNvPr id="291850" name="Rectangle 10"/>
          <p:cNvSpPr>
            <a:spLocks noGrp="1" noChangeArrowheads="1"/>
          </p:cNvSpPr>
          <p:nvPr>
            <p:ph type="sldNum" sz="quarter" idx="4"/>
          </p:nvPr>
        </p:nvSpPr>
        <p:spPr bwMode="auto">
          <a:xfrm>
            <a:off x="93472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r" eaLnBrk="1" hangingPunct="1">
              <a:spcBef>
                <a:spcPct val="50000"/>
              </a:spcBef>
              <a:defRPr sz="1400"/>
            </a:lvl1pPr>
          </a:lstStyle>
          <a:p>
            <a:pPr fontAlgn="base">
              <a:spcAft>
                <a:spcPct val="0"/>
              </a:spcAft>
              <a:defRPr/>
            </a:pPr>
            <a:fld id="{872BEF09-13E6-48E3-927D-4DF8B843AB8A}" type="slidenum">
              <a:rPr lang="en-US" altLang="th-TH">
                <a:solidFill>
                  <a:srgbClr val="FFFFFF"/>
                </a:solidFill>
              </a:rPr>
              <a:pPr fontAlgn="base">
                <a:spcAft>
                  <a:spcPct val="0"/>
                </a:spcAft>
                <a:defRPr/>
              </a:pPr>
              <a:t>‹#›</a:t>
            </a:fld>
            <a:endParaRPr lang="en-US" altLang="th-TH">
              <a:solidFill>
                <a:srgbClr val="FFFFFF"/>
              </a:solidFill>
            </a:endParaRPr>
          </a:p>
        </p:txBody>
      </p:sp>
      <p:sp>
        <p:nvSpPr>
          <p:cNvPr id="291851" name="Rectangle 11"/>
          <p:cNvSpPr>
            <a:spLocks noGrp="1" noChangeArrowheads="1"/>
          </p:cNvSpPr>
          <p:nvPr>
            <p:ph type="body" idx="1"/>
          </p:nvPr>
        </p:nvSpPr>
        <p:spPr bwMode="auto">
          <a:xfrm>
            <a:off x="914400" y="1641475"/>
            <a:ext cx="10363200" cy="445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th-TH" altLang="th-TH" smtClean="0"/>
              <a:t>คลิกเพื่อแก้ไขลักษณะของข้อความต้นแบบ</a:t>
            </a:r>
            <a:endParaRPr lang="en-US" altLang="th-TH" smtClean="0"/>
          </a:p>
          <a:p>
            <a:pPr lvl="1"/>
            <a:r>
              <a:rPr lang="th-TH" altLang="th-TH" smtClean="0"/>
              <a:t>ระดับที่สอง</a:t>
            </a:r>
            <a:endParaRPr lang="en-US" altLang="th-TH" smtClean="0"/>
          </a:p>
          <a:p>
            <a:pPr lvl="2"/>
            <a:r>
              <a:rPr lang="th-TH" altLang="th-TH" smtClean="0"/>
              <a:t>ระดับที่สาม</a:t>
            </a:r>
            <a:endParaRPr lang="en-US" altLang="th-TH" smtClean="0"/>
          </a:p>
          <a:p>
            <a:pPr lvl="3"/>
            <a:r>
              <a:rPr lang="th-TH" altLang="th-TH" smtClean="0"/>
              <a:t>ระดับที่สี่</a:t>
            </a:r>
            <a:endParaRPr lang="en-US" altLang="th-TH" smtClean="0"/>
          </a:p>
          <a:p>
            <a:pPr lvl="4"/>
            <a:r>
              <a:rPr lang="th-TH" altLang="th-TH" smtClean="0"/>
              <a:t>ระดับที่ห้า</a:t>
            </a:r>
            <a:endParaRPr lang="en-US" altLang="th-TH" smtClean="0"/>
          </a:p>
        </p:txBody>
      </p:sp>
      <p:pic>
        <p:nvPicPr>
          <p:cNvPr id="1032" name="Picture 13" descr="logo"/>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566401" y="0"/>
            <a:ext cx="1293284"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Text Box 14"/>
          <p:cNvSpPr txBox="1">
            <a:spLocks noChangeArrowheads="1"/>
          </p:cNvSpPr>
          <p:nvPr/>
        </p:nvSpPr>
        <p:spPr bwMode="auto">
          <a:xfrm>
            <a:off x="10363200" y="762001"/>
            <a:ext cx="182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cs typeface="Angsana New" panose="02020603050405020304" pitchFamily="18" charset="-34"/>
              </a:defRPr>
            </a:lvl1pPr>
            <a:lvl2pPr marL="742950" indent="-285750">
              <a:defRPr sz="2400">
                <a:solidFill>
                  <a:schemeClr val="tx1"/>
                </a:solidFill>
                <a:latin typeface="Times New Roman" panose="02020603050405020304" pitchFamily="18" charset="0"/>
                <a:cs typeface="Angsana New" panose="02020603050405020304" pitchFamily="18" charset="-34"/>
              </a:defRPr>
            </a:lvl2pPr>
            <a:lvl3pPr marL="1143000" indent="-228600">
              <a:defRPr sz="2400">
                <a:solidFill>
                  <a:schemeClr val="tx1"/>
                </a:solidFill>
                <a:latin typeface="Times New Roman" panose="02020603050405020304" pitchFamily="18" charset="0"/>
                <a:cs typeface="Angsana New" panose="02020603050405020304" pitchFamily="18" charset="-34"/>
              </a:defRPr>
            </a:lvl3pPr>
            <a:lvl4pPr marL="1600200" indent="-228600">
              <a:defRPr sz="2400">
                <a:solidFill>
                  <a:schemeClr val="tx1"/>
                </a:solidFill>
                <a:latin typeface="Times New Roman" panose="02020603050405020304" pitchFamily="18" charset="0"/>
                <a:cs typeface="Angsana New" panose="02020603050405020304" pitchFamily="18" charset="-34"/>
              </a:defRPr>
            </a:lvl4pPr>
            <a:lvl5pPr marL="2057400" indent="-228600">
              <a:defRPr sz="24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9pPr>
          </a:lstStyle>
          <a:p>
            <a:pPr fontAlgn="base">
              <a:spcBef>
                <a:spcPct val="0"/>
              </a:spcBef>
              <a:spcAft>
                <a:spcPct val="0"/>
              </a:spcAft>
              <a:defRPr/>
            </a:pPr>
            <a:r>
              <a:rPr lang="en-US" altLang="th-TH" sz="1800" b="1">
                <a:solidFill>
                  <a:srgbClr val="FFFFFF"/>
                </a:solidFill>
              </a:rPr>
              <a:t> T     E    A</a:t>
            </a:r>
          </a:p>
        </p:txBody>
      </p:sp>
      <p:sp>
        <p:nvSpPr>
          <p:cNvPr id="1034" name="Text Box 16"/>
          <p:cNvSpPr txBox="1">
            <a:spLocks noChangeArrowheads="1"/>
          </p:cNvSpPr>
          <p:nvPr userDrawn="1"/>
        </p:nvSpPr>
        <p:spPr bwMode="auto">
          <a:xfrm>
            <a:off x="11472470" y="103189"/>
            <a:ext cx="431528" cy="461665"/>
          </a:xfrm>
          <a:prstGeom prst="rect">
            <a:avLst/>
          </a:prstGeom>
          <a:noFill/>
          <a:ln>
            <a:noFill/>
          </a:ln>
          <a:effectLst/>
          <a:extLst>
            <a:ext uri="{909E8E84-426E-40DD-AFC4-6F175D3DCCD1}">
              <a14:hiddenFill xmlns:a14="http://schemas.microsoft.com/office/drawing/2010/main">
                <a:gradFill rotWithShape="1">
                  <a:gsLst>
                    <a:gs pos="0">
                      <a:srgbClr val="CCFF66"/>
                    </a:gs>
                    <a:gs pos="50000">
                      <a:srgbClr val="FFFFFF"/>
                    </a:gs>
                    <a:gs pos="100000">
                      <a:srgbClr val="CCFF66"/>
                    </a:gs>
                  </a:gsLst>
                  <a:lin ang="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cs typeface="Angsana New" panose="02020603050405020304" pitchFamily="18" charset="-34"/>
              </a:defRPr>
            </a:lvl1pPr>
            <a:lvl2pPr marL="742950" indent="-285750">
              <a:defRPr sz="2400">
                <a:solidFill>
                  <a:schemeClr val="tx1"/>
                </a:solidFill>
                <a:latin typeface="Times New Roman" panose="02020603050405020304" pitchFamily="18" charset="0"/>
                <a:cs typeface="Angsana New" panose="02020603050405020304" pitchFamily="18" charset="-34"/>
              </a:defRPr>
            </a:lvl2pPr>
            <a:lvl3pPr marL="1143000" indent="-228600">
              <a:defRPr sz="2400">
                <a:solidFill>
                  <a:schemeClr val="tx1"/>
                </a:solidFill>
                <a:latin typeface="Times New Roman" panose="02020603050405020304" pitchFamily="18" charset="0"/>
                <a:cs typeface="Angsana New" panose="02020603050405020304" pitchFamily="18" charset="-34"/>
              </a:defRPr>
            </a:lvl3pPr>
            <a:lvl4pPr marL="1600200" indent="-228600">
              <a:defRPr sz="2400">
                <a:solidFill>
                  <a:schemeClr val="tx1"/>
                </a:solidFill>
                <a:latin typeface="Times New Roman" panose="02020603050405020304" pitchFamily="18" charset="0"/>
                <a:cs typeface="Angsana New" panose="02020603050405020304" pitchFamily="18" charset="-34"/>
              </a:defRPr>
            </a:lvl4pPr>
            <a:lvl5pPr marL="2057400" indent="-228600">
              <a:defRPr sz="24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9pPr>
          </a:lstStyle>
          <a:p>
            <a:pPr algn="ctr" fontAlgn="base">
              <a:spcBef>
                <a:spcPct val="0"/>
              </a:spcBef>
              <a:spcAft>
                <a:spcPct val="0"/>
              </a:spcAft>
              <a:defRPr/>
            </a:pPr>
            <a:fld id="{52710C65-485B-4A27-A6FD-7C85FFE61A72}" type="slidenum">
              <a:rPr lang="en-US" altLang="th-TH" sz="2400" b="1">
                <a:solidFill>
                  <a:srgbClr val="000000"/>
                </a:solidFill>
                <a:latin typeface="Browallia New" panose="020B0604020202020204" pitchFamily="34" charset="-34"/>
                <a:cs typeface="Browallia New" panose="020B0604020202020204" pitchFamily="34" charset="-34"/>
              </a:rPr>
              <a:pPr algn="ctr" fontAlgn="base">
                <a:spcBef>
                  <a:spcPct val="0"/>
                </a:spcBef>
                <a:spcAft>
                  <a:spcPct val="0"/>
                </a:spcAft>
                <a:defRPr/>
              </a:pPr>
              <a:t>‹#›</a:t>
            </a:fld>
            <a:endParaRPr lang="th-TH" altLang="th-TH" sz="2400" b="1">
              <a:solidFill>
                <a:srgbClr val="000000"/>
              </a:solidFill>
              <a:latin typeface="Browallia New" panose="020B0604020202020204" pitchFamily="34" charset="-34"/>
              <a:cs typeface="Browallia New" panose="020B0604020202020204" pitchFamily="34" charset="-34"/>
            </a:endParaRPr>
          </a:p>
        </p:txBody>
      </p:sp>
    </p:spTree>
    <p:extLst>
      <p:ext uri="{BB962C8B-B14F-4D97-AF65-F5344CB8AC3E}">
        <p14:creationId xmlns:p14="http://schemas.microsoft.com/office/powerpoint/2010/main" val="3836129620"/>
      </p:ext>
    </p:extLst>
  </p:cSld>
  <p:clrMap bg1="dk2" tx1="lt1" bg2="dk1"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ctr" rtl="0" eaLnBrk="0" fontAlgn="base" hangingPunct="0">
        <a:spcBef>
          <a:spcPct val="0"/>
        </a:spcBef>
        <a:spcAft>
          <a:spcPct val="0"/>
        </a:spcAft>
        <a:defRPr sz="4400"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2pPr>
      <a:lvl3pPr algn="ctr" rtl="0" eaLnBrk="0" fontAlgn="base" hangingPunct="0">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3pPr>
      <a:lvl4pPr algn="ctr" rtl="0" eaLnBrk="0" fontAlgn="base" hangingPunct="0">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4pPr>
      <a:lvl5pPr algn="ctr" rtl="0" eaLnBrk="0" fontAlgn="base" hangingPunct="0">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5pPr>
      <a:lvl6pPr marL="457200" algn="ctr" rtl="0" fontAlgn="base">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6pPr>
      <a:lvl7pPr marL="914400" algn="ctr" rtl="0" fontAlgn="base">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7pPr>
      <a:lvl8pPr marL="1371600" algn="ctr" rtl="0" fontAlgn="base">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8pPr>
      <a:lvl9pPr marL="1828800" algn="ctr" rtl="0" fontAlgn="base">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9pPr>
    </p:titleStyle>
    <p:bodyStyle>
      <a:lvl1pPr marL="342900" indent="-342900" algn="l" rtl="0" eaLnBrk="0" fontAlgn="base" hangingPunct="0">
        <a:spcBef>
          <a:spcPct val="20000"/>
        </a:spcBef>
        <a:spcAft>
          <a:spcPct val="0"/>
        </a:spcAft>
        <a:buClr>
          <a:schemeClr val="tx2"/>
        </a:buClr>
        <a:buSzPct val="75000"/>
        <a:buFont typeface="Wingdings" panose="05000000000000000000" pitchFamily="2" charset="2"/>
        <a:buChar char="n"/>
        <a:defRPr sz="3200" kern="1200">
          <a:solidFill>
            <a:schemeClr val="tx1"/>
          </a:solidFill>
          <a:effectLst>
            <a:outerShdw blurRad="38100" dist="38100" dir="2700000" algn="tl">
              <a:srgbClr val="C0C0C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C0C0C0"/>
            </a:outerShdw>
          </a:effectLst>
          <a:latin typeface="+mn-lt"/>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effectLst>
            <a:outerShdw blurRad="38100" dist="38100" dir="2700000" algn="tl">
              <a:srgbClr val="C0C0C0"/>
            </a:outerShdw>
          </a:effectLst>
          <a:latin typeface="+mn-lt"/>
          <a:ea typeface="+mn-ea"/>
          <a:cs typeface="+mn-cs"/>
        </a:defRPr>
      </a:lvl3pPr>
      <a:lvl4pPr marL="1600200" indent="-228600" algn="l" rtl="0" eaLnBrk="0" fontAlgn="base" hangingPunct="0">
        <a:spcBef>
          <a:spcPct val="20000"/>
        </a:spcBef>
        <a:spcAft>
          <a:spcPct val="0"/>
        </a:spcAft>
        <a:buClr>
          <a:schemeClr val="tx2"/>
        </a:buClr>
        <a:buSzPct val="75000"/>
        <a:buFont typeface="Wingdings" panose="05000000000000000000" pitchFamily="2" charset="2"/>
        <a:buChar char="n"/>
        <a:defRPr sz="2000" kern="1200">
          <a:solidFill>
            <a:schemeClr val="tx1"/>
          </a:solidFill>
          <a:effectLst>
            <a:outerShdw blurRad="38100" dist="38100" dir="2700000" algn="tl">
              <a:srgbClr val="C0C0C0"/>
            </a:outerShdw>
          </a:effectLst>
          <a:latin typeface="+mn-lt"/>
          <a:ea typeface="+mn-ea"/>
          <a:cs typeface="+mn-cs"/>
        </a:defRPr>
      </a:lvl4pPr>
      <a:lvl5pPr marL="2057400" indent="-228600" algn="l" rtl="0" eaLnBrk="0" fontAlgn="base" hangingPunct="0">
        <a:spcBef>
          <a:spcPct val="20000"/>
        </a:spcBef>
        <a:spcAft>
          <a:spcPct val="0"/>
        </a:spcAft>
        <a:buClr>
          <a:schemeClr val="tx1"/>
        </a:buClr>
        <a:buChar char="–"/>
        <a:defRPr sz="2000"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609600" y="5794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h-TH" altLang="th-TH" smtClean="0"/>
              <a:t>คลิกเพื่อแก้ไขลักษณะชื่อเรื่องต้นแบบ</a:t>
            </a:r>
          </a:p>
        </p:txBody>
      </p:sp>
      <p:sp>
        <p:nvSpPr>
          <p:cNvPr id="1028" name="Rectangle 3"/>
          <p:cNvSpPr>
            <a:spLocks noGrp="1" noChangeArrowheads="1"/>
          </p:cNvSpPr>
          <p:nvPr>
            <p:ph type="body" idx="1"/>
          </p:nvPr>
        </p:nvSpPr>
        <p:spPr bwMode="auto">
          <a:xfrm>
            <a:off x="609600" y="1905000"/>
            <a:ext cx="109728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h-TH" altLang="th-TH" smtClean="0"/>
              <a:t>คลิกเพื่อแก้ไขลักษณะของข้อความต้นแบบ</a:t>
            </a:r>
          </a:p>
          <a:p>
            <a:pPr lvl="1"/>
            <a:r>
              <a:rPr lang="th-TH" altLang="th-TH" smtClean="0"/>
              <a:t>ระดับที่สอง</a:t>
            </a:r>
          </a:p>
          <a:p>
            <a:pPr lvl="2"/>
            <a:r>
              <a:rPr lang="th-TH" altLang="th-TH" smtClean="0"/>
              <a:t>ระดับที่สาม</a:t>
            </a:r>
          </a:p>
          <a:p>
            <a:pPr lvl="3"/>
            <a:r>
              <a:rPr lang="th-TH" altLang="th-TH" smtClean="0"/>
              <a:t>ระดับที่สี่</a:t>
            </a:r>
          </a:p>
          <a:p>
            <a:pPr lvl="4"/>
            <a:r>
              <a:rPr lang="th-TH" altLang="th-TH" smtClean="0"/>
              <a:t>ระดับที่ห้า</a:t>
            </a:r>
          </a:p>
        </p:txBody>
      </p:sp>
      <p:sp>
        <p:nvSpPr>
          <p:cNvPr id="2"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chemeClr val="tx2"/>
                </a:solidFill>
              </a:defRPr>
            </a:lvl1pPr>
          </a:lstStyle>
          <a:p>
            <a:pPr fontAlgn="base">
              <a:spcBef>
                <a:spcPct val="0"/>
              </a:spcBef>
              <a:spcAft>
                <a:spcPct val="0"/>
              </a:spcAft>
              <a:defRPr/>
            </a:pPr>
            <a:endParaRPr lang="en-US">
              <a:solidFill>
                <a:srgbClr val="3A566E"/>
              </a:solidFill>
              <a:cs typeface="KodchiangUPC" panose="02020603050405020304" pitchFamily="18" charset="-34"/>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chemeClr val="tx2"/>
                </a:solidFill>
              </a:defRPr>
            </a:lvl1pPr>
          </a:lstStyle>
          <a:p>
            <a:pPr fontAlgn="base">
              <a:spcBef>
                <a:spcPct val="0"/>
              </a:spcBef>
              <a:spcAft>
                <a:spcPct val="0"/>
              </a:spcAft>
              <a:defRPr/>
            </a:pPr>
            <a:endParaRPr lang="en-US">
              <a:solidFill>
                <a:srgbClr val="3A566E"/>
              </a:solidFill>
              <a:cs typeface="KodchiangUPC" panose="02020603050405020304" pitchFamily="18" charset="-34"/>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tx2"/>
                </a:solidFill>
              </a:defRPr>
            </a:lvl1pPr>
          </a:lstStyle>
          <a:p>
            <a:pPr fontAlgn="base">
              <a:spcBef>
                <a:spcPct val="0"/>
              </a:spcBef>
              <a:spcAft>
                <a:spcPct val="0"/>
              </a:spcAft>
            </a:pPr>
            <a:fld id="{954CDFDD-4267-471C-BFC7-194899FCBF20}" type="slidenum">
              <a:rPr lang="en-US" altLang="th-TH">
                <a:solidFill>
                  <a:srgbClr val="3A566E"/>
                </a:solidFill>
                <a:cs typeface="KodchiangUPC" panose="02020603050405020304" pitchFamily="18" charset="-34"/>
              </a:rPr>
              <a:pPr fontAlgn="base">
                <a:spcBef>
                  <a:spcPct val="0"/>
                </a:spcBef>
                <a:spcAft>
                  <a:spcPct val="0"/>
                </a:spcAft>
              </a:pPr>
              <a:t>‹#›</a:t>
            </a:fld>
            <a:endParaRPr lang="en-US" altLang="th-TH">
              <a:solidFill>
                <a:srgbClr val="3A566E"/>
              </a:solidFill>
              <a:cs typeface="KodchiangUPC" panose="02020603050405020304" pitchFamily="18" charset="-34"/>
            </a:endParaRPr>
          </a:p>
        </p:txBody>
      </p:sp>
    </p:spTree>
    <p:extLst>
      <p:ext uri="{BB962C8B-B14F-4D97-AF65-F5344CB8AC3E}">
        <p14:creationId xmlns:p14="http://schemas.microsoft.com/office/powerpoint/2010/main" val="30878655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spd="med">
    <p:strips dir="rd"/>
  </p:transition>
  <p:hf sldNum="0" hdr="0" dt="0"/>
  <p:txStyles>
    <p:titleStyle>
      <a:lvl1pPr algn="ctr" rtl="0" eaLnBrk="0" fontAlgn="base" hangingPunct="0">
        <a:spcBef>
          <a:spcPct val="0"/>
        </a:spcBef>
        <a:spcAft>
          <a:spcPct val="0"/>
        </a:spcAft>
        <a:defRPr sz="3800">
          <a:solidFill>
            <a:schemeClr val="tx2"/>
          </a:solidFill>
          <a:latin typeface="+mj-lt"/>
          <a:ea typeface="+mj-ea"/>
          <a:cs typeface="+mj-cs"/>
        </a:defRPr>
      </a:lvl1pPr>
      <a:lvl2pPr algn="ctr" rtl="0" eaLnBrk="0" fontAlgn="base" hangingPunct="0">
        <a:spcBef>
          <a:spcPct val="0"/>
        </a:spcBef>
        <a:spcAft>
          <a:spcPct val="0"/>
        </a:spcAft>
        <a:defRPr sz="3800">
          <a:solidFill>
            <a:schemeClr val="tx2"/>
          </a:solidFill>
          <a:latin typeface="Tahoma" pitchFamily="34" charset="0"/>
        </a:defRPr>
      </a:lvl2pPr>
      <a:lvl3pPr algn="ctr" rtl="0" eaLnBrk="0" fontAlgn="base" hangingPunct="0">
        <a:spcBef>
          <a:spcPct val="0"/>
        </a:spcBef>
        <a:spcAft>
          <a:spcPct val="0"/>
        </a:spcAft>
        <a:defRPr sz="3800">
          <a:solidFill>
            <a:schemeClr val="tx2"/>
          </a:solidFill>
          <a:latin typeface="Tahoma" pitchFamily="34" charset="0"/>
        </a:defRPr>
      </a:lvl3pPr>
      <a:lvl4pPr algn="ctr" rtl="0" eaLnBrk="0" fontAlgn="base" hangingPunct="0">
        <a:spcBef>
          <a:spcPct val="0"/>
        </a:spcBef>
        <a:spcAft>
          <a:spcPct val="0"/>
        </a:spcAft>
        <a:defRPr sz="3800">
          <a:solidFill>
            <a:schemeClr val="tx2"/>
          </a:solidFill>
          <a:latin typeface="Tahoma" pitchFamily="34" charset="0"/>
        </a:defRPr>
      </a:lvl4pPr>
      <a:lvl5pPr algn="ctr" rtl="0" eaLnBrk="0" fontAlgn="base" hangingPunct="0">
        <a:spcBef>
          <a:spcPct val="0"/>
        </a:spcBef>
        <a:spcAft>
          <a:spcPct val="0"/>
        </a:spcAft>
        <a:defRPr sz="3800">
          <a:solidFill>
            <a:schemeClr val="tx2"/>
          </a:solidFill>
          <a:latin typeface="Tahoma" pitchFamily="34" charset="0"/>
        </a:defRPr>
      </a:lvl5pPr>
      <a:lvl6pPr marL="457200" algn="ctr" rtl="0" fontAlgn="base">
        <a:spcBef>
          <a:spcPct val="0"/>
        </a:spcBef>
        <a:spcAft>
          <a:spcPct val="0"/>
        </a:spcAft>
        <a:defRPr sz="3800">
          <a:solidFill>
            <a:schemeClr val="tx2"/>
          </a:solidFill>
          <a:latin typeface="Tahoma" pitchFamily="34" charset="0"/>
        </a:defRPr>
      </a:lvl6pPr>
      <a:lvl7pPr marL="914400" algn="ctr" rtl="0" fontAlgn="base">
        <a:spcBef>
          <a:spcPct val="0"/>
        </a:spcBef>
        <a:spcAft>
          <a:spcPct val="0"/>
        </a:spcAft>
        <a:defRPr sz="3800">
          <a:solidFill>
            <a:schemeClr val="tx2"/>
          </a:solidFill>
          <a:latin typeface="Tahoma" pitchFamily="34" charset="0"/>
        </a:defRPr>
      </a:lvl7pPr>
      <a:lvl8pPr marL="1371600" algn="ctr" rtl="0" fontAlgn="base">
        <a:spcBef>
          <a:spcPct val="0"/>
        </a:spcBef>
        <a:spcAft>
          <a:spcPct val="0"/>
        </a:spcAft>
        <a:defRPr sz="3800">
          <a:solidFill>
            <a:schemeClr val="tx2"/>
          </a:solidFill>
          <a:latin typeface="Tahoma" pitchFamily="34" charset="0"/>
        </a:defRPr>
      </a:lvl8pPr>
      <a:lvl9pPr marL="1828800" algn="ctr" rtl="0" fontAlgn="base">
        <a:spcBef>
          <a:spcPct val="0"/>
        </a:spcBef>
        <a:spcAft>
          <a:spcPct val="0"/>
        </a:spcAft>
        <a:defRPr sz="3800">
          <a:solidFill>
            <a:schemeClr val="tx2"/>
          </a:solidFill>
          <a:latin typeface="Tahoma" pitchFamily="34" charset="0"/>
        </a:defRPr>
      </a:lvl9pPr>
    </p:titleStyle>
    <p:bodyStyle>
      <a:lvl1pPr marL="342900" indent="-342900" algn="l" rtl="0" eaLnBrk="0" fontAlgn="base" hangingPunct="0">
        <a:spcBef>
          <a:spcPct val="20000"/>
        </a:spcBef>
        <a:spcAft>
          <a:spcPct val="0"/>
        </a:spcAft>
        <a:buChar char="•"/>
        <a:defRPr sz="3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2"/>
          </a:solidFill>
          <a:latin typeface="+mn-lt"/>
        </a:defRPr>
      </a:lvl2pPr>
      <a:lvl3pPr marL="1143000" indent="-228600" algn="l" rtl="0" eaLnBrk="0" fontAlgn="base" hangingPunct="0">
        <a:spcBef>
          <a:spcPct val="20000"/>
        </a:spcBef>
        <a:spcAft>
          <a:spcPct val="0"/>
        </a:spcAft>
        <a:buChar char="•"/>
        <a:defRPr sz="2400">
          <a:solidFill>
            <a:schemeClr val="tx2"/>
          </a:solidFill>
          <a:latin typeface="+mn-lt"/>
        </a:defRPr>
      </a:lvl3pPr>
      <a:lvl4pPr marL="1600200" indent="-228600" algn="l" rtl="0" eaLnBrk="0" fontAlgn="base" hangingPunct="0">
        <a:spcBef>
          <a:spcPct val="20000"/>
        </a:spcBef>
        <a:spcAft>
          <a:spcPct val="0"/>
        </a:spcAft>
        <a:buChar char="–"/>
        <a:defRPr sz="2000">
          <a:solidFill>
            <a:schemeClr val="tx2"/>
          </a:solidFill>
          <a:latin typeface="+mn-lt"/>
        </a:defRPr>
      </a:lvl4pPr>
      <a:lvl5pPr marL="2057400" indent="-228600" algn="l" rtl="0" eaLnBrk="0" fontAlgn="base" hangingPunct="0">
        <a:spcBef>
          <a:spcPct val="20000"/>
        </a:spcBef>
        <a:spcAft>
          <a:spcPct val="0"/>
        </a:spcAft>
        <a:buChar char="»"/>
        <a:defRPr sz="2000">
          <a:solidFill>
            <a:schemeClr val="tx2"/>
          </a:solidFill>
          <a:latin typeface="+mn-lt"/>
        </a:defRPr>
      </a:lvl5pPr>
      <a:lvl6pPr marL="2514600" indent="-228600" algn="l" rtl="0" fontAlgn="base">
        <a:spcBef>
          <a:spcPct val="20000"/>
        </a:spcBef>
        <a:spcAft>
          <a:spcPct val="0"/>
        </a:spcAft>
        <a:buChar char="»"/>
        <a:defRPr sz="2000">
          <a:solidFill>
            <a:schemeClr val="tx2"/>
          </a:solidFill>
          <a:latin typeface="+mn-lt"/>
        </a:defRPr>
      </a:lvl6pPr>
      <a:lvl7pPr marL="2971800" indent="-228600" algn="l" rtl="0" fontAlgn="base">
        <a:spcBef>
          <a:spcPct val="20000"/>
        </a:spcBef>
        <a:spcAft>
          <a:spcPct val="0"/>
        </a:spcAft>
        <a:buChar char="»"/>
        <a:defRPr sz="2000">
          <a:solidFill>
            <a:schemeClr val="tx2"/>
          </a:solidFill>
          <a:latin typeface="+mn-lt"/>
        </a:defRPr>
      </a:lvl7pPr>
      <a:lvl8pPr marL="3429000" indent="-228600" algn="l" rtl="0" fontAlgn="base">
        <a:spcBef>
          <a:spcPct val="20000"/>
        </a:spcBef>
        <a:spcAft>
          <a:spcPct val="0"/>
        </a:spcAft>
        <a:buChar char="»"/>
        <a:defRPr sz="2000">
          <a:solidFill>
            <a:schemeClr val="tx2"/>
          </a:solidFill>
          <a:latin typeface="+mn-lt"/>
        </a:defRPr>
      </a:lvl8pPr>
      <a:lvl9pPr marL="3886200" indent="-228600" algn="l" rtl="0" fontAlgn="base">
        <a:spcBef>
          <a:spcPct val="20000"/>
        </a:spcBef>
        <a:spcAft>
          <a:spcPct val="0"/>
        </a:spcAft>
        <a:buChar char="»"/>
        <a:defRPr sz="2000">
          <a:solidFill>
            <a:schemeClr val="tx2"/>
          </a:solidFill>
          <a:latin typeface="+mn-lt"/>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th-TH" smtClean="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th-TH" smtClean="0"/>
              <a:t>Click to edit Master text styles</a:t>
            </a:r>
          </a:p>
          <a:p>
            <a:pPr lvl="1"/>
            <a:r>
              <a:rPr lang="en-US" altLang="th-TH" smtClean="0"/>
              <a:t>Second level</a:t>
            </a:r>
          </a:p>
          <a:p>
            <a:pPr lvl="2"/>
            <a:r>
              <a:rPr lang="en-US" altLang="th-TH" smtClean="0"/>
              <a:t>Third level</a:t>
            </a:r>
          </a:p>
          <a:p>
            <a:pPr lvl="3"/>
            <a:r>
              <a:rPr lang="en-US" altLang="th-TH" smtClean="0"/>
              <a:t>Fourth level</a:t>
            </a:r>
          </a:p>
          <a:p>
            <a:pPr lvl="4"/>
            <a:r>
              <a:rPr lang="en-US" altLang="th-TH" smtClean="0"/>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altLang="th-TH">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ltLang="th-TH">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562EF5C9-6356-44AB-9CBA-AE581491E398}" type="slidenum">
              <a:rPr lang="en-US" altLang="th-TH">
                <a:solidFill>
                  <a:srgbClr val="000000"/>
                </a:solidFill>
              </a:rPr>
              <a:pPr fontAlgn="base">
                <a:spcBef>
                  <a:spcPct val="0"/>
                </a:spcBef>
                <a:spcAft>
                  <a:spcPct val="0"/>
                </a:spcAft>
              </a:pPr>
              <a:t>‹#›</a:t>
            </a:fld>
            <a:endParaRPr lang="en-US" altLang="th-TH">
              <a:solidFill>
                <a:srgbClr val="000000"/>
              </a:solidFill>
            </a:endParaRPr>
          </a:p>
        </p:txBody>
      </p:sp>
    </p:spTree>
    <p:extLst>
      <p:ext uri="{BB962C8B-B14F-4D97-AF65-F5344CB8AC3E}">
        <p14:creationId xmlns:p14="http://schemas.microsoft.com/office/powerpoint/2010/main" val="3755911162"/>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a:outerShdw dist="107763" dir="2700000" algn="ctr" rotWithShape="0">
            <a:srgbClr val="000000"/>
          </a:outerShdw>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541867" y="228600"/>
            <a:ext cx="103632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th-TH" smtClean="0"/>
              <a:t>Click to edit Master title style</a:t>
            </a:r>
          </a:p>
        </p:txBody>
      </p:sp>
      <p:sp>
        <p:nvSpPr>
          <p:cNvPr id="2051" name="Rectangle 3"/>
          <p:cNvSpPr>
            <a:spLocks noGrp="1" noChangeArrowheads="1"/>
          </p:cNvSpPr>
          <p:nvPr>
            <p:ph type="body" idx="1"/>
          </p:nvPr>
        </p:nvSpPr>
        <p:spPr bwMode="auto">
          <a:xfrm>
            <a:off x="609600" y="1885950"/>
            <a:ext cx="10905067" cy="417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th-TH" smtClean="0"/>
              <a:t>Click to edit Master text styles</a:t>
            </a:r>
          </a:p>
          <a:p>
            <a:pPr lvl="1"/>
            <a:r>
              <a:rPr lang="en-US" altLang="th-TH" smtClean="0"/>
              <a:t>Second level</a:t>
            </a:r>
          </a:p>
          <a:p>
            <a:pPr lvl="2"/>
            <a:r>
              <a:rPr lang="en-US" altLang="th-TH" smtClean="0"/>
              <a:t>Third level</a:t>
            </a:r>
          </a:p>
          <a:p>
            <a:pPr lvl="3"/>
            <a:r>
              <a:rPr lang="en-US" altLang="th-TH" smtClean="0"/>
              <a:t>Fourth level</a:t>
            </a:r>
          </a:p>
          <a:p>
            <a:pPr lvl="4"/>
            <a:r>
              <a:rPr lang="en-US" altLang="th-TH" smtClean="0"/>
              <a:t>Fifth level</a:t>
            </a:r>
          </a:p>
        </p:txBody>
      </p:sp>
      <p:sp>
        <p:nvSpPr>
          <p:cNvPr id="2052" name="Rectangle 4"/>
          <p:cNvSpPr>
            <a:spLocks noGrp="1" noChangeArrowheads="1"/>
          </p:cNvSpPr>
          <p:nvPr>
            <p:ph type="dt" sz="half" idx="2"/>
          </p:nvPr>
        </p:nvSpPr>
        <p:spPr bwMode="auto">
          <a:xfrm>
            <a:off x="575733" y="6229350"/>
            <a:ext cx="2540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spcBef>
                <a:spcPct val="50000"/>
              </a:spcBef>
              <a:defRPr sz="1400" b="0">
                <a:solidFill>
                  <a:schemeClr val="bg2"/>
                </a:solidFill>
              </a:defRPr>
            </a:lvl1pPr>
          </a:lstStyle>
          <a:p>
            <a:pPr eaLnBrk="0" fontAlgn="base" hangingPunct="0">
              <a:spcAft>
                <a:spcPct val="0"/>
              </a:spcAft>
            </a:pPr>
            <a:endParaRPr lang="en-US" altLang="th-TH">
              <a:solidFill>
                <a:srgbClr val="5E574E"/>
              </a:solidFill>
              <a:cs typeface="Angsana New" panose="02020603050405020304" pitchFamily="18" charset="-34"/>
            </a:endParaRPr>
          </a:p>
        </p:txBody>
      </p:sp>
      <p:sp>
        <p:nvSpPr>
          <p:cNvPr id="2053" name="Rectangle 5"/>
          <p:cNvSpPr>
            <a:spLocks noGrp="1" noChangeArrowheads="1"/>
          </p:cNvSpPr>
          <p:nvPr>
            <p:ph type="ftr" sz="quarter" idx="3"/>
          </p:nvPr>
        </p:nvSpPr>
        <p:spPr bwMode="auto">
          <a:xfrm>
            <a:off x="4165600" y="6229350"/>
            <a:ext cx="3860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lgn="ctr">
              <a:spcBef>
                <a:spcPct val="50000"/>
              </a:spcBef>
              <a:defRPr sz="1400" b="0">
                <a:solidFill>
                  <a:schemeClr val="bg2"/>
                </a:solidFill>
              </a:defRPr>
            </a:lvl1pPr>
          </a:lstStyle>
          <a:p>
            <a:pPr eaLnBrk="0" fontAlgn="base" hangingPunct="0">
              <a:spcAft>
                <a:spcPct val="0"/>
              </a:spcAft>
            </a:pPr>
            <a:endParaRPr lang="en-US" altLang="th-TH">
              <a:solidFill>
                <a:srgbClr val="5E574E"/>
              </a:solidFill>
              <a:cs typeface="Angsana New" panose="02020603050405020304" pitchFamily="18" charset="-34"/>
            </a:endParaRPr>
          </a:p>
        </p:txBody>
      </p:sp>
      <p:pic>
        <p:nvPicPr>
          <p:cNvPr id="2055" name="Picture 7" descr="paint"/>
          <p:cNvPicPr>
            <a:picLocks noChangeAspect="1" noChangeArrowheads="1"/>
          </p:cNvPicPr>
          <p:nvPr/>
        </p:nvPicPr>
        <p:blipFill>
          <a:blip r:embed="rId13">
            <a:clrChange>
              <a:clrFrom>
                <a:srgbClr val="C0C0C0"/>
              </a:clrFrom>
              <a:clrTo>
                <a:srgbClr val="C0C0C0">
                  <a:alpha val="0"/>
                </a:srgbClr>
              </a:clrTo>
            </a:clrChange>
            <a:extLst>
              <a:ext uri="{28A0092B-C50C-407E-A947-70E740481C1C}">
                <a14:useLocalDpi xmlns:a14="http://schemas.microsoft.com/office/drawing/2010/main" val="0"/>
              </a:ext>
            </a:extLst>
          </a:blip>
          <a:srcRect/>
          <a:stretch>
            <a:fillRect/>
          </a:stretch>
        </p:blipFill>
        <p:spPr bwMode="auto">
          <a:xfrm>
            <a:off x="1219200" y="1314451"/>
            <a:ext cx="10972800" cy="384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56" name="Rectangle 8"/>
          <p:cNvSpPr>
            <a:spLocks noGrp="1" noChangeArrowheads="1"/>
          </p:cNvSpPr>
          <p:nvPr>
            <p:ph type="sldNum" sz="quarter" idx="4"/>
          </p:nvPr>
        </p:nvSpPr>
        <p:spPr bwMode="auto">
          <a:xfrm>
            <a:off x="8805333" y="6229350"/>
            <a:ext cx="2438400" cy="514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lgn="r">
              <a:spcBef>
                <a:spcPct val="50000"/>
              </a:spcBef>
              <a:defRPr sz="1400" b="0">
                <a:solidFill>
                  <a:srgbClr val="5E574E"/>
                </a:solidFill>
              </a:defRPr>
            </a:lvl1pPr>
          </a:lstStyle>
          <a:p>
            <a:pPr eaLnBrk="0" fontAlgn="base" hangingPunct="0">
              <a:spcAft>
                <a:spcPct val="0"/>
              </a:spcAft>
            </a:pPr>
            <a:fld id="{7688A28B-B409-4C86-8259-C64CACDE2348}" type="slidenum">
              <a:rPr lang="en-US" altLang="th-TH">
                <a:cs typeface="Angsana New" panose="02020603050405020304" pitchFamily="18" charset="-34"/>
              </a:rPr>
              <a:pPr eaLnBrk="0" fontAlgn="base" hangingPunct="0">
                <a:spcAft>
                  <a:spcPct val="0"/>
                </a:spcAft>
              </a:pPr>
              <a:t>‹#›</a:t>
            </a:fld>
            <a:endParaRPr lang="en-US" altLang="th-TH">
              <a:cs typeface="Angsana New" panose="02020603050405020304" pitchFamily="18" charset="-34"/>
            </a:endParaRPr>
          </a:p>
        </p:txBody>
      </p:sp>
    </p:spTree>
    <p:extLst>
      <p:ext uri="{BB962C8B-B14F-4D97-AF65-F5344CB8AC3E}">
        <p14:creationId xmlns:p14="http://schemas.microsoft.com/office/powerpoint/2010/main" val="3889070415"/>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ransition spd="med"/>
  <p:hf hdr="0" ftr="0" dt="0"/>
  <p:txStyles>
    <p:titleStyle>
      <a:lvl1pPr algn="l" rtl="0" eaLnBrk="0" fontAlgn="base" hangingPunct="0">
        <a:spcBef>
          <a:spcPct val="0"/>
        </a:spcBef>
        <a:spcAft>
          <a:spcPct val="0"/>
        </a:spcAft>
        <a:defRPr kumimoji="1" sz="3600" kern="1200">
          <a:solidFill>
            <a:schemeClr val="tx2"/>
          </a:solidFill>
          <a:latin typeface="+mj-lt"/>
          <a:ea typeface="+mj-ea"/>
          <a:cs typeface="+mj-cs"/>
        </a:defRPr>
      </a:lvl1pPr>
      <a:lvl2pPr algn="l" rtl="0" eaLnBrk="0" fontAlgn="base" hangingPunct="0">
        <a:spcBef>
          <a:spcPct val="0"/>
        </a:spcBef>
        <a:spcAft>
          <a:spcPct val="0"/>
        </a:spcAft>
        <a:defRPr kumimoji="1" sz="3600">
          <a:solidFill>
            <a:schemeClr val="tx2"/>
          </a:solidFill>
          <a:latin typeface="Angsana New" panose="02020603050405020304" pitchFamily="18" charset="-34"/>
        </a:defRPr>
      </a:lvl2pPr>
      <a:lvl3pPr algn="l" rtl="0" eaLnBrk="0" fontAlgn="base" hangingPunct="0">
        <a:spcBef>
          <a:spcPct val="0"/>
        </a:spcBef>
        <a:spcAft>
          <a:spcPct val="0"/>
        </a:spcAft>
        <a:defRPr kumimoji="1" sz="3600">
          <a:solidFill>
            <a:schemeClr val="tx2"/>
          </a:solidFill>
          <a:latin typeface="Angsana New" panose="02020603050405020304" pitchFamily="18" charset="-34"/>
        </a:defRPr>
      </a:lvl3pPr>
      <a:lvl4pPr algn="l" rtl="0" eaLnBrk="0" fontAlgn="base" hangingPunct="0">
        <a:spcBef>
          <a:spcPct val="0"/>
        </a:spcBef>
        <a:spcAft>
          <a:spcPct val="0"/>
        </a:spcAft>
        <a:defRPr kumimoji="1" sz="3600">
          <a:solidFill>
            <a:schemeClr val="tx2"/>
          </a:solidFill>
          <a:latin typeface="Angsana New" panose="02020603050405020304" pitchFamily="18" charset="-34"/>
        </a:defRPr>
      </a:lvl4pPr>
      <a:lvl5pPr algn="l" rtl="0" eaLnBrk="0" fontAlgn="base" hangingPunct="0">
        <a:spcBef>
          <a:spcPct val="0"/>
        </a:spcBef>
        <a:spcAft>
          <a:spcPct val="0"/>
        </a:spcAft>
        <a:defRPr kumimoji="1" sz="3600">
          <a:solidFill>
            <a:schemeClr val="tx2"/>
          </a:solidFill>
          <a:latin typeface="Angsana New" panose="02020603050405020304" pitchFamily="18" charset="-34"/>
        </a:defRPr>
      </a:lvl5pPr>
      <a:lvl6pPr marL="457200" algn="l" rtl="0" eaLnBrk="0" fontAlgn="base" hangingPunct="0">
        <a:spcBef>
          <a:spcPct val="0"/>
        </a:spcBef>
        <a:spcAft>
          <a:spcPct val="0"/>
        </a:spcAft>
        <a:defRPr kumimoji="1" sz="3600">
          <a:solidFill>
            <a:schemeClr val="tx2"/>
          </a:solidFill>
          <a:latin typeface="Angsana New" panose="02020603050405020304" pitchFamily="18" charset="-34"/>
        </a:defRPr>
      </a:lvl6pPr>
      <a:lvl7pPr marL="914400" algn="l" rtl="0" eaLnBrk="0" fontAlgn="base" hangingPunct="0">
        <a:spcBef>
          <a:spcPct val="0"/>
        </a:spcBef>
        <a:spcAft>
          <a:spcPct val="0"/>
        </a:spcAft>
        <a:defRPr kumimoji="1" sz="3600">
          <a:solidFill>
            <a:schemeClr val="tx2"/>
          </a:solidFill>
          <a:latin typeface="Angsana New" panose="02020603050405020304" pitchFamily="18" charset="-34"/>
        </a:defRPr>
      </a:lvl7pPr>
      <a:lvl8pPr marL="1371600" algn="l" rtl="0" eaLnBrk="0" fontAlgn="base" hangingPunct="0">
        <a:spcBef>
          <a:spcPct val="0"/>
        </a:spcBef>
        <a:spcAft>
          <a:spcPct val="0"/>
        </a:spcAft>
        <a:defRPr kumimoji="1" sz="3600">
          <a:solidFill>
            <a:schemeClr val="tx2"/>
          </a:solidFill>
          <a:latin typeface="Angsana New" panose="02020603050405020304" pitchFamily="18" charset="-34"/>
        </a:defRPr>
      </a:lvl8pPr>
      <a:lvl9pPr marL="1828800" algn="l" rtl="0" eaLnBrk="0" fontAlgn="base" hangingPunct="0">
        <a:spcBef>
          <a:spcPct val="0"/>
        </a:spcBef>
        <a:spcAft>
          <a:spcPct val="0"/>
        </a:spcAft>
        <a:defRPr kumimoji="1" sz="3600">
          <a:solidFill>
            <a:schemeClr val="tx2"/>
          </a:solidFill>
          <a:latin typeface="Angsana New" panose="02020603050405020304" pitchFamily="18" charset="-34"/>
        </a:defRPr>
      </a:lvl9pPr>
    </p:titleStyle>
    <p:bodyStyle>
      <a:lvl1pPr marL="342900" indent="-342900" algn="l" rtl="0" eaLnBrk="0" fontAlgn="base" hangingPunct="0">
        <a:spcBef>
          <a:spcPct val="20000"/>
        </a:spcBef>
        <a:spcAft>
          <a:spcPct val="0"/>
        </a:spcAft>
        <a:buClr>
          <a:schemeClr val="accent2"/>
        </a:buClr>
        <a:buFont typeface="Wingdings" panose="05000000000000000000" pitchFamily="2" charset="2"/>
        <a:buChar char="§"/>
        <a:defRPr kumimoji="1" sz="28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Font typeface="Wingdings" panose="05000000000000000000" pitchFamily="2" charset="2"/>
        <a:buChar char="§"/>
        <a:defRPr kumimoji="1" sz="24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2"/>
        </a:buClr>
        <a:buFont typeface="Wingdings" panose="05000000000000000000" pitchFamily="2" charset="2"/>
        <a:buChar char="§"/>
        <a:defRPr kumimoji="1" sz="20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Font typeface="Wingdings" panose="05000000000000000000" pitchFamily="2" charset="2"/>
        <a:buChar char="§"/>
        <a:defRPr kumimoji="1"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2"/>
        </a:buClr>
        <a:buFont typeface="Wingdings" panose="05000000000000000000" pitchFamily="2" charset="2"/>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5" name="Rectangle 3"/>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smtClean="0"/>
            </a:lvl1pPr>
          </a:lstStyle>
          <a:p>
            <a:pPr fontAlgn="base">
              <a:spcBef>
                <a:spcPct val="0"/>
              </a:spcBef>
              <a:spcAft>
                <a:spcPct val="0"/>
              </a:spcAft>
              <a:defRPr/>
            </a:pPr>
            <a:endParaRPr lang="th-TH">
              <a:solidFill>
                <a:srgbClr val="000000"/>
              </a:solidFill>
            </a:endParaRPr>
          </a:p>
        </p:txBody>
      </p:sp>
      <p:sp>
        <p:nvSpPr>
          <p:cNvPr id="38916" name="Rectangle 4"/>
          <p:cNvSpPr>
            <a:spLocks noGrp="1" noChangeArrowheads="1"/>
          </p:cNvSpPr>
          <p:nvPr>
            <p:ph type="sldNum" sz="quarter" idx="4"/>
          </p:nvPr>
        </p:nvSpPr>
        <p:spPr bwMode="auto">
          <a:xfrm>
            <a:off x="8737600" y="6248400"/>
            <a:ext cx="2844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Black" panose="020B0A04020102020204" pitchFamily="34" charset="0"/>
              </a:defRPr>
            </a:lvl1pPr>
          </a:lstStyle>
          <a:p>
            <a:pPr fontAlgn="base">
              <a:spcBef>
                <a:spcPct val="0"/>
              </a:spcBef>
              <a:spcAft>
                <a:spcPct val="0"/>
              </a:spcAft>
            </a:pPr>
            <a:fld id="{B37BCA9F-6F67-4858-B21A-51E836A9B4FB}" type="slidenum">
              <a:rPr lang="en-US" altLang="th-TH">
                <a:solidFill>
                  <a:srgbClr val="000000"/>
                </a:solidFill>
              </a:rPr>
              <a:pPr fontAlgn="base">
                <a:spcBef>
                  <a:spcPct val="0"/>
                </a:spcBef>
                <a:spcAft>
                  <a:spcPct val="0"/>
                </a:spcAft>
              </a:pPr>
              <a:t>‹#›</a:t>
            </a:fld>
            <a:endParaRPr lang="th-TH" altLang="th-TH">
              <a:solidFill>
                <a:srgbClr val="000000"/>
              </a:solidFill>
            </a:endParaRPr>
          </a:p>
        </p:txBody>
      </p:sp>
      <p:grpSp>
        <p:nvGrpSpPr>
          <p:cNvPr id="2052" name="Group 35"/>
          <p:cNvGrpSpPr>
            <a:grpSpLocks/>
          </p:cNvGrpSpPr>
          <p:nvPr/>
        </p:nvGrpSpPr>
        <p:grpSpPr bwMode="auto">
          <a:xfrm>
            <a:off x="0" y="0"/>
            <a:ext cx="12192000" cy="546100"/>
            <a:chOff x="0" y="0"/>
            <a:chExt cx="5760" cy="344"/>
          </a:xfrm>
        </p:grpSpPr>
        <p:sp>
          <p:nvSpPr>
            <p:cNvPr id="38917"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fontAlgn="base">
                <a:spcBef>
                  <a:spcPct val="0"/>
                </a:spcBef>
                <a:spcAft>
                  <a:spcPct val="0"/>
                </a:spcAft>
                <a:defRPr/>
              </a:pPr>
              <a:endParaRPr lang="th-TH" sz="2400">
                <a:solidFill>
                  <a:srgbClr val="000000"/>
                </a:solidFill>
                <a:latin typeface="Times New Roman" pitchFamily="18" charset="0"/>
              </a:endParaRPr>
            </a:p>
          </p:txBody>
        </p:sp>
        <p:sp>
          <p:nvSpPr>
            <p:cNvPr id="38918"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w="9525">
              <a:noFill/>
              <a:miter lim="800000"/>
              <a:headEnd/>
              <a:tailEnd/>
            </a:ln>
          </p:spPr>
          <p:txBody>
            <a:bodyPr/>
            <a:lstStyle/>
            <a:p>
              <a:pPr fontAlgn="base">
                <a:spcBef>
                  <a:spcPct val="0"/>
                </a:spcBef>
                <a:spcAft>
                  <a:spcPct val="0"/>
                </a:spcAft>
                <a:defRPr/>
              </a:pPr>
              <a:endParaRPr lang="th-TH" sz="2400">
                <a:solidFill>
                  <a:srgbClr val="000000"/>
                </a:solidFill>
                <a:latin typeface="Times New Roman" pitchFamily="18" charset="0"/>
              </a:endParaRPr>
            </a:p>
          </p:txBody>
        </p:sp>
        <p:sp>
          <p:nvSpPr>
            <p:cNvPr id="38919" name="Rectangle 7"/>
            <p:cNvSpPr>
              <a:spLocks noChangeArrowheads="1"/>
            </p:cNvSpPr>
            <p:nvPr/>
          </p:nvSpPr>
          <p:spPr bwMode="auto">
            <a:xfrm>
              <a:off x="258" y="85"/>
              <a:ext cx="87" cy="89"/>
            </a:xfrm>
            <a:prstGeom prst="rect">
              <a:avLst/>
            </a:prstGeom>
            <a:solidFill>
              <a:schemeClr val="folHlink"/>
            </a:solidFill>
            <a:ln w="9525">
              <a:noFill/>
              <a:miter lim="800000"/>
              <a:headEnd/>
              <a:tailEnd/>
            </a:ln>
          </p:spPr>
          <p:txBody>
            <a:bodyPr/>
            <a:lstStyle/>
            <a:p>
              <a:pPr fontAlgn="base">
                <a:spcBef>
                  <a:spcPct val="0"/>
                </a:spcBef>
                <a:spcAft>
                  <a:spcPct val="0"/>
                </a:spcAft>
                <a:defRPr/>
              </a:pPr>
              <a:endParaRPr lang="th-TH" sz="1800">
                <a:solidFill>
                  <a:srgbClr val="666699"/>
                </a:solidFill>
              </a:endParaRPr>
            </a:p>
          </p:txBody>
        </p:sp>
        <p:sp>
          <p:nvSpPr>
            <p:cNvPr id="38920" name="Rectangle 8"/>
            <p:cNvSpPr>
              <a:spLocks noChangeArrowheads="1"/>
            </p:cNvSpPr>
            <p:nvPr/>
          </p:nvSpPr>
          <p:spPr bwMode="auto">
            <a:xfrm>
              <a:off x="345" y="0"/>
              <a:ext cx="88" cy="87"/>
            </a:xfrm>
            <a:prstGeom prst="rect">
              <a:avLst/>
            </a:prstGeom>
            <a:solidFill>
              <a:schemeClr val="folHlink"/>
            </a:solidFill>
            <a:ln w="9525">
              <a:noFill/>
              <a:miter lim="800000"/>
              <a:headEnd/>
              <a:tailEnd/>
            </a:ln>
          </p:spPr>
          <p:txBody>
            <a:bodyPr/>
            <a:lstStyle/>
            <a:p>
              <a:pPr fontAlgn="base">
                <a:spcBef>
                  <a:spcPct val="0"/>
                </a:spcBef>
                <a:spcAft>
                  <a:spcPct val="0"/>
                </a:spcAft>
                <a:defRPr/>
              </a:pPr>
              <a:endParaRPr lang="th-TH" sz="1800">
                <a:solidFill>
                  <a:srgbClr val="666699"/>
                </a:solidFill>
              </a:endParaRPr>
            </a:p>
          </p:txBody>
        </p:sp>
        <p:sp>
          <p:nvSpPr>
            <p:cNvPr id="38921" name="Rectangle 9"/>
            <p:cNvSpPr>
              <a:spLocks noChangeArrowheads="1"/>
            </p:cNvSpPr>
            <p:nvPr/>
          </p:nvSpPr>
          <p:spPr bwMode="auto">
            <a:xfrm>
              <a:off x="345" y="85"/>
              <a:ext cx="88" cy="89"/>
            </a:xfrm>
            <a:prstGeom prst="rect">
              <a:avLst/>
            </a:prstGeom>
            <a:solidFill>
              <a:schemeClr val="accent2"/>
            </a:solidFill>
            <a:ln w="9525">
              <a:noFill/>
              <a:miter lim="800000"/>
              <a:headEnd/>
              <a:tailEnd/>
            </a:ln>
          </p:spPr>
          <p:txBody>
            <a:bodyPr/>
            <a:lstStyle/>
            <a:p>
              <a:pPr fontAlgn="base">
                <a:spcBef>
                  <a:spcPct val="0"/>
                </a:spcBef>
                <a:spcAft>
                  <a:spcPct val="0"/>
                </a:spcAft>
                <a:defRPr/>
              </a:pPr>
              <a:endParaRPr lang="th-TH" sz="1800">
                <a:solidFill>
                  <a:srgbClr val="9999CC"/>
                </a:solidFill>
              </a:endParaRPr>
            </a:p>
          </p:txBody>
        </p:sp>
        <p:sp>
          <p:nvSpPr>
            <p:cNvPr id="38922" name="Rectangle 10"/>
            <p:cNvSpPr>
              <a:spLocks noChangeArrowheads="1"/>
            </p:cNvSpPr>
            <p:nvPr/>
          </p:nvSpPr>
          <p:spPr bwMode="auto">
            <a:xfrm>
              <a:off x="173" y="173"/>
              <a:ext cx="86" cy="87"/>
            </a:xfrm>
            <a:prstGeom prst="rect">
              <a:avLst/>
            </a:prstGeom>
            <a:solidFill>
              <a:schemeClr val="folHlink"/>
            </a:solidFill>
            <a:ln w="9525">
              <a:noFill/>
              <a:miter lim="800000"/>
              <a:headEnd/>
              <a:tailEnd/>
            </a:ln>
          </p:spPr>
          <p:txBody>
            <a:bodyPr/>
            <a:lstStyle/>
            <a:p>
              <a:pPr fontAlgn="base">
                <a:spcBef>
                  <a:spcPct val="0"/>
                </a:spcBef>
                <a:spcAft>
                  <a:spcPct val="0"/>
                </a:spcAft>
                <a:defRPr/>
              </a:pPr>
              <a:endParaRPr lang="th-TH" sz="1800">
                <a:solidFill>
                  <a:srgbClr val="666699"/>
                </a:solidFill>
              </a:endParaRPr>
            </a:p>
          </p:txBody>
        </p:sp>
        <p:sp>
          <p:nvSpPr>
            <p:cNvPr id="38923" name="Rectangle 11"/>
            <p:cNvSpPr>
              <a:spLocks noChangeArrowheads="1"/>
            </p:cNvSpPr>
            <p:nvPr/>
          </p:nvSpPr>
          <p:spPr bwMode="auto">
            <a:xfrm>
              <a:off x="83" y="86"/>
              <a:ext cx="89" cy="87"/>
            </a:xfrm>
            <a:prstGeom prst="rect">
              <a:avLst/>
            </a:prstGeom>
            <a:solidFill>
              <a:schemeClr val="bg2"/>
            </a:solidFill>
            <a:ln w="9525">
              <a:noFill/>
              <a:miter lim="800000"/>
              <a:headEnd/>
              <a:tailEnd/>
            </a:ln>
          </p:spPr>
          <p:txBody>
            <a:bodyPr/>
            <a:lstStyle/>
            <a:p>
              <a:pPr fontAlgn="base">
                <a:spcBef>
                  <a:spcPct val="0"/>
                </a:spcBef>
                <a:spcAft>
                  <a:spcPct val="0"/>
                </a:spcAft>
                <a:defRPr/>
              </a:pPr>
              <a:endParaRPr lang="th-TH" sz="2400">
                <a:solidFill>
                  <a:srgbClr val="000000"/>
                </a:solidFill>
                <a:latin typeface="Times New Roman" pitchFamily="18" charset="0"/>
              </a:endParaRPr>
            </a:p>
          </p:txBody>
        </p:sp>
        <p:sp>
          <p:nvSpPr>
            <p:cNvPr id="38924" name="Rectangle 12"/>
            <p:cNvSpPr>
              <a:spLocks noChangeArrowheads="1"/>
            </p:cNvSpPr>
            <p:nvPr/>
          </p:nvSpPr>
          <p:spPr bwMode="auto">
            <a:xfrm>
              <a:off x="258" y="171"/>
              <a:ext cx="87" cy="87"/>
            </a:xfrm>
            <a:prstGeom prst="rect">
              <a:avLst/>
            </a:prstGeom>
            <a:solidFill>
              <a:schemeClr val="accent2"/>
            </a:solidFill>
            <a:ln w="9525">
              <a:noFill/>
              <a:miter lim="800000"/>
              <a:headEnd/>
              <a:tailEnd/>
            </a:ln>
          </p:spPr>
          <p:txBody>
            <a:bodyPr/>
            <a:lstStyle/>
            <a:p>
              <a:pPr fontAlgn="base">
                <a:spcBef>
                  <a:spcPct val="0"/>
                </a:spcBef>
                <a:spcAft>
                  <a:spcPct val="0"/>
                </a:spcAft>
                <a:defRPr/>
              </a:pPr>
              <a:endParaRPr lang="th-TH" sz="1800">
                <a:solidFill>
                  <a:srgbClr val="9999CC"/>
                </a:solidFill>
              </a:endParaRPr>
            </a:p>
          </p:txBody>
        </p:sp>
        <p:sp>
          <p:nvSpPr>
            <p:cNvPr id="38925" name="Rectangle 13"/>
            <p:cNvSpPr>
              <a:spLocks noChangeArrowheads="1"/>
            </p:cNvSpPr>
            <p:nvPr/>
          </p:nvSpPr>
          <p:spPr bwMode="auto">
            <a:xfrm>
              <a:off x="173" y="258"/>
              <a:ext cx="86" cy="86"/>
            </a:xfrm>
            <a:prstGeom prst="rect">
              <a:avLst/>
            </a:prstGeom>
            <a:solidFill>
              <a:schemeClr val="accent2"/>
            </a:solidFill>
            <a:ln w="9525">
              <a:noFill/>
              <a:miter lim="800000"/>
              <a:headEnd/>
              <a:tailEnd/>
            </a:ln>
          </p:spPr>
          <p:txBody>
            <a:bodyPr/>
            <a:lstStyle/>
            <a:p>
              <a:pPr fontAlgn="base">
                <a:spcBef>
                  <a:spcPct val="0"/>
                </a:spcBef>
                <a:spcAft>
                  <a:spcPct val="0"/>
                </a:spcAft>
                <a:defRPr/>
              </a:pPr>
              <a:endParaRPr lang="th-TH" sz="1800">
                <a:solidFill>
                  <a:srgbClr val="9999CC"/>
                </a:solidFill>
              </a:endParaRPr>
            </a:p>
          </p:txBody>
        </p:sp>
      </p:grpSp>
      <p:sp>
        <p:nvSpPr>
          <p:cNvPr id="2053" name="Rectangle 14"/>
          <p:cNvSpPr>
            <a:spLocks noGrp="1" noChangeArrowheads="1"/>
          </p:cNvSpPr>
          <p:nvPr>
            <p:ph type="title"/>
          </p:nvPr>
        </p:nvSpPr>
        <p:spPr bwMode="auto">
          <a:xfrm>
            <a:off x="609600" y="457200"/>
            <a:ext cx="109728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h-TH" altLang="th-TH" smtClean="0"/>
              <a:t>คลิกเพื่อแก้ไขลักษณะต้นแบบชื่อเรื่อง</a:t>
            </a:r>
          </a:p>
        </p:txBody>
      </p:sp>
      <p:sp>
        <p:nvSpPr>
          <p:cNvPr id="2054" name="Rectangle 15"/>
          <p:cNvSpPr>
            <a:spLocks noGrp="1" noChangeArrowheads="1"/>
          </p:cNvSpPr>
          <p:nvPr>
            <p:ph type="body" idx="1"/>
          </p:nvPr>
        </p:nvSpPr>
        <p:spPr bwMode="auto">
          <a:xfrm>
            <a:off x="609600" y="1981200"/>
            <a:ext cx="109728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h-TH" altLang="th-TH" smtClean="0"/>
              <a:t>คลิกเพื่อแก้ไขลักษณะของข้อความต้นแบบ</a:t>
            </a:r>
          </a:p>
          <a:p>
            <a:pPr lvl="1"/>
            <a:r>
              <a:rPr lang="th-TH" altLang="th-TH" smtClean="0"/>
              <a:t>ระดับที่สอง</a:t>
            </a:r>
          </a:p>
          <a:p>
            <a:pPr lvl="2"/>
            <a:r>
              <a:rPr lang="th-TH" altLang="th-TH" smtClean="0"/>
              <a:t>ระดับที่สาม</a:t>
            </a:r>
          </a:p>
          <a:p>
            <a:pPr lvl="3"/>
            <a:r>
              <a:rPr lang="th-TH" altLang="th-TH" smtClean="0"/>
              <a:t>ระดับที่สี่</a:t>
            </a:r>
          </a:p>
          <a:p>
            <a:pPr lvl="4"/>
            <a:r>
              <a:rPr lang="th-TH" altLang="th-TH" smtClean="0"/>
              <a:t>ระดับที่ห้า</a:t>
            </a:r>
          </a:p>
        </p:txBody>
      </p:sp>
      <p:sp>
        <p:nvSpPr>
          <p:cNvPr id="38929" name="Rectangle 17"/>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vl1pPr>
          </a:lstStyle>
          <a:p>
            <a:pPr fontAlgn="base">
              <a:spcBef>
                <a:spcPct val="0"/>
              </a:spcBef>
              <a:spcAft>
                <a:spcPct val="0"/>
              </a:spcAft>
              <a:defRPr/>
            </a:pPr>
            <a:endParaRPr lang="th-TH">
              <a:solidFill>
                <a:srgbClr val="000000"/>
              </a:solidFill>
            </a:endParaRPr>
          </a:p>
        </p:txBody>
      </p:sp>
    </p:spTree>
    <p:extLst>
      <p:ext uri="{BB962C8B-B14F-4D97-AF65-F5344CB8AC3E}">
        <p14:creationId xmlns:p14="http://schemas.microsoft.com/office/powerpoint/2010/main" val="1313311713"/>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Lst>
  <p:transition>
    <p:dissolve/>
  </p:transition>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pitchFamily="34" charset="0"/>
          <a:cs typeface="Angsana New" pitchFamily="18" charset="-34"/>
        </a:defRPr>
      </a:lvl2pPr>
      <a:lvl3pPr algn="l" rtl="0" eaLnBrk="0" fontAlgn="base" hangingPunct="0">
        <a:spcBef>
          <a:spcPct val="0"/>
        </a:spcBef>
        <a:spcAft>
          <a:spcPct val="0"/>
        </a:spcAft>
        <a:defRPr sz="4400">
          <a:solidFill>
            <a:schemeClr val="tx1"/>
          </a:solidFill>
          <a:latin typeface="Arial" pitchFamily="34" charset="0"/>
          <a:cs typeface="Angsana New" pitchFamily="18" charset="-34"/>
        </a:defRPr>
      </a:lvl3pPr>
      <a:lvl4pPr algn="l" rtl="0" eaLnBrk="0" fontAlgn="base" hangingPunct="0">
        <a:spcBef>
          <a:spcPct val="0"/>
        </a:spcBef>
        <a:spcAft>
          <a:spcPct val="0"/>
        </a:spcAft>
        <a:defRPr sz="4400">
          <a:solidFill>
            <a:schemeClr val="tx1"/>
          </a:solidFill>
          <a:latin typeface="Arial" pitchFamily="34" charset="0"/>
          <a:cs typeface="Angsana New" pitchFamily="18" charset="-34"/>
        </a:defRPr>
      </a:lvl4pPr>
      <a:lvl5pPr algn="l" rtl="0" eaLnBrk="0" fontAlgn="base" hangingPunct="0">
        <a:spcBef>
          <a:spcPct val="0"/>
        </a:spcBef>
        <a:spcAft>
          <a:spcPct val="0"/>
        </a:spcAft>
        <a:defRPr sz="4400">
          <a:solidFill>
            <a:schemeClr val="tx1"/>
          </a:solidFill>
          <a:latin typeface="Arial" pitchFamily="34" charset="0"/>
          <a:cs typeface="Angsana New" pitchFamily="18" charset="-34"/>
        </a:defRPr>
      </a:lvl5pPr>
      <a:lvl6pPr marL="457200" algn="l" rtl="0" fontAlgn="base">
        <a:spcBef>
          <a:spcPct val="0"/>
        </a:spcBef>
        <a:spcAft>
          <a:spcPct val="0"/>
        </a:spcAft>
        <a:defRPr sz="4400">
          <a:solidFill>
            <a:schemeClr val="tx1"/>
          </a:solidFill>
          <a:latin typeface="Arial" pitchFamily="34" charset="0"/>
          <a:cs typeface="Angsana New" pitchFamily="18" charset="-34"/>
        </a:defRPr>
      </a:lvl6pPr>
      <a:lvl7pPr marL="914400" algn="l" rtl="0" fontAlgn="base">
        <a:spcBef>
          <a:spcPct val="0"/>
        </a:spcBef>
        <a:spcAft>
          <a:spcPct val="0"/>
        </a:spcAft>
        <a:defRPr sz="4400">
          <a:solidFill>
            <a:schemeClr val="tx1"/>
          </a:solidFill>
          <a:latin typeface="Arial" pitchFamily="34" charset="0"/>
          <a:cs typeface="Angsana New" pitchFamily="18" charset="-34"/>
        </a:defRPr>
      </a:lvl7pPr>
      <a:lvl8pPr marL="1371600" algn="l" rtl="0" fontAlgn="base">
        <a:spcBef>
          <a:spcPct val="0"/>
        </a:spcBef>
        <a:spcAft>
          <a:spcPct val="0"/>
        </a:spcAft>
        <a:defRPr sz="4400">
          <a:solidFill>
            <a:schemeClr val="tx1"/>
          </a:solidFill>
          <a:latin typeface="Arial" pitchFamily="34" charset="0"/>
          <a:cs typeface="Angsana New" pitchFamily="18" charset="-34"/>
        </a:defRPr>
      </a:lvl8pPr>
      <a:lvl9pPr marL="1828800" algn="l" rtl="0" fontAlgn="base">
        <a:spcBef>
          <a:spcPct val="0"/>
        </a:spcBef>
        <a:spcAft>
          <a:spcPct val="0"/>
        </a:spcAft>
        <a:defRPr sz="4400">
          <a:solidFill>
            <a:schemeClr val="tx1"/>
          </a:solidFill>
          <a:latin typeface="Arial" pitchFamily="34" charset="0"/>
          <a:cs typeface="Angsana New" pitchFamily="18" charset="-34"/>
        </a:defRPr>
      </a:lvl9pPr>
    </p:titleStyle>
    <p:body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cs typeface="+mn-cs"/>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cs typeface="+mn-cs"/>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cs typeface="+mn-cs"/>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cs typeface="+mn-cs"/>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cs typeface="+mn-cs"/>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cs typeface="+mn-cs"/>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tx1"/>
            </a:gs>
            <a:gs pos="100000">
              <a:srgbClr val="66FF66"/>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11305117" cy="6173788"/>
            <a:chOff x="0" y="0"/>
            <a:chExt cx="5341" cy="3889"/>
          </a:xfrm>
        </p:grpSpPr>
        <p:sp>
          <p:nvSpPr>
            <p:cNvPr id="1035" name="Freeform 3"/>
            <p:cNvSpPr>
              <a:spLocks/>
            </p:cNvSpPr>
            <p:nvPr/>
          </p:nvSpPr>
          <p:spPr bwMode="auto">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1036" name="Freeform 4"/>
            <p:cNvSpPr>
              <a:spLocks/>
            </p:cNvSpPr>
            <p:nvPr/>
          </p:nvSpPr>
          <p:spPr bwMode="auto">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94" h="3223">
                  <a:moveTo>
                    <a:pt x="370" y="0"/>
                  </a:moveTo>
                  <a:lnTo>
                    <a:pt x="3393" y="3036"/>
                  </a:lnTo>
                  <a:lnTo>
                    <a:pt x="3208" y="3222"/>
                  </a:lnTo>
                  <a:lnTo>
                    <a:pt x="0" y="0"/>
                  </a:lnTo>
                  <a:lnTo>
                    <a:pt x="37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1037" name="Freeform 5"/>
            <p:cNvSpPr>
              <a:spLocks/>
            </p:cNvSpPr>
            <p:nvPr/>
          </p:nvSpPr>
          <p:spPr bwMode="auto">
            <a:xfrm>
              <a:off x="2187" y="0"/>
              <a:ext cx="2859"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9" h="2556">
                  <a:moveTo>
                    <a:pt x="630" y="0"/>
                  </a:moveTo>
                  <a:lnTo>
                    <a:pt x="2858" y="2238"/>
                  </a:lnTo>
                  <a:lnTo>
                    <a:pt x="2543" y="2555"/>
                  </a:lnTo>
                  <a:lnTo>
                    <a:pt x="0" y="0"/>
                  </a:lnTo>
                  <a:lnTo>
                    <a:pt x="63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sp>
          <p:nvSpPr>
            <p:cNvPr id="1038" name="Freeform 6"/>
            <p:cNvSpPr>
              <a:spLocks/>
            </p:cNvSpPr>
            <p:nvPr/>
          </p:nvSpPr>
          <p:spPr bwMode="auto">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86" h="2121">
                  <a:moveTo>
                    <a:pt x="0" y="0"/>
                  </a:moveTo>
                  <a:lnTo>
                    <a:pt x="2111" y="2120"/>
                  </a:lnTo>
                  <a:lnTo>
                    <a:pt x="2285" y="1945"/>
                  </a:lnTo>
                  <a:lnTo>
                    <a:pt x="348" y="0"/>
                  </a:lnTo>
                  <a:lnTo>
                    <a:pt x="0" y="0"/>
                  </a:lnTo>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th-TH" sz="2400">
                <a:solidFill>
                  <a:srgbClr val="FFFFFF"/>
                </a:solidFill>
              </a:endParaRPr>
            </a:p>
          </p:txBody>
        </p:sp>
      </p:grpSp>
      <p:sp>
        <p:nvSpPr>
          <p:cNvPr id="291847" name="Rectangle 7"/>
          <p:cNvSpPr>
            <a:spLocks noGrp="1" noChangeArrowheads="1"/>
          </p:cNvSpPr>
          <p:nvPr>
            <p:ph type="title"/>
          </p:nvPr>
        </p:nvSpPr>
        <p:spPr bwMode="auto">
          <a:xfrm>
            <a:off x="914400" y="228600"/>
            <a:ext cx="103632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ctr" anchorCtr="0" compatLnSpc="1">
            <a:prstTxWarp prst="textNoShape">
              <a:avLst/>
            </a:prstTxWarp>
          </a:bodyPr>
          <a:lstStyle/>
          <a:p>
            <a:pPr lvl="0"/>
            <a:r>
              <a:rPr lang="th-TH" altLang="th-TH" smtClean="0"/>
              <a:t>คลิกเพื่อแก้ไขลักษณะต้นแบบชื่อเรื่อง</a:t>
            </a:r>
            <a:endParaRPr lang="en-US" altLang="th-TH" smtClean="0"/>
          </a:p>
        </p:txBody>
      </p:sp>
      <p:sp>
        <p:nvSpPr>
          <p:cNvPr id="291848" name="Rectangle 8"/>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eaLnBrk="1" hangingPunct="1">
              <a:spcBef>
                <a:spcPct val="50000"/>
              </a:spcBef>
              <a:defRPr sz="1400"/>
            </a:lvl1pPr>
          </a:lstStyle>
          <a:p>
            <a:pPr fontAlgn="base">
              <a:spcAft>
                <a:spcPct val="0"/>
              </a:spcAft>
              <a:defRPr/>
            </a:pPr>
            <a:endParaRPr lang="en-US" altLang="th-TH">
              <a:solidFill>
                <a:srgbClr val="FFFFFF"/>
              </a:solidFill>
            </a:endParaRPr>
          </a:p>
        </p:txBody>
      </p:sp>
      <p:sp>
        <p:nvSpPr>
          <p:cNvPr id="291849" name="Rectangle 9"/>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spcBef>
                <a:spcPct val="50000"/>
              </a:spcBef>
              <a:defRPr sz="1400"/>
            </a:lvl1pPr>
          </a:lstStyle>
          <a:p>
            <a:pPr fontAlgn="base">
              <a:spcAft>
                <a:spcPct val="0"/>
              </a:spcAft>
              <a:defRPr/>
            </a:pPr>
            <a:endParaRPr lang="en-US" altLang="th-TH">
              <a:solidFill>
                <a:srgbClr val="FFFFFF"/>
              </a:solidFill>
            </a:endParaRPr>
          </a:p>
        </p:txBody>
      </p:sp>
      <p:sp>
        <p:nvSpPr>
          <p:cNvPr id="291850" name="Rectangle 10"/>
          <p:cNvSpPr>
            <a:spLocks noGrp="1" noChangeArrowheads="1"/>
          </p:cNvSpPr>
          <p:nvPr>
            <p:ph type="sldNum" sz="quarter" idx="4"/>
          </p:nvPr>
        </p:nvSpPr>
        <p:spPr bwMode="auto">
          <a:xfrm>
            <a:off x="93472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r" eaLnBrk="1" hangingPunct="1">
              <a:spcBef>
                <a:spcPct val="50000"/>
              </a:spcBef>
              <a:defRPr sz="1400"/>
            </a:lvl1pPr>
          </a:lstStyle>
          <a:p>
            <a:pPr fontAlgn="base">
              <a:spcAft>
                <a:spcPct val="0"/>
              </a:spcAft>
              <a:defRPr/>
            </a:pPr>
            <a:fld id="{872BEF09-13E6-48E3-927D-4DF8B843AB8A}" type="slidenum">
              <a:rPr lang="en-US" altLang="th-TH">
                <a:solidFill>
                  <a:srgbClr val="FFFFFF"/>
                </a:solidFill>
              </a:rPr>
              <a:pPr fontAlgn="base">
                <a:spcAft>
                  <a:spcPct val="0"/>
                </a:spcAft>
                <a:defRPr/>
              </a:pPr>
              <a:t>‹#›</a:t>
            </a:fld>
            <a:endParaRPr lang="en-US" altLang="th-TH">
              <a:solidFill>
                <a:srgbClr val="FFFFFF"/>
              </a:solidFill>
            </a:endParaRPr>
          </a:p>
        </p:txBody>
      </p:sp>
      <p:sp>
        <p:nvSpPr>
          <p:cNvPr id="291851" name="Rectangle 11"/>
          <p:cNvSpPr>
            <a:spLocks noGrp="1" noChangeArrowheads="1"/>
          </p:cNvSpPr>
          <p:nvPr>
            <p:ph type="body" idx="1"/>
          </p:nvPr>
        </p:nvSpPr>
        <p:spPr bwMode="auto">
          <a:xfrm>
            <a:off x="914400" y="1641475"/>
            <a:ext cx="10363200" cy="445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th-TH" altLang="th-TH" smtClean="0"/>
              <a:t>คลิกเพื่อแก้ไขลักษณะของข้อความต้นแบบ</a:t>
            </a:r>
            <a:endParaRPr lang="en-US" altLang="th-TH" smtClean="0"/>
          </a:p>
          <a:p>
            <a:pPr lvl="1"/>
            <a:r>
              <a:rPr lang="th-TH" altLang="th-TH" smtClean="0"/>
              <a:t>ระดับที่สอง</a:t>
            </a:r>
            <a:endParaRPr lang="en-US" altLang="th-TH" smtClean="0"/>
          </a:p>
          <a:p>
            <a:pPr lvl="2"/>
            <a:r>
              <a:rPr lang="th-TH" altLang="th-TH" smtClean="0"/>
              <a:t>ระดับที่สาม</a:t>
            </a:r>
            <a:endParaRPr lang="en-US" altLang="th-TH" smtClean="0"/>
          </a:p>
          <a:p>
            <a:pPr lvl="3"/>
            <a:r>
              <a:rPr lang="th-TH" altLang="th-TH" smtClean="0"/>
              <a:t>ระดับที่สี่</a:t>
            </a:r>
            <a:endParaRPr lang="en-US" altLang="th-TH" smtClean="0"/>
          </a:p>
          <a:p>
            <a:pPr lvl="4"/>
            <a:r>
              <a:rPr lang="th-TH" altLang="th-TH" smtClean="0"/>
              <a:t>ระดับที่ห้า</a:t>
            </a:r>
            <a:endParaRPr lang="en-US" altLang="th-TH" smtClean="0"/>
          </a:p>
        </p:txBody>
      </p:sp>
      <p:pic>
        <p:nvPicPr>
          <p:cNvPr id="1032" name="Picture 13" descr="logo"/>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566401" y="0"/>
            <a:ext cx="1293284"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Text Box 14"/>
          <p:cNvSpPr txBox="1">
            <a:spLocks noChangeArrowheads="1"/>
          </p:cNvSpPr>
          <p:nvPr/>
        </p:nvSpPr>
        <p:spPr bwMode="auto">
          <a:xfrm>
            <a:off x="10363200" y="762001"/>
            <a:ext cx="182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cs typeface="Angsana New" panose="02020603050405020304" pitchFamily="18" charset="-34"/>
              </a:defRPr>
            </a:lvl1pPr>
            <a:lvl2pPr marL="742950" indent="-285750">
              <a:defRPr sz="2400">
                <a:solidFill>
                  <a:schemeClr val="tx1"/>
                </a:solidFill>
                <a:latin typeface="Times New Roman" panose="02020603050405020304" pitchFamily="18" charset="0"/>
                <a:cs typeface="Angsana New" panose="02020603050405020304" pitchFamily="18" charset="-34"/>
              </a:defRPr>
            </a:lvl2pPr>
            <a:lvl3pPr marL="1143000" indent="-228600">
              <a:defRPr sz="2400">
                <a:solidFill>
                  <a:schemeClr val="tx1"/>
                </a:solidFill>
                <a:latin typeface="Times New Roman" panose="02020603050405020304" pitchFamily="18" charset="0"/>
                <a:cs typeface="Angsana New" panose="02020603050405020304" pitchFamily="18" charset="-34"/>
              </a:defRPr>
            </a:lvl3pPr>
            <a:lvl4pPr marL="1600200" indent="-228600">
              <a:defRPr sz="2400">
                <a:solidFill>
                  <a:schemeClr val="tx1"/>
                </a:solidFill>
                <a:latin typeface="Times New Roman" panose="02020603050405020304" pitchFamily="18" charset="0"/>
                <a:cs typeface="Angsana New" panose="02020603050405020304" pitchFamily="18" charset="-34"/>
              </a:defRPr>
            </a:lvl4pPr>
            <a:lvl5pPr marL="2057400" indent="-228600">
              <a:defRPr sz="24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9pPr>
          </a:lstStyle>
          <a:p>
            <a:pPr fontAlgn="base">
              <a:spcBef>
                <a:spcPct val="0"/>
              </a:spcBef>
              <a:spcAft>
                <a:spcPct val="0"/>
              </a:spcAft>
              <a:defRPr/>
            </a:pPr>
            <a:r>
              <a:rPr lang="en-US" altLang="th-TH" sz="1800" b="1">
                <a:solidFill>
                  <a:srgbClr val="FFFFFF"/>
                </a:solidFill>
              </a:rPr>
              <a:t> T     E    A</a:t>
            </a:r>
          </a:p>
        </p:txBody>
      </p:sp>
      <p:sp>
        <p:nvSpPr>
          <p:cNvPr id="1034" name="Text Box 16"/>
          <p:cNvSpPr txBox="1">
            <a:spLocks noChangeArrowheads="1"/>
          </p:cNvSpPr>
          <p:nvPr userDrawn="1"/>
        </p:nvSpPr>
        <p:spPr bwMode="auto">
          <a:xfrm>
            <a:off x="11472470" y="103189"/>
            <a:ext cx="431528" cy="461665"/>
          </a:xfrm>
          <a:prstGeom prst="rect">
            <a:avLst/>
          </a:prstGeom>
          <a:noFill/>
          <a:ln>
            <a:noFill/>
          </a:ln>
          <a:effectLst/>
          <a:extLst>
            <a:ext uri="{909E8E84-426E-40DD-AFC4-6F175D3DCCD1}">
              <a14:hiddenFill xmlns:a14="http://schemas.microsoft.com/office/drawing/2010/main">
                <a:gradFill rotWithShape="1">
                  <a:gsLst>
                    <a:gs pos="0">
                      <a:srgbClr val="CCFF66"/>
                    </a:gs>
                    <a:gs pos="50000">
                      <a:srgbClr val="FFFFFF"/>
                    </a:gs>
                    <a:gs pos="100000">
                      <a:srgbClr val="CCFF66"/>
                    </a:gs>
                  </a:gsLst>
                  <a:lin ang="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cs typeface="Angsana New" panose="02020603050405020304" pitchFamily="18" charset="-34"/>
              </a:defRPr>
            </a:lvl1pPr>
            <a:lvl2pPr marL="742950" indent="-285750">
              <a:defRPr sz="2400">
                <a:solidFill>
                  <a:schemeClr val="tx1"/>
                </a:solidFill>
                <a:latin typeface="Times New Roman" panose="02020603050405020304" pitchFamily="18" charset="0"/>
                <a:cs typeface="Angsana New" panose="02020603050405020304" pitchFamily="18" charset="-34"/>
              </a:defRPr>
            </a:lvl2pPr>
            <a:lvl3pPr marL="1143000" indent="-228600">
              <a:defRPr sz="2400">
                <a:solidFill>
                  <a:schemeClr val="tx1"/>
                </a:solidFill>
                <a:latin typeface="Times New Roman" panose="02020603050405020304" pitchFamily="18" charset="0"/>
                <a:cs typeface="Angsana New" panose="02020603050405020304" pitchFamily="18" charset="-34"/>
              </a:defRPr>
            </a:lvl3pPr>
            <a:lvl4pPr marL="1600200" indent="-228600">
              <a:defRPr sz="2400">
                <a:solidFill>
                  <a:schemeClr val="tx1"/>
                </a:solidFill>
                <a:latin typeface="Times New Roman" panose="02020603050405020304" pitchFamily="18" charset="0"/>
                <a:cs typeface="Angsana New" panose="02020603050405020304" pitchFamily="18" charset="-34"/>
              </a:defRPr>
            </a:lvl4pPr>
            <a:lvl5pPr marL="2057400" indent="-228600">
              <a:defRPr sz="24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ngsana New" panose="02020603050405020304" pitchFamily="18" charset="-34"/>
              </a:defRPr>
            </a:lvl9pPr>
          </a:lstStyle>
          <a:p>
            <a:pPr algn="ctr" fontAlgn="base">
              <a:spcBef>
                <a:spcPct val="0"/>
              </a:spcBef>
              <a:spcAft>
                <a:spcPct val="0"/>
              </a:spcAft>
              <a:defRPr/>
            </a:pPr>
            <a:fld id="{52710C65-485B-4A27-A6FD-7C85FFE61A72}" type="slidenum">
              <a:rPr lang="en-US" altLang="th-TH" sz="2400" b="1">
                <a:solidFill>
                  <a:srgbClr val="000000"/>
                </a:solidFill>
                <a:latin typeface="Browallia New" panose="020B0604020202020204" pitchFamily="34" charset="-34"/>
                <a:cs typeface="Browallia New" panose="020B0604020202020204" pitchFamily="34" charset="-34"/>
              </a:rPr>
              <a:pPr algn="ctr" fontAlgn="base">
                <a:spcBef>
                  <a:spcPct val="0"/>
                </a:spcBef>
                <a:spcAft>
                  <a:spcPct val="0"/>
                </a:spcAft>
                <a:defRPr/>
              </a:pPr>
              <a:t>‹#›</a:t>
            </a:fld>
            <a:endParaRPr lang="th-TH" altLang="th-TH" sz="2400" b="1">
              <a:solidFill>
                <a:srgbClr val="000000"/>
              </a:solidFill>
              <a:latin typeface="Browallia New" panose="020B0604020202020204" pitchFamily="34" charset="-34"/>
              <a:cs typeface="Browallia New" panose="020B0604020202020204" pitchFamily="34" charset="-34"/>
            </a:endParaRPr>
          </a:p>
        </p:txBody>
      </p:sp>
    </p:spTree>
    <p:extLst>
      <p:ext uri="{BB962C8B-B14F-4D97-AF65-F5344CB8AC3E}">
        <p14:creationId xmlns:p14="http://schemas.microsoft.com/office/powerpoint/2010/main" val="2153397482"/>
      </p:ext>
    </p:extLst>
  </p:cSld>
  <p:clrMap bg1="dk2" tx1="lt1" bg2="dk1" tx2="lt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hf hdr="0" ftr="0" dt="0"/>
  <p:txStyles>
    <p:titleStyle>
      <a:lvl1pPr algn="ctr" rtl="0" eaLnBrk="0" fontAlgn="base" hangingPunct="0">
        <a:spcBef>
          <a:spcPct val="0"/>
        </a:spcBef>
        <a:spcAft>
          <a:spcPct val="0"/>
        </a:spcAft>
        <a:defRPr sz="4400"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2pPr>
      <a:lvl3pPr algn="ctr" rtl="0" eaLnBrk="0" fontAlgn="base" hangingPunct="0">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3pPr>
      <a:lvl4pPr algn="ctr" rtl="0" eaLnBrk="0" fontAlgn="base" hangingPunct="0">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4pPr>
      <a:lvl5pPr algn="ctr" rtl="0" eaLnBrk="0" fontAlgn="base" hangingPunct="0">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5pPr>
      <a:lvl6pPr marL="457200" algn="ctr" rtl="0" fontAlgn="base">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6pPr>
      <a:lvl7pPr marL="914400" algn="ctr" rtl="0" fontAlgn="base">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7pPr>
      <a:lvl8pPr marL="1371600" algn="ctr" rtl="0" fontAlgn="base">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8pPr>
      <a:lvl9pPr marL="1828800" algn="ctr" rtl="0" fontAlgn="base">
        <a:spcBef>
          <a:spcPct val="0"/>
        </a:spcBef>
        <a:spcAft>
          <a:spcPct val="0"/>
        </a:spcAft>
        <a:defRPr sz="4400">
          <a:solidFill>
            <a:schemeClr val="tx2"/>
          </a:solidFill>
          <a:effectLst>
            <a:outerShdw blurRad="38100" dist="38100" dir="2700000" algn="tl">
              <a:srgbClr val="C0C0C0"/>
            </a:outerShdw>
          </a:effectLst>
          <a:latin typeface="Times New Roman" panose="02020603050405020304" pitchFamily="18" charset="0"/>
          <a:cs typeface="Angsana New" panose="02020603050405020304" pitchFamily="18" charset="-34"/>
        </a:defRPr>
      </a:lvl9pPr>
    </p:titleStyle>
    <p:bodyStyle>
      <a:lvl1pPr marL="342900" indent="-342900" algn="l" rtl="0" eaLnBrk="0" fontAlgn="base" hangingPunct="0">
        <a:spcBef>
          <a:spcPct val="20000"/>
        </a:spcBef>
        <a:spcAft>
          <a:spcPct val="0"/>
        </a:spcAft>
        <a:buClr>
          <a:schemeClr val="tx2"/>
        </a:buClr>
        <a:buSzPct val="75000"/>
        <a:buFont typeface="Wingdings" panose="05000000000000000000" pitchFamily="2" charset="2"/>
        <a:buChar char="n"/>
        <a:defRPr sz="3200" kern="1200">
          <a:solidFill>
            <a:schemeClr val="tx1"/>
          </a:solidFill>
          <a:effectLst>
            <a:outerShdw blurRad="38100" dist="38100" dir="2700000" algn="tl">
              <a:srgbClr val="C0C0C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C0C0C0"/>
            </a:outerShdw>
          </a:effectLst>
          <a:latin typeface="+mn-lt"/>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effectLst>
            <a:outerShdw blurRad="38100" dist="38100" dir="2700000" algn="tl">
              <a:srgbClr val="C0C0C0"/>
            </a:outerShdw>
          </a:effectLst>
          <a:latin typeface="+mn-lt"/>
          <a:ea typeface="+mn-ea"/>
          <a:cs typeface="+mn-cs"/>
        </a:defRPr>
      </a:lvl3pPr>
      <a:lvl4pPr marL="1600200" indent="-228600" algn="l" rtl="0" eaLnBrk="0" fontAlgn="base" hangingPunct="0">
        <a:spcBef>
          <a:spcPct val="20000"/>
        </a:spcBef>
        <a:spcAft>
          <a:spcPct val="0"/>
        </a:spcAft>
        <a:buClr>
          <a:schemeClr val="tx2"/>
        </a:buClr>
        <a:buSzPct val="75000"/>
        <a:buFont typeface="Wingdings" panose="05000000000000000000" pitchFamily="2" charset="2"/>
        <a:buChar char="n"/>
        <a:defRPr sz="2000" kern="1200">
          <a:solidFill>
            <a:schemeClr val="tx1"/>
          </a:solidFill>
          <a:effectLst>
            <a:outerShdw blurRad="38100" dist="38100" dir="2700000" algn="tl">
              <a:srgbClr val="C0C0C0"/>
            </a:outerShdw>
          </a:effectLst>
          <a:latin typeface="+mn-lt"/>
          <a:ea typeface="+mn-ea"/>
          <a:cs typeface="+mn-cs"/>
        </a:defRPr>
      </a:lvl4pPr>
      <a:lvl5pPr marL="2057400" indent="-228600" algn="l" rtl="0" eaLnBrk="0" fontAlgn="base" hangingPunct="0">
        <a:spcBef>
          <a:spcPct val="20000"/>
        </a:spcBef>
        <a:spcAft>
          <a:spcPct val="0"/>
        </a:spcAft>
        <a:buClr>
          <a:schemeClr val="tx1"/>
        </a:buClr>
        <a:buChar char="–"/>
        <a:defRPr sz="2000"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68.x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7.xml"/></Relationships>
</file>

<file path=ppt/slides/_rels/slide3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9.xml"/></Relationships>
</file>

<file path=ppt/slides/_rels/slide3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7.xml"/></Relationships>
</file>

<file path=ppt/slides/_rels/slide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7.xml"/></Relationships>
</file>

<file path=ppt/slides/_rels/slide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3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5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2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9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9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9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4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0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ctrTitle"/>
          </p:nvPr>
        </p:nvSpPr>
        <p:spPr/>
        <p:txBody>
          <a:bodyPr>
            <a:normAutofit/>
          </a:bodyPr>
          <a:lstStyle/>
          <a:p>
            <a:r>
              <a:rPr lang="th-TH" sz="6600" b="1" dirty="0" smtClean="0"/>
              <a:t>เทคนิคการประเมินความรู้ความสามารถ</a:t>
            </a:r>
            <a:endParaRPr lang="th-TH" sz="6600" b="1" dirty="0"/>
          </a:p>
        </p:txBody>
      </p:sp>
      <p:sp>
        <p:nvSpPr>
          <p:cNvPr id="3" name="ชื่อเรื่องรอง 2"/>
          <p:cNvSpPr>
            <a:spLocks noGrp="1"/>
          </p:cNvSpPr>
          <p:nvPr>
            <p:ph type="subTitle" idx="1"/>
          </p:nvPr>
        </p:nvSpPr>
        <p:spPr/>
        <p:txBody>
          <a:bodyPr/>
          <a:lstStyle/>
          <a:p>
            <a:endParaRPr lang="th-TH" dirty="0" smtClean="0"/>
          </a:p>
          <a:p>
            <a:r>
              <a:rPr lang="th-TH" sz="6000" b="1" dirty="0" err="1" smtClean="0"/>
              <a:t>สมพงษ์</a:t>
            </a:r>
            <a:r>
              <a:rPr lang="th-TH" sz="6000" b="1" dirty="0" smtClean="0"/>
              <a:t>   ส่งแสง</a:t>
            </a:r>
            <a:endParaRPr lang="th-TH" sz="6000" b="1" dirty="0"/>
          </a:p>
        </p:txBody>
      </p:sp>
    </p:spTree>
    <p:extLst>
      <p:ext uri="{BB962C8B-B14F-4D97-AF65-F5344CB8AC3E}">
        <p14:creationId xmlns:p14="http://schemas.microsoft.com/office/powerpoint/2010/main" val="3864262220"/>
      </p:ext>
    </p:extLst>
  </p:cSld>
  <p:clrMapOvr>
    <a:masterClrMapping/>
  </p:clrMapOvr>
  <p:transition spd="med">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สี่เหลี่ยมผืนผ้า 1"/>
          <p:cNvSpPr/>
          <p:nvPr/>
        </p:nvSpPr>
        <p:spPr>
          <a:xfrm>
            <a:off x="629920" y="451733"/>
            <a:ext cx="10993120" cy="5909310"/>
          </a:xfrm>
          <a:prstGeom prst="rect">
            <a:avLst/>
          </a:prstGeom>
        </p:spPr>
        <p:txBody>
          <a:bodyPr wrap="square">
            <a:spAutoFit/>
          </a:bodyPr>
          <a:lstStyle/>
          <a:p>
            <a:r>
              <a:rPr lang="th-TH" sz="5400" b="1" dirty="0">
                <a:solidFill>
                  <a:srgbClr val="FF0000"/>
                </a:solidFill>
                <a:latin typeface="THSarabunPSK"/>
              </a:rPr>
              <a:t>ข้อ ๒ การประเมินให้เป็นไปตามหลักเกณฑ์ ดังนี้</a:t>
            </a:r>
          </a:p>
          <a:p>
            <a:r>
              <a:rPr lang="th-TH" sz="4000" dirty="0">
                <a:solidFill>
                  <a:prstClr val="black"/>
                </a:solidFill>
                <a:latin typeface="THSarabunPSK"/>
              </a:rPr>
              <a:t> </a:t>
            </a:r>
            <a:r>
              <a:rPr lang="th-TH" sz="5400" dirty="0">
                <a:solidFill>
                  <a:prstClr val="black"/>
                </a:solidFill>
                <a:latin typeface="THSarabunPSK"/>
              </a:rPr>
              <a:t>(๔) คุณลักษณะส่วนบุคคลที่แสดงถึงศักยภาพในการประกอบอาชีพหรือการทำงานที่มีอยู่ในตัวบุคคล เช่น </a:t>
            </a:r>
            <a:r>
              <a:rPr lang="th-TH" sz="5400" dirty="0" smtClean="0">
                <a:solidFill>
                  <a:srgbClr val="00B050"/>
                </a:solidFill>
                <a:latin typeface="THSarabunPSK"/>
              </a:rPr>
              <a:t>ทักษะในการจัดการเกี่ยวกับการปฏิบัติงาน </a:t>
            </a:r>
            <a:r>
              <a:rPr lang="th-TH" sz="5400" dirty="0">
                <a:solidFill>
                  <a:srgbClr val="0070C0"/>
                </a:solidFill>
                <a:latin typeface="THSarabunPSK"/>
              </a:rPr>
              <a:t>ทักษ</a:t>
            </a:r>
            <a:r>
              <a:rPr lang="th-TH" sz="5400" dirty="0" smtClean="0">
                <a:solidFill>
                  <a:srgbClr val="0070C0"/>
                </a:solidFill>
                <a:latin typeface="THSarabunPSK"/>
              </a:rPr>
              <a:t>ะ</a:t>
            </a:r>
            <a:r>
              <a:rPr lang="th-TH" sz="5400" dirty="0">
                <a:solidFill>
                  <a:srgbClr val="0070C0"/>
                </a:solidFill>
                <a:latin typeface="THSarabunPSK"/>
              </a:rPr>
              <a:t>เกี่ยวกับสภาพแวดล้อมในการปฏิบัติงาน</a:t>
            </a:r>
            <a:r>
              <a:rPr lang="th-TH" sz="5400" dirty="0">
                <a:solidFill>
                  <a:prstClr val="black"/>
                </a:solidFill>
                <a:latin typeface="THSarabunPSK"/>
              </a:rPr>
              <a:t> </a:t>
            </a:r>
            <a:r>
              <a:rPr lang="th-TH" sz="5400" dirty="0">
                <a:solidFill>
                  <a:schemeClr val="accent2">
                    <a:lumMod val="75000"/>
                  </a:schemeClr>
                </a:solidFill>
                <a:latin typeface="THSarabunPSK"/>
              </a:rPr>
              <a:t>ทักษะในการเรียนรู้เกี่ยวกับสถานที่ทำงาน</a:t>
            </a:r>
            <a:r>
              <a:rPr lang="th-TH" sz="5400" dirty="0">
                <a:solidFill>
                  <a:prstClr val="black"/>
                </a:solidFill>
                <a:latin typeface="THSarabunPSK"/>
              </a:rPr>
              <a:t> </a:t>
            </a:r>
            <a:r>
              <a:rPr lang="th-TH" sz="5400" dirty="0">
                <a:solidFill>
                  <a:srgbClr val="FF33CC"/>
                </a:solidFill>
                <a:latin typeface="THSarabunPSK"/>
              </a:rPr>
              <a:t>ทักษะในเรื่องของความสัมพันธ์ภายในหน่วยงาน</a:t>
            </a:r>
            <a:r>
              <a:rPr lang="th-TH" sz="5400" dirty="0">
                <a:solidFill>
                  <a:prstClr val="black"/>
                </a:solidFill>
                <a:latin typeface="THSarabunPSK"/>
              </a:rPr>
              <a:t> เป็นต้น</a:t>
            </a:r>
            <a:endParaRPr lang="th-TH" sz="5400" dirty="0">
              <a:solidFill>
                <a:prstClr val="black"/>
              </a:solidFill>
            </a:endParaRPr>
          </a:p>
        </p:txBody>
      </p:sp>
    </p:spTree>
    <p:extLst>
      <p:ext uri="{BB962C8B-B14F-4D97-AF65-F5344CB8AC3E}">
        <p14:creationId xmlns:p14="http://schemas.microsoft.com/office/powerpoint/2010/main" val="1330765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677334" y="392284"/>
            <a:ext cx="8596668" cy="1320800"/>
          </a:xfrm>
        </p:spPr>
        <p:txBody>
          <a:bodyPr anchor="ctr">
            <a:normAutofit/>
          </a:bodyPr>
          <a:lstStyle/>
          <a:p>
            <a:pPr algn="ctr"/>
            <a:r>
              <a:rPr lang="th-TH" sz="5400" b="1" dirty="0" smtClean="0">
                <a:solidFill>
                  <a:srgbClr val="FF0000"/>
                </a:solidFill>
              </a:rPr>
              <a:t>เทคนิคการประเมินความรู้ความสามารถ</a:t>
            </a:r>
            <a:endParaRPr lang="th-TH" sz="5400" b="1" dirty="0">
              <a:solidFill>
                <a:srgbClr val="FF0000"/>
              </a:solidFill>
            </a:endParaRPr>
          </a:p>
        </p:txBody>
      </p:sp>
      <p:sp>
        <p:nvSpPr>
          <p:cNvPr id="3" name="ตัวแทนเนื้อหา 2"/>
          <p:cNvSpPr>
            <a:spLocks noGrp="1"/>
          </p:cNvSpPr>
          <p:nvPr>
            <p:ph idx="1"/>
          </p:nvPr>
        </p:nvSpPr>
        <p:spPr>
          <a:xfrm>
            <a:off x="677334" y="1713084"/>
            <a:ext cx="9791114" cy="4351338"/>
          </a:xfrm>
        </p:spPr>
        <p:txBody>
          <a:bodyPr>
            <a:normAutofit fontScale="92500" lnSpcReduction="10000"/>
          </a:bodyPr>
          <a:lstStyle/>
          <a:p>
            <a:pPr marL="0" indent="0">
              <a:buNone/>
            </a:pPr>
            <a:r>
              <a:rPr lang="th-TH" sz="4800" b="1" dirty="0" smtClean="0"/>
              <a:t>มีความจำเป็น และสำคัญต่อผู้ประเมินคือ</a:t>
            </a:r>
          </a:p>
          <a:p>
            <a:pPr marL="0" indent="0">
              <a:buNone/>
            </a:pPr>
            <a:r>
              <a:rPr lang="th-TH" sz="4800" b="1" dirty="0" smtClean="0"/>
              <a:t>   </a:t>
            </a:r>
            <a:r>
              <a:rPr lang="th-TH" sz="4800" b="1" dirty="0" smtClean="0">
                <a:solidFill>
                  <a:schemeClr val="accent5"/>
                </a:solidFill>
              </a:rPr>
              <a:t>เพื่อให้ผู้ประเมินเลือกกลวิธีต่างๆมาใช้ในการประเมินความรู้ความสามารถของผู้ถูกประเมินและเป็นไปตามที่ ก.ม.กำหนด โดยต้องกล้าตัดสินใจว่า ถูกหรือผิด ทั้งนี้ต้องอาศัยหลักคุณธรรมและจริยธรรม ในวิชาชีพ</a:t>
            </a:r>
            <a:endParaRPr lang="th-TH" sz="4800" b="1" dirty="0">
              <a:solidFill>
                <a:schemeClr val="accent5"/>
              </a:solidFill>
            </a:endParaRPr>
          </a:p>
          <a:p>
            <a:pPr marL="0" indent="0">
              <a:buNone/>
            </a:pPr>
            <a:endParaRPr lang="th-TH" sz="4800" b="1" dirty="0" smtClean="0"/>
          </a:p>
          <a:p>
            <a:pPr marL="0" indent="0">
              <a:buNone/>
            </a:pPr>
            <a:r>
              <a:rPr lang="th-TH" dirty="0"/>
              <a:t> </a:t>
            </a:r>
            <a:r>
              <a:rPr lang="th-TH" dirty="0" smtClean="0"/>
              <a:t>   </a:t>
            </a:r>
            <a:endParaRPr lang="th-TH" sz="4800" b="1" dirty="0" smtClean="0"/>
          </a:p>
        </p:txBody>
      </p:sp>
    </p:spTree>
    <p:extLst>
      <p:ext uri="{BB962C8B-B14F-4D97-AF65-F5344CB8AC3E}">
        <p14:creationId xmlns:p14="http://schemas.microsoft.com/office/powerpoint/2010/main" val="1733238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4066" name="Rectangle 1026"/>
          <p:cNvSpPr>
            <a:spLocks noGrp="1" noChangeArrowheads="1"/>
          </p:cNvSpPr>
          <p:nvPr>
            <p:ph type="ctrTitle"/>
          </p:nvPr>
        </p:nvSpPr>
        <p:spPr>
          <a:xfrm>
            <a:off x="2209800" y="381000"/>
            <a:ext cx="7772400" cy="1066800"/>
          </a:xfrm>
        </p:spPr>
        <p:txBody>
          <a:bodyPr/>
          <a:lstStyle/>
          <a:p>
            <a:pPr eaLnBrk="1" hangingPunct="1">
              <a:defRPr/>
            </a:pPr>
            <a:r>
              <a:rPr lang="th-TH" altLang="th-TH" b="1" dirty="0" smtClean="0">
                <a:solidFill>
                  <a:schemeClr val="bg2"/>
                </a:solidFill>
              </a:rPr>
              <a:t>เทคนิคการประเมินความรู้ความสามารถ หมายถึง</a:t>
            </a:r>
            <a:endParaRPr lang="th-TH" altLang="th-TH" b="1" dirty="0" smtClean="0">
              <a:solidFill>
                <a:schemeClr val="bg2"/>
              </a:solidFill>
            </a:endParaRPr>
          </a:p>
        </p:txBody>
      </p:sp>
      <p:sp>
        <p:nvSpPr>
          <p:cNvPr id="344067" name="Rectangle 1027"/>
          <p:cNvSpPr>
            <a:spLocks noGrp="1" noChangeArrowheads="1"/>
          </p:cNvSpPr>
          <p:nvPr>
            <p:ph type="subTitle" idx="1"/>
          </p:nvPr>
        </p:nvSpPr>
        <p:spPr>
          <a:xfrm>
            <a:off x="1282889" y="1692642"/>
            <a:ext cx="10304060" cy="4343400"/>
          </a:xfrm>
        </p:spPr>
        <p:txBody>
          <a:bodyPr/>
          <a:lstStyle/>
          <a:p>
            <a:pPr algn="thaiDist" eaLnBrk="1" hangingPunct="1">
              <a:defRPr/>
            </a:pPr>
            <a:r>
              <a:rPr lang="th-TH" altLang="th-TH" dirty="0" smtClean="0">
                <a:solidFill>
                  <a:schemeClr val="bg2"/>
                </a:solidFill>
                <a:effectLst/>
              </a:rPr>
              <a:t>   </a:t>
            </a:r>
            <a:r>
              <a:rPr lang="th-TH" altLang="th-TH" sz="4400" b="1" dirty="0">
                <a:solidFill>
                  <a:schemeClr val="bg2"/>
                </a:solidFill>
                <a:effectLst/>
              </a:rPr>
              <a:t>กลยุทธ์</a:t>
            </a:r>
            <a:r>
              <a:rPr lang="th-TH" altLang="th-TH" sz="4400" b="1" dirty="0" smtClean="0">
                <a:solidFill>
                  <a:schemeClr val="bg2"/>
                </a:solidFill>
                <a:effectLst/>
              </a:rPr>
              <a:t>ที่ดำเนินการ</a:t>
            </a:r>
            <a:r>
              <a:rPr lang="th-TH" altLang="th-TH" sz="4400" b="1" dirty="0">
                <a:solidFill>
                  <a:schemeClr val="bg2"/>
                </a:solidFill>
                <a:effectLst/>
              </a:rPr>
              <a:t>ด้านการจัดการอย่างเป็นระบบและเป็นอิสระ เพื่อกำหนดกิจกรรมด้านความรู้ความสามารถและผลที่เกี่ยวข้องว่าเป็นไปตามที่กำหนดไว้หรือไม่ โดยผู้ที่เกี่ยวข้องกับระบบ ฯ เพื่อที่จะรับรองและประเมินผลอย่างถูกต้อง และรายงานผล</a:t>
            </a:r>
            <a:r>
              <a:rPr lang="th-TH" altLang="th-TH" sz="4400" b="1" dirty="0" smtClean="0">
                <a:solidFill>
                  <a:schemeClr val="bg2"/>
                </a:solidFill>
                <a:effectLst/>
              </a:rPr>
              <a:t>การประเมิน</a:t>
            </a:r>
            <a:r>
              <a:rPr lang="th-TH" altLang="th-TH" sz="4400" b="1" dirty="0">
                <a:solidFill>
                  <a:schemeClr val="bg2"/>
                </a:solidFill>
                <a:effectLst/>
              </a:rPr>
              <a:t>แก่ผู้ที่เกี่ยวข้องทราบ</a:t>
            </a:r>
            <a:endParaRPr lang="th-TH" altLang="th-TH" sz="4400" dirty="0">
              <a:solidFill>
                <a:schemeClr val="bg2"/>
              </a:solidFill>
              <a:effectLst/>
            </a:endParaRPr>
          </a:p>
        </p:txBody>
      </p:sp>
    </p:spTree>
    <p:extLst>
      <p:ext uri="{BB962C8B-B14F-4D97-AF65-F5344CB8AC3E}">
        <p14:creationId xmlns:p14="http://schemas.microsoft.com/office/powerpoint/2010/main" val="3821206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a:bodyPr>
          <a:lstStyle/>
          <a:p>
            <a:pPr algn="ctr"/>
            <a:r>
              <a:rPr lang="th-TH" sz="5400" b="1" dirty="0" smtClean="0">
                <a:solidFill>
                  <a:srgbClr val="FF0000"/>
                </a:solidFill>
                <a:latin typeface="AngsanaUPC" panose="02020603050405020304" pitchFamily="18" charset="-34"/>
                <a:cs typeface="AngsanaUPC" panose="02020603050405020304" pitchFamily="18" charset="-34"/>
              </a:rPr>
              <a:t>หัวข้อบรรยาย</a:t>
            </a:r>
            <a:endParaRPr lang="th-TH" sz="5400" b="1" dirty="0">
              <a:solidFill>
                <a:srgbClr val="FF0000"/>
              </a:solidFill>
              <a:latin typeface="AngsanaUPC" panose="02020603050405020304" pitchFamily="18" charset="-34"/>
              <a:cs typeface="AngsanaUPC" panose="02020603050405020304" pitchFamily="18" charset="-34"/>
            </a:endParaRPr>
          </a:p>
        </p:txBody>
      </p:sp>
      <p:sp>
        <p:nvSpPr>
          <p:cNvPr id="3" name="ตัวแทนเนื้อหา 2"/>
          <p:cNvSpPr>
            <a:spLocks noGrp="1"/>
          </p:cNvSpPr>
          <p:nvPr>
            <p:ph idx="1"/>
          </p:nvPr>
        </p:nvSpPr>
        <p:spPr>
          <a:xfrm>
            <a:off x="2265528" y="1477109"/>
            <a:ext cx="8720919" cy="4555202"/>
          </a:xfrm>
        </p:spPr>
        <p:txBody>
          <a:bodyPr>
            <a:normAutofit/>
          </a:bodyPr>
          <a:lstStyle/>
          <a:p>
            <a:pPr marL="0" lvl="0" indent="0">
              <a:spcBef>
                <a:spcPts val="0"/>
              </a:spcBef>
              <a:buNone/>
            </a:pPr>
            <a:r>
              <a:rPr lang="th-TH" sz="4800" b="1" dirty="0" smtClean="0">
                <a:solidFill>
                  <a:prstClr val="black"/>
                </a:solidFill>
                <a:latin typeface="AngsanaUPC" panose="02020603050405020304" pitchFamily="18" charset="-34"/>
                <a:cs typeface="AngsanaUPC" panose="02020603050405020304" pitchFamily="18" charset="-34"/>
              </a:rPr>
              <a:t>   </a:t>
            </a:r>
            <a:r>
              <a:rPr lang="en-US" sz="4800" b="1" dirty="0" smtClean="0">
                <a:solidFill>
                  <a:srgbClr val="00B0F0"/>
                </a:solidFill>
                <a:latin typeface="AngsanaUPC" panose="02020603050405020304" pitchFamily="18" charset="-34"/>
                <a:cs typeface="AngsanaUPC" panose="02020603050405020304" pitchFamily="18" charset="-34"/>
              </a:rPr>
              <a:t>1 </a:t>
            </a:r>
            <a:r>
              <a:rPr lang="th-TH" sz="4800" b="1" dirty="0" smtClean="0">
                <a:solidFill>
                  <a:srgbClr val="00B0F0"/>
                </a:solidFill>
                <a:latin typeface="AngsanaUPC" panose="02020603050405020304" pitchFamily="18" charset="-34"/>
                <a:cs typeface="AngsanaUPC" panose="02020603050405020304" pitchFamily="18" charset="-34"/>
              </a:rPr>
              <a:t>เทคนิคการ</a:t>
            </a:r>
            <a:r>
              <a:rPr lang="th-TH" sz="4800" b="1" dirty="0">
                <a:solidFill>
                  <a:srgbClr val="00B0F0"/>
                </a:solidFill>
                <a:latin typeface="AngsanaUPC" panose="02020603050405020304" pitchFamily="18" charset="-34"/>
                <a:cs typeface="AngsanaUPC" panose="02020603050405020304" pitchFamily="18" charset="-34"/>
              </a:rPr>
              <a:t>ตรวจสอบ</a:t>
            </a:r>
            <a:r>
              <a:rPr lang="th-TH" sz="4800" b="1" dirty="0" smtClean="0">
                <a:solidFill>
                  <a:srgbClr val="00B0F0"/>
                </a:solidFill>
                <a:latin typeface="AngsanaUPC" panose="02020603050405020304" pitchFamily="18" charset="-34"/>
                <a:cs typeface="AngsanaUPC" panose="02020603050405020304" pitchFamily="18" charset="-34"/>
              </a:rPr>
              <a:t>เอกสาร </a:t>
            </a:r>
            <a:endParaRPr lang="th-TH" sz="4800" b="1" dirty="0">
              <a:solidFill>
                <a:srgbClr val="00B0F0"/>
              </a:solidFill>
              <a:latin typeface="AngsanaUPC" panose="02020603050405020304" pitchFamily="18" charset="-34"/>
              <a:cs typeface="AngsanaUPC" panose="02020603050405020304" pitchFamily="18" charset="-34"/>
            </a:endParaRPr>
          </a:p>
          <a:p>
            <a:pPr marL="0" lvl="0" indent="0">
              <a:spcBef>
                <a:spcPts val="0"/>
              </a:spcBef>
              <a:buNone/>
            </a:pPr>
            <a:r>
              <a:rPr lang="en-US" sz="4800" b="1" dirty="0" smtClean="0">
                <a:solidFill>
                  <a:prstClr val="black"/>
                </a:solidFill>
                <a:latin typeface="AngsanaUPC" panose="02020603050405020304" pitchFamily="18" charset="-34"/>
                <a:cs typeface="AngsanaUPC" panose="02020603050405020304" pitchFamily="18" charset="-34"/>
              </a:rPr>
              <a:t>   2 </a:t>
            </a:r>
            <a:r>
              <a:rPr lang="th-TH" sz="4800" b="1" dirty="0" smtClean="0">
                <a:solidFill>
                  <a:prstClr val="black"/>
                </a:solidFill>
                <a:latin typeface="AngsanaUPC" panose="02020603050405020304" pitchFamily="18" charset="-34"/>
                <a:cs typeface="AngsanaUPC" panose="02020603050405020304" pitchFamily="18" charset="-34"/>
              </a:rPr>
              <a:t>เทคนิคการ</a:t>
            </a:r>
            <a:r>
              <a:rPr lang="th-TH" sz="4800" b="1" dirty="0">
                <a:solidFill>
                  <a:prstClr val="black"/>
                </a:solidFill>
                <a:latin typeface="AngsanaUPC" panose="02020603050405020304" pitchFamily="18" charset="-34"/>
                <a:cs typeface="AngsanaUPC" panose="02020603050405020304" pitchFamily="18" charset="-34"/>
              </a:rPr>
              <a:t>สัมภาษณ์ </a:t>
            </a:r>
            <a:endParaRPr lang="en-US" sz="4800" b="1" dirty="0" smtClean="0">
              <a:solidFill>
                <a:prstClr val="black"/>
              </a:solidFill>
              <a:latin typeface="AngsanaUPC" panose="02020603050405020304" pitchFamily="18" charset="-34"/>
              <a:cs typeface="AngsanaUPC" panose="02020603050405020304" pitchFamily="18" charset="-34"/>
            </a:endParaRPr>
          </a:p>
          <a:p>
            <a:pPr marL="0" lvl="0" indent="0">
              <a:spcBef>
                <a:spcPts val="0"/>
              </a:spcBef>
              <a:buNone/>
            </a:pPr>
            <a:r>
              <a:rPr lang="en-US" sz="4800" b="1" dirty="0">
                <a:solidFill>
                  <a:prstClr val="black"/>
                </a:solidFill>
                <a:latin typeface="AngsanaUPC" panose="02020603050405020304" pitchFamily="18" charset="-34"/>
                <a:cs typeface="AngsanaUPC" panose="02020603050405020304" pitchFamily="18" charset="-34"/>
              </a:rPr>
              <a:t> </a:t>
            </a:r>
            <a:r>
              <a:rPr lang="en-US" sz="4800" b="1" dirty="0" smtClean="0">
                <a:solidFill>
                  <a:prstClr val="black"/>
                </a:solidFill>
                <a:latin typeface="AngsanaUPC" panose="02020603050405020304" pitchFamily="18" charset="-34"/>
                <a:cs typeface="AngsanaUPC" panose="02020603050405020304" pitchFamily="18" charset="-34"/>
              </a:rPr>
              <a:t>  3 </a:t>
            </a:r>
            <a:r>
              <a:rPr lang="th-TH" sz="4800" b="1" dirty="0" smtClean="0">
                <a:solidFill>
                  <a:prstClr val="black"/>
                </a:solidFill>
                <a:latin typeface="AngsanaUPC" panose="02020603050405020304" pitchFamily="18" charset="-34"/>
                <a:cs typeface="AngsanaUPC" panose="02020603050405020304" pitchFamily="18" charset="-34"/>
              </a:rPr>
              <a:t>เทคนิคการ</a:t>
            </a:r>
            <a:r>
              <a:rPr lang="th-TH" sz="4800" b="1" dirty="0">
                <a:solidFill>
                  <a:prstClr val="black"/>
                </a:solidFill>
                <a:latin typeface="AngsanaUPC" panose="02020603050405020304" pitchFamily="18" charset="-34"/>
                <a:cs typeface="AngsanaUPC" panose="02020603050405020304" pitchFamily="18" charset="-34"/>
              </a:rPr>
              <a:t>ทดสอบทางพฤติกรรม </a:t>
            </a:r>
            <a:endParaRPr lang="en-US" sz="4800" b="1" dirty="0" smtClean="0">
              <a:solidFill>
                <a:prstClr val="black"/>
              </a:solidFill>
              <a:latin typeface="AngsanaUPC" panose="02020603050405020304" pitchFamily="18" charset="-34"/>
              <a:cs typeface="AngsanaUPC" panose="02020603050405020304" pitchFamily="18" charset="-34"/>
            </a:endParaRPr>
          </a:p>
          <a:p>
            <a:pPr marL="0" lvl="0" indent="0">
              <a:spcBef>
                <a:spcPts val="0"/>
              </a:spcBef>
              <a:buNone/>
            </a:pPr>
            <a:r>
              <a:rPr lang="en-US" sz="4800" b="1" dirty="0">
                <a:solidFill>
                  <a:prstClr val="black"/>
                </a:solidFill>
                <a:latin typeface="AngsanaUPC" panose="02020603050405020304" pitchFamily="18" charset="-34"/>
                <a:cs typeface="AngsanaUPC" panose="02020603050405020304" pitchFamily="18" charset="-34"/>
              </a:rPr>
              <a:t> </a:t>
            </a:r>
            <a:r>
              <a:rPr lang="en-US" sz="4800" b="1" dirty="0" smtClean="0">
                <a:solidFill>
                  <a:prstClr val="black"/>
                </a:solidFill>
                <a:latin typeface="AngsanaUPC" panose="02020603050405020304" pitchFamily="18" charset="-34"/>
                <a:cs typeface="AngsanaUPC" panose="02020603050405020304" pitchFamily="18" charset="-34"/>
              </a:rPr>
              <a:t>  4 </a:t>
            </a:r>
            <a:r>
              <a:rPr lang="th-TH" sz="4800" b="1" dirty="0" smtClean="0">
                <a:solidFill>
                  <a:prstClr val="black"/>
                </a:solidFill>
                <a:latin typeface="AngsanaUPC" panose="02020603050405020304" pitchFamily="18" charset="-34"/>
                <a:cs typeface="AngsanaUPC" panose="02020603050405020304" pitchFamily="18" charset="-34"/>
              </a:rPr>
              <a:t>เทคนิควิธีการ</a:t>
            </a:r>
            <a:r>
              <a:rPr lang="th-TH" sz="4800" b="1" dirty="0">
                <a:solidFill>
                  <a:prstClr val="black"/>
                </a:solidFill>
                <a:latin typeface="AngsanaUPC" panose="02020603050405020304" pitchFamily="18" charset="-34"/>
                <a:cs typeface="AngsanaUPC" panose="02020603050405020304" pitchFamily="18" charset="-34"/>
              </a:rPr>
              <a:t>อื่นที่เหมาะสมสำหรับสาขาอาชีพ </a:t>
            </a:r>
            <a:endParaRPr lang="en-US" sz="4800" b="1" dirty="0" smtClean="0">
              <a:solidFill>
                <a:prstClr val="black"/>
              </a:solidFill>
              <a:latin typeface="AngsanaUPC" panose="02020603050405020304" pitchFamily="18" charset="-34"/>
              <a:cs typeface="AngsanaUPC" panose="02020603050405020304" pitchFamily="18" charset="-34"/>
            </a:endParaRPr>
          </a:p>
          <a:p>
            <a:pPr marL="0" lvl="0" indent="0">
              <a:spcBef>
                <a:spcPts val="0"/>
              </a:spcBef>
              <a:buNone/>
            </a:pPr>
            <a:r>
              <a:rPr lang="en-US" sz="4800" b="1" dirty="0">
                <a:solidFill>
                  <a:prstClr val="black"/>
                </a:solidFill>
                <a:latin typeface="AngsanaUPC" panose="02020603050405020304" pitchFamily="18" charset="-34"/>
                <a:cs typeface="AngsanaUPC" panose="02020603050405020304" pitchFamily="18" charset="-34"/>
              </a:rPr>
              <a:t> </a:t>
            </a:r>
            <a:r>
              <a:rPr lang="en-US" sz="4800" b="1" dirty="0" smtClean="0">
                <a:solidFill>
                  <a:prstClr val="black"/>
                </a:solidFill>
                <a:latin typeface="AngsanaUPC" panose="02020603050405020304" pitchFamily="18" charset="-34"/>
                <a:cs typeface="AngsanaUPC" panose="02020603050405020304" pitchFamily="18" charset="-34"/>
              </a:rPr>
              <a:t>  5 </a:t>
            </a:r>
            <a:r>
              <a:rPr lang="th-TH" sz="4800" b="1" dirty="0" smtClean="0">
                <a:solidFill>
                  <a:prstClr val="black"/>
                </a:solidFill>
                <a:latin typeface="AngsanaUPC" panose="02020603050405020304" pitchFamily="18" charset="-34"/>
                <a:cs typeface="AngsanaUPC" panose="02020603050405020304" pitchFamily="18" charset="-34"/>
              </a:rPr>
              <a:t>การ</a:t>
            </a:r>
            <a:r>
              <a:rPr lang="th-TH" sz="4800" b="1" dirty="0">
                <a:solidFill>
                  <a:prstClr val="black"/>
                </a:solidFill>
                <a:latin typeface="AngsanaUPC" panose="02020603050405020304" pitchFamily="18" charset="-34"/>
                <a:cs typeface="AngsanaUPC" panose="02020603050405020304" pitchFamily="18" charset="-34"/>
              </a:rPr>
              <a:t>ฝึก</a:t>
            </a:r>
            <a:r>
              <a:rPr lang="th-TH" sz="4800" b="1" dirty="0" smtClean="0">
                <a:solidFill>
                  <a:prstClr val="black"/>
                </a:solidFill>
                <a:latin typeface="AngsanaUPC" panose="02020603050405020304" pitchFamily="18" charset="-34"/>
                <a:cs typeface="AngsanaUPC" panose="02020603050405020304" pitchFamily="18" charset="-34"/>
              </a:rPr>
              <a:t>สาธิตและ</a:t>
            </a:r>
            <a:r>
              <a:rPr lang="th-TH" sz="4800" b="1" dirty="0">
                <a:solidFill>
                  <a:prstClr val="black"/>
                </a:solidFill>
                <a:latin typeface="AngsanaUPC" panose="02020603050405020304" pitchFamily="18" charset="-34"/>
                <a:cs typeface="AngsanaUPC" panose="02020603050405020304" pitchFamily="18" charset="-34"/>
              </a:rPr>
              <a:t>ปฏิบัติเกี่ยวกับการ</a:t>
            </a:r>
            <a:r>
              <a:rPr lang="th-TH" sz="4800" b="1" dirty="0" smtClean="0">
                <a:solidFill>
                  <a:prstClr val="black"/>
                </a:solidFill>
                <a:latin typeface="AngsanaUPC" panose="02020603050405020304" pitchFamily="18" charset="-34"/>
                <a:cs typeface="AngsanaUPC" panose="02020603050405020304" pitchFamily="18" charset="-34"/>
              </a:rPr>
              <a:t>ประเมิน</a:t>
            </a:r>
          </a:p>
          <a:p>
            <a:pPr marL="0" lvl="0" indent="0">
              <a:spcBef>
                <a:spcPts val="0"/>
              </a:spcBef>
              <a:buNone/>
            </a:pPr>
            <a:r>
              <a:rPr lang="th-TH" sz="4800" b="1" dirty="0" smtClean="0">
                <a:solidFill>
                  <a:prstClr val="black"/>
                </a:solidFill>
                <a:latin typeface="AngsanaUPC" panose="02020603050405020304" pitchFamily="18" charset="-34"/>
                <a:cs typeface="AngsanaUPC" panose="02020603050405020304" pitchFamily="18" charset="-34"/>
              </a:rPr>
              <a:t>       ภายใต้สถานการณ์จำลอง</a:t>
            </a:r>
            <a:endParaRPr lang="th-TH" b="1" dirty="0"/>
          </a:p>
        </p:txBody>
      </p:sp>
    </p:spTree>
    <p:extLst>
      <p:ext uri="{BB962C8B-B14F-4D97-AF65-F5344CB8AC3E}">
        <p14:creationId xmlns:p14="http://schemas.microsoft.com/office/powerpoint/2010/main" val="95966321"/>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Line 3"/>
          <p:cNvSpPr>
            <a:spLocks noChangeShapeType="1"/>
          </p:cNvSpPr>
          <p:nvPr/>
        </p:nvSpPr>
        <p:spPr bwMode="auto">
          <a:xfrm>
            <a:off x="1524000" y="1066800"/>
            <a:ext cx="86868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th-TH" sz="2400">
              <a:solidFill>
                <a:srgbClr val="FFFFFF"/>
              </a:solidFill>
            </a:endParaRPr>
          </a:p>
        </p:txBody>
      </p:sp>
      <p:sp>
        <p:nvSpPr>
          <p:cNvPr id="237572" name="Text Box 4"/>
          <p:cNvSpPr txBox="1">
            <a:spLocks noChangeArrowheads="1"/>
          </p:cNvSpPr>
          <p:nvPr/>
        </p:nvSpPr>
        <p:spPr bwMode="auto">
          <a:xfrm>
            <a:off x="1849438" y="304800"/>
            <a:ext cx="4703762"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defRPr/>
            </a:pPr>
            <a:r>
              <a:rPr lang="th-TH" altLang="th-TH" sz="4400" b="1" dirty="0">
                <a:solidFill>
                  <a:srgbClr val="000000"/>
                </a:solidFill>
                <a:effectLst>
                  <a:outerShdw blurRad="38100" dist="38100" dir="2700000" algn="tl">
                    <a:srgbClr val="C0C0C0"/>
                  </a:outerShdw>
                </a:effectLst>
                <a:latin typeface="Angsana New" panose="02020603050405020304" pitchFamily="18" charset="-34"/>
              </a:rPr>
              <a:t>เทคนิคในการจัดทำ </a:t>
            </a:r>
            <a:r>
              <a:rPr lang="en-US" altLang="th-TH" sz="4400" b="1" dirty="0">
                <a:solidFill>
                  <a:srgbClr val="000000"/>
                </a:solidFill>
                <a:effectLst>
                  <a:outerShdw blurRad="38100" dist="38100" dir="2700000" algn="tl">
                    <a:srgbClr val="C0C0C0"/>
                  </a:outerShdw>
                </a:effectLst>
                <a:latin typeface="Angsana New" panose="02020603050405020304" pitchFamily="18" charset="-34"/>
              </a:rPr>
              <a:t>Checklist</a:t>
            </a:r>
            <a:r>
              <a:rPr lang="th-TH" altLang="th-TH" sz="4400" b="1" dirty="0">
                <a:solidFill>
                  <a:srgbClr val="000000"/>
                </a:solidFill>
                <a:effectLst>
                  <a:outerShdw blurRad="38100" dist="38100" dir="2700000" algn="tl">
                    <a:srgbClr val="C0C0C0"/>
                  </a:outerShdw>
                </a:effectLst>
                <a:latin typeface="Angsana New" panose="02020603050405020304" pitchFamily="18" charset="-34"/>
              </a:rPr>
              <a:t> </a:t>
            </a:r>
          </a:p>
        </p:txBody>
      </p:sp>
      <p:sp>
        <p:nvSpPr>
          <p:cNvPr id="9220" name="Text Box 5"/>
          <p:cNvSpPr txBox="1">
            <a:spLocks noChangeArrowheads="1"/>
          </p:cNvSpPr>
          <p:nvPr/>
        </p:nvSpPr>
        <p:spPr bwMode="auto">
          <a:xfrm>
            <a:off x="1282891" y="1295401"/>
            <a:ext cx="9512488"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75000"/>
              <a:buFont typeface="Wingdings" panose="05000000000000000000" pitchFamily="2" charset="2"/>
              <a:buChar char="n"/>
              <a:tabLst>
                <a:tab pos="381000" algn="l"/>
              </a:tabLst>
              <a:defRPr sz="3200">
                <a:solidFill>
                  <a:schemeClr val="tx1"/>
                </a:solidFill>
                <a:latin typeface="Times New Roman" panose="02020603050405020304" pitchFamily="18" charset="0"/>
                <a:cs typeface="Angsana New" panose="02020603050405020304" pitchFamily="18" charset="-34"/>
              </a:defRPr>
            </a:lvl1pPr>
            <a:lvl2pPr marL="742950" indent="-285750">
              <a:spcBef>
                <a:spcPct val="20000"/>
              </a:spcBef>
              <a:buClr>
                <a:schemeClr val="tx1"/>
              </a:buClr>
              <a:buChar char="–"/>
              <a:tabLst>
                <a:tab pos="381000" algn="l"/>
              </a:tabLst>
              <a:defRPr sz="2800">
                <a:solidFill>
                  <a:schemeClr val="tx1"/>
                </a:solidFill>
                <a:latin typeface="Times New Roman" panose="02020603050405020304" pitchFamily="18" charset="0"/>
                <a:cs typeface="Angsana New" panose="02020603050405020304" pitchFamily="18" charset="-34"/>
              </a:defRPr>
            </a:lvl2pPr>
            <a:lvl3pPr marL="1143000" indent="-228600">
              <a:spcBef>
                <a:spcPct val="20000"/>
              </a:spcBef>
              <a:buClr>
                <a:schemeClr val="tx1"/>
              </a:buClr>
              <a:buChar char="»"/>
              <a:tabLst>
                <a:tab pos="381000" algn="l"/>
              </a:tabLst>
              <a:defRPr sz="2400">
                <a:solidFill>
                  <a:schemeClr val="tx1"/>
                </a:solidFill>
                <a:latin typeface="Times New Roman" panose="02020603050405020304" pitchFamily="18"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n"/>
              <a:tabLst>
                <a:tab pos="381000" algn="l"/>
              </a:tabLst>
              <a:defRPr sz="2000">
                <a:solidFill>
                  <a:schemeClr val="tx1"/>
                </a:solidFill>
                <a:latin typeface="Times New Roman" panose="02020603050405020304" pitchFamily="18" charset="0"/>
                <a:cs typeface="Angsana New" panose="02020603050405020304" pitchFamily="18" charset="-34"/>
              </a:defRPr>
            </a:lvl4pPr>
            <a:lvl5pPr marL="2057400" indent="-228600">
              <a:spcBef>
                <a:spcPct val="20000"/>
              </a:spcBef>
              <a:buClr>
                <a:schemeClr val="tx1"/>
              </a:buClr>
              <a:buChar char="–"/>
              <a:tabLst>
                <a:tab pos="381000" algn="l"/>
              </a:tabLst>
              <a:defRPr sz="20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20000"/>
              </a:spcBef>
              <a:spcAft>
                <a:spcPct val="0"/>
              </a:spcAft>
              <a:buClr>
                <a:schemeClr val="tx1"/>
              </a:buClr>
              <a:buChar char="–"/>
              <a:tabLst>
                <a:tab pos="381000" algn="l"/>
              </a:tabLst>
              <a:defRPr sz="20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20000"/>
              </a:spcBef>
              <a:spcAft>
                <a:spcPct val="0"/>
              </a:spcAft>
              <a:buClr>
                <a:schemeClr val="tx1"/>
              </a:buClr>
              <a:buChar char="–"/>
              <a:tabLst>
                <a:tab pos="381000" algn="l"/>
              </a:tabLst>
              <a:defRPr sz="20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20000"/>
              </a:spcBef>
              <a:spcAft>
                <a:spcPct val="0"/>
              </a:spcAft>
              <a:buClr>
                <a:schemeClr val="tx1"/>
              </a:buClr>
              <a:buChar char="–"/>
              <a:tabLst>
                <a:tab pos="381000" algn="l"/>
              </a:tabLst>
              <a:defRPr sz="20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20000"/>
              </a:spcBef>
              <a:spcAft>
                <a:spcPct val="0"/>
              </a:spcAft>
              <a:buClr>
                <a:schemeClr val="tx1"/>
              </a:buClr>
              <a:buChar char="–"/>
              <a:tabLst>
                <a:tab pos="381000" algn="l"/>
              </a:tabLst>
              <a:defRPr sz="2000">
                <a:solidFill>
                  <a:schemeClr val="tx1"/>
                </a:solidFill>
                <a:latin typeface="Times New Roman" panose="02020603050405020304" pitchFamily="18" charset="0"/>
                <a:cs typeface="Angsana New" panose="02020603050405020304" pitchFamily="18" charset="-34"/>
              </a:defRPr>
            </a:lvl9pPr>
          </a:lstStyle>
          <a:p>
            <a:pPr algn="thaiDist" eaLnBrk="0" fontAlgn="base" hangingPunct="0">
              <a:spcBef>
                <a:spcPct val="50000"/>
              </a:spcBef>
              <a:spcAft>
                <a:spcPct val="0"/>
              </a:spcAft>
              <a:buClrTx/>
              <a:buSzTx/>
              <a:buFontTx/>
              <a:buNone/>
            </a:pPr>
            <a:r>
              <a:rPr lang="th-TH" altLang="th-TH" sz="4000" b="1" dirty="0">
                <a:solidFill>
                  <a:srgbClr val="000000"/>
                </a:solidFill>
                <a:latin typeface="Angsana New" panose="02020603050405020304" pitchFamily="18" charset="-34"/>
              </a:rPr>
              <a:t>1)	อ่านเอกสารที่จะทำการตรวจประเมินอย่างละเอียด</a:t>
            </a:r>
          </a:p>
          <a:p>
            <a:pPr algn="thaiDist" eaLnBrk="0" fontAlgn="base" hangingPunct="0">
              <a:spcBef>
                <a:spcPct val="50000"/>
              </a:spcBef>
              <a:spcAft>
                <a:spcPct val="0"/>
              </a:spcAft>
              <a:buClrTx/>
              <a:buSzTx/>
              <a:buFontTx/>
              <a:buNone/>
            </a:pPr>
            <a:r>
              <a:rPr lang="th-TH" altLang="th-TH" sz="4000" b="1" dirty="0">
                <a:solidFill>
                  <a:srgbClr val="000000"/>
                </a:solidFill>
                <a:latin typeface="Angsana New" panose="02020603050405020304" pitchFamily="18" charset="-34"/>
              </a:rPr>
              <a:t>2)	ทำความเข้าใจในเรื่องที่จะทำการตรวจประเมิน</a:t>
            </a:r>
          </a:p>
          <a:p>
            <a:pPr algn="thaiDist" eaLnBrk="0" fontAlgn="base" hangingPunct="0">
              <a:spcBef>
                <a:spcPct val="50000"/>
              </a:spcBef>
              <a:spcAft>
                <a:spcPct val="0"/>
              </a:spcAft>
              <a:buClrTx/>
              <a:buSzTx/>
              <a:buFontTx/>
              <a:buNone/>
            </a:pPr>
            <a:r>
              <a:rPr lang="th-TH" altLang="th-TH" sz="4000" b="1" dirty="0">
                <a:solidFill>
                  <a:srgbClr val="000000"/>
                </a:solidFill>
                <a:latin typeface="Angsana New" panose="02020603050405020304" pitchFamily="18" charset="-34"/>
              </a:rPr>
              <a:t>3)	มีความเข้าใจในข้อกำหนดของ</a:t>
            </a:r>
            <a:r>
              <a:rPr lang="th-TH" altLang="th-TH" sz="4000" b="1" dirty="0" err="1">
                <a:solidFill>
                  <a:srgbClr val="000000"/>
                </a:solidFill>
                <a:latin typeface="Angsana New" panose="02020603050405020304" pitchFamily="18" charset="-34"/>
              </a:rPr>
              <a:t>กฏหมาย</a:t>
            </a:r>
            <a:endParaRPr lang="th-TH" altLang="th-TH" sz="4000" b="1" dirty="0">
              <a:solidFill>
                <a:srgbClr val="000000"/>
              </a:solidFill>
              <a:latin typeface="Angsana New" panose="02020603050405020304" pitchFamily="18" charset="-34"/>
            </a:endParaRPr>
          </a:p>
          <a:p>
            <a:pPr eaLnBrk="0" fontAlgn="base" hangingPunct="0">
              <a:spcBef>
                <a:spcPct val="50000"/>
              </a:spcBef>
              <a:spcAft>
                <a:spcPct val="0"/>
              </a:spcAft>
              <a:buClrTx/>
              <a:buSzTx/>
              <a:buFontTx/>
              <a:buNone/>
            </a:pPr>
            <a:r>
              <a:rPr lang="th-TH" altLang="th-TH" sz="4000" b="1" dirty="0">
                <a:solidFill>
                  <a:srgbClr val="000000"/>
                </a:solidFill>
                <a:latin typeface="Angsana New" panose="02020603050405020304" pitchFamily="18" charset="-34"/>
              </a:rPr>
              <a:t>4)	พิจารณาถึงคำถาม ( 5 </a:t>
            </a:r>
            <a:r>
              <a:rPr lang="en-US" altLang="th-TH" sz="4000" b="1" dirty="0">
                <a:solidFill>
                  <a:srgbClr val="000000"/>
                </a:solidFill>
                <a:latin typeface="Angsana New" panose="02020603050405020304" pitchFamily="18" charset="-34"/>
              </a:rPr>
              <a:t>W 1 H )</a:t>
            </a:r>
            <a:r>
              <a:rPr lang="th-TH" altLang="th-TH" sz="4000" b="1" dirty="0">
                <a:solidFill>
                  <a:srgbClr val="000000"/>
                </a:solidFill>
                <a:latin typeface="Angsana New" panose="02020603050405020304" pitchFamily="18" charset="-34"/>
              </a:rPr>
              <a:t>						ใคร (</a:t>
            </a:r>
            <a:r>
              <a:rPr lang="en-US" altLang="th-TH" sz="4000" b="1" dirty="0">
                <a:solidFill>
                  <a:srgbClr val="000000"/>
                </a:solidFill>
                <a:latin typeface="Angsana New" panose="02020603050405020304" pitchFamily="18" charset="-34"/>
              </a:rPr>
              <a:t>Who)</a:t>
            </a:r>
            <a:r>
              <a:rPr lang="th-TH" altLang="th-TH" sz="4000" b="1" dirty="0">
                <a:solidFill>
                  <a:srgbClr val="000000"/>
                </a:solidFill>
                <a:latin typeface="Angsana New" panose="02020603050405020304" pitchFamily="18" charset="-34"/>
              </a:rPr>
              <a:t>		อะไร</a:t>
            </a:r>
            <a:r>
              <a:rPr lang="en-US" altLang="th-TH" sz="4000" b="1" dirty="0">
                <a:solidFill>
                  <a:srgbClr val="000000"/>
                </a:solidFill>
                <a:latin typeface="Angsana New" panose="02020603050405020304" pitchFamily="18" charset="-34"/>
              </a:rPr>
              <a:t> (What)		</a:t>
            </a:r>
            <a:r>
              <a:rPr lang="en-US" altLang="th-TH" sz="4000" b="1" dirty="0" err="1">
                <a:solidFill>
                  <a:srgbClr val="000000"/>
                </a:solidFill>
                <a:latin typeface="Angsana New" panose="02020603050405020304" pitchFamily="18" charset="-34"/>
              </a:rPr>
              <a:t>ที่ไหน</a:t>
            </a:r>
            <a:r>
              <a:rPr lang="en-US" altLang="th-TH" sz="4000" b="1" dirty="0">
                <a:solidFill>
                  <a:srgbClr val="000000"/>
                </a:solidFill>
                <a:latin typeface="Angsana New" panose="02020603050405020304" pitchFamily="18" charset="-34"/>
              </a:rPr>
              <a:t> (Where)</a:t>
            </a:r>
          </a:p>
          <a:p>
            <a:pPr eaLnBrk="0" fontAlgn="base" hangingPunct="0">
              <a:spcBef>
                <a:spcPct val="50000"/>
              </a:spcBef>
              <a:spcAft>
                <a:spcPct val="0"/>
              </a:spcAft>
              <a:buClrTx/>
              <a:buSzTx/>
              <a:buFontTx/>
              <a:buNone/>
            </a:pPr>
            <a:r>
              <a:rPr lang="th-TH" altLang="th-TH" sz="4000" b="1" dirty="0">
                <a:solidFill>
                  <a:srgbClr val="000000"/>
                </a:solidFill>
                <a:latin typeface="Angsana New" panose="02020603050405020304" pitchFamily="18" charset="-34"/>
              </a:rPr>
              <a:t>	เมื่อไร</a:t>
            </a:r>
            <a:r>
              <a:rPr lang="en-US" altLang="th-TH" sz="4000" b="1" dirty="0">
                <a:solidFill>
                  <a:srgbClr val="000000"/>
                </a:solidFill>
                <a:latin typeface="Angsana New" panose="02020603050405020304" pitchFamily="18" charset="-34"/>
              </a:rPr>
              <a:t> (When)	</a:t>
            </a:r>
            <a:r>
              <a:rPr lang="th-TH" altLang="th-TH" sz="4000" b="1" dirty="0" smtClean="0">
                <a:solidFill>
                  <a:srgbClr val="000000"/>
                </a:solidFill>
                <a:latin typeface="Angsana New" panose="02020603050405020304" pitchFamily="18" charset="-34"/>
              </a:rPr>
              <a:t>          ทำไม </a:t>
            </a:r>
            <a:r>
              <a:rPr lang="en-US" altLang="th-TH" sz="4000" b="1" dirty="0">
                <a:solidFill>
                  <a:srgbClr val="000000"/>
                </a:solidFill>
                <a:latin typeface="Angsana New" panose="02020603050405020304" pitchFamily="18" charset="-34"/>
              </a:rPr>
              <a:t>(Why)		</a:t>
            </a:r>
            <a:r>
              <a:rPr lang="th-TH" altLang="th-TH" sz="4000" b="1" dirty="0">
                <a:solidFill>
                  <a:srgbClr val="000000"/>
                </a:solidFill>
                <a:latin typeface="Angsana New" panose="02020603050405020304" pitchFamily="18" charset="-34"/>
              </a:rPr>
              <a:t>อย่างไร</a:t>
            </a:r>
            <a:r>
              <a:rPr lang="en-US" altLang="th-TH" sz="4000" b="1" dirty="0">
                <a:solidFill>
                  <a:srgbClr val="000000"/>
                </a:solidFill>
                <a:latin typeface="Angsana New" panose="02020603050405020304" pitchFamily="18" charset="-34"/>
              </a:rPr>
              <a:t> (How)</a:t>
            </a:r>
            <a:r>
              <a:rPr lang="th-TH" altLang="th-TH" sz="4000" b="1" dirty="0">
                <a:solidFill>
                  <a:srgbClr val="000000"/>
                </a:solidFill>
                <a:latin typeface="Angsana New" panose="02020603050405020304" pitchFamily="18" charset="-34"/>
              </a:rPr>
              <a:t>	</a:t>
            </a:r>
            <a:endParaRPr lang="th-TH" altLang="th-TH" sz="4400" b="1" dirty="0">
              <a:solidFill>
                <a:srgbClr val="000000"/>
              </a:solidFill>
              <a:latin typeface="Angsana New" panose="02020603050405020304" pitchFamily="18" charset="-34"/>
            </a:endParaRPr>
          </a:p>
        </p:txBody>
      </p:sp>
    </p:spTree>
    <p:extLst>
      <p:ext uri="{BB962C8B-B14F-4D97-AF65-F5344CB8AC3E}">
        <p14:creationId xmlns:p14="http://schemas.microsoft.com/office/powerpoint/2010/main" val="3936894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Line 3"/>
          <p:cNvSpPr>
            <a:spLocks noChangeShapeType="1"/>
          </p:cNvSpPr>
          <p:nvPr/>
        </p:nvSpPr>
        <p:spPr bwMode="auto">
          <a:xfrm>
            <a:off x="1524000" y="1143000"/>
            <a:ext cx="86868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th-TH" sz="2400">
              <a:solidFill>
                <a:srgbClr val="FFFFFF"/>
              </a:solidFill>
            </a:endParaRPr>
          </a:p>
        </p:txBody>
      </p:sp>
      <p:sp>
        <p:nvSpPr>
          <p:cNvPr id="238596" name="Text Box 4"/>
          <p:cNvSpPr txBox="1">
            <a:spLocks noChangeArrowheads="1"/>
          </p:cNvSpPr>
          <p:nvPr/>
        </p:nvSpPr>
        <p:spPr bwMode="auto">
          <a:xfrm>
            <a:off x="3786188" y="381000"/>
            <a:ext cx="4830762"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defRPr/>
            </a:pPr>
            <a:r>
              <a:rPr lang="th-TH" altLang="th-TH" sz="4400" b="1" dirty="0">
                <a:solidFill>
                  <a:srgbClr val="000000"/>
                </a:solidFill>
                <a:effectLst>
                  <a:outerShdw blurRad="38100" dist="38100" dir="2700000" algn="tl">
                    <a:srgbClr val="C0C0C0"/>
                  </a:outerShdw>
                </a:effectLst>
                <a:latin typeface="Angsana New" panose="02020603050405020304" pitchFamily="18" charset="-34"/>
              </a:rPr>
              <a:t>ข้อดี และข้อเสียของ </a:t>
            </a:r>
            <a:r>
              <a:rPr lang="en-US" altLang="th-TH" sz="4400" b="1" dirty="0">
                <a:solidFill>
                  <a:srgbClr val="000000"/>
                </a:solidFill>
                <a:effectLst>
                  <a:outerShdw blurRad="38100" dist="38100" dir="2700000" algn="tl">
                    <a:srgbClr val="C0C0C0"/>
                  </a:outerShdw>
                </a:effectLst>
                <a:latin typeface="Angsana New" panose="02020603050405020304" pitchFamily="18" charset="-34"/>
              </a:rPr>
              <a:t>Checklist</a:t>
            </a:r>
            <a:r>
              <a:rPr lang="th-TH" altLang="th-TH" sz="4400" b="1" dirty="0">
                <a:solidFill>
                  <a:srgbClr val="000000"/>
                </a:solidFill>
                <a:effectLst>
                  <a:outerShdw blurRad="38100" dist="38100" dir="2700000" algn="tl">
                    <a:srgbClr val="C0C0C0"/>
                  </a:outerShdw>
                </a:effectLst>
                <a:latin typeface="Angsana New" panose="02020603050405020304" pitchFamily="18" charset="-34"/>
              </a:rPr>
              <a:t> </a:t>
            </a:r>
          </a:p>
        </p:txBody>
      </p:sp>
      <p:sp>
        <p:nvSpPr>
          <p:cNvPr id="10244" name="Text Box 5"/>
          <p:cNvSpPr txBox="1">
            <a:spLocks noChangeArrowheads="1"/>
          </p:cNvSpPr>
          <p:nvPr/>
        </p:nvSpPr>
        <p:spPr bwMode="auto">
          <a:xfrm>
            <a:off x="1828800" y="1371600"/>
            <a:ext cx="8534400" cy="4801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Wingdings" panose="05000000000000000000" pitchFamily="2" charset="2"/>
              <a:buChar char="n"/>
              <a:tabLst>
                <a:tab pos="381000" algn="l"/>
              </a:tabLst>
              <a:defRPr sz="3200">
                <a:solidFill>
                  <a:schemeClr val="tx1"/>
                </a:solidFill>
                <a:latin typeface="Times New Roman" panose="02020603050405020304" pitchFamily="18" charset="0"/>
                <a:cs typeface="Angsana New" panose="02020603050405020304" pitchFamily="18" charset="-34"/>
              </a:defRPr>
            </a:lvl1pPr>
            <a:lvl2pPr marL="742950" indent="-285750">
              <a:spcBef>
                <a:spcPct val="20000"/>
              </a:spcBef>
              <a:buClr>
                <a:schemeClr val="tx1"/>
              </a:buClr>
              <a:buChar char="–"/>
              <a:tabLst>
                <a:tab pos="381000" algn="l"/>
              </a:tabLst>
              <a:defRPr sz="2800">
                <a:solidFill>
                  <a:schemeClr val="tx1"/>
                </a:solidFill>
                <a:latin typeface="Times New Roman" panose="02020603050405020304" pitchFamily="18" charset="0"/>
                <a:cs typeface="Angsana New" panose="02020603050405020304" pitchFamily="18" charset="-34"/>
              </a:defRPr>
            </a:lvl2pPr>
            <a:lvl3pPr marL="1143000" indent="-228600">
              <a:spcBef>
                <a:spcPct val="20000"/>
              </a:spcBef>
              <a:buClr>
                <a:schemeClr val="tx1"/>
              </a:buClr>
              <a:buChar char="»"/>
              <a:tabLst>
                <a:tab pos="381000" algn="l"/>
              </a:tabLst>
              <a:defRPr sz="2400">
                <a:solidFill>
                  <a:schemeClr val="tx1"/>
                </a:solidFill>
                <a:latin typeface="Times New Roman" panose="02020603050405020304" pitchFamily="18"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n"/>
              <a:tabLst>
                <a:tab pos="381000" algn="l"/>
              </a:tabLst>
              <a:defRPr sz="2000">
                <a:solidFill>
                  <a:schemeClr val="tx1"/>
                </a:solidFill>
                <a:latin typeface="Times New Roman" panose="02020603050405020304" pitchFamily="18" charset="0"/>
                <a:cs typeface="Angsana New" panose="02020603050405020304" pitchFamily="18" charset="-34"/>
              </a:defRPr>
            </a:lvl4pPr>
            <a:lvl5pPr marL="2057400" indent="-228600">
              <a:spcBef>
                <a:spcPct val="20000"/>
              </a:spcBef>
              <a:buClr>
                <a:schemeClr val="tx1"/>
              </a:buClr>
              <a:buChar char="–"/>
              <a:tabLst>
                <a:tab pos="381000" algn="l"/>
              </a:tabLst>
              <a:defRPr sz="20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20000"/>
              </a:spcBef>
              <a:spcAft>
                <a:spcPct val="0"/>
              </a:spcAft>
              <a:buClr>
                <a:schemeClr val="tx1"/>
              </a:buClr>
              <a:buChar char="–"/>
              <a:tabLst>
                <a:tab pos="381000" algn="l"/>
              </a:tabLst>
              <a:defRPr sz="20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20000"/>
              </a:spcBef>
              <a:spcAft>
                <a:spcPct val="0"/>
              </a:spcAft>
              <a:buClr>
                <a:schemeClr val="tx1"/>
              </a:buClr>
              <a:buChar char="–"/>
              <a:tabLst>
                <a:tab pos="381000" algn="l"/>
              </a:tabLst>
              <a:defRPr sz="20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20000"/>
              </a:spcBef>
              <a:spcAft>
                <a:spcPct val="0"/>
              </a:spcAft>
              <a:buClr>
                <a:schemeClr val="tx1"/>
              </a:buClr>
              <a:buChar char="–"/>
              <a:tabLst>
                <a:tab pos="381000" algn="l"/>
              </a:tabLst>
              <a:defRPr sz="20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20000"/>
              </a:spcBef>
              <a:spcAft>
                <a:spcPct val="0"/>
              </a:spcAft>
              <a:buClr>
                <a:schemeClr val="tx1"/>
              </a:buClr>
              <a:buChar char="–"/>
              <a:tabLst>
                <a:tab pos="381000" algn="l"/>
              </a:tabLst>
              <a:defRPr sz="2000">
                <a:solidFill>
                  <a:schemeClr val="tx1"/>
                </a:solidFill>
                <a:latin typeface="Times New Roman" panose="02020603050405020304" pitchFamily="18" charset="0"/>
                <a:cs typeface="Angsana New" panose="02020603050405020304" pitchFamily="18" charset="-34"/>
              </a:defRPr>
            </a:lvl9pPr>
          </a:lstStyle>
          <a:p>
            <a:pPr eaLnBrk="0" fontAlgn="base" hangingPunct="0">
              <a:spcBef>
                <a:spcPts val="0"/>
              </a:spcBef>
              <a:spcAft>
                <a:spcPct val="0"/>
              </a:spcAft>
              <a:buClrTx/>
              <a:buSzTx/>
              <a:buFontTx/>
              <a:buNone/>
            </a:pPr>
            <a:r>
              <a:rPr lang="th-TH" altLang="th-TH" sz="3600" b="1" i="1" dirty="0">
                <a:solidFill>
                  <a:srgbClr val="000000"/>
                </a:solidFill>
                <a:latin typeface="Angsana New" panose="02020603050405020304" pitchFamily="18" charset="-34"/>
              </a:rPr>
              <a:t>ข้อดี</a:t>
            </a:r>
            <a:r>
              <a:rPr lang="th-TH" altLang="th-TH" sz="3600" b="1" dirty="0">
                <a:solidFill>
                  <a:srgbClr val="000000"/>
                </a:solidFill>
                <a:latin typeface="Angsana New" panose="02020603050405020304" pitchFamily="18" charset="-34"/>
              </a:rPr>
              <a:t>										1)	สร้างความมั่นใจให้กับผู้ประเมิน				2)	ช่วยให้มั่นใจว่าคำถามสำคัญไม่ได้ถูกมองข้าม			  </a:t>
            </a:r>
          </a:p>
          <a:p>
            <a:pPr eaLnBrk="0" fontAlgn="base" hangingPunct="0">
              <a:spcBef>
                <a:spcPts val="0"/>
              </a:spcBef>
              <a:spcAft>
                <a:spcPct val="0"/>
              </a:spcAft>
              <a:buClrTx/>
              <a:buSzTx/>
              <a:buFontTx/>
              <a:buNone/>
            </a:pPr>
            <a:r>
              <a:rPr lang="th-TH" altLang="th-TH" sz="3600" b="1" dirty="0">
                <a:solidFill>
                  <a:srgbClr val="000000"/>
                </a:solidFill>
                <a:latin typeface="Angsana New" panose="02020603050405020304" pitchFamily="18" charset="-34"/>
              </a:rPr>
              <a:t>     3)	ช่วยให้สามารถกลับเข้าสู่หัวข้อที่ต้องการประเมินได้		4)	ช่วยเป็นหลักฐานว่าได้มีการประเมินเกิดขึ้น			5)	เป็นข้อมูลอ้างอิงให้กับผู้ประเมินในครั้งต่อไป		</a:t>
            </a:r>
          </a:p>
          <a:p>
            <a:pPr eaLnBrk="0" fontAlgn="base" hangingPunct="0">
              <a:spcBef>
                <a:spcPct val="50000"/>
              </a:spcBef>
              <a:spcAft>
                <a:spcPct val="0"/>
              </a:spcAft>
              <a:buClrTx/>
              <a:buSzTx/>
              <a:buFontTx/>
              <a:buNone/>
            </a:pPr>
            <a:r>
              <a:rPr lang="th-TH" altLang="th-TH" sz="3600" b="1" i="1" dirty="0">
                <a:solidFill>
                  <a:srgbClr val="000000"/>
                </a:solidFill>
                <a:latin typeface="Angsana New" panose="02020603050405020304" pitchFamily="18" charset="-34"/>
              </a:rPr>
              <a:t>ข้อเสีย	</a:t>
            </a:r>
            <a:r>
              <a:rPr lang="th-TH" altLang="th-TH" sz="3600" b="1" dirty="0">
                <a:solidFill>
                  <a:srgbClr val="000000"/>
                </a:solidFill>
                <a:latin typeface="Angsana New" panose="02020603050405020304" pitchFamily="18" charset="-34"/>
              </a:rPr>
              <a:t>									</a:t>
            </a:r>
            <a:r>
              <a:rPr lang="th-TH" altLang="th-TH" sz="3600" b="1" dirty="0">
                <a:solidFill>
                  <a:srgbClr val="0070C0"/>
                </a:solidFill>
                <a:latin typeface="Angsana New" panose="02020603050405020304" pitchFamily="18" charset="-34"/>
              </a:rPr>
              <a:t>การตรวจประเมินจะไม่น่าสนใจ </a:t>
            </a:r>
            <a:r>
              <a:rPr lang="th-TH" altLang="th-TH" sz="3600" b="1" dirty="0">
                <a:solidFill>
                  <a:srgbClr val="000000"/>
                </a:solidFill>
                <a:latin typeface="Angsana New" panose="02020603050405020304" pitchFamily="18" charset="-34"/>
              </a:rPr>
              <a:t>หากมีการใช้</a:t>
            </a:r>
            <a:r>
              <a:rPr lang="en-US" altLang="th-TH" sz="3600" b="1" dirty="0">
                <a:solidFill>
                  <a:srgbClr val="000000"/>
                </a:solidFill>
                <a:latin typeface="Angsana New" panose="02020603050405020304" pitchFamily="18" charset="-34"/>
              </a:rPr>
              <a:t> Checklist</a:t>
            </a:r>
            <a:r>
              <a:rPr lang="th-TH" altLang="th-TH" sz="3600" b="1" dirty="0">
                <a:solidFill>
                  <a:srgbClr val="000000"/>
                </a:solidFill>
                <a:latin typeface="Angsana New" panose="02020603050405020304" pitchFamily="18" charset="-34"/>
              </a:rPr>
              <a:t> ซ้ำกัน</a:t>
            </a:r>
            <a:endParaRPr lang="th-TH" altLang="th-TH" sz="4000" b="1" dirty="0">
              <a:solidFill>
                <a:srgbClr val="000000"/>
              </a:solidFill>
              <a:latin typeface="Angsana New" panose="02020603050405020304" pitchFamily="18" charset="-34"/>
            </a:endParaRPr>
          </a:p>
        </p:txBody>
      </p:sp>
    </p:spTree>
    <p:extLst>
      <p:ext uri="{BB962C8B-B14F-4D97-AF65-F5344CB8AC3E}">
        <p14:creationId xmlns:p14="http://schemas.microsoft.com/office/powerpoint/2010/main" val="28359922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9619" name="Text Box 3"/>
          <p:cNvSpPr txBox="1">
            <a:spLocks noChangeArrowheads="1"/>
          </p:cNvSpPr>
          <p:nvPr/>
        </p:nvSpPr>
        <p:spPr bwMode="auto">
          <a:xfrm>
            <a:off x="2351088" y="445828"/>
            <a:ext cx="5257800"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defRPr/>
            </a:pPr>
            <a:r>
              <a:rPr lang="th-TH" altLang="th-TH" sz="4800" b="1" dirty="0">
                <a:solidFill>
                  <a:srgbClr val="000000"/>
                </a:solidFill>
                <a:effectLst>
                  <a:outerShdw blurRad="38100" dist="38100" dir="2700000" algn="tl">
                    <a:srgbClr val="C0C0C0"/>
                  </a:outerShdw>
                </a:effectLst>
                <a:latin typeface="Angsana New" panose="02020603050405020304" pitchFamily="18" charset="-34"/>
              </a:rPr>
              <a:t>ฉะนั้น </a:t>
            </a:r>
            <a:r>
              <a:rPr lang="en-US" altLang="th-TH" sz="4800" b="1" dirty="0">
                <a:solidFill>
                  <a:srgbClr val="000000"/>
                </a:solidFill>
                <a:effectLst>
                  <a:outerShdw blurRad="38100" dist="38100" dir="2700000" algn="tl">
                    <a:srgbClr val="C0C0C0"/>
                  </a:outerShdw>
                </a:effectLst>
                <a:latin typeface="Angsana New" panose="02020603050405020304" pitchFamily="18" charset="-34"/>
              </a:rPr>
              <a:t> Checklist </a:t>
            </a:r>
            <a:r>
              <a:rPr lang="en-US" altLang="th-TH" sz="4800" b="1" dirty="0" err="1">
                <a:solidFill>
                  <a:srgbClr val="000000"/>
                </a:solidFill>
                <a:effectLst>
                  <a:outerShdw blurRad="38100" dist="38100" dir="2700000" algn="tl">
                    <a:srgbClr val="C0C0C0"/>
                  </a:outerShdw>
                </a:effectLst>
                <a:latin typeface="Angsana New" panose="02020603050405020304" pitchFamily="18" charset="-34"/>
              </a:rPr>
              <a:t>คือ</a:t>
            </a:r>
            <a:endParaRPr lang="th-TH" altLang="th-TH" sz="4800" b="1" dirty="0">
              <a:solidFill>
                <a:srgbClr val="000000"/>
              </a:solidFill>
              <a:effectLst>
                <a:outerShdw blurRad="38100" dist="38100" dir="2700000" algn="tl">
                  <a:srgbClr val="C0C0C0"/>
                </a:outerShdw>
              </a:effectLst>
              <a:latin typeface="Angsana New" panose="02020603050405020304" pitchFamily="18" charset="-34"/>
            </a:endParaRPr>
          </a:p>
        </p:txBody>
      </p:sp>
      <p:sp>
        <p:nvSpPr>
          <p:cNvPr id="11267" name="Text Box 4"/>
          <p:cNvSpPr txBox="1">
            <a:spLocks noChangeArrowheads="1"/>
          </p:cNvSpPr>
          <p:nvPr/>
        </p:nvSpPr>
        <p:spPr bwMode="auto">
          <a:xfrm>
            <a:off x="2057400" y="1688911"/>
            <a:ext cx="8153400" cy="2706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Angsana New" panose="02020603050405020304" pitchFamily="18" charset="-34"/>
              </a:defRPr>
            </a:lvl1pPr>
            <a:lvl2pPr marL="742950" indent="-285750">
              <a:spcBef>
                <a:spcPct val="20000"/>
              </a:spcBef>
              <a:buClr>
                <a:schemeClr val="tx1"/>
              </a:buClr>
              <a:buChar char="–"/>
              <a:defRPr sz="2800">
                <a:solidFill>
                  <a:schemeClr val="tx1"/>
                </a:solidFill>
                <a:latin typeface="Times New Roman" panose="02020603050405020304" pitchFamily="18" charset="0"/>
                <a:cs typeface="Angsana New" panose="02020603050405020304" pitchFamily="18" charset="-34"/>
              </a:defRPr>
            </a:lvl2pPr>
            <a:lvl3pPr marL="1143000" indent="-228600">
              <a:spcBef>
                <a:spcPct val="20000"/>
              </a:spcBef>
              <a:buClr>
                <a:schemeClr val="tx1"/>
              </a:buClr>
              <a:buChar char="»"/>
              <a:defRPr sz="2400">
                <a:solidFill>
                  <a:schemeClr val="tx1"/>
                </a:solidFill>
                <a:latin typeface="Times New Roman" panose="02020603050405020304" pitchFamily="18"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n"/>
              <a:defRPr sz="2000">
                <a:solidFill>
                  <a:schemeClr val="tx1"/>
                </a:solidFill>
                <a:latin typeface="Times New Roman" panose="02020603050405020304" pitchFamily="18" charset="0"/>
                <a:cs typeface="Angsana New" panose="02020603050405020304" pitchFamily="18" charset="-34"/>
              </a:defRPr>
            </a:lvl4pPr>
            <a:lvl5pPr marL="2057400" indent="-228600">
              <a:spcBef>
                <a:spcPct val="20000"/>
              </a:spcBef>
              <a:buClr>
                <a:schemeClr val="tx1"/>
              </a:buClr>
              <a:buChar char="–"/>
              <a:defRPr sz="20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9pPr>
          </a:lstStyle>
          <a:p>
            <a:pPr algn="thaiDist" eaLnBrk="0" fontAlgn="base" hangingPunct="0">
              <a:lnSpc>
                <a:spcPct val="130000"/>
              </a:lnSpc>
              <a:spcBef>
                <a:spcPct val="50000"/>
              </a:spcBef>
              <a:spcAft>
                <a:spcPct val="0"/>
              </a:spcAft>
              <a:buClrTx/>
              <a:buSzTx/>
              <a:buFontTx/>
              <a:buNone/>
            </a:pPr>
            <a:r>
              <a:rPr lang="th-TH" altLang="th-TH" sz="4400" b="1" dirty="0">
                <a:solidFill>
                  <a:srgbClr val="000000"/>
                </a:solidFill>
                <a:latin typeface="Angsana New" panose="02020603050405020304" pitchFamily="18" charset="-34"/>
              </a:rPr>
              <a:t>	เอกสารเครื่องเตือนความจำ เกี่ยวกับหัวข้อสำคัญที่จะต้องสอบถาม และสิ่งที่จะต้องพิจารณาจากการดำเนินงานที่จะทำการประเมิน</a:t>
            </a:r>
          </a:p>
        </p:txBody>
      </p:sp>
      <p:sp>
        <p:nvSpPr>
          <p:cNvPr id="11268" name="Line 5"/>
          <p:cNvSpPr>
            <a:spLocks noChangeShapeType="1"/>
          </p:cNvSpPr>
          <p:nvPr/>
        </p:nvSpPr>
        <p:spPr bwMode="auto">
          <a:xfrm>
            <a:off x="1524000" y="1295400"/>
            <a:ext cx="86868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th-TH" sz="2400">
              <a:solidFill>
                <a:srgbClr val="FFFFFF"/>
              </a:solidFill>
            </a:endParaRPr>
          </a:p>
        </p:txBody>
      </p:sp>
    </p:spTree>
    <p:extLst>
      <p:ext uri="{BB962C8B-B14F-4D97-AF65-F5344CB8AC3E}">
        <p14:creationId xmlns:p14="http://schemas.microsoft.com/office/powerpoint/2010/main" val="1192591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36"/>
          <p:cNvSpPr>
            <a:spLocks noGrp="1" noChangeArrowheads="1"/>
          </p:cNvSpPr>
          <p:nvPr>
            <p:ph type="title"/>
          </p:nvPr>
        </p:nvSpPr>
        <p:spPr>
          <a:xfrm>
            <a:off x="609600" y="260253"/>
            <a:ext cx="10972800" cy="1371600"/>
          </a:xfrm>
        </p:spPr>
        <p:txBody>
          <a:bodyPr/>
          <a:lstStyle/>
          <a:p>
            <a:pPr algn="ctr" eaLnBrk="1" hangingPunct="1"/>
            <a:r>
              <a:rPr lang="th-TH" altLang="th-TH" sz="4000" b="1" dirty="0" smtClean="0">
                <a:latin typeface="AngsanaUPC" panose="02020603050405020304" pitchFamily="18" charset="-34"/>
                <a:cs typeface="AngsanaUPC" panose="02020603050405020304" pitchFamily="18" charset="-34"/>
              </a:rPr>
              <a:t>เอกสารหลักฐานประกอบคำขอ(</a:t>
            </a:r>
            <a:r>
              <a:rPr lang="th-TH" altLang="th-TH" sz="4000" b="1" dirty="0" err="1" smtClean="0">
                <a:latin typeface="AngsanaUPC" panose="02020603050405020304" pitchFamily="18" charset="-34"/>
                <a:cs typeface="AngsanaUPC" panose="02020603050405020304" pitchFamily="18" charset="-34"/>
              </a:rPr>
              <a:t>คร</a:t>
            </a:r>
            <a:r>
              <a:rPr lang="th-TH" altLang="th-TH" sz="4000" b="1" dirty="0" smtClean="0">
                <a:latin typeface="AngsanaUPC" panose="02020603050405020304" pitchFamily="18" charset="-34"/>
                <a:cs typeface="AngsanaUPC" panose="02020603050405020304" pitchFamily="18" charset="-34"/>
              </a:rPr>
              <a:t>.</a:t>
            </a:r>
            <a:r>
              <a:rPr lang="en-US" altLang="th-TH" sz="4000" b="1" dirty="0" smtClean="0">
                <a:latin typeface="AngsanaUPC" panose="02020603050405020304" pitchFamily="18" charset="-34"/>
                <a:cs typeface="AngsanaUPC" panose="02020603050405020304" pitchFamily="18" charset="-34"/>
              </a:rPr>
              <a:t>18</a:t>
            </a:r>
            <a:r>
              <a:rPr lang="th-TH" altLang="th-TH" sz="4000" b="1" dirty="0" smtClean="0">
                <a:latin typeface="AngsanaUPC" panose="02020603050405020304" pitchFamily="18" charset="-34"/>
                <a:cs typeface="AngsanaUPC" panose="02020603050405020304" pitchFamily="18" charset="-34"/>
              </a:rPr>
              <a:t>) </a:t>
            </a:r>
            <a:br>
              <a:rPr lang="th-TH" altLang="th-TH" sz="4000" b="1" dirty="0" smtClean="0">
                <a:latin typeface="AngsanaUPC" panose="02020603050405020304" pitchFamily="18" charset="-34"/>
                <a:cs typeface="AngsanaUPC" panose="02020603050405020304" pitchFamily="18" charset="-34"/>
              </a:rPr>
            </a:br>
            <a:r>
              <a:rPr lang="th-TH" altLang="th-TH" sz="4000" b="1" dirty="0" smtClean="0">
                <a:solidFill>
                  <a:srgbClr val="FF0000"/>
                </a:solidFill>
                <a:latin typeface="AngsanaUPC" panose="02020603050405020304" pitchFamily="18" charset="-34"/>
                <a:cs typeface="AngsanaUPC" panose="02020603050405020304" pitchFamily="18" charset="-34"/>
              </a:rPr>
              <a:t> ตัวอย่าง</a:t>
            </a:r>
            <a:r>
              <a:rPr lang="en-US" altLang="th-TH" sz="4000" b="1" dirty="0" smtClean="0">
                <a:solidFill>
                  <a:srgbClr val="FF0000"/>
                </a:solidFill>
                <a:latin typeface="AngsanaUPC" panose="02020603050405020304" pitchFamily="18" charset="-34"/>
                <a:cs typeface="AngsanaUPC" panose="02020603050405020304" pitchFamily="18" charset="-34"/>
              </a:rPr>
              <a:t>(Checklist)</a:t>
            </a:r>
            <a:r>
              <a:rPr lang="th-TH" altLang="th-TH" sz="4000" b="1" dirty="0" smtClean="0">
                <a:solidFill>
                  <a:srgbClr val="FF0000"/>
                </a:solidFill>
                <a:latin typeface="AngsanaUPC" panose="02020603050405020304" pitchFamily="18" charset="-34"/>
                <a:cs typeface="AngsanaUPC" panose="02020603050405020304" pitchFamily="18" charset="-34"/>
              </a:rPr>
              <a:t> </a:t>
            </a:r>
            <a:endParaRPr lang="th-TH" altLang="th-TH" sz="4000" b="1" dirty="0">
              <a:solidFill>
                <a:srgbClr val="FF0000"/>
              </a:solidFill>
              <a:latin typeface="AngsanaUPC" panose="02020603050405020304" pitchFamily="18" charset="-34"/>
              <a:cs typeface="AngsanaUPC" panose="02020603050405020304" pitchFamily="18" charset="-34"/>
            </a:endParaRPr>
          </a:p>
        </p:txBody>
      </p:sp>
      <p:graphicFrame>
        <p:nvGraphicFramePr>
          <p:cNvPr id="93467" name="Group 283"/>
          <p:cNvGraphicFramePr>
            <a:graphicFrameLocks noGrp="1"/>
          </p:cNvGraphicFramePr>
          <p:nvPr>
            <p:ph idx="1"/>
            <p:extLst>
              <p:ext uri="{D42A27DB-BD31-4B8C-83A1-F6EECF244321}">
                <p14:modId xmlns:p14="http://schemas.microsoft.com/office/powerpoint/2010/main" val="795816768"/>
              </p:ext>
            </p:extLst>
          </p:nvPr>
        </p:nvGraphicFramePr>
        <p:xfrm>
          <a:off x="309489" y="1631855"/>
          <a:ext cx="11272911" cy="4972145"/>
        </p:xfrm>
        <a:graphic>
          <a:graphicData uri="http://schemas.openxmlformats.org/drawingml/2006/table">
            <a:tbl>
              <a:tblPr/>
              <a:tblGrid>
                <a:gridCol w="9359681"/>
                <a:gridCol w="957991"/>
                <a:gridCol w="955239"/>
              </a:tblGrid>
              <a:tr h="61559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3300" b="1"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เอกสารหลักฐาน</a:t>
                      </a:r>
                      <a:endParaRPr kumimoji="0" lang="th-TH" sz="4000" b="1"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3300" b="1"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มี</a:t>
                      </a:r>
                      <a:endParaRPr kumimoji="0" lang="th-TH" sz="4000" b="1"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3300" b="1"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ไม่มี</a:t>
                      </a:r>
                      <a:endParaRPr kumimoji="0" lang="th-TH" sz="4000" b="1"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726091">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h-TH" sz="2900" b="1"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1. </a:t>
                      </a:r>
                      <a:r>
                        <a:rPr lang="th-TH" sz="2800" b="1" i="0" u="none" strike="noStrike" kern="1200" baseline="0" dirty="0" smtClean="0">
                          <a:solidFill>
                            <a:schemeClr val="tx1"/>
                          </a:solidFill>
                          <a:latin typeface="AngsanaUPC" panose="02020603050405020304" pitchFamily="18" charset="-34"/>
                          <a:ea typeface="+mn-ea"/>
                          <a:cs typeface="AngsanaUPC" panose="02020603050405020304" pitchFamily="18" charset="-34"/>
                        </a:rPr>
                        <a:t>รูปถ่ายหน้าตรง ขนาด ๑ </a:t>
                      </a:r>
                      <a:r>
                        <a:rPr lang="en-US" sz="2800" b="1" i="0" u="none" strike="noStrike" kern="1200" baseline="0" dirty="0" smtClean="0">
                          <a:solidFill>
                            <a:schemeClr val="tx1"/>
                          </a:solidFill>
                          <a:latin typeface="AngsanaUPC" panose="02020603050405020304" pitchFamily="18" charset="-34"/>
                          <a:ea typeface="+mn-ea"/>
                          <a:cs typeface="AngsanaUPC" panose="02020603050405020304" pitchFamily="18" charset="-34"/>
                        </a:rPr>
                        <a:t>X </a:t>
                      </a:r>
                      <a:r>
                        <a:rPr lang="th-TH" sz="2800" b="1" i="0" u="none" strike="noStrike" kern="1200" baseline="0" dirty="0" smtClean="0">
                          <a:solidFill>
                            <a:schemeClr val="tx1"/>
                          </a:solidFill>
                          <a:latin typeface="AngsanaUPC" panose="02020603050405020304" pitchFamily="18" charset="-34"/>
                          <a:ea typeface="+mn-ea"/>
                          <a:cs typeface="AngsanaUPC" panose="02020603050405020304" pitchFamily="18" charset="-34"/>
                        </a:rPr>
                        <a:t>๑.๕ นิ้ว พื้นหลังสีขาว ซึ่งถ่ายมาแล้วไม่เกินหกเดือน จำนวน ๒รูป</a:t>
                      </a:r>
                      <a:endParaRPr kumimoji="0" lang="th-TH" sz="3600" b="1"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4000" b="1"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4000" b="1"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6091">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h-TH" sz="2900" b="1"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2. สำเนาบัตรประจำตัวประชาชน</a:t>
                      </a:r>
                      <a:endParaRPr kumimoji="0" lang="th-TH" sz="3600" b="1"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4000" b="1"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4000" b="1"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6091">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h-TH" sz="2900" b="1"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3. </a:t>
                      </a:r>
                      <a:r>
                        <a:rPr lang="th-TH" sz="2800" b="1" i="0" u="none" strike="noStrike" kern="1200" baseline="0" dirty="0" smtClean="0">
                          <a:solidFill>
                            <a:schemeClr val="tx1"/>
                          </a:solidFill>
                          <a:latin typeface="AngsanaUPC" panose="02020603050405020304" pitchFamily="18" charset="-34"/>
                          <a:ea typeface="+mn-ea"/>
                          <a:cs typeface="AngsanaUPC" panose="02020603050405020304" pitchFamily="18" charset="-34"/>
                        </a:rPr>
                        <a:t>เอกสารทางการศึกษาไม่ต่ำกว่าระดับปริญญาตรี</a:t>
                      </a:r>
                      <a:endParaRPr kumimoji="0" lang="th-TH" sz="3600" b="1"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4000" b="1"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4000" b="1"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6091">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h-TH" sz="2900" b="1"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4.</a:t>
                      </a:r>
                      <a:r>
                        <a:rPr lang="th-TH" sz="2800" b="1" i="0" u="none" strike="noStrike" kern="1200" baseline="0" dirty="0" smtClean="0">
                          <a:solidFill>
                            <a:schemeClr val="tx1"/>
                          </a:solidFill>
                          <a:latin typeface="AngsanaUPC" panose="02020603050405020304" pitchFamily="18" charset="-34"/>
                          <a:ea typeface="+mn-ea"/>
                          <a:cs typeface="AngsanaUPC" panose="02020603050405020304" pitchFamily="18" charset="-34"/>
                        </a:rPr>
                        <a:t>หนังสือรับรองว่าเป็นผู้ผ่านการทดสอบมาตรฐานฝีมือแรงงานแห่งชาติ</a:t>
                      </a:r>
                      <a:endParaRPr kumimoji="0" lang="th-TH" sz="3600" b="1"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4000" b="1"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4000" b="1"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6091">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h-TH" sz="2900" b="1"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5. </a:t>
                      </a:r>
                      <a:r>
                        <a:rPr lang="th-TH" sz="2800" b="1" i="0" u="none" strike="noStrike" kern="1200" baseline="0" dirty="0" smtClean="0">
                          <a:solidFill>
                            <a:schemeClr val="tx1"/>
                          </a:solidFill>
                          <a:latin typeface="AngsanaUPC" panose="02020603050405020304" pitchFamily="18" charset="-34"/>
                          <a:ea typeface="+mn-ea"/>
                          <a:cs typeface="AngsanaUPC" panose="02020603050405020304" pitchFamily="18" charset="-34"/>
                        </a:rPr>
                        <a:t>เอกสารที่แสดงว่าผ่านการฝึกอบรมตามหลักสูตรการเป็นผู้ประเมิน</a:t>
                      </a:r>
                      <a:endParaRPr kumimoji="0" lang="th-TH" sz="3600" b="1"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4000" b="1"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4000" b="1"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609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6</a:t>
                      </a:r>
                      <a:r>
                        <a:rPr kumimoji="0" lang="th-TH" sz="4000" b="1"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 </a:t>
                      </a:r>
                      <a:r>
                        <a:rPr lang="th-TH" sz="2800" b="1" i="0" u="none" strike="noStrike" kern="1200" baseline="0" dirty="0" smtClean="0">
                          <a:solidFill>
                            <a:schemeClr val="tx1"/>
                          </a:solidFill>
                          <a:latin typeface="AngsanaUPC" panose="02020603050405020304" pitchFamily="18" charset="-34"/>
                          <a:ea typeface="+mn-ea"/>
                          <a:cs typeface="AngsanaUPC" panose="02020603050405020304" pitchFamily="18" charset="-34"/>
                        </a:rPr>
                        <a:t>เอกสารที่แสดงว่ามีประสบการณ์การทำงานที่เกี่ยวข้องกับการประเมินไม่น้อยกว่าห้าปี</a:t>
                      </a:r>
                      <a:endParaRPr kumimoji="0" lang="th-TH" sz="4000" b="1"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4000" b="1"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4000" b="1"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693213082"/>
      </p:ext>
    </p:extLst>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a:bodyPr>
          <a:lstStyle/>
          <a:p>
            <a:pPr algn="ctr"/>
            <a:r>
              <a:rPr lang="th-TH" sz="5400" b="1" dirty="0" smtClean="0">
                <a:solidFill>
                  <a:srgbClr val="FF0000"/>
                </a:solidFill>
                <a:latin typeface="AngsanaUPC" panose="02020603050405020304" pitchFamily="18" charset="-34"/>
                <a:cs typeface="AngsanaUPC" panose="02020603050405020304" pitchFamily="18" charset="-34"/>
              </a:rPr>
              <a:t>หัวข้อบรรยาย</a:t>
            </a:r>
            <a:endParaRPr lang="th-TH" sz="5400" b="1" dirty="0">
              <a:solidFill>
                <a:srgbClr val="FF0000"/>
              </a:solidFill>
              <a:latin typeface="AngsanaUPC" panose="02020603050405020304" pitchFamily="18" charset="-34"/>
              <a:cs typeface="AngsanaUPC" panose="02020603050405020304" pitchFamily="18" charset="-34"/>
            </a:endParaRPr>
          </a:p>
        </p:txBody>
      </p:sp>
      <p:sp>
        <p:nvSpPr>
          <p:cNvPr id="3" name="ตัวแทนเนื้อหา 2"/>
          <p:cNvSpPr>
            <a:spLocks noGrp="1"/>
          </p:cNvSpPr>
          <p:nvPr>
            <p:ph idx="1"/>
          </p:nvPr>
        </p:nvSpPr>
        <p:spPr>
          <a:xfrm>
            <a:off x="2025748" y="1477108"/>
            <a:ext cx="8510954" cy="5219113"/>
          </a:xfrm>
        </p:spPr>
        <p:txBody>
          <a:bodyPr>
            <a:normAutofit/>
          </a:bodyPr>
          <a:lstStyle/>
          <a:p>
            <a:pPr marL="0" lvl="0" indent="0">
              <a:buNone/>
            </a:pPr>
            <a:r>
              <a:rPr lang="th-TH" sz="4800" dirty="0" smtClean="0">
                <a:solidFill>
                  <a:prstClr val="black"/>
                </a:solidFill>
                <a:latin typeface="AngsanaUPC" panose="02020603050405020304" pitchFamily="18" charset="-34"/>
                <a:cs typeface="AngsanaUPC" panose="02020603050405020304" pitchFamily="18" charset="-34"/>
              </a:rPr>
              <a:t>   </a:t>
            </a:r>
            <a:r>
              <a:rPr lang="en-US" sz="4800" dirty="0" smtClean="0">
                <a:solidFill>
                  <a:prstClr val="black"/>
                </a:solidFill>
                <a:latin typeface="AngsanaUPC" panose="02020603050405020304" pitchFamily="18" charset="-34"/>
                <a:cs typeface="AngsanaUPC" panose="02020603050405020304" pitchFamily="18" charset="-34"/>
              </a:rPr>
              <a:t>1 </a:t>
            </a:r>
            <a:r>
              <a:rPr lang="th-TH" sz="4800" dirty="0" smtClean="0">
                <a:solidFill>
                  <a:prstClr val="black"/>
                </a:solidFill>
                <a:latin typeface="AngsanaUPC" panose="02020603050405020304" pitchFamily="18" charset="-34"/>
                <a:cs typeface="AngsanaUPC" panose="02020603050405020304" pitchFamily="18" charset="-34"/>
              </a:rPr>
              <a:t>เทคนิคการ</a:t>
            </a:r>
            <a:r>
              <a:rPr lang="th-TH" sz="4800" dirty="0">
                <a:solidFill>
                  <a:prstClr val="black"/>
                </a:solidFill>
                <a:latin typeface="AngsanaUPC" panose="02020603050405020304" pitchFamily="18" charset="-34"/>
                <a:cs typeface="AngsanaUPC" panose="02020603050405020304" pitchFamily="18" charset="-34"/>
              </a:rPr>
              <a:t>ตรวจสอบ</a:t>
            </a:r>
            <a:r>
              <a:rPr lang="th-TH" sz="4800" dirty="0" smtClean="0">
                <a:solidFill>
                  <a:prstClr val="black"/>
                </a:solidFill>
                <a:latin typeface="AngsanaUPC" panose="02020603050405020304" pitchFamily="18" charset="-34"/>
                <a:cs typeface="AngsanaUPC" panose="02020603050405020304" pitchFamily="18" charset="-34"/>
              </a:rPr>
              <a:t>เอกสาร </a:t>
            </a:r>
            <a:endParaRPr lang="th-TH" sz="4800" dirty="0">
              <a:solidFill>
                <a:prstClr val="black"/>
              </a:solidFill>
              <a:latin typeface="AngsanaUPC" panose="02020603050405020304" pitchFamily="18" charset="-34"/>
              <a:cs typeface="AngsanaUPC" panose="02020603050405020304" pitchFamily="18" charset="-34"/>
            </a:endParaRPr>
          </a:p>
          <a:p>
            <a:pPr marL="0" lvl="0" indent="0">
              <a:buNone/>
            </a:pPr>
            <a:r>
              <a:rPr lang="en-US" sz="4800" dirty="0" smtClean="0">
                <a:solidFill>
                  <a:srgbClr val="00B0F0"/>
                </a:solidFill>
                <a:latin typeface="AngsanaUPC" panose="02020603050405020304" pitchFamily="18" charset="-34"/>
                <a:cs typeface="AngsanaUPC" panose="02020603050405020304" pitchFamily="18" charset="-34"/>
              </a:rPr>
              <a:t>   2 </a:t>
            </a:r>
            <a:r>
              <a:rPr lang="th-TH" sz="4800" dirty="0" smtClean="0">
                <a:solidFill>
                  <a:srgbClr val="00B0F0"/>
                </a:solidFill>
                <a:latin typeface="AngsanaUPC" panose="02020603050405020304" pitchFamily="18" charset="-34"/>
                <a:cs typeface="AngsanaUPC" panose="02020603050405020304" pitchFamily="18" charset="-34"/>
              </a:rPr>
              <a:t>เทคนิคการ</a:t>
            </a:r>
            <a:r>
              <a:rPr lang="th-TH" sz="4800" dirty="0">
                <a:solidFill>
                  <a:srgbClr val="00B0F0"/>
                </a:solidFill>
                <a:latin typeface="AngsanaUPC" panose="02020603050405020304" pitchFamily="18" charset="-34"/>
                <a:cs typeface="AngsanaUPC" panose="02020603050405020304" pitchFamily="18" charset="-34"/>
              </a:rPr>
              <a:t>สัมภาษณ์ </a:t>
            </a:r>
            <a:endParaRPr lang="en-US" sz="4800" dirty="0" smtClean="0">
              <a:solidFill>
                <a:srgbClr val="00B0F0"/>
              </a:solidFill>
              <a:latin typeface="AngsanaUPC" panose="02020603050405020304" pitchFamily="18" charset="-34"/>
              <a:cs typeface="AngsanaUPC" panose="02020603050405020304" pitchFamily="18" charset="-34"/>
            </a:endParaRPr>
          </a:p>
          <a:p>
            <a:pPr marL="0" lvl="0" indent="0">
              <a:buNone/>
            </a:pPr>
            <a:r>
              <a:rPr lang="en-US" sz="4800" dirty="0">
                <a:solidFill>
                  <a:prstClr val="black"/>
                </a:solidFill>
                <a:latin typeface="AngsanaUPC" panose="02020603050405020304" pitchFamily="18" charset="-34"/>
                <a:cs typeface="AngsanaUPC" panose="02020603050405020304" pitchFamily="18" charset="-34"/>
              </a:rPr>
              <a:t> </a:t>
            </a:r>
            <a:r>
              <a:rPr lang="en-US" sz="4800" dirty="0" smtClean="0">
                <a:solidFill>
                  <a:prstClr val="black"/>
                </a:solidFill>
                <a:latin typeface="AngsanaUPC" panose="02020603050405020304" pitchFamily="18" charset="-34"/>
                <a:cs typeface="AngsanaUPC" panose="02020603050405020304" pitchFamily="18" charset="-34"/>
              </a:rPr>
              <a:t>  3 </a:t>
            </a:r>
            <a:r>
              <a:rPr lang="th-TH" sz="4800" dirty="0" smtClean="0">
                <a:solidFill>
                  <a:prstClr val="black"/>
                </a:solidFill>
                <a:latin typeface="AngsanaUPC" panose="02020603050405020304" pitchFamily="18" charset="-34"/>
                <a:cs typeface="AngsanaUPC" panose="02020603050405020304" pitchFamily="18" charset="-34"/>
              </a:rPr>
              <a:t>เทคนิคการ</a:t>
            </a:r>
            <a:r>
              <a:rPr lang="th-TH" sz="4800" dirty="0">
                <a:solidFill>
                  <a:prstClr val="black"/>
                </a:solidFill>
                <a:latin typeface="AngsanaUPC" panose="02020603050405020304" pitchFamily="18" charset="-34"/>
                <a:cs typeface="AngsanaUPC" panose="02020603050405020304" pitchFamily="18" charset="-34"/>
              </a:rPr>
              <a:t>ทดสอบทางพฤติกรรม </a:t>
            </a:r>
            <a:endParaRPr lang="en-US" sz="4800" dirty="0" smtClean="0">
              <a:solidFill>
                <a:prstClr val="black"/>
              </a:solidFill>
              <a:latin typeface="AngsanaUPC" panose="02020603050405020304" pitchFamily="18" charset="-34"/>
              <a:cs typeface="AngsanaUPC" panose="02020603050405020304" pitchFamily="18" charset="-34"/>
            </a:endParaRPr>
          </a:p>
          <a:p>
            <a:pPr marL="0" lvl="0" indent="0">
              <a:buNone/>
            </a:pPr>
            <a:r>
              <a:rPr lang="en-US" sz="4800" dirty="0">
                <a:solidFill>
                  <a:prstClr val="black"/>
                </a:solidFill>
                <a:latin typeface="AngsanaUPC" panose="02020603050405020304" pitchFamily="18" charset="-34"/>
                <a:cs typeface="AngsanaUPC" panose="02020603050405020304" pitchFamily="18" charset="-34"/>
              </a:rPr>
              <a:t> </a:t>
            </a:r>
            <a:r>
              <a:rPr lang="en-US" sz="4800" dirty="0" smtClean="0">
                <a:solidFill>
                  <a:prstClr val="black"/>
                </a:solidFill>
                <a:latin typeface="AngsanaUPC" panose="02020603050405020304" pitchFamily="18" charset="-34"/>
                <a:cs typeface="AngsanaUPC" panose="02020603050405020304" pitchFamily="18" charset="-34"/>
              </a:rPr>
              <a:t>  4 </a:t>
            </a:r>
            <a:r>
              <a:rPr lang="th-TH" sz="4800" dirty="0" smtClean="0">
                <a:solidFill>
                  <a:prstClr val="black"/>
                </a:solidFill>
                <a:latin typeface="AngsanaUPC" panose="02020603050405020304" pitchFamily="18" charset="-34"/>
                <a:cs typeface="AngsanaUPC" panose="02020603050405020304" pitchFamily="18" charset="-34"/>
              </a:rPr>
              <a:t>เทคนิควิธีการ</a:t>
            </a:r>
            <a:r>
              <a:rPr lang="th-TH" sz="4800" dirty="0">
                <a:solidFill>
                  <a:prstClr val="black"/>
                </a:solidFill>
                <a:latin typeface="AngsanaUPC" panose="02020603050405020304" pitchFamily="18" charset="-34"/>
                <a:cs typeface="AngsanaUPC" panose="02020603050405020304" pitchFamily="18" charset="-34"/>
              </a:rPr>
              <a:t>อื่นที่เหมาะสมสำหรับสาขาอาชีพ </a:t>
            </a:r>
            <a:endParaRPr lang="en-US" sz="4800" dirty="0" smtClean="0">
              <a:solidFill>
                <a:prstClr val="black"/>
              </a:solidFill>
              <a:latin typeface="AngsanaUPC" panose="02020603050405020304" pitchFamily="18" charset="-34"/>
              <a:cs typeface="AngsanaUPC" panose="02020603050405020304" pitchFamily="18" charset="-34"/>
            </a:endParaRPr>
          </a:p>
          <a:p>
            <a:pPr marL="0" lvl="0" indent="0">
              <a:buNone/>
            </a:pPr>
            <a:r>
              <a:rPr lang="en-US" sz="4800" dirty="0">
                <a:solidFill>
                  <a:prstClr val="black"/>
                </a:solidFill>
                <a:latin typeface="AngsanaUPC" panose="02020603050405020304" pitchFamily="18" charset="-34"/>
                <a:cs typeface="AngsanaUPC" panose="02020603050405020304" pitchFamily="18" charset="-34"/>
              </a:rPr>
              <a:t> </a:t>
            </a:r>
            <a:r>
              <a:rPr lang="en-US" sz="4800" dirty="0" smtClean="0">
                <a:solidFill>
                  <a:prstClr val="black"/>
                </a:solidFill>
                <a:latin typeface="AngsanaUPC" panose="02020603050405020304" pitchFamily="18" charset="-34"/>
                <a:cs typeface="AngsanaUPC" panose="02020603050405020304" pitchFamily="18" charset="-34"/>
              </a:rPr>
              <a:t>  5 </a:t>
            </a:r>
            <a:r>
              <a:rPr lang="th-TH" sz="4800" dirty="0" smtClean="0">
                <a:solidFill>
                  <a:prstClr val="black"/>
                </a:solidFill>
                <a:latin typeface="AngsanaUPC" panose="02020603050405020304" pitchFamily="18" charset="-34"/>
                <a:cs typeface="AngsanaUPC" panose="02020603050405020304" pitchFamily="18" charset="-34"/>
              </a:rPr>
              <a:t>การ</a:t>
            </a:r>
            <a:r>
              <a:rPr lang="th-TH" sz="4800" dirty="0">
                <a:solidFill>
                  <a:prstClr val="black"/>
                </a:solidFill>
                <a:latin typeface="AngsanaUPC" panose="02020603050405020304" pitchFamily="18" charset="-34"/>
                <a:cs typeface="AngsanaUPC" panose="02020603050405020304" pitchFamily="18" charset="-34"/>
              </a:rPr>
              <a:t>ฝึก</a:t>
            </a:r>
            <a:r>
              <a:rPr lang="th-TH" sz="4800" dirty="0" smtClean="0">
                <a:solidFill>
                  <a:prstClr val="black"/>
                </a:solidFill>
                <a:latin typeface="AngsanaUPC" panose="02020603050405020304" pitchFamily="18" charset="-34"/>
                <a:cs typeface="AngsanaUPC" panose="02020603050405020304" pitchFamily="18" charset="-34"/>
              </a:rPr>
              <a:t>สาธิตและ</a:t>
            </a:r>
            <a:r>
              <a:rPr lang="th-TH" sz="4800" dirty="0">
                <a:solidFill>
                  <a:prstClr val="black"/>
                </a:solidFill>
                <a:latin typeface="AngsanaUPC" panose="02020603050405020304" pitchFamily="18" charset="-34"/>
                <a:cs typeface="AngsanaUPC" panose="02020603050405020304" pitchFamily="18" charset="-34"/>
              </a:rPr>
              <a:t>ปฏิบัติเกี่ยวกับการ</a:t>
            </a:r>
            <a:r>
              <a:rPr lang="th-TH" sz="4800" dirty="0" smtClean="0">
                <a:solidFill>
                  <a:prstClr val="black"/>
                </a:solidFill>
                <a:latin typeface="AngsanaUPC" panose="02020603050405020304" pitchFamily="18" charset="-34"/>
                <a:cs typeface="AngsanaUPC" panose="02020603050405020304" pitchFamily="18" charset="-34"/>
              </a:rPr>
              <a:t>ประเมิน</a:t>
            </a:r>
          </a:p>
          <a:p>
            <a:pPr marL="0" lvl="0" indent="0">
              <a:buNone/>
            </a:pPr>
            <a:r>
              <a:rPr lang="th-TH" sz="4800" dirty="0" smtClean="0">
                <a:solidFill>
                  <a:prstClr val="black"/>
                </a:solidFill>
                <a:latin typeface="AngsanaUPC" panose="02020603050405020304" pitchFamily="18" charset="-34"/>
                <a:cs typeface="AngsanaUPC" panose="02020603050405020304" pitchFamily="18" charset="-34"/>
              </a:rPr>
              <a:t>       ภายใต้สถานการณ์</a:t>
            </a:r>
            <a:r>
              <a:rPr lang="th-TH" sz="4800" dirty="0">
                <a:solidFill>
                  <a:prstClr val="black"/>
                </a:solidFill>
                <a:latin typeface="AngsanaUPC" panose="02020603050405020304" pitchFamily="18" charset="-34"/>
                <a:cs typeface="AngsanaUPC" panose="02020603050405020304" pitchFamily="18" charset="-34"/>
              </a:rPr>
              <a:t>จำลอง</a:t>
            </a:r>
          </a:p>
          <a:p>
            <a:endParaRPr lang="th-TH" dirty="0"/>
          </a:p>
        </p:txBody>
      </p:sp>
    </p:spTree>
    <p:extLst>
      <p:ext uri="{BB962C8B-B14F-4D97-AF65-F5344CB8AC3E}">
        <p14:creationId xmlns:p14="http://schemas.microsoft.com/office/powerpoint/2010/main" val="26493489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8834" name="Text Box 2"/>
          <p:cNvSpPr txBox="1">
            <a:spLocks noChangeArrowheads="1"/>
          </p:cNvSpPr>
          <p:nvPr/>
        </p:nvSpPr>
        <p:spPr bwMode="auto">
          <a:xfrm>
            <a:off x="4410076" y="274638"/>
            <a:ext cx="343852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defRPr/>
            </a:pPr>
            <a:r>
              <a:rPr lang="th-TH" altLang="th-TH" sz="4400" b="1" dirty="0">
                <a:solidFill>
                  <a:srgbClr val="000000"/>
                </a:solidFill>
                <a:effectLst>
                  <a:outerShdw blurRad="38100" dist="38100" dir="2700000" algn="tl">
                    <a:srgbClr val="C0C0C0"/>
                  </a:outerShdw>
                </a:effectLst>
                <a:latin typeface="Angsana New" panose="02020603050405020304" pitchFamily="18" charset="-34"/>
              </a:rPr>
              <a:t>เทคนิคการถามคำถาม</a:t>
            </a:r>
          </a:p>
        </p:txBody>
      </p:sp>
      <p:sp>
        <p:nvSpPr>
          <p:cNvPr id="20483" name="Text Box 3"/>
          <p:cNvSpPr txBox="1">
            <a:spLocks noChangeArrowheads="1"/>
          </p:cNvSpPr>
          <p:nvPr/>
        </p:nvSpPr>
        <p:spPr bwMode="auto">
          <a:xfrm>
            <a:off x="1965326" y="1508125"/>
            <a:ext cx="8321675"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Angsana New" panose="02020603050405020304" pitchFamily="18" charset="-34"/>
              </a:defRPr>
            </a:lvl1pPr>
            <a:lvl2pPr marL="742950" indent="-285750">
              <a:spcBef>
                <a:spcPct val="20000"/>
              </a:spcBef>
              <a:buClr>
                <a:schemeClr val="tx1"/>
              </a:buClr>
              <a:buChar char="–"/>
              <a:defRPr sz="2800">
                <a:solidFill>
                  <a:schemeClr val="tx1"/>
                </a:solidFill>
                <a:latin typeface="Times New Roman" panose="02020603050405020304" pitchFamily="18" charset="0"/>
                <a:cs typeface="Angsana New" panose="02020603050405020304" pitchFamily="18" charset="-34"/>
              </a:defRPr>
            </a:lvl2pPr>
            <a:lvl3pPr marL="1143000" indent="-228600">
              <a:spcBef>
                <a:spcPct val="20000"/>
              </a:spcBef>
              <a:buClr>
                <a:schemeClr val="tx1"/>
              </a:buClr>
              <a:buChar char="»"/>
              <a:defRPr sz="2400">
                <a:solidFill>
                  <a:schemeClr val="tx1"/>
                </a:solidFill>
                <a:latin typeface="Times New Roman" panose="02020603050405020304" pitchFamily="18"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n"/>
              <a:defRPr sz="2000">
                <a:solidFill>
                  <a:schemeClr val="tx1"/>
                </a:solidFill>
                <a:latin typeface="Times New Roman" panose="02020603050405020304" pitchFamily="18" charset="0"/>
                <a:cs typeface="Angsana New" panose="02020603050405020304" pitchFamily="18" charset="-34"/>
              </a:defRPr>
            </a:lvl4pPr>
            <a:lvl5pPr marL="2057400" indent="-228600">
              <a:spcBef>
                <a:spcPct val="20000"/>
              </a:spcBef>
              <a:buClr>
                <a:schemeClr val="tx1"/>
              </a:buClr>
              <a:buChar char="–"/>
              <a:defRPr sz="20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9pPr>
          </a:lstStyle>
          <a:p>
            <a:pPr eaLnBrk="0" fontAlgn="base" hangingPunct="0">
              <a:lnSpc>
                <a:spcPct val="11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 คำถามเปิด </a:t>
            </a:r>
            <a:r>
              <a:rPr lang="th-TH" altLang="th-TH" sz="4000" b="1" dirty="0">
                <a:solidFill>
                  <a:srgbClr val="000000"/>
                </a:solidFill>
              </a:rPr>
              <a:t>…</a:t>
            </a:r>
            <a:r>
              <a:rPr lang="th-TH" altLang="th-TH" sz="4000" b="1" dirty="0">
                <a:solidFill>
                  <a:srgbClr val="000000"/>
                </a:solidFill>
                <a:latin typeface="Angsana New" panose="02020603050405020304" pitchFamily="18" charset="-34"/>
              </a:rPr>
              <a:t>ให้อธิบายเพิ่มเติม</a:t>
            </a:r>
          </a:p>
          <a:p>
            <a:pPr eaLnBrk="0" fontAlgn="base" hangingPunct="0">
              <a:lnSpc>
                <a:spcPct val="11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 คำถามปิด </a:t>
            </a:r>
            <a:r>
              <a:rPr lang="th-TH" altLang="th-TH" sz="4000" b="1" dirty="0">
                <a:solidFill>
                  <a:srgbClr val="000000"/>
                </a:solidFill>
              </a:rPr>
              <a:t>…</a:t>
            </a:r>
            <a:r>
              <a:rPr lang="th-TH" altLang="th-TH" sz="4000" b="1" dirty="0">
                <a:solidFill>
                  <a:srgbClr val="000000"/>
                </a:solidFill>
                <a:latin typeface="Angsana New" panose="02020603050405020304" pitchFamily="18" charset="-34"/>
              </a:rPr>
              <a:t> ให้เลือก</a:t>
            </a:r>
          </a:p>
          <a:p>
            <a:pPr eaLnBrk="0" fontAlgn="base" hangingPunct="0">
              <a:lnSpc>
                <a:spcPct val="110000"/>
              </a:lnSpc>
              <a:spcBef>
                <a:spcPct val="0"/>
              </a:spcBef>
              <a:spcAft>
                <a:spcPct val="0"/>
              </a:spcAft>
              <a:buClrTx/>
              <a:buSzTx/>
              <a:buFontTx/>
              <a:buNone/>
            </a:pPr>
            <a:endParaRPr lang="th-TH" altLang="th-TH" sz="4000" b="1" dirty="0">
              <a:solidFill>
                <a:srgbClr val="000000"/>
              </a:solidFill>
              <a:latin typeface="Angsana New" panose="02020603050405020304" pitchFamily="18" charset="-34"/>
            </a:endParaRPr>
          </a:p>
          <a:p>
            <a:pPr eaLnBrk="0" fontAlgn="base" hangingPunct="0">
              <a:lnSpc>
                <a:spcPct val="11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คำถามที่ควรใช้ควรใช้คำถามเปิดให้มาก เช่น ทำไม อย่างไร กรุณาอธิบายเพิ่มเติม  ใช้คำถามปิดให้น้อย</a:t>
            </a:r>
          </a:p>
          <a:p>
            <a:pPr eaLnBrk="0" fontAlgn="base" hangingPunct="0">
              <a:lnSpc>
                <a:spcPct val="110000"/>
              </a:lnSpc>
              <a:spcBef>
                <a:spcPct val="0"/>
              </a:spcBef>
              <a:spcAft>
                <a:spcPct val="0"/>
              </a:spcAft>
              <a:buClrTx/>
              <a:buSzTx/>
              <a:buFontTx/>
              <a:buNone/>
            </a:pPr>
            <a:endParaRPr lang="th-TH" altLang="th-TH" sz="4000" b="1" dirty="0">
              <a:solidFill>
                <a:srgbClr val="000000"/>
              </a:solidFill>
              <a:latin typeface="Angsana New" panose="02020603050405020304" pitchFamily="18" charset="-34"/>
            </a:endParaRPr>
          </a:p>
          <a:p>
            <a:pPr eaLnBrk="0" fontAlgn="base" hangingPunct="0">
              <a:lnSpc>
                <a:spcPct val="11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ตั้งใจรับฟัง วิเคราะห์ สืบสวนตามความจำเป็น</a:t>
            </a:r>
          </a:p>
        </p:txBody>
      </p:sp>
      <p:sp>
        <p:nvSpPr>
          <p:cNvPr id="20484" name="Line 5"/>
          <p:cNvSpPr>
            <a:spLocks noChangeShapeType="1"/>
          </p:cNvSpPr>
          <p:nvPr/>
        </p:nvSpPr>
        <p:spPr bwMode="auto">
          <a:xfrm>
            <a:off x="1524000" y="1122363"/>
            <a:ext cx="86868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th-TH" sz="2400">
              <a:solidFill>
                <a:srgbClr val="FFFFFF"/>
              </a:solidFill>
            </a:endParaRPr>
          </a:p>
        </p:txBody>
      </p:sp>
    </p:spTree>
    <p:extLst>
      <p:ext uri="{BB962C8B-B14F-4D97-AF65-F5344CB8AC3E}">
        <p14:creationId xmlns:p14="http://schemas.microsoft.com/office/powerpoint/2010/main" val="977029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a:spLocks noGrp="1" noChangeArrowheads="1"/>
          </p:cNvSpPr>
          <p:nvPr>
            <p:ph type="body" idx="4294967295"/>
          </p:nvPr>
        </p:nvSpPr>
        <p:spPr>
          <a:xfrm>
            <a:off x="1294227" y="933450"/>
            <a:ext cx="9373773" cy="5924550"/>
          </a:xfrm>
        </p:spPr>
        <p:txBody>
          <a:bodyPr vert="horz" wrap="square" lIns="92075" tIns="46038" rIns="92075" bIns="46038" numCol="1" anchor="t" anchorCtr="0" compatLnSpc="1">
            <a:prstTxWarp prst="textNoShape">
              <a:avLst/>
            </a:prstTxWarp>
          </a:bodyPr>
          <a:lstStyle/>
          <a:p>
            <a:pPr algn="thaiDist" eaLnBrk="1" hangingPunct="1">
              <a:lnSpc>
                <a:spcPct val="90000"/>
              </a:lnSpc>
              <a:spcBef>
                <a:spcPct val="50000"/>
              </a:spcBef>
              <a:buFont typeface="Wingdings" panose="05000000000000000000" pitchFamily="2" charset="2"/>
              <a:buChar char="þ"/>
            </a:pPr>
            <a:r>
              <a:rPr lang="en-GB" altLang="th-TH" sz="2400" dirty="0" err="1">
                <a:solidFill>
                  <a:srgbClr val="FF0066"/>
                </a:solidFill>
                <a:latin typeface="Cordia New" panose="020B0304020202020204" pitchFamily="34" charset="-34"/>
              </a:rPr>
              <a:t>การศึกษา</a:t>
            </a:r>
            <a:r>
              <a:rPr lang="en-GB" altLang="th-TH" sz="2400" dirty="0">
                <a:solidFill>
                  <a:srgbClr val="00FFFF"/>
                </a:solidFill>
                <a:latin typeface="Cordia New" panose="020B0304020202020204" pitchFamily="34" charset="-34"/>
              </a:rPr>
              <a:t> </a:t>
            </a:r>
            <a:r>
              <a:rPr lang="en-GB" altLang="th-TH" sz="2400" dirty="0">
                <a:latin typeface="Cordia New" panose="020B0304020202020204" pitchFamily="34" charset="-34"/>
              </a:rPr>
              <a:t>: </a:t>
            </a:r>
            <a:r>
              <a:rPr lang="th-TH" altLang="th-TH" sz="2400" dirty="0">
                <a:latin typeface="Cordia New" panose="020B0304020202020204" pitchFamily="34" charset="-34"/>
              </a:rPr>
              <a:t>ปริญญาตรีครุศาสตร์ พลศึกษา </a:t>
            </a:r>
            <a:r>
              <a:rPr lang="en-US" altLang="th-TH" sz="2400" dirty="0">
                <a:latin typeface="Cordia New" panose="020B0304020202020204" pitchFamily="34" charset="-34"/>
              </a:rPr>
              <a:t>, </a:t>
            </a:r>
            <a:r>
              <a:rPr lang="en-GB" altLang="th-TH" sz="2400" dirty="0" err="1">
                <a:latin typeface="Cordia New" panose="020B0304020202020204" pitchFamily="34" charset="-34"/>
              </a:rPr>
              <a:t>ปริญญาโทบริหาร</a:t>
            </a:r>
            <a:r>
              <a:rPr lang="th-TH" altLang="th-TH" sz="2400" dirty="0">
                <a:latin typeface="Cordia New" panose="020B0304020202020204" pitchFamily="34" charset="-34"/>
              </a:rPr>
              <a:t>ธุรกิจ</a:t>
            </a:r>
            <a:r>
              <a:rPr lang="en-US" altLang="th-TH" sz="2400" dirty="0">
                <a:latin typeface="Cordia New" panose="020B0304020202020204" pitchFamily="34" charset="-34"/>
              </a:rPr>
              <a:t> </a:t>
            </a:r>
            <a:r>
              <a:rPr lang="th-TH" altLang="th-TH" sz="2400" dirty="0">
                <a:latin typeface="Cordia New" panose="020B0304020202020204" pitchFamily="34" charset="-34"/>
              </a:rPr>
              <a:t>การตลาด</a:t>
            </a:r>
            <a:endParaRPr lang="en-GB" altLang="th-TH" sz="2400" dirty="0">
              <a:latin typeface="Cordia New" panose="020B0304020202020204" pitchFamily="34" charset="-34"/>
            </a:endParaRPr>
          </a:p>
          <a:p>
            <a:pPr algn="thaiDist" eaLnBrk="1" hangingPunct="1">
              <a:lnSpc>
                <a:spcPct val="90000"/>
              </a:lnSpc>
              <a:spcBef>
                <a:spcPct val="50000"/>
              </a:spcBef>
              <a:buFont typeface="Wingdings" panose="05000000000000000000" pitchFamily="2" charset="2"/>
              <a:buChar char="þ"/>
            </a:pPr>
            <a:r>
              <a:rPr lang="en-GB" altLang="th-TH" sz="2400" dirty="0" err="1">
                <a:solidFill>
                  <a:srgbClr val="FF0066"/>
                </a:solidFill>
                <a:latin typeface="Cordia New" panose="020B0304020202020204" pitchFamily="34" charset="-34"/>
              </a:rPr>
              <a:t>ประกาศนียบัตรผู้เชี่ยวชาญ</a:t>
            </a:r>
            <a:r>
              <a:rPr lang="en-GB" altLang="th-TH" sz="2400" dirty="0">
                <a:latin typeface="Cordia New" panose="020B0304020202020204" pitchFamily="34" charset="-34"/>
              </a:rPr>
              <a:t> :</a:t>
            </a:r>
            <a:r>
              <a:rPr lang="en-US" altLang="th-TH" sz="2400" dirty="0" err="1">
                <a:solidFill>
                  <a:srgbClr val="19136D"/>
                </a:solidFill>
                <a:latin typeface="Cordia New" panose="020B0304020202020204" pitchFamily="34" charset="-34"/>
              </a:rPr>
              <a:t>ISO,Competency</a:t>
            </a:r>
            <a:r>
              <a:rPr lang="en-US" altLang="th-TH" sz="2400" dirty="0">
                <a:solidFill>
                  <a:srgbClr val="19136D"/>
                </a:solidFill>
                <a:latin typeface="Cordia New" panose="020B0304020202020204" pitchFamily="34" charset="-34"/>
              </a:rPr>
              <a:t> Management ,BSC,DAP,</a:t>
            </a:r>
            <a:r>
              <a:rPr lang="th-TH" altLang="th-TH" sz="2400" dirty="0">
                <a:solidFill>
                  <a:srgbClr val="19136D"/>
                </a:solidFill>
                <a:latin typeface="Cordia New" panose="020B0304020202020204" pitchFamily="34" charset="-34"/>
              </a:rPr>
              <a:t>ผู้ตรวจสอบระบบคุณภาพ</a:t>
            </a:r>
            <a:endParaRPr lang="en-GB" altLang="th-TH" sz="2400" dirty="0">
              <a:solidFill>
                <a:srgbClr val="19136D"/>
              </a:solidFill>
              <a:latin typeface="Cordia New" panose="020B0304020202020204" pitchFamily="34" charset="-34"/>
            </a:endParaRPr>
          </a:p>
          <a:p>
            <a:pPr algn="thaiDist" eaLnBrk="1" hangingPunct="1">
              <a:lnSpc>
                <a:spcPct val="90000"/>
              </a:lnSpc>
              <a:spcBef>
                <a:spcPct val="50000"/>
              </a:spcBef>
              <a:buFont typeface="Wingdings" panose="05000000000000000000" pitchFamily="2" charset="2"/>
              <a:buChar char="þ"/>
            </a:pPr>
            <a:r>
              <a:rPr lang="en-GB" altLang="th-TH" sz="2400" dirty="0" err="1">
                <a:solidFill>
                  <a:srgbClr val="FF0066"/>
                </a:solidFill>
                <a:latin typeface="Cordia New" panose="020B0304020202020204" pitchFamily="34" charset="-34"/>
              </a:rPr>
              <a:t>ประสบการณ์ทำงาน</a:t>
            </a:r>
            <a:r>
              <a:rPr lang="en-US" altLang="th-TH" sz="2400" dirty="0">
                <a:latin typeface="Cordia New" panose="020B0304020202020204" pitchFamily="34" charset="-34"/>
              </a:rPr>
              <a:t>: </a:t>
            </a:r>
            <a:r>
              <a:rPr lang="th-TH" altLang="th-TH" sz="2400" dirty="0">
                <a:latin typeface="Cordia New" panose="020B0304020202020204" pitchFamily="34" charset="-34"/>
              </a:rPr>
              <a:t>อาจารย์,</a:t>
            </a:r>
            <a:r>
              <a:rPr lang="en-GB" altLang="th-TH" sz="2400" dirty="0">
                <a:latin typeface="Cordia New" panose="020B0304020202020204" pitchFamily="34" charset="-34"/>
              </a:rPr>
              <a:t> </a:t>
            </a:r>
            <a:r>
              <a:rPr lang="en-GB" altLang="th-TH" sz="2400" dirty="0" err="1">
                <a:latin typeface="Cordia New" panose="020B0304020202020204" pitchFamily="34" charset="-34"/>
              </a:rPr>
              <a:t>ผู้บริหาร</a:t>
            </a:r>
            <a:r>
              <a:rPr lang="th-TH" altLang="th-TH" sz="2400" dirty="0">
                <a:latin typeface="Cordia New" panose="020B0304020202020204" pitchFamily="34" charset="-34"/>
              </a:rPr>
              <a:t>งานด้านบุคคล,ที่ปรึกษาและวิทยากรบรรยายทั่วประเทศ</a:t>
            </a:r>
          </a:p>
          <a:p>
            <a:pPr algn="thaiDist" eaLnBrk="1" hangingPunct="1">
              <a:lnSpc>
                <a:spcPct val="90000"/>
              </a:lnSpc>
              <a:spcBef>
                <a:spcPct val="50000"/>
              </a:spcBef>
              <a:buClrTx/>
              <a:buSzTx/>
              <a:buFont typeface="Wingdings 3" panose="05040102010807070707" pitchFamily="18" charset="2"/>
              <a:buNone/>
            </a:pPr>
            <a:r>
              <a:rPr lang="th-TH" altLang="th-TH" sz="2400" dirty="0">
                <a:latin typeface="Cordia New" panose="020B0304020202020204" pitchFamily="34" charset="-34"/>
              </a:rPr>
              <a:t>                              มาเป็นระยะเวลา </a:t>
            </a:r>
            <a:r>
              <a:rPr lang="en-US" altLang="th-TH" sz="2400" dirty="0">
                <a:latin typeface="Cordia New" panose="020B0304020202020204" pitchFamily="34" charset="-34"/>
              </a:rPr>
              <a:t>30 </a:t>
            </a:r>
            <a:r>
              <a:rPr lang="th-TH" altLang="th-TH" sz="2400" dirty="0">
                <a:latin typeface="Cordia New" panose="020B0304020202020204" pitchFamily="34" charset="-34"/>
              </a:rPr>
              <a:t>ปี </a:t>
            </a:r>
            <a:r>
              <a:rPr lang="th-TH" altLang="th-TH" sz="2400" dirty="0">
                <a:solidFill>
                  <a:srgbClr val="0000FF"/>
                </a:solidFill>
                <a:latin typeface="Cordia New" panose="020B0304020202020204" pitchFamily="34" charset="-34"/>
                <a:cs typeface="Angsana New" panose="02020603050405020304" pitchFamily="18" charset="-34"/>
              </a:rPr>
              <a:t>อดีตกรรมการตรวจสอบ </a:t>
            </a:r>
            <a:r>
              <a:rPr lang="en-US" altLang="th-TH" sz="2400" dirty="0">
                <a:solidFill>
                  <a:srgbClr val="0000FF"/>
                </a:solidFill>
                <a:latin typeface="Cordia New" panose="020B0304020202020204" pitchFamily="34" charset="-34"/>
                <a:cs typeface="Angsana New" panose="02020603050405020304" pitchFamily="18" charset="-34"/>
              </a:rPr>
              <a:t>QLT </a:t>
            </a:r>
            <a:r>
              <a:rPr lang="th-TH" altLang="th-TH" sz="2400" dirty="0">
                <a:solidFill>
                  <a:srgbClr val="0000FF"/>
                </a:solidFill>
                <a:latin typeface="Cordia New" panose="020B0304020202020204" pitchFamily="34" charset="-34"/>
                <a:cs typeface="Angsana New" panose="02020603050405020304" pitchFamily="18" charset="-34"/>
              </a:rPr>
              <a:t>จำกัด(มหาชน) </a:t>
            </a:r>
            <a:endParaRPr lang="en-GB" altLang="th-TH" sz="2000" dirty="0">
              <a:latin typeface="Cordia New" panose="020B0304020202020204" pitchFamily="34" charset="-34"/>
            </a:endParaRPr>
          </a:p>
          <a:p>
            <a:pPr algn="thaiDist" eaLnBrk="1" hangingPunct="1">
              <a:lnSpc>
                <a:spcPct val="90000"/>
              </a:lnSpc>
              <a:spcBef>
                <a:spcPct val="50000"/>
              </a:spcBef>
              <a:buFont typeface="Wingdings" panose="05000000000000000000" pitchFamily="2" charset="2"/>
              <a:buChar char="þ"/>
            </a:pPr>
            <a:r>
              <a:rPr lang="en-GB" altLang="th-TH" sz="2400" dirty="0" err="1">
                <a:solidFill>
                  <a:srgbClr val="FF0066"/>
                </a:solidFill>
                <a:latin typeface="Cordia New" panose="020B0304020202020204" pitchFamily="34" charset="-34"/>
              </a:rPr>
              <a:t>ที่ปรึกษา</a:t>
            </a:r>
            <a:r>
              <a:rPr lang="th-TH" altLang="th-TH" sz="2400" dirty="0">
                <a:solidFill>
                  <a:srgbClr val="FF0066"/>
                </a:solidFill>
                <a:latin typeface="Cordia New" panose="020B0304020202020204" pitchFamily="34" charset="-34"/>
              </a:rPr>
              <a:t>และวิทยากร</a:t>
            </a:r>
            <a:r>
              <a:rPr lang="en-US" altLang="th-TH" sz="2400" dirty="0">
                <a:latin typeface="Cordia New" panose="020B0304020202020204" pitchFamily="34" charset="-34"/>
              </a:rPr>
              <a:t>  </a:t>
            </a:r>
            <a:r>
              <a:rPr lang="th-TH" altLang="th-TH" sz="2400" dirty="0">
                <a:latin typeface="Cordia New" panose="020B0304020202020204" pitchFamily="34" charset="-34"/>
              </a:rPr>
              <a:t>ด้านระบบบริหารคุณภาพ ด้านการวางแผนธุรกิจ ด้านการจัดการ</a:t>
            </a:r>
          </a:p>
          <a:p>
            <a:pPr algn="thaiDist" eaLnBrk="1" hangingPunct="1">
              <a:lnSpc>
                <a:spcPct val="90000"/>
              </a:lnSpc>
              <a:spcBef>
                <a:spcPct val="50000"/>
              </a:spcBef>
              <a:buFont typeface="Wingdings" panose="05000000000000000000" pitchFamily="2" charset="2"/>
              <a:buNone/>
            </a:pPr>
            <a:r>
              <a:rPr lang="th-TH" altLang="th-TH" sz="2400" dirty="0">
                <a:latin typeface="Cordia New" panose="020B0304020202020204" pitchFamily="34" charset="-34"/>
              </a:rPr>
              <a:t>       ทรัพยากรมนุษย์ ด้านการตรวจสอบระบบการบริหารงานภายใน ด้านมาตรฐานฝีมือแรงาน</a:t>
            </a:r>
          </a:p>
          <a:p>
            <a:pPr algn="thaiDist" eaLnBrk="1" hangingPunct="1">
              <a:lnSpc>
                <a:spcPct val="90000"/>
              </a:lnSpc>
              <a:spcBef>
                <a:spcPct val="50000"/>
              </a:spcBef>
              <a:buFont typeface="Wingdings" panose="05000000000000000000" pitchFamily="2" charset="2"/>
              <a:buNone/>
            </a:pPr>
            <a:r>
              <a:rPr lang="th-TH" altLang="th-TH" sz="2400" dirty="0">
                <a:latin typeface="Cordia New" panose="020B0304020202020204" pitchFamily="34" charset="-34"/>
              </a:rPr>
              <a:t>       ในสถานประกอบการ </a:t>
            </a:r>
            <a:r>
              <a:rPr lang="en-US" altLang="th-TH" sz="2400" dirty="0">
                <a:latin typeface="Cordia New" panose="020B0304020202020204" pitchFamily="34" charset="-34"/>
              </a:rPr>
              <a:t> </a:t>
            </a:r>
            <a:r>
              <a:rPr lang="th-TH" altLang="th-TH" sz="2400" dirty="0">
                <a:latin typeface="Cordia New" panose="020B0304020202020204" pitchFamily="34" charset="-34"/>
              </a:rPr>
              <a:t>ให้กับหน่วยงานทั้งภาครัฐและเอกชน มาแล้วไม่ต่ำกว่า </a:t>
            </a:r>
            <a:r>
              <a:rPr lang="en-US" altLang="th-TH" sz="2400" dirty="0">
                <a:latin typeface="Cordia New" panose="020B0304020202020204" pitchFamily="34" charset="-34"/>
              </a:rPr>
              <a:t>500 </a:t>
            </a:r>
            <a:r>
              <a:rPr lang="th-TH" altLang="th-TH" sz="2400" dirty="0">
                <a:latin typeface="Cordia New" panose="020B0304020202020204" pitchFamily="34" charset="-34"/>
              </a:rPr>
              <a:t>องค์กร</a:t>
            </a:r>
            <a:endParaRPr lang="en-GB" altLang="th-TH" sz="2400" dirty="0">
              <a:latin typeface="Cordia New" panose="020B0304020202020204" pitchFamily="34" charset="-34"/>
            </a:endParaRPr>
          </a:p>
          <a:p>
            <a:pPr algn="thaiDist" eaLnBrk="1" hangingPunct="1">
              <a:lnSpc>
                <a:spcPct val="90000"/>
              </a:lnSpc>
              <a:spcBef>
                <a:spcPct val="50000"/>
              </a:spcBef>
              <a:buFont typeface="Wingdings" panose="05000000000000000000" pitchFamily="2" charset="2"/>
              <a:buChar char="þ"/>
            </a:pPr>
            <a:r>
              <a:rPr lang="en-GB" altLang="th-TH" sz="2400" dirty="0" err="1">
                <a:solidFill>
                  <a:srgbClr val="FF0066"/>
                </a:solidFill>
                <a:latin typeface="Cordia New" panose="020B0304020202020204" pitchFamily="34" charset="-34"/>
              </a:rPr>
              <a:t>ปัจจุบัน</a:t>
            </a:r>
            <a:r>
              <a:rPr lang="en-GB" altLang="th-TH" sz="2400" dirty="0">
                <a:latin typeface="Cordia New" panose="020B0304020202020204" pitchFamily="34" charset="-34"/>
              </a:rPr>
              <a:t> </a:t>
            </a:r>
            <a:r>
              <a:rPr lang="th-TH" altLang="th-TH" sz="2400" dirty="0">
                <a:latin typeface="Cordia New" panose="020B0304020202020204" pitchFamily="34" charset="-34"/>
              </a:rPr>
              <a:t>   ประธานบริหาร</a:t>
            </a:r>
            <a:r>
              <a:rPr lang="en-GB" altLang="th-TH" sz="2400" dirty="0">
                <a:latin typeface="Cordia New" panose="020B0304020202020204" pitchFamily="34" charset="-34"/>
              </a:rPr>
              <a:t> </a:t>
            </a:r>
            <a:r>
              <a:rPr lang="th-TH" altLang="th-TH" sz="2400" dirty="0">
                <a:latin typeface="Cordia New" panose="020B0304020202020204" pitchFamily="34" charset="-34"/>
              </a:rPr>
              <a:t>บริษัท</a:t>
            </a:r>
            <a:r>
              <a:rPr lang="en-US" altLang="th-TH" sz="2400" dirty="0">
                <a:latin typeface="Cordia New" panose="020B0304020202020204" pitchFamily="34" charset="-34"/>
              </a:rPr>
              <a:t> </a:t>
            </a:r>
            <a:r>
              <a:rPr lang="th-TH" altLang="th-TH" sz="2400" dirty="0">
                <a:latin typeface="Cordia New" panose="020B0304020202020204" pitchFamily="34" charset="-34"/>
              </a:rPr>
              <a:t>จัดหางาน </a:t>
            </a:r>
            <a:r>
              <a:rPr lang="th-TH" altLang="th-TH" sz="2400" dirty="0" err="1">
                <a:latin typeface="Cordia New" panose="020B0304020202020204" pitchFamily="34" charset="-34"/>
              </a:rPr>
              <a:t>จ๊</a:t>
            </a:r>
            <a:r>
              <a:rPr lang="th-TH" altLang="th-TH" sz="2400" dirty="0">
                <a:latin typeface="Cordia New" panose="020B0304020202020204" pitchFamily="34" charset="-34"/>
              </a:rPr>
              <a:t>อบ อินเตอร์ </a:t>
            </a:r>
            <a:r>
              <a:rPr lang="th-TH" altLang="th-TH" sz="2400" dirty="0" err="1">
                <a:latin typeface="Cordia New" panose="020B0304020202020204" pitchFamily="34" charset="-34"/>
              </a:rPr>
              <a:t>แมเนจเม้นท์</a:t>
            </a:r>
            <a:r>
              <a:rPr lang="th-TH" altLang="th-TH" sz="2400" dirty="0">
                <a:latin typeface="Cordia New" panose="020B0304020202020204" pitchFamily="34" charset="-34"/>
              </a:rPr>
              <a:t> จำกัด</a:t>
            </a:r>
            <a:r>
              <a:rPr lang="en-US" altLang="th-TH" sz="2400" dirty="0">
                <a:latin typeface="Cordia New" panose="020B0304020202020204" pitchFamily="34" charset="-34"/>
              </a:rPr>
              <a:t> </a:t>
            </a:r>
            <a:endParaRPr lang="th-TH" altLang="th-TH" sz="2400" dirty="0">
              <a:latin typeface="Cordia New" panose="020B0304020202020204" pitchFamily="34" charset="-34"/>
            </a:endParaRPr>
          </a:p>
          <a:p>
            <a:pPr algn="thaiDist" eaLnBrk="1" hangingPunct="1">
              <a:lnSpc>
                <a:spcPct val="90000"/>
              </a:lnSpc>
              <a:spcBef>
                <a:spcPct val="50000"/>
              </a:spcBef>
              <a:buFont typeface="Wingdings" panose="05000000000000000000" pitchFamily="2" charset="2"/>
              <a:buNone/>
            </a:pPr>
            <a:r>
              <a:rPr lang="th-TH" altLang="th-TH" sz="2400" b="1" dirty="0">
                <a:latin typeface="Cordia New" panose="020B0304020202020204" pitchFamily="34" charset="-34"/>
              </a:rPr>
              <a:t>                  ที่ปรึกษาบริษัทยูนิ</a:t>
            </a:r>
            <a:r>
              <a:rPr lang="th-TH" altLang="th-TH" sz="2400" b="1" dirty="0" err="1">
                <a:latin typeface="Cordia New" panose="020B0304020202020204" pitchFamily="34" charset="-34"/>
              </a:rPr>
              <a:t>เวอร์ส</a:t>
            </a:r>
            <a:r>
              <a:rPr lang="th-TH" altLang="th-TH" sz="2400" b="1" dirty="0">
                <a:latin typeface="Cordia New" panose="020B0304020202020204" pitchFamily="34" charset="-34"/>
              </a:rPr>
              <a:t> </a:t>
            </a:r>
            <a:r>
              <a:rPr lang="th-TH" altLang="th-TH" sz="2400" b="1" dirty="0" err="1">
                <a:latin typeface="Cordia New" panose="020B0304020202020204" pitchFamily="34" charset="-34"/>
              </a:rPr>
              <a:t>แพ็ค</a:t>
            </a:r>
            <a:r>
              <a:rPr lang="th-TH" altLang="th-TH" sz="2400" b="1" dirty="0">
                <a:latin typeface="Cordia New" panose="020B0304020202020204" pitchFamily="34" charset="-34"/>
              </a:rPr>
              <a:t> </a:t>
            </a:r>
            <a:r>
              <a:rPr lang="th-TH" altLang="th-TH" sz="2400" b="1" dirty="0" smtClean="0">
                <a:latin typeface="Cordia New" panose="020B0304020202020204" pitchFamily="34" charset="-34"/>
              </a:rPr>
              <a:t>จำกัด </a:t>
            </a:r>
            <a:r>
              <a:rPr lang="th-TH" altLang="th-TH" sz="2400" b="1" dirty="0" smtClean="0">
                <a:solidFill>
                  <a:srgbClr val="FF0000"/>
                </a:solidFill>
                <a:latin typeface="Cordia New" panose="020B0304020202020204" pitchFamily="34" charset="-34"/>
              </a:rPr>
              <a:t>ฟาร์มโชคชัย  </a:t>
            </a:r>
            <a:r>
              <a:rPr lang="en-US" altLang="th-TH" sz="2400" b="1" dirty="0" smtClean="0">
                <a:solidFill>
                  <a:srgbClr val="7030A0"/>
                </a:solidFill>
                <a:latin typeface="Cordia New" panose="020B0304020202020204" pitchFamily="34" charset="-34"/>
              </a:rPr>
              <a:t>LHM GOUP</a:t>
            </a:r>
            <a:endParaRPr lang="th-TH" altLang="th-TH" sz="2400" b="1" dirty="0">
              <a:solidFill>
                <a:srgbClr val="7030A0"/>
              </a:solidFill>
              <a:latin typeface="Cordia New" panose="020B0304020202020204" pitchFamily="34" charset="-34"/>
            </a:endParaRPr>
          </a:p>
          <a:p>
            <a:pPr algn="thaiDist" eaLnBrk="1" hangingPunct="1">
              <a:lnSpc>
                <a:spcPct val="90000"/>
              </a:lnSpc>
              <a:spcBef>
                <a:spcPct val="50000"/>
              </a:spcBef>
              <a:buFont typeface="Wingdings" panose="05000000000000000000" pitchFamily="2" charset="2"/>
              <a:buNone/>
            </a:pPr>
            <a:r>
              <a:rPr lang="th-TH" altLang="th-TH" sz="2400" dirty="0">
                <a:latin typeface="Cordia New" panose="020B0304020202020204" pitchFamily="34" charset="-34"/>
              </a:rPr>
              <a:t>                    </a:t>
            </a:r>
            <a:endParaRPr lang="en-GB" altLang="th-TH" sz="2400" dirty="0">
              <a:latin typeface="Cordia New" panose="020B0304020202020204" pitchFamily="34" charset="-34"/>
            </a:endParaRPr>
          </a:p>
        </p:txBody>
      </p:sp>
      <p:sp>
        <p:nvSpPr>
          <p:cNvPr id="3075" name="Rectangle 3"/>
          <p:cNvSpPr>
            <a:spLocks noChangeArrowheads="1"/>
          </p:cNvSpPr>
          <p:nvPr/>
        </p:nvSpPr>
        <p:spPr bwMode="auto">
          <a:xfrm>
            <a:off x="2312988" y="82550"/>
            <a:ext cx="78486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Clr>
                <a:srgbClr val="EBEBEB"/>
              </a:buClr>
              <a:buSzPct val="75000"/>
              <a:buFont typeface="Wingdings" panose="05000000000000000000" pitchFamily="2" charset="2"/>
              <a:buNone/>
              <a:defRPr/>
            </a:pPr>
            <a:r>
              <a:rPr lang="en-GB" altLang="th-TH" sz="4400" b="1" dirty="0" err="1">
                <a:solidFill>
                  <a:srgbClr val="0000FF"/>
                </a:solidFill>
                <a:effectLst>
                  <a:outerShdw blurRad="38100" dist="38100" dir="2700000" algn="tl">
                    <a:srgbClr val="C0C0C0"/>
                  </a:outerShdw>
                </a:effectLst>
                <a:latin typeface="Garamond" panose="02020404030301010803" pitchFamily="18" charset="0"/>
                <a:cs typeface="Angsana New" panose="02020603050405020304" pitchFamily="18" charset="-34"/>
              </a:rPr>
              <a:t>ประวัติ</a:t>
            </a:r>
            <a:r>
              <a:rPr lang="th-TH" altLang="th-TH" sz="4400" b="1" dirty="0">
                <a:solidFill>
                  <a:srgbClr val="0000FF"/>
                </a:solidFill>
                <a:effectLst>
                  <a:outerShdw blurRad="38100" dist="38100" dir="2700000" algn="tl">
                    <a:srgbClr val="C0C0C0"/>
                  </a:outerShdw>
                </a:effectLst>
                <a:latin typeface="Garamond" panose="02020404030301010803" pitchFamily="18" charset="0"/>
                <a:cs typeface="Angsana New" panose="02020603050405020304" pitchFamily="18" charset="-34"/>
              </a:rPr>
              <a:t>วิทยากร  นาย</a:t>
            </a:r>
            <a:r>
              <a:rPr lang="th-TH" altLang="th-TH" sz="4400" b="1" dirty="0" err="1">
                <a:solidFill>
                  <a:srgbClr val="0000FF"/>
                </a:solidFill>
                <a:effectLst>
                  <a:outerShdw blurRad="38100" dist="38100" dir="2700000" algn="tl">
                    <a:srgbClr val="C0C0C0"/>
                  </a:outerShdw>
                </a:effectLst>
                <a:latin typeface="Garamond" panose="02020404030301010803" pitchFamily="18" charset="0"/>
                <a:cs typeface="Angsana New" panose="02020603050405020304" pitchFamily="18" charset="-34"/>
              </a:rPr>
              <a:t>สมพงษ์</a:t>
            </a:r>
            <a:r>
              <a:rPr lang="th-TH" altLang="th-TH" sz="4400" b="1" dirty="0">
                <a:solidFill>
                  <a:srgbClr val="0000FF"/>
                </a:solidFill>
                <a:effectLst>
                  <a:outerShdw blurRad="38100" dist="38100" dir="2700000" algn="tl">
                    <a:srgbClr val="C0C0C0"/>
                  </a:outerShdw>
                </a:effectLst>
                <a:latin typeface="Garamond" panose="02020404030301010803" pitchFamily="18" charset="0"/>
                <a:cs typeface="Angsana New" panose="02020603050405020304" pitchFamily="18" charset="-34"/>
              </a:rPr>
              <a:t> ส่งแสง</a:t>
            </a:r>
            <a:endParaRPr lang="en-GB" altLang="th-TH" sz="4400" b="1" dirty="0">
              <a:solidFill>
                <a:srgbClr val="0000FF"/>
              </a:solidFill>
              <a:effectLst>
                <a:outerShdw blurRad="38100" dist="38100" dir="2700000" algn="tl">
                  <a:srgbClr val="C0C0C0"/>
                </a:outerShdw>
              </a:effectLst>
              <a:latin typeface="Garamond" panose="02020404030301010803" pitchFamily="18" charset="0"/>
              <a:cs typeface="Angsana New" panose="02020603050405020304" pitchFamily="18" charset="-34"/>
            </a:endParaRPr>
          </a:p>
        </p:txBody>
      </p:sp>
      <p:pic>
        <p:nvPicPr>
          <p:cNvPr id="6148" name="Picture 4" descr="Sompo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61588" y="82551"/>
            <a:ext cx="1908492" cy="2099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รูปภาพ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11451" y="5389564"/>
            <a:ext cx="5275262"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สี่เหลี่ยมผืนผ้า 2"/>
          <p:cNvSpPr>
            <a:spLocks noChangeArrowheads="1"/>
          </p:cNvSpPr>
          <p:nvPr/>
        </p:nvSpPr>
        <p:spPr bwMode="auto">
          <a:xfrm>
            <a:off x="2475914" y="5832476"/>
            <a:ext cx="38677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457200" algn="l"/>
              </a:tabLst>
              <a:defRPr sz="2800">
                <a:solidFill>
                  <a:schemeClr val="tx1"/>
                </a:solidFill>
                <a:latin typeface="Arial" panose="020B0604020202020204" pitchFamily="34" charset="0"/>
                <a:cs typeface="Angsana New" panose="02020603050405020304" pitchFamily="18" charset="-34"/>
              </a:defRPr>
            </a:lvl1pPr>
            <a:lvl2pPr marL="742950" indent="-285750">
              <a:tabLst>
                <a:tab pos="457200" algn="l"/>
              </a:tabLst>
              <a:defRPr sz="2800">
                <a:solidFill>
                  <a:schemeClr val="tx1"/>
                </a:solidFill>
                <a:latin typeface="Arial" panose="020B0604020202020204" pitchFamily="34" charset="0"/>
                <a:cs typeface="Angsana New" panose="02020603050405020304" pitchFamily="18" charset="-34"/>
              </a:defRPr>
            </a:lvl2pPr>
            <a:lvl3pPr marL="1143000" indent="-228600">
              <a:tabLst>
                <a:tab pos="457200" algn="l"/>
              </a:tabLst>
              <a:defRPr sz="2800">
                <a:solidFill>
                  <a:schemeClr val="tx1"/>
                </a:solidFill>
                <a:latin typeface="Arial" panose="020B0604020202020204" pitchFamily="34" charset="0"/>
                <a:cs typeface="Angsana New" panose="02020603050405020304" pitchFamily="18" charset="-34"/>
              </a:defRPr>
            </a:lvl3pPr>
            <a:lvl4pPr marL="1600200" indent="-228600">
              <a:tabLst>
                <a:tab pos="457200" algn="l"/>
              </a:tabLst>
              <a:defRPr sz="2800">
                <a:solidFill>
                  <a:schemeClr val="tx1"/>
                </a:solidFill>
                <a:latin typeface="Arial" panose="020B0604020202020204" pitchFamily="34" charset="0"/>
                <a:cs typeface="Angsana New" panose="02020603050405020304" pitchFamily="18" charset="-34"/>
              </a:defRPr>
            </a:lvl4pPr>
            <a:lvl5pPr marL="2057400" indent="-228600">
              <a:tabLst>
                <a:tab pos="457200" algn="l"/>
              </a:tabLst>
              <a:defRPr sz="28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tabLst>
                <a:tab pos="457200" algn="l"/>
              </a:tabLst>
              <a:defRPr sz="28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tabLst>
                <a:tab pos="457200" algn="l"/>
              </a:tabLst>
              <a:defRPr sz="28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tabLst>
                <a:tab pos="457200" algn="l"/>
              </a:tabLst>
              <a:defRPr sz="28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tabLst>
                <a:tab pos="457200" algn="l"/>
              </a:tabLst>
              <a:defRPr sz="2800">
                <a:solidFill>
                  <a:schemeClr val="tx1"/>
                </a:solidFill>
                <a:latin typeface="Arial" panose="020B0604020202020204" pitchFamily="34" charset="0"/>
                <a:cs typeface="Angsana New" panose="02020603050405020304" pitchFamily="18" charset="-34"/>
              </a:defRPr>
            </a:lvl9pPr>
          </a:lstStyle>
          <a:p>
            <a:pPr eaLnBrk="0" fontAlgn="base" hangingPunct="0">
              <a:spcBef>
                <a:spcPct val="0"/>
              </a:spcBef>
              <a:spcAft>
                <a:spcPct val="0"/>
              </a:spcAft>
            </a:pPr>
            <a:r>
              <a:rPr lang="th-TH" altLang="th-TH" sz="1600" b="1" dirty="0">
                <a:solidFill>
                  <a:srgbClr val="0000FF"/>
                </a:solidFill>
                <a:latin typeface="Times New Roman" panose="02020603050405020304" pitchFamily="18" charset="0"/>
                <a:ea typeface="Times New Roman" panose="02020603050405020304" pitchFamily="18" charset="0"/>
                <a:cs typeface="Angsana News"/>
              </a:rPr>
              <a:t> </a:t>
            </a:r>
            <a:r>
              <a:rPr lang="th-TH" altLang="th-TH" sz="1800" b="1" dirty="0">
                <a:solidFill>
                  <a:srgbClr val="FF0000"/>
                </a:solidFill>
                <a:latin typeface="Times New Roman" panose="02020603050405020304" pitchFamily="18" charset="0"/>
                <a:ea typeface="Times New Roman" panose="02020603050405020304" pitchFamily="18" charset="0"/>
                <a:cs typeface="Angsana News"/>
              </a:rPr>
              <a:t>วิทยากรประจำกรมพัฒนาฝีมือแรงงาน</a:t>
            </a:r>
            <a:endParaRPr lang="en-US" altLang="th-TH" sz="1800" dirty="0">
              <a:solidFill>
                <a:srgbClr val="FF0000"/>
              </a:solidFill>
              <a:latin typeface="Times New Roman" panose="02020603050405020304" pitchFamily="18" charset="0"/>
              <a:ea typeface="Times New Roman" panose="02020603050405020304" pitchFamily="18" charset="0"/>
              <a:cs typeface="Angsana News"/>
            </a:endParaRPr>
          </a:p>
        </p:txBody>
      </p:sp>
    </p:spTree>
    <p:extLst>
      <p:ext uri="{BB962C8B-B14F-4D97-AF65-F5344CB8AC3E}">
        <p14:creationId xmlns:p14="http://schemas.microsoft.com/office/powerpoint/2010/main" val="2767320042"/>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9858" name="Text Box 2"/>
          <p:cNvSpPr txBox="1">
            <a:spLocks noChangeArrowheads="1"/>
          </p:cNvSpPr>
          <p:nvPr/>
        </p:nvSpPr>
        <p:spPr bwMode="auto">
          <a:xfrm>
            <a:off x="4343401" y="398463"/>
            <a:ext cx="343852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defRPr/>
            </a:pPr>
            <a:r>
              <a:rPr lang="th-TH" altLang="th-TH" sz="4400" b="1" dirty="0">
                <a:solidFill>
                  <a:srgbClr val="000000"/>
                </a:solidFill>
                <a:effectLst>
                  <a:outerShdw blurRad="38100" dist="38100" dir="2700000" algn="tl">
                    <a:srgbClr val="C0C0C0"/>
                  </a:outerShdw>
                </a:effectLst>
                <a:latin typeface="Angsana New" panose="02020603050405020304" pitchFamily="18" charset="-34"/>
              </a:rPr>
              <a:t>เทคนิคการถามคำถาม</a:t>
            </a:r>
          </a:p>
        </p:txBody>
      </p:sp>
      <p:sp>
        <p:nvSpPr>
          <p:cNvPr id="21507" name="Text Box 3"/>
          <p:cNvSpPr txBox="1">
            <a:spLocks noChangeArrowheads="1"/>
          </p:cNvSpPr>
          <p:nvPr/>
        </p:nvSpPr>
        <p:spPr bwMode="auto">
          <a:xfrm>
            <a:off x="1684558" y="1593851"/>
            <a:ext cx="8949886"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Angsana New" panose="02020603050405020304" pitchFamily="18" charset="-34"/>
              </a:defRPr>
            </a:lvl1pPr>
            <a:lvl2pPr marL="742950" indent="-285750">
              <a:spcBef>
                <a:spcPct val="20000"/>
              </a:spcBef>
              <a:buClr>
                <a:schemeClr val="tx1"/>
              </a:buClr>
              <a:buChar char="–"/>
              <a:defRPr sz="2800">
                <a:solidFill>
                  <a:schemeClr val="tx1"/>
                </a:solidFill>
                <a:latin typeface="Times New Roman" panose="02020603050405020304" pitchFamily="18" charset="0"/>
                <a:cs typeface="Angsana New" panose="02020603050405020304" pitchFamily="18" charset="-34"/>
              </a:defRPr>
            </a:lvl2pPr>
            <a:lvl3pPr marL="1143000" indent="-228600">
              <a:spcBef>
                <a:spcPct val="20000"/>
              </a:spcBef>
              <a:buClr>
                <a:schemeClr val="tx1"/>
              </a:buClr>
              <a:buChar char="»"/>
              <a:defRPr sz="2400">
                <a:solidFill>
                  <a:schemeClr val="tx1"/>
                </a:solidFill>
                <a:latin typeface="Times New Roman" panose="02020603050405020304" pitchFamily="18"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n"/>
              <a:defRPr sz="2000">
                <a:solidFill>
                  <a:schemeClr val="tx1"/>
                </a:solidFill>
                <a:latin typeface="Times New Roman" panose="02020603050405020304" pitchFamily="18" charset="0"/>
                <a:cs typeface="Angsana New" panose="02020603050405020304" pitchFamily="18" charset="-34"/>
              </a:defRPr>
            </a:lvl4pPr>
            <a:lvl5pPr marL="2057400" indent="-228600">
              <a:spcBef>
                <a:spcPct val="20000"/>
              </a:spcBef>
              <a:buClr>
                <a:schemeClr val="tx1"/>
              </a:buClr>
              <a:buChar char="–"/>
              <a:defRPr sz="20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9pPr>
          </a:lstStyle>
          <a:p>
            <a:pPr algn="thaiDist" eaLnBrk="0" fontAlgn="base" hangingPunct="0">
              <a:lnSpc>
                <a:spcPct val="12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ถามตนเองก่อนว่าต้องการข้อมูลอะไร</a:t>
            </a:r>
          </a:p>
          <a:p>
            <a:pPr algn="thaiDist" eaLnBrk="0" fontAlgn="base" hangingPunct="0">
              <a:lnSpc>
                <a:spcPct val="12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ถามคำถามให้ชัดเจน และตรงประเด็น</a:t>
            </a:r>
          </a:p>
          <a:p>
            <a:pPr algn="thaiDist" eaLnBrk="0" fontAlgn="base" hangingPunct="0">
              <a:lnSpc>
                <a:spcPct val="12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อย่าถามคำถามในขณะผู้รับการประเมินกำลังตอบคำถามเดิมอยู่</a:t>
            </a:r>
          </a:p>
          <a:p>
            <a:pPr algn="thaiDist" eaLnBrk="0" fontAlgn="base" hangingPunct="0">
              <a:lnSpc>
                <a:spcPct val="12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ถามคำถามอีกครั้ง ถ้าผู้รับการประเมินไม่เข้าใจ</a:t>
            </a:r>
          </a:p>
          <a:p>
            <a:pPr algn="thaiDist" eaLnBrk="0" fontAlgn="base" hangingPunct="0">
              <a:lnSpc>
                <a:spcPct val="12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ถามคำถามถ้าจำเป็น เพื่อให้มั่นใจว่ามีความเข้าใจที่ตรงกัน</a:t>
            </a:r>
          </a:p>
          <a:p>
            <a:pPr algn="thaiDist" eaLnBrk="0" fontAlgn="base" hangingPunct="0">
              <a:lnSpc>
                <a:spcPct val="12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อย่าถามคำถามแบบคำถามนำ (</a:t>
            </a:r>
            <a:r>
              <a:rPr lang="en-US" altLang="th-TH" sz="4000" b="1" dirty="0">
                <a:solidFill>
                  <a:srgbClr val="000000"/>
                </a:solidFill>
                <a:latin typeface="Angsana New" panose="02020603050405020304" pitchFamily="18" charset="-34"/>
              </a:rPr>
              <a:t>Leading Questions</a:t>
            </a:r>
            <a:r>
              <a:rPr lang="en-US" altLang="th-TH" sz="4000" b="1" dirty="0" smtClean="0">
                <a:solidFill>
                  <a:srgbClr val="000000"/>
                </a:solidFill>
                <a:latin typeface="Angsana New" panose="02020603050405020304" pitchFamily="18" charset="-34"/>
              </a:rPr>
              <a:t>)</a:t>
            </a:r>
            <a:endParaRPr lang="th-TH" altLang="th-TH" sz="4000" b="1" dirty="0">
              <a:solidFill>
                <a:srgbClr val="000000"/>
              </a:solidFill>
              <a:latin typeface="Angsana New" panose="02020603050405020304" pitchFamily="18" charset="-34"/>
            </a:endParaRPr>
          </a:p>
        </p:txBody>
      </p:sp>
      <p:sp>
        <p:nvSpPr>
          <p:cNvPr id="21508" name="Line 5"/>
          <p:cNvSpPr>
            <a:spLocks noChangeShapeType="1"/>
          </p:cNvSpPr>
          <p:nvPr/>
        </p:nvSpPr>
        <p:spPr bwMode="auto">
          <a:xfrm>
            <a:off x="1524000" y="1204913"/>
            <a:ext cx="86868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th-TH" sz="2400">
              <a:solidFill>
                <a:srgbClr val="FFFFFF"/>
              </a:solidFill>
            </a:endParaRPr>
          </a:p>
        </p:txBody>
      </p:sp>
    </p:spTree>
    <p:extLst>
      <p:ext uri="{BB962C8B-B14F-4D97-AF65-F5344CB8AC3E}">
        <p14:creationId xmlns:p14="http://schemas.microsoft.com/office/powerpoint/2010/main" val="639251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0882" name="Text Box 2"/>
          <p:cNvSpPr txBox="1">
            <a:spLocks noChangeArrowheads="1"/>
          </p:cNvSpPr>
          <p:nvPr/>
        </p:nvSpPr>
        <p:spPr bwMode="auto">
          <a:xfrm>
            <a:off x="4038601" y="414338"/>
            <a:ext cx="41306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defRPr/>
            </a:pPr>
            <a:r>
              <a:rPr lang="th-TH" altLang="th-TH" sz="4400" b="1" dirty="0">
                <a:solidFill>
                  <a:srgbClr val="000000"/>
                </a:solidFill>
                <a:effectLst>
                  <a:outerShdw blurRad="38100" dist="38100" dir="2700000" algn="tl">
                    <a:srgbClr val="C0C0C0"/>
                  </a:outerShdw>
                </a:effectLst>
                <a:latin typeface="Angsana New" panose="02020603050405020304" pitchFamily="18" charset="-34"/>
              </a:rPr>
              <a:t>เทคนิคการถามคำถาม(ต่อ)</a:t>
            </a:r>
          </a:p>
        </p:txBody>
      </p:sp>
      <p:sp>
        <p:nvSpPr>
          <p:cNvPr id="22531" name="Text Box 3"/>
          <p:cNvSpPr txBox="1">
            <a:spLocks noChangeArrowheads="1"/>
          </p:cNvSpPr>
          <p:nvPr/>
        </p:nvSpPr>
        <p:spPr bwMode="auto">
          <a:xfrm>
            <a:off x="2327275" y="1627188"/>
            <a:ext cx="7404591" cy="3247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Angsana New" panose="02020603050405020304" pitchFamily="18" charset="-34"/>
              </a:defRPr>
            </a:lvl1pPr>
            <a:lvl2pPr marL="742950" indent="-285750">
              <a:spcBef>
                <a:spcPct val="20000"/>
              </a:spcBef>
              <a:buClr>
                <a:schemeClr val="tx1"/>
              </a:buClr>
              <a:buChar char="–"/>
              <a:defRPr sz="2800">
                <a:solidFill>
                  <a:schemeClr val="tx1"/>
                </a:solidFill>
                <a:latin typeface="Times New Roman" panose="02020603050405020304" pitchFamily="18" charset="0"/>
                <a:cs typeface="Angsana New" panose="02020603050405020304" pitchFamily="18" charset="-34"/>
              </a:defRPr>
            </a:lvl2pPr>
            <a:lvl3pPr marL="1143000" indent="-228600">
              <a:spcBef>
                <a:spcPct val="20000"/>
              </a:spcBef>
              <a:buClr>
                <a:schemeClr val="tx1"/>
              </a:buClr>
              <a:buChar char="»"/>
              <a:defRPr sz="2400">
                <a:solidFill>
                  <a:schemeClr val="tx1"/>
                </a:solidFill>
                <a:latin typeface="Times New Roman" panose="02020603050405020304" pitchFamily="18"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n"/>
              <a:defRPr sz="2000">
                <a:solidFill>
                  <a:schemeClr val="tx1"/>
                </a:solidFill>
                <a:latin typeface="Times New Roman" panose="02020603050405020304" pitchFamily="18" charset="0"/>
                <a:cs typeface="Angsana New" panose="02020603050405020304" pitchFamily="18" charset="-34"/>
              </a:defRPr>
            </a:lvl4pPr>
            <a:lvl5pPr marL="2057400" indent="-228600">
              <a:spcBef>
                <a:spcPct val="20000"/>
              </a:spcBef>
              <a:buClr>
                <a:schemeClr val="tx1"/>
              </a:buClr>
              <a:buChar char="–"/>
              <a:defRPr sz="20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9pPr>
          </a:lstStyle>
          <a:p>
            <a:pPr eaLnBrk="0" fontAlgn="base" hangingPunct="0">
              <a:lnSpc>
                <a:spcPct val="13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ถามคำถามอย่างมั่นคง แต่ไม่ก้าวร้าว</a:t>
            </a:r>
          </a:p>
          <a:p>
            <a:pPr eaLnBrk="0" fontAlgn="base" hangingPunct="0">
              <a:lnSpc>
                <a:spcPct val="13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พยายามควบคุมการสนทนา โดยผู้ประเมิน</a:t>
            </a:r>
          </a:p>
          <a:p>
            <a:pPr eaLnBrk="0" fontAlgn="base" hangingPunct="0">
              <a:lnSpc>
                <a:spcPct val="13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หลีกเลี่ยงให้ผู้รับการประเมินคุมเวลาในการประเมิน</a:t>
            </a:r>
          </a:p>
          <a:p>
            <a:pPr eaLnBrk="0" fontAlgn="base" hangingPunct="0">
              <a:lnSpc>
                <a:spcPct val="13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ถามคำถามให้ตรงกับการทำงาน</a:t>
            </a:r>
            <a:r>
              <a:rPr lang="th-TH" altLang="th-TH" sz="4000" b="1" dirty="0" smtClean="0">
                <a:solidFill>
                  <a:srgbClr val="000000"/>
                </a:solidFill>
                <a:latin typeface="Angsana New" panose="02020603050405020304" pitchFamily="18" charset="-34"/>
              </a:rPr>
              <a:t>จริง</a:t>
            </a:r>
            <a:endParaRPr lang="th-TH" altLang="th-TH" sz="4000" b="1" dirty="0">
              <a:solidFill>
                <a:srgbClr val="000000"/>
              </a:solidFill>
              <a:latin typeface="Angsana New" panose="02020603050405020304" pitchFamily="18" charset="-34"/>
            </a:endParaRPr>
          </a:p>
        </p:txBody>
      </p:sp>
      <p:sp>
        <p:nvSpPr>
          <p:cNvPr id="22532" name="Line 5"/>
          <p:cNvSpPr>
            <a:spLocks noChangeShapeType="1"/>
          </p:cNvSpPr>
          <p:nvPr/>
        </p:nvSpPr>
        <p:spPr bwMode="auto">
          <a:xfrm>
            <a:off x="1524000" y="1273175"/>
            <a:ext cx="86868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th-TH" sz="2400">
              <a:solidFill>
                <a:srgbClr val="FFFFFF"/>
              </a:solidFill>
            </a:endParaRPr>
          </a:p>
        </p:txBody>
      </p:sp>
    </p:spTree>
    <p:extLst>
      <p:ext uri="{BB962C8B-B14F-4D97-AF65-F5344CB8AC3E}">
        <p14:creationId xmlns:p14="http://schemas.microsoft.com/office/powerpoint/2010/main" val="41563306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p:txBody>
          <a:bodyPr/>
          <a:lstStyle/>
          <a:p>
            <a:pPr eaLnBrk="1" hangingPunct="1">
              <a:defRPr/>
            </a:pPr>
            <a:r>
              <a:rPr lang="th-TH" altLang="th-TH" dirty="0" smtClean="0">
                <a:solidFill>
                  <a:schemeClr val="bg2"/>
                </a:solidFill>
              </a:rPr>
              <a:t>เทคนิคการถามคำถาม (ต่อ)</a:t>
            </a:r>
          </a:p>
        </p:txBody>
      </p:sp>
      <p:sp>
        <p:nvSpPr>
          <p:cNvPr id="377859" name="Rectangle 3"/>
          <p:cNvSpPr>
            <a:spLocks noGrp="1" noChangeArrowheads="1"/>
          </p:cNvSpPr>
          <p:nvPr>
            <p:ph type="body" idx="1"/>
          </p:nvPr>
        </p:nvSpPr>
        <p:spPr/>
        <p:txBody>
          <a:bodyPr/>
          <a:lstStyle/>
          <a:p>
            <a:pPr eaLnBrk="1" hangingPunct="1">
              <a:defRPr/>
            </a:pPr>
            <a:r>
              <a:rPr lang="th-TH" altLang="th-TH" sz="3600" dirty="0">
                <a:solidFill>
                  <a:schemeClr val="bg2"/>
                </a:solidFill>
              </a:rPr>
              <a:t>เตรียมคำถามและถามให้ตรงประเด็น</a:t>
            </a:r>
          </a:p>
          <a:p>
            <a:pPr eaLnBrk="1" hangingPunct="1">
              <a:defRPr/>
            </a:pPr>
            <a:r>
              <a:rPr lang="th-TH" altLang="th-TH" sz="3600" dirty="0">
                <a:solidFill>
                  <a:schemeClr val="bg2"/>
                </a:solidFill>
              </a:rPr>
              <a:t>ไม่ถามเชิงเปรียบเทียบกับองค์กรอื่นๆ</a:t>
            </a:r>
          </a:p>
          <a:p>
            <a:pPr eaLnBrk="1" hangingPunct="1">
              <a:defRPr/>
            </a:pPr>
            <a:r>
              <a:rPr lang="th-TH" altLang="th-TH" sz="3600" dirty="0">
                <a:solidFill>
                  <a:schemeClr val="bg2"/>
                </a:solidFill>
              </a:rPr>
              <a:t>ไม่ใช้คำถามที่ทำให้เกิดความแตกแยกในองค์กร</a:t>
            </a:r>
          </a:p>
          <a:p>
            <a:pPr eaLnBrk="1" hangingPunct="1">
              <a:defRPr/>
            </a:pPr>
            <a:r>
              <a:rPr lang="th-TH" altLang="th-TH" sz="3600" dirty="0">
                <a:solidFill>
                  <a:schemeClr val="bg2"/>
                </a:solidFill>
              </a:rPr>
              <a:t>ค้นหาคำตอบทางอ้อมโดยการพูดคุย</a:t>
            </a:r>
          </a:p>
          <a:p>
            <a:pPr eaLnBrk="1" hangingPunct="1">
              <a:defRPr/>
            </a:pPr>
            <a:r>
              <a:rPr lang="th-TH" altLang="th-TH" sz="3600" dirty="0">
                <a:solidFill>
                  <a:schemeClr val="bg2"/>
                </a:solidFill>
              </a:rPr>
              <a:t>ควรเตรียมคำถามไว้ล่วงหน้าเพื่อไม่ให้เกิดความซ้ำซ้อน</a:t>
            </a:r>
          </a:p>
          <a:p>
            <a:pPr eaLnBrk="1" hangingPunct="1">
              <a:defRPr/>
            </a:pPr>
            <a:r>
              <a:rPr lang="th-TH" altLang="th-TH" sz="3600" dirty="0">
                <a:solidFill>
                  <a:schemeClr val="bg2"/>
                </a:solidFill>
              </a:rPr>
              <a:t>คำถามเชิงสร้างสรรค์ ตรงกับดัชนีชี้วัด</a:t>
            </a:r>
          </a:p>
          <a:p>
            <a:pPr eaLnBrk="1" hangingPunct="1">
              <a:defRPr/>
            </a:pPr>
            <a:r>
              <a:rPr lang="th-TH" altLang="th-TH" sz="3600" dirty="0">
                <a:solidFill>
                  <a:schemeClr val="bg2"/>
                </a:solidFill>
              </a:rPr>
              <a:t>ไม่ถามคำถามที่ไม่มีหลักฐานหรือรู้ชัดแล้ว</a:t>
            </a:r>
          </a:p>
          <a:p>
            <a:pPr eaLnBrk="1" hangingPunct="1">
              <a:defRPr/>
            </a:pPr>
            <a:endParaRPr lang="th-TH" altLang="th-TH" sz="3600" dirty="0">
              <a:solidFill>
                <a:schemeClr val="bg2"/>
              </a:solidFill>
            </a:endParaRPr>
          </a:p>
        </p:txBody>
      </p:sp>
    </p:spTree>
    <p:extLst>
      <p:ext uri="{BB962C8B-B14F-4D97-AF65-F5344CB8AC3E}">
        <p14:creationId xmlns:p14="http://schemas.microsoft.com/office/powerpoint/2010/main" val="4558485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สี่เหลี่ยมผืนผ้า 1"/>
          <p:cNvSpPr/>
          <p:nvPr/>
        </p:nvSpPr>
        <p:spPr>
          <a:xfrm>
            <a:off x="658056" y="634613"/>
            <a:ext cx="10993120" cy="4247317"/>
          </a:xfrm>
          <a:prstGeom prst="rect">
            <a:avLst/>
          </a:prstGeom>
        </p:spPr>
        <p:txBody>
          <a:bodyPr wrap="square">
            <a:spAutoFit/>
          </a:bodyPr>
          <a:lstStyle/>
          <a:p>
            <a:r>
              <a:rPr lang="th-TH" sz="5400" b="1" dirty="0">
                <a:solidFill>
                  <a:srgbClr val="FF0000"/>
                </a:solidFill>
                <a:latin typeface="THSarabunPSK"/>
              </a:rPr>
              <a:t>ต้องเป็นไปตามหลักเกณฑ์ ดังนี้</a:t>
            </a:r>
          </a:p>
          <a:p>
            <a:r>
              <a:rPr lang="th-TH" sz="4000" dirty="0">
                <a:solidFill>
                  <a:prstClr val="black"/>
                </a:solidFill>
                <a:latin typeface="THSarabunPSK"/>
              </a:rPr>
              <a:t> </a:t>
            </a:r>
            <a:r>
              <a:rPr lang="th-TH" sz="5400" dirty="0">
                <a:solidFill>
                  <a:prstClr val="black"/>
                </a:solidFill>
                <a:latin typeface="THSarabunPSK"/>
              </a:rPr>
              <a:t> </a:t>
            </a:r>
            <a:r>
              <a:rPr lang="th-TH" sz="5400" dirty="0">
                <a:solidFill>
                  <a:srgbClr val="00B050"/>
                </a:solidFill>
                <a:latin typeface="THSarabunPSK"/>
              </a:rPr>
              <a:t>ทักษะในการจัดการเกี่ยวกับการปฏิบัติงาน </a:t>
            </a:r>
          </a:p>
          <a:p>
            <a:r>
              <a:rPr lang="th-TH" sz="5400" dirty="0">
                <a:solidFill>
                  <a:srgbClr val="0070C0"/>
                </a:solidFill>
                <a:latin typeface="THSarabunPSK"/>
              </a:rPr>
              <a:t> </a:t>
            </a:r>
            <a:r>
              <a:rPr lang="th-TH" sz="5400" dirty="0" smtClean="0">
                <a:solidFill>
                  <a:srgbClr val="0070C0"/>
                </a:solidFill>
                <a:latin typeface="THSarabunPSK"/>
              </a:rPr>
              <a:t> ทักษะ</a:t>
            </a:r>
            <a:r>
              <a:rPr lang="th-TH" sz="5400" dirty="0">
                <a:solidFill>
                  <a:srgbClr val="0070C0"/>
                </a:solidFill>
                <a:latin typeface="THSarabunPSK"/>
              </a:rPr>
              <a:t>เกี่ยวกับสภาพแวดล้อมในการปฏิบัติงาน</a:t>
            </a:r>
            <a:r>
              <a:rPr lang="th-TH" sz="5400" dirty="0">
                <a:solidFill>
                  <a:prstClr val="black"/>
                </a:solidFill>
                <a:latin typeface="THSarabunPSK"/>
              </a:rPr>
              <a:t> </a:t>
            </a:r>
          </a:p>
          <a:p>
            <a:r>
              <a:rPr lang="th-TH" sz="5400" dirty="0">
                <a:solidFill>
                  <a:srgbClr val="ED7D31">
                    <a:lumMod val="75000"/>
                  </a:srgbClr>
                </a:solidFill>
                <a:latin typeface="THSarabunPSK"/>
              </a:rPr>
              <a:t> </a:t>
            </a:r>
            <a:r>
              <a:rPr lang="th-TH" sz="5400" dirty="0" smtClean="0">
                <a:solidFill>
                  <a:srgbClr val="ED7D31">
                    <a:lumMod val="75000"/>
                  </a:srgbClr>
                </a:solidFill>
                <a:latin typeface="THSarabunPSK"/>
              </a:rPr>
              <a:t> ทักษะ</a:t>
            </a:r>
            <a:r>
              <a:rPr lang="th-TH" sz="5400" dirty="0">
                <a:solidFill>
                  <a:srgbClr val="ED7D31">
                    <a:lumMod val="75000"/>
                  </a:srgbClr>
                </a:solidFill>
                <a:latin typeface="THSarabunPSK"/>
              </a:rPr>
              <a:t>ในการเรียนรู้เกี่ยวกับสถานที่ทำงาน</a:t>
            </a:r>
            <a:r>
              <a:rPr lang="th-TH" sz="5400" dirty="0">
                <a:solidFill>
                  <a:prstClr val="black"/>
                </a:solidFill>
                <a:latin typeface="THSarabunPSK"/>
              </a:rPr>
              <a:t> </a:t>
            </a:r>
          </a:p>
          <a:p>
            <a:r>
              <a:rPr lang="th-TH" sz="5400" dirty="0">
                <a:solidFill>
                  <a:srgbClr val="FF33CC"/>
                </a:solidFill>
                <a:latin typeface="THSarabunPSK"/>
              </a:rPr>
              <a:t> </a:t>
            </a:r>
            <a:r>
              <a:rPr lang="th-TH" sz="5400" dirty="0" smtClean="0">
                <a:solidFill>
                  <a:srgbClr val="FF33CC"/>
                </a:solidFill>
                <a:latin typeface="THSarabunPSK"/>
              </a:rPr>
              <a:t> ทักษะ</a:t>
            </a:r>
            <a:r>
              <a:rPr lang="th-TH" sz="5400" dirty="0">
                <a:solidFill>
                  <a:srgbClr val="FF33CC"/>
                </a:solidFill>
                <a:latin typeface="THSarabunPSK"/>
              </a:rPr>
              <a:t>ในเรื่องของความสัมพันธ์ภายในหน่วยงาน</a:t>
            </a:r>
            <a:endParaRPr lang="th-TH" sz="5400" dirty="0">
              <a:solidFill>
                <a:prstClr val="black"/>
              </a:solidFill>
            </a:endParaRPr>
          </a:p>
        </p:txBody>
      </p:sp>
    </p:spTree>
    <p:extLst>
      <p:ext uri="{BB962C8B-B14F-4D97-AF65-F5344CB8AC3E}">
        <p14:creationId xmlns:p14="http://schemas.microsoft.com/office/powerpoint/2010/main" val="3215418687"/>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
          <p:cNvSpPr>
            <a:spLocks noChangeArrowheads="1"/>
          </p:cNvSpPr>
          <p:nvPr/>
        </p:nvSpPr>
        <p:spPr bwMode="auto">
          <a:xfrm>
            <a:off x="1749426" y="1566792"/>
            <a:ext cx="8855075" cy="526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6000">
                <a:solidFill>
                  <a:schemeClr val="tx1"/>
                </a:solidFill>
                <a:latin typeface="Tahoma" panose="020B0604030504040204" pitchFamily="34" charset="0"/>
                <a:cs typeface="KodchiangUPC" panose="02020603050405020304" pitchFamily="18" charset="-34"/>
              </a:defRPr>
            </a:lvl1pPr>
            <a:lvl2pPr marL="742950" indent="-285750" eaLnBrk="0" hangingPunct="0">
              <a:defRPr sz="6000">
                <a:solidFill>
                  <a:schemeClr val="tx1"/>
                </a:solidFill>
                <a:latin typeface="Tahoma" panose="020B0604030504040204" pitchFamily="34" charset="0"/>
                <a:cs typeface="KodchiangUPC" panose="02020603050405020304" pitchFamily="18" charset="-34"/>
              </a:defRPr>
            </a:lvl2pPr>
            <a:lvl3pPr marL="1143000" indent="-228600" eaLnBrk="0" hangingPunct="0">
              <a:defRPr sz="6000">
                <a:solidFill>
                  <a:schemeClr val="tx1"/>
                </a:solidFill>
                <a:latin typeface="Tahoma" panose="020B0604030504040204" pitchFamily="34" charset="0"/>
                <a:cs typeface="KodchiangUPC" panose="02020603050405020304" pitchFamily="18" charset="-34"/>
              </a:defRPr>
            </a:lvl3pPr>
            <a:lvl4pPr marL="1600200" indent="-228600" eaLnBrk="0" hangingPunct="0">
              <a:defRPr sz="6000">
                <a:solidFill>
                  <a:schemeClr val="tx1"/>
                </a:solidFill>
                <a:latin typeface="Tahoma" panose="020B0604030504040204" pitchFamily="34" charset="0"/>
                <a:cs typeface="KodchiangUPC" panose="02020603050405020304" pitchFamily="18" charset="-34"/>
              </a:defRPr>
            </a:lvl4pPr>
            <a:lvl5pPr marL="2057400" indent="-228600" eaLnBrk="0" hangingPunct="0">
              <a:defRPr sz="6000">
                <a:solidFill>
                  <a:schemeClr val="tx1"/>
                </a:solidFill>
                <a:latin typeface="Tahoma" panose="020B0604030504040204" pitchFamily="34" charset="0"/>
                <a:cs typeface="KodchiangUPC" panose="02020603050405020304" pitchFamily="18" charset="-34"/>
              </a:defRPr>
            </a:lvl5pPr>
            <a:lvl6pPr marL="25146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6pPr>
            <a:lvl7pPr marL="29718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7pPr>
            <a:lvl8pPr marL="34290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8pPr>
            <a:lvl9pPr marL="38862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9pPr>
          </a:lstStyle>
          <a:p>
            <a:pPr eaLnBrk="1" fontAlgn="base" hangingPunct="1">
              <a:spcBef>
                <a:spcPct val="0"/>
              </a:spcBef>
              <a:spcAft>
                <a:spcPct val="0"/>
              </a:spcAft>
            </a:pPr>
            <a:r>
              <a:rPr lang="th-TH" altLang="zh-CN" sz="4800" b="1" dirty="0">
                <a:solidFill>
                  <a:srgbClr val="FF0000"/>
                </a:solidFill>
                <a:latin typeface="KodchiangUPC" panose="02020603050405020304" pitchFamily="18" charset="-34"/>
                <a:ea typeface="SimSun" panose="02010600030101010101" pitchFamily="2" charset="-122"/>
              </a:rPr>
              <a:t>    แบบสัมภาษณ์</a:t>
            </a:r>
            <a:r>
              <a:rPr lang="en-US" altLang="zh-CN" sz="4800" b="1" dirty="0">
                <a:solidFill>
                  <a:srgbClr val="003300"/>
                </a:solidFill>
                <a:latin typeface="KodchiangUPC" panose="02020603050405020304" pitchFamily="18" charset="-34"/>
                <a:ea typeface="SimSun" panose="02010600030101010101" pitchFamily="2" charset="-122"/>
              </a:rPr>
              <a:t>(interview) </a:t>
            </a:r>
            <a:r>
              <a:rPr lang="th-TH" altLang="zh-CN" sz="4800" b="1" dirty="0">
                <a:solidFill>
                  <a:srgbClr val="003300"/>
                </a:solidFill>
                <a:latin typeface="KodchiangUPC" panose="02020603050405020304" pitchFamily="18" charset="-34"/>
                <a:ea typeface="SimSun" panose="02010600030101010101" pitchFamily="2" charset="-122"/>
              </a:rPr>
              <a:t> เป็นเครื่องมือที่ใช้ในการ</a:t>
            </a:r>
          </a:p>
          <a:p>
            <a:pPr eaLnBrk="1" fontAlgn="base" hangingPunct="1">
              <a:spcBef>
                <a:spcPct val="0"/>
              </a:spcBef>
              <a:spcAft>
                <a:spcPct val="0"/>
              </a:spcAft>
            </a:pPr>
            <a:r>
              <a:rPr lang="th-TH" altLang="zh-CN" sz="4800" b="1" dirty="0">
                <a:solidFill>
                  <a:srgbClr val="003300"/>
                </a:solidFill>
                <a:latin typeface="KodchiangUPC" panose="02020603050405020304" pitchFamily="18" charset="-34"/>
                <a:ea typeface="SimSun" panose="02010600030101010101" pitchFamily="2" charset="-122"/>
              </a:rPr>
              <a:t>เก็บรวบรวมข้อมูลที่มีการสื่อสารหรือปฏิสัมพันธ์กัน</a:t>
            </a:r>
          </a:p>
          <a:p>
            <a:pPr eaLnBrk="1" fontAlgn="base" hangingPunct="1">
              <a:spcBef>
                <a:spcPct val="0"/>
              </a:spcBef>
              <a:spcAft>
                <a:spcPct val="0"/>
              </a:spcAft>
            </a:pPr>
            <a:r>
              <a:rPr lang="th-TH" altLang="zh-CN" sz="4800" b="1" dirty="0">
                <a:solidFill>
                  <a:srgbClr val="003300"/>
                </a:solidFill>
                <a:latin typeface="KodchiangUPC" panose="02020603050405020304" pitchFamily="18" charset="-34"/>
                <a:ea typeface="SimSun" panose="02010600030101010101" pitchFamily="2" charset="-122"/>
              </a:rPr>
              <a:t>แบบเผชิญหน้าระหว่างผู้สัมภาษณ์กับผู้ให้สัมภาษณ์   </a:t>
            </a:r>
          </a:p>
          <a:p>
            <a:pPr eaLnBrk="1" fontAlgn="base" hangingPunct="1">
              <a:spcBef>
                <a:spcPct val="0"/>
              </a:spcBef>
              <a:spcAft>
                <a:spcPct val="0"/>
              </a:spcAft>
            </a:pPr>
            <a:r>
              <a:rPr lang="th-TH" altLang="zh-CN" sz="4800" b="1" dirty="0">
                <a:solidFill>
                  <a:srgbClr val="003300"/>
                </a:solidFill>
                <a:latin typeface="KodchiangUPC" panose="02020603050405020304" pitchFamily="18" charset="-34"/>
                <a:ea typeface="SimSun" panose="02010600030101010101" pitchFamily="2" charset="-122"/>
              </a:rPr>
              <a:t>แบบสัมภาษณ์ประกอบด้วยชุดของคำถามเกี่ยวกับ</a:t>
            </a:r>
          </a:p>
          <a:p>
            <a:pPr eaLnBrk="1" fontAlgn="base" hangingPunct="1">
              <a:spcBef>
                <a:spcPct val="0"/>
              </a:spcBef>
              <a:spcAft>
                <a:spcPct val="0"/>
              </a:spcAft>
            </a:pPr>
            <a:r>
              <a:rPr lang="th-TH" altLang="zh-CN" sz="4800" b="1" dirty="0">
                <a:solidFill>
                  <a:srgbClr val="003300"/>
                </a:solidFill>
                <a:latin typeface="KodchiangUPC" panose="02020603050405020304" pitchFamily="18" charset="-34"/>
                <a:ea typeface="SimSun" panose="02010600030101010101" pitchFamily="2" charset="-122"/>
              </a:rPr>
              <a:t>ข้อเท็จจริง ความคิดเห็น เจตคติและพฤติกรรมต่าง ๆ  </a:t>
            </a:r>
          </a:p>
          <a:p>
            <a:pPr eaLnBrk="1" fontAlgn="base" hangingPunct="1">
              <a:spcBef>
                <a:spcPct val="0"/>
              </a:spcBef>
              <a:spcAft>
                <a:spcPct val="0"/>
              </a:spcAft>
            </a:pPr>
            <a:r>
              <a:rPr lang="th-TH" altLang="zh-CN" sz="4800" b="1" dirty="0">
                <a:solidFill>
                  <a:srgbClr val="003300"/>
                </a:solidFill>
                <a:latin typeface="KodchiangUPC" panose="02020603050405020304" pitchFamily="18" charset="-34"/>
                <a:ea typeface="SimSun" panose="02010600030101010101" pitchFamily="2" charset="-122"/>
              </a:rPr>
              <a:t>ที่ผู้สัมภาษณ์ใช้ถามผู้ให้สัมภาษณ์ และเมื่อได้คำตอบ</a:t>
            </a:r>
          </a:p>
          <a:p>
            <a:pPr eaLnBrk="1" fontAlgn="base" hangingPunct="1">
              <a:spcBef>
                <a:spcPct val="0"/>
              </a:spcBef>
              <a:spcAft>
                <a:spcPct val="0"/>
              </a:spcAft>
            </a:pPr>
            <a:r>
              <a:rPr lang="th-TH" altLang="zh-CN" sz="4800" b="1" dirty="0">
                <a:solidFill>
                  <a:srgbClr val="003300"/>
                </a:solidFill>
                <a:latin typeface="KodchiangUPC" panose="02020603050405020304" pitchFamily="18" charset="-34"/>
                <a:ea typeface="SimSun" panose="02010600030101010101" pitchFamily="2" charset="-122"/>
              </a:rPr>
              <a:t>ผู้สัมภาษณ์เป็นผู้บันทึกคำตอบในแบบสัมภาษณ์ </a:t>
            </a:r>
          </a:p>
        </p:txBody>
      </p:sp>
      <p:sp>
        <p:nvSpPr>
          <p:cNvPr id="3" name="Rectangle 3"/>
          <p:cNvSpPr>
            <a:spLocks noChangeArrowheads="1"/>
          </p:cNvSpPr>
          <p:nvPr/>
        </p:nvSpPr>
        <p:spPr bwMode="auto">
          <a:xfrm>
            <a:off x="4024314" y="285751"/>
            <a:ext cx="4714875" cy="1012825"/>
          </a:xfrm>
          <a:prstGeom prst="rect">
            <a:avLst/>
          </a:prstGeom>
          <a:solidFill>
            <a:schemeClr val="tx1">
              <a:lumMod val="10000"/>
              <a:lumOff val="90000"/>
            </a:schemeClr>
          </a:solidFill>
          <a:ln w="28575">
            <a:solidFill>
              <a:srgbClr val="5644A0"/>
            </a:solidFill>
            <a:miter lim="800000"/>
            <a:headEnd/>
            <a:tailEnd/>
          </a:ln>
          <a:effectLst>
            <a:outerShdw dist="117088" dir="2963922" algn="ctr" rotWithShape="0">
              <a:srgbClr val="000000"/>
            </a:outerShdw>
          </a:effectLst>
        </p:spPr>
        <p:txBody>
          <a:bodyPr wrap="none" anchor="ctr"/>
          <a:lstStyle/>
          <a:p>
            <a:pPr algn="ctr" fontAlgn="base">
              <a:spcBef>
                <a:spcPct val="0"/>
              </a:spcBef>
              <a:spcAft>
                <a:spcPct val="0"/>
              </a:spcAft>
              <a:defRPr/>
            </a:pPr>
            <a:r>
              <a:rPr lang="th-TH" sz="5400" b="1" dirty="0" smtClean="0">
                <a:solidFill>
                  <a:srgbClr val="003300"/>
                </a:solidFill>
                <a:cs typeface="KodchiangUPC" panose="02020603050405020304" pitchFamily="18" charset="-34"/>
              </a:rPr>
              <a:t>แบบ</a:t>
            </a:r>
            <a:r>
              <a:rPr lang="th-TH" sz="5400" b="1" dirty="0">
                <a:solidFill>
                  <a:srgbClr val="003300"/>
                </a:solidFill>
                <a:cs typeface="KodchiangUPC" panose="02020603050405020304" pitchFamily="18" charset="-34"/>
              </a:rPr>
              <a:t>สัมภาษณ์</a:t>
            </a:r>
          </a:p>
        </p:txBody>
      </p:sp>
    </p:spTree>
    <p:extLst>
      <p:ext uri="{BB962C8B-B14F-4D97-AF65-F5344CB8AC3E}">
        <p14:creationId xmlns:p14="http://schemas.microsoft.com/office/powerpoint/2010/main" val="2853350442"/>
      </p:ext>
    </p:extLst>
  </p:cSld>
  <p:clrMapOvr>
    <a:masterClrMapping/>
  </p:clrMapOvr>
  <p:transition spd="med">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43010"/>
                                        </p:tgtEl>
                                        <p:attrNameLst>
                                          <p:attrName>style.visibility</p:attrName>
                                        </p:attrNameLst>
                                      </p:cBhvr>
                                      <p:to>
                                        <p:strVal val="visible"/>
                                      </p:to>
                                    </p:set>
                                    <p:animEffect transition="in" filter="randombar(horizontal)">
                                      <p:cBhvr>
                                        <p:cTn id="14" dur="500"/>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354819737"/>
              </p:ext>
            </p:extLst>
          </p:nvPr>
        </p:nvGraphicFramePr>
        <p:xfrm>
          <a:off x="717452" y="0"/>
          <a:ext cx="10888394" cy="7132640"/>
        </p:xfrm>
        <a:graphic>
          <a:graphicData uri="http://schemas.openxmlformats.org/drawingml/2006/table">
            <a:tbl>
              <a:tblPr firstRow="1" bandRow="1">
                <a:tableStyleId>{5C22544A-7EE6-4342-B048-85BDC9FD1C3A}</a:tableStyleId>
              </a:tblPr>
              <a:tblGrid>
                <a:gridCol w="5274065"/>
                <a:gridCol w="5614329"/>
              </a:tblGrid>
              <a:tr h="820581">
                <a:tc>
                  <a:txBody>
                    <a:bodyPr/>
                    <a:lstStyle/>
                    <a:p>
                      <a:pPr algn="ctr"/>
                      <a:r>
                        <a:rPr lang="th-TH" sz="4000" dirty="0" smtClean="0">
                          <a:latin typeface="KodchiangUPC" pitchFamily="18" charset="-34"/>
                          <a:cs typeface="KodchiangUPC" pitchFamily="18" charset="-34"/>
                        </a:rPr>
                        <a:t>ข้อดี</a:t>
                      </a:r>
                      <a:endParaRPr lang="th-TH" sz="4000" dirty="0">
                        <a:latin typeface="KodchiangUPC" pitchFamily="18" charset="-34"/>
                        <a:cs typeface="KodchiangUPC" pitchFamily="18" charset="-34"/>
                      </a:endParaRPr>
                    </a:p>
                  </a:txBody>
                  <a:tcPr marT="45721" marB="45721"/>
                </a:tc>
                <a:tc>
                  <a:txBody>
                    <a:bodyPr/>
                    <a:lstStyle/>
                    <a:p>
                      <a:pPr algn="ctr"/>
                      <a:r>
                        <a:rPr lang="th-TH" sz="4000" dirty="0" smtClean="0">
                          <a:latin typeface="KodchiangUPC" pitchFamily="18" charset="-34"/>
                          <a:cs typeface="KodchiangUPC" pitchFamily="18" charset="-34"/>
                        </a:rPr>
                        <a:t>ข้อจำกัด</a:t>
                      </a:r>
                      <a:endParaRPr lang="th-TH" sz="4000" dirty="0">
                        <a:latin typeface="KodchiangUPC" pitchFamily="18" charset="-34"/>
                        <a:cs typeface="KodchiangUPC" pitchFamily="18" charset="-34"/>
                      </a:endParaRPr>
                    </a:p>
                  </a:txBody>
                  <a:tcPr marT="45721" marB="45721"/>
                </a:tc>
              </a:tr>
              <a:tr h="13716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2800" b="1" kern="1200" dirty="0" smtClean="0">
                          <a:solidFill>
                            <a:schemeClr val="dk1"/>
                          </a:solidFill>
                          <a:latin typeface="KodchiangUPC" pitchFamily="18" charset="-34"/>
                          <a:ea typeface="+mn-ea"/>
                          <a:cs typeface="KodchiangUPC" pitchFamily="18" charset="-34"/>
                        </a:rPr>
                        <a:t>1. ได้ข้อมูลที่ตรงตามความต้องการของผู้ประเมิน เนื่องจากผู้สัมภาษณ์มีโอกาสได้อธิบายคำถามให้ชัดเจนถ้าผู้ถูกสัมภาษณ์ไม่เข้าใจ</a:t>
                      </a:r>
                      <a:endParaRPr lang="th-TH" sz="3200" b="1" dirty="0">
                        <a:latin typeface="KodchiangUPC" pitchFamily="18" charset="-34"/>
                        <a:cs typeface="KodchiangUPC" pitchFamily="18" charset="-34"/>
                      </a:endParaRPr>
                    </a:p>
                  </a:txBody>
                  <a:tcPr marT="45721" marB="457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h-TH" sz="2800" b="1" kern="1200" dirty="0" smtClean="0">
                          <a:solidFill>
                            <a:schemeClr val="dk1"/>
                          </a:solidFill>
                          <a:latin typeface="KodchiangUPC" pitchFamily="18" charset="-34"/>
                          <a:ea typeface="+mn-ea"/>
                          <a:cs typeface="KodchiangUPC" pitchFamily="18" charset="-34"/>
                        </a:rPr>
                        <a:t>1.  สิ้นเปลืองเวลา ค่าใช้จ่ายและแรงงานมาก</a:t>
                      </a:r>
                      <a:endParaRPr lang="en-US" sz="2800" b="1" kern="1200" dirty="0" smtClean="0">
                        <a:solidFill>
                          <a:schemeClr val="dk1"/>
                        </a:solidFill>
                        <a:latin typeface="KodchiangUPC" pitchFamily="18" charset="-34"/>
                        <a:ea typeface="+mn-ea"/>
                        <a:cs typeface="KodchiangUPC" pitchFamily="18" charset="-34"/>
                      </a:endParaRPr>
                    </a:p>
                    <a:p>
                      <a:endParaRPr lang="en-US" sz="2800" b="1" kern="1200" dirty="0">
                        <a:solidFill>
                          <a:schemeClr val="dk1"/>
                        </a:solidFill>
                        <a:latin typeface="KodchiangUPC" pitchFamily="18" charset="-34"/>
                        <a:ea typeface="+mn-ea"/>
                        <a:cs typeface="KodchiangUPC" pitchFamily="18" charset="-34"/>
                      </a:endParaRPr>
                    </a:p>
                  </a:txBody>
                  <a:tcPr marT="45721" marB="45721"/>
                </a:tc>
              </a:tr>
              <a:tr h="13716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h-TH" sz="2800" b="1" kern="1200" dirty="0" smtClean="0">
                          <a:solidFill>
                            <a:schemeClr val="dk1"/>
                          </a:solidFill>
                          <a:latin typeface="KodchiangUPC" pitchFamily="18" charset="-34"/>
                          <a:ea typeface="+mn-ea"/>
                          <a:cs typeface="KodchiangUPC" pitchFamily="18" charset="-34"/>
                        </a:rPr>
                        <a:t>2. ได้ข้อมูลครบถ้วน เพราะผู้ถูกสัมภาษณ์มีโอกาสตรวจสอบคำถามที่ไม่ได้ตอบ และมีโอกาสซักถามเพิ่มเติมในกรณีที่ได้ข้อมูลไม่ครบถ้วน</a:t>
                      </a:r>
                      <a:endParaRPr lang="th-TH" sz="3200" b="1" dirty="0">
                        <a:latin typeface="KodchiangUPC" pitchFamily="18" charset="-34"/>
                        <a:cs typeface="KodchiangUPC" pitchFamily="18" charset="-34"/>
                      </a:endParaRPr>
                    </a:p>
                  </a:txBody>
                  <a:tcPr marT="45721" marB="457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h-TH" sz="2800" b="1" kern="1200" dirty="0" smtClean="0">
                          <a:solidFill>
                            <a:schemeClr val="dk1"/>
                          </a:solidFill>
                          <a:latin typeface="KodchiangUPC" pitchFamily="18" charset="-34"/>
                          <a:ea typeface="+mn-ea"/>
                          <a:cs typeface="KodchiangUPC" pitchFamily="18" charset="-34"/>
                        </a:rPr>
                        <a:t>2.   ผู้สัมภาษณ์อาจจะไม่กล้าพูดเมื่อต้องเผชิญหน้าตัวต่อตัวทำให้ได้ข้อมูลไม่พอเพียง</a:t>
                      </a:r>
                      <a:endParaRPr lang="en-US" sz="2800" b="1" kern="1200" dirty="0" smtClean="0">
                        <a:solidFill>
                          <a:schemeClr val="dk1"/>
                        </a:solidFill>
                        <a:latin typeface="KodchiangUPC" pitchFamily="18" charset="-34"/>
                        <a:ea typeface="+mn-ea"/>
                        <a:cs typeface="KodchiangUPC" pitchFamily="18" charset="-34"/>
                      </a:endParaRPr>
                    </a:p>
                    <a:p>
                      <a:endParaRPr lang="en-US" sz="2800" b="1" kern="1200" dirty="0">
                        <a:solidFill>
                          <a:schemeClr val="dk1"/>
                        </a:solidFill>
                        <a:latin typeface="KodchiangUPC" pitchFamily="18" charset="-34"/>
                        <a:ea typeface="+mn-ea"/>
                        <a:cs typeface="KodchiangUPC" pitchFamily="18" charset="-34"/>
                      </a:endParaRPr>
                    </a:p>
                  </a:txBody>
                  <a:tcPr marT="45721" marB="45721"/>
                </a:tc>
              </a:tr>
              <a:tr h="13716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h-TH" sz="2800" b="1" kern="1200" dirty="0" smtClean="0">
                          <a:solidFill>
                            <a:schemeClr val="dk1"/>
                          </a:solidFill>
                          <a:latin typeface="KodchiangUPC" pitchFamily="18" charset="-34"/>
                          <a:ea typeface="+mn-ea"/>
                          <a:cs typeface="KodchiangUPC" pitchFamily="18" charset="-34"/>
                        </a:rPr>
                        <a:t>3. ระหว่างการสัมภาษณ์ ผู้สัมภาษณ์มีโอกาสกระตุ้นผู้ถูกสัมภาษณ์ให้ตอบคำถาม</a:t>
                      </a:r>
                      <a:endParaRPr lang="th-TH" sz="3200" b="1" dirty="0">
                        <a:latin typeface="KodchiangUPC" pitchFamily="18" charset="-34"/>
                        <a:cs typeface="KodchiangUPC" pitchFamily="18" charset="-34"/>
                      </a:endParaRPr>
                    </a:p>
                  </a:txBody>
                  <a:tcPr marT="45721" marB="457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h-TH" sz="2800" b="1" kern="1200" dirty="0" smtClean="0">
                          <a:solidFill>
                            <a:schemeClr val="dk1"/>
                          </a:solidFill>
                          <a:latin typeface="KodchiangUPC" pitchFamily="18" charset="-34"/>
                          <a:ea typeface="+mn-ea"/>
                          <a:cs typeface="KodchiangUPC" pitchFamily="18" charset="-34"/>
                        </a:rPr>
                        <a:t>3.   ข้อมูลที่ได้อาจจะไม่เป็นจริง เนื่องจากผู้ให้สัมภาษณ์วิตกกังวล กลัวว่าจะถูกเปิดเผยข้อมูล ซึ่งอาจจะมีผลเสียต่อตนเองหน้าที่การงานและอื่น ๆ</a:t>
                      </a:r>
                      <a:endParaRPr lang="en-US" sz="2800" b="1" kern="1200" dirty="0">
                        <a:solidFill>
                          <a:schemeClr val="dk1"/>
                        </a:solidFill>
                        <a:latin typeface="KodchiangUPC" pitchFamily="18" charset="-34"/>
                        <a:ea typeface="+mn-ea"/>
                        <a:cs typeface="KodchiangUPC" pitchFamily="18" charset="-34"/>
                      </a:endParaRPr>
                    </a:p>
                  </a:txBody>
                  <a:tcPr marT="45721" marB="45721"/>
                </a:tc>
              </a:tr>
              <a:tr h="13716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h-TH" sz="2800" b="1" kern="1200" dirty="0" smtClean="0">
                          <a:solidFill>
                            <a:schemeClr val="dk1"/>
                          </a:solidFill>
                          <a:latin typeface="KodchiangUPC" pitchFamily="18" charset="-34"/>
                          <a:ea typeface="+mn-ea"/>
                          <a:cs typeface="KodchiangUPC" pitchFamily="18" charset="-34"/>
                        </a:rPr>
                        <a:t>4. ได้ข้อมูลเพิ่มเติมจากที่สัมภาษณ์โดยสังเกตจากภาษากาย  เช่น สีหน้า ท่าทาง วาจา ไหวพริบปฏิภาณ เป็นต้น</a:t>
                      </a:r>
                      <a:endParaRPr lang="th-TH" sz="3200" b="1" dirty="0">
                        <a:latin typeface="KodchiangUPC" pitchFamily="18" charset="-34"/>
                        <a:cs typeface="KodchiangUPC" pitchFamily="18" charset="-34"/>
                      </a:endParaRPr>
                    </a:p>
                  </a:txBody>
                  <a:tcPr marT="45721" marB="457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h-TH" sz="2800" b="1" kern="1200" dirty="0" smtClean="0">
                          <a:solidFill>
                            <a:schemeClr val="dk1"/>
                          </a:solidFill>
                          <a:latin typeface="KodchiangUPC" pitchFamily="18" charset="-34"/>
                          <a:ea typeface="+mn-ea"/>
                          <a:cs typeface="KodchiangUPC" pitchFamily="18" charset="-34"/>
                        </a:rPr>
                        <a:t>4.  อาจไม่ได้รับความร่วมมือจากผู้ให้สัมภาษณ์ เพราะไม่เห็นความสำคัญหรือมีความเกรงกลัว หรือไม่มีเวลาจะให้สัมภาษณ์</a:t>
                      </a:r>
                      <a:endParaRPr lang="th-TH" sz="2800" b="1" dirty="0">
                        <a:latin typeface="KodchiangUPC" pitchFamily="18" charset="-34"/>
                        <a:cs typeface="KodchiangUPC" pitchFamily="18" charset="-34"/>
                      </a:endParaRPr>
                    </a:p>
                  </a:txBody>
                  <a:tcPr marT="45721" marB="45721"/>
                </a:tc>
              </a:tr>
              <a:tr h="8255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h-TH" sz="2800" b="1" kern="1200" dirty="0" smtClean="0">
                          <a:solidFill>
                            <a:schemeClr val="dk1"/>
                          </a:solidFill>
                          <a:latin typeface="KodchiangUPC" pitchFamily="18" charset="-34"/>
                          <a:ea typeface="+mn-ea"/>
                          <a:cs typeface="KodchiangUPC" pitchFamily="18" charset="-34"/>
                        </a:rPr>
                        <a:t>5. เหมาะสำหรับผู้ที่มีปัญหาในการอ่านและเขียน</a:t>
                      </a:r>
                      <a:endParaRPr lang="th-TH" sz="2000" b="1" dirty="0">
                        <a:latin typeface="KodchiangUPC" pitchFamily="18" charset="-34"/>
                        <a:cs typeface="KodchiangUPC" pitchFamily="18" charset="-34"/>
                      </a:endParaRPr>
                    </a:p>
                  </a:txBody>
                  <a:tcPr marT="45721" marB="457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th-TH" sz="2800" b="1" dirty="0">
                        <a:latin typeface="KodchiangUPC" pitchFamily="18" charset="-34"/>
                        <a:cs typeface="KodchiangUPC" pitchFamily="18" charset="-34"/>
                      </a:endParaRPr>
                    </a:p>
                  </a:txBody>
                  <a:tcPr marT="45721" marB="45721"/>
                </a:tc>
              </a:tr>
            </a:tbl>
          </a:graphicData>
        </a:graphic>
      </p:graphicFrame>
    </p:spTree>
    <p:extLst>
      <p:ext uri="{BB962C8B-B14F-4D97-AF65-F5344CB8AC3E}">
        <p14:creationId xmlns:p14="http://schemas.microsoft.com/office/powerpoint/2010/main" val="1267432185"/>
      </p:ext>
    </p:extLst>
  </p:cSld>
  <p:clrMapOvr>
    <a:masterClrMapping/>
  </p:clrMapOvr>
  <p:transition spd="med">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ChangeArrowheads="1"/>
          </p:cNvSpPr>
          <p:nvPr/>
        </p:nvSpPr>
        <p:spPr bwMode="auto">
          <a:xfrm>
            <a:off x="3024189" y="860426"/>
            <a:ext cx="6143625" cy="1012825"/>
          </a:xfrm>
          <a:prstGeom prst="rect">
            <a:avLst/>
          </a:prstGeom>
          <a:solidFill>
            <a:schemeClr val="tx1">
              <a:lumMod val="10000"/>
              <a:lumOff val="90000"/>
            </a:schemeClr>
          </a:solidFill>
          <a:ln w="28575">
            <a:solidFill>
              <a:srgbClr val="5644A0"/>
            </a:solidFill>
            <a:miter lim="800000"/>
            <a:headEnd/>
            <a:tailEnd/>
          </a:ln>
          <a:effectLst>
            <a:outerShdw dist="117088" dir="2963922" algn="ctr" rotWithShape="0">
              <a:srgbClr val="000000"/>
            </a:outerShdw>
          </a:effectLst>
        </p:spPr>
        <p:txBody>
          <a:bodyPr wrap="none" anchor="ctr"/>
          <a:lstStyle/>
          <a:p>
            <a:pPr algn="ctr" fontAlgn="base">
              <a:spcBef>
                <a:spcPct val="0"/>
              </a:spcBef>
              <a:spcAft>
                <a:spcPct val="0"/>
              </a:spcAft>
              <a:defRPr/>
            </a:pPr>
            <a:r>
              <a:rPr lang="th-TH" sz="6000" b="1" dirty="0">
                <a:solidFill>
                  <a:srgbClr val="003300"/>
                </a:solidFill>
                <a:cs typeface="KodchiangUPC" panose="02020603050405020304" pitchFamily="18" charset="-34"/>
              </a:rPr>
              <a:t>รูปแบบของแบบสัมภาษณ์</a:t>
            </a:r>
          </a:p>
        </p:txBody>
      </p:sp>
      <p:sp>
        <p:nvSpPr>
          <p:cNvPr id="24581" name="Text Box 5"/>
          <p:cNvSpPr txBox="1">
            <a:spLocks noChangeArrowheads="1"/>
          </p:cNvSpPr>
          <p:nvPr/>
        </p:nvSpPr>
        <p:spPr bwMode="auto">
          <a:xfrm>
            <a:off x="2309813" y="2357439"/>
            <a:ext cx="8001000" cy="258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6000">
                <a:solidFill>
                  <a:schemeClr val="tx1"/>
                </a:solidFill>
                <a:latin typeface="Tahoma" panose="020B0604030504040204" pitchFamily="34" charset="0"/>
                <a:cs typeface="KodchiangUPC" panose="02020603050405020304" pitchFamily="18" charset="-34"/>
              </a:defRPr>
            </a:lvl1pPr>
            <a:lvl2pPr marL="742950" indent="-285750" eaLnBrk="0" hangingPunct="0">
              <a:defRPr sz="6000">
                <a:solidFill>
                  <a:schemeClr val="tx1"/>
                </a:solidFill>
                <a:latin typeface="Tahoma" panose="020B0604030504040204" pitchFamily="34" charset="0"/>
                <a:cs typeface="KodchiangUPC" panose="02020603050405020304" pitchFamily="18" charset="-34"/>
              </a:defRPr>
            </a:lvl2pPr>
            <a:lvl3pPr marL="1143000" indent="-228600" eaLnBrk="0" hangingPunct="0">
              <a:defRPr sz="6000">
                <a:solidFill>
                  <a:schemeClr val="tx1"/>
                </a:solidFill>
                <a:latin typeface="Tahoma" panose="020B0604030504040204" pitchFamily="34" charset="0"/>
                <a:cs typeface="KodchiangUPC" panose="02020603050405020304" pitchFamily="18" charset="-34"/>
              </a:defRPr>
            </a:lvl3pPr>
            <a:lvl4pPr marL="1600200" indent="-228600" eaLnBrk="0" hangingPunct="0">
              <a:defRPr sz="6000">
                <a:solidFill>
                  <a:schemeClr val="tx1"/>
                </a:solidFill>
                <a:latin typeface="Tahoma" panose="020B0604030504040204" pitchFamily="34" charset="0"/>
                <a:cs typeface="KodchiangUPC" panose="02020603050405020304" pitchFamily="18" charset="-34"/>
              </a:defRPr>
            </a:lvl4pPr>
            <a:lvl5pPr marL="2057400" indent="-228600" eaLnBrk="0" hangingPunct="0">
              <a:defRPr sz="6000">
                <a:solidFill>
                  <a:schemeClr val="tx1"/>
                </a:solidFill>
                <a:latin typeface="Tahoma" panose="020B0604030504040204" pitchFamily="34" charset="0"/>
                <a:cs typeface="KodchiangUPC" panose="02020603050405020304" pitchFamily="18" charset="-34"/>
              </a:defRPr>
            </a:lvl5pPr>
            <a:lvl6pPr marL="25146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6pPr>
            <a:lvl7pPr marL="29718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7pPr>
            <a:lvl8pPr marL="34290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8pPr>
            <a:lvl9pPr marL="38862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9pPr>
          </a:lstStyle>
          <a:p>
            <a:pPr eaLnBrk="1" fontAlgn="base" hangingPunct="1">
              <a:spcBef>
                <a:spcPct val="0"/>
              </a:spcBef>
              <a:spcAft>
                <a:spcPct val="0"/>
              </a:spcAft>
            </a:pPr>
            <a:r>
              <a:rPr lang="th-TH" altLang="th-TH" sz="5400" b="1" dirty="0">
                <a:solidFill>
                  <a:srgbClr val="003300"/>
                </a:solidFill>
              </a:rPr>
              <a:t>1. แบบที่มีคำตอบตายตัวหรือคำถามปลายปิด</a:t>
            </a:r>
            <a:endParaRPr lang="en-US" altLang="th-TH" sz="5400" b="1" dirty="0">
              <a:solidFill>
                <a:srgbClr val="003300"/>
              </a:solidFill>
            </a:endParaRPr>
          </a:p>
          <a:p>
            <a:pPr eaLnBrk="1" fontAlgn="base" hangingPunct="1">
              <a:spcBef>
                <a:spcPct val="0"/>
              </a:spcBef>
              <a:spcAft>
                <a:spcPct val="0"/>
              </a:spcAft>
            </a:pPr>
            <a:r>
              <a:rPr lang="th-TH" altLang="th-TH" sz="5400" b="1" dirty="0">
                <a:solidFill>
                  <a:srgbClr val="003300"/>
                </a:solidFill>
              </a:rPr>
              <a:t>2. แบบคำถามปลายเปิด </a:t>
            </a:r>
            <a:endParaRPr lang="en-US" altLang="th-TH" sz="5400" b="1" dirty="0">
              <a:solidFill>
                <a:srgbClr val="003300"/>
              </a:solidFill>
            </a:endParaRPr>
          </a:p>
          <a:p>
            <a:pPr eaLnBrk="1" fontAlgn="base" hangingPunct="1">
              <a:spcBef>
                <a:spcPct val="0"/>
              </a:spcBef>
              <a:spcAft>
                <a:spcPct val="0"/>
              </a:spcAft>
            </a:pPr>
            <a:r>
              <a:rPr lang="th-TH" altLang="th-TH" sz="5400" b="1" dirty="0">
                <a:solidFill>
                  <a:srgbClr val="003300"/>
                </a:solidFill>
              </a:rPr>
              <a:t>3. แบบสเกล </a:t>
            </a:r>
            <a:endParaRPr lang="en-US" altLang="th-TH" sz="5400" b="1" dirty="0">
              <a:solidFill>
                <a:srgbClr val="003300"/>
              </a:solidFill>
            </a:endParaRPr>
          </a:p>
        </p:txBody>
      </p:sp>
    </p:spTree>
    <p:extLst>
      <p:ext uri="{BB962C8B-B14F-4D97-AF65-F5344CB8AC3E}">
        <p14:creationId xmlns:p14="http://schemas.microsoft.com/office/powerpoint/2010/main" val="4129298951"/>
      </p:ext>
    </p:extLst>
  </p:cSld>
  <p:clrMapOvr>
    <a:masterClrMapping/>
  </p:clrMapOvr>
  <p:transition spd="med">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fade">
                                      <p:cBhvr>
                                        <p:cTn id="7" dur="1000"/>
                                        <p:tgtEl>
                                          <p:spTgt spid="24579"/>
                                        </p:tgtEl>
                                      </p:cBhvr>
                                    </p:animEffect>
                                    <p:anim calcmode="lin" valueType="num">
                                      <p:cBhvr>
                                        <p:cTn id="8" dur="1000" fill="hold"/>
                                        <p:tgtEl>
                                          <p:spTgt spid="24579"/>
                                        </p:tgtEl>
                                        <p:attrNameLst>
                                          <p:attrName>ppt_x</p:attrName>
                                        </p:attrNameLst>
                                      </p:cBhvr>
                                      <p:tavLst>
                                        <p:tav tm="0">
                                          <p:val>
                                            <p:strVal val="#ppt_x"/>
                                          </p:val>
                                        </p:tav>
                                        <p:tav tm="100000">
                                          <p:val>
                                            <p:strVal val="#ppt_x"/>
                                          </p:val>
                                        </p:tav>
                                      </p:tavLst>
                                    </p:anim>
                                    <p:anim calcmode="lin" valueType="num">
                                      <p:cBhvr>
                                        <p:cTn id="9" dur="1000" fill="hold"/>
                                        <p:tgtEl>
                                          <p:spTgt spid="2457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24581"/>
                                        </p:tgtEl>
                                        <p:attrNameLst>
                                          <p:attrName>style.visibility</p:attrName>
                                        </p:attrNameLst>
                                      </p:cBhvr>
                                      <p:to>
                                        <p:strVal val="visible"/>
                                      </p:to>
                                    </p:set>
                                    <p:animEffect transition="in" filter="wipe(left)">
                                      <p:cBhvr>
                                        <p:cTn id="14" dur="500"/>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animBg="1"/>
      <p:bldP spid="24581"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a:spLocks noChangeArrowheads="1"/>
          </p:cNvSpPr>
          <p:nvPr/>
        </p:nvSpPr>
        <p:spPr bwMode="auto">
          <a:xfrm>
            <a:off x="1988344" y="162921"/>
            <a:ext cx="8215312" cy="1571625"/>
          </a:xfrm>
          <a:prstGeom prst="rect">
            <a:avLst/>
          </a:prstGeom>
          <a:solidFill>
            <a:schemeClr val="tx1">
              <a:lumMod val="10000"/>
              <a:lumOff val="90000"/>
            </a:schemeClr>
          </a:solidFill>
          <a:ln w="28575">
            <a:solidFill>
              <a:srgbClr val="5644A0"/>
            </a:solidFill>
            <a:miter lim="800000"/>
            <a:headEnd/>
            <a:tailEnd/>
          </a:ln>
          <a:effectLst>
            <a:outerShdw dist="117088" dir="2963922" algn="ctr" rotWithShape="0">
              <a:srgbClr val="000000"/>
            </a:outerShdw>
          </a:effectLst>
        </p:spPr>
        <p:txBody>
          <a:bodyPr wrap="none" anchor="ctr"/>
          <a:lstStyle/>
          <a:p>
            <a:pPr algn="ctr" fontAlgn="base">
              <a:spcBef>
                <a:spcPct val="0"/>
              </a:spcBef>
              <a:spcAft>
                <a:spcPct val="0"/>
              </a:spcAft>
              <a:defRPr/>
            </a:pPr>
            <a:r>
              <a:rPr lang="th-TH" sz="5400" b="1" dirty="0">
                <a:solidFill>
                  <a:srgbClr val="003300"/>
                </a:solidFill>
                <a:cs typeface="KodchiangUPC" panose="02020603050405020304" pitchFamily="18" charset="-34"/>
              </a:rPr>
              <a:t>ตัวอย่างแบบสัมภาษณ์</a:t>
            </a:r>
          </a:p>
          <a:p>
            <a:pPr algn="ctr" fontAlgn="base">
              <a:spcBef>
                <a:spcPct val="0"/>
              </a:spcBef>
              <a:spcAft>
                <a:spcPct val="0"/>
              </a:spcAft>
              <a:defRPr/>
            </a:pPr>
            <a:r>
              <a:rPr lang="th-TH" sz="5400" b="1" dirty="0">
                <a:solidFill>
                  <a:srgbClr val="003300"/>
                </a:solidFill>
                <a:cs typeface="KodchiangUPC" panose="02020603050405020304" pitchFamily="18" charset="-34"/>
              </a:rPr>
              <a:t>แบบที่มีคำตอบตายตัวหรือคำถามปลายปิด</a:t>
            </a:r>
          </a:p>
        </p:txBody>
      </p:sp>
      <p:sp>
        <p:nvSpPr>
          <p:cNvPr id="46083" name="Rectangle 4"/>
          <p:cNvSpPr>
            <a:spLocks noChangeArrowheads="1"/>
          </p:cNvSpPr>
          <p:nvPr/>
        </p:nvSpPr>
        <p:spPr bwMode="auto">
          <a:xfrm>
            <a:off x="955343" y="1907912"/>
            <a:ext cx="1024946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6000">
                <a:solidFill>
                  <a:schemeClr val="tx1"/>
                </a:solidFill>
                <a:latin typeface="Tahoma" panose="020B0604030504040204" pitchFamily="34" charset="0"/>
                <a:cs typeface="KodchiangUPC" panose="02020603050405020304" pitchFamily="18" charset="-34"/>
              </a:defRPr>
            </a:lvl1pPr>
            <a:lvl2pPr marL="742950" indent="-285750" eaLnBrk="0" hangingPunct="0">
              <a:defRPr sz="6000">
                <a:solidFill>
                  <a:schemeClr val="tx1"/>
                </a:solidFill>
                <a:latin typeface="Tahoma" panose="020B0604030504040204" pitchFamily="34" charset="0"/>
                <a:cs typeface="KodchiangUPC" panose="02020603050405020304" pitchFamily="18" charset="-34"/>
              </a:defRPr>
            </a:lvl2pPr>
            <a:lvl3pPr marL="1143000" indent="-228600" eaLnBrk="0" hangingPunct="0">
              <a:defRPr sz="6000">
                <a:solidFill>
                  <a:schemeClr val="tx1"/>
                </a:solidFill>
                <a:latin typeface="Tahoma" panose="020B0604030504040204" pitchFamily="34" charset="0"/>
                <a:cs typeface="KodchiangUPC" panose="02020603050405020304" pitchFamily="18" charset="-34"/>
              </a:defRPr>
            </a:lvl3pPr>
            <a:lvl4pPr marL="1600200" indent="-228600" eaLnBrk="0" hangingPunct="0">
              <a:defRPr sz="6000">
                <a:solidFill>
                  <a:schemeClr val="tx1"/>
                </a:solidFill>
                <a:latin typeface="Tahoma" panose="020B0604030504040204" pitchFamily="34" charset="0"/>
                <a:cs typeface="KodchiangUPC" panose="02020603050405020304" pitchFamily="18" charset="-34"/>
              </a:defRPr>
            </a:lvl4pPr>
            <a:lvl5pPr marL="2057400" indent="-228600" eaLnBrk="0" hangingPunct="0">
              <a:defRPr sz="6000">
                <a:solidFill>
                  <a:schemeClr val="tx1"/>
                </a:solidFill>
                <a:latin typeface="Tahoma" panose="020B0604030504040204" pitchFamily="34" charset="0"/>
                <a:cs typeface="KodchiangUPC" panose="02020603050405020304" pitchFamily="18" charset="-34"/>
              </a:defRPr>
            </a:lvl5pPr>
            <a:lvl6pPr marL="25146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6pPr>
            <a:lvl7pPr marL="29718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7pPr>
            <a:lvl8pPr marL="34290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8pPr>
            <a:lvl9pPr marL="38862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9pPr>
          </a:lstStyle>
          <a:p>
            <a:pPr eaLnBrk="1" fontAlgn="base" hangingPunct="1">
              <a:spcBef>
                <a:spcPct val="0"/>
              </a:spcBef>
              <a:spcAft>
                <a:spcPct val="0"/>
              </a:spcAft>
            </a:pPr>
            <a:r>
              <a:rPr lang="th-TH" altLang="th-TH" sz="3600" b="1" dirty="0">
                <a:solidFill>
                  <a:srgbClr val="003300"/>
                </a:solidFill>
              </a:rPr>
              <a:t>    แบบที่มีคำตอบตายตัวหรือคำถามปลายปิด  </a:t>
            </a:r>
            <a:r>
              <a:rPr lang="th-TH" altLang="th-TH" sz="3600" b="1" dirty="0" smtClean="0">
                <a:solidFill>
                  <a:srgbClr val="003300"/>
                </a:solidFill>
              </a:rPr>
              <a:t>เป็น</a:t>
            </a:r>
            <a:r>
              <a:rPr lang="th-TH" altLang="th-TH" sz="3600" b="1" dirty="0">
                <a:solidFill>
                  <a:srgbClr val="003300"/>
                </a:solidFill>
              </a:rPr>
              <a:t>ข้อคำถามที่มีคำตอบให้ผู้ตอบเลือกตอบ ซึ่งตัวเลือกที่ให้เลือกอาจจะมี 2 ตัวเลือกหรือมากกว่า 2 ตัวเลือก แต่ที่ใช้กันมากจะมี 2 ตัวเลือก เช่น ใช่-ไม่ใช่ เห็นด้วย-ไม่เห็นด้วย หรือบางทีอาจจะมีตัวเลือกที่ 3 คือ ไม่ทราบ หรือ ไม่แน่ใจ รวมอยู่ด้วย ในกรณีที่มี 3 ตัวเลือก  ดังตัวอย่าง</a:t>
            </a:r>
          </a:p>
        </p:txBody>
      </p:sp>
      <p:sp>
        <p:nvSpPr>
          <p:cNvPr id="46084" name="Rectangle 1"/>
          <p:cNvSpPr>
            <a:spLocks noChangeArrowheads="1"/>
          </p:cNvSpPr>
          <p:nvPr/>
        </p:nvSpPr>
        <p:spPr bwMode="auto">
          <a:xfrm>
            <a:off x="2238376" y="4286202"/>
            <a:ext cx="8428911" cy="230832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indent="457200" eaLnBrk="0" hangingPunct="0">
              <a:defRPr sz="6000">
                <a:solidFill>
                  <a:schemeClr val="tx1"/>
                </a:solidFill>
                <a:latin typeface="Tahoma" panose="020B0604030504040204" pitchFamily="34" charset="0"/>
                <a:cs typeface="KodchiangUPC" panose="02020603050405020304" pitchFamily="18" charset="-34"/>
              </a:defRPr>
            </a:lvl1pPr>
            <a:lvl2pPr marL="742950" indent="-285750" eaLnBrk="0" hangingPunct="0">
              <a:defRPr sz="6000">
                <a:solidFill>
                  <a:schemeClr val="tx1"/>
                </a:solidFill>
                <a:latin typeface="Tahoma" panose="020B0604030504040204" pitchFamily="34" charset="0"/>
                <a:cs typeface="KodchiangUPC" panose="02020603050405020304" pitchFamily="18" charset="-34"/>
              </a:defRPr>
            </a:lvl2pPr>
            <a:lvl3pPr marL="1143000" indent="-228600" eaLnBrk="0" hangingPunct="0">
              <a:defRPr sz="6000">
                <a:solidFill>
                  <a:schemeClr val="tx1"/>
                </a:solidFill>
                <a:latin typeface="Tahoma" panose="020B0604030504040204" pitchFamily="34" charset="0"/>
                <a:cs typeface="KodchiangUPC" panose="02020603050405020304" pitchFamily="18" charset="-34"/>
              </a:defRPr>
            </a:lvl3pPr>
            <a:lvl4pPr marL="1600200" indent="-228600" eaLnBrk="0" hangingPunct="0">
              <a:defRPr sz="6000">
                <a:solidFill>
                  <a:schemeClr val="tx1"/>
                </a:solidFill>
                <a:latin typeface="Tahoma" panose="020B0604030504040204" pitchFamily="34" charset="0"/>
                <a:cs typeface="KodchiangUPC" panose="02020603050405020304" pitchFamily="18" charset="-34"/>
              </a:defRPr>
            </a:lvl4pPr>
            <a:lvl5pPr marL="2057400" indent="-228600" eaLnBrk="0" hangingPunct="0">
              <a:defRPr sz="6000">
                <a:solidFill>
                  <a:schemeClr val="tx1"/>
                </a:solidFill>
                <a:latin typeface="Tahoma" panose="020B0604030504040204" pitchFamily="34" charset="0"/>
                <a:cs typeface="KodchiangUPC" panose="02020603050405020304" pitchFamily="18" charset="-34"/>
              </a:defRPr>
            </a:lvl5pPr>
            <a:lvl6pPr marL="25146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6pPr>
            <a:lvl7pPr marL="29718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7pPr>
            <a:lvl8pPr marL="34290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8pPr>
            <a:lvl9pPr marL="38862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9pPr>
          </a:lstStyle>
          <a:p>
            <a:pPr fontAlgn="base">
              <a:spcBef>
                <a:spcPct val="0"/>
              </a:spcBef>
              <a:spcAft>
                <a:spcPct val="0"/>
              </a:spcAft>
            </a:pPr>
            <a:r>
              <a:rPr lang="th-TH" altLang="zh-CN" sz="3600" b="1" dirty="0" smtClean="0">
                <a:solidFill>
                  <a:srgbClr val="003300"/>
                </a:solidFill>
                <a:latin typeface="KodchiangUPC" panose="02020603050405020304" pitchFamily="18" charset="-34"/>
                <a:ea typeface="SimSun" panose="02010600030101010101" pitchFamily="2" charset="-122"/>
              </a:rPr>
              <a:t>ผู้ถูกประเมินต้องมีทักษะเกี่ยวกับสภาพแวดล้อม </a:t>
            </a:r>
            <a:r>
              <a:rPr lang="th-TH" altLang="zh-CN" sz="3600" b="1" dirty="0">
                <a:solidFill>
                  <a:srgbClr val="003300"/>
                </a:solidFill>
                <a:latin typeface="KodchiangUPC" panose="02020603050405020304" pitchFamily="18" charset="-34"/>
                <a:ea typeface="SimSun" panose="02010600030101010101" pitchFamily="2" charset="-122"/>
              </a:rPr>
              <a:t>ท่านเห็นด้วยหรือไม่</a:t>
            </a:r>
            <a:endParaRPr lang="en-US" altLang="zh-CN" sz="3600" b="1" dirty="0">
              <a:solidFill>
                <a:srgbClr val="003300"/>
              </a:solidFill>
              <a:latin typeface="KodchiangUPC" panose="02020603050405020304" pitchFamily="18" charset="-34"/>
              <a:ea typeface="SimSun" panose="02010600030101010101" pitchFamily="2" charset="-122"/>
            </a:endParaRPr>
          </a:p>
          <a:p>
            <a:pPr fontAlgn="base">
              <a:spcBef>
                <a:spcPct val="0"/>
              </a:spcBef>
              <a:spcAft>
                <a:spcPct val="0"/>
              </a:spcAft>
            </a:pPr>
            <a:r>
              <a:rPr lang="en-US" altLang="zh-CN" sz="3600" b="1" dirty="0">
                <a:solidFill>
                  <a:srgbClr val="003300"/>
                </a:solidFill>
                <a:latin typeface="KodchiangUPC" panose="02020603050405020304" pitchFamily="18" charset="-34"/>
                <a:ea typeface="SimSun" panose="02010600030101010101" pitchFamily="2" charset="-122"/>
                <a:sym typeface="Wingdings" panose="05000000000000000000" pitchFamily="2" charset="2"/>
              </a:rPr>
              <a:t></a:t>
            </a:r>
            <a:r>
              <a:rPr lang="en-US" altLang="zh-CN" sz="3600" b="1" dirty="0">
                <a:solidFill>
                  <a:srgbClr val="003300"/>
                </a:solidFill>
                <a:latin typeface="KodchiangUPC" panose="02020603050405020304" pitchFamily="18" charset="-34"/>
                <a:ea typeface="SimSun" panose="02010600030101010101" pitchFamily="2" charset="-122"/>
              </a:rPr>
              <a:t>  </a:t>
            </a:r>
            <a:r>
              <a:rPr lang="th-TH" altLang="zh-CN" sz="3600" b="1" dirty="0">
                <a:solidFill>
                  <a:srgbClr val="003300"/>
                </a:solidFill>
                <a:latin typeface="KodchiangUPC" panose="02020603050405020304" pitchFamily="18" charset="-34"/>
                <a:ea typeface="SimSun" panose="02010600030101010101" pitchFamily="2" charset="-122"/>
                <a:sym typeface="Wingdings" panose="05000000000000000000" pitchFamily="2" charset="2"/>
              </a:rPr>
              <a:t>เห็นด้วย </a:t>
            </a:r>
            <a:endParaRPr lang="en-US" altLang="zh-CN" sz="3600" b="1" dirty="0">
              <a:solidFill>
                <a:srgbClr val="003300"/>
              </a:solidFill>
              <a:latin typeface="KodchiangUPC" panose="02020603050405020304" pitchFamily="18" charset="-34"/>
              <a:ea typeface="SimSun" panose="02010600030101010101" pitchFamily="2" charset="-122"/>
              <a:sym typeface="Wingdings" panose="05000000000000000000" pitchFamily="2" charset="2"/>
            </a:endParaRPr>
          </a:p>
          <a:p>
            <a:pPr fontAlgn="base">
              <a:spcBef>
                <a:spcPct val="0"/>
              </a:spcBef>
              <a:spcAft>
                <a:spcPct val="0"/>
              </a:spcAft>
            </a:pPr>
            <a:r>
              <a:rPr lang="en-US" altLang="zh-CN" sz="3600" b="1" dirty="0">
                <a:solidFill>
                  <a:srgbClr val="003300"/>
                </a:solidFill>
                <a:latin typeface="KodchiangUPC" panose="02020603050405020304" pitchFamily="18" charset="-34"/>
                <a:ea typeface="SimSun" panose="02010600030101010101" pitchFamily="2" charset="-122"/>
                <a:sym typeface="Wingdings" panose="05000000000000000000" pitchFamily="2" charset="2"/>
              </a:rPr>
              <a:t></a:t>
            </a:r>
            <a:r>
              <a:rPr lang="en-US" altLang="zh-CN" sz="3600" b="1" dirty="0">
                <a:solidFill>
                  <a:srgbClr val="003300"/>
                </a:solidFill>
                <a:latin typeface="KodchiangUPC" panose="02020603050405020304" pitchFamily="18" charset="-34"/>
                <a:ea typeface="SimSun" panose="02010600030101010101" pitchFamily="2" charset="-122"/>
              </a:rPr>
              <a:t>  </a:t>
            </a:r>
            <a:r>
              <a:rPr lang="th-TH" altLang="zh-CN" sz="3600" b="1" dirty="0">
                <a:solidFill>
                  <a:srgbClr val="003300"/>
                </a:solidFill>
                <a:latin typeface="KodchiangUPC" panose="02020603050405020304" pitchFamily="18" charset="-34"/>
                <a:ea typeface="SimSun" panose="02010600030101010101" pitchFamily="2" charset="-122"/>
                <a:sym typeface="Wingdings" panose="05000000000000000000" pitchFamily="2" charset="2"/>
              </a:rPr>
              <a:t>ไม่เห็นด้วย </a:t>
            </a:r>
            <a:endParaRPr lang="en-US" altLang="zh-CN" sz="3600" b="1" dirty="0">
              <a:solidFill>
                <a:srgbClr val="003300"/>
              </a:solidFill>
              <a:latin typeface="KodchiangUPC" panose="02020603050405020304" pitchFamily="18" charset="-34"/>
              <a:ea typeface="SimSun" panose="02010600030101010101" pitchFamily="2" charset="-122"/>
              <a:sym typeface="Wingdings" panose="05000000000000000000" pitchFamily="2" charset="2"/>
            </a:endParaRPr>
          </a:p>
          <a:p>
            <a:pPr fontAlgn="base">
              <a:spcBef>
                <a:spcPct val="0"/>
              </a:spcBef>
              <a:spcAft>
                <a:spcPct val="0"/>
              </a:spcAft>
            </a:pPr>
            <a:r>
              <a:rPr lang="en-US" altLang="zh-CN" sz="3600" b="1" dirty="0">
                <a:solidFill>
                  <a:srgbClr val="003300"/>
                </a:solidFill>
                <a:latin typeface="KodchiangUPC" panose="02020603050405020304" pitchFamily="18" charset="-34"/>
                <a:ea typeface="SimSun" panose="02010600030101010101" pitchFamily="2" charset="-122"/>
                <a:sym typeface="Wingdings" panose="05000000000000000000" pitchFamily="2" charset="2"/>
              </a:rPr>
              <a:t></a:t>
            </a:r>
            <a:r>
              <a:rPr lang="en-US" altLang="zh-CN" sz="3600" b="1" dirty="0">
                <a:solidFill>
                  <a:srgbClr val="003300"/>
                </a:solidFill>
                <a:latin typeface="KodchiangUPC" panose="02020603050405020304" pitchFamily="18" charset="-34"/>
                <a:ea typeface="SimSun" panose="02010600030101010101" pitchFamily="2" charset="-122"/>
              </a:rPr>
              <a:t>  </a:t>
            </a:r>
            <a:r>
              <a:rPr lang="th-TH" altLang="zh-CN" sz="3600" b="1" dirty="0">
                <a:solidFill>
                  <a:srgbClr val="003300"/>
                </a:solidFill>
                <a:latin typeface="KodchiangUPC" panose="02020603050405020304" pitchFamily="18" charset="-34"/>
                <a:ea typeface="SimSun" panose="02010600030101010101" pitchFamily="2" charset="-122"/>
                <a:sym typeface="Wingdings" panose="05000000000000000000" pitchFamily="2" charset="2"/>
              </a:rPr>
              <a:t>ไม่แน่ใจ  </a:t>
            </a:r>
          </a:p>
        </p:txBody>
      </p:sp>
    </p:spTree>
    <p:extLst>
      <p:ext uri="{BB962C8B-B14F-4D97-AF65-F5344CB8AC3E}">
        <p14:creationId xmlns:p14="http://schemas.microsoft.com/office/powerpoint/2010/main" val="272494370"/>
      </p:ext>
    </p:extLst>
  </p:cSld>
  <p:clrMapOvr>
    <a:masterClrMapping/>
  </p:clrMapOvr>
  <p:transition spd="med">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46083"/>
                                        </p:tgtEl>
                                        <p:attrNameLst>
                                          <p:attrName>style.visibility</p:attrName>
                                        </p:attrNameLst>
                                      </p:cBhvr>
                                      <p:to>
                                        <p:strVal val="visible"/>
                                      </p:to>
                                    </p:set>
                                    <p:animEffect transition="in" filter="randombar(horizontal)">
                                      <p:cBhvr>
                                        <p:cTn id="14" dur="500"/>
                                        <p:tgtEl>
                                          <p:spTgt spid="46083"/>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60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6083" grpId="0"/>
      <p:bldP spid="4608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a:spLocks noChangeArrowheads="1"/>
          </p:cNvSpPr>
          <p:nvPr/>
        </p:nvSpPr>
        <p:spPr bwMode="auto">
          <a:xfrm>
            <a:off x="2024063" y="285751"/>
            <a:ext cx="8215312" cy="1071563"/>
          </a:xfrm>
          <a:prstGeom prst="rect">
            <a:avLst/>
          </a:prstGeom>
          <a:solidFill>
            <a:schemeClr val="accent4">
              <a:lumMod val="10000"/>
              <a:lumOff val="90000"/>
            </a:schemeClr>
          </a:solidFill>
          <a:ln w="28575">
            <a:solidFill>
              <a:srgbClr val="5644A0"/>
            </a:solidFill>
            <a:miter lim="800000"/>
            <a:headEnd/>
            <a:tailEnd/>
          </a:ln>
          <a:effectLst>
            <a:outerShdw dist="117088" dir="2963922" algn="ctr" rotWithShape="0">
              <a:srgbClr val="000000"/>
            </a:outerShdw>
          </a:effectLst>
        </p:spPr>
        <p:txBody>
          <a:bodyPr wrap="none" anchor="ctr"/>
          <a:lstStyle/>
          <a:p>
            <a:pPr algn="ctr" fontAlgn="base">
              <a:spcBef>
                <a:spcPct val="0"/>
              </a:spcBef>
              <a:spcAft>
                <a:spcPct val="0"/>
              </a:spcAft>
              <a:defRPr/>
            </a:pPr>
            <a:r>
              <a:rPr lang="th-TH" sz="5400" b="1" dirty="0">
                <a:solidFill>
                  <a:srgbClr val="003300"/>
                </a:solidFill>
                <a:cs typeface="KodchiangUPC" panose="02020603050405020304" pitchFamily="18" charset="-34"/>
              </a:rPr>
              <a:t>ตัวอย่างแบบสัมภาษณ์แบบคำถามปลายเปิด </a:t>
            </a:r>
          </a:p>
        </p:txBody>
      </p:sp>
      <p:sp>
        <p:nvSpPr>
          <p:cNvPr id="47107" name="Rectangle 5"/>
          <p:cNvSpPr>
            <a:spLocks noChangeArrowheads="1"/>
          </p:cNvSpPr>
          <p:nvPr/>
        </p:nvSpPr>
        <p:spPr bwMode="auto">
          <a:xfrm>
            <a:off x="887104" y="1500189"/>
            <a:ext cx="10413242"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6000">
                <a:solidFill>
                  <a:schemeClr val="tx1"/>
                </a:solidFill>
                <a:latin typeface="Tahoma" panose="020B0604030504040204" pitchFamily="34" charset="0"/>
                <a:cs typeface="KodchiangUPC" panose="02020603050405020304" pitchFamily="18" charset="-34"/>
              </a:defRPr>
            </a:lvl1pPr>
            <a:lvl2pPr marL="742950" indent="-285750" eaLnBrk="0" hangingPunct="0">
              <a:defRPr sz="6000">
                <a:solidFill>
                  <a:schemeClr val="tx1"/>
                </a:solidFill>
                <a:latin typeface="Tahoma" panose="020B0604030504040204" pitchFamily="34" charset="0"/>
                <a:cs typeface="KodchiangUPC" panose="02020603050405020304" pitchFamily="18" charset="-34"/>
              </a:defRPr>
            </a:lvl2pPr>
            <a:lvl3pPr marL="1143000" indent="-228600" eaLnBrk="0" hangingPunct="0">
              <a:defRPr sz="6000">
                <a:solidFill>
                  <a:schemeClr val="tx1"/>
                </a:solidFill>
                <a:latin typeface="Tahoma" panose="020B0604030504040204" pitchFamily="34" charset="0"/>
                <a:cs typeface="KodchiangUPC" panose="02020603050405020304" pitchFamily="18" charset="-34"/>
              </a:defRPr>
            </a:lvl3pPr>
            <a:lvl4pPr marL="1600200" indent="-228600" eaLnBrk="0" hangingPunct="0">
              <a:defRPr sz="6000">
                <a:solidFill>
                  <a:schemeClr val="tx1"/>
                </a:solidFill>
                <a:latin typeface="Tahoma" panose="020B0604030504040204" pitchFamily="34" charset="0"/>
                <a:cs typeface="KodchiangUPC" panose="02020603050405020304" pitchFamily="18" charset="-34"/>
              </a:defRPr>
            </a:lvl4pPr>
            <a:lvl5pPr marL="2057400" indent="-228600" eaLnBrk="0" hangingPunct="0">
              <a:defRPr sz="6000">
                <a:solidFill>
                  <a:schemeClr val="tx1"/>
                </a:solidFill>
                <a:latin typeface="Tahoma" panose="020B0604030504040204" pitchFamily="34" charset="0"/>
                <a:cs typeface="KodchiangUPC" panose="02020603050405020304" pitchFamily="18" charset="-34"/>
              </a:defRPr>
            </a:lvl5pPr>
            <a:lvl6pPr marL="25146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6pPr>
            <a:lvl7pPr marL="29718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7pPr>
            <a:lvl8pPr marL="34290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8pPr>
            <a:lvl9pPr marL="38862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9pPr>
          </a:lstStyle>
          <a:p>
            <a:pPr eaLnBrk="1" fontAlgn="base" hangingPunct="1">
              <a:spcBef>
                <a:spcPct val="0"/>
              </a:spcBef>
              <a:spcAft>
                <a:spcPct val="0"/>
              </a:spcAft>
            </a:pPr>
            <a:r>
              <a:rPr lang="th-TH" altLang="th-TH" sz="4000" b="1" dirty="0">
                <a:solidFill>
                  <a:srgbClr val="003300"/>
                </a:solidFill>
              </a:rPr>
              <a:t>   แบบคำถามปลายเปิด เป็นข้อคำถามที่มีความสำคัญมากที่ใช้ในการสัมภาษณ์ แบบคำถามปลายเปิด เป็นคำถามที่เปิดโอกาสให้ผู้ตอบได้แสดงความคิดเห็นโดยอิสระที่ไม่มีการจำกัดในด้านเนื้อหาที่จะให้แก่ผู้ตอบ ดังตัวอย่าง</a:t>
            </a:r>
          </a:p>
        </p:txBody>
      </p:sp>
      <p:sp>
        <p:nvSpPr>
          <p:cNvPr id="47108" name="Rectangle 1"/>
          <p:cNvSpPr>
            <a:spLocks noChangeArrowheads="1"/>
          </p:cNvSpPr>
          <p:nvPr/>
        </p:nvSpPr>
        <p:spPr bwMode="auto">
          <a:xfrm>
            <a:off x="1738313" y="3483564"/>
            <a:ext cx="8871339" cy="286232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eaLnBrk="0" hangingPunct="0">
              <a:defRPr sz="6000">
                <a:solidFill>
                  <a:schemeClr val="tx1"/>
                </a:solidFill>
                <a:latin typeface="Tahoma" panose="020B0604030504040204" pitchFamily="34" charset="0"/>
                <a:cs typeface="KodchiangUPC" panose="02020603050405020304" pitchFamily="18" charset="-34"/>
              </a:defRPr>
            </a:lvl1pPr>
            <a:lvl2pPr marL="742950" indent="-285750" eaLnBrk="0" hangingPunct="0">
              <a:defRPr sz="6000">
                <a:solidFill>
                  <a:schemeClr val="tx1"/>
                </a:solidFill>
                <a:latin typeface="Tahoma" panose="020B0604030504040204" pitchFamily="34" charset="0"/>
                <a:cs typeface="KodchiangUPC" panose="02020603050405020304" pitchFamily="18" charset="-34"/>
              </a:defRPr>
            </a:lvl2pPr>
            <a:lvl3pPr marL="1143000" indent="-228600" eaLnBrk="0" hangingPunct="0">
              <a:defRPr sz="6000">
                <a:solidFill>
                  <a:schemeClr val="tx1"/>
                </a:solidFill>
                <a:latin typeface="Tahoma" panose="020B0604030504040204" pitchFamily="34" charset="0"/>
                <a:cs typeface="KodchiangUPC" panose="02020603050405020304" pitchFamily="18" charset="-34"/>
              </a:defRPr>
            </a:lvl3pPr>
            <a:lvl4pPr marL="1600200" indent="-228600" eaLnBrk="0" hangingPunct="0">
              <a:defRPr sz="6000">
                <a:solidFill>
                  <a:schemeClr val="tx1"/>
                </a:solidFill>
                <a:latin typeface="Tahoma" panose="020B0604030504040204" pitchFamily="34" charset="0"/>
                <a:cs typeface="KodchiangUPC" panose="02020603050405020304" pitchFamily="18" charset="-34"/>
              </a:defRPr>
            </a:lvl4pPr>
            <a:lvl5pPr marL="2057400" indent="-228600" eaLnBrk="0" hangingPunct="0">
              <a:defRPr sz="6000">
                <a:solidFill>
                  <a:schemeClr val="tx1"/>
                </a:solidFill>
                <a:latin typeface="Tahoma" panose="020B0604030504040204" pitchFamily="34" charset="0"/>
                <a:cs typeface="KodchiangUPC" panose="02020603050405020304" pitchFamily="18" charset="-34"/>
              </a:defRPr>
            </a:lvl5pPr>
            <a:lvl6pPr marL="25146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6pPr>
            <a:lvl7pPr marL="29718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7pPr>
            <a:lvl8pPr marL="34290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8pPr>
            <a:lvl9pPr marL="38862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9pPr>
          </a:lstStyle>
          <a:p>
            <a:pPr fontAlgn="base">
              <a:spcBef>
                <a:spcPct val="0"/>
              </a:spcBef>
              <a:spcAft>
                <a:spcPct val="0"/>
              </a:spcAft>
            </a:pPr>
            <a:r>
              <a:rPr lang="th-TH" altLang="zh-CN" sz="3600" b="1" dirty="0">
                <a:solidFill>
                  <a:srgbClr val="003300"/>
                </a:solidFill>
                <a:latin typeface="Angsana New" panose="02020603050405020304" pitchFamily="18" charset="-34"/>
                <a:ea typeface="SimSun" panose="02010600030101010101" pitchFamily="2" charset="-122"/>
              </a:rPr>
              <a:t>1.  </a:t>
            </a:r>
            <a:r>
              <a:rPr lang="th-TH" altLang="zh-CN" sz="3600" b="1" dirty="0" smtClean="0">
                <a:solidFill>
                  <a:srgbClr val="003300"/>
                </a:solidFill>
                <a:latin typeface="Angsana New" panose="02020603050405020304" pitchFamily="18" charset="-34"/>
                <a:ea typeface="SimSun" panose="02010600030101010101" pitchFamily="2" charset="-122"/>
              </a:rPr>
              <a:t>ทักษะในการจัดการเกี่ยวกับการปฏิบัติงานควรมีอะไรบ้าง</a:t>
            </a:r>
            <a:endParaRPr lang="en-US" altLang="zh-CN" sz="3600" b="1" dirty="0">
              <a:solidFill>
                <a:srgbClr val="003300"/>
              </a:solidFill>
              <a:ea typeface="SimSun" panose="02010600030101010101" pitchFamily="2" charset="-122"/>
            </a:endParaRPr>
          </a:p>
          <a:p>
            <a:pPr fontAlgn="base">
              <a:spcBef>
                <a:spcPct val="0"/>
              </a:spcBef>
              <a:spcAft>
                <a:spcPct val="0"/>
              </a:spcAft>
            </a:pPr>
            <a:r>
              <a:rPr lang="th-TH" altLang="zh-CN" sz="3600" b="1" dirty="0">
                <a:solidFill>
                  <a:srgbClr val="003300"/>
                </a:solidFill>
                <a:latin typeface="Angsana New" panose="02020603050405020304" pitchFamily="18" charset="-34"/>
                <a:ea typeface="SimSun" panose="02010600030101010101" pitchFamily="2" charset="-122"/>
              </a:rPr>
              <a:t>    ...............................................................................................</a:t>
            </a:r>
            <a:endParaRPr lang="en-US" altLang="zh-CN" sz="3600" b="1" dirty="0">
              <a:solidFill>
                <a:srgbClr val="003300"/>
              </a:solidFill>
              <a:ea typeface="SimSun" panose="02010600030101010101" pitchFamily="2" charset="-122"/>
            </a:endParaRPr>
          </a:p>
          <a:p>
            <a:pPr fontAlgn="base">
              <a:spcBef>
                <a:spcPct val="0"/>
              </a:spcBef>
              <a:spcAft>
                <a:spcPct val="0"/>
              </a:spcAft>
            </a:pPr>
            <a:r>
              <a:rPr lang="th-TH" altLang="zh-CN" sz="3600" b="1" dirty="0">
                <a:solidFill>
                  <a:srgbClr val="003300"/>
                </a:solidFill>
                <a:latin typeface="Angsana New" panose="02020603050405020304" pitchFamily="18" charset="-34"/>
                <a:ea typeface="SimSun" panose="02010600030101010101" pitchFamily="2" charset="-122"/>
              </a:rPr>
              <a:t>2. </a:t>
            </a:r>
            <a:r>
              <a:rPr lang="th-TH" altLang="zh-CN" sz="3600" b="1" dirty="0" smtClean="0">
                <a:solidFill>
                  <a:srgbClr val="003300"/>
                </a:solidFill>
                <a:latin typeface="Angsana New" panose="02020603050405020304" pitchFamily="18" charset="-34"/>
                <a:ea typeface="SimSun" panose="02010600030101010101" pitchFamily="2" charset="-122"/>
              </a:rPr>
              <a:t>เมื่อท่านเป็นผู้ประเมินควรประเมินอะไรบ้างเกี่ยวกับคุณลักษณะส่วนบุคคล</a:t>
            </a:r>
          </a:p>
          <a:p>
            <a:pPr fontAlgn="base">
              <a:spcBef>
                <a:spcPct val="0"/>
              </a:spcBef>
              <a:spcAft>
                <a:spcPct val="0"/>
              </a:spcAft>
            </a:pPr>
            <a:r>
              <a:rPr lang="th-TH" altLang="zh-CN" sz="3600" b="1" dirty="0">
                <a:solidFill>
                  <a:srgbClr val="003300"/>
                </a:solidFill>
                <a:latin typeface="Angsana New" panose="02020603050405020304" pitchFamily="18" charset="-34"/>
                <a:ea typeface="SimSun" panose="02010600030101010101" pitchFamily="2" charset="-122"/>
              </a:rPr>
              <a:t> </a:t>
            </a:r>
            <a:r>
              <a:rPr lang="th-TH" altLang="zh-CN" sz="3600" b="1" dirty="0" smtClean="0">
                <a:solidFill>
                  <a:srgbClr val="003300"/>
                </a:solidFill>
                <a:latin typeface="Angsana New" panose="02020603050405020304" pitchFamily="18" charset="-34"/>
                <a:ea typeface="SimSun" panose="02010600030101010101" pitchFamily="2" charset="-122"/>
              </a:rPr>
              <a:t>   ที่แสดงออกถึงศักยภาพในการประกอบอาชีพ</a:t>
            </a:r>
            <a:endParaRPr lang="en-US" altLang="zh-CN" sz="3600" b="1" dirty="0">
              <a:solidFill>
                <a:srgbClr val="003300"/>
              </a:solidFill>
              <a:ea typeface="SimSun" panose="02010600030101010101" pitchFamily="2" charset="-122"/>
            </a:endParaRPr>
          </a:p>
          <a:p>
            <a:pPr fontAlgn="base">
              <a:spcBef>
                <a:spcPct val="0"/>
              </a:spcBef>
              <a:spcAft>
                <a:spcPct val="0"/>
              </a:spcAft>
            </a:pPr>
            <a:r>
              <a:rPr lang="th-TH" altLang="zh-CN" sz="3600" b="1" dirty="0">
                <a:solidFill>
                  <a:srgbClr val="003300"/>
                </a:solidFill>
                <a:latin typeface="Angsana New" panose="02020603050405020304" pitchFamily="18" charset="-34"/>
                <a:ea typeface="SimSun" panose="02010600030101010101" pitchFamily="2" charset="-122"/>
              </a:rPr>
              <a:t>     </a:t>
            </a:r>
            <a:r>
              <a:rPr lang="th-TH" altLang="zh-CN" sz="3600" b="1" dirty="0" smtClean="0">
                <a:solidFill>
                  <a:srgbClr val="003300"/>
                </a:solidFill>
                <a:latin typeface="Angsana New" panose="02020603050405020304" pitchFamily="18" charset="-34"/>
                <a:ea typeface="SimSun" panose="02010600030101010101" pitchFamily="2" charset="-122"/>
              </a:rPr>
              <a:t>..............................................................................................</a:t>
            </a:r>
            <a:endParaRPr lang="en-US" altLang="zh-CN" sz="3600" b="1" dirty="0">
              <a:solidFill>
                <a:srgbClr val="003300"/>
              </a:solidFill>
              <a:ea typeface="SimSun" panose="02010600030101010101" pitchFamily="2" charset="-122"/>
            </a:endParaRPr>
          </a:p>
        </p:txBody>
      </p:sp>
    </p:spTree>
    <p:extLst>
      <p:ext uri="{BB962C8B-B14F-4D97-AF65-F5344CB8AC3E}">
        <p14:creationId xmlns:p14="http://schemas.microsoft.com/office/powerpoint/2010/main" val="2923104312"/>
      </p:ext>
    </p:extLst>
  </p:cSld>
  <p:clrMapOvr>
    <a:masterClrMapping/>
  </p:clrMapOvr>
  <p:transition spd="med">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47107"/>
                                        </p:tgtEl>
                                        <p:attrNameLst>
                                          <p:attrName>style.visibility</p:attrName>
                                        </p:attrNameLst>
                                      </p:cBhvr>
                                      <p:to>
                                        <p:strVal val="visible"/>
                                      </p:to>
                                    </p:set>
                                    <p:animEffect transition="in" filter="randombar(horizontal)">
                                      <p:cBhvr>
                                        <p:cTn id="14" dur="500"/>
                                        <p:tgtEl>
                                          <p:spTgt spid="47107"/>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1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7107" grpId="0"/>
      <p:bldP spid="4710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a:spLocks noChangeArrowheads="1"/>
          </p:cNvSpPr>
          <p:nvPr/>
        </p:nvSpPr>
        <p:spPr bwMode="auto">
          <a:xfrm>
            <a:off x="2024063" y="285751"/>
            <a:ext cx="8215312" cy="1071563"/>
          </a:xfrm>
          <a:prstGeom prst="rect">
            <a:avLst/>
          </a:prstGeom>
          <a:solidFill>
            <a:schemeClr val="accent4">
              <a:lumMod val="10000"/>
              <a:lumOff val="90000"/>
            </a:schemeClr>
          </a:solidFill>
          <a:ln w="28575">
            <a:solidFill>
              <a:srgbClr val="5644A0"/>
            </a:solidFill>
            <a:miter lim="800000"/>
            <a:headEnd/>
            <a:tailEnd/>
          </a:ln>
          <a:effectLst>
            <a:outerShdw dist="117088" dir="2963922" algn="ctr" rotWithShape="0">
              <a:srgbClr val="000000"/>
            </a:outerShdw>
          </a:effectLst>
        </p:spPr>
        <p:txBody>
          <a:bodyPr wrap="none" anchor="ctr"/>
          <a:lstStyle/>
          <a:p>
            <a:pPr algn="ctr" fontAlgn="base">
              <a:spcBef>
                <a:spcPct val="0"/>
              </a:spcBef>
              <a:spcAft>
                <a:spcPct val="0"/>
              </a:spcAft>
              <a:defRPr/>
            </a:pPr>
            <a:r>
              <a:rPr lang="th-TH" sz="5400" b="1" dirty="0">
                <a:solidFill>
                  <a:srgbClr val="003300"/>
                </a:solidFill>
                <a:cs typeface="KodchiangUPC" panose="02020603050405020304" pitchFamily="18" charset="-34"/>
              </a:rPr>
              <a:t>ตัวอย่างแบบสัมภาษณ์แบบสเกล</a:t>
            </a:r>
          </a:p>
        </p:txBody>
      </p:sp>
      <p:sp>
        <p:nvSpPr>
          <p:cNvPr id="48131" name="Rectangle 1"/>
          <p:cNvSpPr>
            <a:spLocks noChangeArrowheads="1"/>
          </p:cNvSpPr>
          <p:nvPr/>
        </p:nvSpPr>
        <p:spPr bwMode="auto">
          <a:xfrm>
            <a:off x="1524001" y="1643064"/>
            <a:ext cx="91535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6000">
                <a:solidFill>
                  <a:schemeClr val="tx1"/>
                </a:solidFill>
                <a:latin typeface="Tahoma" panose="020B0604030504040204" pitchFamily="34" charset="0"/>
                <a:cs typeface="KodchiangUPC" panose="02020603050405020304" pitchFamily="18" charset="-34"/>
              </a:defRPr>
            </a:lvl1pPr>
            <a:lvl2pPr marL="742950" indent="-285750" eaLnBrk="0" hangingPunct="0">
              <a:defRPr sz="6000">
                <a:solidFill>
                  <a:schemeClr val="tx1"/>
                </a:solidFill>
                <a:latin typeface="Tahoma" panose="020B0604030504040204" pitchFamily="34" charset="0"/>
                <a:cs typeface="KodchiangUPC" panose="02020603050405020304" pitchFamily="18" charset="-34"/>
              </a:defRPr>
            </a:lvl2pPr>
            <a:lvl3pPr marL="1143000" indent="-228600" eaLnBrk="0" hangingPunct="0">
              <a:defRPr sz="6000">
                <a:solidFill>
                  <a:schemeClr val="tx1"/>
                </a:solidFill>
                <a:latin typeface="Tahoma" panose="020B0604030504040204" pitchFamily="34" charset="0"/>
                <a:cs typeface="KodchiangUPC" panose="02020603050405020304" pitchFamily="18" charset="-34"/>
              </a:defRPr>
            </a:lvl3pPr>
            <a:lvl4pPr marL="1600200" indent="-228600" eaLnBrk="0" hangingPunct="0">
              <a:defRPr sz="6000">
                <a:solidFill>
                  <a:schemeClr val="tx1"/>
                </a:solidFill>
                <a:latin typeface="Tahoma" panose="020B0604030504040204" pitchFamily="34" charset="0"/>
                <a:cs typeface="KodchiangUPC" panose="02020603050405020304" pitchFamily="18" charset="-34"/>
              </a:defRPr>
            </a:lvl4pPr>
            <a:lvl5pPr marL="2057400" indent="-228600" eaLnBrk="0" hangingPunct="0">
              <a:defRPr sz="6000">
                <a:solidFill>
                  <a:schemeClr val="tx1"/>
                </a:solidFill>
                <a:latin typeface="Tahoma" panose="020B0604030504040204" pitchFamily="34" charset="0"/>
                <a:cs typeface="KodchiangUPC" panose="02020603050405020304" pitchFamily="18" charset="-34"/>
              </a:defRPr>
            </a:lvl5pPr>
            <a:lvl6pPr marL="25146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6pPr>
            <a:lvl7pPr marL="29718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7pPr>
            <a:lvl8pPr marL="34290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8pPr>
            <a:lvl9pPr marL="38862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9pPr>
          </a:lstStyle>
          <a:p>
            <a:pPr fontAlgn="base">
              <a:spcBef>
                <a:spcPct val="0"/>
              </a:spcBef>
              <a:spcAft>
                <a:spcPct val="0"/>
              </a:spcAft>
            </a:pPr>
            <a:r>
              <a:rPr lang="th-TH" altLang="zh-CN" sz="3600" b="1" dirty="0">
                <a:solidFill>
                  <a:srgbClr val="003300"/>
                </a:solidFill>
                <a:latin typeface="Angsana New" panose="02020603050405020304" pitchFamily="18" charset="-34"/>
                <a:ea typeface="SimSun" panose="02010600030101010101" pitchFamily="2" charset="-122"/>
              </a:rPr>
              <a:t>    แบบสเกล เป็นข้อคำถามที่มีตัวเลือกให้ผู้ตอบเลือกตามระดับความคิดเห็น </a:t>
            </a:r>
          </a:p>
          <a:p>
            <a:pPr fontAlgn="base">
              <a:spcBef>
                <a:spcPct val="0"/>
              </a:spcBef>
              <a:spcAft>
                <a:spcPct val="0"/>
              </a:spcAft>
            </a:pPr>
            <a:r>
              <a:rPr lang="th-TH" altLang="zh-CN" sz="3600" b="1" dirty="0">
                <a:solidFill>
                  <a:srgbClr val="003300"/>
                </a:solidFill>
                <a:latin typeface="Angsana New" panose="02020603050405020304" pitchFamily="18" charset="-34"/>
                <a:ea typeface="SimSun" panose="02010600030101010101" pitchFamily="2" charset="-122"/>
              </a:rPr>
              <a:t>คือ เห็นด้วยหรือไม่เห็นด้วย ข้อคำถามเหล่านี้เป็นข้อคำถามที่จำกัดคำตอบโดย</a:t>
            </a:r>
          </a:p>
          <a:p>
            <a:pPr fontAlgn="base">
              <a:spcBef>
                <a:spcPct val="0"/>
              </a:spcBef>
              <a:spcAft>
                <a:spcPct val="0"/>
              </a:spcAft>
            </a:pPr>
            <a:r>
              <a:rPr lang="th-TH" altLang="zh-CN" sz="3600" b="1" dirty="0">
                <a:solidFill>
                  <a:srgbClr val="003300"/>
                </a:solidFill>
                <a:latin typeface="Angsana New" panose="02020603050405020304" pitchFamily="18" charset="-34"/>
                <a:ea typeface="SimSun" panose="02010600030101010101" pitchFamily="2" charset="-122"/>
              </a:rPr>
              <a:t>ให้ผู้ตอบเลือกตอบตามสเกลที่กำหนดและอาจจะมีคำถามปลายเปิดเพื่อให้ผู้ตอบ</a:t>
            </a:r>
          </a:p>
          <a:p>
            <a:pPr fontAlgn="base">
              <a:spcBef>
                <a:spcPct val="0"/>
              </a:spcBef>
              <a:spcAft>
                <a:spcPct val="0"/>
              </a:spcAft>
            </a:pPr>
            <a:r>
              <a:rPr lang="th-TH" altLang="zh-CN" sz="3600" b="1" dirty="0">
                <a:solidFill>
                  <a:srgbClr val="003300"/>
                </a:solidFill>
                <a:latin typeface="Angsana New" panose="02020603050405020304" pitchFamily="18" charset="-34"/>
                <a:ea typeface="SimSun" panose="02010600030101010101" pitchFamily="2" charset="-122"/>
              </a:rPr>
              <a:t>แสดงความคิดเห็นเพิ่มเติม ดังตัวอย่าง</a:t>
            </a:r>
            <a:endParaRPr lang="th-TH" altLang="zh-CN" sz="3600" b="1" dirty="0">
              <a:solidFill>
                <a:srgbClr val="003300"/>
              </a:solidFill>
            </a:endParaRPr>
          </a:p>
        </p:txBody>
      </p:sp>
      <p:sp>
        <p:nvSpPr>
          <p:cNvPr id="48132" name="Rectangle 2"/>
          <p:cNvSpPr>
            <a:spLocks noChangeArrowheads="1"/>
          </p:cNvSpPr>
          <p:nvPr/>
        </p:nvSpPr>
        <p:spPr bwMode="auto">
          <a:xfrm>
            <a:off x="1111347" y="3928935"/>
            <a:ext cx="9762979" cy="255454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eaLnBrk="0" hangingPunct="0">
              <a:defRPr sz="6000">
                <a:solidFill>
                  <a:schemeClr val="tx1"/>
                </a:solidFill>
                <a:latin typeface="Tahoma" panose="020B0604030504040204" pitchFamily="34" charset="0"/>
                <a:cs typeface="KodchiangUPC" panose="02020603050405020304" pitchFamily="18" charset="-34"/>
              </a:defRPr>
            </a:lvl1pPr>
            <a:lvl2pPr marL="742950" indent="-285750" eaLnBrk="0" hangingPunct="0">
              <a:defRPr sz="6000">
                <a:solidFill>
                  <a:schemeClr val="tx1"/>
                </a:solidFill>
                <a:latin typeface="Tahoma" panose="020B0604030504040204" pitchFamily="34" charset="0"/>
                <a:cs typeface="KodchiangUPC" panose="02020603050405020304" pitchFamily="18" charset="-34"/>
              </a:defRPr>
            </a:lvl2pPr>
            <a:lvl3pPr marL="1143000" indent="-228600" eaLnBrk="0" hangingPunct="0">
              <a:defRPr sz="6000">
                <a:solidFill>
                  <a:schemeClr val="tx1"/>
                </a:solidFill>
                <a:latin typeface="Tahoma" panose="020B0604030504040204" pitchFamily="34" charset="0"/>
                <a:cs typeface="KodchiangUPC" panose="02020603050405020304" pitchFamily="18" charset="-34"/>
              </a:defRPr>
            </a:lvl3pPr>
            <a:lvl4pPr marL="1600200" indent="-228600" eaLnBrk="0" hangingPunct="0">
              <a:defRPr sz="6000">
                <a:solidFill>
                  <a:schemeClr val="tx1"/>
                </a:solidFill>
                <a:latin typeface="Tahoma" panose="020B0604030504040204" pitchFamily="34" charset="0"/>
                <a:cs typeface="KodchiangUPC" panose="02020603050405020304" pitchFamily="18" charset="-34"/>
              </a:defRPr>
            </a:lvl4pPr>
            <a:lvl5pPr marL="2057400" indent="-228600" eaLnBrk="0" hangingPunct="0">
              <a:defRPr sz="6000">
                <a:solidFill>
                  <a:schemeClr val="tx1"/>
                </a:solidFill>
                <a:latin typeface="Tahoma" panose="020B0604030504040204" pitchFamily="34" charset="0"/>
                <a:cs typeface="KodchiangUPC" panose="02020603050405020304" pitchFamily="18" charset="-34"/>
              </a:defRPr>
            </a:lvl5pPr>
            <a:lvl6pPr marL="25146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6pPr>
            <a:lvl7pPr marL="29718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7pPr>
            <a:lvl8pPr marL="34290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8pPr>
            <a:lvl9pPr marL="3886200" indent="-228600" eaLnBrk="0" fontAlgn="base" hangingPunct="0">
              <a:spcBef>
                <a:spcPct val="0"/>
              </a:spcBef>
              <a:spcAft>
                <a:spcPct val="0"/>
              </a:spcAft>
              <a:defRPr sz="6000">
                <a:solidFill>
                  <a:schemeClr val="tx1"/>
                </a:solidFill>
                <a:latin typeface="Tahoma" panose="020B0604030504040204" pitchFamily="34" charset="0"/>
                <a:cs typeface="KodchiangUPC" panose="02020603050405020304" pitchFamily="18" charset="-34"/>
              </a:defRPr>
            </a:lvl9pPr>
          </a:lstStyle>
          <a:p>
            <a:pPr fontAlgn="base">
              <a:spcBef>
                <a:spcPct val="0"/>
              </a:spcBef>
              <a:spcAft>
                <a:spcPct val="0"/>
              </a:spcAft>
            </a:pPr>
            <a:r>
              <a:rPr lang="th-TH" altLang="zh-CN" sz="3200" b="1" dirty="0">
                <a:solidFill>
                  <a:srgbClr val="003300"/>
                </a:solidFill>
                <a:latin typeface="Angsana New" panose="02020603050405020304" pitchFamily="18" charset="-34"/>
                <a:ea typeface="SimSun" panose="02010600030101010101" pitchFamily="2" charset="-122"/>
              </a:rPr>
              <a:t>     </a:t>
            </a:r>
            <a:r>
              <a:rPr lang="th-TH" altLang="zh-CN" sz="3200" b="1" dirty="0" smtClean="0">
                <a:solidFill>
                  <a:srgbClr val="003300"/>
                </a:solidFill>
                <a:latin typeface="Angsana New" panose="02020603050405020304" pitchFamily="18" charset="-34"/>
                <a:ea typeface="SimSun" panose="02010600030101010101" pitchFamily="2" charset="-122"/>
              </a:rPr>
              <a:t>ถ้าท่านเป็นผู้ประเมินท่านควรประเมินทักษะด้านสภาพแวดล้อมก่อน </a:t>
            </a:r>
            <a:r>
              <a:rPr lang="th-TH" altLang="zh-CN" sz="3200" b="1" dirty="0">
                <a:solidFill>
                  <a:srgbClr val="003300"/>
                </a:solidFill>
                <a:latin typeface="Angsana New" panose="02020603050405020304" pitchFamily="18" charset="-34"/>
                <a:ea typeface="SimSun" panose="02010600030101010101" pitchFamily="2" charset="-122"/>
              </a:rPr>
              <a:t>ท่านเห็นด้วยหรือไม่</a:t>
            </a:r>
            <a:endParaRPr lang="en-US" altLang="zh-CN" sz="3200" b="1" dirty="0">
              <a:solidFill>
                <a:srgbClr val="003300"/>
              </a:solidFill>
              <a:ea typeface="SimSun" panose="02010600030101010101" pitchFamily="2" charset="-122"/>
            </a:endParaRPr>
          </a:p>
          <a:p>
            <a:pPr fontAlgn="base">
              <a:spcBef>
                <a:spcPct val="0"/>
              </a:spcBef>
              <a:spcAft>
                <a:spcPct val="0"/>
              </a:spcAft>
            </a:pPr>
            <a:r>
              <a:rPr lang="th-TH" altLang="zh-CN" sz="3200" b="1" dirty="0">
                <a:solidFill>
                  <a:srgbClr val="003300"/>
                </a:solidFill>
                <a:latin typeface="Angsana New" panose="02020603050405020304" pitchFamily="18" charset="-34"/>
                <a:ea typeface="SimSun" panose="02010600030101010101" pitchFamily="2" charset="-122"/>
              </a:rPr>
              <a:t>     .........................  .................  ................  ..................    ....................</a:t>
            </a:r>
            <a:endParaRPr lang="en-US" altLang="zh-CN" sz="3200" b="1" dirty="0">
              <a:solidFill>
                <a:srgbClr val="003300"/>
              </a:solidFill>
              <a:ea typeface="SimSun" panose="02010600030101010101" pitchFamily="2" charset="-122"/>
            </a:endParaRPr>
          </a:p>
          <a:p>
            <a:pPr fontAlgn="base">
              <a:spcBef>
                <a:spcPct val="0"/>
              </a:spcBef>
              <a:spcAft>
                <a:spcPct val="0"/>
              </a:spcAft>
            </a:pPr>
            <a:r>
              <a:rPr lang="th-TH" altLang="zh-CN" sz="3200" b="1" dirty="0">
                <a:solidFill>
                  <a:srgbClr val="003300"/>
                </a:solidFill>
                <a:latin typeface="Angsana New" panose="02020603050405020304" pitchFamily="18" charset="-34"/>
                <a:ea typeface="SimSun" panose="02010600030101010101" pitchFamily="2" charset="-122"/>
              </a:rPr>
              <a:t>      เห็นด้วยอย่างยิ่ง     เห็นด้วย      ไม่แน่ใจ     ไม่เห็นด้วย  ไม่เห็นด้วยอย่างยิ่ง   </a:t>
            </a:r>
            <a:endParaRPr lang="en-US" altLang="zh-CN" sz="3200" b="1" dirty="0">
              <a:solidFill>
                <a:srgbClr val="003300"/>
              </a:solidFill>
              <a:ea typeface="SimSun" panose="02010600030101010101" pitchFamily="2" charset="-122"/>
            </a:endParaRPr>
          </a:p>
          <a:p>
            <a:pPr fontAlgn="base">
              <a:spcBef>
                <a:spcPct val="0"/>
              </a:spcBef>
              <a:spcAft>
                <a:spcPct val="0"/>
              </a:spcAft>
            </a:pPr>
            <a:r>
              <a:rPr lang="th-TH" altLang="zh-CN" sz="3200" b="1" dirty="0">
                <a:solidFill>
                  <a:srgbClr val="003300"/>
                </a:solidFill>
                <a:latin typeface="Angsana New" panose="02020603050405020304" pitchFamily="18" charset="-34"/>
                <a:ea typeface="SimSun" panose="02010600030101010101" pitchFamily="2" charset="-122"/>
              </a:rPr>
              <a:t>      ถ้าท่านเห็นด้วย ท่านคิด</a:t>
            </a:r>
            <a:r>
              <a:rPr lang="th-TH" altLang="zh-CN" sz="3200" b="1" dirty="0" smtClean="0">
                <a:solidFill>
                  <a:srgbClr val="003300"/>
                </a:solidFill>
                <a:latin typeface="Angsana New" panose="02020603050405020304" pitchFamily="18" charset="-34"/>
                <a:ea typeface="SimSun" panose="02010600030101010101" pitchFamily="2" charset="-122"/>
              </a:rPr>
              <a:t>ว่าควร</a:t>
            </a:r>
            <a:r>
              <a:rPr lang="th-TH" altLang="zh-CN" sz="3200" b="1" dirty="0">
                <a:solidFill>
                  <a:srgbClr val="003300"/>
                </a:solidFill>
                <a:latin typeface="Angsana New" panose="02020603050405020304" pitchFamily="18" charset="-34"/>
                <a:ea typeface="SimSun" panose="02010600030101010101" pitchFamily="2" charset="-122"/>
              </a:rPr>
              <a:t>ดำเนินการอย่างไร</a:t>
            </a:r>
          </a:p>
          <a:p>
            <a:pPr fontAlgn="base">
              <a:spcBef>
                <a:spcPct val="0"/>
              </a:spcBef>
              <a:spcAft>
                <a:spcPct val="0"/>
              </a:spcAft>
            </a:pPr>
            <a:r>
              <a:rPr lang="th-TH" altLang="zh-CN" sz="3200" b="1" dirty="0">
                <a:solidFill>
                  <a:srgbClr val="003300"/>
                </a:solidFill>
                <a:latin typeface="Angsana New" panose="02020603050405020304" pitchFamily="18" charset="-34"/>
                <a:ea typeface="SimSun" panose="02010600030101010101" pitchFamily="2" charset="-122"/>
              </a:rPr>
              <a:t>       ..............................................................................................................</a:t>
            </a:r>
            <a:r>
              <a:rPr lang="en-US" altLang="zh-CN" sz="3200" b="1" dirty="0">
                <a:solidFill>
                  <a:srgbClr val="003300"/>
                </a:solidFill>
                <a:ea typeface="SimSun" panose="02010600030101010101" pitchFamily="2" charset="-122"/>
              </a:rPr>
              <a:t> </a:t>
            </a:r>
          </a:p>
        </p:txBody>
      </p:sp>
    </p:spTree>
    <p:extLst>
      <p:ext uri="{BB962C8B-B14F-4D97-AF65-F5344CB8AC3E}">
        <p14:creationId xmlns:p14="http://schemas.microsoft.com/office/powerpoint/2010/main" val="762611780"/>
      </p:ext>
    </p:extLst>
  </p:cSld>
  <p:clrMapOvr>
    <a:masterClrMapping/>
  </p:clrMapOvr>
  <p:transition spd="med">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48131"/>
                                        </p:tgtEl>
                                        <p:attrNameLst>
                                          <p:attrName>style.visibility</p:attrName>
                                        </p:attrNameLst>
                                      </p:cBhvr>
                                      <p:to>
                                        <p:strVal val="visible"/>
                                      </p:to>
                                    </p:set>
                                    <p:animEffect transition="in" filter="randombar(horizontal)">
                                      <p:cBhvr>
                                        <p:cTn id="14" dur="500"/>
                                        <p:tgtEl>
                                          <p:spTgt spid="48131"/>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81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8131" grpId="0"/>
      <p:bldP spid="4813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a:bodyPr>
          <a:lstStyle/>
          <a:p>
            <a:pPr algn="ctr"/>
            <a:r>
              <a:rPr lang="th-TH" sz="6600" b="1" dirty="0" smtClean="0">
                <a:solidFill>
                  <a:srgbClr val="FF0000"/>
                </a:solidFill>
              </a:rPr>
              <a:t>วัตถุประสงค์</a:t>
            </a:r>
            <a:endParaRPr lang="th-TH" sz="6600" b="1" dirty="0">
              <a:solidFill>
                <a:srgbClr val="FF0000"/>
              </a:solidFill>
            </a:endParaRPr>
          </a:p>
        </p:txBody>
      </p:sp>
      <p:sp>
        <p:nvSpPr>
          <p:cNvPr id="3" name="ตัวแทนเนื้อหา 2"/>
          <p:cNvSpPr>
            <a:spLocks noGrp="1"/>
          </p:cNvSpPr>
          <p:nvPr>
            <p:ph idx="1"/>
          </p:nvPr>
        </p:nvSpPr>
        <p:spPr>
          <a:xfrm>
            <a:off x="984738" y="1825625"/>
            <a:ext cx="10128739" cy="4351338"/>
          </a:xfrm>
        </p:spPr>
        <p:txBody>
          <a:bodyPr>
            <a:normAutofit/>
          </a:bodyPr>
          <a:lstStyle/>
          <a:p>
            <a:pPr marL="0" indent="0">
              <a:buNone/>
            </a:pPr>
            <a:r>
              <a:rPr lang="th-TH" sz="4800" b="1" dirty="0" smtClean="0"/>
              <a:t>เพื่อให้ผู้เข้ารับการฝึกอบรม มีความรู้ ความเข้าใจ และสามารถประเมินความรู้ความสามารถได้อย่างถูกต้อง และมีประสิทธิภาพตามแนวทางการประเมินความรู้ความสามารถที่กรมพัฒนาฝีมือแรงงานกำหนด</a:t>
            </a:r>
            <a:endParaRPr lang="th-TH" sz="4800" b="1" dirty="0"/>
          </a:p>
        </p:txBody>
      </p:sp>
    </p:spTree>
    <p:extLst>
      <p:ext uri="{BB962C8B-B14F-4D97-AF65-F5344CB8AC3E}">
        <p14:creationId xmlns:p14="http://schemas.microsoft.com/office/powerpoint/2010/main" val="2974501835"/>
      </p:ext>
    </p:extLst>
  </p:cSld>
  <p:clrMapOvr>
    <a:masterClrMapping/>
  </p:clrMapOvr>
  <p:transition spd="med">
    <p:strips dir="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รูปภาพ 3"/>
          <p:cNvPicPr>
            <a:picLocks noChangeAspect="1"/>
          </p:cNvPicPr>
          <p:nvPr/>
        </p:nvPicPr>
        <p:blipFill>
          <a:blip r:embed="rId2"/>
          <a:stretch>
            <a:fillRect/>
          </a:stretch>
        </p:blipFill>
        <p:spPr>
          <a:xfrm>
            <a:off x="844061" y="72167"/>
            <a:ext cx="10438227" cy="6713665"/>
          </a:xfrm>
          <a:prstGeom prst="rect">
            <a:avLst/>
          </a:prstGeom>
        </p:spPr>
      </p:pic>
    </p:spTree>
    <p:extLst>
      <p:ext uri="{BB962C8B-B14F-4D97-AF65-F5344CB8AC3E}">
        <p14:creationId xmlns:p14="http://schemas.microsoft.com/office/powerpoint/2010/main" val="33542865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a:bodyPr>
          <a:lstStyle/>
          <a:p>
            <a:pPr algn="ctr"/>
            <a:r>
              <a:rPr lang="th-TH" sz="5400" b="1" dirty="0" smtClean="0">
                <a:solidFill>
                  <a:srgbClr val="FF0000"/>
                </a:solidFill>
                <a:latin typeface="AngsanaUPC" panose="02020603050405020304" pitchFamily="18" charset="-34"/>
                <a:cs typeface="AngsanaUPC" panose="02020603050405020304" pitchFamily="18" charset="-34"/>
              </a:rPr>
              <a:t>หัวข้อบรรยาย</a:t>
            </a:r>
            <a:endParaRPr lang="th-TH" sz="5400" b="1" dirty="0">
              <a:solidFill>
                <a:srgbClr val="FF0000"/>
              </a:solidFill>
              <a:latin typeface="AngsanaUPC" panose="02020603050405020304" pitchFamily="18" charset="-34"/>
              <a:cs typeface="AngsanaUPC" panose="02020603050405020304" pitchFamily="18" charset="-34"/>
            </a:endParaRPr>
          </a:p>
        </p:txBody>
      </p:sp>
      <p:sp>
        <p:nvSpPr>
          <p:cNvPr id="3" name="ตัวแทนเนื้อหา 2"/>
          <p:cNvSpPr>
            <a:spLocks noGrp="1"/>
          </p:cNvSpPr>
          <p:nvPr>
            <p:ph idx="1"/>
          </p:nvPr>
        </p:nvSpPr>
        <p:spPr>
          <a:xfrm>
            <a:off x="2025748" y="1477108"/>
            <a:ext cx="8510954" cy="5219113"/>
          </a:xfrm>
        </p:spPr>
        <p:txBody>
          <a:bodyPr>
            <a:normAutofit/>
          </a:bodyPr>
          <a:lstStyle/>
          <a:p>
            <a:pPr marL="0" lvl="0" indent="0">
              <a:buNone/>
            </a:pPr>
            <a:r>
              <a:rPr lang="th-TH" sz="4800" dirty="0" smtClean="0">
                <a:solidFill>
                  <a:prstClr val="black"/>
                </a:solidFill>
                <a:latin typeface="AngsanaUPC" panose="02020603050405020304" pitchFamily="18" charset="-34"/>
                <a:cs typeface="AngsanaUPC" panose="02020603050405020304" pitchFamily="18" charset="-34"/>
              </a:rPr>
              <a:t>   </a:t>
            </a:r>
            <a:r>
              <a:rPr lang="en-US" sz="4800" dirty="0" smtClean="0">
                <a:latin typeface="AngsanaUPC" panose="02020603050405020304" pitchFamily="18" charset="-34"/>
                <a:cs typeface="AngsanaUPC" panose="02020603050405020304" pitchFamily="18" charset="-34"/>
              </a:rPr>
              <a:t>1 </a:t>
            </a:r>
            <a:r>
              <a:rPr lang="th-TH" sz="4800" dirty="0" smtClean="0">
                <a:latin typeface="AngsanaUPC" panose="02020603050405020304" pitchFamily="18" charset="-34"/>
                <a:cs typeface="AngsanaUPC" panose="02020603050405020304" pitchFamily="18" charset="-34"/>
              </a:rPr>
              <a:t>เทคนิคการ</a:t>
            </a:r>
            <a:r>
              <a:rPr lang="th-TH" sz="4800" dirty="0">
                <a:latin typeface="AngsanaUPC" panose="02020603050405020304" pitchFamily="18" charset="-34"/>
                <a:cs typeface="AngsanaUPC" panose="02020603050405020304" pitchFamily="18" charset="-34"/>
              </a:rPr>
              <a:t>ตรวจสอบ</a:t>
            </a:r>
            <a:r>
              <a:rPr lang="th-TH" sz="4800" dirty="0" smtClean="0">
                <a:latin typeface="AngsanaUPC" panose="02020603050405020304" pitchFamily="18" charset="-34"/>
                <a:cs typeface="AngsanaUPC" panose="02020603050405020304" pitchFamily="18" charset="-34"/>
              </a:rPr>
              <a:t>เอกสาร </a:t>
            </a:r>
            <a:endParaRPr lang="th-TH" sz="4800" dirty="0">
              <a:latin typeface="AngsanaUPC" panose="02020603050405020304" pitchFamily="18" charset="-34"/>
              <a:cs typeface="AngsanaUPC" panose="02020603050405020304" pitchFamily="18" charset="-34"/>
            </a:endParaRPr>
          </a:p>
          <a:p>
            <a:pPr marL="0" lvl="0" indent="0">
              <a:buNone/>
            </a:pPr>
            <a:r>
              <a:rPr lang="en-US" sz="4800" dirty="0" smtClean="0">
                <a:solidFill>
                  <a:prstClr val="black"/>
                </a:solidFill>
                <a:latin typeface="AngsanaUPC" panose="02020603050405020304" pitchFamily="18" charset="-34"/>
                <a:cs typeface="AngsanaUPC" panose="02020603050405020304" pitchFamily="18" charset="-34"/>
              </a:rPr>
              <a:t>   2 </a:t>
            </a:r>
            <a:r>
              <a:rPr lang="th-TH" sz="4800" dirty="0" smtClean="0">
                <a:solidFill>
                  <a:prstClr val="black"/>
                </a:solidFill>
                <a:latin typeface="AngsanaUPC" panose="02020603050405020304" pitchFamily="18" charset="-34"/>
                <a:cs typeface="AngsanaUPC" panose="02020603050405020304" pitchFamily="18" charset="-34"/>
              </a:rPr>
              <a:t>เทคนิคการ</a:t>
            </a:r>
            <a:r>
              <a:rPr lang="th-TH" sz="4800" dirty="0">
                <a:solidFill>
                  <a:prstClr val="black"/>
                </a:solidFill>
                <a:latin typeface="AngsanaUPC" panose="02020603050405020304" pitchFamily="18" charset="-34"/>
                <a:cs typeface="AngsanaUPC" panose="02020603050405020304" pitchFamily="18" charset="-34"/>
              </a:rPr>
              <a:t>สัมภาษณ์ </a:t>
            </a:r>
            <a:endParaRPr lang="en-US" sz="4800" dirty="0" smtClean="0">
              <a:solidFill>
                <a:prstClr val="black"/>
              </a:solidFill>
              <a:latin typeface="AngsanaUPC" panose="02020603050405020304" pitchFamily="18" charset="-34"/>
              <a:cs typeface="AngsanaUPC" panose="02020603050405020304" pitchFamily="18" charset="-34"/>
            </a:endParaRPr>
          </a:p>
          <a:p>
            <a:pPr marL="0" lvl="0" indent="0">
              <a:buNone/>
            </a:pPr>
            <a:r>
              <a:rPr lang="en-US" sz="4800" dirty="0">
                <a:solidFill>
                  <a:prstClr val="black"/>
                </a:solidFill>
                <a:latin typeface="AngsanaUPC" panose="02020603050405020304" pitchFamily="18" charset="-34"/>
                <a:cs typeface="AngsanaUPC" panose="02020603050405020304" pitchFamily="18" charset="-34"/>
              </a:rPr>
              <a:t> </a:t>
            </a:r>
            <a:r>
              <a:rPr lang="en-US" sz="4800" dirty="0" smtClean="0">
                <a:solidFill>
                  <a:prstClr val="black"/>
                </a:solidFill>
                <a:latin typeface="AngsanaUPC" panose="02020603050405020304" pitchFamily="18" charset="-34"/>
                <a:cs typeface="AngsanaUPC" panose="02020603050405020304" pitchFamily="18" charset="-34"/>
              </a:rPr>
              <a:t>  </a:t>
            </a:r>
            <a:r>
              <a:rPr lang="en-US" sz="4800" dirty="0" smtClean="0">
                <a:solidFill>
                  <a:srgbClr val="00B0F0"/>
                </a:solidFill>
                <a:latin typeface="AngsanaUPC" panose="02020603050405020304" pitchFamily="18" charset="-34"/>
                <a:cs typeface="AngsanaUPC" panose="02020603050405020304" pitchFamily="18" charset="-34"/>
              </a:rPr>
              <a:t>3 </a:t>
            </a:r>
            <a:r>
              <a:rPr lang="th-TH" sz="4800" dirty="0" smtClean="0">
                <a:solidFill>
                  <a:srgbClr val="00B0F0"/>
                </a:solidFill>
                <a:latin typeface="AngsanaUPC" panose="02020603050405020304" pitchFamily="18" charset="-34"/>
                <a:cs typeface="AngsanaUPC" panose="02020603050405020304" pitchFamily="18" charset="-34"/>
              </a:rPr>
              <a:t>เทคนิคการ</a:t>
            </a:r>
            <a:r>
              <a:rPr lang="th-TH" sz="4800" dirty="0">
                <a:solidFill>
                  <a:srgbClr val="00B0F0"/>
                </a:solidFill>
                <a:latin typeface="AngsanaUPC" panose="02020603050405020304" pitchFamily="18" charset="-34"/>
                <a:cs typeface="AngsanaUPC" panose="02020603050405020304" pitchFamily="18" charset="-34"/>
              </a:rPr>
              <a:t>ทดสอบทางพฤติกรรม </a:t>
            </a:r>
            <a:endParaRPr lang="en-US" sz="4800" dirty="0" smtClean="0">
              <a:solidFill>
                <a:srgbClr val="00B0F0"/>
              </a:solidFill>
              <a:latin typeface="AngsanaUPC" panose="02020603050405020304" pitchFamily="18" charset="-34"/>
              <a:cs typeface="AngsanaUPC" panose="02020603050405020304" pitchFamily="18" charset="-34"/>
            </a:endParaRPr>
          </a:p>
          <a:p>
            <a:pPr marL="0" lvl="0" indent="0">
              <a:buNone/>
            </a:pPr>
            <a:r>
              <a:rPr lang="en-US" sz="4800" dirty="0">
                <a:solidFill>
                  <a:prstClr val="black"/>
                </a:solidFill>
                <a:latin typeface="AngsanaUPC" panose="02020603050405020304" pitchFamily="18" charset="-34"/>
                <a:cs typeface="AngsanaUPC" panose="02020603050405020304" pitchFamily="18" charset="-34"/>
              </a:rPr>
              <a:t> </a:t>
            </a:r>
            <a:r>
              <a:rPr lang="en-US" sz="4800" dirty="0" smtClean="0">
                <a:solidFill>
                  <a:prstClr val="black"/>
                </a:solidFill>
                <a:latin typeface="AngsanaUPC" panose="02020603050405020304" pitchFamily="18" charset="-34"/>
                <a:cs typeface="AngsanaUPC" panose="02020603050405020304" pitchFamily="18" charset="-34"/>
              </a:rPr>
              <a:t>  </a:t>
            </a:r>
            <a:r>
              <a:rPr lang="en-US" sz="4800" dirty="0" smtClean="0">
                <a:solidFill>
                  <a:srgbClr val="00B0F0"/>
                </a:solidFill>
                <a:latin typeface="AngsanaUPC" panose="02020603050405020304" pitchFamily="18" charset="-34"/>
                <a:cs typeface="AngsanaUPC" panose="02020603050405020304" pitchFamily="18" charset="-34"/>
              </a:rPr>
              <a:t>4 </a:t>
            </a:r>
            <a:r>
              <a:rPr lang="th-TH" sz="4800" dirty="0" smtClean="0">
                <a:solidFill>
                  <a:srgbClr val="00B0F0"/>
                </a:solidFill>
                <a:latin typeface="AngsanaUPC" panose="02020603050405020304" pitchFamily="18" charset="-34"/>
                <a:cs typeface="AngsanaUPC" panose="02020603050405020304" pitchFamily="18" charset="-34"/>
              </a:rPr>
              <a:t>เทคนิควิธีการ</a:t>
            </a:r>
            <a:r>
              <a:rPr lang="th-TH" sz="4800" dirty="0">
                <a:solidFill>
                  <a:srgbClr val="00B0F0"/>
                </a:solidFill>
                <a:latin typeface="AngsanaUPC" panose="02020603050405020304" pitchFamily="18" charset="-34"/>
                <a:cs typeface="AngsanaUPC" panose="02020603050405020304" pitchFamily="18" charset="-34"/>
              </a:rPr>
              <a:t>อื่นที่เหมาะสมสำหรับสาขาอาชีพ </a:t>
            </a:r>
            <a:endParaRPr lang="en-US" sz="4800" dirty="0" smtClean="0">
              <a:solidFill>
                <a:srgbClr val="00B0F0"/>
              </a:solidFill>
              <a:latin typeface="AngsanaUPC" panose="02020603050405020304" pitchFamily="18" charset="-34"/>
              <a:cs typeface="AngsanaUPC" panose="02020603050405020304" pitchFamily="18" charset="-34"/>
            </a:endParaRPr>
          </a:p>
          <a:p>
            <a:pPr marL="0" lvl="0" indent="0">
              <a:buNone/>
            </a:pPr>
            <a:r>
              <a:rPr lang="en-US" sz="4800" dirty="0">
                <a:solidFill>
                  <a:prstClr val="black"/>
                </a:solidFill>
                <a:latin typeface="AngsanaUPC" panose="02020603050405020304" pitchFamily="18" charset="-34"/>
                <a:cs typeface="AngsanaUPC" panose="02020603050405020304" pitchFamily="18" charset="-34"/>
              </a:rPr>
              <a:t> </a:t>
            </a:r>
            <a:r>
              <a:rPr lang="en-US" sz="4800" dirty="0" smtClean="0">
                <a:solidFill>
                  <a:prstClr val="black"/>
                </a:solidFill>
                <a:latin typeface="AngsanaUPC" panose="02020603050405020304" pitchFamily="18" charset="-34"/>
                <a:cs typeface="AngsanaUPC" panose="02020603050405020304" pitchFamily="18" charset="-34"/>
              </a:rPr>
              <a:t>  5 </a:t>
            </a:r>
            <a:r>
              <a:rPr lang="th-TH" sz="4800" dirty="0" smtClean="0">
                <a:solidFill>
                  <a:prstClr val="black"/>
                </a:solidFill>
                <a:latin typeface="AngsanaUPC" panose="02020603050405020304" pitchFamily="18" charset="-34"/>
                <a:cs typeface="AngsanaUPC" panose="02020603050405020304" pitchFamily="18" charset="-34"/>
              </a:rPr>
              <a:t>การ</a:t>
            </a:r>
            <a:r>
              <a:rPr lang="th-TH" sz="4800" dirty="0">
                <a:solidFill>
                  <a:prstClr val="black"/>
                </a:solidFill>
                <a:latin typeface="AngsanaUPC" panose="02020603050405020304" pitchFamily="18" charset="-34"/>
                <a:cs typeface="AngsanaUPC" panose="02020603050405020304" pitchFamily="18" charset="-34"/>
              </a:rPr>
              <a:t>ฝึก</a:t>
            </a:r>
            <a:r>
              <a:rPr lang="th-TH" sz="4800" dirty="0" smtClean="0">
                <a:solidFill>
                  <a:prstClr val="black"/>
                </a:solidFill>
                <a:latin typeface="AngsanaUPC" panose="02020603050405020304" pitchFamily="18" charset="-34"/>
                <a:cs typeface="AngsanaUPC" panose="02020603050405020304" pitchFamily="18" charset="-34"/>
              </a:rPr>
              <a:t>สาธิตและ</a:t>
            </a:r>
            <a:r>
              <a:rPr lang="th-TH" sz="4800" dirty="0">
                <a:solidFill>
                  <a:prstClr val="black"/>
                </a:solidFill>
                <a:latin typeface="AngsanaUPC" panose="02020603050405020304" pitchFamily="18" charset="-34"/>
                <a:cs typeface="AngsanaUPC" panose="02020603050405020304" pitchFamily="18" charset="-34"/>
              </a:rPr>
              <a:t>ปฏิบัติเกี่ยวกับการ</a:t>
            </a:r>
            <a:r>
              <a:rPr lang="th-TH" sz="4800" dirty="0" smtClean="0">
                <a:solidFill>
                  <a:prstClr val="black"/>
                </a:solidFill>
                <a:latin typeface="AngsanaUPC" panose="02020603050405020304" pitchFamily="18" charset="-34"/>
                <a:cs typeface="AngsanaUPC" panose="02020603050405020304" pitchFamily="18" charset="-34"/>
              </a:rPr>
              <a:t>ประเมิน</a:t>
            </a:r>
          </a:p>
          <a:p>
            <a:pPr marL="0" lvl="0" indent="0">
              <a:buNone/>
            </a:pPr>
            <a:r>
              <a:rPr lang="th-TH" sz="4800" dirty="0" smtClean="0">
                <a:solidFill>
                  <a:prstClr val="black"/>
                </a:solidFill>
                <a:latin typeface="AngsanaUPC" panose="02020603050405020304" pitchFamily="18" charset="-34"/>
                <a:cs typeface="AngsanaUPC" panose="02020603050405020304" pitchFamily="18" charset="-34"/>
              </a:rPr>
              <a:t>       ภายใต้สถานการณ์</a:t>
            </a:r>
            <a:r>
              <a:rPr lang="th-TH" sz="4800" dirty="0">
                <a:solidFill>
                  <a:prstClr val="black"/>
                </a:solidFill>
                <a:latin typeface="AngsanaUPC" panose="02020603050405020304" pitchFamily="18" charset="-34"/>
                <a:cs typeface="AngsanaUPC" panose="02020603050405020304" pitchFamily="18" charset="-34"/>
              </a:rPr>
              <a:t>จำลอง</a:t>
            </a:r>
          </a:p>
          <a:p>
            <a:endParaRPr lang="th-TH" dirty="0"/>
          </a:p>
        </p:txBody>
      </p:sp>
    </p:spTree>
    <p:extLst>
      <p:ext uri="{BB962C8B-B14F-4D97-AF65-F5344CB8AC3E}">
        <p14:creationId xmlns:p14="http://schemas.microsoft.com/office/powerpoint/2010/main" val="22590279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4"/>
          <p:cNvSpPr>
            <a:spLocks noGrp="1" noChangeArrowheads="1"/>
          </p:cNvSpPr>
          <p:nvPr>
            <p:ph type="title"/>
          </p:nvPr>
        </p:nvSpPr>
        <p:spPr/>
        <p:txBody>
          <a:bodyPr/>
          <a:lstStyle/>
          <a:p>
            <a:r>
              <a:rPr lang="th-TH" altLang="th-TH" sz="4800" b="1" u="sng" dirty="0">
                <a:solidFill>
                  <a:srgbClr val="FFFF00"/>
                </a:solidFill>
                <a:cs typeface="FreesiaUPC" panose="020B0604020202020204" pitchFamily="34" charset="-34"/>
              </a:rPr>
              <a:t>โมเดลภูเขาน้ำแข็ง </a:t>
            </a:r>
            <a:r>
              <a:rPr lang="th-TH" altLang="th-TH" sz="4000" b="1" u="sng" dirty="0">
                <a:solidFill>
                  <a:srgbClr val="FFFF00"/>
                </a:solidFill>
                <a:cs typeface="FreesiaUPC" panose="020B0604020202020204" pitchFamily="34" charset="-34"/>
              </a:rPr>
              <a:t>(</a:t>
            </a:r>
            <a:r>
              <a:rPr lang="en-US" altLang="th-TH" sz="4000" b="1" u="sng" dirty="0">
                <a:solidFill>
                  <a:srgbClr val="FFFF00"/>
                </a:solidFill>
                <a:cs typeface="FreesiaUPC" panose="020B0604020202020204" pitchFamily="34" charset="-34"/>
              </a:rPr>
              <a:t>Iceberg  Mod</a:t>
            </a:r>
            <a:r>
              <a:rPr lang="th-TH" altLang="th-TH" sz="4000" b="1" u="sng" dirty="0">
                <a:solidFill>
                  <a:srgbClr val="FFFF00"/>
                </a:solidFill>
                <a:cs typeface="FreesiaUPC" panose="020B0604020202020204" pitchFamily="34" charset="-34"/>
              </a:rPr>
              <a:t>e</a:t>
            </a:r>
            <a:r>
              <a:rPr lang="en-US" altLang="th-TH" sz="4000" b="1" u="sng" dirty="0">
                <a:solidFill>
                  <a:srgbClr val="FFFF00"/>
                </a:solidFill>
                <a:cs typeface="FreesiaUPC" panose="020B0604020202020204" pitchFamily="34" charset="-34"/>
              </a:rPr>
              <a:t>l</a:t>
            </a:r>
            <a:r>
              <a:rPr lang="th-TH" altLang="th-TH" sz="4000" b="1" u="sng" dirty="0">
                <a:solidFill>
                  <a:srgbClr val="FFFF00"/>
                </a:solidFill>
                <a:cs typeface="FreesiaUPC" panose="020B0604020202020204" pitchFamily="34" charset="-34"/>
              </a:rPr>
              <a:t>)</a:t>
            </a:r>
            <a:r>
              <a:rPr lang="th-TH" altLang="th-TH" sz="3600" u="sng" dirty="0">
                <a:solidFill>
                  <a:srgbClr val="FFFF00"/>
                </a:solidFill>
              </a:rPr>
              <a:t> </a:t>
            </a:r>
            <a:endParaRPr lang="en-US" altLang="th-TH" b="1" u="sng" dirty="0">
              <a:solidFill>
                <a:srgbClr val="FFFF00"/>
              </a:solidFill>
              <a:cs typeface="FreesiaUPC" panose="020B0604020202020204" pitchFamily="34" charset="-34"/>
            </a:endParaRPr>
          </a:p>
        </p:txBody>
      </p:sp>
      <p:sp>
        <p:nvSpPr>
          <p:cNvPr id="6150" name="Rectangle 6"/>
          <p:cNvSpPr>
            <a:spLocks noGrp="1" noChangeArrowheads="1"/>
          </p:cNvSpPr>
          <p:nvPr>
            <p:ph sz="half" idx="2"/>
          </p:nvPr>
        </p:nvSpPr>
        <p:spPr/>
        <p:txBody>
          <a:bodyPr/>
          <a:lstStyle/>
          <a:p>
            <a:r>
              <a:rPr lang="th-TH" altLang="th-TH" sz="4000" b="1" dirty="0">
                <a:solidFill>
                  <a:srgbClr val="FFCC99"/>
                </a:solidFill>
                <a:cs typeface="FreesiaUPC" panose="020B0604020202020204" pitchFamily="34" charset="-34"/>
              </a:rPr>
              <a:t>ส่วนที่ลอยอยู่เหนือน้ำ ได้แก่  องค์ความรู้ และทักษะต่างๆ</a:t>
            </a:r>
            <a:r>
              <a:rPr lang="th-TH" altLang="th-TH" sz="4000" b="1" dirty="0">
                <a:solidFill>
                  <a:srgbClr val="FFFFCC"/>
                </a:solidFill>
                <a:cs typeface="FreesiaUPC" panose="020B0604020202020204" pitchFamily="34" charset="-34"/>
              </a:rPr>
              <a:t> </a:t>
            </a:r>
          </a:p>
          <a:p>
            <a:r>
              <a:rPr lang="th-TH" altLang="th-TH" sz="4000" b="1" dirty="0">
                <a:solidFill>
                  <a:srgbClr val="FFFFCC"/>
                </a:solidFill>
                <a:cs typeface="FreesiaUPC" panose="020B0604020202020204" pitchFamily="34" charset="-34"/>
              </a:rPr>
              <a:t>ส่วนที่อยู่ใต้ผิวน้ำ  ได้แก่  แรงจูงใจ  อุปนิสัย  ภาพลักษณ์ภายใน  และบทบาทที่แสดงออกต่อสังคม</a:t>
            </a:r>
            <a:r>
              <a:rPr lang="en-US" altLang="th-TH" sz="4000" b="1" dirty="0">
                <a:solidFill>
                  <a:srgbClr val="FFFFCC"/>
                </a:solidFill>
                <a:cs typeface="FreesiaUPC" panose="020B0604020202020204" pitchFamily="34" charset="-34"/>
              </a:rPr>
              <a:t> </a:t>
            </a:r>
          </a:p>
        </p:txBody>
      </p:sp>
      <p:pic>
        <p:nvPicPr>
          <p:cNvPr id="6151" name="Picture 7" descr="eisberg-modell"/>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1992314" y="1557339"/>
            <a:ext cx="3887787" cy="49672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5904572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iceberg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3388" y="260350"/>
            <a:ext cx="4248150" cy="6337300"/>
          </a:xfrm>
          <a:prstGeom prst="rect">
            <a:avLst/>
          </a:prstGeom>
          <a:noFill/>
          <a:extLst>
            <a:ext uri="{909E8E84-426E-40DD-AFC4-6F175D3DCCD1}">
              <a14:hiddenFill xmlns:a14="http://schemas.microsoft.com/office/drawing/2010/main">
                <a:solidFill>
                  <a:srgbClr val="FFFFFF"/>
                </a:solidFill>
              </a14:hiddenFill>
            </a:ext>
          </a:extLst>
        </p:spPr>
      </p:pic>
      <p:sp>
        <p:nvSpPr>
          <p:cNvPr id="9221" name="Text Box 5"/>
          <p:cNvSpPr txBox="1">
            <a:spLocks noChangeArrowheads="1"/>
          </p:cNvSpPr>
          <p:nvPr/>
        </p:nvSpPr>
        <p:spPr bwMode="auto">
          <a:xfrm>
            <a:off x="6096000" y="1154113"/>
            <a:ext cx="45720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th-TH" altLang="th-TH" sz="3200" b="1" u="sng" dirty="0">
                <a:solidFill>
                  <a:srgbClr val="FFCC99"/>
                </a:solidFill>
                <a:cs typeface="FreesiaUPC" panose="020B0604020202020204" pitchFamily="34" charset="-34"/>
              </a:rPr>
              <a:t>องค์ความรู้ </a:t>
            </a:r>
            <a:r>
              <a:rPr lang="en-US" altLang="th-TH" sz="2400" b="1" u="sng" dirty="0">
                <a:solidFill>
                  <a:srgbClr val="FFCC99"/>
                </a:solidFill>
                <a:cs typeface="FreesiaUPC" panose="020B0604020202020204" pitchFamily="34" charset="-34"/>
              </a:rPr>
              <a:t>(Knowledge)</a:t>
            </a:r>
            <a:r>
              <a:rPr lang="en-US" altLang="th-TH" sz="3200" b="1" dirty="0">
                <a:solidFill>
                  <a:srgbClr val="FFCC99"/>
                </a:solidFill>
                <a:cs typeface="FreesiaUPC" panose="020B0604020202020204" pitchFamily="34" charset="-34"/>
              </a:rPr>
              <a:t> </a:t>
            </a:r>
            <a:r>
              <a:rPr lang="th-TH" altLang="th-TH" sz="3200" b="1" dirty="0">
                <a:solidFill>
                  <a:srgbClr val="FFCC99"/>
                </a:solidFill>
                <a:cs typeface="FreesiaUPC" panose="020B0604020202020204" pitchFamily="34" charset="-34"/>
              </a:rPr>
              <a:t>เป็นข้อมูลที่อยู่ในตัวบุคคล ซึ่งจำเป็นต่องานในหน้าที่ที่รับผิดชอบ </a:t>
            </a:r>
            <a:endParaRPr lang="en-US" altLang="th-TH" sz="3200" b="1" dirty="0">
              <a:solidFill>
                <a:srgbClr val="FFCC99"/>
              </a:solidFill>
              <a:cs typeface="FreesiaUPC" panose="020B0604020202020204" pitchFamily="34" charset="-34"/>
            </a:endParaRPr>
          </a:p>
        </p:txBody>
      </p:sp>
      <p:sp>
        <p:nvSpPr>
          <p:cNvPr id="9222" name="Text Box 6"/>
          <p:cNvSpPr txBox="1">
            <a:spLocks noChangeArrowheads="1"/>
          </p:cNvSpPr>
          <p:nvPr/>
        </p:nvSpPr>
        <p:spPr bwMode="auto">
          <a:xfrm>
            <a:off x="6024563" y="290513"/>
            <a:ext cx="3598862"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th-TH" altLang="th-TH" sz="4400" b="1" u="sng" dirty="0">
                <a:solidFill>
                  <a:srgbClr val="FFFF00"/>
                </a:solidFill>
                <a:cs typeface="FreesiaUPC" panose="020B0604020202020204" pitchFamily="34" charset="-34"/>
              </a:rPr>
              <a:t>ส่วนที่มองเห็นได้ง่าย</a:t>
            </a:r>
            <a:endParaRPr lang="en-US" altLang="th-TH" sz="4400" b="1" u="sng" dirty="0">
              <a:solidFill>
                <a:srgbClr val="FFFF00"/>
              </a:solidFill>
              <a:cs typeface="FreesiaUPC" panose="020B0604020202020204" pitchFamily="34" charset="-34"/>
            </a:endParaRPr>
          </a:p>
        </p:txBody>
      </p:sp>
      <p:sp>
        <p:nvSpPr>
          <p:cNvPr id="9223" name="Text Box 7"/>
          <p:cNvSpPr txBox="1">
            <a:spLocks noChangeArrowheads="1"/>
          </p:cNvSpPr>
          <p:nvPr/>
        </p:nvSpPr>
        <p:spPr bwMode="auto">
          <a:xfrm>
            <a:off x="6096000" y="2794000"/>
            <a:ext cx="4572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th-TH" altLang="th-TH" sz="3200" b="1" u="sng" dirty="0">
                <a:solidFill>
                  <a:srgbClr val="FFFFFF"/>
                </a:solidFill>
                <a:cs typeface="FreesiaUPC" panose="020B0604020202020204" pitchFamily="34" charset="-34"/>
              </a:rPr>
              <a:t>ทักษะ </a:t>
            </a:r>
            <a:r>
              <a:rPr lang="en-US" altLang="th-TH" sz="2400" b="1" u="sng" dirty="0">
                <a:solidFill>
                  <a:srgbClr val="FFFFFF"/>
                </a:solidFill>
                <a:cs typeface="FreesiaUPC" panose="020B0604020202020204" pitchFamily="34" charset="-34"/>
              </a:rPr>
              <a:t>(Skill)</a:t>
            </a:r>
            <a:r>
              <a:rPr lang="en-US" altLang="th-TH" sz="2400" b="1" dirty="0">
                <a:solidFill>
                  <a:srgbClr val="FFFFFF"/>
                </a:solidFill>
                <a:cs typeface="FreesiaUPC" panose="020B0604020202020204" pitchFamily="34" charset="-34"/>
              </a:rPr>
              <a:t> </a:t>
            </a:r>
            <a:r>
              <a:rPr lang="th-TH" altLang="th-TH" sz="3200" b="1" dirty="0">
                <a:solidFill>
                  <a:srgbClr val="FFFFFF"/>
                </a:solidFill>
                <a:cs typeface="FreesiaUPC" panose="020B0604020202020204" pitchFamily="34" charset="-34"/>
              </a:rPr>
              <a:t>เป็นความสามารถในการปฏิบัติงาน</a:t>
            </a:r>
            <a:endParaRPr lang="en-US" altLang="th-TH" sz="3200" b="1" u="sng" dirty="0">
              <a:solidFill>
                <a:srgbClr val="FFFFFF"/>
              </a:solidFill>
              <a:cs typeface="FreesiaUPC" panose="020B0604020202020204" pitchFamily="34" charset="-34"/>
            </a:endParaRPr>
          </a:p>
        </p:txBody>
      </p:sp>
    </p:spTree>
    <p:extLst>
      <p:ext uri="{BB962C8B-B14F-4D97-AF65-F5344CB8AC3E}">
        <p14:creationId xmlns:p14="http://schemas.microsoft.com/office/powerpoint/2010/main" val="16236971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iceberg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3388" y="260350"/>
            <a:ext cx="4248150" cy="6337300"/>
          </a:xfrm>
          <a:prstGeom prst="rect">
            <a:avLst/>
          </a:prstGeom>
          <a:noFill/>
          <a:extLst>
            <a:ext uri="{909E8E84-426E-40DD-AFC4-6F175D3DCCD1}">
              <a14:hiddenFill xmlns:a14="http://schemas.microsoft.com/office/drawing/2010/main">
                <a:solidFill>
                  <a:srgbClr val="FFFFFF"/>
                </a:solidFill>
              </a14:hiddenFill>
            </a:ext>
          </a:extLst>
        </p:spPr>
      </p:pic>
      <p:sp>
        <p:nvSpPr>
          <p:cNvPr id="10243" name="Text Box 3"/>
          <p:cNvSpPr txBox="1">
            <a:spLocks noChangeArrowheads="1"/>
          </p:cNvSpPr>
          <p:nvPr/>
        </p:nvSpPr>
        <p:spPr bwMode="auto">
          <a:xfrm>
            <a:off x="6096000" y="908050"/>
            <a:ext cx="45720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th-TH" altLang="th-TH" sz="3200" b="1" u="sng" dirty="0">
                <a:solidFill>
                  <a:srgbClr val="FFCC99"/>
                </a:solidFill>
                <a:cs typeface="FreesiaUPC" panose="020B0604020202020204" pitchFamily="34" charset="-34"/>
              </a:rPr>
              <a:t>บทบาทที่แสดงออกต่อสังคม </a:t>
            </a:r>
            <a:r>
              <a:rPr lang="en-US" altLang="th-TH" sz="2400" b="1" u="sng" dirty="0">
                <a:solidFill>
                  <a:srgbClr val="FFCC99"/>
                </a:solidFill>
                <a:cs typeface="FreesiaUPC" panose="020B0604020202020204" pitchFamily="34" charset="-34"/>
              </a:rPr>
              <a:t>(Social Role)</a:t>
            </a:r>
            <a:r>
              <a:rPr lang="en-US" altLang="th-TH" sz="3200" b="1" dirty="0">
                <a:solidFill>
                  <a:srgbClr val="FFCC99"/>
                </a:solidFill>
                <a:cs typeface="FreesiaUPC" panose="020B0604020202020204" pitchFamily="34" charset="-34"/>
              </a:rPr>
              <a:t> </a:t>
            </a:r>
            <a:r>
              <a:rPr lang="th-TH" altLang="th-TH" sz="3200" b="1" dirty="0">
                <a:solidFill>
                  <a:srgbClr val="FFCC99"/>
                </a:solidFill>
                <a:cs typeface="FreesiaUPC" panose="020B0604020202020204" pitchFamily="34" charset="-34"/>
              </a:rPr>
              <a:t>ได้แก่ บทบาทที่บุคคลแสดงออกต่อผู้อื่น</a:t>
            </a:r>
            <a:endParaRPr lang="en-US" altLang="th-TH" sz="3200" b="1" dirty="0">
              <a:solidFill>
                <a:srgbClr val="FFCC99"/>
              </a:solidFill>
              <a:cs typeface="FreesiaUPC" panose="020B0604020202020204" pitchFamily="34" charset="-34"/>
            </a:endParaRPr>
          </a:p>
        </p:txBody>
      </p:sp>
      <p:sp>
        <p:nvSpPr>
          <p:cNvPr id="10244" name="Text Box 4"/>
          <p:cNvSpPr txBox="1">
            <a:spLocks noChangeArrowheads="1"/>
          </p:cNvSpPr>
          <p:nvPr/>
        </p:nvSpPr>
        <p:spPr bwMode="auto">
          <a:xfrm>
            <a:off x="6024564" y="188913"/>
            <a:ext cx="364172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th-TH" altLang="th-TH" sz="4400" b="1" u="sng" dirty="0">
                <a:solidFill>
                  <a:srgbClr val="FFFF00"/>
                </a:solidFill>
                <a:cs typeface="FreesiaUPC" panose="020B0604020202020204" pitchFamily="34" charset="-34"/>
              </a:rPr>
              <a:t>ส่วนที่มองเห็นได้ยาก</a:t>
            </a:r>
            <a:endParaRPr lang="en-US" altLang="th-TH" sz="4400" b="1" u="sng" dirty="0">
              <a:solidFill>
                <a:srgbClr val="FFFF00"/>
              </a:solidFill>
              <a:cs typeface="FreesiaUPC" panose="020B0604020202020204" pitchFamily="34" charset="-34"/>
            </a:endParaRPr>
          </a:p>
        </p:txBody>
      </p:sp>
      <p:sp>
        <p:nvSpPr>
          <p:cNvPr id="10245" name="Text Box 5"/>
          <p:cNvSpPr txBox="1">
            <a:spLocks noChangeArrowheads="1"/>
          </p:cNvSpPr>
          <p:nvPr/>
        </p:nvSpPr>
        <p:spPr bwMode="auto">
          <a:xfrm>
            <a:off x="6096000" y="2349500"/>
            <a:ext cx="45720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th-TH" altLang="th-TH" sz="3200" b="1" u="sng" dirty="0">
                <a:solidFill>
                  <a:srgbClr val="FFFFFF"/>
                </a:solidFill>
                <a:cs typeface="FreesiaUPC" panose="020B0604020202020204" pitchFamily="34" charset="-34"/>
              </a:rPr>
              <a:t>ภาพลักษณ์ภายใน </a:t>
            </a:r>
            <a:r>
              <a:rPr lang="en-US" altLang="th-TH" sz="2400" b="1" u="sng" dirty="0">
                <a:solidFill>
                  <a:srgbClr val="FFFFFF"/>
                </a:solidFill>
                <a:cs typeface="FreesiaUPC" panose="020B0604020202020204" pitchFamily="34" charset="-34"/>
              </a:rPr>
              <a:t>(Self Image)</a:t>
            </a:r>
            <a:r>
              <a:rPr lang="en-US" altLang="th-TH" sz="2400" b="1" dirty="0">
                <a:solidFill>
                  <a:srgbClr val="FFFFFF"/>
                </a:solidFill>
                <a:cs typeface="FreesiaUPC" panose="020B0604020202020204" pitchFamily="34" charset="-34"/>
              </a:rPr>
              <a:t>  </a:t>
            </a:r>
            <a:r>
              <a:rPr lang="th-TH" altLang="th-TH" sz="3200" b="1" dirty="0">
                <a:solidFill>
                  <a:srgbClr val="FFFFFF"/>
                </a:solidFill>
                <a:cs typeface="FreesiaUPC" panose="020B0604020202020204" pitchFamily="34" charset="-34"/>
              </a:rPr>
              <a:t>ได้แก่ ความรู้สึกนึกคิดเกี่ยวกับเอกลักษณ์ และคุณค่าของตน</a:t>
            </a:r>
            <a:endParaRPr lang="en-US" altLang="th-TH" sz="3200" b="1" dirty="0">
              <a:solidFill>
                <a:srgbClr val="FFFFFF"/>
              </a:solidFill>
              <a:cs typeface="FreesiaUPC" panose="020B0604020202020204" pitchFamily="34" charset="-34"/>
            </a:endParaRPr>
          </a:p>
        </p:txBody>
      </p:sp>
      <p:sp>
        <p:nvSpPr>
          <p:cNvPr id="10246" name="Text Box 6"/>
          <p:cNvSpPr txBox="1">
            <a:spLocks noChangeArrowheads="1"/>
          </p:cNvSpPr>
          <p:nvPr/>
        </p:nvSpPr>
        <p:spPr bwMode="auto">
          <a:xfrm>
            <a:off x="6096000" y="3789363"/>
            <a:ext cx="45720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th-TH" altLang="th-TH" sz="3200" b="1" u="sng" dirty="0">
                <a:solidFill>
                  <a:srgbClr val="99FF66"/>
                </a:solidFill>
                <a:cs typeface="FreesiaUPC" panose="020B0604020202020204" pitchFamily="34" charset="-34"/>
              </a:rPr>
              <a:t>อุปนิสัย </a:t>
            </a:r>
            <a:r>
              <a:rPr lang="en-US" altLang="th-TH" sz="2400" b="1" u="sng" dirty="0">
                <a:solidFill>
                  <a:srgbClr val="99FF66"/>
                </a:solidFill>
                <a:cs typeface="FreesiaUPC" panose="020B0604020202020204" pitchFamily="34" charset="-34"/>
              </a:rPr>
              <a:t>(Traits)</a:t>
            </a:r>
            <a:r>
              <a:rPr lang="en-US" altLang="th-TH" sz="3200" b="1" dirty="0">
                <a:solidFill>
                  <a:srgbClr val="99FF66"/>
                </a:solidFill>
                <a:cs typeface="FreesiaUPC" panose="020B0604020202020204" pitchFamily="34" charset="-34"/>
              </a:rPr>
              <a:t> </a:t>
            </a:r>
            <a:r>
              <a:rPr lang="th-TH" altLang="th-TH" sz="3200" b="1" dirty="0">
                <a:solidFill>
                  <a:srgbClr val="99FF66"/>
                </a:solidFill>
                <a:cs typeface="FreesiaUPC" panose="020B0604020202020204" pitchFamily="34" charset="-34"/>
              </a:rPr>
              <a:t>ได้แก่ พฤติกรรมซ้ำๆ ความเคยชิน ในรูปแบบใดรูปแบบหนึ่ง</a:t>
            </a:r>
            <a:endParaRPr lang="en-US" altLang="th-TH" sz="3200" b="1" dirty="0">
              <a:solidFill>
                <a:srgbClr val="99FF66"/>
              </a:solidFill>
              <a:cs typeface="FreesiaUPC" panose="020B0604020202020204" pitchFamily="34" charset="-34"/>
            </a:endParaRPr>
          </a:p>
        </p:txBody>
      </p:sp>
      <p:sp>
        <p:nvSpPr>
          <p:cNvPr id="10247" name="Text Box 7"/>
          <p:cNvSpPr txBox="1">
            <a:spLocks noChangeArrowheads="1"/>
          </p:cNvSpPr>
          <p:nvPr/>
        </p:nvSpPr>
        <p:spPr bwMode="auto">
          <a:xfrm>
            <a:off x="6096000" y="5229225"/>
            <a:ext cx="45720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th-TH" altLang="th-TH" sz="3200" b="1" u="sng" dirty="0">
                <a:solidFill>
                  <a:srgbClr val="FF9900"/>
                </a:solidFill>
                <a:cs typeface="FreesiaUPC" panose="020B0604020202020204" pitchFamily="34" charset="-34"/>
              </a:rPr>
              <a:t>แรงผลักดัน </a:t>
            </a:r>
            <a:r>
              <a:rPr lang="en-US" altLang="th-TH" sz="2400" b="1" u="sng" dirty="0">
                <a:solidFill>
                  <a:srgbClr val="FF9900"/>
                </a:solidFill>
                <a:cs typeface="FreesiaUPC" panose="020B0604020202020204" pitchFamily="34" charset="-34"/>
              </a:rPr>
              <a:t>(Motives)</a:t>
            </a:r>
            <a:r>
              <a:rPr lang="en-US" altLang="th-TH" sz="2400" b="1" dirty="0">
                <a:solidFill>
                  <a:srgbClr val="FF9900"/>
                </a:solidFill>
                <a:cs typeface="FreesiaUPC" panose="020B0604020202020204" pitchFamily="34" charset="-34"/>
              </a:rPr>
              <a:t> </a:t>
            </a:r>
            <a:r>
              <a:rPr lang="th-TH" altLang="th-TH" sz="3200" b="1" dirty="0">
                <a:solidFill>
                  <a:srgbClr val="FF9900"/>
                </a:solidFill>
                <a:cs typeface="FreesiaUPC" panose="020B0604020202020204" pitchFamily="34" charset="-34"/>
              </a:rPr>
              <a:t>จินตนาการ แนวโน้มวิธีคิด วิธีปฏิบัติตนอันเป็นไปโดยธรรมชาติของบุคคล</a:t>
            </a:r>
            <a:endParaRPr lang="en-US" altLang="th-TH" sz="4000" b="1" u="sng" dirty="0">
              <a:solidFill>
                <a:srgbClr val="FF9900"/>
              </a:solidFill>
              <a:cs typeface="FreesiaUPC" panose="020B0604020202020204" pitchFamily="34" charset="-34"/>
            </a:endParaRPr>
          </a:p>
        </p:txBody>
      </p:sp>
    </p:spTree>
    <p:extLst>
      <p:ext uri="{BB962C8B-B14F-4D97-AF65-F5344CB8AC3E}">
        <p14:creationId xmlns:p14="http://schemas.microsoft.com/office/powerpoint/2010/main" val="42729049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ตัวแทนหมายเลขสไลด์ 5"/>
          <p:cNvSpPr>
            <a:spLocks noGrp="1"/>
          </p:cNvSpPr>
          <p:nvPr>
            <p:ph type="sldNum" sz="quarter" idx="12"/>
          </p:nvPr>
        </p:nvSpPr>
        <p:spPr/>
        <p:txBody>
          <a:bodyPr/>
          <a:lstStyle/>
          <a:p>
            <a:fld id="{8D38B3AF-AC0E-4F16-889A-C18208E4BF8F}" type="slidenum">
              <a:rPr lang="en-US" altLang="th-TH"/>
              <a:pPr/>
              <a:t>35</a:t>
            </a:fld>
            <a:endParaRPr lang="en-US" altLang="th-TH"/>
          </a:p>
        </p:txBody>
      </p:sp>
      <p:sp>
        <p:nvSpPr>
          <p:cNvPr id="1112066" name="Rectangle 2"/>
          <p:cNvSpPr>
            <a:spLocks noGrp="1" noChangeArrowheads="1"/>
          </p:cNvSpPr>
          <p:nvPr>
            <p:ph type="title"/>
          </p:nvPr>
        </p:nvSpPr>
        <p:spPr/>
        <p:txBody>
          <a:bodyPr/>
          <a:lstStyle/>
          <a:p>
            <a:endParaRPr lang="th-TH" altLang="th-TH"/>
          </a:p>
        </p:txBody>
      </p:sp>
      <p:pic>
        <p:nvPicPr>
          <p:cNvPr id="1112069" name="Picture 5" descr="iceber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4538" y="1801814"/>
            <a:ext cx="8386762" cy="3508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4200057"/>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ตัวแทนหมายเลขสไลด์ 3"/>
          <p:cNvSpPr>
            <a:spLocks noGrp="1"/>
          </p:cNvSpPr>
          <p:nvPr>
            <p:ph type="sldNum" sz="quarter" idx="12"/>
          </p:nvPr>
        </p:nvSpPr>
        <p:spPr/>
        <p:txBody>
          <a:bodyPr/>
          <a:lstStyle/>
          <a:p>
            <a:fld id="{CB8CDD78-34EA-4D18-833F-47B7F6152894}" type="slidenum">
              <a:rPr lang="en-US" altLang="th-TH"/>
              <a:pPr/>
              <a:t>36</a:t>
            </a:fld>
            <a:endParaRPr lang="en-US" altLang="th-TH"/>
          </a:p>
        </p:txBody>
      </p:sp>
      <p:sp>
        <p:nvSpPr>
          <p:cNvPr id="1060875" name="Text Box 11"/>
          <p:cNvSpPr txBox="1">
            <a:spLocks noChangeArrowheads="1"/>
          </p:cNvSpPr>
          <p:nvPr/>
        </p:nvSpPr>
        <p:spPr bwMode="auto">
          <a:xfrm>
            <a:off x="1847850" y="260351"/>
            <a:ext cx="8329524" cy="646331"/>
          </a:xfrm>
          <a:prstGeom prst="rect">
            <a:avLst/>
          </a:prstGeom>
          <a:noFill/>
          <a:ln w="38100" cmpd="dbl">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th-TH" altLang="th-TH" sz="3600" b="1" dirty="0">
                <a:solidFill>
                  <a:srgbClr val="000000"/>
                </a:solidFill>
                <a:effectLst>
                  <a:outerShdw blurRad="38100" dist="38100" dir="2700000" algn="tl">
                    <a:srgbClr val="C0C0C0"/>
                  </a:outerShdw>
                </a:effectLst>
                <a:cs typeface="Angsana New" panose="02020603050405020304" pitchFamily="18" charset="-34"/>
              </a:rPr>
              <a:t>ความสัมพันธ์ระหว่างคุณลักษณะของบุคคล สมรรถนะ และผลงาน</a:t>
            </a:r>
          </a:p>
        </p:txBody>
      </p:sp>
      <p:sp>
        <p:nvSpPr>
          <p:cNvPr id="1060890" name="Line 26"/>
          <p:cNvSpPr>
            <a:spLocks noChangeShapeType="1"/>
          </p:cNvSpPr>
          <p:nvPr/>
        </p:nvSpPr>
        <p:spPr bwMode="auto">
          <a:xfrm>
            <a:off x="7464425" y="4292600"/>
            <a:ext cx="28733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th-TH" sz="2400" b="1">
              <a:solidFill>
                <a:srgbClr val="000000"/>
              </a:solidFill>
              <a:cs typeface="Angsana New" panose="02020603050405020304" pitchFamily="18" charset="-34"/>
            </a:endParaRPr>
          </a:p>
        </p:txBody>
      </p:sp>
      <p:sp>
        <p:nvSpPr>
          <p:cNvPr id="1060891" name="Line 27"/>
          <p:cNvSpPr>
            <a:spLocks noChangeShapeType="1"/>
          </p:cNvSpPr>
          <p:nvPr/>
        </p:nvSpPr>
        <p:spPr bwMode="auto">
          <a:xfrm flipV="1">
            <a:off x="7464426" y="2205038"/>
            <a:ext cx="360363" cy="20875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th-TH" sz="2400" b="1">
              <a:solidFill>
                <a:srgbClr val="000000"/>
              </a:solidFill>
              <a:cs typeface="Angsana New" panose="02020603050405020304" pitchFamily="18" charset="-34"/>
            </a:endParaRPr>
          </a:p>
        </p:txBody>
      </p:sp>
      <p:sp>
        <p:nvSpPr>
          <p:cNvPr id="1060892" name="Line 28"/>
          <p:cNvSpPr>
            <a:spLocks noChangeShapeType="1"/>
          </p:cNvSpPr>
          <p:nvPr/>
        </p:nvSpPr>
        <p:spPr bwMode="auto">
          <a:xfrm flipV="1">
            <a:off x="7464425" y="3429000"/>
            <a:ext cx="503238" cy="863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th-TH" sz="2400" b="1">
              <a:solidFill>
                <a:srgbClr val="000000"/>
              </a:solidFill>
              <a:cs typeface="Angsana New" panose="02020603050405020304" pitchFamily="18" charset="-34"/>
            </a:endParaRPr>
          </a:p>
        </p:txBody>
      </p:sp>
      <p:sp>
        <p:nvSpPr>
          <p:cNvPr id="1060893" name="Line 29"/>
          <p:cNvSpPr>
            <a:spLocks noChangeShapeType="1"/>
          </p:cNvSpPr>
          <p:nvPr/>
        </p:nvSpPr>
        <p:spPr bwMode="auto">
          <a:xfrm>
            <a:off x="7464426" y="4292601"/>
            <a:ext cx="360363" cy="7921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th-TH" sz="2400" b="1">
              <a:solidFill>
                <a:srgbClr val="000000"/>
              </a:solidFill>
              <a:cs typeface="Angsana New" panose="02020603050405020304" pitchFamily="18" charset="-34"/>
            </a:endParaRPr>
          </a:p>
        </p:txBody>
      </p:sp>
      <p:sp>
        <p:nvSpPr>
          <p:cNvPr id="1060894" name="Line 30"/>
          <p:cNvSpPr>
            <a:spLocks noChangeShapeType="1"/>
          </p:cNvSpPr>
          <p:nvPr/>
        </p:nvSpPr>
        <p:spPr bwMode="auto">
          <a:xfrm>
            <a:off x="7464425" y="4292601"/>
            <a:ext cx="431800" cy="18002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th-TH" sz="2400" b="1">
              <a:solidFill>
                <a:srgbClr val="000000"/>
              </a:solidFill>
              <a:cs typeface="Angsana New" panose="02020603050405020304" pitchFamily="18" charset="-34"/>
            </a:endParaRPr>
          </a:p>
        </p:txBody>
      </p:sp>
      <p:sp>
        <p:nvSpPr>
          <p:cNvPr id="1060895" name="Line 31"/>
          <p:cNvSpPr>
            <a:spLocks noChangeShapeType="1"/>
          </p:cNvSpPr>
          <p:nvPr/>
        </p:nvSpPr>
        <p:spPr bwMode="auto">
          <a:xfrm>
            <a:off x="8759826" y="4149725"/>
            <a:ext cx="100806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th-TH" sz="2400" b="1">
              <a:solidFill>
                <a:srgbClr val="000000"/>
              </a:solidFill>
              <a:cs typeface="Angsana New" panose="02020603050405020304" pitchFamily="18" charset="-34"/>
            </a:endParaRPr>
          </a:p>
        </p:txBody>
      </p:sp>
      <p:grpSp>
        <p:nvGrpSpPr>
          <p:cNvPr id="3" name="Group 2"/>
          <p:cNvGrpSpPr/>
          <p:nvPr/>
        </p:nvGrpSpPr>
        <p:grpSpPr>
          <a:xfrm>
            <a:off x="1703389" y="1414464"/>
            <a:ext cx="8964612" cy="5399087"/>
            <a:chOff x="1703389" y="1414464"/>
            <a:chExt cx="8964612" cy="5399087"/>
          </a:xfrm>
        </p:grpSpPr>
        <p:grpSp>
          <p:nvGrpSpPr>
            <p:cNvPr id="1060867" name="Group 3"/>
            <p:cNvGrpSpPr>
              <a:grpSpLocks/>
            </p:cNvGrpSpPr>
            <p:nvPr/>
          </p:nvGrpSpPr>
          <p:grpSpPr bwMode="auto">
            <a:xfrm>
              <a:off x="1703389" y="1628776"/>
              <a:ext cx="3020525" cy="4824413"/>
              <a:chOff x="1292" y="663"/>
              <a:chExt cx="2858" cy="3363"/>
            </a:xfrm>
          </p:grpSpPr>
          <p:sp>
            <p:nvSpPr>
              <p:cNvPr id="1060868" name="Freeform 4"/>
              <p:cNvSpPr>
                <a:spLocks/>
              </p:cNvSpPr>
              <p:nvPr/>
            </p:nvSpPr>
            <p:spPr bwMode="auto">
              <a:xfrm>
                <a:off x="1292" y="2205"/>
                <a:ext cx="2858" cy="1821"/>
              </a:xfrm>
              <a:custGeom>
                <a:avLst/>
                <a:gdLst>
                  <a:gd name="T0" fmla="*/ 798 w 2881"/>
                  <a:gd name="T1" fmla="*/ 2016 h 2047"/>
                  <a:gd name="T2" fmla="*/ 450 w 2881"/>
                  <a:gd name="T3" fmla="*/ 1801 h 2047"/>
                  <a:gd name="T4" fmla="*/ 363 w 2881"/>
                  <a:gd name="T5" fmla="*/ 1741 h 2047"/>
                  <a:gd name="T6" fmla="*/ 242 w 2881"/>
                  <a:gd name="T7" fmla="*/ 1641 h 2047"/>
                  <a:gd name="T8" fmla="*/ 115 w 2881"/>
                  <a:gd name="T9" fmla="*/ 1513 h 2047"/>
                  <a:gd name="T10" fmla="*/ 21 w 2881"/>
                  <a:gd name="T11" fmla="*/ 1420 h 2047"/>
                  <a:gd name="T12" fmla="*/ 81 w 2881"/>
                  <a:gd name="T13" fmla="*/ 1219 h 2047"/>
                  <a:gd name="T14" fmla="*/ 128 w 2881"/>
                  <a:gd name="T15" fmla="*/ 1185 h 2047"/>
                  <a:gd name="T16" fmla="*/ 48 w 2881"/>
                  <a:gd name="T17" fmla="*/ 1098 h 2047"/>
                  <a:gd name="T18" fmla="*/ 21 w 2881"/>
                  <a:gd name="T19" fmla="*/ 1018 h 2047"/>
                  <a:gd name="T20" fmla="*/ 102 w 2881"/>
                  <a:gd name="T21" fmla="*/ 750 h 2047"/>
                  <a:gd name="T22" fmla="*/ 175 w 2881"/>
                  <a:gd name="T23" fmla="*/ 167 h 2047"/>
                  <a:gd name="T24" fmla="*/ 704 w 2881"/>
                  <a:gd name="T25" fmla="*/ 87 h 2047"/>
                  <a:gd name="T26" fmla="*/ 1126 w 2881"/>
                  <a:gd name="T27" fmla="*/ 120 h 2047"/>
                  <a:gd name="T28" fmla="*/ 1843 w 2881"/>
                  <a:gd name="T29" fmla="*/ 127 h 2047"/>
                  <a:gd name="T30" fmla="*/ 2024 w 2881"/>
                  <a:gd name="T31" fmla="*/ 27 h 2047"/>
                  <a:gd name="T32" fmla="*/ 2205 w 2881"/>
                  <a:gd name="T33" fmla="*/ 6 h 2047"/>
                  <a:gd name="T34" fmla="*/ 2479 w 2881"/>
                  <a:gd name="T35" fmla="*/ 94 h 2047"/>
                  <a:gd name="T36" fmla="*/ 2539 w 2881"/>
                  <a:gd name="T37" fmla="*/ 261 h 2047"/>
                  <a:gd name="T38" fmla="*/ 2606 w 2881"/>
                  <a:gd name="T39" fmla="*/ 315 h 2047"/>
                  <a:gd name="T40" fmla="*/ 2694 w 2881"/>
                  <a:gd name="T41" fmla="*/ 596 h 2047"/>
                  <a:gd name="T42" fmla="*/ 2761 w 2881"/>
                  <a:gd name="T43" fmla="*/ 663 h 2047"/>
                  <a:gd name="T44" fmla="*/ 2807 w 2881"/>
                  <a:gd name="T45" fmla="*/ 703 h 2047"/>
                  <a:gd name="T46" fmla="*/ 2827 w 2881"/>
                  <a:gd name="T47" fmla="*/ 770 h 2047"/>
                  <a:gd name="T48" fmla="*/ 2801 w 2881"/>
                  <a:gd name="T49" fmla="*/ 958 h 2047"/>
                  <a:gd name="T50" fmla="*/ 2827 w 2881"/>
                  <a:gd name="T51" fmla="*/ 1105 h 2047"/>
                  <a:gd name="T52" fmla="*/ 2834 w 2881"/>
                  <a:gd name="T53" fmla="*/ 1379 h 2047"/>
                  <a:gd name="T54" fmla="*/ 2807 w 2881"/>
                  <a:gd name="T55" fmla="*/ 1480 h 2047"/>
                  <a:gd name="T56" fmla="*/ 2787 w 2881"/>
                  <a:gd name="T57" fmla="*/ 1654 h 2047"/>
                  <a:gd name="T58" fmla="*/ 2580 w 2881"/>
                  <a:gd name="T59" fmla="*/ 1801 h 2047"/>
                  <a:gd name="T60" fmla="*/ 2499 w 2881"/>
                  <a:gd name="T61" fmla="*/ 1848 h 2047"/>
                  <a:gd name="T62" fmla="*/ 2251 w 2881"/>
                  <a:gd name="T63" fmla="*/ 1929 h 2047"/>
                  <a:gd name="T64" fmla="*/ 1736 w 2881"/>
                  <a:gd name="T65" fmla="*/ 1962 h 2047"/>
                  <a:gd name="T66" fmla="*/ 1488 w 2881"/>
                  <a:gd name="T67" fmla="*/ 2002 h 2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81" h="2047">
                    <a:moveTo>
                      <a:pt x="1180" y="2022"/>
                    </a:moveTo>
                    <a:cubicBezTo>
                      <a:pt x="1053" y="2020"/>
                      <a:pt x="925" y="2020"/>
                      <a:pt x="798" y="2016"/>
                    </a:cubicBezTo>
                    <a:cubicBezTo>
                      <a:pt x="692" y="2013"/>
                      <a:pt x="671" y="1961"/>
                      <a:pt x="604" y="1902"/>
                    </a:cubicBezTo>
                    <a:cubicBezTo>
                      <a:pt x="562" y="1864"/>
                      <a:pt x="503" y="1820"/>
                      <a:pt x="450" y="1801"/>
                    </a:cubicBezTo>
                    <a:cubicBezTo>
                      <a:pt x="417" y="1770"/>
                      <a:pt x="459" y="1806"/>
                      <a:pt x="410" y="1781"/>
                    </a:cubicBezTo>
                    <a:cubicBezTo>
                      <a:pt x="394" y="1773"/>
                      <a:pt x="376" y="1754"/>
                      <a:pt x="363" y="1741"/>
                    </a:cubicBezTo>
                    <a:cubicBezTo>
                      <a:pt x="347" y="1725"/>
                      <a:pt x="309" y="1701"/>
                      <a:pt x="309" y="1701"/>
                    </a:cubicBezTo>
                    <a:cubicBezTo>
                      <a:pt x="285" y="1663"/>
                      <a:pt x="273" y="1674"/>
                      <a:pt x="242" y="1641"/>
                    </a:cubicBezTo>
                    <a:cubicBezTo>
                      <a:pt x="210" y="1607"/>
                      <a:pt x="178" y="1575"/>
                      <a:pt x="142" y="1547"/>
                    </a:cubicBezTo>
                    <a:cubicBezTo>
                      <a:pt x="115" y="1526"/>
                      <a:pt x="140" y="1542"/>
                      <a:pt x="115" y="1513"/>
                    </a:cubicBezTo>
                    <a:cubicBezTo>
                      <a:pt x="63" y="1453"/>
                      <a:pt x="100" y="1499"/>
                      <a:pt x="61" y="1467"/>
                    </a:cubicBezTo>
                    <a:cubicBezTo>
                      <a:pt x="45" y="1454"/>
                      <a:pt x="36" y="1434"/>
                      <a:pt x="21" y="1420"/>
                    </a:cubicBezTo>
                    <a:cubicBezTo>
                      <a:pt x="0" y="1360"/>
                      <a:pt x="43" y="1316"/>
                      <a:pt x="68" y="1266"/>
                    </a:cubicBezTo>
                    <a:cubicBezTo>
                      <a:pt x="75" y="1251"/>
                      <a:pt x="69" y="1230"/>
                      <a:pt x="81" y="1219"/>
                    </a:cubicBezTo>
                    <a:cubicBezTo>
                      <a:pt x="92" y="1210"/>
                      <a:pt x="122" y="1205"/>
                      <a:pt x="122" y="1205"/>
                    </a:cubicBezTo>
                    <a:cubicBezTo>
                      <a:pt x="124" y="1198"/>
                      <a:pt x="129" y="1192"/>
                      <a:pt x="128" y="1185"/>
                    </a:cubicBezTo>
                    <a:cubicBezTo>
                      <a:pt x="124" y="1164"/>
                      <a:pt x="108" y="1163"/>
                      <a:pt x="95" y="1152"/>
                    </a:cubicBezTo>
                    <a:cubicBezTo>
                      <a:pt x="78" y="1137"/>
                      <a:pt x="59" y="1119"/>
                      <a:pt x="48" y="1098"/>
                    </a:cubicBezTo>
                    <a:cubicBezTo>
                      <a:pt x="44" y="1090"/>
                      <a:pt x="38" y="1067"/>
                      <a:pt x="35" y="1058"/>
                    </a:cubicBezTo>
                    <a:cubicBezTo>
                      <a:pt x="31" y="1045"/>
                      <a:pt x="21" y="1018"/>
                      <a:pt x="21" y="1018"/>
                    </a:cubicBezTo>
                    <a:cubicBezTo>
                      <a:pt x="25" y="955"/>
                      <a:pt x="20" y="907"/>
                      <a:pt x="55" y="857"/>
                    </a:cubicBezTo>
                    <a:cubicBezTo>
                      <a:pt x="62" y="809"/>
                      <a:pt x="68" y="782"/>
                      <a:pt x="102" y="750"/>
                    </a:cubicBezTo>
                    <a:cubicBezTo>
                      <a:pt x="138" y="631"/>
                      <a:pt x="160" y="520"/>
                      <a:pt x="169" y="395"/>
                    </a:cubicBezTo>
                    <a:cubicBezTo>
                      <a:pt x="171" y="319"/>
                      <a:pt x="171" y="243"/>
                      <a:pt x="175" y="167"/>
                    </a:cubicBezTo>
                    <a:cubicBezTo>
                      <a:pt x="179" y="99"/>
                      <a:pt x="293" y="78"/>
                      <a:pt x="343" y="67"/>
                    </a:cubicBezTo>
                    <a:cubicBezTo>
                      <a:pt x="463" y="73"/>
                      <a:pt x="584" y="81"/>
                      <a:pt x="704" y="87"/>
                    </a:cubicBezTo>
                    <a:cubicBezTo>
                      <a:pt x="840" y="115"/>
                      <a:pt x="693" y="87"/>
                      <a:pt x="1039" y="100"/>
                    </a:cubicBezTo>
                    <a:cubicBezTo>
                      <a:pt x="1070" y="101"/>
                      <a:pt x="1096" y="119"/>
                      <a:pt x="1126" y="120"/>
                    </a:cubicBezTo>
                    <a:cubicBezTo>
                      <a:pt x="1251" y="124"/>
                      <a:pt x="1376" y="125"/>
                      <a:pt x="1501" y="127"/>
                    </a:cubicBezTo>
                    <a:cubicBezTo>
                      <a:pt x="1634" y="137"/>
                      <a:pt x="1679" y="143"/>
                      <a:pt x="1843" y="127"/>
                    </a:cubicBezTo>
                    <a:cubicBezTo>
                      <a:pt x="1851" y="126"/>
                      <a:pt x="1890" y="92"/>
                      <a:pt x="1910" y="87"/>
                    </a:cubicBezTo>
                    <a:cubicBezTo>
                      <a:pt x="1942" y="52"/>
                      <a:pt x="1982" y="47"/>
                      <a:pt x="2024" y="27"/>
                    </a:cubicBezTo>
                    <a:cubicBezTo>
                      <a:pt x="2040" y="10"/>
                      <a:pt x="2054" y="7"/>
                      <a:pt x="2077" y="0"/>
                    </a:cubicBezTo>
                    <a:cubicBezTo>
                      <a:pt x="2120" y="2"/>
                      <a:pt x="2162" y="2"/>
                      <a:pt x="2205" y="6"/>
                    </a:cubicBezTo>
                    <a:cubicBezTo>
                      <a:pt x="2271" y="12"/>
                      <a:pt x="2339" y="38"/>
                      <a:pt x="2406" y="47"/>
                    </a:cubicBezTo>
                    <a:cubicBezTo>
                      <a:pt x="2435" y="56"/>
                      <a:pt x="2458" y="72"/>
                      <a:pt x="2479" y="94"/>
                    </a:cubicBezTo>
                    <a:cubicBezTo>
                      <a:pt x="2486" y="134"/>
                      <a:pt x="2501" y="163"/>
                      <a:pt x="2513" y="201"/>
                    </a:cubicBezTo>
                    <a:cubicBezTo>
                      <a:pt x="2519" y="219"/>
                      <a:pt x="2523" y="248"/>
                      <a:pt x="2539" y="261"/>
                    </a:cubicBezTo>
                    <a:cubicBezTo>
                      <a:pt x="2551" y="270"/>
                      <a:pt x="2567" y="273"/>
                      <a:pt x="2580" y="281"/>
                    </a:cubicBezTo>
                    <a:cubicBezTo>
                      <a:pt x="2588" y="293"/>
                      <a:pt x="2600" y="302"/>
                      <a:pt x="2606" y="315"/>
                    </a:cubicBezTo>
                    <a:cubicBezTo>
                      <a:pt x="2630" y="362"/>
                      <a:pt x="2631" y="415"/>
                      <a:pt x="2653" y="462"/>
                    </a:cubicBezTo>
                    <a:cubicBezTo>
                      <a:pt x="2663" y="508"/>
                      <a:pt x="2678" y="552"/>
                      <a:pt x="2694" y="596"/>
                    </a:cubicBezTo>
                    <a:cubicBezTo>
                      <a:pt x="2695" y="598"/>
                      <a:pt x="2705" y="635"/>
                      <a:pt x="2707" y="636"/>
                    </a:cubicBezTo>
                    <a:cubicBezTo>
                      <a:pt x="2723" y="648"/>
                      <a:pt x="2761" y="663"/>
                      <a:pt x="2761" y="663"/>
                    </a:cubicBezTo>
                    <a:cubicBezTo>
                      <a:pt x="2768" y="672"/>
                      <a:pt x="2773" y="683"/>
                      <a:pt x="2781" y="690"/>
                    </a:cubicBezTo>
                    <a:cubicBezTo>
                      <a:pt x="2788" y="696"/>
                      <a:pt x="2801" y="695"/>
                      <a:pt x="2807" y="703"/>
                    </a:cubicBezTo>
                    <a:cubicBezTo>
                      <a:pt x="2816" y="714"/>
                      <a:pt x="2816" y="730"/>
                      <a:pt x="2821" y="743"/>
                    </a:cubicBezTo>
                    <a:cubicBezTo>
                      <a:pt x="2824" y="752"/>
                      <a:pt x="2824" y="761"/>
                      <a:pt x="2827" y="770"/>
                    </a:cubicBezTo>
                    <a:cubicBezTo>
                      <a:pt x="2831" y="784"/>
                      <a:pt x="2841" y="810"/>
                      <a:pt x="2841" y="810"/>
                    </a:cubicBezTo>
                    <a:cubicBezTo>
                      <a:pt x="2835" y="864"/>
                      <a:pt x="2825" y="909"/>
                      <a:pt x="2801" y="958"/>
                    </a:cubicBezTo>
                    <a:cubicBezTo>
                      <a:pt x="2803" y="994"/>
                      <a:pt x="2803" y="1029"/>
                      <a:pt x="2807" y="1065"/>
                    </a:cubicBezTo>
                    <a:cubicBezTo>
                      <a:pt x="2809" y="1086"/>
                      <a:pt x="2819" y="1086"/>
                      <a:pt x="2827" y="1105"/>
                    </a:cubicBezTo>
                    <a:cubicBezTo>
                      <a:pt x="2844" y="1142"/>
                      <a:pt x="2871" y="1201"/>
                      <a:pt x="2881" y="1239"/>
                    </a:cubicBezTo>
                    <a:cubicBezTo>
                      <a:pt x="2876" y="1305"/>
                      <a:pt x="2880" y="1337"/>
                      <a:pt x="2834" y="1379"/>
                    </a:cubicBezTo>
                    <a:cubicBezTo>
                      <a:pt x="2819" y="1411"/>
                      <a:pt x="2807" y="1417"/>
                      <a:pt x="2801" y="1453"/>
                    </a:cubicBezTo>
                    <a:cubicBezTo>
                      <a:pt x="2803" y="1462"/>
                      <a:pt x="2803" y="1472"/>
                      <a:pt x="2807" y="1480"/>
                    </a:cubicBezTo>
                    <a:cubicBezTo>
                      <a:pt x="2814" y="1494"/>
                      <a:pt x="2834" y="1520"/>
                      <a:pt x="2834" y="1520"/>
                    </a:cubicBezTo>
                    <a:cubicBezTo>
                      <a:pt x="2824" y="1568"/>
                      <a:pt x="2831" y="1625"/>
                      <a:pt x="2787" y="1654"/>
                    </a:cubicBezTo>
                    <a:cubicBezTo>
                      <a:pt x="2770" y="1680"/>
                      <a:pt x="2753" y="1697"/>
                      <a:pt x="2727" y="1714"/>
                    </a:cubicBezTo>
                    <a:cubicBezTo>
                      <a:pt x="2705" y="1776"/>
                      <a:pt x="2632" y="1775"/>
                      <a:pt x="2580" y="1801"/>
                    </a:cubicBezTo>
                    <a:cubicBezTo>
                      <a:pt x="2506" y="1839"/>
                      <a:pt x="2604" y="1794"/>
                      <a:pt x="2546" y="1828"/>
                    </a:cubicBezTo>
                    <a:cubicBezTo>
                      <a:pt x="2531" y="1837"/>
                      <a:pt x="2514" y="1841"/>
                      <a:pt x="2499" y="1848"/>
                    </a:cubicBezTo>
                    <a:cubicBezTo>
                      <a:pt x="2467" y="1882"/>
                      <a:pt x="2424" y="1899"/>
                      <a:pt x="2379" y="1909"/>
                    </a:cubicBezTo>
                    <a:cubicBezTo>
                      <a:pt x="2319" y="1938"/>
                      <a:pt x="2370" y="1917"/>
                      <a:pt x="2251" y="1929"/>
                    </a:cubicBezTo>
                    <a:cubicBezTo>
                      <a:pt x="2224" y="1932"/>
                      <a:pt x="2197" y="1947"/>
                      <a:pt x="2171" y="1949"/>
                    </a:cubicBezTo>
                    <a:cubicBezTo>
                      <a:pt x="2092" y="1955"/>
                      <a:pt x="1743" y="1962"/>
                      <a:pt x="1736" y="1962"/>
                    </a:cubicBezTo>
                    <a:cubicBezTo>
                      <a:pt x="1688" y="1966"/>
                      <a:pt x="1648" y="1967"/>
                      <a:pt x="1602" y="1976"/>
                    </a:cubicBezTo>
                    <a:cubicBezTo>
                      <a:pt x="1563" y="1984"/>
                      <a:pt x="1529" y="1997"/>
                      <a:pt x="1488" y="2002"/>
                    </a:cubicBezTo>
                    <a:cubicBezTo>
                      <a:pt x="1359" y="2047"/>
                      <a:pt x="1206" y="2029"/>
                      <a:pt x="1073" y="2029"/>
                    </a:cubicBezTo>
                  </a:path>
                </a:pathLst>
              </a:custGeom>
              <a:solidFill>
                <a:srgbClr val="3399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th-TH" sz="2400" b="1">
                  <a:solidFill>
                    <a:srgbClr val="000000"/>
                  </a:solidFill>
                  <a:cs typeface="Angsana New" panose="02020603050405020304" pitchFamily="18" charset="-34"/>
                </a:endParaRPr>
              </a:p>
            </p:txBody>
          </p:sp>
          <p:sp>
            <p:nvSpPr>
              <p:cNvPr id="1060869" name="Freeform 5"/>
              <p:cNvSpPr>
                <a:spLocks/>
              </p:cNvSpPr>
              <p:nvPr/>
            </p:nvSpPr>
            <p:spPr bwMode="auto">
              <a:xfrm rot="227376">
                <a:off x="1519" y="663"/>
                <a:ext cx="2177" cy="1542"/>
              </a:xfrm>
              <a:custGeom>
                <a:avLst/>
                <a:gdLst>
                  <a:gd name="T0" fmla="*/ 2203 w 2236"/>
                  <a:gd name="T1" fmla="*/ 1186 h 1337"/>
                  <a:gd name="T2" fmla="*/ 1567 w 2236"/>
                  <a:gd name="T3" fmla="*/ 1206 h 1337"/>
                  <a:gd name="T4" fmla="*/ 1312 w 2236"/>
                  <a:gd name="T5" fmla="*/ 1246 h 1337"/>
                  <a:gd name="T6" fmla="*/ 1031 w 2236"/>
                  <a:gd name="T7" fmla="*/ 1266 h 1337"/>
                  <a:gd name="T8" fmla="*/ 883 w 2236"/>
                  <a:gd name="T9" fmla="*/ 1286 h 1337"/>
                  <a:gd name="T10" fmla="*/ 756 w 2236"/>
                  <a:gd name="T11" fmla="*/ 1313 h 1337"/>
                  <a:gd name="T12" fmla="*/ 26 w 2236"/>
                  <a:gd name="T13" fmla="*/ 1286 h 1337"/>
                  <a:gd name="T14" fmla="*/ 26 w 2236"/>
                  <a:gd name="T15" fmla="*/ 1219 h 1337"/>
                  <a:gd name="T16" fmla="*/ 19 w 2236"/>
                  <a:gd name="T17" fmla="*/ 1092 h 1337"/>
                  <a:gd name="T18" fmla="*/ 174 w 2236"/>
                  <a:gd name="T19" fmla="*/ 918 h 1337"/>
                  <a:gd name="T20" fmla="*/ 200 w 2236"/>
                  <a:gd name="T21" fmla="*/ 878 h 1337"/>
                  <a:gd name="T22" fmla="*/ 214 w 2236"/>
                  <a:gd name="T23" fmla="*/ 864 h 1337"/>
                  <a:gd name="T24" fmla="*/ 261 w 2236"/>
                  <a:gd name="T25" fmla="*/ 804 h 1337"/>
                  <a:gd name="T26" fmla="*/ 294 w 2236"/>
                  <a:gd name="T27" fmla="*/ 757 h 1337"/>
                  <a:gd name="T28" fmla="*/ 368 w 2236"/>
                  <a:gd name="T29" fmla="*/ 684 h 1337"/>
                  <a:gd name="T30" fmla="*/ 428 w 2236"/>
                  <a:gd name="T31" fmla="*/ 623 h 1337"/>
                  <a:gd name="T32" fmla="*/ 462 w 2236"/>
                  <a:gd name="T33" fmla="*/ 596 h 1337"/>
                  <a:gd name="T34" fmla="*/ 488 w 2236"/>
                  <a:gd name="T35" fmla="*/ 556 h 1337"/>
                  <a:gd name="T36" fmla="*/ 508 w 2236"/>
                  <a:gd name="T37" fmla="*/ 509 h 1337"/>
                  <a:gd name="T38" fmla="*/ 569 w 2236"/>
                  <a:gd name="T39" fmla="*/ 422 h 1337"/>
                  <a:gd name="T40" fmla="*/ 602 w 2236"/>
                  <a:gd name="T41" fmla="*/ 396 h 1337"/>
                  <a:gd name="T42" fmla="*/ 656 w 2236"/>
                  <a:gd name="T43" fmla="*/ 355 h 1337"/>
                  <a:gd name="T44" fmla="*/ 716 w 2236"/>
                  <a:gd name="T45" fmla="*/ 288 h 1337"/>
                  <a:gd name="T46" fmla="*/ 783 w 2236"/>
                  <a:gd name="T47" fmla="*/ 221 h 1337"/>
                  <a:gd name="T48" fmla="*/ 790 w 2236"/>
                  <a:gd name="T49" fmla="*/ 168 h 1337"/>
                  <a:gd name="T50" fmla="*/ 830 w 2236"/>
                  <a:gd name="T51" fmla="*/ 141 h 1337"/>
                  <a:gd name="T52" fmla="*/ 850 w 2236"/>
                  <a:gd name="T53" fmla="*/ 128 h 1337"/>
                  <a:gd name="T54" fmla="*/ 816 w 2236"/>
                  <a:gd name="T55" fmla="*/ 74 h 1337"/>
                  <a:gd name="T56" fmla="*/ 1038 w 2236"/>
                  <a:gd name="T57" fmla="*/ 0 h 1337"/>
                  <a:gd name="T58" fmla="*/ 1118 w 2236"/>
                  <a:gd name="T59" fmla="*/ 20 h 1337"/>
                  <a:gd name="T60" fmla="*/ 1292 w 2236"/>
                  <a:gd name="T61" fmla="*/ 94 h 1337"/>
                  <a:gd name="T62" fmla="*/ 1372 w 2236"/>
                  <a:gd name="T63" fmla="*/ 141 h 1337"/>
                  <a:gd name="T64" fmla="*/ 1399 w 2236"/>
                  <a:gd name="T65" fmla="*/ 168 h 1337"/>
                  <a:gd name="T66" fmla="*/ 1446 w 2236"/>
                  <a:gd name="T67" fmla="*/ 241 h 1337"/>
                  <a:gd name="T68" fmla="*/ 1580 w 2236"/>
                  <a:gd name="T69" fmla="*/ 322 h 1337"/>
                  <a:gd name="T70" fmla="*/ 1647 w 2236"/>
                  <a:gd name="T71" fmla="*/ 416 h 1337"/>
                  <a:gd name="T72" fmla="*/ 1680 w 2236"/>
                  <a:gd name="T73" fmla="*/ 463 h 1337"/>
                  <a:gd name="T74" fmla="*/ 1741 w 2236"/>
                  <a:gd name="T75" fmla="*/ 503 h 1337"/>
                  <a:gd name="T76" fmla="*/ 1727 w 2236"/>
                  <a:gd name="T77" fmla="*/ 556 h 1337"/>
                  <a:gd name="T78" fmla="*/ 1734 w 2236"/>
                  <a:gd name="T79" fmla="*/ 576 h 1337"/>
                  <a:gd name="T80" fmla="*/ 1774 w 2236"/>
                  <a:gd name="T81" fmla="*/ 590 h 1337"/>
                  <a:gd name="T82" fmla="*/ 1875 w 2236"/>
                  <a:gd name="T83" fmla="*/ 663 h 1337"/>
                  <a:gd name="T84" fmla="*/ 1915 w 2236"/>
                  <a:gd name="T85" fmla="*/ 684 h 1337"/>
                  <a:gd name="T86" fmla="*/ 1928 w 2236"/>
                  <a:gd name="T87" fmla="*/ 704 h 1337"/>
                  <a:gd name="T88" fmla="*/ 1962 w 2236"/>
                  <a:gd name="T89" fmla="*/ 730 h 1337"/>
                  <a:gd name="T90" fmla="*/ 2049 w 2236"/>
                  <a:gd name="T91" fmla="*/ 797 h 1337"/>
                  <a:gd name="T92" fmla="*/ 2076 w 2236"/>
                  <a:gd name="T93" fmla="*/ 824 h 1337"/>
                  <a:gd name="T94" fmla="*/ 2109 w 2236"/>
                  <a:gd name="T95" fmla="*/ 878 h 1337"/>
                  <a:gd name="T96" fmla="*/ 2143 w 2236"/>
                  <a:gd name="T97" fmla="*/ 945 h 1337"/>
                  <a:gd name="T98" fmla="*/ 2210 w 2236"/>
                  <a:gd name="T99" fmla="*/ 1045 h 1337"/>
                  <a:gd name="T100" fmla="*/ 2236 w 2236"/>
                  <a:gd name="T101" fmla="*/ 1112 h 1337"/>
                  <a:gd name="T102" fmla="*/ 2203 w 2236"/>
                  <a:gd name="T103" fmla="*/ 1186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36" h="1337">
                    <a:moveTo>
                      <a:pt x="2203" y="1186"/>
                    </a:moveTo>
                    <a:cubicBezTo>
                      <a:pt x="1970" y="1189"/>
                      <a:pt x="1785" y="1191"/>
                      <a:pt x="1567" y="1206"/>
                    </a:cubicBezTo>
                    <a:cubicBezTo>
                      <a:pt x="1481" y="1224"/>
                      <a:pt x="1401" y="1240"/>
                      <a:pt x="1312" y="1246"/>
                    </a:cubicBezTo>
                    <a:cubicBezTo>
                      <a:pt x="1216" y="1266"/>
                      <a:pt x="1137" y="1263"/>
                      <a:pt x="1031" y="1266"/>
                    </a:cubicBezTo>
                    <a:cubicBezTo>
                      <a:pt x="982" y="1283"/>
                      <a:pt x="935" y="1282"/>
                      <a:pt x="883" y="1286"/>
                    </a:cubicBezTo>
                    <a:cubicBezTo>
                      <a:pt x="840" y="1295"/>
                      <a:pt x="797" y="1299"/>
                      <a:pt x="756" y="1313"/>
                    </a:cubicBezTo>
                    <a:cubicBezTo>
                      <a:pt x="689" y="1312"/>
                      <a:pt x="172" y="1337"/>
                      <a:pt x="26" y="1286"/>
                    </a:cubicBezTo>
                    <a:cubicBezTo>
                      <a:pt x="58" y="1257"/>
                      <a:pt x="65" y="1246"/>
                      <a:pt x="26" y="1219"/>
                    </a:cubicBezTo>
                    <a:cubicBezTo>
                      <a:pt x="0" y="1178"/>
                      <a:pt x="4" y="1138"/>
                      <a:pt x="19" y="1092"/>
                    </a:cubicBezTo>
                    <a:cubicBezTo>
                      <a:pt x="49" y="1002"/>
                      <a:pt x="81" y="949"/>
                      <a:pt x="174" y="918"/>
                    </a:cubicBezTo>
                    <a:cubicBezTo>
                      <a:pt x="183" y="905"/>
                      <a:pt x="189" y="889"/>
                      <a:pt x="200" y="878"/>
                    </a:cubicBezTo>
                    <a:cubicBezTo>
                      <a:pt x="205" y="873"/>
                      <a:pt x="210" y="869"/>
                      <a:pt x="214" y="864"/>
                    </a:cubicBezTo>
                    <a:cubicBezTo>
                      <a:pt x="232" y="837"/>
                      <a:pt x="232" y="822"/>
                      <a:pt x="261" y="804"/>
                    </a:cubicBezTo>
                    <a:cubicBezTo>
                      <a:pt x="268" y="781"/>
                      <a:pt x="278" y="774"/>
                      <a:pt x="294" y="757"/>
                    </a:cubicBezTo>
                    <a:cubicBezTo>
                      <a:pt x="305" y="724"/>
                      <a:pt x="342" y="706"/>
                      <a:pt x="368" y="684"/>
                    </a:cubicBezTo>
                    <a:cubicBezTo>
                      <a:pt x="389" y="667"/>
                      <a:pt x="405" y="638"/>
                      <a:pt x="428" y="623"/>
                    </a:cubicBezTo>
                    <a:cubicBezTo>
                      <a:pt x="442" y="614"/>
                      <a:pt x="452" y="609"/>
                      <a:pt x="462" y="596"/>
                    </a:cubicBezTo>
                    <a:cubicBezTo>
                      <a:pt x="471" y="583"/>
                      <a:pt x="488" y="556"/>
                      <a:pt x="488" y="556"/>
                    </a:cubicBezTo>
                    <a:cubicBezTo>
                      <a:pt x="506" y="487"/>
                      <a:pt x="482" y="566"/>
                      <a:pt x="508" y="509"/>
                    </a:cubicBezTo>
                    <a:cubicBezTo>
                      <a:pt x="524" y="473"/>
                      <a:pt x="527" y="437"/>
                      <a:pt x="569" y="422"/>
                    </a:cubicBezTo>
                    <a:cubicBezTo>
                      <a:pt x="603" y="369"/>
                      <a:pt x="559" y="428"/>
                      <a:pt x="602" y="396"/>
                    </a:cubicBezTo>
                    <a:cubicBezTo>
                      <a:pt x="667" y="348"/>
                      <a:pt x="609" y="371"/>
                      <a:pt x="656" y="355"/>
                    </a:cubicBezTo>
                    <a:cubicBezTo>
                      <a:pt x="677" y="334"/>
                      <a:pt x="693" y="307"/>
                      <a:pt x="716" y="288"/>
                    </a:cubicBezTo>
                    <a:cubicBezTo>
                      <a:pt x="742" y="267"/>
                      <a:pt x="765" y="249"/>
                      <a:pt x="783" y="221"/>
                    </a:cubicBezTo>
                    <a:cubicBezTo>
                      <a:pt x="785" y="203"/>
                      <a:pt x="781" y="183"/>
                      <a:pt x="790" y="168"/>
                    </a:cubicBezTo>
                    <a:cubicBezTo>
                      <a:pt x="798" y="154"/>
                      <a:pt x="817" y="150"/>
                      <a:pt x="830" y="141"/>
                    </a:cubicBezTo>
                    <a:cubicBezTo>
                      <a:pt x="837" y="137"/>
                      <a:pt x="850" y="128"/>
                      <a:pt x="850" y="128"/>
                    </a:cubicBezTo>
                    <a:cubicBezTo>
                      <a:pt x="843" y="99"/>
                      <a:pt x="837" y="93"/>
                      <a:pt x="816" y="74"/>
                    </a:cubicBezTo>
                    <a:cubicBezTo>
                      <a:pt x="863" y="30"/>
                      <a:pt x="975" y="9"/>
                      <a:pt x="1038" y="0"/>
                    </a:cubicBezTo>
                    <a:cubicBezTo>
                      <a:pt x="1067" y="5"/>
                      <a:pt x="1090" y="12"/>
                      <a:pt x="1118" y="20"/>
                    </a:cubicBezTo>
                    <a:cubicBezTo>
                      <a:pt x="1162" y="67"/>
                      <a:pt x="1232" y="78"/>
                      <a:pt x="1292" y="94"/>
                    </a:cubicBezTo>
                    <a:cubicBezTo>
                      <a:pt x="1320" y="113"/>
                      <a:pt x="1341" y="130"/>
                      <a:pt x="1372" y="141"/>
                    </a:cubicBezTo>
                    <a:cubicBezTo>
                      <a:pt x="1374" y="143"/>
                      <a:pt x="1398" y="164"/>
                      <a:pt x="1399" y="168"/>
                    </a:cubicBezTo>
                    <a:cubicBezTo>
                      <a:pt x="1415" y="222"/>
                      <a:pt x="1393" y="229"/>
                      <a:pt x="1446" y="241"/>
                    </a:cubicBezTo>
                    <a:cubicBezTo>
                      <a:pt x="1482" y="279"/>
                      <a:pt x="1533" y="298"/>
                      <a:pt x="1580" y="322"/>
                    </a:cubicBezTo>
                    <a:cubicBezTo>
                      <a:pt x="1602" y="356"/>
                      <a:pt x="1617" y="386"/>
                      <a:pt x="1647" y="416"/>
                    </a:cubicBezTo>
                    <a:cubicBezTo>
                      <a:pt x="1656" y="442"/>
                      <a:pt x="1652" y="453"/>
                      <a:pt x="1680" y="463"/>
                    </a:cubicBezTo>
                    <a:cubicBezTo>
                      <a:pt x="1698" y="480"/>
                      <a:pt x="1720" y="487"/>
                      <a:pt x="1741" y="503"/>
                    </a:cubicBezTo>
                    <a:cubicBezTo>
                      <a:pt x="1749" y="529"/>
                      <a:pt x="1747" y="538"/>
                      <a:pt x="1727" y="556"/>
                    </a:cubicBezTo>
                    <a:cubicBezTo>
                      <a:pt x="1729" y="563"/>
                      <a:pt x="1728" y="572"/>
                      <a:pt x="1734" y="576"/>
                    </a:cubicBezTo>
                    <a:cubicBezTo>
                      <a:pt x="1745" y="584"/>
                      <a:pt x="1774" y="590"/>
                      <a:pt x="1774" y="590"/>
                    </a:cubicBezTo>
                    <a:cubicBezTo>
                      <a:pt x="1817" y="630"/>
                      <a:pt x="1822" y="647"/>
                      <a:pt x="1875" y="663"/>
                    </a:cubicBezTo>
                    <a:cubicBezTo>
                      <a:pt x="1887" y="672"/>
                      <a:pt x="1903" y="674"/>
                      <a:pt x="1915" y="684"/>
                    </a:cubicBezTo>
                    <a:cubicBezTo>
                      <a:pt x="1921" y="689"/>
                      <a:pt x="1923" y="698"/>
                      <a:pt x="1928" y="704"/>
                    </a:cubicBezTo>
                    <a:cubicBezTo>
                      <a:pt x="1942" y="721"/>
                      <a:pt x="1944" y="715"/>
                      <a:pt x="1962" y="730"/>
                    </a:cubicBezTo>
                    <a:cubicBezTo>
                      <a:pt x="1993" y="755"/>
                      <a:pt x="2011" y="779"/>
                      <a:pt x="2049" y="797"/>
                    </a:cubicBezTo>
                    <a:cubicBezTo>
                      <a:pt x="2058" y="806"/>
                      <a:pt x="2069" y="813"/>
                      <a:pt x="2076" y="824"/>
                    </a:cubicBezTo>
                    <a:cubicBezTo>
                      <a:pt x="2089" y="845"/>
                      <a:pt x="2089" y="857"/>
                      <a:pt x="2109" y="878"/>
                    </a:cubicBezTo>
                    <a:cubicBezTo>
                      <a:pt x="2118" y="903"/>
                      <a:pt x="2133" y="921"/>
                      <a:pt x="2143" y="945"/>
                    </a:cubicBezTo>
                    <a:cubicBezTo>
                      <a:pt x="2162" y="989"/>
                      <a:pt x="2167" y="1017"/>
                      <a:pt x="2210" y="1045"/>
                    </a:cubicBezTo>
                    <a:cubicBezTo>
                      <a:pt x="2216" y="1072"/>
                      <a:pt x="2221" y="1089"/>
                      <a:pt x="2236" y="1112"/>
                    </a:cubicBezTo>
                    <a:cubicBezTo>
                      <a:pt x="2223" y="1183"/>
                      <a:pt x="2218" y="1115"/>
                      <a:pt x="2203" y="1186"/>
                    </a:cubicBez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th-TH" sz="2400" b="1">
                  <a:solidFill>
                    <a:srgbClr val="000000"/>
                  </a:solidFill>
                  <a:cs typeface="Angsana New" panose="02020603050405020304" pitchFamily="18" charset="-34"/>
                </a:endParaRPr>
              </a:p>
            </p:txBody>
          </p:sp>
        </p:grpSp>
        <p:sp>
          <p:nvSpPr>
            <p:cNvPr id="1060870" name="Text Box 6"/>
            <p:cNvSpPr txBox="1">
              <a:spLocks noChangeArrowheads="1"/>
            </p:cNvSpPr>
            <p:nvPr/>
          </p:nvSpPr>
          <p:spPr bwMode="auto">
            <a:xfrm>
              <a:off x="2559451" y="2297279"/>
              <a:ext cx="1104426" cy="12007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pPr>
              <a:r>
                <a:rPr lang="th-TH" altLang="th-TH" sz="2400" b="1" dirty="0">
                  <a:solidFill>
                    <a:srgbClr val="000000"/>
                  </a:solidFill>
                  <a:effectLst>
                    <a:outerShdw blurRad="38100" dist="38100" dir="2700000" algn="tl">
                      <a:srgbClr val="C0C0C0"/>
                    </a:outerShdw>
                  </a:effectLst>
                  <a:latin typeface="Verdana" panose="020B0604030504040204" pitchFamily="34" charset="0"/>
                  <a:cs typeface="Angsana New" panose="02020603050405020304" pitchFamily="18" charset="-34"/>
                </a:rPr>
                <a:t>องค์ความรู้</a:t>
              </a:r>
              <a:br>
                <a:rPr lang="th-TH" altLang="th-TH" sz="2400" b="1" dirty="0">
                  <a:solidFill>
                    <a:srgbClr val="000000"/>
                  </a:solidFill>
                  <a:effectLst>
                    <a:outerShdw blurRad="38100" dist="38100" dir="2700000" algn="tl">
                      <a:srgbClr val="C0C0C0"/>
                    </a:outerShdw>
                  </a:effectLst>
                  <a:latin typeface="Verdana" panose="020B0604030504040204" pitchFamily="34" charset="0"/>
                  <a:cs typeface="Angsana New" panose="02020603050405020304" pitchFamily="18" charset="-34"/>
                </a:rPr>
              </a:br>
              <a:r>
                <a:rPr lang="th-TH" altLang="th-TH" sz="2400" b="1" dirty="0">
                  <a:solidFill>
                    <a:srgbClr val="000000"/>
                  </a:solidFill>
                  <a:effectLst>
                    <a:outerShdw blurRad="38100" dist="38100" dir="2700000" algn="tl">
                      <a:srgbClr val="C0C0C0"/>
                    </a:outerShdw>
                  </a:effectLst>
                  <a:latin typeface="Verdana" panose="020B0604030504040204" pitchFamily="34" charset="0"/>
                  <a:cs typeface="Angsana New" panose="02020603050405020304" pitchFamily="18" charset="-34"/>
                </a:rPr>
                <a:t>และ</a:t>
              </a:r>
              <a:br>
                <a:rPr lang="th-TH" altLang="th-TH" sz="2400" b="1" dirty="0">
                  <a:solidFill>
                    <a:srgbClr val="000000"/>
                  </a:solidFill>
                  <a:effectLst>
                    <a:outerShdw blurRad="38100" dist="38100" dir="2700000" algn="tl">
                      <a:srgbClr val="C0C0C0"/>
                    </a:outerShdw>
                  </a:effectLst>
                  <a:latin typeface="Verdana" panose="020B0604030504040204" pitchFamily="34" charset="0"/>
                  <a:cs typeface="Angsana New" panose="02020603050405020304" pitchFamily="18" charset="-34"/>
                </a:rPr>
              </a:br>
              <a:r>
                <a:rPr lang="th-TH" altLang="th-TH" sz="2400" b="1" dirty="0">
                  <a:solidFill>
                    <a:srgbClr val="000000"/>
                  </a:solidFill>
                  <a:effectLst>
                    <a:outerShdw blurRad="38100" dist="38100" dir="2700000" algn="tl">
                      <a:srgbClr val="C0C0C0"/>
                    </a:outerShdw>
                  </a:effectLst>
                  <a:latin typeface="Verdana" panose="020B0604030504040204" pitchFamily="34" charset="0"/>
                  <a:cs typeface="Angsana New" panose="02020603050405020304" pitchFamily="18" charset="-34"/>
                </a:rPr>
                <a:t>ทักษะต่างๆ</a:t>
              </a:r>
            </a:p>
          </p:txBody>
        </p:sp>
        <p:sp>
          <p:nvSpPr>
            <p:cNvPr id="1060871" name="Text Box 7"/>
            <p:cNvSpPr txBox="1">
              <a:spLocks noChangeArrowheads="1"/>
            </p:cNvSpPr>
            <p:nvPr/>
          </p:nvSpPr>
          <p:spPr bwMode="auto">
            <a:xfrm>
              <a:off x="1892568" y="4241103"/>
              <a:ext cx="3105074" cy="400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th-TH" altLang="th-TH" sz="2000" b="1" dirty="0">
                  <a:solidFill>
                    <a:srgbClr val="000000"/>
                  </a:solidFill>
                  <a:effectLst>
                    <a:outerShdw blurRad="38100" dist="38100" dir="2700000" algn="tl">
                      <a:srgbClr val="C0C0C0"/>
                    </a:outerShdw>
                  </a:effectLst>
                  <a:latin typeface="Verdana" panose="020B0604030504040204" pitchFamily="34" charset="0"/>
                  <a:cs typeface="Angsana New" panose="02020603050405020304" pitchFamily="18" charset="-34"/>
                </a:rPr>
                <a:t>บทบาทที่แสดงออกต่อสังคม </a:t>
              </a:r>
              <a:r>
                <a:rPr lang="en-US" altLang="th-TH" sz="2000" b="1" dirty="0" smtClean="0">
                  <a:solidFill>
                    <a:srgbClr val="000000"/>
                  </a:solidFill>
                  <a:effectLst>
                    <a:outerShdw blurRad="38100" dist="38100" dir="2700000" algn="tl">
                      <a:srgbClr val="C0C0C0"/>
                    </a:outerShdw>
                  </a:effectLst>
                  <a:latin typeface="THSarabunPSK" panose="020B0500040200020003" pitchFamily="34" charset="-34"/>
                  <a:cs typeface="THSarabunPSK" panose="020B0500040200020003" pitchFamily="34" charset="-34"/>
                </a:rPr>
                <a:t>(Social </a:t>
              </a:r>
              <a:r>
                <a:rPr lang="en-US" altLang="th-TH" sz="2000" b="1" dirty="0">
                  <a:solidFill>
                    <a:srgbClr val="000000"/>
                  </a:solidFill>
                  <a:effectLst>
                    <a:outerShdw blurRad="38100" dist="38100" dir="2700000" algn="tl">
                      <a:srgbClr val="C0C0C0"/>
                    </a:outerShdw>
                  </a:effectLst>
                  <a:latin typeface="THSarabunPSK" panose="020B0500040200020003" pitchFamily="34" charset="-34"/>
                  <a:cs typeface="THSarabunPSK" panose="020B0500040200020003" pitchFamily="34" charset="-34"/>
                </a:rPr>
                <a:t>Role)</a:t>
              </a:r>
              <a:endParaRPr lang="th-TH" altLang="th-TH" sz="2000" b="1" dirty="0">
                <a:solidFill>
                  <a:srgbClr val="000000"/>
                </a:solidFill>
                <a:effectLst>
                  <a:outerShdw blurRad="38100" dist="38100" dir="2700000" algn="tl">
                    <a:srgbClr val="C0C0C0"/>
                  </a:outerShdw>
                </a:effectLst>
                <a:latin typeface="THSarabunPSK" panose="020B0500040200020003" pitchFamily="34" charset="-34"/>
                <a:cs typeface="THSarabunPSK" panose="020B0500040200020003" pitchFamily="34" charset="-34"/>
              </a:endParaRPr>
            </a:p>
          </p:txBody>
        </p:sp>
        <p:sp>
          <p:nvSpPr>
            <p:cNvPr id="1060872" name="Text Box 8"/>
            <p:cNvSpPr txBox="1">
              <a:spLocks noChangeArrowheads="1"/>
            </p:cNvSpPr>
            <p:nvPr/>
          </p:nvSpPr>
          <p:spPr bwMode="auto">
            <a:xfrm>
              <a:off x="2422058" y="4730287"/>
              <a:ext cx="2732000" cy="461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th-TH" altLang="th-TH" sz="2400" b="1" dirty="0">
                  <a:solidFill>
                    <a:srgbClr val="000000"/>
                  </a:solidFill>
                  <a:effectLst>
                    <a:outerShdw blurRad="38100" dist="38100" dir="2700000" algn="tl">
                      <a:srgbClr val="C0C0C0"/>
                    </a:outerShdw>
                  </a:effectLst>
                  <a:latin typeface="Verdana" panose="020B0604030504040204" pitchFamily="34" charset="0"/>
                  <a:cs typeface="Angsana New" panose="02020603050405020304" pitchFamily="18" charset="-34"/>
                </a:rPr>
                <a:t>ภาพลักษณ์ภายใน</a:t>
              </a:r>
              <a:r>
                <a:rPr lang="en-US" altLang="th-TH" sz="2400" b="1" dirty="0">
                  <a:solidFill>
                    <a:srgbClr val="000000"/>
                  </a:solidFill>
                  <a:effectLst>
                    <a:outerShdw blurRad="38100" dist="38100" dir="2700000" algn="tl">
                      <a:srgbClr val="C0C0C0"/>
                    </a:outerShdw>
                  </a:effectLst>
                  <a:latin typeface="THSarabunPSK" panose="020B0500040200020003" pitchFamily="34" charset="-34"/>
                  <a:cs typeface="THSarabunPSK" panose="020B0500040200020003" pitchFamily="34" charset="-34"/>
                </a:rPr>
                <a:t>(Self Image)</a:t>
              </a:r>
              <a:endParaRPr lang="th-TH" altLang="th-TH" sz="2400" b="1" dirty="0">
                <a:solidFill>
                  <a:srgbClr val="000000"/>
                </a:solidFill>
                <a:effectLst>
                  <a:outerShdw blurRad="38100" dist="38100" dir="2700000" algn="tl">
                    <a:srgbClr val="C0C0C0"/>
                  </a:outerShdw>
                </a:effectLst>
                <a:latin typeface="THSarabunPSK" panose="020B0500040200020003" pitchFamily="34" charset="-34"/>
                <a:cs typeface="THSarabunPSK" panose="020B0500040200020003" pitchFamily="34" charset="-34"/>
              </a:endParaRPr>
            </a:p>
          </p:txBody>
        </p:sp>
        <p:sp>
          <p:nvSpPr>
            <p:cNvPr id="1060873" name="Text Box 9"/>
            <p:cNvSpPr txBox="1">
              <a:spLocks noChangeArrowheads="1"/>
            </p:cNvSpPr>
            <p:nvPr/>
          </p:nvSpPr>
          <p:spPr bwMode="auto">
            <a:xfrm>
              <a:off x="2698957" y="5216601"/>
              <a:ext cx="1713181" cy="461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th-TH" altLang="th-TH" sz="2400" b="1" dirty="0">
                  <a:solidFill>
                    <a:srgbClr val="000000"/>
                  </a:solidFill>
                  <a:effectLst>
                    <a:outerShdw blurRad="38100" dist="38100" dir="2700000" algn="tl">
                      <a:srgbClr val="C0C0C0"/>
                    </a:outerShdw>
                  </a:effectLst>
                  <a:latin typeface="Verdana" panose="020B0604030504040204" pitchFamily="34" charset="0"/>
                  <a:cs typeface="Angsana New" panose="02020603050405020304" pitchFamily="18" charset="-34"/>
                </a:rPr>
                <a:t>อุปนิสัย </a:t>
              </a:r>
              <a:r>
                <a:rPr lang="en-US" altLang="th-TH" sz="1800" dirty="0">
                  <a:solidFill>
                    <a:srgbClr val="000000"/>
                  </a:solidFill>
                  <a:effectLst>
                    <a:outerShdw blurRad="38100" dist="38100" dir="2700000" algn="tl">
                      <a:srgbClr val="C0C0C0"/>
                    </a:outerShdw>
                  </a:effectLst>
                  <a:latin typeface="Verdana" panose="020B0604030504040204" pitchFamily="34" charset="0"/>
                  <a:cs typeface="Angsana New" panose="02020603050405020304" pitchFamily="18" charset="-34"/>
                </a:rPr>
                <a:t>(Traits)</a:t>
              </a:r>
              <a:endParaRPr lang="th-TH" altLang="th-TH" sz="1800" dirty="0">
                <a:solidFill>
                  <a:srgbClr val="000000"/>
                </a:solidFill>
                <a:effectLst>
                  <a:outerShdw blurRad="38100" dist="38100" dir="2700000" algn="tl">
                    <a:srgbClr val="C0C0C0"/>
                  </a:outerShdw>
                </a:effectLst>
                <a:latin typeface="Verdana" panose="020B0604030504040204" pitchFamily="34" charset="0"/>
                <a:cs typeface="Angsana New" panose="02020603050405020304" pitchFamily="18" charset="-34"/>
              </a:endParaRPr>
            </a:p>
          </p:txBody>
        </p:sp>
        <p:sp>
          <p:nvSpPr>
            <p:cNvPr id="1060874" name="Text Box 10"/>
            <p:cNvSpPr txBox="1">
              <a:spLocks noChangeArrowheads="1"/>
            </p:cNvSpPr>
            <p:nvPr/>
          </p:nvSpPr>
          <p:spPr bwMode="auto">
            <a:xfrm>
              <a:off x="2422058" y="5734476"/>
              <a:ext cx="2879962" cy="461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th-TH" altLang="th-TH" sz="2400" b="1" dirty="0">
                  <a:solidFill>
                    <a:srgbClr val="000000"/>
                  </a:solidFill>
                  <a:effectLst>
                    <a:outerShdw blurRad="38100" dist="38100" dir="2700000" algn="tl">
                      <a:srgbClr val="C0C0C0"/>
                    </a:outerShdw>
                  </a:effectLst>
                  <a:latin typeface="Verdana" panose="020B0604030504040204" pitchFamily="34" charset="0"/>
                  <a:cs typeface="Angsana New" panose="02020603050405020304" pitchFamily="18" charset="-34"/>
                </a:rPr>
                <a:t>แรงผลักดันเบื้องลึก </a:t>
              </a:r>
              <a:r>
                <a:rPr lang="en-US" altLang="th-TH" sz="1800" dirty="0">
                  <a:solidFill>
                    <a:srgbClr val="000000"/>
                  </a:solidFill>
                  <a:effectLst>
                    <a:outerShdw blurRad="38100" dist="38100" dir="2700000" algn="tl">
                      <a:srgbClr val="C0C0C0"/>
                    </a:outerShdw>
                  </a:effectLst>
                  <a:latin typeface="Verdana" panose="020B0604030504040204" pitchFamily="34" charset="0"/>
                  <a:cs typeface="Angsana New" panose="02020603050405020304" pitchFamily="18" charset="-34"/>
                </a:rPr>
                <a:t>( Motive)</a:t>
              </a:r>
              <a:endParaRPr lang="th-TH" altLang="th-TH" sz="1800" dirty="0">
                <a:solidFill>
                  <a:srgbClr val="000000"/>
                </a:solidFill>
                <a:effectLst>
                  <a:outerShdw blurRad="38100" dist="38100" dir="2700000" algn="tl">
                    <a:srgbClr val="C0C0C0"/>
                  </a:outerShdw>
                </a:effectLst>
                <a:latin typeface="Verdana" panose="020B0604030504040204" pitchFamily="34" charset="0"/>
                <a:cs typeface="Angsana New" panose="02020603050405020304" pitchFamily="18" charset="-34"/>
              </a:endParaRPr>
            </a:p>
          </p:txBody>
        </p:sp>
        <p:sp>
          <p:nvSpPr>
            <p:cNvPr id="1060876" name="AutoShape 12"/>
            <p:cNvSpPr>
              <a:spLocks noChangeArrowheads="1"/>
            </p:cNvSpPr>
            <p:nvPr/>
          </p:nvSpPr>
          <p:spPr bwMode="auto">
            <a:xfrm rot="16200000">
              <a:off x="7010400" y="4073525"/>
              <a:ext cx="304800" cy="457200"/>
            </a:xfrm>
            <a:prstGeom prst="downArrow">
              <a:avLst>
                <a:gd name="adj1" fmla="val 50000"/>
                <a:gd name="adj2" fmla="val 375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fontAlgn="base">
                <a:spcBef>
                  <a:spcPct val="0"/>
                </a:spcBef>
                <a:spcAft>
                  <a:spcPct val="0"/>
                </a:spcAft>
              </a:pPr>
              <a:endParaRPr lang="th-TH" altLang="th-TH" sz="1800">
                <a:solidFill>
                  <a:srgbClr val="FFCC00"/>
                </a:solidFill>
                <a:latin typeface="Verdana" panose="020B0604030504040204" pitchFamily="34" charset="0"/>
                <a:cs typeface="Angsana New" panose="02020603050405020304" pitchFamily="18" charset="-34"/>
              </a:endParaRPr>
            </a:p>
          </p:txBody>
        </p:sp>
        <p:sp>
          <p:nvSpPr>
            <p:cNvPr id="1060877" name="AutoShape 13"/>
            <p:cNvSpPr>
              <a:spLocks noChangeArrowheads="1"/>
            </p:cNvSpPr>
            <p:nvPr/>
          </p:nvSpPr>
          <p:spPr bwMode="auto">
            <a:xfrm rot="16200000">
              <a:off x="5548396" y="4084168"/>
              <a:ext cx="304800" cy="457200"/>
            </a:xfrm>
            <a:prstGeom prst="downArrow">
              <a:avLst>
                <a:gd name="adj1" fmla="val 50000"/>
                <a:gd name="adj2" fmla="val 375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fontAlgn="base">
                <a:spcBef>
                  <a:spcPct val="0"/>
                </a:spcBef>
                <a:spcAft>
                  <a:spcPct val="0"/>
                </a:spcAft>
              </a:pPr>
              <a:endParaRPr lang="th-TH" altLang="th-TH" sz="1800">
                <a:solidFill>
                  <a:srgbClr val="FFCC00"/>
                </a:solidFill>
                <a:latin typeface="Verdana" panose="020B0604030504040204" pitchFamily="34" charset="0"/>
                <a:cs typeface="Angsana New" panose="02020603050405020304" pitchFamily="18" charset="-34"/>
              </a:endParaRPr>
            </a:p>
          </p:txBody>
        </p:sp>
        <p:sp>
          <p:nvSpPr>
            <p:cNvPr id="1060878" name="Text Box 14"/>
            <p:cNvSpPr txBox="1">
              <a:spLocks noChangeArrowheads="1"/>
            </p:cNvSpPr>
            <p:nvPr/>
          </p:nvSpPr>
          <p:spPr bwMode="auto">
            <a:xfrm>
              <a:off x="5859464" y="4062413"/>
              <a:ext cx="10429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th-TH" altLang="th-TH" sz="2400" b="1">
                  <a:solidFill>
                    <a:srgbClr val="000000"/>
                  </a:solidFill>
                  <a:effectLst>
                    <a:outerShdw blurRad="38100" dist="38100" dir="2700000" algn="tl">
                      <a:srgbClr val="C0C0C0"/>
                    </a:outerShdw>
                  </a:effectLst>
                  <a:latin typeface="Verdana" panose="020B0604030504040204" pitchFamily="34" charset="0"/>
                  <a:cs typeface="Angsana New" panose="02020603050405020304" pitchFamily="18" charset="-34"/>
                </a:rPr>
                <a:t>พฤติกรรม</a:t>
              </a:r>
            </a:p>
          </p:txBody>
        </p:sp>
        <p:sp>
          <p:nvSpPr>
            <p:cNvPr id="1060879" name="Oval 15"/>
            <p:cNvSpPr>
              <a:spLocks noChangeArrowheads="1"/>
            </p:cNvSpPr>
            <p:nvPr/>
          </p:nvSpPr>
          <p:spPr bwMode="auto">
            <a:xfrm>
              <a:off x="7751764" y="1414464"/>
              <a:ext cx="865187" cy="935037"/>
            </a:xfrm>
            <a:prstGeom prst="ellipse">
              <a:avLst/>
            </a:prstGeom>
            <a:solidFill>
              <a:srgbClr val="00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th-TH" altLang="th-TH" sz="2000" b="1" dirty="0">
                  <a:solidFill>
                    <a:srgbClr val="000000"/>
                  </a:solidFill>
                  <a:effectLst>
                    <a:outerShdw blurRad="38100" dist="38100" dir="2700000" algn="tl">
                      <a:srgbClr val="FFFFFF"/>
                    </a:outerShdw>
                  </a:effectLst>
                  <a:latin typeface="Verdana" panose="020B0604030504040204" pitchFamily="34" charset="0"/>
                  <a:cs typeface="Angsana New" panose="02020603050405020304" pitchFamily="18" charset="-34"/>
                </a:rPr>
                <a:t>สมรรถนะ </a:t>
              </a:r>
            </a:p>
          </p:txBody>
        </p:sp>
        <p:sp>
          <p:nvSpPr>
            <p:cNvPr id="1060880" name="Oval 16"/>
            <p:cNvSpPr>
              <a:spLocks noChangeArrowheads="1"/>
            </p:cNvSpPr>
            <p:nvPr/>
          </p:nvSpPr>
          <p:spPr bwMode="auto">
            <a:xfrm>
              <a:off x="9802814" y="3429000"/>
              <a:ext cx="865187" cy="935038"/>
            </a:xfrm>
            <a:prstGeom prst="ellipse">
              <a:avLst/>
            </a:prstGeom>
            <a:solidFill>
              <a:srgbClr val="00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th-TH" altLang="th-TH">
                  <a:solidFill>
                    <a:srgbClr val="000000"/>
                  </a:solidFill>
                  <a:effectLst>
                    <a:outerShdw blurRad="38100" dist="38100" dir="2700000" algn="tl">
                      <a:srgbClr val="FFFFFF"/>
                    </a:outerShdw>
                  </a:effectLst>
                  <a:latin typeface="Verdana" panose="020B0604030504040204" pitchFamily="34" charset="0"/>
                  <a:cs typeface="Angsana New" panose="02020603050405020304" pitchFamily="18" charset="-34"/>
                </a:rPr>
                <a:t>ผลงาน </a:t>
              </a:r>
            </a:p>
          </p:txBody>
        </p:sp>
        <p:sp>
          <p:nvSpPr>
            <p:cNvPr id="1060881" name="Oval 17"/>
            <p:cNvSpPr>
              <a:spLocks noChangeArrowheads="1"/>
            </p:cNvSpPr>
            <p:nvPr/>
          </p:nvSpPr>
          <p:spPr bwMode="auto">
            <a:xfrm>
              <a:off x="7823200" y="2565400"/>
              <a:ext cx="865188" cy="935038"/>
            </a:xfrm>
            <a:prstGeom prst="ellipse">
              <a:avLst/>
            </a:prstGeom>
            <a:solidFill>
              <a:srgbClr val="00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th-TH" altLang="th-TH" sz="2000" b="1" dirty="0">
                  <a:solidFill>
                    <a:srgbClr val="000000"/>
                  </a:solidFill>
                  <a:effectLst>
                    <a:outerShdw blurRad="38100" dist="38100" dir="2700000" algn="tl">
                      <a:srgbClr val="FFFFFF"/>
                    </a:outerShdw>
                  </a:effectLst>
                  <a:latin typeface="Verdana" panose="020B0604030504040204" pitchFamily="34" charset="0"/>
                  <a:cs typeface="Angsana New" panose="02020603050405020304" pitchFamily="18" charset="-34"/>
                </a:rPr>
                <a:t>สมรรถนะ </a:t>
              </a:r>
            </a:p>
          </p:txBody>
        </p:sp>
        <p:sp>
          <p:nvSpPr>
            <p:cNvPr id="1060882" name="Oval 18"/>
            <p:cNvSpPr>
              <a:spLocks noChangeArrowheads="1"/>
            </p:cNvSpPr>
            <p:nvPr/>
          </p:nvSpPr>
          <p:spPr bwMode="auto">
            <a:xfrm>
              <a:off x="7823200" y="3717925"/>
              <a:ext cx="865188" cy="935038"/>
            </a:xfrm>
            <a:prstGeom prst="ellipse">
              <a:avLst/>
            </a:prstGeom>
            <a:solidFill>
              <a:srgbClr val="00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th-TH" altLang="th-TH" sz="2000" b="1">
                  <a:solidFill>
                    <a:srgbClr val="000000"/>
                  </a:solidFill>
                  <a:effectLst>
                    <a:outerShdw blurRad="38100" dist="38100" dir="2700000" algn="tl">
                      <a:srgbClr val="FFFFFF"/>
                    </a:outerShdw>
                  </a:effectLst>
                  <a:latin typeface="Verdana" panose="020B0604030504040204" pitchFamily="34" charset="0"/>
                  <a:cs typeface="Angsana New" panose="02020603050405020304" pitchFamily="18" charset="-34"/>
                </a:rPr>
                <a:t>สมรรถนะ </a:t>
              </a:r>
            </a:p>
          </p:txBody>
        </p:sp>
        <p:sp>
          <p:nvSpPr>
            <p:cNvPr id="1060883" name="Oval 19"/>
            <p:cNvSpPr>
              <a:spLocks noChangeArrowheads="1"/>
            </p:cNvSpPr>
            <p:nvPr/>
          </p:nvSpPr>
          <p:spPr bwMode="auto">
            <a:xfrm>
              <a:off x="7823200" y="4799014"/>
              <a:ext cx="865188" cy="935037"/>
            </a:xfrm>
            <a:prstGeom prst="ellipse">
              <a:avLst/>
            </a:prstGeom>
            <a:solidFill>
              <a:srgbClr val="00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th-TH" altLang="th-TH" sz="2000" b="1" dirty="0">
                  <a:solidFill>
                    <a:srgbClr val="000000"/>
                  </a:solidFill>
                  <a:effectLst>
                    <a:outerShdw blurRad="38100" dist="38100" dir="2700000" algn="tl">
                      <a:srgbClr val="FFFFFF"/>
                    </a:outerShdw>
                  </a:effectLst>
                  <a:latin typeface="Verdana" panose="020B0604030504040204" pitchFamily="34" charset="0"/>
                  <a:cs typeface="Angsana New" panose="02020603050405020304" pitchFamily="18" charset="-34"/>
                </a:rPr>
                <a:t>สมรรถนะ </a:t>
              </a:r>
            </a:p>
          </p:txBody>
        </p:sp>
        <p:sp>
          <p:nvSpPr>
            <p:cNvPr id="1060884" name="Oval 20"/>
            <p:cNvSpPr>
              <a:spLocks noChangeArrowheads="1"/>
            </p:cNvSpPr>
            <p:nvPr/>
          </p:nvSpPr>
          <p:spPr bwMode="auto">
            <a:xfrm>
              <a:off x="7823200" y="5878514"/>
              <a:ext cx="865188" cy="935037"/>
            </a:xfrm>
            <a:prstGeom prst="ellipse">
              <a:avLst/>
            </a:prstGeom>
            <a:solidFill>
              <a:srgbClr val="00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th-TH" altLang="th-TH" sz="2000" b="1">
                  <a:solidFill>
                    <a:srgbClr val="000000"/>
                  </a:solidFill>
                  <a:effectLst>
                    <a:outerShdw blurRad="38100" dist="38100" dir="2700000" algn="tl">
                      <a:srgbClr val="FFFFFF"/>
                    </a:outerShdw>
                  </a:effectLst>
                  <a:latin typeface="Verdana" panose="020B0604030504040204" pitchFamily="34" charset="0"/>
                  <a:cs typeface="Angsana New" panose="02020603050405020304" pitchFamily="18" charset="-34"/>
                </a:rPr>
                <a:t>สมรรถนะ </a:t>
              </a:r>
            </a:p>
          </p:txBody>
        </p:sp>
        <p:sp>
          <p:nvSpPr>
            <p:cNvPr id="1060885" name="Text Box 21"/>
            <p:cNvSpPr txBox="1">
              <a:spLocks noChangeArrowheads="1"/>
            </p:cNvSpPr>
            <p:nvPr/>
          </p:nvSpPr>
          <p:spPr bwMode="auto">
            <a:xfrm>
              <a:off x="8688388" y="1557338"/>
              <a:ext cx="3349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th-TH" altLang="th-TH" sz="3600" b="1">
                  <a:solidFill>
                    <a:srgbClr val="000000"/>
                  </a:solidFill>
                  <a:effectLst>
                    <a:outerShdw blurRad="38100" dist="38100" dir="2700000" algn="tl">
                      <a:srgbClr val="C0C0C0"/>
                    </a:outerShdw>
                  </a:effectLst>
                  <a:latin typeface="Verdana" panose="020B0604030504040204" pitchFamily="34" charset="0"/>
                  <a:cs typeface="Angsana New" panose="02020603050405020304" pitchFamily="18" charset="-34"/>
                </a:rPr>
                <a:t>1</a:t>
              </a:r>
            </a:p>
          </p:txBody>
        </p:sp>
        <p:sp>
          <p:nvSpPr>
            <p:cNvPr id="1060886" name="Text Box 22"/>
            <p:cNvSpPr txBox="1">
              <a:spLocks noChangeArrowheads="1"/>
            </p:cNvSpPr>
            <p:nvPr/>
          </p:nvSpPr>
          <p:spPr bwMode="auto">
            <a:xfrm>
              <a:off x="8759826" y="2708275"/>
              <a:ext cx="3349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th-TH" altLang="th-TH" sz="3600" b="1">
                  <a:solidFill>
                    <a:srgbClr val="000000"/>
                  </a:solidFill>
                  <a:effectLst>
                    <a:outerShdw blurRad="38100" dist="38100" dir="2700000" algn="tl">
                      <a:srgbClr val="C0C0C0"/>
                    </a:outerShdw>
                  </a:effectLst>
                  <a:latin typeface="Verdana" panose="020B0604030504040204" pitchFamily="34" charset="0"/>
                  <a:cs typeface="Angsana New" panose="02020603050405020304" pitchFamily="18" charset="-34"/>
                </a:rPr>
                <a:t>2</a:t>
              </a:r>
            </a:p>
          </p:txBody>
        </p:sp>
        <p:sp>
          <p:nvSpPr>
            <p:cNvPr id="1060887" name="Text Box 23"/>
            <p:cNvSpPr txBox="1">
              <a:spLocks noChangeArrowheads="1"/>
            </p:cNvSpPr>
            <p:nvPr/>
          </p:nvSpPr>
          <p:spPr bwMode="auto">
            <a:xfrm>
              <a:off x="8759826" y="3860800"/>
              <a:ext cx="3349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th-TH" altLang="th-TH" sz="3600" b="1">
                  <a:solidFill>
                    <a:srgbClr val="000000"/>
                  </a:solidFill>
                  <a:effectLst>
                    <a:outerShdw blurRad="38100" dist="38100" dir="2700000" algn="tl">
                      <a:srgbClr val="C0C0C0"/>
                    </a:outerShdw>
                  </a:effectLst>
                  <a:latin typeface="Verdana" panose="020B0604030504040204" pitchFamily="34" charset="0"/>
                  <a:cs typeface="Angsana New" panose="02020603050405020304" pitchFamily="18" charset="-34"/>
                </a:rPr>
                <a:t>3</a:t>
              </a:r>
            </a:p>
          </p:txBody>
        </p:sp>
        <p:sp>
          <p:nvSpPr>
            <p:cNvPr id="1060888" name="Text Box 24"/>
            <p:cNvSpPr txBox="1">
              <a:spLocks noChangeArrowheads="1"/>
            </p:cNvSpPr>
            <p:nvPr/>
          </p:nvSpPr>
          <p:spPr bwMode="auto">
            <a:xfrm>
              <a:off x="8759826" y="4941888"/>
              <a:ext cx="3349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th-TH" altLang="th-TH" sz="3600" b="1">
                  <a:solidFill>
                    <a:srgbClr val="000000"/>
                  </a:solidFill>
                  <a:effectLst>
                    <a:outerShdw blurRad="38100" dist="38100" dir="2700000" algn="tl">
                      <a:srgbClr val="C0C0C0"/>
                    </a:outerShdw>
                  </a:effectLst>
                  <a:latin typeface="Verdana" panose="020B0604030504040204" pitchFamily="34" charset="0"/>
                  <a:cs typeface="Angsana New" panose="02020603050405020304" pitchFamily="18" charset="-34"/>
                </a:rPr>
                <a:t>4</a:t>
              </a:r>
            </a:p>
          </p:txBody>
        </p:sp>
        <p:sp>
          <p:nvSpPr>
            <p:cNvPr id="1060889" name="Text Box 25"/>
            <p:cNvSpPr txBox="1">
              <a:spLocks noChangeArrowheads="1"/>
            </p:cNvSpPr>
            <p:nvPr/>
          </p:nvSpPr>
          <p:spPr bwMode="auto">
            <a:xfrm>
              <a:off x="8832851" y="6021388"/>
              <a:ext cx="3349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th-TH" altLang="th-TH" sz="3600" b="1">
                  <a:solidFill>
                    <a:srgbClr val="000000"/>
                  </a:solidFill>
                  <a:effectLst>
                    <a:outerShdw blurRad="38100" dist="38100" dir="2700000" algn="tl">
                      <a:srgbClr val="C0C0C0"/>
                    </a:outerShdw>
                  </a:effectLst>
                  <a:latin typeface="Verdana" panose="020B0604030504040204" pitchFamily="34" charset="0"/>
                  <a:cs typeface="Angsana New" panose="02020603050405020304" pitchFamily="18" charset="-34"/>
                </a:rPr>
                <a:t>5</a:t>
              </a:r>
            </a:p>
          </p:txBody>
        </p:sp>
        <p:sp>
          <p:nvSpPr>
            <p:cNvPr id="1060896" name="Line 32"/>
            <p:cNvSpPr>
              <a:spLocks noChangeShapeType="1"/>
            </p:cNvSpPr>
            <p:nvPr/>
          </p:nvSpPr>
          <p:spPr bwMode="auto">
            <a:xfrm>
              <a:off x="8759825" y="3068639"/>
              <a:ext cx="1081088" cy="5048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th-TH" sz="2400" b="1">
                <a:solidFill>
                  <a:srgbClr val="000000"/>
                </a:solidFill>
                <a:cs typeface="Angsana New" panose="02020603050405020304" pitchFamily="18" charset="-34"/>
              </a:endParaRPr>
            </a:p>
          </p:txBody>
        </p:sp>
        <p:sp>
          <p:nvSpPr>
            <p:cNvPr id="1060897" name="Line 33"/>
            <p:cNvSpPr>
              <a:spLocks noChangeShapeType="1"/>
            </p:cNvSpPr>
            <p:nvPr/>
          </p:nvSpPr>
          <p:spPr bwMode="auto">
            <a:xfrm>
              <a:off x="8688389" y="1844676"/>
              <a:ext cx="1368425" cy="16557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th-TH" sz="2400" b="1">
                <a:solidFill>
                  <a:srgbClr val="000000"/>
                </a:solidFill>
                <a:cs typeface="Angsana New" panose="02020603050405020304" pitchFamily="18" charset="-34"/>
              </a:endParaRPr>
            </a:p>
          </p:txBody>
        </p:sp>
        <p:sp>
          <p:nvSpPr>
            <p:cNvPr id="1060898" name="Line 34"/>
            <p:cNvSpPr>
              <a:spLocks noChangeShapeType="1"/>
            </p:cNvSpPr>
            <p:nvPr/>
          </p:nvSpPr>
          <p:spPr bwMode="auto">
            <a:xfrm flipV="1">
              <a:off x="8759825" y="4365625"/>
              <a:ext cx="1296988" cy="93503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th-TH" sz="2400" b="1">
                <a:solidFill>
                  <a:srgbClr val="000000"/>
                </a:solidFill>
                <a:cs typeface="Angsana New" panose="02020603050405020304" pitchFamily="18" charset="-34"/>
              </a:endParaRPr>
            </a:p>
          </p:txBody>
        </p:sp>
        <p:sp>
          <p:nvSpPr>
            <p:cNvPr id="1060899" name="Line 35"/>
            <p:cNvSpPr>
              <a:spLocks noChangeShapeType="1"/>
            </p:cNvSpPr>
            <p:nvPr/>
          </p:nvSpPr>
          <p:spPr bwMode="auto">
            <a:xfrm flipV="1">
              <a:off x="8688388" y="4365625"/>
              <a:ext cx="1655762" cy="19431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th-TH" sz="2400" b="1">
                <a:solidFill>
                  <a:srgbClr val="000000"/>
                </a:solidFill>
                <a:cs typeface="Angsana New" panose="02020603050405020304" pitchFamily="18" charset="-34"/>
              </a:endParaRPr>
            </a:p>
          </p:txBody>
        </p:sp>
      </p:grpSp>
      <p:sp>
        <p:nvSpPr>
          <p:cNvPr id="1060900" name="Text Box 36"/>
          <p:cNvSpPr txBox="1">
            <a:spLocks noChangeArrowheads="1"/>
          </p:cNvSpPr>
          <p:nvPr/>
        </p:nvSpPr>
        <p:spPr bwMode="auto">
          <a:xfrm>
            <a:off x="2135188" y="942690"/>
            <a:ext cx="256352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th-TH" altLang="th-TH" sz="3200" b="1" dirty="0">
                <a:solidFill>
                  <a:srgbClr val="000000"/>
                </a:solidFill>
                <a:effectLst>
                  <a:outerShdw blurRad="38100" dist="38100" dir="2700000" algn="tl">
                    <a:srgbClr val="C0C0C0"/>
                  </a:outerShdw>
                </a:effectLst>
                <a:latin typeface="Verdana" panose="020B0604030504040204" pitchFamily="34" charset="0"/>
                <a:cs typeface="Angsana New" panose="02020603050405020304" pitchFamily="18" charset="-34"/>
              </a:rPr>
              <a:t>คุณลักษณะของบุคคล</a:t>
            </a:r>
          </a:p>
        </p:txBody>
      </p:sp>
    </p:spTree>
    <p:extLst>
      <p:ext uri="{BB962C8B-B14F-4D97-AF65-F5344CB8AC3E}">
        <p14:creationId xmlns:p14="http://schemas.microsoft.com/office/powerpoint/2010/main" val="2877193096"/>
      </p:ext>
    </p:ext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ตัวแทนหมายเลขสไลด์ 5"/>
          <p:cNvSpPr>
            <a:spLocks noGrp="1"/>
          </p:cNvSpPr>
          <p:nvPr>
            <p:ph type="sldNum" sz="quarter" idx="12"/>
          </p:nvPr>
        </p:nvSpPr>
        <p:spPr/>
        <p:txBody>
          <a:bodyPr/>
          <a:lstStyle/>
          <a:p>
            <a:fld id="{3975AC45-D13B-4E8B-93AF-C6648CD6FB92}" type="slidenum">
              <a:rPr lang="en-US" altLang="th-TH"/>
              <a:pPr/>
              <a:t>37</a:t>
            </a:fld>
            <a:endParaRPr lang="en-US" altLang="th-TH"/>
          </a:p>
        </p:txBody>
      </p:sp>
      <p:sp>
        <p:nvSpPr>
          <p:cNvPr id="870402" name="Rectangle 2"/>
          <p:cNvSpPr>
            <a:spLocks noGrp="1" noChangeArrowheads="1"/>
          </p:cNvSpPr>
          <p:nvPr>
            <p:ph type="title"/>
          </p:nvPr>
        </p:nvSpPr>
        <p:spPr/>
        <p:txBody>
          <a:bodyPr anchor="ctr"/>
          <a:lstStyle/>
          <a:p>
            <a:r>
              <a:rPr lang="th-TH" altLang="th-TH" sz="3200" dirty="0">
                <a:cs typeface="Angsana New" panose="02020603050405020304" pitchFamily="18" charset="-34"/>
              </a:rPr>
              <a:t>หลักตามแนวคิดของ</a:t>
            </a:r>
            <a:r>
              <a:rPr lang="th-TH" altLang="th-TH" sz="3200" dirty="0">
                <a:solidFill>
                  <a:srgbClr val="0070C0"/>
                </a:solidFill>
                <a:cs typeface="Angsana New" panose="02020603050405020304" pitchFamily="18" charset="-34"/>
              </a:rPr>
              <a:t>แมคคลี</a:t>
            </a:r>
            <a:r>
              <a:rPr lang="th-TH" altLang="th-TH" sz="3200" dirty="0" smtClean="0">
                <a:solidFill>
                  <a:srgbClr val="0070C0"/>
                </a:solidFill>
                <a:cs typeface="Angsana New" panose="02020603050405020304" pitchFamily="18" charset="-34"/>
              </a:rPr>
              <a:t>แลนด์</a:t>
            </a:r>
            <a:r>
              <a:rPr lang="th-TH" altLang="th-TH" sz="3200" dirty="0" smtClean="0">
                <a:cs typeface="Angsana New" panose="02020603050405020304" pitchFamily="18" charset="-34"/>
              </a:rPr>
              <a:t>มีองค์ประกอบ</a:t>
            </a:r>
            <a:r>
              <a:rPr lang="en-US" altLang="th-TH" sz="3200" dirty="0" smtClean="0">
                <a:cs typeface="Angsana New" panose="02020603050405020304" pitchFamily="18" charset="-34"/>
              </a:rPr>
              <a:t> </a:t>
            </a:r>
            <a:r>
              <a:rPr lang="th-TH" altLang="th-TH" sz="3200" dirty="0" smtClean="0">
                <a:cs typeface="Angsana New" panose="02020603050405020304" pitchFamily="18" charset="-34"/>
              </a:rPr>
              <a:t>5 </a:t>
            </a:r>
            <a:r>
              <a:rPr lang="th-TH" altLang="th-TH" sz="3200" dirty="0">
                <a:cs typeface="Angsana New" panose="02020603050405020304" pitchFamily="18" charset="-34"/>
              </a:rPr>
              <a:t>ส่วนคือ </a:t>
            </a:r>
          </a:p>
        </p:txBody>
      </p:sp>
      <p:sp>
        <p:nvSpPr>
          <p:cNvPr id="870403" name="Rectangle 3"/>
          <p:cNvSpPr>
            <a:spLocks noGrp="1" noChangeArrowheads="1"/>
          </p:cNvSpPr>
          <p:nvPr>
            <p:ph type="body" idx="1"/>
          </p:nvPr>
        </p:nvSpPr>
        <p:spPr>
          <a:xfrm>
            <a:off x="1752600" y="1662752"/>
            <a:ext cx="8686800" cy="5181600"/>
          </a:xfrm>
        </p:spPr>
        <p:txBody>
          <a:bodyPr anchor="ctr"/>
          <a:lstStyle/>
          <a:p>
            <a:pPr>
              <a:lnSpc>
                <a:spcPct val="90000"/>
              </a:lnSpc>
            </a:pPr>
            <a:r>
              <a:rPr lang="th-TH" altLang="th-TH" dirty="0">
                <a:cs typeface="Angsana New" panose="02020603050405020304" pitchFamily="18" charset="-34"/>
              </a:rPr>
              <a:t>1. ความรู้ (</a:t>
            </a:r>
            <a:r>
              <a:rPr lang="en-US" altLang="th-TH" dirty="0">
                <a:cs typeface="Angsana New" panose="02020603050405020304" pitchFamily="18" charset="-34"/>
              </a:rPr>
              <a:t>knowledge</a:t>
            </a:r>
            <a:r>
              <a:rPr lang="th-TH" altLang="th-TH" dirty="0">
                <a:cs typeface="Angsana New" panose="02020603050405020304" pitchFamily="18" charset="-34"/>
              </a:rPr>
              <a:t>) คือ ความรู้เฉพาะในเรื่องที่ต้องรู้ เป็นความรู้ที่เป็นสาระสำคัญ  เช่น ความรู้ด้านเครื่องยนต์ เป็นต้น </a:t>
            </a:r>
          </a:p>
          <a:p>
            <a:pPr>
              <a:lnSpc>
                <a:spcPct val="90000"/>
              </a:lnSpc>
            </a:pPr>
            <a:r>
              <a:rPr lang="th-TH" altLang="th-TH" dirty="0">
                <a:cs typeface="Angsana New" panose="02020603050405020304" pitchFamily="18" charset="-34"/>
              </a:rPr>
              <a:t>2. ทักษะ (</a:t>
            </a:r>
            <a:r>
              <a:rPr lang="en-US" altLang="th-TH" dirty="0">
                <a:cs typeface="Angsana New" panose="02020603050405020304" pitchFamily="18" charset="-34"/>
              </a:rPr>
              <a:t>skill</a:t>
            </a:r>
            <a:r>
              <a:rPr lang="th-TH" altLang="th-TH" dirty="0">
                <a:cs typeface="Angsana New" panose="02020603050405020304" pitchFamily="18" charset="-34"/>
              </a:rPr>
              <a:t>) คือ สิ่งที่ต้องการให้ทำได้อย่างมีประสิทธิภาพ เช่น ทักษะทางคอมพิวเตอร์ ทักษะทางการถ่ายทอดความรู้ เป็นต้น ทักษะที่เกิดได้นั้นมาจากพื้นฐานทางความรู้ และสามารถปฏิบัติได้อย่างแคล่วคล่องว่องไว</a:t>
            </a:r>
          </a:p>
          <a:p>
            <a:pPr>
              <a:lnSpc>
                <a:spcPct val="90000"/>
              </a:lnSpc>
            </a:pPr>
            <a:r>
              <a:rPr lang="th-TH" altLang="th-TH" dirty="0">
                <a:cs typeface="Angsana New" panose="02020603050405020304" pitchFamily="18" charset="-34"/>
              </a:rPr>
              <a:t>3. ความคิดเห็นเกี่ยวกับตนเอง (</a:t>
            </a:r>
            <a:r>
              <a:rPr lang="en-US" altLang="th-TH" dirty="0">
                <a:cs typeface="Angsana New" panose="02020603050405020304" pitchFamily="18" charset="-34"/>
              </a:rPr>
              <a:t>self – concept</a:t>
            </a:r>
            <a:r>
              <a:rPr lang="th-TH" altLang="th-TH" dirty="0">
                <a:cs typeface="Angsana New" panose="02020603050405020304" pitchFamily="18" charset="-34"/>
              </a:rPr>
              <a:t>) คือ เจตคติ ค่านิยม และความคิดเห็นเกี่ยวกับภาพลักษณ์ของตน หรือสิ่งที่บุคคลเชื่อว่าตนเองเป็น เช่น ความมั่นใจในตนเอง  เป็นต้น</a:t>
            </a:r>
          </a:p>
          <a:p>
            <a:pPr>
              <a:lnSpc>
                <a:spcPct val="90000"/>
              </a:lnSpc>
            </a:pPr>
            <a:r>
              <a:rPr lang="th-TH" altLang="th-TH" dirty="0">
                <a:cs typeface="Angsana New" panose="02020603050405020304" pitchFamily="18" charset="-34"/>
              </a:rPr>
              <a:t>4. บุคลิกลักษณะประจำตัวของบุคคล (</a:t>
            </a:r>
            <a:r>
              <a:rPr lang="en-US" altLang="th-TH" dirty="0">
                <a:cs typeface="Angsana New" panose="02020603050405020304" pitchFamily="18" charset="-34"/>
              </a:rPr>
              <a:t>traits</a:t>
            </a:r>
            <a:r>
              <a:rPr lang="th-TH" altLang="th-TH" dirty="0">
                <a:cs typeface="Angsana New" panose="02020603050405020304" pitchFamily="18" charset="-34"/>
              </a:rPr>
              <a:t>) เป็นสิ่งที่อธิบายถึงบุคคลนั้น เช่น คนที่น่าเชื่อถือและไว้วางใจได้ หรือมีลักษณะเป็นผู้นำ เป็นต้น</a:t>
            </a:r>
          </a:p>
          <a:p>
            <a:pPr>
              <a:lnSpc>
                <a:spcPct val="90000"/>
              </a:lnSpc>
            </a:pPr>
            <a:r>
              <a:rPr lang="th-TH" altLang="th-TH" dirty="0">
                <a:cs typeface="Angsana New" panose="02020603050405020304" pitchFamily="18" charset="-34"/>
              </a:rPr>
              <a:t>5. แรงจูงใจ/เจตคติ (</a:t>
            </a:r>
            <a:r>
              <a:rPr lang="en-US" altLang="th-TH" dirty="0">
                <a:cs typeface="Angsana New" panose="02020603050405020304" pitchFamily="18" charset="-34"/>
              </a:rPr>
              <a:t>motives / attitude</a:t>
            </a:r>
            <a:r>
              <a:rPr lang="th-TH" altLang="th-TH" dirty="0">
                <a:cs typeface="Angsana New" panose="02020603050405020304" pitchFamily="18" charset="-34"/>
              </a:rPr>
              <a:t>) เป็นแรงจูงใจ หรือแรงขับภายใน ซึ่งทำให้บุคคลแสดงพฤติกรรมที่มุ่งไปสู่เป้าหมาย หรือมุ่งสู่ความสำเร็จ เป็นต้น</a:t>
            </a:r>
          </a:p>
        </p:txBody>
      </p:sp>
    </p:spTree>
    <p:extLst>
      <p:ext uri="{BB962C8B-B14F-4D97-AF65-F5344CB8AC3E}">
        <p14:creationId xmlns:p14="http://schemas.microsoft.com/office/powerpoint/2010/main" val="1413524471"/>
      </p:ext>
    </p:extLst>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ตัวแทนหมายเลขสไลด์ 5"/>
          <p:cNvSpPr>
            <a:spLocks noGrp="1"/>
          </p:cNvSpPr>
          <p:nvPr>
            <p:ph type="sldNum" sz="quarter" idx="12"/>
          </p:nvPr>
        </p:nvSpPr>
        <p:spPr/>
        <p:txBody>
          <a:bodyPr/>
          <a:lstStyle/>
          <a:p>
            <a:fld id="{C022A042-DFD9-454F-B890-86F174C3DA63}" type="slidenum">
              <a:rPr lang="en-US" altLang="th-TH"/>
              <a:pPr/>
              <a:t>38</a:t>
            </a:fld>
            <a:endParaRPr lang="en-US" altLang="th-TH"/>
          </a:p>
        </p:txBody>
      </p:sp>
      <p:sp>
        <p:nvSpPr>
          <p:cNvPr id="898050" name="Rectangle 2"/>
          <p:cNvSpPr>
            <a:spLocks noGrp="1" noChangeArrowheads="1"/>
          </p:cNvSpPr>
          <p:nvPr>
            <p:ph type="title"/>
          </p:nvPr>
        </p:nvSpPr>
        <p:spPr/>
        <p:txBody>
          <a:bodyPr anchor="ctr"/>
          <a:lstStyle/>
          <a:p>
            <a:r>
              <a:rPr lang="en-US" altLang="th-TH" dirty="0">
                <a:cs typeface="Angsana New" panose="02020603050405020304" pitchFamily="18" charset="-34"/>
              </a:rPr>
              <a:t>Hard Skill vs. Soft Skill</a:t>
            </a:r>
          </a:p>
        </p:txBody>
      </p:sp>
      <p:sp>
        <p:nvSpPr>
          <p:cNvPr id="898051" name="Rectangle 3"/>
          <p:cNvSpPr>
            <a:spLocks noGrp="1" noChangeArrowheads="1"/>
          </p:cNvSpPr>
          <p:nvPr>
            <p:ph type="body" idx="1"/>
          </p:nvPr>
        </p:nvSpPr>
        <p:spPr>
          <a:xfrm>
            <a:off x="1542197" y="1752600"/>
            <a:ext cx="8897203" cy="4572000"/>
          </a:xfrm>
        </p:spPr>
        <p:txBody>
          <a:bodyPr anchor="ctr"/>
          <a:lstStyle/>
          <a:p>
            <a:r>
              <a:rPr lang="th-TH" altLang="th-TH" sz="3200" dirty="0">
                <a:latin typeface="AngsanaUPC" panose="02020603050405020304" pitchFamily="18" charset="-34"/>
                <a:cs typeface="AngsanaUPC" panose="02020603050405020304" pitchFamily="18" charset="-34"/>
              </a:rPr>
              <a:t>จะเห็นว่า ส่วนที่เป็นความรู้และทักษะนั้น ถือว่าเป็นส่วนที่แต่ละคนสามารถพัฒนาให้มีขึ้นได้ไม่ยากนัก โดย</a:t>
            </a:r>
            <a:r>
              <a:rPr lang="th-TH" altLang="th-TH" sz="3200" dirty="0">
                <a:solidFill>
                  <a:srgbClr val="0070C0"/>
                </a:solidFill>
                <a:latin typeface="AngsanaUPC" panose="02020603050405020304" pitchFamily="18" charset="-34"/>
                <a:cs typeface="AngsanaUPC" panose="02020603050405020304" pitchFamily="18" charset="-34"/>
              </a:rPr>
              <a:t>อาศัยการค้นคว้า (ทำให้เกิดความรู้ (</a:t>
            </a:r>
            <a:r>
              <a:rPr lang="en-US" altLang="th-TH" sz="3200" dirty="0">
                <a:solidFill>
                  <a:srgbClr val="0070C0"/>
                </a:solidFill>
                <a:latin typeface="AngsanaUPC" panose="02020603050405020304" pitchFamily="18" charset="-34"/>
                <a:cs typeface="AngsanaUPC" panose="02020603050405020304" pitchFamily="18" charset="-34"/>
              </a:rPr>
              <a:t>Knowledge)</a:t>
            </a:r>
            <a:r>
              <a:rPr lang="th-TH" altLang="th-TH" sz="3200" dirty="0">
                <a:solidFill>
                  <a:srgbClr val="0070C0"/>
                </a:solidFill>
                <a:latin typeface="AngsanaUPC" panose="02020603050405020304" pitchFamily="18" charset="-34"/>
                <a:cs typeface="AngsanaUPC" panose="02020603050405020304" pitchFamily="18" charset="-34"/>
              </a:rPr>
              <a:t>) และการฝึกฝนปฏิบัติ (ทำให้เกิดทักษะ (</a:t>
            </a:r>
            <a:r>
              <a:rPr lang="en-US" altLang="th-TH" sz="3200" dirty="0">
                <a:solidFill>
                  <a:srgbClr val="0070C0"/>
                </a:solidFill>
                <a:latin typeface="AngsanaUPC" panose="02020603050405020304" pitchFamily="18" charset="-34"/>
                <a:cs typeface="AngsanaUPC" panose="02020603050405020304" pitchFamily="18" charset="-34"/>
              </a:rPr>
              <a:t>Skill)) </a:t>
            </a:r>
            <a:r>
              <a:rPr lang="th-TH" altLang="th-TH" sz="3200" dirty="0">
                <a:solidFill>
                  <a:srgbClr val="0070C0"/>
                </a:solidFill>
                <a:latin typeface="AngsanaUPC" panose="02020603050405020304" pitchFamily="18" charset="-34"/>
                <a:cs typeface="AngsanaUPC" panose="02020603050405020304" pitchFamily="18" charset="-34"/>
              </a:rPr>
              <a:t>ทั้งสองส่วนนี้ มีนักวิชาการบาง</a:t>
            </a:r>
            <a:r>
              <a:rPr lang="th-TH" altLang="th-TH" sz="3200" dirty="0" smtClean="0">
                <a:solidFill>
                  <a:srgbClr val="0070C0"/>
                </a:solidFill>
                <a:latin typeface="AngsanaUPC" panose="02020603050405020304" pitchFamily="18" charset="-34"/>
                <a:cs typeface="AngsanaUPC" panose="02020603050405020304" pitchFamily="18" charset="-34"/>
              </a:rPr>
              <a:t>ท่าน เรียกว่า </a:t>
            </a:r>
            <a:r>
              <a:rPr lang="en-US" altLang="th-TH" sz="3200" dirty="0">
                <a:solidFill>
                  <a:srgbClr val="0070C0"/>
                </a:solidFill>
                <a:latin typeface="AngsanaUPC" panose="02020603050405020304" pitchFamily="18" charset="-34"/>
                <a:cs typeface="AngsanaUPC" panose="02020603050405020304" pitchFamily="18" charset="-34"/>
              </a:rPr>
              <a:t>“Hard Skills”</a:t>
            </a:r>
            <a:endParaRPr lang="th-TH" altLang="th-TH" sz="3200" dirty="0">
              <a:solidFill>
                <a:srgbClr val="0070C0"/>
              </a:solidFill>
              <a:latin typeface="AngsanaUPC" panose="02020603050405020304" pitchFamily="18" charset="-34"/>
              <a:cs typeface="AngsanaUPC" panose="02020603050405020304" pitchFamily="18" charset="-34"/>
            </a:endParaRPr>
          </a:p>
          <a:p>
            <a:r>
              <a:rPr lang="th-TH" altLang="th-TH" sz="3200" dirty="0">
                <a:latin typeface="AngsanaUPC" panose="02020603050405020304" pitchFamily="18" charset="-34"/>
                <a:cs typeface="AngsanaUPC" panose="02020603050405020304" pitchFamily="18" charset="-34"/>
              </a:rPr>
              <a:t>ในส่วน </a:t>
            </a:r>
            <a:r>
              <a:rPr lang="en-US" altLang="th-TH" sz="3200" dirty="0">
                <a:latin typeface="AngsanaUPC" panose="02020603050405020304" pitchFamily="18" charset="-34"/>
                <a:cs typeface="AngsanaUPC" panose="02020603050405020304" pitchFamily="18" charset="-34"/>
              </a:rPr>
              <a:t>Self-concept </a:t>
            </a:r>
            <a:r>
              <a:rPr lang="th-TH" altLang="th-TH" sz="3200" dirty="0">
                <a:latin typeface="AngsanaUPC" panose="02020603050405020304" pitchFamily="18" charset="-34"/>
                <a:cs typeface="AngsanaUPC" panose="02020603050405020304" pitchFamily="18" charset="-34"/>
              </a:rPr>
              <a:t>(อันเป็นทัศนคติ ค่านิยมและความเห็นเกี่ยวกับภาพลักษณ์ของตนเอง) </a:t>
            </a:r>
            <a:r>
              <a:rPr lang="en-US" altLang="th-TH" sz="3200" dirty="0">
                <a:latin typeface="AngsanaUPC" panose="02020603050405020304" pitchFamily="18" charset="-34"/>
                <a:cs typeface="AngsanaUPC" panose="02020603050405020304" pitchFamily="18" charset="-34"/>
              </a:rPr>
              <a:t>Trait (</a:t>
            </a:r>
            <a:r>
              <a:rPr lang="th-TH" altLang="th-TH" sz="3200" dirty="0">
                <a:latin typeface="AngsanaUPC" panose="02020603050405020304" pitchFamily="18" charset="-34"/>
                <a:cs typeface="AngsanaUPC" panose="02020603050405020304" pitchFamily="18" charset="-34"/>
              </a:rPr>
              <a:t>บุคลิกลักษณะประจำตัวของแต่ละคน) และ </a:t>
            </a:r>
            <a:r>
              <a:rPr lang="en-US" altLang="th-TH" sz="3200" dirty="0">
                <a:latin typeface="AngsanaUPC" panose="02020603050405020304" pitchFamily="18" charset="-34"/>
                <a:cs typeface="AngsanaUPC" panose="02020603050405020304" pitchFamily="18" charset="-34"/>
              </a:rPr>
              <a:t>Motive (</a:t>
            </a:r>
            <a:r>
              <a:rPr lang="th-TH" altLang="th-TH" sz="3200" dirty="0">
                <a:latin typeface="AngsanaUPC" panose="02020603050405020304" pitchFamily="18" charset="-34"/>
                <a:cs typeface="AngsanaUPC" panose="02020603050405020304" pitchFamily="18" charset="-34"/>
              </a:rPr>
              <a:t>แรงจูงใจ</a:t>
            </a:r>
            <a:r>
              <a:rPr lang="en-US" altLang="th-TH" sz="3200" dirty="0">
                <a:latin typeface="AngsanaUPC" panose="02020603050405020304" pitchFamily="18" charset="-34"/>
                <a:cs typeface="AngsanaUPC" panose="02020603050405020304" pitchFamily="18" charset="-34"/>
              </a:rPr>
              <a:t> </a:t>
            </a:r>
            <a:r>
              <a:rPr lang="th-TH" altLang="th-TH" sz="3200" dirty="0">
                <a:latin typeface="AngsanaUPC" panose="02020603050405020304" pitchFamily="18" charset="-34"/>
                <a:cs typeface="AngsanaUPC" panose="02020603050405020304" pitchFamily="18" charset="-34"/>
              </a:rPr>
              <a:t>หรือ แรงขับดันภายในของแต่ละบุคคล)  สิ่งเหล่านี้จะพัฒนาได้ยากกว่า เพราะเป็น</a:t>
            </a:r>
            <a:r>
              <a:rPr lang="th-TH" altLang="th-TH" sz="3200" dirty="0">
                <a:solidFill>
                  <a:srgbClr val="0070C0"/>
                </a:solidFill>
                <a:latin typeface="AngsanaUPC" panose="02020603050405020304" pitchFamily="18" charset="-34"/>
                <a:cs typeface="AngsanaUPC" panose="02020603050405020304" pitchFamily="18" charset="-34"/>
              </a:rPr>
              <a:t>สิ่งที่ซ่อนเร้นอยู่ภายในตัวบุคคล ซึ่ง</a:t>
            </a:r>
            <a:r>
              <a:rPr lang="th-TH" altLang="th-TH" sz="3200" dirty="0" smtClean="0">
                <a:solidFill>
                  <a:srgbClr val="0070C0"/>
                </a:solidFill>
                <a:latin typeface="AngsanaUPC" panose="02020603050405020304" pitchFamily="18" charset="-34"/>
                <a:cs typeface="AngsanaUPC" panose="02020603050405020304" pitchFamily="18" charset="-34"/>
              </a:rPr>
              <a:t>นักวิชาการ เรียกว่า </a:t>
            </a:r>
            <a:r>
              <a:rPr lang="en-US" altLang="th-TH" sz="3200" dirty="0">
                <a:solidFill>
                  <a:srgbClr val="0070C0"/>
                </a:solidFill>
                <a:latin typeface="AngsanaUPC" panose="02020603050405020304" pitchFamily="18" charset="-34"/>
                <a:cs typeface="AngsanaUPC" panose="02020603050405020304" pitchFamily="18" charset="-34"/>
              </a:rPr>
              <a:t>“Soft Skills”</a:t>
            </a:r>
            <a:r>
              <a:rPr lang="en-US" altLang="th-TH" sz="3200" dirty="0">
                <a:latin typeface="AngsanaUPC" panose="02020603050405020304" pitchFamily="18" charset="-34"/>
                <a:cs typeface="AngsanaUPC" panose="02020603050405020304" pitchFamily="18" charset="-34"/>
              </a:rPr>
              <a:t> </a:t>
            </a:r>
            <a:r>
              <a:rPr lang="th-TH" altLang="th-TH" sz="3200" dirty="0">
                <a:latin typeface="AngsanaUPC" panose="02020603050405020304" pitchFamily="18" charset="-34"/>
                <a:cs typeface="AngsanaUPC" panose="02020603050405020304" pitchFamily="18" charset="-34"/>
              </a:rPr>
              <a:t>เช่น ภาวะผู้นำ ความอดทนต่อแรงกดดัน เป็นต้น  </a:t>
            </a:r>
            <a:endParaRPr lang="en-US" altLang="th-TH" sz="3200" dirty="0">
              <a:latin typeface="AngsanaUPC" panose="02020603050405020304" pitchFamily="18" charset="-34"/>
              <a:cs typeface="AngsanaUPC" panose="02020603050405020304" pitchFamily="18" charset="-34"/>
            </a:endParaRPr>
          </a:p>
        </p:txBody>
      </p:sp>
    </p:spTree>
    <p:extLst>
      <p:ext uri="{BB962C8B-B14F-4D97-AF65-F5344CB8AC3E}">
        <p14:creationId xmlns:p14="http://schemas.microsoft.com/office/powerpoint/2010/main" val="3873027255"/>
      </p:ext>
    </p:extLst>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ชื่อเรื่อง 1"/>
          <p:cNvSpPr>
            <a:spLocks noGrp="1"/>
          </p:cNvSpPr>
          <p:nvPr>
            <p:ph type="title"/>
          </p:nvPr>
        </p:nvSpPr>
        <p:spPr>
          <a:xfrm>
            <a:off x="2131659" y="263111"/>
            <a:ext cx="8229600" cy="1000125"/>
          </a:xfrm>
        </p:spPr>
        <p:txBody>
          <a:bodyPr/>
          <a:lstStyle/>
          <a:p>
            <a:pPr algn="ctr" eaLnBrk="1" hangingPunct="1"/>
            <a:r>
              <a:rPr lang="th-TH" altLang="th-TH" b="1" dirty="0" smtClean="0"/>
              <a:t>ทฤษฎีจิตวิเคราะห์</a:t>
            </a:r>
            <a:r>
              <a:rPr lang="th-TH" altLang="th-TH" b="1" dirty="0" err="1" smtClean="0"/>
              <a:t>ของฟรอยด์</a:t>
            </a:r>
            <a:endParaRPr lang="th-TH" altLang="th-TH" dirty="0" smtClean="0"/>
          </a:p>
        </p:txBody>
      </p:sp>
      <p:pic>
        <p:nvPicPr>
          <p:cNvPr id="19459" name="Picture 5" descr="Freud-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781865" y="1838912"/>
            <a:ext cx="4929188" cy="4854575"/>
          </a:xfrm>
          <a:noFill/>
        </p:spPr>
      </p:pic>
    </p:spTree>
    <p:extLst>
      <p:ext uri="{BB962C8B-B14F-4D97-AF65-F5344CB8AC3E}">
        <p14:creationId xmlns:p14="http://schemas.microsoft.com/office/powerpoint/2010/main" val="2183159728"/>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a:bodyPr>
          <a:lstStyle/>
          <a:p>
            <a:pPr algn="ctr"/>
            <a:r>
              <a:rPr lang="th-TH" sz="6600" b="1" dirty="0" smtClean="0">
                <a:solidFill>
                  <a:srgbClr val="FF0000"/>
                </a:solidFill>
              </a:rPr>
              <a:t>คำอธิบาย</a:t>
            </a:r>
            <a:endParaRPr lang="th-TH" sz="6600" b="1" dirty="0">
              <a:solidFill>
                <a:srgbClr val="FF0000"/>
              </a:solidFill>
            </a:endParaRPr>
          </a:p>
        </p:txBody>
      </p:sp>
      <p:sp>
        <p:nvSpPr>
          <p:cNvPr id="3" name="ตัวแทนเนื้อหา 2"/>
          <p:cNvSpPr>
            <a:spLocks noGrp="1"/>
          </p:cNvSpPr>
          <p:nvPr>
            <p:ph idx="1"/>
          </p:nvPr>
        </p:nvSpPr>
        <p:spPr>
          <a:xfrm>
            <a:off x="890953" y="1862797"/>
            <a:ext cx="10559519" cy="3886200"/>
          </a:xfrm>
        </p:spPr>
        <p:txBody>
          <a:bodyPr>
            <a:normAutofit fontScale="92500" lnSpcReduction="20000"/>
          </a:bodyPr>
          <a:lstStyle/>
          <a:p>
            <a:pPr marL="0" indent="0" algn="thaiDist">
              <a:buNone/>
            </a:pPr>
            <a:r>
              <a:rPr lang="th-TH" sz="4800" dirty="0" smtClean="0">
                <a:latin typeface="AngsanaUPC" panose="02020603050405020304" pitchFamily="18" charset="-34"/>
                <a:cs typeface="AngsanaUPC" panose="02020603050405020304" pitchFamily="18" charset="-34"/>
              </a:rPr>
              <a:t> </a:t>
            </a:r>
            <a:r>
              <a:rPr lang="th-TH" sz="4800" dirty="0" smtClean="0">
                <a:solidFill>
                  <a:srgbClr val="0070C0"/>
                </a:solidFill>
                <a:latin typeface="AngsanaUPC" panose="02020603050405020304" pitchFamily="18" charset="-34"/>
                <a:cs typeface="AngsanaUPC" panose="02020603050405020304" pitchFamily="18" charset="-34"/>
              </a:rPr>
              <a:t>ศึกษาเกี่ยวกับวิธีการประเมิน </a:t>
            </a:r>
            <a:r>
              <a:rPr lang="th-TH" sz="4800" dirty="0" smtClean="0">
                <a:latin typeface="AngsanaUPC" panose="02020603050405020304" pitchFamily="18" charset="-34"/>
                <a:cs typeface="AngsanaUPC" panose="02020603050405020304" pitchFamily="18" charset="-34"/>
              </a:rPr>
              <a:t>ได้แก่ การตรวจสอบเอกสาร</a:t>
            </a:r>
          </a:p>
          <a:p>
            <a:pPr marL="0" indent="0" algn="thaiDist">
              <a:buNone/>
            </a:pPr>
            <a:r>
              <a:rPr lang="th-TH" sz="4800" dirty="0" smtClean="0">
                <a:latin typeface="AngsanaUPC" panose="02020603050405020304" pitchFamily="18" charset="-34"/>
                <a:cs typeface="AngsanaUPC" panose="02020603050405020304" pitchFamily="18" charset="-34"/>
              </a:rPr>
              <a:t>ที่เกี่ยวข้องหรือรายละเอียดที่ปรากฏในสมุดประจำตัว </a:t>
            </a:r>
          </a:p>
          <a:p>
            <a:pPr marL="0" indent="0" algn="thaiDist">
              <a:buNone/>
            </a:pPr>
            <a:r>
              <a:rPr lang="th-TH" sz="4800" dirty="0" smtClean="0">
                <a:latin typeface="AngsanaUPC" panose="02020603050405020304" pitchFamily="18" charset="-34"/>
                <a:cs typeface="AngsanaUPC" panose="02020603050405020304" pitchFamily="18" charset="-34"/>
              </a:rPr>
              <a:t>การสัมภาษณ์ หรือการทดสอบทางพฤติกรรม การแสดงผลงาน</a:t>
            </a:r>
          </a:p>
          <a:p>
            <a:pPr marL="0" indent="0" algn="thaiDist">
              <a:buNone/>
            </a:pPr>
            <a:r>
              <a:rPr lang="th-TH" sz="4800" dirty="0" smtClean="0">
                <a:latin typeface="AngsanaUPC" panose="02020603050405020304" pitchFamily="18" charset="-34"/>
                <a:cs typeface="AngsanaUPC" panose="02020603050405020304" pitchFamily="18" charset="-34"/>
              </a:rPr>
              <a:t>ที่ผ่านมา และวิธีการอื่นที่เหมาะสมสำหรับสาขาอาชีพ หรือตำแหน่งงานนั้น รวมถึงการฝึกสาธิต และปฏิบัติเกี่ยวกับการประเมินภายใต้สถานการณ์จำลอง</a:t>
            </a:r>
            <a:endParaRPr lang="th-TH" sz="4800" dirty="0">
              <a:latin typeface="AngsanaUPC" panose="02020603050405020304" pitchFamily="18" charset="-34"/>
              <a:cs typeface="AngsanaUPC" panose="02020603050405020304" pitchFamily="18" charset="-34"/>
            </a:endParaRPr>
          </a:p>
        </p:txBody>
      </p:sp>
    </p:spTree>
    <p:extLst>
      <p:ext uri="{BB962C8B-B14F-4D97-AF65-F5344CB8AC3E}">
        <p14:creationId xmlns:p14="http://schemas.microsoft.com/office/powerpoint/2010/main" val="690253158"/>
      </p:ext>
    </p:extLst>
  </p:cSld>
  <p:clrMapOvr>
    <a:masterClrMapping/>
  </p:clrMapOvr>
  <p:transition spd="med">
    <p:strips dir="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ชื่อเรื่อง 1"/>
          <p:cNvSpPr>
            <a:spLocks noGrp="1"/>
          </p:cNvSpPr>
          <p:nvPr>
            <p:ph type="title"/>
          </p:nvPr>
        </p:nvSpPr>
        <p:spPr>
          <a:xfrm>
            <a:off x="2009776" y="224204"/>
            <a:ext cx="8229600" cy="1143000"/>
          </a:xfrm>
        </p:spPr>
        <p:txBody>
          <a:bodyPr/>
          <a:lstStyle/>
          <a:p>
            <a:pPr algn="ctr" eaLnBrk="1" hangingPunct="1"/>
            <a:r>
              <a:rPr lang="th-TH" altLang="th-TH" b="1" dirty="0" smtClean="0">
                <a:latin typeface="AngsanaUPC" panose="02020603050405020304" pitchFamily="18" charset="-34"/>
                <a:cs typeface="AngsanaUPC" panose="02020603050405020304" pitchFamily="18" charset="-34"/>
              </a:rPr>
              <a:t>ทฤษฎีจิตวิเคราะห์ของ </a:t>
            </a:r>
            <a:r>
              <a:rPr lang="th-TH" altLang="th-TH" b="1" dirty="0" err="1" smtClean="0">
                <a:solidFill>
                  <a:srgbClr val="0070C0"/>
                </a:solidFill>
                <a:latin typeface="AngsanaUPC" panose="02020603050405020304" pitchFamily="18" charset="-34"/>
                <a:cs typeface="AngsanaUPC" panose="02020603050405020304" pitchFamily="18" charset="-34"/>
              </a:rPr>
              <a:t>ฟรอยด์</a:t>
            </a:r>
            <a:endParaRPr lang="th-TH" altLang="th-TH" dirty="0" smtClean="0">
              <a:solidFill>
                <a:srgbClr val="0070C0"/>
              </a:solidFill>
              <a:latin typeface="AngsanaUPC" panose="02020603050405020304" pitchFamily="18" charset="-34"/>
              <a:cs typeface="AngsanaUPC" panose="02020603050405020304" pitchFamily="18" charset="-34"/>
            </a:endParaRPr>
          </a:p>
        </p:txBody>
      </p:sp>
      <p:sp>
        <p:nvSpPr>
          <p:cNvPr id="18435" name="ตัวยึดเนื้อหา 2"/>
          <p:cNvSpPr>
            <a:spLocks noGrp="1"/>
          </p:cNvSpPr>
          <p:nvPr>
            <p:ph idx="1"/>
          </p:nvPr>
        </p:nvSpPr>
        <p:spPr>
          <a:xfrm>
            <a:off x="1881189" y="1733693"/>
            <a:ext cx="8818656" cy="3984719"/>
          </a:xfrm>
        </p:spPr>
        <p:txBody>
          <a:bodyPr/>
          <a:lstStyle/>
          <a:p>
            <a:pPr eaLnBrk="1" hangingPunct="1"/>
            <a:r>
              <a:rPr lang="th-TH" altLang="th-TH" sz="3600" b="1" dirty="0" err="1">
                <a:latin typeface="AngsanaUPC" panose="02020603050405020304" pitchFamily="18" charset="-34"/>
                <a:cs typeface="AngsanaUPC" panose="02020603050405020304" pitchFamily="18" charset="-34"/>
              </a:rPr>
              <a:t>ฟรอยด์</a:t>
            </a:r>
            <a:r>
              <a:rPr lang="th-TH" altLang="th-TH" sz="3600" b="1" dirty="0">
                <a:latin typeface="AngsanaUPC" panose="02020603050405020304" pitchFamily="18" charset="-34"/>
                <a:cs typeface="AngsanaUPC" panose="02020603050405020304" pitchFamily="18" charset="-34"/>
              </a:rPr>
              <a:t> (</a:t>
            </a:r>
            <a:r>
              <a:rPr lang="en-US" altLang="th-TH" sz="3600" b="1" dirty="0">
                <a:latin typeface="AngsanaUPC" panose="02020603050405020304" pitchFamily="18" charset="-34"/>
                <a:cs typeface="AngsanaUPC" panose="02020603050405020304" pitchFamily="18" charset="-34"/>
              </a:rPr>
              <a:t>Sigmund Freud, 1856-1939) </a:t>
            </a:r>
            <a:r>
              <a:rPr lang="th-TH" altLang="th-TH" sz="3600" b="1" dirty="0">
                <a:latin typeface="AngsanaUPC" panose="02020603050405020304" pitchFamily="18" charset="-34"/>
                <a:cs typeface="AngsanaUPC" panose="02020603050405020304" pitchFamily="18" charset="-34"/>
              </a:rPr>
              <a:t>เป็นจิตแพทย์ชาวออสเตรีย เป็นคนแรกที่เห็นความสำคัญของพัฒนาการในวัยเด็ก โดยเชื่อว่าเป็นรากฐานของพัฒนาการของบุคลิกภาพตอนวัยผู้ใหญ่  ตามคำกล่าวของนักกวี </a:t>
            </a:r>
            <a:r>
              <a:rPr lang="en-US" altLang="th-TH" sz="3600" b="1" dirty="0">
                <a:latin typeface="AngsanaUPC" panose="02020603050405020304" pitchFamily="18" charset="-34"/>
                <a:cs typeface="AngsanaUPC" panose="02020603050405020304" pitchFamily="18" charset="-34"/>
              </a:rPr>
              <a:t>Wordsworth </a:t>
            </a:r>
            <a:r>
              <a:rPr lang="th-TH" altLang="th-TH" sz="3600" b="1" dirty="0">
                <a:latin typeface="AngsanaUPC" panose="02020603050405020304" pitchFamily="18" charset="-34"/>
                <a:cs typeface="AngsanaUPC" panose="02020603050405020304" pitchFamily="18" charset="-34"/>
              </a:rPr>
              <a:t>ที่ว่า "</a:t>
            </a:r>
            <a:r>
              <a:rPr lang="en-US" altLang="th-TH" sz="3600" b="1" dirty="0">
                <a:latin typeface="AngsanaUPC" panose="02020603050405020304" pitchFamily="18" charset="-34"/>
                <a:cs typeface="AngsanaUPC" panose="02020603050405020304" pitchFamily="18" charset="-34"/>
              </a:rPr>
              <a:t>The child is father of the man" </a:t>
            </a:r>
            <a:r>
              <a:rPr lang="th-TH" altLang="th-TH" sz="3600" b="1" dirty="0">
                <a:latin typeface="AngsanaUPC" panose="02020603050405020304" pitchFamily="18" charset="-34"/>
                <a:cs typeface="AngsanaUPC" panose="02020603050405020304" pitchFamily="18" charset="-34"/>
              </a:rPr>
              <a:t>และมีความเชื่อว่า </a:t>
            </a:r>
            <a:r>
              <a:rPr lang="en-US" altLang="th-TH" sz="3600" b="1" dirty="0">
                <a:latin typeface="AngsanaUPC" panose="02020603050405020304" pitchFamily="18" charset="-34"/>
                <a:cs typeface="AngsanaUPC" panose="02020603050405020304" pitchFamily="18" charset="-34"/>
              </a:rPr>
              <a:t>5 </a:t>
            </a:r>
            <a:r>
              <a:rPr lang="th-TH" altLang="th-TH" sz="3600" b="1" dirty="0">
                <a:latin typeface="AngsanaUPC" panose="02020603050405020304" pitchFamily="18" charset="-34"/>
                <a:cs typeface="AngsanaUPC" panose="02020603050405020304" pitchFamily="18" charset="-34"/>
              </a:rPr>
              <a:t>ปีแรกของชีวิตมีความสำคัญมาก เป็นระยะวิกฤติของพัฒนาการของชีวิตบุคลิกภาพของผู้ใหญ่ มักจะเป็นผลรวมของพัฒนาการใน </a:t>
            </a:r>
            <a:r>
              <a:rPr lang="en-US" altLang="th-TH" sz="3600" b="1" dirty="0">
                <a:latin typeface="AngsanaUPC" panose="02020603050405020304" pitchFamily="18" charset="-34"/>
                <a:cs typeface="AngsanaUPC" panose="02020603050405020304" pitchFamily="18" charset="-34"/>
              </a:rPr>
              <a:t>5 </a:t>
            </a:r>
            <a:r>
              <a:rPr lang="th-TH" altLang="th-TH" sz="3600" b="1" dirty="0">
                <a:latin typeface="AngsanaUPC" panose="02020603050405020304" pitchFamily="18" charset="-34"/>
                <a:cs typeface="AngsanaUPC" panose="02020603050405020304" pitchFamily="18" charset="-34"/>
              </a:rPr>
              <a:t>ปีแรกของชีวิต</a:t>
            </a:r>
          </a:p>
        </p:txBody>
      </p:sp>
    </p:spTree>
    <p:extLst>
      <p:ext uri="{BB962C8B-B14F-4D97-AF65-F5344CB8AC3E}">
        <p14:creationId xmlns:p14="http://schemas.microsoft.com/office/powerpoint/2010/main" val="3887150307"/>
      </p:ext>
    </p:extLst>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ชื่อเรื่อง 1"/>
          <p:cNvSpPr>
            <a:spLocks noGrp="1"/>
          </p:cNvSpPr>
          <p:nvPr>
            <p:ph type="title"/>
          </p:nvPr>
        </p:nvSpPr>
        <p:spPr/>
        <p:txBody>
          <a:bodyPr/>
          <a:lstStyle/>
          <a:p>
            <a:pPr eaLnBrk="1" hangingPunct="1"/>
            <a:r>
              <a:rPr lang="th-TH" altLang="th-TH" b="1" dirty="0" smtClean="0"/>
              <a:t>ทฤษฎีจิตวิเคราะห์ของฟรอยด์</a:t>
            </a:r>
            <a:endParaRPr lang="th-TH" altLang="th-TH" dirty="0" smtClean="0"/>
          </a:p>
        </p:txBody>
      </p:sp>
      <p:pic>
        <p:nvPicPr>
          <p:cNvPr id="43011"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029803" y="1662633"/>
            <a:ext cx="5851313" cy="4520413"/>
          </a:xfrm>
          <a:noFill/>
        </p:spPr>
      </p:pic>
    </p:spTree>
    <p:extLst>
      <p:ext uri="{BB962C8B-B14F-4D97-AF65-F5344CB8AC3E}">
        <p14:creationId xmlns:p14="http://schemas.microsoft.com/office/powerpoint/2010/main" val="2215389674"/>
      </p:ext>
    </p:extLst>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ชื่อเรื่อง 1"/>
          <p:cNvSpPr>
            <a:spLocks noGrp="1"/>
          </p:cNvSpPr>
          <p:nvPr>
            <p:ph type="title"/>
          </p:nvPr>
        </p:nvSpPr>
        <p:spPr>
          <a:xfrm>
            <a:off x="2839329" y="180903"/>
            <a:ext cx="8229600" cy="1000125"/>
          </a:xfrm>
        </p:spPr>
        <p:txBody>
          <a:bodyPr/>
          <a:lstStyle/>
          <a:p>
            <a:pPr eaLnBrk="1" hangingPunct="1"/>
            <a:r>
              <a:rPr lang="th-TH" altLang="th-TH" b="1" dirty="0"/>
              <a:t>ทฤษฎีจิตวิเคราะห์</a:t>
            </a:r>
            <a:r>
              <a:rPr lang="en-US" altLang="th-TH" b="1" dirty="0"/>
              <a:t>(Psychoanalytic Theory)</a:t>
            </a:r>
            <a:endParaRPr lang="th-TH" altLang="th-TH" dirty="0"/>
          </a:p>
        </p:txBody>
      </p:sp>
      <p:sp>
        <p:nvSpPr>
          <p:cNvPr id="16387" name="ตัวยึดเนื้อหา 2"/>
          <p:cNvSpPr>
            <a:spLocks noGrp="1"/>
          </p:cNvSpPr>
          <p:nvPr>
            <p:ph idx="1"/>
          </p:nvPr>
        </p:nvSpPr>
        <p:spPr>
          <a:xfrm>
            <a:off x="1981200" y="1857376"/>
            <a:ext cx="8229600" cy="4716463"/>
          </a:xfrm>
        </p:spPr>
        <p:txBody>
          <a:bodyPr/>
          <a:lstStyle/>
          <a:p>
            <a:pPr marL="623888" indent="-514350" eaLnBrk="1" hangingPunct="1"/>
            <a:r>
              <a:rPr lang="th-TH" altLang="th-TH" sz="3200" b="1" dirty="0"/>
              <a:t>แนวคิดนี้พยายามอธิบายและศึกษาพฤติกรรมของมนุษย์ในแง่มุมและประเด็นที่สำคัญ ดังนี้</a:t>
            </a:r>
          </a:p>
          <a:p>
            <a:pPr marL="623888" indent="-514350" eaLnBrk="1" hangingPunct="1">
              <a:buFont typeface="Trebuchet MS" panose="020B0603020202020204" pitchFamily="34" charset="0"/>
              <a:buAutoNum type="arabicPeriod"/>
            </a:pPr>
            <a:r>
              <a:rPr lang="th-TH" altLang="th-TH" sz="3200" b="1" dirty="0"/>
              <a:t>บุคคลได้รับผลกระทบจากสิ่งแวดล้อมทั้งทางกายภาพ สังคม และวัฒนธรรม</a:t>
            </a:r>
          </a:p>
          <a:p>
            <a:pPr marL="623888" indent="-514350" eaLnBrk="1" hangingPunct="1">
              <a:buFont typeface="Trebuchet MS" panose="020B0603020202020204" pitchFamily="34" charset="0"/>
              <a:buAutoNum type="arabicPeriod"/>
            </a:pPr>
            <a:r>
              <a:rPr lang="th-TH" altLang="th-TH" sz="3200" b="1" dirty="0"/>
              <a:t>ประสบการณ์ในอดีตมีผลต่อพฤติกรรมในปัจจุบันและอนาคตอย่างไร โดยเน้นว่าประสบการณ์ในวัยเด็กมีอิทธิพลมีอิทธิพลต่อพฤติกรรมต่างๆ ในวัยผู้ใหญ่ทั้งทางบวกและทางลบอย่างไร</a:t>
            </a:r>
          </a:p>
          <a:p>
            <a:pPr marL="623888" indent="-514350" eaLnBrk="1" hangingPunct="1">
              <a:buFont typeface="Trebuchet MS" panose="020B0603020202020204" pitchFamily="34" charset="0"/>
              <a:buAutoNum type="arabicPeriod"/>
            </a:pPr>
            <a:r>
              <a:rPr lang="th-TH" altLang="th-TH" sz="3200" b="1" dirty="0"/>
              <a:t>ประสบการณ์จิตใต้สำนึก ควบคุมและบงการพฤติกรรมของบุคคลอย่างไร</a:t>
            </a:r>
          </a:p>
        </p:txBody>
      </p:sp>
    </p:spTree>
    <p:extLst>
      <p:ext uri="{BB962C8B-B14F-4D97-AF65-F5344CB8AC3E}">
        <p14:creationId xmlns:p14="http://schemas.microsoft.com/office/powerpoint/2010/main" val="4198868802"/>
      </p:ext>
    </p:extLst>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2642382" y="152768"/>
            <a:ext cx="8229600" cy="1000125"/>
          </a:xfrm>
        </p:spPr>
        <p:txBody>
          <a:bodyPr>
            <a:normAutofit/>
          </a:bodyPr>
          <a:lstStyle/>
          <a:p>
            <a:pPr eaLnBrk="1" fontAlgn="auto" hangingPunct="1">
              <a:spcAft>
                <a:spcPts val="0"/>
              </a:spcAft>
              <a:defRPr/>
            </a:pPr>
            <a:r>
              <a:rPr lang="th-TH" b="1" dirty="0" smtClean="0"/>
              <a:t>ทฤษฎีจิตวิเคราะห์</a:t>
            </a:r>
            <a:r>
              <a:rPr lang="en-US" b="1" dirty="0" smtClean="0"/>
              <a:t>(Psychoanalytic Theory)</a:t>
            </a:r>
            <a:endParaRPr lang="th-TH" dirty="0"/>
          </a:p>
        </p:txBody>
      </p:sp>
      <p:sp>
        <p:nvSpPr>
          <p:cNvPr id="17411" name="ตัวยึดเนื้อหา 2"/>
          <p:cNvSpPr>
            <a:spLocks noGrp="1"/>
          </p:cNvSpPr>
          <p:nvPr>
            <p:ph idx="1"/>
          </p:nvPr>
        </p:nvSpPr>
        <p:spPr>
          <a:xfrm>
            <a:off x="1881189" y="1857376"/>
            <a:ext cx="8429625" cy="4716463"/>
          </a:xfrm>
        </p:spPr>
        <p:txBody>
          <a:bodyPr/>
          <a:lstStyle/>
          <a:p>
            <a:pPr marL="623888" indent="-514350" eaLnBrk="1" hangingPunct="1">
              <a:buFont typeface="Trebuchet MS" panose="020B0603020202020204" pitchFamily="34" charset="0"/>
              <a:buAutoNum type="arabicPeriod" startAt="4"/>
            </a:pPr>
            <a:r>
              <a:rPr lang="th-TH" altLang="th-TH" sz="3200" b="1" dirty="0"/>
              <a:t>การพัฒนาของมนุษย์มีขั้นตอนการพัฒนา ไม่มีการข้ามขั้น ทุกขั้นตอนมีความสำคัญและมีผลกระทบต่อพัฒนาการในลำดับขั้นต่อไป  หากพัฒนาการขั้นใดไม่มีเกิดขึ้นในระยะที่ควรพัฒนา </a:t>
            </a:r>
            <a:r>
              <a:rPr lang="en-US" altLang="th-TH" sz="3200" b="1" dirty="0"/>
              <a:t>(Critical Period) </a:t>
            </a:r>
            <a:r>
              <a:rPr lang="th-TH" altLang="th-TH" sz="3200" b="1" dirty="0"/>
              <a:t>จะส่งผลในแง่ลบต่อพัฒนาการและบุคลิกภาพในวัยนั้น</a:t>
            </a:r>
          </a:p>
          <a:p>
            <a:pPr marL="623888" indent="-514350" eaLnBrk="1" hangingPunct="1">
              <a:buFont typeface="Trebuchet MS" panose="020B0603020202020204" pitchFamily="34" charset="0"/>
              <a:buAutoNum type="arabicPeriod" startAt="4"/>
            </a:pPr>
            <a:r>
              <a:rPr lang="th-TH" altLang="th-TH" sz="3200" b="1" dirty="0"/>
              <a:t>อธิบายถึงพฤติกรรมที่ไร้เหตุผล และเบี่ยงเบนจากปกติได้ค่อนข้างชัดเจน</a:t>
            </a:r>
          </a:p>
          <a:p>
            <a:pPr marL="623888" indent="-514350" eaLnBrk="1" hangingPunct="1">
              <a:buFont typeface="Trebuchet MS" panose="020B0603020202020204" pitchFamily="34" charset="0"/>
              <a:buAutoNum type="arabicPeriod" startAt="4"/>
            </a:pPr>
            <a:r>
              <a:rPr lang="th-TH" altLang="th-TH" sz="3200" b="1" dirty="0"/>
              <a:t>ได้ข้อมูลส่วนใหญ่จากการศึกษาบุคคลที่มีปัญหาทางอารมณ์ ทางความคิด และบุคลิกภาพแต่ก็มีแค่ยิ่งต่อการฉายภาพพฤติกรรมปกติให้เห็นชัดเจนขึ้น</a:t>
            </a:r>
          </a:p>
        </p:txBody>
      </p:sp>
    </p:spTree>
    <p:extLst>
      <p:ext uri="{BB962C8B-B14F-4D97-AF65-F5344CB8AC3E}">
        <p14:creationId xmlns:p14="http://schemas.microsoft.com/office/powerpoint/2010/main" val="1004568958"/>
      </p:ext>
    </p:extLst>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ชื่อเรื่อง 1"/>
          <p:cNvSpPr>
            <a:spLocks noGrp="1"/>
          </p:cNvSpPr>
          <p:nvPr>
            <p:ph type="title"/>
          </p:nvPr>
        </p:nvSpPr>
        <p:spPr>
          <a:xfrm>
            <a:off x="2094401" y="197168"/>
            <a:ext cx="8229600" cy="1071562"/>
          </a:xfrm>
        </p:spPr>
        <p:txBody>
          <a:bodyPr/>
          <a:lstStyle/>
          <a:p>
            <a:pPr algn="ctr" eaLnBrk="1" hangingPunct="1"/>
            <a:r>
              <a:rPr lang="th-TH" altLang="th-TH" b="1" dirty="0" smtClean="0"/>
              <a:t>ทฤษฎีจิตวิเคราะห์</a:t>
            </a:r>
            <a:r>
              <a:rPr lang="th-TH" altLang="th-TH" b="1" dirty="0" err="1" smtClean="0"/>
              <a:t>ของฟรอยด์</a:t>
            </a:r>
            <a:endParaRPr lang="th-TH" altLang="th-TH" dirty="0" smtClean="0"/>
          </a:p>
        </p:txBody>
      </p:sp>
      <p:sp>
        <p:nvSpPr>
          <p:cNvPr id="22531" name="ตัวยึดเนื้อหา 2"/>
          <p:cNvSpPr>
            <a:spLocks noGrp="1"/>
          </p:cNvSpPr>
          <p:nvPr>
            <p:ph idx="1"/>
          </p:nvPr>
        </p:nvSpPr>
        <p:spPr>
          <a:xfrm>
            <a:off x="1981200" y="2214564"/>
            <a:ext cx="8229600" cy="4359275"/>
          </a:xfrm>
        </p:spPr>
        <p:txBody>
          <a:bodyPr/>
          <a:lstStyle/>
          <a:p>
            <a:pPr eaLnBrk="1" hangingPunct="1"/>
            <a:r>
              <a:rPr lang="th-TH" altLang="th-TH" sz="3200" b="1" dirty="0" err="1">
                <a:latin typeface="AngsanaUPC" panose="02020603050405020304" pitchFamily="18" charset="-34"/>
                <a:cs typeface="AngsanaUPC" panose="02020603050405020304" pitchFamily="18" charset="-34"/>
              </a:rPr>
              <a:t>ฟรอยด์</a:t>
            </a:r>
            <a:r>
              <a:rPr lang="th-TH" altLang="th-TH" sz="3200" b="1" dirty="0">
                <a:latin typeface="AngsanaUPC" panose="02020603050405020304" pitchFamily="18" charset="-34"/>
                <a:cs typeface="AngsanaUPC" panose="02020603050405020304" pitchFamily="18" charset="-34"/>
              </a:rPr>
              <a:t>เป็นคนแรก ที่ได้ให้ความคิดเกี่ยวกับแรงผลักดันไร้สำนึก (</a:t>
            </a:r>
            <a:r>
              <a:rPr lang="en-US" altLang="th-TH" sz="3200" b="1" dirty="0">
                <a:latin typeface="AngsanaUPC" panose="02020603050405020304" pitchFamily="18" charset="-34"/>
                <a:cs typeface="AngsanaUPC" panose="02020603050405020304" pitchFamily="18" charset="-34"/>
              </a:rPr>
              <a:t>Unconscious drive) </a:t>
            </a:r>
            <a:r>
              <a:rPr lang="th-TH" altLang="th-TH" sz="3200" b="1" dirty="0">
                <a:latin typeface="AngsanaUPC" panose="02020603050405020304" pitchFamily="18" charset="-34"/>
                <a:cs typeface="AngsanaUPC" panose="02020603050405020304" pitchFamily="18" charset="-34"/>
              </a:rPr>
              <a:t>หรือแรงจูงใจไร้สำนึก (</a:t>
            </a:r>
            <a:r>
              <a:rPr lang="en-US" altLang="th-TH" sz="3200" b="1" dirty="0">
                <a:latin typeface="AngsanaUPC" panose="02020603050405020304" pitchFamily="18" charset="-34"/>
                <a:cs typeface="AngsanaUPC" panose="02020603050405020304" pitchFamily="18" charset="-34"/>
              </a:rPr>
              <a:t>Unconscious motivation) </a:t>
            </a:r>
            <a:r>
              <a:rPr lang="th-TH" altLang="th-TH" sz="3200" b="1" dirty="0">
                <a:latin typeface="AngsanaUPC" panose="02020603050405020304" pitchFamily="18" charset="-34"/>
                <a:cs typeface="AngsanaUPC" panose="02020603050405020304" pitchFamily="18" charset="-34"/>
              </a:rPr>
              <a:t>ว่าเป็นสาเหตุสำคัญของพฤติกรรม และมีอิทธิพลต่อบุคลิกภาพของมนุษย์  </a:t>
            </a:r>
            <a:endParaRPr lang="en-US" altLang="th-TH" sz="3200" b="1" dirty="0">
              <a:latin typeface="AngsanaUPC" panose="02020603050405020304" pitchFamily="18" charset="-34"/>
              <a:cs typeface="AngsanaUPC" panose="02020603050405020304" pitchFamily="18" charset="-34"/>
            </a:endParaRPr>
          </a:p>
          <a:p>
            <a:pPr eaLnBrk="1" hangingPunct="1"/>
            <a:r>
              <a:rPr lang="th-TH" altLang="th-TH" sz="3200" b="1" dirty="0" err="1">
                <a:latin typeface="AngsanaUPC" panose="02020603050405020304" pitchFamily="18" charset="-34"/>
                <a:cs typeface="AngsanaUPC" panose="02020603050405020304" pitchFamily="18" charset="-34"/>
              </a:rPr>
              <a:t>ฟรอยด์</a:t>
            </a:r>
            <a:r>
              <a:rPr lang="th-TH" altLang="th-TH" sz="3200" b="1" dirty="0">
                <a:latin typeface="AngsanaUPC" panose="02020603050405020304" pitchFamily="18" charset="-34"/>
                <a:cs typeface="AngsanaUPC" panose="02020603050405020304" pitchFamily="18" charset="-34"/>
              </a:rPr>
              <a:t>อธิบายว่าจิตใจมนุษย์มีสภาพคล้ายภูเขาน้ำแข็งที่ลอยอยู่ในมหาสมุทร  ส่วนที่อยู่เหนือผิวน้ำมีเป็นส่วนน้อย  ส่วนที่อยู่ใต้ผิวน้ำมีเป็นส่วนมาก  </a:t>
            </a:r>
            <a:r>
              <a:rPr lang="th-TH" altLang="th-TH" sz="3200" b="1" dirty="0" err="1">
                <a:latin typeface="AngsanaUPC" panose="02020603050405020304" pitchFamily="18" charset="-34"/>
                <a:cs typeface="AngsanaUPC" panose="02020603050405020304" pitchFamily="18" charset="-34"/>
              </a:rPr>
              <a:t>ฟรอยด์</a:t>
            </a:r>
            <a:r>
              <a:rPr lang="th-TH" altLang="th-TH" sz="3200" b="1" dirty="0">
                <a:latin typeface="AngsanaUPC" panose="02020603050405020304" pitchFamily="18" charset="-34"/>
                <a:cs typeface="AngsanaUPC" panose="02020603050405020304" pitchFamily="18" charset="-34"/>
              </a:rPr>
              <a:t>ได้แบ่งจิตของมนุษย์ออกเป็น </a:t>
            </a:r>
            <a:r>
              <a:rPr lang="en-US" altLang="th-TH" sz="3200" b="1" dirty="0">
                <a:latin typeface="AngsanaUPC" panose="02020603050405020304" pitchFamily="18" charset="-34"/>
                <a:cs typeface="AngsanaUPC" panose="02020603050405020304" pitchFamily="18" charset="-34"/>
              </a:rPr>
              <a:t>3 </a:t>
            </a:r>
            <a:r>
              <a:rPr lang="th-TH" altLang="th-TH" sz="3200" b="1" dirty="0">
                <a:latin typeface="AngsanaUPC" panose="02020603050405020304" pitchFamily="18" charset="-34"/>
                <a:cs typeface="AngsanaUPC" panose="02020603050405020304" pitchFamily="18" charset="-34"/>
              </a:rPr>
              <a:t>ระดับ คือ</a:t>
            </a:r>
            <a:endParaRPr lang="en-US" altLang="th-TH" sz="3200" b="1" dirty="0">
              <a:latin typeface="AngsanaUPC" panose="02020603050405020304" pitchFamily="18" charset="-34"/>
              <a:cs typeface="AngsanaUPC" panose="02020603050405020304" pitchFamily="18" charset="-34"/>
            </a:endParaRPr>
          </a:p>
        </p:txBody>
      </p:sp>
    </p:spTree>
    <p:extLst>
      <p:ext uri="{BB962C8B-B14F-4D97-AF65-F5344CB8AC3E}">
        <p14:creationId xmlns:p14="http://schemas.microsoft.com/office/powerpoint/2010/main" val="1146244882"/>
      </p:ext>
    </p:extLst>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ชื่อเรื่อง 1"/>
          <p:cNvSpPr>
            <a:spLocks noGrp="1"/>
          </p:cNvSpPr>
          <p:nvPr>
            <p:ph type="title"/>
          </p:nvPr>
        </p:nvSpPr>
        <p:spPr>
          <a:xfrm>
            <a:off x="1952625" y="428626"/>
            <a:ext cx="8229600" cy="785813"/>
          </a:xfrm>
        </p:spPr>
        <p:txBody>
          <a:bodyPr/>
          <a:lstStyle/>
          <a:p>
            <a:pPr eaLnBrk="1" hangingPunct="1"/>
            <a:r>
              <a:rPr lang="th-TH" altLang="th-TH" b="1" dirty="0" smtClean="0"/>
              <a:t>ทฤษฎีจิตวิเคราะห์ของฟรอยด์</a:t>
            </a:r>
            <a:endParaRPr lang="th-TH" altLang="th-TH" dirty="0" smtClean="0"/>
          </a:p>
        </p:txBody>
      </p:sp>
      <p:pic>
        <p:nvPicPr>
          <p:cNvPr id="26627" name="Picture 3" descr="freudoh"/>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595689" y="1065214"/>
            <a:ext cx="5286375" cy="5508625"/>
          </a:xfrm>
          <a:noFill/>
        </p:spPr>
      </p:pic>
    </p:spTree>
    <p:extLst>
      <p:ext uri="{BB962C8B-B14F-4D97-AF65-F5344CB8AC3E}">
        <p14:creationId xmlns:p14="http://schemas.microsoft.com/office/powerpoint/2010/main" val="1661175495"/>
      </p:ext>
    </p:extLst>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ชื่อเรื่อง 1"/>
          <p:cNvSpPr>
            <a:spLocks noGrp="1"/>
          </p:cNvSpPr>
          <p:nvPr>
            <p:ph type="title"/>
          </p:nvPr>
        </p:nvSpPr>
        <p:spPr>
          <a:xfrm>
            <a:off x="1981200" y="41544"/>
            <a:ext cx="8229600" cy="1066800"/>
          </a:xfrm>
        </p:spPr>
        <p:txBody>
          <a:bodyPr/>
          <a:lstStyle/>
          <a:p>
            <a:pPr algn="ctr" eaLnBrk="1" hangingPunct="1"/>
            <a:r>
              <a:rPr lang="th-TH" altLang="th-TH" b="1" dirty="0" smtClean="0">
                <a:latin typeface="AngsanaUPC" panose="02020603050405020304" pitchFamily="18" charset="-34"/>
                <a:cs typeface="AngsanaUPC" panose="02020603050405020304" pitchFamily="18" charset="-34"/>
              </a:rPr>
              <a:t>ทฤษฎีจิตวิเคราะห์ของ </a:t>
            </a:r>
            <a:r>
              <a:rPr lang="th-TH" altLang="th-TH" b="1" dirty="0" err="1" smtClean="0">
                <a:latin typeface="AngsanaUPC" panose="02020603050405020304" pitchFamily="18" charset="-34"/>
                <a:cs typeface="AngsanaUPC" panose="02020603050405020304" pitchFamily="18" charset="-34"/>
              </a:rPr>
              <a:t>ฟรอยด์</a:t>
            </a:r>
            <a:endParaRPr lang="th-TH" altLang="th-TH" dirty="0" smtClean="0">
              <a:latin typeface="AngsanaUPC" panose="02020603050405020304" pitchFamily="18" charset="-34"/>
              <a:cs typeface="AngsanaUPC" panose="02020603050405020304" pitchFamily="18" charset="-34"/>
            </a:endParaRPr>
          </a:p>
        </p:txBody>
      </p:sp>
      <p:sp>
        <p:nvSpPr>
          <p:cNvPr id="23555" name="ตัวยึดเนื้อหา 2"/>
          <p:cNvSpPr>
            <a:spLocks noGrp="1"/>
          </p:cNvSpPr>
          <p:nvPr>
            <p:ph idx="1"/>
          </p:nvPr>
        </p:nvSpPr>
        <p:spPr>
          <a:xfrm>
            <a:off x="1981200" y="1785938"/>
            <a:ext cx="8229600" cy="4787900"/>
          </a:xfrm>
        </p:spPr>
        <p:txBody>
          <a:bodyPr/>
          <a:lstStyle/>
          <a:p>
            <a:pPr eaLnBrk="1" hangingPunct="1"/>
            <a:r>
              <a:rPr lang="th-TH" altLang="th-TH" sz="3200" b="1" dirty="0">
                <a:latin typeface="AngsanaUPC" panose="02020603050405020304" pitchFamily="18" charset="-34"/>
                <a:cs typeface="AngsanaUPC" panose="02020603050405020304" pitchFamily="18" charset="-34"/>
              </a:rPr>
              <a:t>จิตสำนึก (</a:t>
            </a:r>
            <a:r>
              <a:rPr lang="en-US" altLang="th-TH" sz="3200" b="1" dirty="0">
                <a:latin typeface="AngsanaUPC" panose="02020603050405020304" pitchFamily="18" charset="-34"/>
                <a:cs typeface="AngsanaUPC" panose="02020603050405020304" pitchFamily="18" charset="-34"/>
              </a:rPr>
              <a:t>Conscious) </a:t>
            </a:r>
            <a:r>
              <a:rPr lang="th-TH" altLang="th-TH" sz="3200" b="1" dirty="0">
                <a:latin typeface="AngsanaUPC" panose="02020603050405020304" pitchFamily="18" charset="-34"/>
                <a:cs typeface="AngsanaUPC" panose="02020603050405020304" pitchFamily="18" charset="-34"/>
              </a:rPr>
              <a:t>ภาวะจิตระดับสำนึกเป็นส่วนของน้ำแข็งที่อยู่เหนือผิวน้ำต้องแสงสวางและอากาศปรากฏแก่สายตา คือ จิตหรือพฤติกรรมที่อยู่ในความควบคุมของสำนึกรู้  เป็นระดับที่ผู้แสดงพฤติกรรมทราบและรู้ตัว</a:t>
            </a:r>
            <a:endParaRPr lang="en-US" altLang="th-TH" sz="3200" b="1" dirty="0">
              <a:latin typeface="AngsanaUPC" panose="02020603050405020304" pitchFamily="18" charset="-34"/>
              <a:cs typeface="AngsanaUPC" panose="02020603050405020304" pitchFamily="18" charset="-34"/>
            </a:endParaRPr>
          </a:p>
          <a:p>
            <a:pPr eaLnBrk="1" hangingPunct="1"/>
            <a:r>
              <a:rPr lang="th-TH" altLang="th-TH" sz="3200" b="1" dirty="0">
                <a:latin typeface="AngsanaUPC" panose="02020603050405020304" pitchFamily="18" charset="-34"/>
                <a:cs typeface="AngsanaUPC" panose="02020603050405020304" pitchFamily="18" charset="-34"/>
              </a:rPr>
              <a:t>จิตก่อนสำนึก (</a:t>
            </a:r>
            <a:r>
              <a:rPr lang="en-US" altLang="th-TH" sz="3200" b="1" dirty="0">
                <a:latin typeface="AngsanaUPC" panose="02020603050405020304" pitchFamily="18" charset="-34"/>
                <a:cs typeface="AngsanaUPC" panose="02020603050405020304" pitchFamily="18" charset="-34"/>
              </a:rPr>
              <a:t>Pre-conscious) </a:t>
            </a:r>
            <a:r>
              <a:rPr lang="th-TH" altLang="th-TH" sz="3200" b="1" dirty="0">
                <a:latin typeface="AngsanaUPC" panose="02020603050405020304" pitchFamily="18" charset="-34"/>
                <a:cs typeface="AngsanaUPC" panose="02020603050405020304" pitchFamily="18" charset="-34"/>
              </a:rPr>
              <a:t>คือส่วนที่อยู่ปริ่มผิวน้ำแจปรากฏขึ้นหรือจมหาบไป  ระดับจิตก่อนสำนึก เป็นสิ่งที่จะดึงขึ้นมา อยู่ในระดับจิตสำนึก ได้ง่าย ถ้าหากมีความจำเป็นหรือต้องการ  เป็นระดับความรู้สึกตัวของบุคคลที่บางครั้งรู้ตัว บางครั้งไม่รู้ตัว</a:t>
            </a:r>
          </a:p>
        </p:txBody>
      </p:sp>
    </p:spTree>
    <p:extLst>
      <p:ext uri="{BB962C8B-B14F-4D97-AF65-F5344CB8AC3E}">
        <p14:creationId xmlns:p14="http://schemas.microsoft.com/office/powerpoint/2010/main" val="1951077511"/>
      </p:ext>
    </p:extLst>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ชื่อเรื่อง 1"/>
          <p:cNvSpPr>
            <a:spLocks noGrp="1"/>
          </p:cNvSpPr>
          <p:nvPr>
            <p:ph type="title"/>
          </p:nvPr>
        </p:nvSpPr>
        <p:spPr>
          <a:xfrm>
            <a:off x="1981200" y="320479"/>
            <a:ext cx="8229600" cy="857250"/>
          </a:xfrm>
        </p:spPr>
        <p:txBody>
          <a:bodyPr/>
          <a:lstStyle/>
          <a:p>
            <a:pPr algn="ctr" eaLnBrk="1" hangingPunct="1"/>
            <a:r>
              <a:rPr lang="th-TH" altLang="th-TH" b="1" dirty="0" smtClean="0">
                <a:latin typeface="AngsanaUPC" panose="02020603050405020304" pitchFamily="18" charset="-34"/>
                <a:cs typeface="AngsanaUPC" panose="02020603050405020304" pitchFamily="18" charset="-34"/>
              </a:rPr>
              <a:t>ทฤษฎีจิตวิเคราะห์</a:t>
            </a:r>
            <a:r>
              <a:rPr lang="th-TH" altLang="th-TH" b="1" dirty="0" err="1" smtClean="0">
                <a:latin typeface="AngsanaUPC" panose="02020603050405020304" pitchFamily="18" charset="-34"/>
                <a:cs typeface="AngsanaUPC" panose="02020603050405020304" pitchFamily="18" charset="-34"/>
              </a:rPr>
              <a:t>ของฟรอยด์</a:t>
            </a:r>
            <a:endParaRPr lang="th-TH" altLang="th-TH" dirty="0" smtClean="0">
              <a:latin typeface="AngsanaUPC" panose="02020603050405020304" pitchFamily="18" charset="-34"/>
              <a:cs typeface="AngsanaUPC" panose="02020603050405020304" pitchFamily="18" charset="-34"/>
            </a:endParaRPr>
          </a:p>
        </p:txBody>
      </p:sp>
      <p:sp>
        <p:nvSpPr>
          <p:cNvPr id="3" name="ตัวยึดเนื้อหา 2"/>
          <p:cNvSpPr>
            <a:spLocks noGrp="1"/>
          </p:cNvSpPr>
          <p:nvPr>
            <p:ph idx="1"/>
          </p:nvPr>
        </p:nvSpPr>
        <p:spPr>
          <a:xfrm>
            <a:off x="1809750" y="1714500"/>
            <a:ext cx="8572500" cy="4859338"/>
          </a:xfrm>
        </p:spPr>
        <p:txBody>
          <a:bodyPr>
            <a:normAutofit lnSpcReduction="10000"/>
          </a:bodyPr>
          <a:lstStyle/>
          <a:p>
            <a:pPr marL="365760" indent="-256032" eaLnBrk="1" fontAlgn="auto" hangingPunct="1">
              <a:spcAft>
                <a:spcPts val="0"/>
              </a:spcAft>
              <a:buClr>
                <a:schemeClr val="accent3"/>
              </a:buClr>
              <a:buFont typeface="Georgia"/>
              <a:buChar char="•"/>
              <a:defRPr/>
            </a:pPr>
            <a:r>
              <a:rPr lang="th-TH" sz="3200" b="1" dirty="0">
                <a:latin typeface="AngsanaUPC" panose="02020603050405020304" pitchFamily="18" charset="-34"/>
                <a:cs typeface="AngsanaUPC" panose="02020603050405020304" pitchFamily="18" charset="-34"/>
              </a:rPr>
              <a:t>จิตไร้สำนึก (</a:t>
            </a:r>
            <a:r>
              <a:rPr lang="en-US" sz="3200" b="1" dirty="0">
                <a:latin typeface="AngsanaUPC" panose="02020603050405020304" pitchFamily="18" charset="-34"/>
                <a:cs typeface="AngsanaUPC" panose="02020603050405020304" pitchFamily="18" charset="-34"/>
              </a:rPr>
              <a:t>Unconscious) </a:t>
            </a:r>
            <a:r>
              <a:rPr lang="th-TH" sz="3200" b="1" dirty="0">
                <a:latin typeface="AngsanaUPC" panose="02020603050405020304" pitchFamily="18" charset="-34"/>
                <a:cs typeface="AngsanaUPC" panose="02020603050405020304" pitchFamily="18" charset="-34"/>
              </a:rPr>
              <a:t>คือส่วนที่จมอยู่ใต้น้ำซึ่งมีปริมาณมหาศาล อยู่ในความมืด ไม่ปรากฏแก่สายตา ห้าม  จิตระดับนี้มีกลไกทางจิตหลายประเภท เช่น แรงจูงใจ อารมณ์ที่ถูกเก็บกด ความรู้สึกนึกคิด ความฝัน ความจำ ฯลฯ  จิตใต้สำนึกสะสมประสบการณ์ในอดีตมากมาย ถูกบีบอัด เก็บกด หรือคอยเพื่อให้ได้สมความปารถนา เพื่อให้ได้จังหวะเหมาะสำหรับตอบสนองต่อสิ่งเร้าอันยังไม่ได้กระทำหรือยังไม่สมปารถนาหรือกระทำไม่ได้ในสภาวะปกติ เช่น จารีตประเพณีห้าม กฎหมาย</a:t>
            </a:r>
          </a:p>
          <a:p>
            <a:pPr marL="365760" indent="-256032" eaLnBrk="1" fontAlgn="auto" hangingPunct="1">
              <a:spcAft>
                <a:spcPts val="0"/>
              </a:spcAft>
              <a:buClr>
                <a:schemeClr val="accent3"/>
              </a:buClr>
              <a:buFont typeface="Georgia"/>
              <a:buChar char="•"/>
              <a:defRPr/>
            </a:pPr>
            <a:r>
              <a:rPr lang="th-TH" sz="3200" b="1" dirty="0">
                <a:latin typeface="AngsanaUPC" panose="02020603050405020304" pitchFamily="18" charset="-34"/>
                <a:cs typeface="AngsanaUPC" panose="02020603050405020304" pitchFamily="18" charset="-34"/>
              </a:rPr>
              <a:t>พลังจิตใต้สำนึกมีอิทธิพลเหนือจิตสำนึกกระตุ้นให้มีพฤติกรรมประจำวันทั่วๆ ไป  เป็นแรงจูงใจให้เกิดพฤติกรรมไร้เหตุผลและผิดปกติในลักษณะต่างๆ  จิตใต้สำนึกนี้มักจะถูกกล่าวถึงในแง่ลบเป็นส่วนใหญ่</a:t>
            </a:r>
            <a:endParaRPr lang="en-US" sz="3200" b="1" dirty="0">
              <a:latin typeface="AngsanaUPC" panose="02020603050405020304" pitchFamily="18" charset="-34"/>
              <a:cs typeface="AngsanaUPC" panose="02020603050405020304" pitchFamily="18" charset="-34"/>
            </a:endParaRPr>
          </a:p>
        </p:txBody>
      </p:sp>
    </p:spTree>
    <p:extLst>
      <p:ext uri="{BB962C8B-B14F-4D97-AF65-F5344CB8AC3E}">
        <p14:creationId xmlns:p14="http://schemas.microsoft.com/office/powerpoint/2010/main" val="2302337869"/>
      </p:ext>
    </p:extLst>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ชื่อเรื่อง 1"/>
          <p:cNvSpPr>
            <a:spLocks noGrp="1"/>
          </p:cNvSpPr>
          <p:nvPr>
            <p:ph type="title"/>
          </p:nvPr>
        </p:nvSpPr>
        <p:spPr>
          <a:xfrm>
            <a:off x="1981201" y="182001"/>
            <a:ext cx="8229600" cy="857250"/>
          </a:xfrm>
        </p:spPr>
        <p:txBody>
          <a:bodyPr/>
          <a:lstStyle/>
          <a:p>
            <a:pPr algn="ctr" eaLnBrk="1" hangingPunct="1"/>
            <a:r>
              <a:rPr lang="th-TH" altLang="th-TH" b="1" dirty="0" smtClean="0"/>
              <a:t>ทฤษฎีจิตวิเคราะห์</a:t>
            </a:r>
            <a:r>
              <a:rPr lang="th-TH" altLang="th-TH" b="1" dirty="0" err="1" smtClean="0"/>
              <a:t>ของฟรอยด์</a:t>
            </a:r>
            <a:endParaRPr lang="th-TH" altLang="th-TH" dirty="0" smtClean="0"/>
          </a:p>
        </p:txBody>
      </p:sp>
      <p:sp>
        <p:nvSpPr>
          <p:cNvPr id="25603" name="ตัวยึดเนื้อหา 2"/>
          <p:cNvSpPr>
            <a:spLocks noGrp="1"/>
          </p:cNvSpPr>
          <p:nvPr>
            <p:ph idx="1"/>
          </p:nvPr>
        </p:nvSpPr>
        <p:spPr>
          <a:xfrm>
            <a:off x="1881189" y="1857376"/>
            <a:ext cx="8429625" cy="4716463"/>
          </a:xfrm>
        </p:spPr>
        <p:txBody>
          <a:bodyPr/>
          <a:lstStyle/>
          <a:p>
            <a:pPr eaLnBrk="1" hangingPunct="1"/>
            <a:r>
              <a:rPr lang="th-TH" altLang="th-TH" sz="3200" b="1" dirty="0"/>
              <a:t>ระดับจิตไร้สำนึกเป็นระดับที่อยู่ในส่วนลึกภายในจิตใจ จะดึงขึ้นมาถึงระดับจิตสำนึกได้ยาก แต่สิ่งที่อยู่ในระดับไร้สำนึกก็มีอิทธิพลอย่างมากต่อพฤติกรรมของมนุษย์  เป็นระดับที่เก็บกด </a:t>
            </a:r>
            <a:r>
              <a:rPr lang="en-US" altLang="th-TH" sz="3200" b="1" dirty="0"/>
              <a:t>(Repress) </a:t>
            </a:r>
            <a:r>
              <a:rPr lang="th-TH" altLang="th-TH" sz="3200" b="1" dirty="0"/>
              <a:t>สิ่งต่างๆ ที่ทำให้รู้สึกเจ็บปวดหรือไม่สบายใจ</a:t>
            </a:r>
            <a:r>
              <a:rPr lang="en-US" altLang="th-TH" sz="3200" b="1" dirty="0"/>
              <a:t>  </a:t>
            </a:r>
            <a:r>
              <a:rPr lang="th-TH" altLang="th-TH" sz="3200" b="1" dirty="0"/>
              <a:t>ให้อยู่ในระดับไม่รู้ตัว แต่สิ่งเหล่านี้จะหลุดออกมาในรูปของ</a:t>
            </a:r>
            <a:r>
              <a:rPr lang="en-US" altLang="th-TH" sz="3200" b="1" dirty="0"/>
              <a:t>  </a:t>
            </a:r>
            <a:r>
              <a:rPr lang="th-TH" altLang="th-TH" sz="3200" b="1" dirty="0"/>
              <a:t>ความฝัน</a:t>
            </a:r>
            <a:r>
              <a:rPr lang="en-US" altLang="th-TH" sz="3200" b="1" dirty="0"/>
              <a:t>  </a:t>
            </a:r>
            <a:r>
              <a:rPr lang="th-TH" altLang="th-TH" sz="3200" b="1" dirty="0"/>
              <a:t>หรือการพูดพลั้งปาก </a:t>
            </a:r>
            <a:r>
              <a:rPr lang="en-US" altLang="th-TH" sz="3200" b="1" dirty="0"/>
              <a:t>(Slipped  Tongue) </a:t>
            </a:r>
            <a:r>
              <a:rPr lang="th-TH" altLang="th-TH" sz="3200" b="1" dirty="0"/>
              <a:t>พลังจิตใต้สำนึกที่ถูกเก็บกดไว้มักแปรรูปเป็นพฤติกรรมผิดปกติ เช่น หวาดระแวง วิตกกังวล ซึมเศร้า นอนไม่หลับ</a:t>
            </a:r>
            <a:endParaRPr lang="en-US" altLang="th-TH" sz="3200" b="1" dirty="0"/>
          </a:p>
        </p:txBody>
      </p:sp>
    </p:spTree>
    <p:extLst>
      <p:ext uri="{BB962C8B-B14F-4D97-AF65-F5344CB8AC3E}">
        <p14:creationId xmlns:p14="http://schemas.microsoft.com/office/powerpoint/2010/main" val="26194315"/>
      </p:ext>
    </p:extLst>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ชื่อเรื่อง 1"/>
          <p:cNvSpPr>
            <a:spLocks noGrp="1"/>
          </p:cNvSpPr>
          <p:nvPr>
            <p:ph type="title"/>
          </p:nvPr>
        </p:nvSpPr>
        <p:spPr>
          <a:xfrm>
            <a:off x="2009775" y="223106"/>
            <a:ext cx="8229600" cy="1000125"/>
          </a:xfrm>
        </p:spPr>
        <p:txBody>
          <a:bodyPr/>
          <a:lstStyle/>
          <a:p>
            <a:pPr algn="ctr" eaLnBrk="1" hangingPunct="1"/>
            <a:r>
              <a:rPr lang="th-TH" altLang="th-TH" b="1" dirty="0" smtClean="0"/>
              <a:t>ทฤษฎีจิตวิเคราะห์</a:t>
            </a:r>
            <a:r>
              <a:rPr lang="th-TH" altLang="th-TH" b="1" dirty="0" err="1" smtClean="0"/>
              <a:t>ของฟรอยด์</a:t>
            </a:r>
            <a:endParaRPr lang="th-TH" altLang="th-TH" dirty="0" smtClean="0"/>
          </a:p>
        </p:txBody>
      </p:sp>
      <p:sp>
        <p:nvSpPr>
          <p:cNvPr id="27651" name="ตัวยึดเนื้อหา 2"/>
          <p:cNvSpPr>
            <a:spLocks noGrp="1"/>
          </p:cNvSpPr>
          <p:nvPr>
            <p:ph idx="1"/>
          </p:nvPr>
        </p:nvSpPr>
        <p:spPr>
          <a:xfrm>
            <a:off x="1952625" y="2000251"/>
            <a:ext cx="8286750" cy="4500563"/>
          </a:xfrm>
        </p:spPr>
        <p:txBody>
          <a:bodyPr/>
          <a:lstStyle/>
          <a:p>
            <a:pPr eaLnBrk="1" hangingPunct="1"/>
            <a:r>
              <a:rPr lang="th-TH" altLang="th-TH" sz="3200" b="1" dirty="0" err="1">
                <a:latin typeface="AngsanaUPC" panose="02020603050405020304" pitchFamily="18" charset="-34"/>
                <a:cs typeface="AngsanaUPC" panose="02020603050405020304" pitchFamily="18" charset="-34"/>
              </a:rPr>
              <a:t>ฟรอยด์</a:t>
            </a:r>
            <a:r>
              <a:rPr lang="th-TH" altLang="th-TH" sz="3200" b="1" dirty="0">
                <a:latin typeface="AngsanaUPC" panose="02020603050405020304" pitchFamily="18" charset="-34"/>
                <a:cs typeface="AngsanaUPC" panose="02020603050405020304" pitchFamily="18" charset="-34"/>
              </a:rPr>
              <a:t>กล่าวว่า มนุษย์เรามีสัญชาติญาณติดตัวมาแต่กำเนิด </a:t>
            </a:r>
            <a:r>
              <a:rPr lang="th-TH" altLang="th-TH" sz="3200" b="1" dirty="0">
                <a:latin typeface="AngsanaUPC" panose="02020603050405020304" pitchFamily="18" charset="-34"/>
                <a:ea typeface="Arial Unicode MS" panose="020B0604020202020204" pitchFamily="34" charset="-128"/>
                <a:cs typeface="AngsanaUPC" panose="02020603050405020304" pitchFamily="18" charset="-34"/>
              </a:rPr>
              <a:t>สัญชาตญาณเป็นตัวขับบุคลิกภาพ พฤติกรรมส่วนใหญ่ถูกกำหนดโดยสัญชาตญาณ  </a:t>
            </a:r>
          </a:p>
          <a:p>
            <a:pPr eaLnBrk="1" hangingPunct="1"/>
            <a:r>
              <a:rPr lang="th-TH" altLang="th-TH" sz="3200" b="1" dirty="0">
                <a:latin typeface="AngsanaUPC" panose="02020603050405020304" pitchFamily="18" charset="-34"/>
                <a:cs typeface="AngsanaUPC" panose="02020603050405020304" pitchFamily="18" charset="-34"/>
              </a:rPr>
              <a:t>สัญชาตญาณบางอย่าง จะถูกเก็บกดไว้ในจิตไร้สำนึก </a:t>
            </a:r>
            <a:r>
              <a:rPr lang="th-TH" altLang="th-TH" sz="3200" b="1" dirty="0" err="1">
                <a:latin typeface="AngsanaUPC" panose="02020603050405020304" pitchFamily="18" charset="-34"/>
                <a:cs typeface="AngsanaUPC" panose="02020603050405020304" pitchFamily="18" charset="-34"/>
              </a:rPr>
              <a:t>ฟรอยด์</a:t>
            </a:r>
            <a:r>
              <a:rPr lang="th-TH" altLang="th-TH" sz="3200" b="1" dirty="0">
                <a:latin typeface="AngsanaUPC" panose="02020603050405020304" pitchFamily="18" charset="-34"/>
                <a:cs typeface="AngsanaUPC" panose="02020603050405020304" pitchFamily="18" charset="-34"/>
              </a:rPr>
              <a:t>ได้ตั้งสมมติฐานว่า มนุษย์เรามีพลังงานอยู่ในตัวตั้งแต่เกิด เรียกพลังงานนี้ว่า</a:t>
            </a:r>
            <a:r>
              <a:rPr lang="en-US" altLang="th-TH" sz="3200" b="1" dirty="0">
                <a:latin typeface="AngsanaUPC" panose="02020603050405020304" pitchFamily="18" charset="-34"/>
                <a:cs typeface="AngsanaUPC" panose="02020603050405020304" pitchFamily="18" charset="-34"/>
              </a:rPr>
              <a:t> "Libido" </a:t>
            </a:r>
            <a:r>
              <a:rPr lang="th-TH" altLang="th-TH" sz="3200" b="1" dirty="0">
                <a:latin typeface="AngsanaUPC" panose="02020603050405020304" pitchFamily="18" charset="-34"/>
                <a:cs typeface="AngsanaUPC" panose="02020603050405020304" pitchFamily="18" charset="-34"/>
              </a:rPr>
              <a:t>เป็นพลังงานที่ทำให้คนเราอยากมีชีวิตอยู่ อยากสร้างสรรค์ และอยากจะมีความรัก มีแรงขับทางด้านเพศ หรือกามารมณ์ (</a:t>
            </a:r>
            <a:r>
              <a:rPr lang="en-US" altLang="th-TH" sz="3200" b="1" dirty="0">
                <a:latin typeface="AngsanaUPC" panose="02020603050405020304" pitchFamily="18" charset="-34"/>
                <a:cs typeface="AngsanaUPC" panose="02020603050405020304" pitchFamily="18" charset="-34"/>
              </a:rPr>
              <a:t>Sex) </a:t>
            </a:r>
            <a:r>
              <a:rPr lang="th-TH" altLang="th-TH" sz="3200" b="1" dirty="0">
                <a:latin typeface="AngsanaUPC" panose="02020603050405020304" pitchFamily="18" charset="-34"/>
                <a:cs typeface="AngsanaUPC" panose="02020603050405020304" pitchFamily="18" charset="-34"/>
              </a:rPr>
              <a:t>เพื่อจุดเป้าหมาย คือความสุขและความพึงพอใจ (</a:t>
            </a:r>
            <a:r>
              <a:rPr lang="en-US" altLang="th-TH" sz="3200" b="1" dirty="0">
                <a:latin typeface="AngsanaUPC" panose="02020603050405020304" pitchFamily="18" charset="-34"/>
                <a:cs typeface="AngsanaUPC" panose="02020603050405020304" pitchFamily="18" charset="-34"/>
              </a:rPr>
              <a:t>Pleasure)</a:t>
            </a:r>
            <a:endParaRPr lang="th-TH" altLang="th-TH" sz="3200" b="1" dirty="0">
              <a:latin typeface="AngsanaUPC" panose="02020603050405020304" pitchFamily="18" charset="-34"/>
              <a:ea typeface="Arial Unicode MS" panose="020B0604020202020204" pitchFamily="34" charset="-128"/>
              <a:cs typeface="AngsanaUPC" panose="02020603050405020304" pitchFamily="18" charset="-34"/>
            </a:endParaRPr>
          </a:p>
        </p:txBody>
      </p:sp>
    </p:spTree>
    <p:extLst>
      <p:ext uri="{BB962C8B-B14F-4D97-AF65-F5344CB8AC3E}">
        <p14:creationId xmlns:p14="http://schemas.microsoft.com/office/powerpoint/2010/main" val="923613939"/>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1625015" y="370891"/>
            <a:ext cx="8911687" cy="1280890"/>
          </a:xfrm>
        </p:spPr>
        <p:txBody>
          <a:bodyPr>
            <a:normAutofit/>
          </a:bodyPr>
          <a:lstStyle/>
          <a:p>
            <a:pPr algn="ctr"/>
            <a:r>
              <a:rPr lang="th-TH" sz="5400" b="1" dirty="0" smtClean="0">
                <a:solidFill>
                  <a:srgbClr val="FF0000"/>
                </a:solidFill>
                <a:latin typeface="AngsanaUPC" panose="02020603050405020304" pitchFamily="18" charset="-34"/>
                <a:cs typeface="AngsanaUPC" panose="02020603050405020304" pitchFamily="18" charset="-34"/>
              </a:rPr>
              <a:t>หัวข้อบรรยาย</a:t>
            </a:r>
            <a:endParaRPr lang="th-TH" sz="5400" b="1" dirty="0">
              <a:solidFill>
                <a:srgbClr val="FF0000"/>
              </a:solidFill>
              <a:latin typeface="AngsanaUPC" panose="02020603050405020304" pitchFamily="18" charset="-34"/>
              <a:cs typeface="AngsanaUPC" panose="02020603050405020304" pitchFamily="18" charset="-34"/>
            </a:endParaRPr>
          </a:p>
        </p:txBody>
      </p:sp>
      <p:sp>
        <p:nvSpPr>
          <p:cNvPr id="3" name="ตัวแทนเนื้อหา 2"/>
          <p:cNvSpPr>
            <a:spLocks noGrp="1"/>
          </p:cNvSpPr>
          <p:nvPr>
            <p:ph idx="1"/>
          </p:nvPr>
        </p:nvSpPr>
        <p:spPr>
          <a:xfrm>
            <a:off x="2025748" y="1477108"/>
            <a:ext cx="8510954" cy="5219113"/>
          </a:xfrm>
        </p:spPr>
        <p:txBody>
          <a:bodyPr>
            <a:normAutofit/>
          </a:bodyPr>
          <a:lstStyle/>
          <a:p>
            <a:pPr marL="0" lvl="0" indent="0">
              <a:buNone/>
            </a:pPr>
            <a:r>
              <a:rPr lang="th-TH" sz="4800" dirty="0" smtClean="0">
                <a:solidFill>
                  <a:prstClr val="black"/>
                </a:solidFill>
                <a:latin typeface="AngsanaUPC" panose="02020603050405020304" pitchFamily="18" charset="-34"/>
                <a:cs typeface="AngsanaUPC" panose="02020603050405020304" pitchFamily="18" charset="-34"/>
              </a:rPr>
              <a:t>   </a:t>
            </a:r>
            <a:r>
              <a:rPr lang="en-US" sz="4800" dirty="0" smtClean="0">
                <a:solidFill>
                  <a:prstClr val="black"/>
                </a:solidFill>
                <a:latin typeface="AngsanaUPC" panose="02020603050405020304" pitchFamily="18" charset="-34"/>
                <a:cs typeface="AngsanaUPC" panose="02020603050405020304" pitchFamily="18" charset="-34"/>
              </a:rPr>
              <a:t>1 </a:t>
            </a:r>
            <a:r>
              <a:rPr lang="th-TH" sz="4800" dirty="0" smtClean="0">
                <a:solidFill>
                  <a:prstClr val="black"/>
                </a:solidFill>
                <a:latin typeface="AngsanaUPC" panose="02020603050405020304" pitchFamily="18" charset="-34"/>
                <a:cs typeface="AngsanaUPC" panose="02020603050405020304" pitchFamily="18" charset="-34"/>
              </a:rPr>
              <a:t>เทคนิคการ</a:t>
            </a:r>
            <a:r>
              <a:rPr lang="th-TH" sz="4800" dirty="0">
                <a:solidFill>
                  <a:prstClr val="black"/>
                </a:solidFill>
                <a:latin typeface="AngsanaUPC" panose="02020603050405020304" pitchFamily="18" charset="-34"/>
                <a:cs typeface="AngsanaUPC" panose="02020603050405020304" pitchFamily="18" charset="-34"/>
              </a:rPr>
              <a:t>ตรวจสอบ</a:t>
            </a:r>
            <a:r>
              <a:rPr lang="th-TH" sz="4800" dirty="0" smtClean="0">
                <a:solidFill>
                  <a:prstClr val="black"/>
                </a:solidFill>
                <a:latin typeface="AngsanaUPC" panose="02020603050405020304" pitchFamily="18" charset="-34"/>
                <a:cs typeface="AngsanaUPC" panose="02020603050405020304" pitchFamily="18" charset="-34"/>
              </a:rPr>
              <a:t>เอกสาร </a:t>
            </a:r>
            <a:endParaRPr lang="th-TH" sz="4800" dirty="0">
              <a:solidFill>
                <a:prstClr val="black"/>
              </a:solidFill>
              <a:latin typeface="AngsanaUPC" panose="02020603050405020304" pitchFamily="18" charset="-34"/>
              <a:cs typeface="AngsanaUPC" panose="02020603050405020304" pitchFamily="18" charset="-34"/>
            </a:endParaRPr>
          </a:p>
          <a:p>
            <a:pPr marL="0" lvl="0" indent="0">
              <a:buNone/>
            </a:pPr>
            <a:r>
              <a:rPr lang="en-US" sz="4800" dirty="0" smtClean="0">
                <a:solidFill>
                  <a:prstClr val="black"/>
                </a:solidFill>
                <a:latin typeface="AngsanaUPC" panose="02020603050405020304" pitchFamily="18" charset="-34"/>
                <a:cs typeface="AngsanaUPC" panose="02020603050405020304" pitchFamily="18" charset="-34"/>
              </a:rPr>
              <a:t>   2 </a:t>
            </a:r>
            <a:r>
              <a:rPr lang="th-TH" sz="4800" dirty="0" smtClean="0">
                <a:solidFill>
                  <a:prstClr val="black"/>
                </a:solidFill>
                <a:latin typeface="AngsanaUPC" panose="02020603050405020304" pitchFamily="18" charset="-34"/>
                <a:cs typeface="AngsanaUPC" panose="02020603050405020304" pitchFamily="18" charset="-34"/>
              </a:rPr>
              <a:t>เทคนิคการ</a:t>
            </a:r>
            <a:r>
              <a:rPr lang="th-TH" sz="4800" dirty="0">
                <a:solidFill>
                  <a:prstClr val="black"/>
                </a:solidFill>
                <a:latin typeface="AngsanaUPC" panose="02020603050405020304" pitchFamily="18" charset="-34"/>
                <a:cs typeface="AngsanaUPC" panose="02020603050405020304" pitchFamily="18" charset="-34"/>
              </a:rPr>
              <a:t>สัมภาษณ์ </a:t>
            </a:r>
            <a:endParaRPr lang="en-US" sz="4800" dirty="0" smtClean="0">
              <a:solidFill>
                <a:prstClr val="black"/>
              </a:solidFill>
              <a:latin typeface="AngsanaUPC" panose="02020603050405020304" pitchFamily="18" charset="-34"/>
              <a:cs typeface="AngsanaUPC" panose="02020603050405020304" pitchFamily="18" charset="-34"/>
            </a:endParaRPr>
          </a:p>
          <a:p>
            <a:pPr marL="0" lvl="0" indent="0">
              <a:buNone/>
            </a:pPr>
            <a:r>
              <a:rPr lang="en-US" sz="4800" dirty="0">
                <a:solidFill>
                  <a:prstClr val="black"/>
                </a:solidFill>
                <a:latin typeface="AngsanaUPC" panose="02020603050405020304" pitchFamily="18" charset="-34"/>
                <a:cs typeface="AngsanaUPC" panose="02020603050405020304" pitchFamily="18" charset="-34"/>
              </a:rPr>
              <a:t> </a:t>
            </a:r>
            <a:r>
              <a:rPr lang="en-US" sz="4800" dirty="0" smtClean="0">
                <a:solidFill>
                  <a:prstClr val="black"/>
                </a:solidFill>
                <a:latin typeface="AngsanaUPC" panose="02020603050405020304" pitchFamily="18" charset="-34"/>
                <a:cs typeface="AngsanaUPC" panose="02020603050405020304" pitchFamily="18" charset="-34"/>
              </a:rPr>
              <a:t>  3 </a:t>
            </a:r>
            <a:r>
              <a:rPr lang="th-TH" sz="4800" dirty="0" smtClean="0">
                <a:solidFill>
                  <a:prstClr val="black"/>
                </a:solidFill>
                <a:latin typeface="AngsanaUPC" panose="02020603050405020304" pitchFamily="18" charset="-34"/>
                <a:cs typeface="AngsanaUPC" panose="02020603050405020304" pitchFamily="18" charset="-34"/>
              </a:rPr>
              <a:t>เทคนิคการ</a:t>
            </a:r>
            <a:r>
              <a:rPr lang="th-TH" sz="4800" dirty="0">
                <a:solidFill>
                  <a:prstClr val="black"/>
                </a:solidFill>
                <a:latin typeface="AngsanaUPC" panose="02020603050405020304" pitchFamily="18" charset="-34"/>
                <a:cs typeface="AngsanaUPC" panose="02020603050405020304" pitchFamily="18" charset="-34"/>
              </a:rPr>
              <a:t>ทดสอบทางพฤติกรรม </a:t>
            </a:r>
            <a:endParaRPr lang="en-US" sz="4800" dirty="0" smtClean="0">
              <a:solidFill>
                <a:prstClr val="black"/>
              </a:solidFill>
              <a:latin typeface="AngsanaUPC" panose="02020603050405020304" pitchFamily="18" charset="-34"/>
              <a:cs typeface="AngsanaUPC" panose="02020603050405020304" pitchFamily="18" charset="-34"/>
            </a:endParaRPr>
          </a:p>
          <a:p>
            <a:pPr marL="0" lvl="0" indent="0">
              <a:buNone/>
            </a:pPr>
            <a:r>
              <a:rPr lang="en-US" sz="4800" dirty="0">
                <a:solidFill>
                  <a:prstClr val="black"/>
                </a:solidFill>
                <a:latin typeface="AngsanaUPC" panose="02020603050405020304" pitchFamily="18" charset="-34"/>
                <a:cs typeface="AngsanaUPC" panose="02020603050405020304" pitchFamily="18" charset="-34"/>
              </a:rPr>
              <a:t> </a:t>
            </a:r>
            <a:r>
              <a:rPr lang="en-US" sz="4800" dirty="0" smtClean="0">
                <a:solidFill>
                  <a:prstClr val="black"/>
                </a:solidFill>
                <a:latin typeface="AngsanaUPC" panose="02020603050405020304" pitchFamily="18" charset="-34"/>
                <a:cs typeface="AngsanaUPC" panose="02020603050405020304" pitchFamily="18" charset="-34"/>
              </a:rPr>
              <a:t>  4 </a:t>
            </a:r>
            <a:r>
              <a:rPr lang="th-TH" sz="4800" dirty="0" smtClean="0">
                <a:solidFill>
                  <a:prstClr val="black"/>
                </a:solidFill>
                <a:latin typeface="AngsanaUPC" panose="02020603050405020304" pitchFamily="18" charset="-34"/>
                <a:cs typeface="AngsanaUPC" panose="02020603050405020304" pitchFamily="18" charset="-34"/>
              </a:rPr>
              <a:t>เทคนิควิธีการ</a:t>
            </a:r>
            <a:r>
              <a:rPr lang="th-TH" sz="4800" dirty="0">
                <a:solidFill>
                  <a:prstClr val="black"/>
                </a:solidFill>
                <a:latin typeface="AngsanaUPC" panose="02020603050405020304" pitchFamily="18" charset="-34"/>
                <a:cs typeface="AngsanaUPC" panose="02020603050405020304" pitchFamily="18" charset="-34"/>
              </a:rPr>
              <a:t>อื่นที่เหมาะสมสำหรับสาขาอาชีพ </a:t>
            </a:r>
            <a:endParaRPr lang="en-US" sz="4800" dirty="0" smtClean="0">
              <a:solidFill>
                <a:prstClr val="black"/>
              </a:solidFill>
              <a:latin typeface="AngsanaUPC" panose="02020603050405020304" pitchFamily="18" charset="-34"/>
              <a:cs typeface="AngsanaUPC" panose="02020603050405020304" pitchFamily="18" charset="-34"/>
            </a:endParaRPr>
          </a:p>
          <a:p>
            <a:pPr marL="0" lvl="0" indent="0">
              <a:buNone/>
            </a:pPr>
            <a:r>
              <a:rPr lang="en-US" sz="4800" dirty="0">
                <a:solidFill>
                  <a:prstClr val="black"/>
                </a:solidFill>
                <a:latin typeface="AngsanaUPC" panose="02020603050405020304" pitchFamily="18" charset="-34"/>
                <a:cs typeface="AngsanaUPC" panose="02020603050405020304" pitchFamily="18" charset="-34"/>
              </a:rPr>
              <a:t> </a:t>
            </a:r>
            <a:r>
              <a:rPr lang="en-US" sz="4800" dirty="0" smtClean="0">
                <a:solidFill>
                  <a:prstClr val="black"/>
                </a:solidFill>
                <a:latin typeface="AngsanaUPC" panose="02020603050405020304" pitchFamily="18" charset="-34"/>
                <a:cs typeface="AngsanaUPC" panose="02020603050405020304" pitchFamily="18" charset="-34"/>
              </a:rPr>
              <a:t>  5 </a:t>
            </a:r>
            <a:r>
              <a:rPr lang="th-TH" sz="4800" dirty="0" smtClean="0">
                <a:solidFill>
                  <a:prstClr val="black"/>
                </a:solidFill>
                <a:latin typeface="AngsanaUPC" panose="02020603050405020304" pitchFamily="18" charset="-34"/>
                <a:cs typeface="AngsanaUPC" panose="02020603050405020304" pitchFamily="18" charset="-34"/>
              </a:rPr>
              <a:t>การ</a:t>
            </a:r>
            <a:r>
              <a:rPr lang="th-TH" sz="4800" dirty="0">
                <a:solidFill>
                  <a:prstClr val="black"/>
                </a:solidFill>
                <a:latin typeface="AngsanaUPC" panose="02020603050405020304" pitchFamily="18" charset="-34"/>
                <a:cs typeface="AngsanaUPC" panose="02020603050405020304" pitchFamily="18" charset="-34"/>
              </a:rPr>
              <a:t>ฝึก</a:t>
            </a:r>
            <a:r>
              <a:rPr lang="th-TH" sz="4800" dirty="0" smtClean="0">
                <a:solidFill>
                  <a:prstClr val="black"/>
                </a:solidFill>
                <a:latin typeface="AngsanaUPC" panose="02020603050405020304" pitchFamily="18" charset="-34"/>
                <a:cs typeface="AngsanaUPC" panose="02020603050405020304" pitchFamily="18" charset="-34"/>
              </a:rPr>
              <a:t>สาธิตและ</a:t>
            </a:r>
            <a:r>
              <a:rPr lang="th-TH" sz="4800" dirty="0">
                <a:solidFill>
                  <a:prstClr val="black"/>
                </a:solidFill>
                <a:latin typeface="AngsanaUPC" panose="02020603050405020304" pitchFamily="18" charset="-34"/>
                <a:cs typeface="AngsanaUPC" panose="02020603050405020304" pitchFamily="18" charset="-34"/>
              </a:rPr>
              <a:t>ปฏิบัติเกี่ยวกับการ</a:t>
            </a:r>
            <a:r>
              <a:rPr lang="th-TH" sz="4800" dirty="0" smtClean="0">
                <a:solidFill>
                  <a:prstClr val="black"/>
                </a:solidFill>
                <a:latin typeface="AngsanaUPC" panose="02020603050405020304" pitchFamily="18" charset="-34"/>
                <a:cs typeface="AngsanaUPC" panose="02020603050405020304" pitchFamily="18" charset="-34"/>
              </a:rPr>
              <a:t>ประเมิน</a:t>
            </a:r>
          </a:p>
          <a:p>
            <a:pPr marL="0" lvl="0" indent="0">
              <a:buNone/>
            </a:pPr>
            <a:r>
              <a:rPr lang="th-TH" sz="4800" dirty="0" smtClean="0">
                <a:solidFill>
                  <a:prstClr val="black"/>
                </a:solidFill>
                <a:latin typeface="AngsanaUPC" panose="02020603050405020304" pitchFamily="18" charset="-34"/>
                <a:cs typeface="AngsanaUPC" panose="02020603050405020304" pitchFamily="18" charset="-34"/>
              </a:rPr>
              <a:t>       ภายใต้สถานการณ์</a:t>
            </a:r>
            <a:r>
              <a:rPr lang="th-TH" sz="4800" dirty="0">
                <a:solidFill>
                  <a:prstClr val="black"/>
                </a:solidFill>
                <a:latin typeface="AngsanaUPC" panose="02020603050405020304" pitchFamily="18" charset="-34"/>
                <a:cs typeface="AngsanaUPC" panose="02020603050405020304" pitchFamily="18" charset="-34"/>
              </a:rPr>
              <a:t>จำลอง</a:t>
            </a:r>
          </a:p>
          <a:p>
            <a:endParaRPr lang="th-TH" dirty="0"/>
          </a:p>
        </p:txBody>
      </p:sp>
    </p:spTree>
    <p:extLst>
      <p:ext uri="{BB962C8B-B14F-4D97-AF65-F5344CB8AC3E}">
        <p14:creationId xmlns:p14="http://schemas.microsoft.com/office/powerpoint/2010/main" val="70194104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ชื่อเรื่อง 1"/>
          <p:cNvSpPr>
            <a:spLocks noGrp="1"/>
          </p:cNvSpPr>
          <p:nvPr>
            <p:ph type="title"/>
          </p:nvPr>
        </p:nvSpPr>
        <p:spPr>
          <a:xfrm>
            <a:off x="1981200" y="0"/>
            <a:ext cx="8229600" cy="1000125"/>
          </a:xfrm>
        </p:spPr>
        <p:txBody>
          <a:bodyPr/>
          <a:lstStyle/>
          <a:p>
            <a:pPr algn="ctr" eaLnBrk="1" hangingPunct="1"/>
            <a:r>
              <a:rPr lang="th-TH" altLang="th-TH" b="1" dirty="0" smtClean="0"/>
              <a:t>ทฤษฎีจิตวิเคราะห์</a:t>
            </a:r>
            <a:r>
              <a:rPr lang="th-TH" altLang="th-TH" b="1" dirty="0" err="1" smtClean="0"/>
              <a:t>ของฟรอยด์</a:t>
            </a:r>
            <a:endParaRPr lang="th-TH" altLang="th-TH" dirty="0" smtClean="0"/>
          </a:p>
        </p:txBody>
      </p:sp>
      <p:sp>
        <p:nvSpPr>
          <p:cNvPr id="29699" name="ตัวยึดเนื้อหา 2"/>
          <p:cNvSpPr>
            <a:spLocks noGrp="1"/>
          </p:cNvSpPr>
          <p:nvPr>
            <p:ph idx="1"/>
          </p:nvPr>
        </p:nvSpPr>
        <p:spPr>
          <a:xfrm>
            <a:off x="1981200" y="1714501"/>
            <a:ext cx="8229600" cy="4714875"/>
          </a:xfrm>
        </p:spPr>
        <p:txBody>
          <a:bodyPr/>
          <a:lstStyle/>
          <a:p>
            <a:pPr eaLnBrk="1" hangingPunct="1">
              <a:lnSpc>
                <a:spcPct val="80000"/>
              </a:lnSpc>
              <a:spcBef>
                <a:spcPct val="50000"/>
              </a:spcBef>
            </a:pPr>
            <a:r>
              <a:rPr lang="th-TH" altLang="th-TH" sz="3200" b="1" dirty="0" smtClean="0">
                <a:latin typeface="AngsanaUPC" panose="02020603050405020304" pitchFamily="18" charset="-34"/>
                <a:ea typeface="Arial Unicode MS" panose="020B0604020202020204" pitchFamily="34" charset="-128"/>
                <a:cs typeface="AngsanaUPC" panose="02020603050405020304" pitchFamily="18" charset="-34"/>
              </a:rPr>
              <a:t>สัญชาติญาณมี</a:t>
            </a:r>
            <a:r>
              <a:rPr lang="th-TH" altLang="th-TH" sz="3200" b="1" dirty="0">
                <a:latin typeface="AngsanaUPC" panose="02020603050405020304" pitchFamily="18" charset="-34"/>
                <a:ea typeface="Arial Unicode MS" panose="020B0604020202020204" pitchFamily="34" charset="-128"/>
                <a:cs typeface="AngsanaUPC" panose="02020603050405020304" pitchFamily="18" charset="-34"/>
              </a:rPr>
              <a:t>ลักษณะสี่อย่าง</a:t>
            </a:r>
          </a:p>
          <a:p>
            <a:pPr eaLnBrk="1" hangingPunct="1">
              <a:lnSpc>
                <a:spcPct val="80000"/>
              </a:lnSpc>
              <a:spcBef>
                <a:spcPct val="50000"/>
              </a:spcBef>
              <a:buFont typeface="Trebuchet MS" panose="020B0603020202020204" pitchFamily="34" charset="0"/>
              <a:buAutoNum type="arabicPeriod"/>
            </a:pPr>
            <a:r>
              <a:rPr lang="en-US" altLang="th-TH" sz="3200" b="1" dirty="0">
                <a:latin typeface="AngsanaUPC" panose="02020603050405020304" pitchFamily="18" charset="-34"/>
                <a:ea typeface="Arial Unicode MS" panose="020B0604020202020204" pitchFamily="34" charset="-128"/>
                <a:cs typeface="AngsanaUPC" panose="02020603050405020304" pitchFamily="18" charset="-34"/>
              </a:rPr>
              <a:t>Source </a:t>
            </a:r>
            <a:r>
              <a:rPr lang="th-TH" altLang="th-TH" sz="3200" b="1" dirty="0">
                <a:latin typeface="AngsanaUPC" panose="02020603050405020304" pitchFamily="18" charset="-34"/>
                <a:ea typeface="Arial Unicode MS" panose="020B0604020202020204" pitchFamily="34" charset="-128"/>
                <a:cs typeface="AngsanaUPC" panose="02020603050405020304" pitchFamily="18" charset="-34"/>
              </a:rPr>
              <a:t>สิ่งที่ร่างกายขาด</a:t>
            </a:r>
            <a:endParaRPr lang="en-US" altLang="th-TH" sz="3200" b="1" dirty="0">
              <a:latin typeface="AngsanaUPC" panose="02020603050405020304" pitchFamily="18" charset="-34"/>
              <a:ea typeface="Arial Unicode MS" panose="020B0604020202020204" pitchFamily="34" charset="-128"/>
              <a:cs typeface="AngsanaUPC" panose="02020603050405020304" pitchFamily="18" charset="-34"/>
            </a:endParaRPr>
          </a:p>
          <a:p>
            <a:pPr eaLnBrk="1" hangingPunct="1">
              <a:lnSpc>
                <a:spcPct val="80000"/>
              </a:lnSpc>
              <a:spcBef>
                <a:spcPct val="50000"/>
              </a:spcBef>
              <a:buFont typeface="Trebuchet MS" panose="020B0603020202020204" pitchFamily="34" charset="0"/>
              <a:buAutoNum type="arabicPeriod"/>
            </a:pPr>
            <a:r>
              <a:rPr lang="en-US" altLang="th-TH" sz="3200" b="1" dirty="0">
                <a:latin typeface="AngsanaUPC" panose="02020603050405020304" pitchFamily="18" charset="-34"/>
                <a:ea typeface="Arial Unicode MS" panose="020B0604020202020204" pitchFamily="34" charset="-128"/>
                <a:cs typeface="AngsanaUPC" panose="02020603050405020304" pitchFamily="18" charset="-34"/>
              </a:rPr>
              <a:t>Aim </a:t>
            </a:r>
            <a:r>
              <a:rPr lang="th-TH" altLang="th-TH" sz="3200" b="1" dirty="0">
                <a:latin typeface="AngsanaUPC" panose="02020603050405020304" pitchFamily="18" charset="-34"/>
                <a:ea typeface="Arial Unicode MS" panose="020B0604020202020204" pitchFamily="34" charset="-128"/>
                <a:cs typeface="AngsanaUPC" panose="02020603050405020304" pitchFamily="18" charset="-34"/>
              </a:rPr>
              <a:t>การสนองความต้องการ</a:t>
            </a:r>
            <a:endParaRPr lang="en-US" altLang="th-TH" sz="3200" b="1" dirty="0">
              <a:latin typeface="AngsanaUPC" panose="02020603050405020304" pitchFamily="18" charset="-34"/>
              <a:ea typeface="Arial Unicode MS" panose="020B0604020202020204" pitchFamily="34" charset="-128"/>
              <a:cs typeface="AngsanaUPC" panose="02020603050405020304" pitchFamily="18" charset="-34"/>
            </a:endParaRPr>
          </a:p>
          <a:p>
            <a:pPr eaLnBrk="1" hangingPunct="1">
              <a:lnSpc>
                <a:spcPct val="80000"/>
              </a:lnSpc>
              <a:spcBef>
                <a:spcPct val="50000"/>
              </a:spcBef>
              <a:buFont typeface="Trebuchet MS" panose="020B0603020202020204" pitchFamily="34" charset="0"/>
              <a:buAutoNum type="arabicPeriod"/>
            </a:pPr>
            <a:r>
              <a:rPr lang="en-US" altLang="th-TH" sz="3200" b="1" dirty="0">
                <a:latin typeface="AngsanaUPC" panose="02020603050405020304" pitchFamily="18" charset="-34"/>
                <a:ea typeface="Arial Unicode MS" panose="020B0604020202020204" pitchFamily="34" charset="-128"/>
                <a:cs typeface="AngsanaUPC" panose="02020603050405020304" pitchFamily="18" charset="-34"/>
              </a:rPr>
              <a:t>Inputs </a:t>
            </a:r>
            <a:r>
              <a:rPr lang="th-TH" altLang="th-TH" sz="3200" b="1" dirty="0">
                <a:latin typeface="AngsanaUPC" panose="02020603050405020304" pitchFamily="18" charset="-34"/>
                <a:ea typeface="Arial Unicode MS" panose="020B0604020202020204" pitchFamily="34" charset="-128"/>
                <a:cs typeface="AngsanaUPC" panose="02020603050405020304" pitchFamily="18" charset="-34"/>
              </a:rPr>
              <a:t>สิ่งที่ขับให้เกิดพฤติกรรม</a:t>
            </a:r>
            <a:endParaRPr lang="en-US" altLang="th-TH" sz="3200" b="1" dirty="0">
              <a:latin typeface="AngsanaUPC" panose="02020603050405020304" pitchFamily="18" charset="-34"/>
              <a:ea typeface="Arial Unicode MS" panose="020B0604020202020204" pitchFamily="34" charset="-128"/>
              <a:cs typeface="AngsanaUPC" panose="02020603050405020304" pitchFamily="18" charset="-34"/>
            </a:endParaRPr>
          </a:p>
          <a:p>
            <a:pPr eaLnBrk="1" hangingPunct="1">
              <a:lnSpc>
                <a:spcPct val="80000"/>
              </a:lnSpc>
              <a:spcBef>
                <a:spcPct val="50000"/>
              </a:spcBef>
              <a:buFont typeface="Trebuchet MS" panose="020B0603020202020204" pitchFamily="34" charset="0"/>
              <a:buAutoNum type="arabicPeriod"/>
            </a:pPr>
            <a:r>
              <a:rPr lang="en-US" altLang="th-TH" sz="3200" b="1" dirty="0">
                <a:latin typeface="AngsanaUPC" panose="02020603050405020304" pitchFamily="18" charset="-34"/>
                <a:ea typeface="Arial Unicode MS" panose="020B0604020202020204" pitchFamily="34" charset="-128"/>
                <a:cs typeface="AngsanaUPC" panose="02020603050405020304" pitchFamily="18" charset="-34"/>
              </a:rPr>
              <a:t>Object </a:t>
            </a:r>
            <a:r>
              <a:rPr lang="th-TH" altLang="th-TH" sz="3200" b="1" dirty="0">
                <a:latin typeface="AngsanaUPC" panose="02020603050405020304" pitchFamily="18" charset="-34"/>
                <a:ea typeface="Arial Unicode MS" panose="020B0604020202020204" pitchFamily="34" charset="-128"/>
                <a:cs typeface="AngsanaUPC" panose="02020603050405020304" pitchFamily="18" charset="-34"/>
              </a:rPr>
              <a:t>สิ่งที่ทำให้</a:t>
            </a:r>
            <a:r>
              <a:rPr lang="th-TH" altLang="th-TH" sz="3200" b="1" dirty="0" smtClean="0">
                <a:latin typeface="AngsanaUPC" panose="02020603050405020304" pitchFamily="18" charset="-34"/>
                <a:ea typeface="Arial Unicode MS" panose="020B0604020202020204" pitchFamily="34" charset="-128"/>
                <a:cs typeface="AngsanaUPC" panose="02020603050405020304" pitchFamily="18" charset="-34"/>
              </a:rPr>
              <a:t>สัญชาติญาณสามารถ</a:t>
            </a:r>
            <a:r>
              <a:rPr lang="th-TH" altLang="th-TH" sz="3200" b="1" dirty="0">
                <a:latin typeface="AngsanaUPC" panose="02020603050405020304" pitchFamily="18" charset="-34"/>
                <a:ea typeface="Arial Unicode MS" panose="020B0604020202020204" pitchFamily="34" charset="-128"/>
                <a:cs typeface="AngsanaUPC" panose="02020603050405020304" pitchFamily="18" charset="-34"/>
              </a:rPr>
              <a:t>บรรลุเป้าหมายได้  ซึ่งในโลกเรามีอยู่มากมายที่จะสนองความสุขของร่างกายได้ สัญชาติญาณจะเลือกของที่ทำให้ร่างกายมีสุขมากที่สุด มีแฟน/เปลี่ยนแฟน  แก้แค้น/หาแพะรับบาป  ฆ่าคน/</a:t>
            </a:r>
            <a:r>
              <a:rPr lang="th-TH" altLang="th-TH" sz="3200" b="1" dirty="0" err="1">
                <a:latin typeface="AngsanaUPC" panose="02020603050405020304" pitchFamily="18" charset="-34"/>
                <a:ea typeface="Arial Unicode MS" panose="020B0604020202020204" pitchFamily="34" charset="-128"/>
                <a:cs typeface="AngsanaUPC" panose="02020603050405020304" pitchFamily="18" charset="-34"/>
              </a:rPr>
              <a:t>ทำอัต</a:t>
            </a:r>
            <a:r>
              <a:rPr lang="th-TH" altLang="th-TH" sz="3200" b="1" dirty="0">
                <a:latin typeface="AngsanaUPC" panose="02020603050405020304" pitchFamily="18" charset="-34"/>
                <a:ea typeface="Arial Unicode MS" panose="020B0604020202020204" pitchFamily="34" charset="-128"/>
                <a:cs typeface="AngsanaUPC" panose="02020603050405020304" pitchFamily="18" charset="-34"/>
              </a:rPr>
              <a:t>วิบากกรรม  มี</a:t>
            </a:r>
            <a:r>
              <a:rPr lang="th-TH" altLang="th-TH" sz="3200" b="1" dirty="0" err="1">
                <a:latin typeface="AngsanaUPC" panose="02020603050405020304" pitchFamily="18" charset="-34"/>
                <a:ea typeface="Arial Unicode MS" panose="020B0604020202020204" pitchFamily="34" charset="-128"/>
                <a:cs typeface="AngsanaUPC" panose="02020603050405020304" pitchFamily="18" charset="-34"/>
              </a:rPr>
              <a:t>เซ็กส์</a:t>
            </a:r>
            <a:r>
              <a:rPr lang="th-TH" altLang="th-TH" sz="3200" b="1" dirty="0">
                <a:latin typeface="AngsanaUPC" panose="02020603050405020304" pitchFamily="18" charset="-34"/>
                <a:ea typeface="Arial Unicode MS" panose="020B0604020202020204" pitchFamily="34" charset="-128"/>
                <a:cs typeface="AngsanaUPC" panose="02020603050405020304" pitchFamily="18" charset="-34"/>
              </a:rPr>
              <a:t>/สำเร็จความใคร่ด้วยตนเอง </a:t>
            </a:r>
            <a:endParaRPr lang="th-TH" altLang="th-TH" sz="3000" dirty="0">
              <a:latin typeface="AngsanaUPC" panose="02020603050405020304" pitchFamily="18" charset="-34"/>
              <a:cs typeface="AngsanaUPC" panose="02020603050405020304" pitchFamily="18" charset="-34"/>
            </a:endParaRPr>
          </a:p>
        </p:txBody>
      </p:sp>
    </p:spTree>
    <p:extLst>
      <p:ext uri="{BB962C8B-B14F-4D97-AF65-F5344CB8AC3E}">
        <p14:creationId xmlns:p14="http://schemas.microsoft.com/office/powerpoint/2010/main" val="455674602"/>
      </p:ext>
    </p:extLst>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ชื่อเรื่อง 1"/>
          <p:cNvSpPr>
            <a:spLocks noGrp="1"/>
          </p:cNvSpPr>
          <p:nvPr>
            <p:ph type="title"/>
          </p:nvPr>
        </p:nvSpPr>
        <p:spPr>
          <a:xfrm>
            <a:off x="1981201" y="165736"/>
            <a:ext cx="8229600" cy="1000125"/>
          </a:xfrm>
        </p:spPr>
        <p:txBody>
          <a:bodyPr anchor="ctr"/>
          <a:lstStyle/>
          <a:p>
            <a:pPr algn="ctr" eaLnBrk="1" hangingPunct="1"/>
            <a:r>
              <a:rPr lang="th-TH" altLang="th-TH" b="1" dirty="0" smtClean="0"/>
              <a:t>ทฤษฎีจิตวิเคราะห์</a:t>
            </a:r>
            <a:r>
              <a:rPr lang="th-TH" altLang="th-TH" b="1" dirty="0" err="1" smtClean="0"/>
              <a:t>ของฟรอยด์</a:t>
            </a:r>
            <a:endParaRPr lang="th-TH" altLang="th-TH" dirty="0" smtClean="0"/>
          </a:p>
        </p:txBody>
      </p:sp>
      <p:sp>
        <p:nvSpPr>
          <p:cNvPr id="44035" name="ตัวยึดเนื้อหา 2"/>
          <p:cNvSpPr>
            <a:spLocks noGrp="1"/>
          </p:cNvSpPr>
          <p:nvPr>
            <p:ph idx="1"/>
          </p:nvPr>
        </p:nvSpPr>
        <p:spPr>
          <a:xfrm>
            <a:off x="1881189" y="1785938"/>
            <a:ext cx="8429625" cy="4787900"/>
          </a:xfrm>
        </p:spPr>
        <p:txBody>
          <a:bodyPr/>
          <a:lstStyle/>
          <a:p>
            <a:pPr eaLnBrk="1" hangingPunct="1"/>
            <a:r>
              <a:rPr lang="th-TH" altLang="th-TH" sz="3200" b="1" dirty="0"/>
              <a:t>ความคิดของฟรอยด์เกี่ยวกับแรงขับระดับจิตไร้สำนึก เป็นประโยชน์ในการเข้าใจพฤติกรรมของคน ซึ่งปัจจุบันนี้นักจิตวิทยาส่วนใหญ่ยอมรับความคิดของฟรอยด์เกี่ยวกับ </a:t>
            </a:r>
            <a:r>
              <a:rPr lang="en-US" altLang="th-TH" sz="3200" b="1" dirty="0"/>
              <a:t>Unconscious motivation </a:t>
            </a:r>
            <a:r>
              <a:rPr lang="th-TH" altLang="th-TH" sz="3200" b="1" dirty="0"/>
              <a:t>แม้ว่าจะไม่รับหลักการของฟรอยด์ทั้งหมดฟรอยด์กล่าวว่า พัฒนาการทางบุคลิกภาพเปลี่ยนแปลงอยู่ตลอดเวลา โดยเฉพาะขั้นวัยทารก วัยเด็ก และวัยรุ่น ระบบทั้ง </a:t>
            </a:r>
            <a:r>
              <a:rPr lang="en-US" altLang="th-TH" sz="3200" b="1" dirty="0"/>
              <a:t>3 </a:t>
            </a:r>
            <a:r>
              <a:rPr lang="th-TH" altLang="th-TH" sz="3200" b="1" dirty="0"/>
              <a:t>ของบุคลิกภาพ คือ </a:t>
            </a:r>
            <a:r>
              <a:rPr lang="en-US" altLang="th-TH" sz="3200" b="1" dirty="0"/>
              <a:t>Id, Ego </a:t>
            </a:r>
            <a:r>
              <a:rPr lang="th-TH" altLang="th-TH" sz="3200" b="1" dirty="0"/>
              <a:t>และ </a:t>
            </a:r>
            <a:r>
              <a:rPr lang="en-US" altLang="th-TH" sz="3200" b="1" dirty="0"/>
              <a:t>Superego </a:t>
            </a:r>
            <a:r>
              <a:rPr lang="th-TH" altLang="th-TH" sz="3200" b="1" dirty="0"/>
              <a:t>จะทำงานประสานกันดีขึ้น เนื่องจากเด็กมีปฏิสัมพันธ์กับสิ่งแวดล้อม หรือโลกภายนอกมากขึ้น ยิ่งโตขึ้น </a:t>
            </a:r>
            <a:r>
              <a:rPr lang="en-US" altLang="th-TH" sz="3200" b="1" dirty="0"/>
              <a:t>Ego </a:t>
            </a:r>
            <a:r>
              <a:rPr lang="th-TH" altLang="th-TH" sz="3200" b="1" dirty="0"/>
              <a:t>ก็ยิ่งแข็งแกร่งขึ้น และสามารถที่จะควบคุม </a:t>
            </a:r>
            <a:r>
              <a:rPr lang="en-US" altLang="th-TH" sz="3200" b="1" dirty="0"/>
              <a:t>Id </a:t>
            </a:r>
            <a:r>
              <a:rPr lang="th-TH" altLang="th-TH" sz="3200" b="1" dirty="0"/>
              <a:t>ได้มากขึ้น </a:t>
            </a:r>
          </a:p>
        </p:txBody>
      </p:sp>
    </p:spTree>
    <p:extLst>
      <p:ext uri="{BB962C8B-B14F-4D97-AF65-F5344CB8AC3E}">
        <p14:creationId xmlns:p14="http://schemas.microsoft.com/office/powerpoint/2010/main" val="1477058352"/>
      </p:ext>
    </p:extLst>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ชื่อเรื่อง 1"/>
          <p:cNvSpPr>
            <a:spLocks noGrp="1"/>
          </p:cNvSpPr>
          <p:nvPr>
            <p:ph type="title"/>
          </p:nvPr>
        </p:nvSpPr>
        <p:spPr/>
        <p:txBody>
          <a:bodyPr/>
          <a:lstStyle/>
          <a:p>
            <a:pPr eaLnBrk="1" hangingPunct="1"/>
            <a:r>
              <a:rPr lang="th-TH" altLang="th-TH" b="1" dirty="0" smtClean="0"/>
              <a:t>ทฤษฎีจิตวิเคราะห์ของฟรอยด์</a:t>
            </a:r>
            <a:endParaRPr lang="th-TH" altLang="th-TH" dirty="0" smtClean="0"/>
          </a:p>
        </p:txBody>
      </p:sp>
      <p:pic>
        <p:nvPicPr>
          <p:cNvPr id="43011"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297239" y="2249488"/>
            <a:ext cx="5597525" cy="4324350"/>
          </a:xfrm>
          <a:noFill/>
        </p:spPr>
      </p:pic>
    </p:spTree>
    <p:extLst>
      <p:ext uri="{BB962C8B-B14F-4D97-AF65-F5344CB8AC3E}">
        <p14:creationId xmlns:p14="http://schemas.microsoft.com/office/powerpoint/2010/main" val="1293934598"/>
      </p:ext>
    </p:extLst>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ctrTitle"/>
          </p:nvPr>
        </p:nvSpPr>
        <p:spPr>
          <a:xfrm>
            <a:off x="1589649" y="2700997"/>
            <a:ext cx="11144738" cy="2209800"/>
          </a:xfrm>
        </p:spPr>
        <p:txBody>
          <a:bodyPr/>
          <a:lstStyle/>
          <a:p>
            <a:pPr eaLnBrk="1" hangingPunct="1">
              <a:defRPr/>
            </a:pPr>
            <a:r>
              <a:rPr lang="th-TH" sz="5600" b="1" dirty="0">
                <a:effectLst>
                  <a:outerShdw blurRad="38100" dist="38100" dir="2700000" algn="tl">
                    <a:srgbClr val="C0C0C0"/>
                  </a:outerShdw>
                </a:effectLst>
                <a:latin typeface="Tahoma" pitchFamily="34" charset="0"/>
                <a:cs typeface="Tahoma" pitchFamily="34" charset="0"/>
              </a:rPr>
              <a:t>การวัดพฤติกรรมด้านจิตพิสัย </a:t>
            </a:r>
          </a:p>
        </p:txBody>
      </p:sp>
      <p:sp>
        <p:nvSpPr>
          <p:cNvPr id="2" name="ชื่อเรื่องรอง 1"/>
          <p:cNvSpPr>
            <a:spLocks noGrp="1"/>
          </p:cNvSpPr>
          <p:nvPr>
            <p:ph type="subTitle" idx="1"/>
          </p:nvPr>
        </p:nvSpPr>
        <p:spPr/>
        <p:txBody>
          <a:bodyPr/>
          <a:lstStyle/>
          <a:p>
            <a:endParaRPr lang="th-TH" dirty="0"/>
          </a:p>
        </p:txBody>
      </p:sp>
    </p:spTree>
    <p:extLst>
      <p:ext uri="{BB962C8B-B14F-4D97-AF65-F5344CB8AC3E}">
        <p14:creationId xmlns:p14="http://schemas.microsoft.com/office/powerpoint/2010/main" val="800973716"/>
      </p:ext>
    </p:extLst>
  </p:cSld>
  <p:clrMapOvr>
    <a:masterClrMapping/>
  </p:clrMapOvr>
  <p:transition>
    <p:dissolv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ชื่อเรื่อง 1"/>
          <p:cNvSpPr>
            <a:spLocks noGrp="1"/>
          </p:cNvSpPr>
          <p:nvPr>
            <p:ph type="title"/>
          </p:nvPr>
        </p:nvSpPr>
        <p:spPr>
          <a:xfrm>
            <a:off x="497059" y="414997"/>
            <a:ext cx="10972800" cy="935501"/>
          </a:xfrm>
        </p:spPr>
        <p:txBody>
          <a:bodyPr/>
          <a:lstStyle/>
          <a:p>
            <a:pPr algn="ctr" eaLnBrk="1" hangingPunct="1"/>
            <a:r>
              <a:rPr lang="th-TH" altLang="th-TH" sz="7200" dirty="0">
                <a:solidFill>
                  <a:srgbClr val="FF3300"/>
                </a:solidFill>
              </a:rPr>
              <a:t>ลักษณะทางจิตพิสัย</a:t>
            </a:r>
          </a:p>
        </p:txBody>
      </p:sp>
      <p:sp>
        <p:nvSpPr>
          <p:cNvPr id="5123" name="ตัวยึดเนื้อหา 2"/>
          <p:cNvSpPr>
            <a:spLocks noGrp="1"/>
          </p:cNvSpPr>
          <p:nvPr>
            <p:ph idx="1"/>
          </p:nvPr>
        </p:nvSpPr>
        <p:spPr>
          <a:xfrm>
            <a:off x="609600" y="1350498"/>
            <a:ext cx="10972800" cy="5405144"/>
          </a:xfrm>
        </p:spPr>
        <p:txBody>
          <a:bodyPr/>
          <a:lstStyle/>
          <a:p>
            <a:pPr eaLnBrk="1" hangingPunct="1"/>
            <a:r>
              <a:rPr lang="th-TH" altLang="th-TH" dirty="0"/>
              <a:t>ความรู้สึก   อารมณ์   การแสดงออก   ค่านิยม   ทัศนคติ   ความชื่นชม   การปรับตัว   ความเป็นผู้นำ   </a:t>
            </a:r>
            <a:r>
              <a:rPr lang="th-TH" altLang="th-TH" dirty="0" smtClean="0"/>
              <a:t>มนุษย์สัมพันธ์   </a:t>
            </a:r>
            <a:r>
              <a:rPr lang="th-TH" altLang="th-TH" dirty="0"/>
              <a:t>มองโลกในแง่ดี   ขี้กังวล   เจ้าระเบียบ   มั่นใจในตนเอง   รับผิดชอบ   ข่มขู่ผู้อื่น   จงรักภักดี   เจ้าอารมณ์   เข้มแข็ง   อดทน   อยากรู้อยากเห็น   กล้าได้กล้าเสีย   ทะเยอทะยาน   มีน้ำใจ   พอใจในสิ่งที่ตนมีอยู่   โลเล   มีอารมณ์ขัน   ซื่อสัตย์   ขวนขวายหาความรู้   ก้าวร้าว   ปรับตัวเก่ง   ยืดหยุ่น   สำรวม   ชอบสังคม   อารมณ์อ่อนไหว   อารมณ์มั่นคง   ถ่อมตน   ถือตนเป็นใหญ่   ถี่ถ้วน   ตามสบาย   ไม่ทำตามกฎ   ซื่อตรงต่อหน้าที่   ขี้อาย   กล้า   จิตใจกล้าแข็ง   อ่อนแอ   ไว้ใจคน  ระแวง   ทำตามความจริง   เพ้อ</a:t>
            </a:r>
            <a:r>
              <a:rPr lang="th-TH" altLang="th-TH" dirty="0" err="1"/>
              <a:t>เจ้อ</a:t>
            </a:r>
            <a:r>
              <a:rPr lang="th-TH" altLang="th-TH" dirty="0"/>
              <a:t>   ตรงไปตรงมา   มีเล่ห์เหลี่ยม  ประสาทมั่นคง   หวาดกลัว   อนุรักษ์   ชอบทดลอง   ตามกลุ่ม   เป็นตัวของตัวเอง   ขัดแย้งในตัว   ควบคุมตัวเอง   ผ่อนคลาย   เคร่งเครียด   ใฝ่สัมฤทธิ์สูง   ข่มคนอื่น   ยกย่องผู้อื่น  ชอบการเปลี่ยนแปลง   ชอบอิสระ   มีไมตรีกับผู้อื่น   ชอบคบเพื่อนต่างเพศ   เข้าใจตนเองและผู้อื่น ชอบช่วยเหลือผู้อื่น   กล้าเสี่ยง   วิตกกังวล   เข้าสังคม   ลังเล   คิดในแง่บวก   เมตตากรุณา</a:t>
            </a:r>
          </a:p>
        </p:txBody>
      </p:sp>
    </p:spTree>
    <p:extLst>
      <p:ext uri="{BB962C8B-B14F-4D97-AF65-F5344CB8AC3E}">
        <p14:creationId xmlns:p14="http://schemas.microsoft.com/office/powerpoint/2010/main" val="2022594413"/>
      </p:ext>
    </p:extLst>
  </p:cSld>
  <p:clrMapOvr>
    <a:masterClrMapping/>
  </p:clrMapOvr>
  <p:transition>
    <p:dissolv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981200" y="185738"/>
            <a:ext cx="8229600" cy="1371600"/>
          </a:xfrm>
        </p:spPr>
        <p:txBody>
          <a:bodyPr/>
          <a:lstStyle/>
          <a:p>
            <a:pPr algn="ctr" eaLnBrk="1" hangingPunct="1"/>
            <a:r>
              <a:rPr lang="th-TH" altLang="th-TH" sz="4800" b="1" dirty="0">
                <a:latin typeface="AngsanaUPC" panose="02020603050405020304" pitchFamily="18" charset="-34"/>
                <a:cs typeface="AngsanaUPC" panose="02020603050405020304" pitchFamily="18" charset="-34"/>
              </a:rPr>
              <a:t>พฤติกรรมด้านจิตพิสัย </a:t>
            </a:r>
          </a:p>
        </p:txBody>
      </p:sp>
      <p:sp>
        <p:nvSpPr>
          <p:cNvPr id="86019" name="Rectangle 3"/>
          <p:cNvSpPr>
            <a:spLocks noGrp="1" noChangeArrowheads="1"/>
          </p:cNvSpPr>
          <p:nvPr>
            <p:ph type="body" idx="1"/>
          </p:nvPr>
        </p:nvSpPr>
        <p:spPr>
          <a:xfrm>
            <a:off x="1651379" y="1575038"/>
            <a:ext cx="8925635" cy="4552807"/>
          </a:xfrm>
          <a:solidFill>
            <a:srgbClr val="FFFF00"/>
          </a:solidFill>
          <a:ln>
            <a:solidFill>
              <a:schemeClr val="tx2"/>
            </a:solidFill>
          </a:ln>
          <a:effectLst>
            <a:outerShdw dist="107763" dir="2700000" algn="ctr" rotWithShape="0">
              <a:schemeClr val="bg2">
                <a:alpha val="50000"/>
              </a:schemeClr>
            </a:outerShdw>
          </a:effectLst>
        </p:spPr>
        <p:txBody>
          <a:bodyPr anchor="ctr"/>
          <a:lstStyle/>
          <a:p>
            <a:pPr eaLnBrk="1" hangingPunct="1">
              <a:defRPr/>
            </a:pPr>
            <a:r>
              <a:rPr lang="th-TH" b="1" dirty="0">
                <a:latin typeface="AngsanaUPC" panose="02020603050405020304" pitchFamily="18" charset="-34"/>
                <a:cs typeface="AngsanaUPC" panose="02020603050405020304" pitchFamily="18" charset="-34"/>
              </a:rPr>
              <a:t>เป็นพฤติกรรมที่เกิดขึ้นภายใจจิตใจของมนุษย์เกี่ยวข้องกับความรู้สึก อารมณ์และจิตใจของบุคคล  เช่น  ความสนใจ ความซาบซึ้ง เจตคติ  ค่านิยม ความต้องการ  </a:t>
            </a:r>
            <a:r>
              <a:rPr lang="th-TH" b="1" dirty="0" smtClean="0">
                <a:latin typeface="AngsanaUPC" panose="02020603050405020304" pitchFamily="18" charset="-34"/>
                <a:cs typeface="AngsanaUPC" panose="02020603050405020304" pitchFamily="18" charset="-34"/>
              </a:rPr>
              <a:t>การ</a:t>
            </a:r>
            <a:r>
              <a:rPr lang="th-TH" b="1" dirty="0">
                <a:latin typeface="AngsanaUPC" panose="02020603050405020304" pitchFamily="18" charset="-34"/>
                <a:cs typeface="AngsanaUPC" panose="02020603050405020304" pitchFamily="18" charset="-34"/>
              </a:rPr>
              <a:t>ปรับตัว  คุณธรรม  จริยธรรม  บุคลิกภาพ เป็นต้น   </a:t>
            </a:r>
          </a:p>
          <a:p>
            <a:pPr eaLnBrk="1" hangingPunct="1">
              <a:defRPr/>
            </a:pPr>
            <a:r>
              <a:rPr lang="th-TH" b="1" dirty="0">
                <a:latin typeface="AngsanaUPC" panose="02020603050405020304" pitchFamily="18" charset="-34"/>
                <a:cs typeface="AngsanaUPC" panose="02020603050405020304" pitchFamily="18" charset="-34"/>
              </a:rPr>
              <a:t>เป็นสิ่งที่สร้างสมขึ้นจนเป็นลักษณะเฉพาะของแต่ละบุคคล </a:t>
            </a:r>
          </a:p>
          <a:p>
            <a:pPr eaLnBrk="1" hangingPunct="1">
              <a:defRPr/>
            </a:pPr>
            <a:r>
              <a:rPr lang="th-TH" b="1" dirty="0">
                <a:latin typeface="AngsanaUPC" panose="02020603050405020304" pitchFamily="18" charset="-34"/>
                <a:cs typeface="AngsanaUPC" panose="02020603050405020304" pitchFamily="18" charset="-34"/>
              </a:rPr>
              <a:t>การเกิดจิตพิสัยภายในตัวบุคคลนั้น  จะพัฒนาจากระดับต่ำจนถึงระดับสูง  ได้แก่  การรับรู้  การตอบสนอง  </a:t>
            </a:r>
            <a:r>
              <a:rPr lang="th-TH" b="1" dirty="0" smtClean="0">
                <a:latin typeface="AngsanaUPC" panose="02020603050405020304" pitchFamily="18" charset="-34"/>
                <a:cs typeface="AngsanaUPC" panose="02020603050405020304" pitchFamily="18" charset="-34"/>
              </a:rPr>
              <a:t>การ</a:t>
            </a:r>
            <a:r>
              <a:rPr lang="th-TH" b="1" dirty="0">
                <a:latin typeface="AngsanaUPC" panose="02020603050405020304" pitchFamily="18" charset="-34"/>
                <a:cs typeface="AngsanaUPC" panose="02020603050405020304" pitchFamily="18" charset="-34"/>
              </a:rPr>
              <a:t>สร้างคุณค่า  การจัดระบบคุณค่า </a:t>
            </a:r>
            <a:r>
              <a:rPr lang="th-TH" b="1" dirty="0" smtClean="0">
                <a:latin typeface="AngsanaUPC" panose="02020603050405020304" pitchFamily="18" charset="-34"/>
                <a:cs typeface="AngsanaUPC" panose="02020603050405020304" pitchFamily="18" charset="-34"/>
              </a:rPr>
              <a:t>และการ</a:t>
            </a:r>
            <a:r>
              <a:rPr lang="th-TH" b="1" dirty="0">
                <a:latin typeface="AngsanaUPC" panose="02020603050405020304" pitchFamily="18" charset="-34"/>
                <a:cs typeface="AngsanaUPC" panose="02020603050405020304" pitchFamily="18" charset="-34"/>
              </a:rPr>
              <a:t>สร้างลักษณะนิสัย  </a:t>
            </a:r>
          </a:p>
          <a:p>
            <a:pPr eaLnBrk="1" hangingPunct="1">
              <a:defRPr/>
            </a:pPr>
            <a:r>
              <a:rPr lang="th-TH" b="1" dirty="0">
                <a:latin typeface="AngsanaUPC" panose="02020603050405020304" pitchFamily="18" charset="-34"/>
                <a:cs typeface="AngsanaUPC" panose="02020603050405020304" pitchFamily="18" charset="-34"/>
              </a:rPr>
              <a:t>การพัฒนาให้เกิดจิตพิสัยในระดับสูงต้องอาศัยพื้นฐานระดับการเรียนรู้ที่ต่ำกว่า </a:t>
            </a:r>
          </a:p>
        </p:txBody>
      </p:sp>
    </p:spTree>
    <p:extLst>
      <p:ext uri="{BB962C8B-B14F-4D97-AF65-F5344CB8AC3E}">
        <p14:creationId xmlns:p14="http://schemas.microsoft.com/office/powerpoint/2010/main" val="2454202789"/>
      </p:ext>
    </p:extLst>
  </p:cSld>
  <p:clrMapOvr>
    <a:masterClrMapping/>
  </p:clrMapOvr>
  <p:transition>
    <p:dissolv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algn="ctr" eaLnBrk="1" hangingPunct="1">
              <a:defRPr/>
            </a:pPr>
            <a:r>
              <a:rPr lang="th-TH" sz="6000" b="1" dirty="0">
                <a:effectLst>
                  <a:outerShdw blurRad="38100" dist="38100" dir="2700000" algn="tl">
                    <a:srgbClr val="C0C0C0"/>
                  </a:outerShdw>
                </a:effectLst>
                <a:latin typeface="AngsanaUPC" panose="02020603050405020304" pitchFamily="18" charset="-34"/>
                <a:cs typeface="AngsanaUPC" panose="02020603050405020304" pitchFamily="18" charset="-34"/>
              </a:rPr>
              <a:t>ธรรมชาติของการวัดจิตพิสัย</a:t>
            </a:r>
          </a:p>
        </p:txBody>
      </p:sp>
      <p:sp>
        <p:nvSpPr>
          <p:cNvPr id="87044" name="Rectangle 4"/>
          <p:cNvSpPr>
            <a:spLocks noGrp="1" noChangeArrowheads="1"/>
          </p:cNvSpPr>
          <p:nvPr>
            <p:ph type="body" idx="1"/>
          </p:nvPr>
        </p:nvSpPr>
        <p:spPr>
          <a:solidFill>
            <a:srgbClr val="66FFFF"/>
          </a:solidFill>
          <a:ln>
            <a:solidFill>
              <a:schemeClr val="tx2"/>
            </a:solidFill>
          </a:ln>
          <a:effectLst>
            <a:outerShdw dist="107763" dir="2700000" algn="ctr" rotWithShape="0">
              <a:schemeClr val="bg2">
                <a:alpha val="50000"/>
              </a:schemeClr>
            </a:outerShdw>
          </a:effectLst>
        </p:spPr>
        <p:txBody>
          <a:bodyPr/>
          <a:lstStyle/>
          <a:p>
            <a:pPr eaLnBrk="1" hangingPunct="1">
              <a:lnSpc>
                <a:spcPct val="80000"/>
              </a:lnSpc>
              <a:defRPr/>
            </a:pPr>
            <a:r>
              <a:rPr lang="th-TH" sz="4400" b="1" dirty="0">
                <a:latin typeface="AngsanaUPC" panose="02020603050405020304" pitchFamily="18" charset="-34"/>
                <a:cs typeface="AngsanaUPC" panose="02020603050405020304" pitchFamily="18" charset="-34"/>
              </a:rPr>
              <a:t>เป็นคุณลักษณะด้านจิตใจที่มองไม่</a:t>
            </a:r>
            <a:r>
              <a:rPr lang="th-TH" sz="4400" b="1" dirty="0" smtClean="0">
                <a:latin typeface="AngsanaUPC" panose="02020603050405020304" pitchFamily="18" charset="-34"/>
                <a:cs typeface="AngsanaUPC" panose="02020603050405020304" pitchFamily="18" charset="-34"/>
              </a:rPr>
              <a:t>เห็น หรือ เป็น</a:t>
            </a:r>
            <a:r>
              <a:rPr lang="th-TH" sz="4400" b="1" dirty="0">
                <a:latin typeface="AngsanaUPC" panose="02020603050405020304" pitchFamily="18" charset="-34"/>
                <a:cs typeface="AngsanaUPC" panose="02020603050405020304" pitchFamily="18" charset="-34"/>
              </a:rPr>
              <a:t>นามธรรม </a:t>
            </a:r>
          </a:p>
          <a:p>
            <a:pPr eaLnBrk="1" hangingPunct="1">
              <a:lnSpc>
                <a:spcPct val="80000"/>
              </a:lnSpc>
              <a:defRPr/>
            </a:pPr>
            <a:r>
              <a:rPr lang="th-TH" sz="4400" b="1" dirty="0">
                <a:latin typeface="AngsanaUPC" panose="02020603050405020304" pitchFamily="18" charset="-34"/>
                <a:cs typeface="AngsanaUPC" panose="02020603050405020304" pitchFamily="18" charset="-34"/>
              </a:rPr>
              <a:t>เป็นการวัดทางอ้อม </a:t>
            </a:r>
          </a:p>
          <a:p>
            <a:pPr eaLnBrk="1" hangingPunct="1">
              <a:lnSpc>
                <a:spcPct val="80000"/>
              </a:lnSpc>
              <a:defRPr/>
            </a:pPr>
            <a:r>
              <a:rPr lang="th-TH" sz="4400" b="1" dirty="0">
                <a:latin typeface="AngsanaUPC" panose="02020603050405020304" pitchFamily="18" charset="-34"/>
                <a:cs typeface="AngsanaUPC" panose="02020603050405020304" pitchFamily="18" charset="-34"/>
              </a:rPr>
              <a:t>การวัดจิตพิสัยมีความคลาดเคลื่อนในการวัดเกิดขึ้นได้ง่าย </a:t>
            </a:r>
          </a:p>
          <a:p>
            <a:pPr eaLnBrk="1" hangingPunct="1">
              <a:lnSpc>
                <a:spcPct val="80000"/>
              </a:lnSpc>
              <a:defRPr/>
            </a:pPr>
            <a:r>
              <a:rPr lang="th-TH" sz="4400" b="1" dirty="0">
                <a:latin typeface="AngsanaUPC" panose="02020603050405020304" pitchFamily="18" charset="-34"/>
                <a:cs typeface="AngsanaUPC" panose="02020603050405020304" pitchFamily="18" charset="-34"/>
              </a:rPr>
              <a:t>อาจมีการเสแสร้งและบิดเบือนคำตอบของผู้ถูกวัด </a:t>
            </a:r>
          </a:p>
          <a:p>
            <a:pPr eaLnBrk="1" hangingPunct="1">
              <a:lnSpc>
                <a:spcPct val="80000"/>
              </a:lnSpc>
              <a:defRPr/>
            </a:pPr>
            <a:r>
              <a:rPr lang="th-TH" sz="4400" b="1" dirty="0">
                <a:latin typeface="AngsanaUPC" panose="02020603050405020304" pitchFamily="18" charset="-34"/>
                <a:cs typeface="AngsanaUPC" panose="02020603050405020304" pitchFamily="18" charset="-34"/>
              </a:rPr>
              <a:t>การตอบของผู้ถูกวัดมีลักษณะเป็นไปตามที่สังคมมุ่งหวัง </a:t>
            </a:r>
          </a:p>
        </p:txBody>
      </p:sp>
    </p:spTree>
    <p:extLst>
      <p:ext uri="{BB962C8B-B14F-4D97-AF65-F5344CB8AC3E}">
        <p14:creationId xmlns:p14="http://schemas.microsoft.com/office/powerpoint/2010/main" val="984790732"/>
      </p:ext>
    </p:extLst>
  </p:cSld>
  <p:clrMapOvr>
    <a:masterClrMapping/>
  </p:clrMapOvr>
  <p:transition>
    <p:dissolv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992313" y="257175"/>
            <a:ext cx="8229600" cy="1371600"/>
          </a:xfrm>
        </p:spPr>
        <p:txBody>
          <a:bodyPr/>
          <a:lstStyle/>
          <a:p>
            <a:pPr eaLnBrk="1" hangingPunct="1"/>
            <a:r>
              <a:rPr lang="th-TH" altLang="th-TH" sz="4000" b="1" dirty="0">
                <a:latin typeface="AngsanaUPC" panose="02020603050405020304" pitchFamily="18" charset="-34"/>
                <a:cs typeface="AngsanaUPC" panose="02020603050405020304" pitchFamily="18" charset="-34"/>
              </a:rPr>
              <a:t>องค์ประกอบของพฤติกรรมจิตพิสัย</a:t>
            </a:r>
          </a:p>
        </p:txBody>
      </p:sp>
      <p:sp>
        <p:nvSpPr>
          <p:cNvPr id="88067" name="Rectangle 3"/>
          <p:cNvSpPr>
            <a:spLocks noGrp="1" noChangeArrowheads="1"/>
          </p:cNvSpPr>
          <p:nvPr>
            <p:ph type="body" idx="1"/>
          </p:nvPr>
        </p:nvSpPr>
        <p:spPr>
          <a:xfrm>
            <a:off x="1981200" y="1484314"/>
            <a:ext cx="8229600" cy="4534349"/>
          </a:xfrm>
          <a:solidFill>
            <a:srgbClr val="FF99FF"/>
          </a:solidFill>
          <a:ln>
            <a:solidFill>
              <a:schemeClr val="tx2"/>
            </a:solidFill>
          </a:ln>
          <a:effectLst>
            <a:outerShdw dist="107763" dir="2700000" algn="ctr" rotWithShape="0">
              <a:schemeClr val="bg2">
                <a:alpha val="50000"/>
              </a:schemeClr>
            </a:outerShdw>
          </a:effectLst>
        </p:spPr>
        <p:txBody>
          <a:bodyPr/>
          <a:lstStyle/>
          <a:p>
            <a:pPr marL="609600" indent="-609600" eaLnBrk="1" hangingPunct="1">
              <a:lnSpc>
                <a:spcPct val="90000"/>
              </a:lnSpc>
              <a:defRPr/>
            </a:pPr>
            <a:r>
              <a:rPr lang="th-TH" sz="2800" dirty="0">
                <a:latin typeface="AngsanaUPC" panose="02020603050405020304" pitchFamily="18" charset="-34"/>
                <a:cs typeface="AngsanaUPC" panose="02020603050405020304" pitchFamily="18" charset="-34"/>
              </a:rPr>
              <a:t>เป็นลักษณะที่แสดงออกถึงอารมณ์หรือความรู้สึกของบุคคล ในการวัดจิตพิสัยจึงต้องใช้เครื่องมือวัดที่แสดงออกในลักษณะของอารมณ์และความรู้สึก</a:t>
            </a:r>
          </a:p>
          <a:p>
            <a:pPr marL="609600" indent="-609600" eaLnBrk="1" hangingPunct="1">
              <a:lnSpc>
                <a:spcPct val="90000"/>
              </a:lnSpc>
              <a:defRPr/>
            </a:pPr>
            <a:r>
              <a:rPr lang="th-TH" sz="2800" dirty="0">
                <a:latin typeface="AngsanaUPC" panose="02020603050405020304" pitchFamily="18" charset="-34"/>
                <a:cs typeface="AngsanaUPC" panose="02020603050405020304" pitchFamily="18" charset="-34"/>
              </a:rPr>
              <a:t>เป็นลักษณะที่มีแบบแผนเฉพาะคน คนที่มีความรู้สึกอย่างเดียวกันไม่จำเป็นต้องมีการแสดงออกที่เหมือนกัน</a:t>
            </a:r>
          </a:p>
          <a:p>
            <a:pPr marL="609600" indent="-609600" eaLnBrk="1" hangingPunct="1">
              <a:lnSpc>
                <a:spcPct val="90000"/>
              </a:lnSpc>
              <a:defRPr/>
            </a:pPr>
            <a:r>
              <a:rPr lang="th-TH" sz="2800" dirty="0">
                <a:latin typeface="AngsanaUPC" panose="02020603050405020304" pitchFamily="18" charset="-34"/>
                <a:cs typeface="AngsanaUPC" panose="02020603050405020304" pitchFamily="18" charset="-34"/>
              </a:rPr>
              <a:t>มีทิศทาง  ความรู้สึกของบุคคลมีทิศทางเป็นไปในทางที่พึงปรารถนาหรือไม่พึงปรารถนา ชอบหรือไม่ชอบ  พอใจหรือไม่พอใจ</a:t>
            </a:r>
          </a:p>
          <a:p>
            <a:pPr marL="609600" indent="-609600" eaLnBrk="1" hangingPunct="1">
              <a:lnSpc>
                <a:spcPct val="90000"/>
              </a:lnSpc>
              <a:defRPr/>
            </a:pPr>
            <a:r>
              <a:rPr lang="th-TH" sz="2800" dirty="0">
                <a:latin typeface="AngsanaUPC" panose="02020603050405020304" pitchFamily="18" charset="-34"/>
                <a:cs typeface="AngsanaUPC" panose="02020603050405020304" pitchFamily="18" charset="-34"/>
              </a:rPr>
              <a:t>มีความเข้ม  ระดับความรู้สึกของบุคคลที่มีต่อเป้าหมายนั้นๆ   มีทั้งปรารถนามาก  น้อย  ชอบมากชอบน้อย   เป็นต้น</a:t>
            </a:r>
          </a:p>
          <a:p>
            <a:pPr marL="609600" indent="-609600" eaLnBrk="1" hangingPunct="1">
              <a:lnSpc>
                <a:spcPct val="90000"/>
              </a:lnSpc>
              <a:defRPr/>
            </a:pPr>
            <a:r>
              <a:rPr lang="th-TH" sz="2800" dirty="0">
                <a:latin typeface="AngsanaUPC" panose="02020603050405020304" pitchFamily="18" charset="-34"/>
                <a:cs typeface="AngsanaUPC" panose="02020603050405020304" pitchFamily="18" charset="-34"/>
              </a:rPr>
              <a:t>เป้าหมายของการวัด เป็นสิ่งที่บุคคลต้องการแสดงความรู้สึกลงไปให้ชัดเจนและแน่นอนว่า  ความรู้สึกนั้นเป็นความรู้สึกของบุคคลที่มีต่อสิ่งใด </a:t>
            </a:r>
          </a:p>
        </p:txBody>
      </p:sp>
    </p:spTree>
    <p:extLst>
      <p:ext uri="{BB962C8B-B14F-4D97-AF65-F5344CB8AC3E}">
        <p14:creationId xmlns:p14="http://schemas.microsoft.com/office/powerpoint/2010/main" val="3543566651"/>
      </p:ext>
    </p:extLst>
  </p:cSld>
  <p:clrMapOvr>
    <a:masterClrMapping/>
  </p:clrMapOvr>
  <p:transition>
    <p:dissolv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algn="ctr" eaLnBrk="1" hangingPunct="1"/>
            <a:r>
              <a:rPr lang="th-TH" altLang="th-TH" sz="5400" b="1" dirty="0" smtClean="0">
                <a:latin typeface="AngsanaUPC" panose="02020603050405020304" pitchFamily="18" charset="-34"/>
                <a:cs typeface="AngsanaUPC" panose="02020603050405020304" pitchFamily="18" charset="-34"/>
              </a:rPr>
              <a:t>หลักการวัดพฤติกรรมจิตพิสัย</a:t>
            </a:r>
          </a:p>
        </p:txBody>
      </p:sp>
      <p:sp>
        <p:nvSpPr>
          <p:cNvPr id="89091" name="Rectangle 3"/>
          <p:cNvSpPr>
            <a:spLocks noGrp="1" noChangeArrowheads="1"/>
          </p:cNvSpPr>
          <p:nvPr>
            <p:ph type="body" idx="1"/>
          </p:nvPr>
        </p:nvSpPr>
        <p:spPr>
          <a:xfrm>
            <a:off x="1981200" y="2197100"/>
            <a:ext cx="8229600" cy="3176588"/>
          </a:xfrm>
          <a:solidFill>
            <a:srgbClr val="66FF66"/>
          </a:solidFill>
          <a:ln>
            <a:solidFill>
              <a:schemeClr val="tx2"/>
            </a:solidFill>
          </a:ln>
          <a:effectLst>
            <a:outerShdw dist="107763" dir="2700000" algn="ctr" rotWithShape="0">
              <a:schemeClr val="bg2">
                <a:alpha val="50000"/>
              </a:schemeClr>
            </a:outerShdw>
          </a:effectLst>
        </p:spPr>
        <p:txBody>
          <a:bodyPr/>
          <a:lstStyle/>
          <a:p>
            <a:pPr eaLnBrk="1" hangingPunct="1">
              <a:lnSpc>
                <a:spcPct val="80000"/>
              </a:lnSpc>
              <a:defRPr/>
            </a:pPr>
            <a:r>
              <a:rPr lang="th-TH" sz="2800" b="1" dirty="0">
                <a:latin typeface="Tahoma" pitchFamily="34" charset="0"/>
                <a:cs typeface="Tahoma" pitchFamily="34" charset="0"/>
              </a:rPr>
              <a:t>วัดให้ครอบคลุมพฤติกรรมหรือคุณลักษณะที่ต้องการวัด </a:t>
            </a:r>
          </a:p>
          <a:p>
            <a:pPr eaLnBrk="1" hangingPunct="1">
              <a:lnSpc>
                <a:spcPct val="80000"/>
              </a:lnSpc>
              <a:defRPr/>
            </a:pPr>
            <a:r>
              <a:rPr lang="th-TH" sz="2800" b="1" dirty="0">
                <a:latin typeface="Tahoma" pitchFamily="34" charset="0"/>
                <a:cs typeface="Tahoma" pitchFamily="34" charset="0"/>
              </a:rPr>
              <a:t>วัดหลายๆ ครั้ง และใช้เทคนิคการวัดหลายวิธี </a:t>
            </a:r>
          </a:p>
          <a:p>
            <a:pPr eaLnBrk="1" hangingPunct="1">
              <a:lnSpc>
                <a:spcPct val="80000"/>
              </a:lnSpc>
              <a:defRPr/>
            </a:pPr>
            <a:r>
              <a:rPr lang="th-TH" sz="2800" b="1" dirty="0">
                <a:latin typeface="Tahoma" pitchFamily="34" charset="0"/>
                <a:cs typeface="Tahoma" pitchFamily="34" charset="0"/>
              </a:rPr>
              <a:t>วัดผลอย่างต่อเนื่อง </a:t>
            </a:r>
          </a:p>
          <a:p>
            <a:pPr eaLnBrk="1" hangingPunct="1">
              <a:lnSpc>
                <a:spcPct val="80000"/>
              </a:lnSpc>
              <a:defRPr/>
            </a:pPr>
            <a:r>
              <a:rPr lang="th-TH" sz="2800" b="1" dirty="0">
                <a:latin typeface="Tahoma" pitchFamily="34" charset="0"/>
                <a:cs typeface="Tahoma" pitchFamily="34" charset="0"/>
              </a:rPr>
              <a:t>ต้องอาศัยความร่วมมือจากผู้ที่ถูกวัดเป็นอย่างดี </a:t>
            </a:r>
          </a:p>
          <a:p>
            <a:pPr eaLnBrk="1" hangingPunct="1">
              <a:lnSpc>
                <a:spcPct val="80000"/>
              </a:lnSpc>
              <a:defRPr/>
            </a:pPr>
            <a:r>
              <a:rPr lang="th-TH" sz="2800" b="1" dirty="0">
                <a:latin typeface="Tahoma" pitchFamily="34" charset="0"/>
                <a:cs typeface="Tahoma" pitchFamily="34" charset="0"/>
              </a:rPr>
              <a:t>ใช้ผลการวัดให้ถูกต้อง</a:t>
            </a:r>
          </a:p>
        </p:txBody>
      </p:sp>
    </p:spTree>
    <p:extLst>
      <p:ext uri="{BB962C8B-B14F-4D97-AF65-F5344CB8AC3E}">
        <p14:creationId xmlns:p14="http://schemas.microsoft.com/office/powerpoint/2010/main" val="567991291"/>
      </p:ext>
    </p:extLst>
  </p:cSld>
  <p:clrMapOvr>
    <a:masterClrMapping/>
  </p:clrMapOvr>
  <p:transition>
    <p:dissolv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956603" y="762000"/>
            <a:ext cx="10283483" cy="1371600"/>
          </a:xfrm>
        </p:spPr>
        <p:txBody>
          <a:bodyPr/>
          <a:lstStyle/>
          <a:p>
            <a:pPr algn="ctr" eaLnBrk="1" hangingPunct="1"/>
            <a:r>
              <a:rPr lang="th-TH" altLang="th-TH" sz="4000" b="1" dirty="0">
                <a:latin typeface="Tahoma" panose="020B0604030504040204" pitchFamily="34" charset="0"/>
                <a:cs typeface="Tahoma" panose="020B0604030504040204" pitchFamily="34" charset="0"/>
              </a:rPr>
              <a:t>วิธีการและเครื่องมือที่ใช้วัดพฤติกรรมจิตพิสัย</a:t>
            </a:r>
            <a:r>
              <a:rPr lang="th-TH" altLang="th-TH" sz="3200" b="1" dirty="0">
                <a:latin typeface="Tahoma" panose="020B0604030504040204" pitchFamily="34" charset="0"/>
                <a:cs typeface="Tahoma" panose="020B0604030504040204" pitchFamily="34" charset="0"/>
              </a:rPr>
              <a:t/>
            </a:r>
            <a:br>
              <a:rPr lang="th-TH" altLang="th-TH" sz="3200" b="1" dirty="0">
                <a:latin typeface="Tahoma" panose="020B0604030504040204" pitchFamily="34" charset="0"/>
                <a:cs typeface="Tahoma" panose="020B0604030504040204" pitchFamily="34" charset="0"/>
              </a:rPr>
            </a:br>
            <a:r>
              <a:rPr lang="th-TH" altLang="th-TH" sz="3200" b="1" dirty="0">
                <a:solidFill>
                  <a:srgbClr val="FF3300"/>
                </a:solidFill>
                <a:latin typeface="Tahoma" panose="020B0604030504040204" pitchFamily="34" charset="0"/>
                <a:cs typeface="Tahoma" panose="020B0604030504040204" pitchFamily="34" charset="0"/>
              </a:rPr>
              <a:t>การสังเกต  </a:t>
            </a:r>
            <a:r>
              <a:rPr lang="en-US" altLang="th-TH" sz="3200" b="1" dirty="0">
                <a:solidFill>
                  <a:srgbClr val="FF3300"/>
                </a:solidFill>
                <a:latin typeface="Tahoma" panose="020B0604030504040204" pitchFamily="34" charset="0"/>
                <a:cs typeface="Tahoma" panose="020B0604030504040204" pitchFamily="34" charset="0"/>
              </a:rPr>
              <a:t>(Observation)</a:t>
            </a:r>
            <a:r>
              <a:rPr lang="th-TH" altLang="th-TH" sz="3200" dirty="0">
                <a:latin typeface="Tahoma" panose="020B0604030504040204" pitchFamily="34" charset="0"/>
                <a:cs typeface="Tahoma" panose="020B0604030504040204" pitchFamily="34" charset="0"/>
              </a:rPr>
              <a:t> </a:t>
            </a:r>
          </a:p>
        </p:txBody>
      </p:sp>
      <p:sp>
        <p:nvSpPr>
          <p:cNvPr id="90116" name="Rectangle 4"/>
          <p:cNvSpPr>
            <a:spLocks noGrp="1" noChangeArrowheads="1"/>
          </p:cNvSpPr>
          <p:nvPr>
            <p:ph type="body" idx="1"/>
          </p:nvPr>
        </p:nvSpPr>
        <p:spPr>
          <a:xfrm>
            <a:off x="1992313" y="2492376"/>
            <a:ext cx="8229600" cy="3744913"/>
          </a:xfrm>
          <a:solidFill>
            <a:srgbClr val="66FFFF"/>
          </a:solidFill>
          <a:ln>
            <a:solidFill>
              <a:schemeClr val="tx2"/>
            </a:solidFill>
          </a:ln>
          <a:effectLst>
            <a:outerShdw dist="107763" dir="2700000" algn="ctr" rotWithShape="0">
              <a:schemeClr val="bg2">
                <a:alpha val="50000"/>
              </a:schemeClr>
            </a:outerShdw>
          </a:effectLst>
        </p:spPr>
        <p:txBody>
          <a:bodyPr/>
          <a:lstStyle/>
          <a:p>
            <a:pPr eaLnBrk="1" hangingPunct="1">
              <a:lnSpc>
                <a:spcPct val="90000"/>
              </a:lnSpc>
              <a:defRPr/>
            </a:pPr>
            <a:r>
              <a:rPr lang="th-TH" sz="2400" dirty="0">
                <a:latin typeface="Tahoma" pitchFamily="34" charset="0"/>
                <a:cs typeface="Tahoma" pitchFamily="34" charset="0"/>
              </a:rPr>
              <a:t>เป็นวิธีการหนึ่งในการเก็บรวบรวมข้อมูลเกี่ยวกับ</a:t>
            </a:r>
            <a:r>
              <a:rPr lang="th-TH" sz="2400" dirty="0" smtClean="0">
                <a:latin typeface="Tahoma" pitchFamily="34" charset="0"/>
                <a:cs typeface="Tahoma" pitchFamily="34" charset="0"/>
              </a:rPr>
              <a:t>พฤติกรรม </a:t>
            </a:r>
            <a:endParaRPr lang="th-TH" sz="2400" dirty="0">
              <a:latin typeface="Tahoma" pitchFamily="34" charset="0"/>
              <a:cs typeface="Tahoma" pitchFamily="34" charset="0"/>
            </a:endParaRPr>
          </a:p>
          <a:p>
            <a:pPr eaLnBrk="1" hangingPunct="1">
              <a:lnSpc>
                <a:spcPct val="90000"/>
              </a:lnSpc>
              <a:defRPr/>
            </a:pPr>
            <a:r>
              <a:rPr lang="th-TH" sz="2400" dirty="0">
                <a:latin typeface="Tahoma" pitchFamily="34" charset="0"/>
                <a:cs typeface="Tahoma" pitchFamily="34" charset="0"/>
              </a:rPr>
              <a:t>เครื่องมือชนิดนี้</a:t>
            </a:r>
            <a:r>
              <a:rPr lang="th-TH" sz="2400" dirty="0" smtClean="0">
                <a:latin typeface="Tahoma" pitchFamily="34" charset="0"/>
                <a:cs typeface="Tahoma" pitchFamily="34" charset="0"/>
              </a:rPr>
              <a:t>ใช้ผู้ประเมินทำ</a:t>
            </a:r>
            <a:r>
              <a:rPr lang="th-TH" sz="2400" dirty="0">
                <a:latin typeface="Tahoma" pitchFamily="34" charset="0"/>
                <a:cs typeface="Tahoma" pitchFamily="34" charset="0"/>
              </a:rPr>
              <a:t>หน้าที่ในการวัดโดยใช้ประสาทสัมผัสทั้งห้าโดยเฉพาะทางตาและหูเป็นสำคัญ  </a:t>
            </a:r>
          </a:p>
          <a:p>
            <a:pPr eaLnBrk="1" hangingPunct="1">
              <a:lnSpc>
                <a:spcPct val="90000"/>
              </a:lnSpc>
              <a:defRPr/>
            </a:pPr>
            <a:r>
              <a:rPr lang="th-TH" sz="2400" dirty="0">
                <a:latin typeface="Tahoma" pitchFamily="34" charset="0"/>
                <a:cs typeface="Tahoma" pitchFamily="34" charset="0"/>
              </a:rPr>
              <a:t>ลักษณะของการสังเกตจะปล่อยให้สภาพการณ์ต่างๆ ดำเนินไป ตามธรรมชาติ </a:t>
            </a:r>
            <a:r>
              <a:rPr lang="th-TH" sz="2400" dirty="0" smtClean="0">
                <a:latin typeface="Tahoma" pitchFamily="34" charset="0"/>
                <a:cs typeface="Tahoma" pitchFamily="34" charset="0"/>
              </a:rPr>
              <a:t>ทำให้ผู้ประเมินทราบ</a:t>
            </a:r>
            <a:r>
              <a:rPr lang="th-TH" sz="2400" dirty="0">
                <a:latin typeface="Tahoma" pitchFamily="34" charset="0"/>
                <a:cs typeface="Tahoma" pitchFamily="34" charset="0"/>
              </a:rPr>
              <a:t>ข้อมูลที่ลึกซึ้งเกี่ยวกับคุณลักษณะของ</a:t>
            </a:r>
            <a:r>
              <a:rPr lang="th-TH" sz="2400" dirty="0" smtClean="0">
                <a:latin typeface="Tahoma" pitchFamily="34" charset="0"/>
                <a:cs typeface="Tahoma" pitchFamily="34" charset="0"/>
              </a:rPr>
              <a:t>ผู้ถูกประเมิน </a:t>
            </a:r>
            <a:r>
              <a:rPr lang="th-TH" sz="2400" dirty="0">
                <a:latin typeface="Tahoma" pitchFamily="34" charset="0"/>
                <a:cs typeface="Tahoma" pitchFamily="34" charset="0"/>
              </a:rPr>
              <a:t>ซึ่งเห็นได้จากพฤติกรรมที่แสดงออกมา  </a:t>
            </a:r>
          </a:p>
          <a:p>
            <a:pPr eaLnBrk="1" hangingPunct="1">
              <a:lnSpc>
                <a:spcPct val="90000"/>
              </a:lnSpc>
              <a:defRPr/>
            </a:pPr>
            <a:r>
              <a:rPr lang="th-TH" sz="2400" dirty="0">
                <a:latin typeface="Tahoma" pitchFamily="34" charset="0"/>
                <a:cs typeface="Tahoma" pitchFamily="34" charset="0"/>
              </a:rPr>
              <a:t>คุณลักษณะต่างๆ  ได้แก่ ความสนใจ   นิสัย</a:t>
            </a:r>
            <a:r>
              <a:rPr lang="th-TH" sz="2400" dirty="0" smtClean="0">
                <a:latin typeface="Tahoma" pitchFamily="34" charset="0"/>
                <a:cs typeface="Tahoma" pitchFamily="34" charset="0"/>
              </a:rPr>
              <a:t>การทำงาน  </a:t>
            </a:r>
            <a:r>
              <a:rPr lang="th-TH" sz="2400" dirty="0">
                <a:latin typeface="Tahoma" pitchFamily="34" charset="0"/>
                <a:cs typeface="Tahoma" pitchFamily="34" charset="0"/>
              </a:rPr>
              <a:t>การมีส่วนร่วมในการปฏิบัติงาน </a:t>
            </a:r>
          </a:p>
        </p:txBody>
      </p:sp>
    </p:spTree>
    <p:extLst>
      <p:ext uri="{BB962C8B-B14F-4D97-AF65-F5344CB8AC3E}">
        <p14:creationId xmlns:p14="http://schemas.microsoft.com/office/powerpoint/2010/main" val="1080951450"/>
      </p:ext>
    </p:extLst>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รูปภาพ 1"/>
          <p:cNvPicPr>
            <a:picLocks noChangeAspect="1"/>
          </p:cNvPicPr>
          <p:nvPr/>
        </p:nvPicPr>
        <p:blipFill>
          <a:blip r:embed="rId2"/>
          <a:stretch>
            <a:fillRect/>
          </a:stretch>
        </p:blipFill>
        <p:spPr>
          <a:xfrm>
            <a:off x="3731675" y="-345440"/>
            <a:ext cx="4322250" cy="3430270"/>
          </a:xfrm>
          <a:prstGeom prst="rect">
            <a:avLst/>
          </a:prstGeom>
        </p:spPr>
      </p:pic>
      <p:sp>
        <p:nvSpPr>
          <p:cNvPr id="3" name="สี่เหลี่ยมผืนผ้า 2"/>
          <p:cNvSpPr/>
          <p:nvPr/>
        </p:nvSpPr>
        <p:spPr>
          <a:xfrm>
            <a:off x="1930400" y="3084830"/>
            <a:ext cx="7640320" cy="2123658"/>
          </a:xfrm>
          <a:prstGeom prst="rect">
            <a:avLst/>
          </a:prstGeom>
        </p:spPr>
        <p:txBody>
          <a:bodyPr wrap="square">
            <a:spAutoFit/>
          </a:bodyPr>
          <a:lstStyle/>
          <a:p>
            <a:pPr algn="ctr"/>
            <a:r>
              <a:rPr lang="th-TH" sz="4400" b="1" dirty="0">
                <a:solidFill>
                  <a:prstClr val="black"/>
                </a:solidFill>
                <a:latin typeface="THSarabunPSK"/>
              </a:rPr>
              <a:t>พระราชบัญญัติ</a:t>
            </a:r>
          </a:p>
          <a:p>
            <a:pPr algn="ctr"/>
            <a:r>
              <a:rPr lang="th-TH" sz="4400" b="1" dirty="0">
                <a:solidFill>
                  <a:prstClr val="black"/>
                </a:solidFill>
                <a:latin typeface="THSarabunPSK"/>
              </a:rPr>
              <a:t>ส่งเสริมการพัฒนาฝีมือแรงงาน (ฉบับที่ ๒)</a:t>
            </a:r>
          </a:p>
          <a:p>
            <a:pPr algn="ctr"/>
            <a:r>
              <a:rPr lang="th-TH" sz="4400" b="1" dirty="0">
                <a:solidFill>
                  <a:prstClr val="black"/>
                </a:solidFill>
                <a:latin typeface="THSarabunPSK"/>
              </a:rPr>
              <a:t>พ.ศ. ๒๕๕๗</a:t>
            </a:r>
            <a:endParaRPr lang="th-TH" sz="4400" b="1" dirty="0">
              <a:solidFill>
                <a:prstClr val="black"/>
              </a:solidFill>
            </a:endParaRPr>
          </a:p>
        </p:txBody>
      </p:sp>
    </p:spTree>
    <p:extLst>
      <p:ext uri="{BB962C8B-B14F-4D97-AF65-F5344CB8AC3E}">
        <p14:creationId xmlns:p14="http://schemas.microsoft.com/office/powerpoint/2010/main" val="408570255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80"/>
          <p:cNvSpPr>
            <a:spLocks noGrp="1" noChangeArrowheads="1"/>
          </p:cNvSpPr>
          <p:nvPr>
            <p:ph type="title"/>
          </p:nvPr>
        </p:nvSpPr>
        <p:spPr>
          <a:xfrm>
            <a:off x="1981200" y="112713"/>
            <a:ext cx="8229600" cy="1371600"/>
          </a:xfrm>
        </p:spPr>
        <p:txBody>
          <a:bodyPr/>
          <a:lstStyle/>
          <a:p>
            <a:pPr eaLnBrk="1" hangingPunct="1"/>
            <a:r>
              <a:rPr lang="th-TH" altLang="th-TH" sz="3200" b="1" dirty="0">
                <a:latin typeface="AngsanaUPC" panose="02020603050405020304" pitchFamily="18" charset="-34"/>
                <a:cs typeface="AngsanaUPC" panose="02020603050405020304" pitchFamily="18" charset="-34"/>
              </a:rPr>
              <a:t>ตัวอย่างพฤติกรรมการเรียนรู้ที่สามารถวัดได้โดยการสังเกต </a:t>
            </a:r>
          </a:p>
        </p:txBody>
      </p:sp>
      <p:graphicFrame>
        <p:nvGraphicFramePr>
          <p:cNvPr id="91236" name="Group 100"/>
          <p:cNvGraphicFramePr>
            <a:graphicFrameLocks noGrp="1"/>
          </p:cNvGraphicFramePr>
          <p:nvPr>
            <p:ph idx="1"/>
            <p:extLst>
              <p:ext uri="{D42A27DB-BD31-4B8C-83A1-F6EECF244321}">
                <p14:modId xmlns:p14="http://schemas.microsoft.com/office/powerpoint/2010/main" val="1265980409"/>
              </p:ext>
            </p:extLst>
          </p:nvPr>
        </p:nvGraphicFramePr>
        <p:xfrm>
          <a:off x="1119116" y="1611836"/>
          <a:ext cx="10017456" cy="4215837"/>
        </p:xfrm>
        <a:graphic>
          <a:graphicData uri="http://schemas.openxmlformats.org/drawingml/2006/table">
            <a:tbl>
              <a:tblPr/>
              <a:tblGrid>
                <a:gridCol w="1646625"/>
                <a:gridCol w="8370831"/>
              </a:tblGrid>
              <a:tr h="411452">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h-TH" sz="2800" b="1" i="0" u="none" strike="noStrike" cap="none" normalizeH="0" baseline="0" dirty="0" smtClean="0">
                          <a:ln>
                            <a:noFill/>
                          </a:ln>
                          <a:solidFill>
                            <a:schemeClr val="accent3"/>
                          </a:solidFill>
                          <a:effectLst/>
                          <a:latin typeface="AngsanaUPC" panose="02020603050405020304" pitchFamily="18" charset="-34"/>
                          <a:cs typeface="AngsanaUPC" panose="02020603050405020304" pitchFamily="18" charset="-34"/>
                        </a:rPr>
                        <a:t>คุณลักษณะ</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h-TH" sz="2800" b="1" i="0" u="none" strike="noStrike" cap="none" normalizeH="0" baseline="0" dirty="0" smtClean="0">
                          <a:ln>
                            <a:noFill/>
                          </a:ln>
                          <a:solidFill>
                            <a:schemeClr val="accent3"/>
                          </a:solidFill>
                          <a:effectLst/>
                          <a:latin typeface="AngsanaUPC" panose="02020603050405020304" pitchFamily="18" charset="-34"/>
                          <a:cs typeface="AngsanaUPC" panose="02020603050405020304" pitchFamily="18" charset="-34"/>
                        </a:rPr>
                        <a:t>พฤติกรรมที่แสดงออก</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673054">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ความสนใจ</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ความใส่ใจต่อการศึกษางานต่างๆ การทำงาน การใฝ่รู้หรือการแสวงหาความรูการร่วมแสดงความคิดเห็นต่างๆ</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2183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นิสัยการทำงาน</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การเตรียมพร้อมในการทำงาน การใช้เวลาว่างให้เป็นประโยชน์  ความรับผิดชอบ  ความกระตือรือร้น</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954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ความซาบซึ้ง</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การแสดงความชื่นชม ชื่นชอบต่อการทำงาน   พอใจและสนุกสนานกับการทำกิจกรรมเกี่ยวกับงาน</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9182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เจตคติ</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a:t>
                      </a: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ทางวิทยาศาสตร์</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-ทางสังคม</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ยอมรับฟังผู้อื่น  ใฝ่รู้ มีเหตุผล  มีทักษะการคิด  ไม่ด่วนสรุปจนกว่าจะมีหลักฐานที่ชัดเจน</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การมีสัมมาคารวะ  เคารพกฎกติกา  เคารพสิทธิของผู้อื่น  ความปรารถนาที่จะช่วยเหลือสังคม</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7464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การปรับตัว</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ความสัมพันธ์กับผู้อื่น  ปฏิกิริยาต่อคำชมและคำวิจารณ์  ความมั่นคงทางอารมณ์  การปรับตัวทางสังคม</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234783712"/>
      </p:ext>
    </p:extLst>
  </p:cSld>
  <p:clrMapOvr>
    <a:masterClrMapping/>
  </p:clrMapOvr>
  <p:transition>
    <p:dissolv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36"/>
          <p:cNvSpPr>
            <a:spLocks noGrp="1" noChangeArrowheads="1"/>
          </p:cNvSpPr>
          <p:nvPr>
            <p:ph type="title"/>
          </p:nvPr>
        </p:nvSpPr>
        <p:spPr/>
        <p:txBody>
          <a:bodyPr/>
          <a:lstStyle/>
          <a:p>
            <a:pPr algn="ctr" eaLnBrk="1" hangingPunct="1"/>
            <a:r>
              <a:rPr lang="th-TH" altLang="th-TH" b="1" dirty="0">
                <a:latin typeface="AngsanaUPC" panose="02020603050405020304" pitchFamily="18" charset="-34"/>
                <a:cs typeface="AngsanaUPC" panose="02020603050405020304" pitchFamily="18" charset="-34"/>
              </a:rPr>
              <a:t>แบบสังเกตที่มีลักษณะเป็นแบบตรวจสอบรายการ</a:t>
            </a:r>
            <a:r>
              <a:rPr lang="th-TH" altLang="th-TH" dirty="0">
                <a:latin typeface="AngsanaUPC" panose="02020603050405020304" pitchFamily="18" charset="-34"/>
                <a:cs typeface="AngsanaUPC" panose="02020603050405020304" pitchFamily="18" charset="-34"/>
              </a:rPr>
              <a:t>  </a:t>
            </a:r>
            <a:r>
              <a:rPr lang="en-US" altLang="th-TH" b="1" dirty="0">
                <a:latin typeface="Browallia New" panose="020B0604020202020204" pitchFamily="34" charset="-34"/>
                <a:cs typeface="Browallia New" panose="020B0604020202020204" pitchFamily="34" charset="-34"/>
              </a:rPr>
              <a:t>(Checklist)</a:t>
            </a:r>
            <a:r>
              <a:rPr lang="th-TH" altLang="th-TH" b="1" dirty="0">
                <a:latin typeface="Browallia New" panose="020B0604020202020204" pitchFamily="34" charset="-34"/>
                <a:cs typeface="Browallia New" panose="020B0604020202020204" pitchFamily="34" charset="-34"/>
              </a:rPr>
              <a:t> </a:t>
            </a:r>
          </a:p>
        </p:txBody>
      </p:sp>
      <p:graphicFrame>
        <p:nvGraphicFramePr>
          <p:cNvPr id="93467" name="Group 283"/>
          <p:cNvGraphicFramePr>
            <a:graphicFrameLocks noGrp="1"/>
          </p:cNvGraphicFramePr>
          <p:nvPr>
            <p:ph idx="1"/>
            <p:extLst>
              <p:ext uri="{D42A27DB-BD31-4B8C-83A1-F6EECF244321}">
                <p14:modId xmlns:p14="http://schemas.microsoft.com/office/powerpoint/2010/main" val="1078577525"/>
              </p:ext>
            </p:extLst>
          </p:nvPr>
        </p:nvGraphicFramePr>
        <p:xfrm>
          <a:off x="2715905" y="1571384"/>
          <a:ext cx="6441744" cy="4800600"/>
        </p:xfrm>
        <a:graphic>
          <a:graphicData uri="http://schemas.openxmlformats.org/drawingml/2006/table">
            <a:tbl>
              <a:tblPr/>
              <a:tblGrid>
                <a:gridCol w="4531056"/>
                <a:gridCol w="887105"/>
                <a:gridCol w="1023583"/>
              </a:tblGrid>
              <a:tr h="5540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3300" b="0" i="0" u="none" strike="noStrike" cap="none" normalizeH="0" baseline="0" dirty="0" smtClean="0">
                          <a:ln>
                            <a:noFill/>
                          </a:ln>
                          <a:solidFill>
                            <a:schemeClr val="accent3"/>
                          </a:solidFill>
                          <a:effectLst/>
                          <a:latin typeface="AngsanaUPC" panose="02020603050405020304" pitchFamily="18" charset="-34"/>
                          <a:cs typeface="AngsanaUPC" panose="02020603050405020304" pitchFamily="18" charset="-34"/>
                        </a:rPr>
                        <a:t>พฤติกรรม</a:t>
                      </a:r>
                      <a:endParaRPr kumimoji="0" lang="th-TH" sz="4000" b="0" i="0" u="none" strike="noStrike" cap="none" normalizeH="0" baseline="0" dirty="0" smtClean="0">
                        <a:ln>
                          <a:noFill/>
                        </a:ln>
                        <a:solidFill>
                          <a:schemeClr val="accent3"/>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3300" b="0" i="0" u="none" strike="noStrike" cap="none" normalizeH="0" baseline="0" dirty="0" smtClean="0">
                          <a:ln>
                            <a:noFill/>
                          </a:ln>
                          <a:solidFill>
                            <a:schemeClr val="accent3"/>
                          </a:solidFill>
                          <a:effectLst/>
                          <a:latin typeface="AngsanaUPC" panose="02020603050405020304" pitchFamily="18" charset="-34"/>
                          <a:cs typeface="AngsanaUPC" panose="02020603050405020304" pitchFamily="18" charset="-34"/>
                        </a:rPr>
                        <a:t>ใช่</a:t>
                      </a:r>
                      <a:endParaRPr kumimoji="0" lang="th-TH" sz="4000" b="0" i="0" u="none" strike="noStrike" cap="none" normalizeH="0" baseline="0" dirty="0" smtClean="0">
                        <a:ln>
                          <a:noFill/>
                        </a:ln>
                        <a:solidFill>
                          <a:schemeClr val="accent3"/>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3300" b="0" i="0" u="none" strike="noStrike" cap="none" normalizeH="0" baseline="0" dirty="0" smtClean="0">
                          <a:ln>
                            <a:noFill/>
                          </a:ln>
                          <a:solidFill>
                            <a:schemeClr val="accent3"/>
                          </a:solidFill>
                          <a:effectLst/>
                          <a:latin typeface="AngsanaUPC" panose="02020603050405020304" pitchFamily="18" charset="-34"/>
                          <a:cs typeface="AngsanaUPC" panose="02020603050405020304" pitchFamily="18" charset="-34"/>
                        </a:rPr>
                        <a:t>ไม่ใช่</a:t>
                      </a:r>
                      <a:endParaRPr kumimoji="0" lang="th-TH" sz="4000" b="0" i="0" u="none" strike="noStrike" cap="none" normalizeH="0" baseline="0" dirty="0" smtClean="0">
                        <a:ln>
                          <a:noFill/>
                        </a:ln>
                        <a:solidFill>
                          <a:schemeClr val="accent3"/>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55403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h-TH" sz="3200" b="1"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1. มาทำงานเป็นประจำ</a:t>
                      </a:r>
                      <a:endParaRPr kumimoji="0" lang="th-TH" sz="4000" b="1"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th-TH" sz="40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sym typeface="Wingdings 2"/>
                        </a:rPr>
                        <a:t></a:t>
                      </a:r>
                      <a:endParaRPr kumimoji="0" lang="th-TH" sz="40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4000" b="0"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403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h-TH" sz="3200" b="1"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2. ตั้งใจทำงานแม้ไม่มีใครอยู่ด้วย</a:t>
                      </a:r>
                      <a:endParaRPr kumimoji="0" lang="th-TH" sz="4000" b="1"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defRPr/>
                      </a:pPr>
                      <a:r>
                        <a:rPr kumimoji="0" lang="th-TH" sz="40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sym typeface="Wingdings 2"/>
                        </a:rPr>
                        <a:t></a:t>
                      </a:r>
                      <a:endParaRPr kumimoji="0" lang="th-TH" sz="40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defRPr/>
                      </a:pPr>
                      <a:endParaRPr kumimoji="0" lang="th-TH" sz="40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403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h-TH" sz="3200" b="1"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3. ซักถามเมื่อมีปัญหาจากผู้รู้</a:t>
                      </a:r>
                      <a:endParaRPr kumimoji="0" lang="th-TH" sz="4000" b="1"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4000" b="0"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40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403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h-TH" sz="3200" b="1"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4.  ร่วมแสดงความคิดเห็น</a:t>
                      </a:r>
                      <a:endParaRPr kumimoji="0" lang="th-TH" sz="4000" b="1"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4000" b="0"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40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403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h-TH" sz="3200" b="1"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5. มีความกระตือรือร้นในการทำงาน</a:t>
                      </a:r>
                      <a:endParaRPr kumimoji="0" lang="th-TH" sz="4000" b="1"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4000" b="0"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40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40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3300" b="1"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รวมคะแนน</a:t>
                      </a:r>
                      <a:endParaRPr kumimoji="0" lang="th-TH" sz="4000" b="1"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40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40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470864790"/>
      </p:ext>
    </p:extLst>
  </p:cSld>
  <p:clrMapOvr>
    <a:masterClrMapping/>
  </p:clrMapOvr>
  <p:transition>
    <p:dissolv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98"/>
          <p:cNvSpPr>
            <a:spLocks noGrp="1" noChangeArrowheads="1"/>
          </p:cNvSpPr>
          <p:nvPr>
            <p:ph type="title"/>
          </p:nvPr>
        </p:nvSpPr>
        <p:spPr>
          <a:xfrm>
            <a:off x="609600" y="361664"/>
            <a:ext cx="10972800" cy="1371600"/>
          </a:xfrm>
        </p:spPr>
        <p:txBody>
          <a:bodyPr/>
          <a:lstStyle/>
          <a:p>
            <a:pPr algn="ctr" eaLnBrk="1" hangingPunct="1"/>
            <a:r>
              <a:rPr lang="th-TH" altLang="th-TH" sz="3600" b="1" dirty="0">
                <a:latin typeface="AngsanaUPC" panose="02020603050405020304" pitchFamily="18" charset="-34"/>
                <a:cs typeface="AngsanaUPC" panose="02020603050405020304" pitchFamily="18" charset="-34"/>
              </a:rPr>
              <a:t>แบบสังเกตที่มีลักษณะเป็นแบบมาตราส่วนประมาณค่า</a:t>
            </a:r>
            <a:r>
              <a:rPr lang="th-TH" altLang="th-TH" sz="3600" dirty="0">
                <a:latin typeface="AngsanaUPC" panose="02020603050405020304" pitchFamily="18" charset="-34"/>
                <a:cs typeface="AngsanaUPC" panose="02020603050405020304" pitchFamily="18" charset="-34"/>
              </a:rPr>
              <a:t>  </a:t>
            </a:r>
            <a:r>
              <a:rPr lang="en-US" altLang="th-TH" sz="3600" b="1" dirty="0">
                <a:latin typeface="AngsanaUPC" panose="02020603050405020304" pitchFamily="18" charset="-34"/>
                <a:cs typeface="AngsanaUPC" panose="02020603050405020304" pitchFamily="18" charset="-34"/>
              </a:rPr>
              <a:t>(Rating</a:t>
            </a:r>
            <a:r>
              <a:rPr lang="th-TH" altLang="th-TH" sz="3600" b="1" dirty="0">
                <a:latin typeface="AngsanaUPC" panose="02020603050405020304" pitchFamily="18" charset="-34"/>
                <a:cs typeface="AngsanaUPC" panose="02020603050405020304" pitchFamily="18" charset="-34"/>
              </a:rPr>
              <a:t>  </a:t>
            </a:r>
            <a:r>
              <a:rPr lang="en-US" altLang="th-TH" sz="3600" b="1" dirty="0">
                <a:latin typeface="AngsanaUPC" panose="02020603050405020304" pitchFamily="18" charset="-34"/>
                <a:cs typeface="AngsanaUPC" panose="02020603050405020304" pitchFamily="18" charset="-34"/>
              </a:rPr>
              <a:t>scale)</a:t>
            </a:r>
            <a:r>
              <a:rPr lang="th-TH" altLang="th-TH" sz="3600" b="1" dirty="0">
                <a:latin typeface="AngsanaUPC" panose="02020603050405020304" pitchFamily="18" charset="-34"/>
                <a:cs typeface="AngsanaUPC" panose="02020603050405020304" pitchFamily="18" charset="-34"/>
              </a:rPr>
              <a:t> </a:t>
            </a:r>
          </a:p>
        </p:txBody>
      </p:sp>
      <p:graphicFrame>
        <p:nvGraphicFramePr>
          <p:cNvPr id="95548" name="Group 316"/>
          <p:cNvGraphicFramePr>
            <a:graphicFrameLocks noGrp="1"/>
          </p:cNvGraphicFramePr>
          <p:nvPr>
            <p:ph idx="1"/>
            <p:extLst>
              <p:ext uri="{D42A27DB-BD31-4B8C-83A1-F6EECF244321}">
                <p14:modId xmlns:p14="http://schemas.microsoft.com/office/powerpoint/2010/main" val="2137216909"/>
              </p:ext>
            </p:extLst>
          </p:nvPr>
        </p:nvGraphicFramePr>
        <p:xfrm>
          <a:off x="1981200" y="1557338"/>
          <a:ext cx="8229600" cy="4389120"/>
        </p:xfrm>
        <a:graphic>
          <a:graphicData uri="http://schemas.openxmlformats.org/drawingml/2006/table">
            <a:tbl>
              <a:tblPr/>
              <a:tblGrid>
                <a:gridCol w="3538538"/>
                <a:gridCol w="863600"/>
                <a:gridCol w="865187"/>
                <a:gridCol w="914400"/>
                <a:gridCol w="1023938"/>
                <a:gridCol w="1023937"/>
              </a:tblGrid>
              <a:tr h="312738">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พฤติกรรมที่สังเกต</a:t>
                      </a:r>
                      <a:endParaRPr kumimoji="0" lang="th-TH" sz="28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FF"/>
                    </a:solidFill>
                  </a:tcPr>
                </a:tc>
                <a:tc gridSpan="5">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ระดับความถี่ของพฤติกรรม</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FF"/>
                    </a:solidFill>
                  </a:tcPr>
                </a:tc>
                <a:tc hMerge="1">
                  <a:txBody>
                    <a:bodyPr/>
                    <a:lstStyle/>
                    <a:p>
                      <a:endParaRPr lang="th-TH"/>
                    </a:p>
                  </a:txBody>
                  <a:tcPr/>
                </a:tc>
                <a:tc hMerge="1">
                  <a:txBody>
                    <a:bodyPr/>
                    <a:lstStyle/>
                    <a:p>
                      <a:endParaRPr lang="th-TH"/>
                    </a:p>
                  </a:txBody>
                  <a:tcPr/>
                </a:tc>
                <a:tc hMerge="1">
                  <a:txBody>
                    <a:bodyPr/>
                    <a:lstStyle/>
                    <a:p>
                      <a:endParaRPr lang="th-TH"/>
                    </a:p>
                  </a:txBody>
                  <a:tcPr/>
                </a:tc>
                <a:tc hMerge="1">
                  <a:txBody>
                    <a:bodyPr/>
                    <a:lstStyle/>
                    <a:p>
                      <a:endParaRPr lang="th-TH"/>
                    </a:p>
                  </a:txBody>
                  <a:tcPr/>
                </a:tc>
              </a:tr>
              <a:tr h="681038">
                <a:tc vMerge="1">
                  <a:txBody>
                    <a:bodyPr/>
                    <a:lstStyle/>
                    <a:p>
                      <a:endParaRPr lang="th-TH"/>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เสมอๆ</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บ่อยๆ</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 (4)</a:t>
                      </a: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บางครั้ง </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(3)</a:t>
                      </a: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นานๆ</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 ครั้ง </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(2)</a:t>
                      </a: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ไม่เคยเลย</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 (1)</a:t>
                      </a: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FF"/>
                    </a:solidFill>
                  </a:tcPr>
                </a:tc>
              </a:tr>
              <a:tr h="304800">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1. มาทำงานเป็นประจำ</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defRPr/>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sym typeface="Wingdings 2"/>
                        </a:rPr>
                        <a:t></a:t>
                      </a: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2400" b="0"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2400" b="0"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2400" b="0"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2.ตั้งใจทำงานแม้ไม่มีใครอยู่ด้วย</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defRPr/>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sym typeface="Wingdings 2"/>
                        </a:rPr>
                        <a:t></a:t>
                      </a: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2400" b="0"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2400" b="0"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3. ซักถามเมื่อมีปัญหาจากผู้รู้</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defRPr/>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sym typeface="Wingdings 2"/>
                        </a:rPr>
                        <a:t></a:t>
                      </a: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2400" b="0"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4.  ร่วมแสดงความคิดเห็น</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2400" b="0"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defRPr/>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sym typeface="Wingdings 2"/>
                        </a:rPr>
                        <a:t></a:t>
                      </a: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2400" b="0"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5. มีความกระตือรือร้นในการทำงาน</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2400" b="0"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defRPr/>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sym typeface="Wingdings 2"/>
                        </a:rPr>
                        <a:t></a:t>
                      </a: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rPr>
                        <a:t>รวมคะแนน</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10</a:t>
                      </a: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4</a:t>
                      </a: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6</a:t>
                      </a: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2400" b="0" i="0" u="none" strike="noStrike" cap="none" normalizeH="0" baseline="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961496218"/>
      </p:ext>
    </p:extLst>
  </p:cSld>
  <p:clrMapOvr>
    <a:masterClrMapping/>
  </p:clrMapOvr>
  <p:transition>
    <p:dissolv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88"/>
          <p:cNvSpPr>
            <a:spLocks noGrp="1" noChangeArrowheads="1"/>
          </p:cNvSpPr>
          <p:nvPr>
            <p:ph type="title"/>
          </p:nvPr>
        </p:nvSpPr>
        <p:spPr/>
        <p:txBody>
          <a:bodyPr/>
          <a:lstStyle/>
          <a:p>
            <a:pPr algn="ctr" eaLnBrk="1" hangingPunct="1"/>
            <a:r>
              <a:rPr lang="th-TH" altLang="th-TH" sz="4000" dirty="0">
                <a:latin typeface="AngsanaUPC" panose="02020603050405020304" pitchFamily="18" charset="-34"/>
                <a:cs typeface="AngsanaUPC" panose="02020603050405020304" pitchFamily="18" charset="-34"/>
              </a:rPr>
              <a:t>แผนภูมิการมีส่วนร่วม  </a:t>
            </a:r>
            <a:r>
              <a:rPr lang="en-US" altLang="th-TH" sz="4000" dirty="0">
                <a:latin typeface="AngsanaUPC" panose="02020603050405020304" pitchFamily="18" charset="-34"/>
                <a:cs typeface="AngsanaUPC" panose="02020603050405020304" pitchFamily="18" charset="-34"/>
              </a:rPr>
              <a:t>(Participation</a:t>
            </a:r>
            <a:r>
              <a:rPr lang="th-TH" altLang="th-TH" sz="4000" dirty="0">
                <a:latin typeface="AngsanaUPC" panose="02020603050405020304" pitchFamily="18" charset="-34"/>
                <a:cs typeface="AngsanaUPC" panose="02020603050405020304" pitchFamily="18" charset="-34"/>
              </a:rPr>
              <a:t>  </a:t>
            </a:r>
            <a:r>
              <a:rPr lang="en-US" altLang="th-TH" sz="4000" dirty="0">
                <a:latin typeface="AngsanaUPC" panose="02020603050405020304" pitchFamily="18" charset="-34"/>
                <a:cs typeface="AngsanaUPC" panose="02020603050405020304" pitchFamily="18" charset="-34"/>
              </a:rPr>
              <a:t>Chart)</a:t>
            </a:r>
            <a:r>
              <a:rPr lang="th-TH" altLang="th-TH" sz="4000" dirty="0">
                <a:latin typeface="AngsanaUPC" panose="02020603050405020304" pitchFamily="18" charset="-34"/>
                <a:cs typeface="AngsanaUPC" panose="02020603050405020304" pitchFamily="18" charset="-34"/>
              </a:rPr>
              <a:t> </a:t>
            </a:r>
          </a:p>
        </p:txBody>
      </p:sp>
      <p:graphicFrame>
        <p:nvGraphicFramePr>
          <p:cNvPr id="97480" name="Group 200"/>
          <p:cNvGraphicFramePr>
            <a:graphicFrameLocks noGrp="1"/>
          </p:cNvGraphicFramePr>
          <p:nvPr>
            <p:ph idx="1"/>
            <p:extLst>
              <p:ext uri="{D42A27DB-BD31-4B8C-83A1-F6EECF244321}">
                <p14:modId xmlns:p14="http://schemas.microsoft.com/office/powerpoint/2010/main" val="567459036"/>
              </p:ext>
            </p:extLst>
          </p:nvPr>
        </p:nvGraphicFramePr>
        <p:xfrm>
          <a:off x="1981200" y="1981200"/>
          <a:ext cx="8229600" cy="4098924"/>
        </p:xfrm>
        <a:graphic>
          <a:graphicData uri="http://schemas.openxmlformats.org/drawingml/2006/table">
            <a:tbl>
              <a:tblPr/>
              <a:tblGrid>
                <a:gridCol w="1685925"/>
                <a:gridCol w="1652588"/>
                <a:gridCol w="1652587"/>
                <a:gridCol w="2105025"/>
                <a:gridCol w="1133475"/>
              </a:tblGrid>
              <a:tr h="606472">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h-TH" sz="25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ชื่อสมาชิก</a:t>
                      </a:r>
                      <a:endParaRPr kumimoji="0" lang="th-TH" sz="32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ในกลุ่ม</a:t>
                      </a:r>
                      <a:endParaRPr kumimoji="0" lang="th-TH" sz="32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FF"/>
                    </a:solidFill>
                  </a:tcPr>
                </a:tc>
                <a:tc gridSpan="4">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h-TH" sz="25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ความรับผิดชอบ</a:t>
                      </a:r>
                      <a:endParaRPr kumimoji="0" lang="th-TH" sz="32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FF"/>
                    </a:solidFill>
                  </a:tcPr>
                </a:tc>
                <a:tc hMerge="1">
                  <a:txBody>
                    <a:bodyPr/>
                    <a:lstStyle/>
                    <a:p>
                      <a:endParaRPr lang="th-TH"/>
                    </a:p>
                  </a:txBody>
                  <a:tcPr/>
                </a:tc>
                <a:tc hMerge="1">
                  <a:txBody>
                    <a:bodyPr/>
                    <a:lstStyle/>
                    <a:p>
                      <a:endParaRPr lang="th-TH"/>
                    </a:p>
                  </a:txBody>
                  <a:tcPr/>
                </a:tc>
                <a:tc hMerge="1">
                  <a:txBody>
                    <a:bodyPr/>
                    <a:lstStyle/>
                    <a:p>
                      <a:endParaRPr lang="th-TH"/>
                    </a:p>
                  </a:txBody>
                  <a:tcPr/>
                </a:tc>
              </a:tr>
              <a:tr h="1188812">
                <a:tc vMerge="1">
                  <a:txBody>
                    <a:bodyPr/>
                    <a:lstStyle/>
                    <a:p>
                      <a:endParaRPr lang="th-TH"/>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การให้ความ</a:t>
                      </a:r>
                      <a:endParaRPr kumimoji="0" lang="th-TH" sz="18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ร่วมมือ</a:t>
                      </a:r>
                      <a:endParaRPr kumimoji="0" lang="th-TH" sz="32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การร่วม</a:t>
                      </a:r>
                      <a:endParaRPr kumimoji="0" lang="th-TH" sz="18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แสดงความคิดเห็น</a:t>
                      </a:r>
                      <a:endParaRPr kumimoji="0" lang="th-TH" sz="32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การทำงาน</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ที่ได้รับ</a:t>
                      </a:r>
                      <a:endParaRPr kumimoji="0" lang="th-TH" sz="18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มอบหมาย</a:t>
                      </a:r>
                      <a:endParaRPr kumimoji="0" lang="th-TH" sz="32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ร่วมกัน</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แก้</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h-TH" sz="24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rPr>
                        <a:t>ปัญหา</a:t>
                      </a:r>
                      <a:endParaRPr kumimoji="0" lang="th-TH" sz="32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FF"/>
                    </a:solidFill>
                  </a:tcPr>
                </a:tc>
              </a:tr>
              <a:tr h="576307">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1. ฟ้าสวย</a:t>
                      </a:r>
                      <a:endParaRPr kumimoji="0" lang="th-TH" sz="36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a:t>
                      </a:r>
                      <a:endParaRPr kumimoji="0" lang="en-US" sz="32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a:t>
                      </a:r>
                      <a:endParaRPr kumimoji="0" lang="en-US" sz="32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a:t>
                      </a:r>
                      <a:endParaRPr kumimoji="0" lang="en-US" sz="32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a:t>
                      </a:r>
                      <a:endParaRPr kumimoji="0" lang="en-US" sz="32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76307">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2. ฟ้าใส</a:t>
                      </a:r>
                      <a:endParaRPr kumimoji="0" lang="th-TH" sz="36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a:t>
                      </a:r>
                      <a:endParaRPr kumimoji="0" lang="en-US" sz="32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a:t>
                      </a:r>
                      <a:endParaRPr kumimoji="0" lang="en-US" sz="32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a:t>
                      </a:r>
                      <a:endParaRPr kumimoji="0" lang="en-US" sz="32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a:t>
                      </a:r>
                      <a:endParaRPr kumimoji="0" lang="en-US" sz="32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74719">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3. เหินฟ้า</a:t>
                      </a:r>
                      <a:endParaRPr kumimoji="0" lang="th-TH" sz="36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a:t>
                      </a:r>
                      <a:endParaRPr kumimoji="0" lang="en-US" sz="32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a:t>
                      </a:r>
                      <a:endParaRPr kumimoji="0" lang="en-US" sz="32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a:t>
                      </a:r>
                      <a:endParaRPr kumimoji="0" lang="en-US" sz="32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a:t>
                      </a:r>
                      <a:endParaRPr kumimoji="0" lang="en-US" sz="32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76307">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4.  เมฆงาม</a:t>
                      </a:r>
                      <a:endParaRPr kumimoji="0" lang="th-TH" sz="36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a:t>
                      </a:r>
                      <a:endParaRPr kumimoji="0" lang="en-US" sz="32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a:t>
                      </a:r>
                      <a:endParaRPr kumimoji="0" lang="en-US" sz="32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a:t>
                      </a:r>
                      <a:endParaRPr kumimoji="0" lang="en-US" sz="3200" b="0" i="0" u="none" strike="noStrike" cap="none" normalizeH="0" baseline="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rPr>
                        <a:t>//</a:t>
                      </a:r>
                      <a:endParaRPr kumimoji="0" lang="en-US" sz="3200" b="0" i="0" u="none" strike="noStrike" cap="none" normalizeH="0" baseline="0" dirty="0" smtClean="0">
                        <a:ln>
                          <a:noFill/>
                        </a:ln>
                        <a:solidFill>
                          <a:schemeClr val="tx1"/>
                        </a:solidFill>
                        <a:effectLst/>
                        <a:latin typeface="AngsanaUPC" panose="02020603050405020304" pitchFamily="18" charset="-34"/>
                        <a:ea typeface="Cordia New" pitchFamily="34" charset="-34"/>
                        <a:cs typeface="AngsanaUPC" panose="02020603050405020304" pitchFamily="18" charset="-34"/>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754418808"/>
      </p:ext>
    </p:extLst>
  </p:cSld>
  <p:clrMapOvr>
    <a:masterClrMapping/>
  </p:clrMapOvr>
  <p:transition>
    <p:dissolv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algn="ctr" eaLnBrk="1" hangingPunct="1"/>
            <a:r>
              <a:rPr lang="th-TH" altLang="th-TH" sz="5400" b="1" dirty="0" smtClean="0">
                <a:solidFill>
                  <a:schemeClr val="accent5">
                    <a:lumMod val="50000"/>
                  </a:schemeClr>
                </a:solidFill>
                <a:latin typeface="AngsanaUPC" panose="02020603050405020304" pitchFamily="18" charset="-34"/>
                <a:cs typeface="AngsanaUPC" panose="02020603050405020304" pitchFamily="18" charset="-34"/>
              </a:rPr>
              <a:t>การสร้างแบบบันทึกการสังเกต </a:t>
            </a:r>
          </a:p>
        </p:txBody>
      </p:sp>
      <p:sp>
        <p:nvSpPr>
          <p:cNvPr id="100355" name="Rectangle 3"/>
          <p:cNvSpPr>
            <a:spLocks noGrp="1" noChangeArrowheads="1"/>
          </p:cNvSpPr>
          <p:nvPr>
            <p:ph type="body" idx="1"/>
          </p:nvPr>
        </p:nvSpPr>
        <p:spPr>
          <a:xfrm>
            <a:off x="953665" y="1555845"/>
            <a:ext cx="10086536" cy="4647379"/>
          </a:xfrm>
          <a:solidFill>
            <a:srgbClr val="FFCCFF"/>
          </a:solidFill>
          <a:ln>
            <a:solidFill>
              <a:schemeClr val="tx2"/>
            </a:solidFill>
          </a:ln>
          <a:effectLst>
            <a:outerShdw dist="107763" dir="2700000" algn="ctr" rotWithShape="0">
              <a:schemeClr val="bg2">
                <a:alpha val="50000"/>
              </a:schemeClr>
            </a:outerShdw>
          </a:effectLst>
        </p:spPr>
        <p:txBody>
          <a:bodyPr anchor="ctr"/>
          <a:lstStyle/>
          <a:p>
            <a:pPr marL="609600" indent="-609600" eaLnBrk="1" hangingPunct="1">
              <a:lnSpc>
                <a:spcPct val="80000"/>
              </a:lnSpc>
              <a:defRPr/>
            </a:pPr>
            <a:r>
              <a:rPr lang="th-TH" sz="3600" dirty="0">
                <a:latin typeface="AngsanaUPC" panose="02020603050405020304" pitchFamily="18" charset="-34"/>
                <a:cs typeface="AngsanaUPC" panose="02020603050405020304" pitchFamily="18" charset="-34"/>
              </a:rPr>
              <a:t>กำหนดพฤติกรรมหรือคุณลักษณะที่ต้องการสังเกต  </a:t>
            </a:r>
          </a:p>
          <a:p>
            <a:pPr marL="609600" indent="-609600" eaLnBrk="1" hangingPunct="1">
              <a:lnSpc>
                <a:spcPct val="80000"/>
              </a:lnSpc>
              <a:defRPr/>
            </a:pPr>
            <a:r>
              <a:rPr lang="th-TH" sz="3600" dirty="0">
                <a:solidFill>
                  <a:srgbClr val="FF0000"/>
                </a:solidFill>
                <a:latin typeface="AngsanaUPC" panose="02020603050405020304" pitchFamily="18" charset="-34"/>
                <a:cs typeface="AngsanaUPC" panose="02020603050405020304" pitchFamily="18" charset="-34"/>
              </a:rPr>
              <a:t>แยกแยะพฤติกรรมที่ต้องการสังเกตออกเป็นพฤติกรรมย่อยๆ   ที่สามารถสังเกตเห็นได้เป็นรูปธรรม เช่น  ต้องการวัดความสนใจใน</a:t>
            </a:r>
            <a:r>
              <a:rPr lang="th-TH" sz="3600" dirty="0" smtClean="0">
                <a:solidFill>
                  <a:srgbClr val="FF0000"/>
                </a:solidFill>
                <a:latin typeface="AngsanaUPC" panose="02020603050405020304" pitchFamily="18" charset="-34"/>
                <a:cs typeface="AngsanaUPC" panose="02020603050405020304" pitchFamily="18" charset="-34"/>
              </a:rPr>
              <a:t>การทำงาน </a:t>
            </a:r>
            <a:r>
              <a:rPr lang="th-TH" sz="3600" dirty="0">
                <a:solidFill>
                  <a:srgbClr val="FF0000"/>
                </a:solidFill>
                <a:latin typeface="AngsanaUPC" panose="02020603050405020304" pitchFamily="18" charset="-34"/>
                <a:cs typeface="AngsanaUPC" panose="02020603050405020304" pitchFamily="18" charset="-34"/>
              </a:rPr>
              <a:t>พฤติกรรมย่อยๆ ที่สังเกตเห็นได้  เช่น  </a:t>
            </a:r>
            <a:r>
              <a:rPr lang="th-TH" sz="3600" dirty="0" smtClean="0">
                <a:solidFill>
                  <a:srgbClr val="FF0000"/>
                </a:solidFill>
                <a:latin typeface="AngsanaUPC" panose="02020603050405020304" pitchFamily="18" charset="-34"/>
                <a:cs typeface="AngsanaUPC" panose="02020603050405020304" pitchFamily="18" charset="-34"/>
              </a:rPr>
              <a:t>มาทำงานสม่ำเสมอ  </a:t>
            </a:r>
            <a:r>
              <a:rPr lang="th-TH" sz="3600" dirty="0">
                <a:solidFill>
                  <a:srgbClr val="FF0000"/>
                </a:solidFill>
                <a:latin typeface="AngsanaUPC" panose="02020603050405020304" pitchFamily="18" charset="-34"/>
                <a:cs typeface="AngsanaUPC" panose="02020603050405020304" pitchFamily="18" charset="-34"/>
              </a:rPr>
              <a:t>ร่วมทำกิจกรรมกลุ่มตามบทบาท  กระตือรือร้นใน</a:t>
            </a:r>
            <a:r>
              <a:rPr lang="th-TH" sz="3600" dirty="0" smtClean="0">
                <a:solidFill>
                  <a:srgbClr val="FF0000"/>
                </a:solidFill>
                <a:latin typeface="AngsanaUPC" panose="02020603050405020304" pitchFamily="18" charset="-34"/>
                <a:cs typeface="AngsanaUPC" panose="02020603050405020304" pitchFamily="18" charset="-34"/>
              </a:rPr>
              <a:t>การทำงาน  </a:t>
            </a:r>
            <a:r>
              <a:rPr lang="th-TH" sz="3600" dirty="0">
                <a:solidFill>
                  <a:srgbClr val="FF0000"/>
                </a:solidFill>
                <a:latin typeface="AngsanaUPC" panose="02020603050405020304" pitchFamily="18" charset="-34"/>
                <a:cs typeface="AngsanaUPC" panose="02020603050405020304" pitchFamily="18" charset="-34"/>
              </a:rPr>
              <a:t>เป็นต้น  </a:t>
            </a:r>
          </a:p>
          <a:p>
            <a:pPr marL="609600" indent="-609600" eaLnBrk="1" hangingPunct="1">
              <a:lnSpc>
                <a:spcPct val="80000"/>
              </a:lnSpc>
              <a:defRPr/>
            </a:pPr>
            <a:r>
              <a:rPr lang="th-TH" sz="3600" dirty="0">
                <a:latin typeface="AngsanaUPC" panose="02020603050405020304" pitchFamily="18" charset="-34"/>
                <a:cs typeface="AngsanaUPC" panose="02020603050405020304" pitchFamily="18" charset="-34"/>
              </a:rPr>
              <a:t>เลือกรูปแบบของแบบบันทึกข้อมูลที่ใช้ประกอบการสังเกต  </a:t>
            </a:r>
          </a:p>
          <a:p>
            <a:pPr marL="609600" indent="-609600" eaLnBrk="1" hangingPunct="1">
              <a:lnSpc>
                <a:spcPct val="80000"/>
              </a:lnSpc>
              <a:defRPr/>
            </a:pPr>
            <a:r>
              <a:rPr lang="th-TH" sz="3600" dirty="0">
                <a:solidFill>
                  <a:schemeClr val="accent1">
                    <a:lumMod val="50000"/>
                  </a:schemeClr>
                </a:solidFill>
                <a:latin typeface="AngsanaUPC" panose="02020603050405020304" pitchFamily="18" charset="-34"/>
                <a:cs typeface="AngsanaUPC" panose="02020603050405020304" pitchFamily="18" charset="-34"/>
              </a:rPr>
              <a:t>วางแผนการสังเกตว่าจะสังเกตช่วงเวลาใดหรือสถานการณ์ใด  ใครเป็นผู้สังเกต  สังเกตกี่ครั้ง</a:t>
            </a:r>
          </a:p>
          <a:p>
            <a:pPr marL="609600" indent="-609600" eaLnBrk="1" hangingPunct="1">
              <a:lnSpc>
                <a:spcPct val="80000"/>
              </a:lnSpc>
              <a:defRPr/>
            </a:pPr>
            <a:r>
              <a:rPr lang="th-TH" sz="3600" dirty="0">
                <a:latin typeface="AngsanaUPC" panose="02020603050405020304" pitchFamily="18" charset="-34"/>
                <a:cs typeface="AngsanaUPC" panose="02020603050405020304" pitchFamily="18" charset="-34"/>
              </a:rPr>
              <a:t>กำหนดหลักเกณฑ์การให้คะแนนในแต่ละพฤติกรรมย่อย</a:t>
            </a:r>
          </a:p>
        </p:txBody>
      </p:sp>
    </p:spTree>
    <p:extLst>
      <p:ext uri="{BB962C8B-B14F-4D97-AF65-F5344CB8AC3E}">
        <p14:creationId xmlns:p14="http://schemas.microsoft.com/office/powerpoint/2010/main" val="2058144048"/>
      </p:ext>
    </p:extLst>
  </p:cSld>
  <p:clrMapOvr>
    <a:masterClrMapping/>
  </p:clrMapOvr>
  <p:transition>
    <p:dissolv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algn="ctr" eaLnBrk="1" hangingPunct="1"/>
            <a:r>
              <a:rPr lang="th-TH" altLang="th-TH" sz="3200" dirty="0">
                <a:latin typeface="Tahoma" panose="020B0604030504040204" pitchFamily="34" charset="0"/>
                <a:cs typeface="Tahoma" panose="020B0604030504040204" pitchFamily="34" charset="0"/>
              </a:rPr>
              <a:t>คุณภาพของการสังเกต</a:t>
            </a:r>
            <a:r>
              <a:rPr lang="th-TH" altLang="th-TH" sz="3200" dirty="0" err="1">
                <a:latin typeface="Tahoma" panose="020B0604030504040204" pitchFamily="34" charset="0"/>
                <a:cs typeface="Tahoma" panose="020B0604030504040204" pitchFamily="34" charset="0"/>
              </a:rPr>
              <a:t>และเเบบ</a:t>
            </a:r>
            <a:r>
              <a:rPr lang="th-TH" altLang="th-TH" sz="3200" dirty="0">
                <a:latin typeface="Tahoma" panose="020B0604030504040204" pitchFamily="34" charset="0"/>
                <a:cs typeface="Tahoma" panose="020B0604030504040204" pitchFamily="34" charset="0"/>
              </a:rPr>
              <a:t>บันทึกการสังเกต </a:t>
            </a:r>
          </a:p>
        </p:txBody>
      </p:sp>
      <p:sp>
        <p:nvSpPr>
          <p:cNvPr id="101379" name="Rectangle 3"/>
          <p:cNvSpPr>
            <a:spLocks noGrp="1" noChangeArrowheads="1"/>
          </p:cNvSpPr>
          <p:nvPr>
            <p:ph type="body" idx="1"/>
          </p:nvPr>
        </p:nvSpPr>
        <p:spPr>
          <a:xfrm>
            <a:off x="858129" y="1828800"/>
            <a:ext cx="10536702" cy="4895557"/>
          </a:xfrm>
          <a:solidFill>
            <a:schemeClr val="folHlink"/>
          </a:solidFill>
          <a:ln>
            <a:solidFill>
              <a:schemeClr val="tx2"/>
            </a:solidFill>
          </a:ln>
          <a:effectLst>
            <a:outerShdw dist="107763" dir="2700000" algn="ctr" rotWithShape="0">
              <a:schemeClr val="bg2">
                <a:alpha val="50000"/>
              </a:schemeClr>
            </a:outerShdw>
          </a:effectLst>
        </p:spPr>
        <p:txBody>
          <a:bodyPr anchor="ctr"/>
          <a:lstStyle/>
          <a:p>
            <a:pPr eaLnBrk="1" hangingPunct="1">
              <a:lnSpc>
                <a:spcPct val="80000"/>
              </a:lnSpc>
              <a:defRPr/>
            </a:pPr>
            <a:r>
              <a:rPr lang="th-TH" sz="4000" dirty="0">
                <a:solidFill>
                  <a:schemeClr val="accent1">
                    <a:lumMod val="50000"/>
                  </a:schemeClr>
                </a:solidFill>
                <a:latin typeface="AngsanaUPC" panose="02020603050405020304" pitchFamily="18" charset="-34"/>
                <a:cs typeface="AngsanaUPC" panose="02020603050405020304" pitchFamily="18" charset="-34"/>
              </a:rPr>
              <a:t>การนิยามพฤติกรรมที่ต้องการสังเกต    ต้องชัดเจน สังเกตได้ เข้าใจตรงกันการตรวจสอบคุณภาพเน้นที่ความตรงเชิงเนื้อหาเป็น</a:t>
            </a:r>
            <a:r>
              <a:rPr lang="th-TH" sz="4000" dirty="0" smtClean="0">
                <a:solidFill>
                  <a:schemeClr val="accent1">
                    <a:lumMod val="50000"/>
                  </a:schemeClr>
                </a:solidFill>
                <a:latin typeface="AngsanaUPC" panose="02020603050405020304" pitchFamily="18" charset="-34"/>
                <a:cs typeface="AngsanaUPC" panose="02020603050405020304" pitchFamily="18" charset="-34"/>
              </a:rPr>
              <a:t>สำคัญ</a:t>
            </a:r>
            <a:endParaRPr lang="th-TH" sz="4000" dirty="0">
              <a:latin typeface="AngsanaUPC" panose="02020603050405020304" pitchFamily="18" charset="-34"/>
              <a:cs typeface="AngsanaUPC" panose="02020603050405020304" pitchFamily="18" charset="-34"/>
            </a:endParaRPr>
          </a:p>
          <a:p>
            <a:pPr eaLnBrk="1" hangingPunct="1">
              <a:lnSpc>
                <a:spcPct val="80000"/>
              </a:lnSpc>
              <a:defRPr/>
            </a:pPr>
            <a:r>
              <a:rPr lang="th-TH" sz="4000" dirty="0">
                <a:solidFill>
                  <a:srgbClr val="FF0000"/>
                </a:solidFill>
                <a:latin typeface="AngsanaUPC" panose="02020603050405020304" pitchFamily="18" charset="-34"/>
                <a:cs typeface="AngsanaUPC" panose="02020603050405020304" pitchFamily="18" charset="-34"/>
              </a:rPr>
              <a:t>ในการสังเกต    หากผู้ถูกสังเกตมีพฤติกรรมเปลี่ยนไป เนื่องจากรู้ตัวว่ากำลังถูกสังเกตพฤติกรรมข้อมูลที่ได้อาจผิดพลาด</a:t>
            </a:r>
            <a:r>
              <a:rPr lang="th-TH" sz="4000" dirty="0" smtClean="0">
                <a:solidFill>
                  <a:srgbClr val="FF0000"/>
                </a:solidFill>
                <a:latin typeface="AngsanaUPC" panose="02020603050405020304" pitchFamily="18" charset="-34"/>
                <a:cs typeface="AngsanaUPC" panose="02020603050405020304" pitchFamily="18" charset="-34"/>
              </a:rPr>
              <a:t>ได้</a:t>
            </a:r>
            <a:endParaRPr lang="th-TH" sz="4000" dirty="0">
              <a:latin typeface="AngsanaUPC" panose="02020603050405020304" pitchFamily="18" charset="-34"/>
              <a:cs typeface="AngsanaUPC" panose="02020603050405020304" pitchFamily="18" charset="-34"/>
            </a:endParaRPr>
          </a:p>
          <a:p>
            <a:pPr eaLnBrk="1" hangingPunct="1">
              <a:lnSpc>
                <a:spcPct val="80000"/>
              </a:lnSpc>
              <a:defRPr/>
            </a:pPr>
            <a:r>
              <a:rPr lang="th-TH" sz="4000" dirty="0">
                <a:latin typeface="AngsanaUPC" panose="02020603050405020304" pitchFamily="18" charset="-34"/>
                <a:cs typeface="AngsanaUPC" panose="02020603050405020304" pitchFamily="18" charset="-34"/>
              </a:rPr>
              <a:t>ผู้สังเกตต้องได้รับการฝึกฝนและรู้เรื่องที่จะสังเกตเป็นอย่างดี  ซึ่งการสังเกตจะได้ผลดีหรือไม่เพียงใดขึ้นอยู่กับความตั้งใจ  ประสาทสัมผัส และการรับรู้ของผู้สังเกตซึ่งการรับรู้เป็นผลมาจากประสบการณ์และความสามารถของผู้สังเกตเป็นสำคัญ </a:t>
            </a:r>
          </a:p>
        </p:txBody>
      </p:sp>
    </p:spTree>
    <p:extLst>
      <p:ext uri="{BB962C8B-B14F-4D97-AF65-F5344CB8AC3E}">
        <p14:creationId xmlns:p14="http://schemas.microsoft.com/office/powerpoint/2010/main" val="1725850656"/>
      </p:ext>
    </p:extLst>
  </p:cSld>
  <p:clrMapOvr>
    <a:masterClrMapping/>
  </p:clrMapOvr>
  <p:transition>
    <p:dissolv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algn="ctr" eaLnBrk="1" hangingPunct="1"/>
            <a:r>
              <a:rPr lang="th-TH" altLang="th-TH" b="1" dirty="0">
                <a:latin typeface="AngsanaUPC" panose="02020603050405020304" pitchFamily="18" charset="-34"/>
                <a:cs typeface="AngsanaUPC" panose="02020603050405020304" pitchFamily="18" charset="-34"/>
              </a:rPr>
              <a:t>วิธีการและเครื่องมือที่ใช้วัดพฤติกรรมจิตพิสัย</a:t>
            </a:r>
            <a:br>
              <a:rPr lang="th-TH" altLang="th-TH" b="1" dirty="0">
                <a:latin typeface="AngsanaUPC" panose="02020603050405020304" pitchFamily="18" charset="-34"/>
                <a:cs typeface="AngsanaUPC" panose="02020603050405020304" pitchFamily="18" charset="-34"/>
              </a:rPr>
            </a:br>
            <a:r>
              <a:rPr lang="th-TH" altLang="th-TH" b="1" dirty="0">
                <a:solidFill>
                  <a:srgbClr val="FF0000"/>
                </a:solidFill>
                <a:latin typeface="AngsanaUPC" panose="02020603050405020304" pitchFamily="18" charset="-34"/>
                <a:cs typeface="AngsanaUPC" panose="02020603050405020304" pitchFamily="18" charset="-34"/>
              </a:rPr>
              <a:t>การสัมภาษณ์ </a:t>
            </a:r>
            <a:r>
              <a:rPr lang="en-US" altLang="th-TH" b="1" dirty="0">
                <a:solidFill>
                  <a:srgbClr val="FF0000"/>
                </a:solidFill>
                <a:latin typeface="AngsanaUPC" panose="02020603050405020304" pitchFamily="18" charset="-34"/>
                <a:cs typeface="AngsanaUPC" panose="02020603050405020304" pitchFamily="18" charset="-34"/>
              </a:rPr>
              <a:t>(Interview)</a:t>
            </a:r>
            <a:r>
              <a:rPr lang="th-TH" altLang="th-TH" b="1" dirty="0">
                <a:solidFill>
                  <a:srgbClr val="FF0000"/>
                </a:solidFill>
                <a:latin typeface="AngsanaUPC" panose="02020603050405020304" pitchFamily="18" charset="-34"/>
                <a:cs typeface="AngsanaUPC" panose="02020603050405020304" pitchFamily="18" charset="-34"/>
              </a:rPr>
              <a:t> </a:t>
            </a:r>
          </a:p>
        </p:txBody>
      </p:sp>
      <p:sp>
        <p:nvSpPr>
          <p:cNvPr id="102403" name="Rectangle 3"/>
          <p:cNvSpPr>
            <a:spLocks noGrp="1" noChangeArrowheads="1"/>
          </p:cNvSpPr>
          <p:nvPr>
            <p:ph type="body" idx="1"/>
          </p:nvPr>
        </p:nvSpPr>
        <p:spPr>
          <a:xfrm>
            <a:off x="1266092" y="1916114"/>
            <a:ext cx="9495693" cy="4465637"/>
          </a:xfrm>
          <a:solidFill>
            <a:srgbClr val="FFFF66"/>
          </a:solidFill>
          <a:ln>
            <a:solidFill>
              <a:schemeClr val="tx2"/>
            </a:solidFill>
          </a:ln>
          <a:effectLst>
            <a:outerShdw dist="107763" dir="2700000" algn="ctr" rotWithShape="0">
              <a:schemeClr val="bg2">
                <a:alpha val="50000"/>
              </a:schemeClr>
            </a:outerShdw>
          </a:effectLst>
        </p:spPr>
        <p:txBody>
          <a:bodyPr anchor="ctr"/>
          <a:lstStyle/>
          <a:p>
            <a:pPr eaLnBrk="1" hangingPunct="1">
              <a:lnSpc>
                <a:spcPct val="90000"/>
              </a:lnSpc>
              <a:defRPr/>
            </a:pPr>
            <a:r>
              <a:rPr lang="th-TH" sz="3600" b="1" dirty="0">
                <a:solidFill>
                  <a:schemeClr val="accent1">
                    <a:lumMod val="50000"/>
                  </a:schemeClr>
                </a:solidFill>
                <a:latin typeface="AngsanaUPC" panose="02020603050405020304" pitchFamily="18" charset="-34"/>
                <a:cs typeface="AngsanaUPC" panose="02020603050405020304" pitchFamily="18" charset="-34"/>
              </a:rPr>
              <a:t>เป็นการสนทนาอย่างมีจุดมุ่งหมายตามวัตถุประสงค์ที่เรากำหนดไว้ล่วงหน้า  เพื่อให้ได้ข้อมูลโดยตรงจากผู้ที่เราสนทนาด้วย</a:t>
            </a:r>
          </a:p>
          <a:p>
            <a:pPr eaLnBrk="1" hangingPunct="1">
              <a:lnSpc>
                <a:spcPct val="90000"/>
              </a:lnSpc>
              <a:defRPr/>
            </a:pPr>
            <a:r>
              <a:rPr lang="th-TH" sz="3600" b="1" dirty="0">
                <a:latin typeface="AngsanaUPC" panose="02020603050405020304" pitchFamily="18" charset="-34"/>
                <a:cs typeface="AngsanaUPC" panose="02020603050405020304" pitchFamily="18" charset="-34"/>
              </a:rPr>
              <a:t>ข้อมูลที่ได้เป็นข้อมูลเจาะลึกเฉพาะด้านเกี่ยวกับความจริงหรือ  ข้อเท็จจริง   ความรู้สึก  ความสนใจ  ความคิดเห็นและเจตคติ</a:t>
            </a:r>
          </a:p>
          <a:p>
            <a:pPr eaLnBrk="1" hangingPunct="1">
              <a:lnSpc>
                <a:spcPct val="90000"/>
              </a:lnSpc>
              <a:defRPr/>
            </a:pPr>
            <a:r>
              <a:rPr lang="th-TH" sz="3600" b="1" dirty="0">
                <a:solidFill>
                  <a:srgbClr val="FF0000"/>
                </a:solidFill>
                <a:latin typeface="AngsanaUPC" panose="02020603050405020304" pitchFamily="18" charset="-34"/>
                <a:cs typeface="AngsanaUPC" panose="02020603050405020304" pitchFamily="18" charset="-34"/>
              </a:rPr>
              <a:t>เครื่องมือที่ใช้ประกอบการสัมภาษณ์คือ แบบบันทึกการสัมภาษณ์  มีลักษณะทั้งที่กำหนดคำถาม คำตอบไว้ล่วงหน้า  และที่ไม่กำหนดคำถามตายตัว แต่จะกำหนดเป็นคำถามกว้างๆ   คือเปิดโอกาสให้ผู้เรียนตอบได้เต็มที่และอาจนำคำตอบนั้นมาตั้งเป็นคำถามใหม่ได้ </a:t>
            </a:r>
          </a:p>
        </p:txBody>
      </p:sp>
    </p:spTree>
    <p:extLst>
      <p:ext uri="{BB962C8B-B14F-4D97-AF65-F5344CB8AC3E}">
        <p14:creationId xmlns:p14="http://schemas.microsoft.com/office/powerpoint/2010/main" val="3190976331"/>
      </p:ext>
    </p:extLst>
  </p:cSld>
  <p:clrMapOvr>
    <a:masterClrMapping/>
  </p:clrMapOvr>
  <p:transition>
    <p:dissolv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algn="ctr" eaLnBrk="1" hangingPunct="1"/>
            <a:r>
              <a:rPr lang="th-TH" altLang="th-TH" sz="4000" b="1" dirty="0">
                <a:latin typeface="AngsanaUPC" panose="02020603050405020304" pitchFamily="18" charset="-34"/>
                <a:cs typeface="AngsanaUPC" panose="02020603050405020304" pitchFamily="18" charset="-34"/>
              </a:rPr>
              <a:t>วิธีการและเครื่องมือที่ใช้วัดพฤติกรรมจิตพิสัย</a:t>
            </a:r>
            <a:br>
              <a:rPr lang="th-TH" altLang="th-TH" sz="4000" b="1" dirty="0">
                <a:latin typeface="AngsanaUPC" panose="02020603050405020304" pitchFamily="18" charset="-34"/>
                <a:cs typeface="AngsanaUPC" panose="02020603050405020304" pitchFamily="18" charset="-34"/>
              </a:rPr>
            </a:br>
            <a:r>
              <a:rPr lang="th-TH" altLang="th-TH" sz="4000" b="1" dirty="0">
                <a:solidFill>
                  <a:srgbClr val="FF0000"/>
                </a:solidFill>
                <a:latin typeface="AngsanaUPC" panose="02020603050405020304" pitchFamily="18" charset="-34"/>
                <a:cs typeface="AngsanaUPC" panose="02020603050405020304" pitchFamily="18" charset="-34"/>
              </a:rPr>
              <a:t>การสอบถาม  </a:t>
            </a:r>
            <a:r>
              <a:rPr lang="en-US" altLang="th-TH" sz="4000" b="1" dirty="0">
                <a:solidFill>
                  <a:srgbClr val="FF0000"/>
                </a:solidFill>
                <a:latin typeface="AngsanaUPC" panose="02020603050405020304" pitchFamily="18" charset="-34"/>
                <a:cs typeface="AngsanaUPC" panose="02020603050405020304" pitchFamily="18" charset="-34"/>
              </a:rPr>
              <a:t>(Questionnaire)</a:t>
            </a:r>
            <a:r>
              <a:rPr lang="th-TH" altLang="th-TH" sz="4000" dirty="0">
                <a:solidFill>
                  <a:srgbClr val="FF0000"/>
                </a:solidFill>
                <a:latin typeface="AngsanaUPC" panose="02020603050405020304" pitchFamily="18" charset="-34"/>
                <a:cs typeface="AngsanaUPC" panose="02020603050405020304" pitchFamily="18" charset="-34"/>
              </a:rPr>
              <a:t> </a:t>
            </a:r>
          </a:p>
        </p:txBody>
      </p:sp>
      <p:sp>
        <p:nvSpPr>
          <p:cNvPr id="104451" name="Rectangle 3"/>
          <p:cNvSpPr>
            <a:spLocks noGrp="1" noChangeArrowheads="1"/>
          </p:cNvSpPr>
          <p:nvPr>
            <p:ph type="body" idx="1"/>
          </p:nvPr>
        </p:nvSpPr>
        <p:spPr>
          <a:xfrm>
            <a:off x="1730326" y="1828800"/>
            <a:ext cx="8918917" cy="4768851"/>
          </a:xfrm>
          <a:solidFill>
            <a:srgbClr val="66FFFF"/>
          </a:solidFill>
          <a:ln>
            <a:solidFill>
              <a:schemeClr val="tx2"/>
            </a:solidFill>
          </a:ln>
          <a:effectLst>
            <a:outerShdw dist="107763" dir="2700000" algn="ctr" rotWithShape="0">
              <a:schemeClr val="bg2">
                <a:alpha val="50000"/>
              </a:schemeClr>
            </a:outerShdw>
          </a:effectLst>
        </p:spPr>
        <p:txBody>
          <a:bodyPr/>
          <a:lstStyle/>
          <a:p>
            <a:pPr eaLnBrk="1" hangingPunct="1">
              <a:lnSpc>
                <a:spcPct val="80000"/>
              </a:lnSpc>
              <a:defRPr/>
            </a:pPr>
            <a:r>
              <a:rPr lang="th-TH" sz="3600" b="1" dirty="0">
                <a:solidFill>
                  <a:srgbClr val="7030A0"/>
                </a:solidFill>
                <a:latin typeface="AngsanaUPC" panose="02020603050405020304" pitchFamily="18" charset="-34"/>
                <a:cs typeface="AngsanaUPC" panose="02020603050405020304" pitchFamily="18" charset="-34"/>
              </a:rPr>
              <a:t>เป็นการให้ผู้เรียนเป็นผู้รายงานตนเองตามข้อคำถามที่เตรียมไว้</a:t>
            </a:r>
          </a:p>
          <a:p>
            <a:pPr eaLnBrk="1" hangingPunct="1">
              <a:lnSpc>
                <a:spcPct val="80000"/>
              </a:lnSpc>
              <a:defRPr/>
            </a:pPr>
            <a:r>
              <a:rPr lang="th-TH" sz="3600" b="1" dirty="0">
                <a:latin typeface="AngsanaUPC" panose="02020603050405020304" pitchFamily="18" charset="-34"/>
                <a:cs typeface="AngsanaUPC" panose="02020603050405020304" pitchFamily="18" charset="-34"/>
              </a:rPr>
              <a:t>เป็นการสอบถามเรื่องราวต่างๆ  ที่เน้นการให้ข้อมูลเกี่ยวกับความจริง  ข้อเท็จจริง หรือความคิดเห็น </a:t>
            </a:r>
          </a:p>
          <a:p>
            <a:pPr eaLnBrk="1" hangingPunct="1">
              <a:lnSpc>
                <a:spcPct val="80000"/>
              </a:lnSpc>
              <a:defRPr/>
            </a:pPr>
            <a:r>
              <a:rPr lang="th-TH" sz="3600" b="1" dirty="0">
                <a:solidFill>
                  <a:srgbClr val="FF0000"/>
                </a:solidFill>
                <a:latin typeface="AngsanaUPC" panose="02020603050405020304" pitchFamily="18" charset="-34"/>
                <a:cs typeface="AngsanaUPC" panose="02020603050405020304" pitchFamily="18" charset="-34"/>
              </a:rPr>
              <a:t>คำตอบโดยมากไม่มีถูกหรือผิด   การตอบให้ผู้ตอบทำเครื่องหมายในข้อที่ต้องการตอบ   ซึ่งเรียกว่าแบบสอบถามปลายปิด   หรือให้ผู้ตอบเขียนคำตอบเอง ซึ่งเรียกว่า แบบสอบถามปลายเปิด  </a:t>
            </a:r>
            <a:r>
              <a:rPr lang="th-TH" sz="3600" b="1" dirty="0">
                <a:latin typeface="AngsanaUPC" panose="02020603050405020304" pitchFamily="18" charset="-34"/>
                <a:cs typeface="AngsanaUPC" panose="02020603050405020304" pitchFamily="18" charset="-34"/>
              </a:rPr>
              <a:t> </a:t>
            </a:r>
          </a:p>
          <a:p>
            <a:pPr eaLnBrk="1" hangingPunct="1">
              <a:lnSpc>
                <a:spcPct val="80000"/>
              </a:lnSpc>
              <a:defRPr/>
            </a:pPr>
            <a:r>
              <a:rPr lang="th-TH" sz="3600" b="1" dirty="0">
                <a:solidFill>
                  <a:schemeClr val="accent5">
                    <a:lumMod val="25000"/>
                  </a:schemeClr>
                </a:solidFill>
                <a:latin typeface="AngsanaUPC" panose="02020603050405020304" pitchFamily="18" charset="-34"/>
                <a:cs typeface="AngsanaUPC" panose="02020603050405020304" pitchFamily="18" charset="-34"/>
              </a:rPr>
              <a:t>เนื้อหาที่ถามอาจเป็นข้อมูลส่วนตัวของ</a:t>
            </a:r>
            <a:r>
              <a:rPr lang="th-TH" sz="3600" b="1" dirty="0" smtClean="0">
                <a:solidFill>
                  <a:schemeClr val="accent5">
                    <a:lumMod val="25000"/>
                  </a:schemeClr>
                </a:solidFill>
                <a:latin typeface="AngsanaUPC" panose="02020603050405020304" pitchFamily="18" charset="-34"/>
                <a:cs typeface="AngsanaUPC" panose="02020603050405020304" pitchFamily="18" charset="-34"/>
              </a:rPr>
              <a:t>ผู้ถูกประเมิน </a:t>
            </a:r>
            <a:r>
              <a:rPr lang="th-TH" sz="3600" b="1" dirty="0">
                <a:solidFill>
                  <a:schemeClr val="accent5">
                    <a:lumMod val="25000"/>
                  </a:schemeClr>
                </a:solidFill>
                <a:latin typeface="AngsanaUPC" panose="02020603050405020304" pitchFamily="18" charset="-34"/>
                <a:cs typeface="AngsanaUPC" panose="02020603050405020304" pitchFamily="18" charset="-34"/>
              </a:rPr>
              <a:t>หรือเกี่ยวข้องกับพฤติกรรมการปฏิบัติตนของ</a:t>
            </a:r>
            <a:r>
              <a:rPr lang="th-TH" sz="3600" b="1" dirty="0" smtClean="0">
                <a:solidFill>
                  <a:schemeClr val="accent5">
                    <a:lumMod val="25000"/>
                  </a:schemeClr>
                </a:solidFill>
                <a:latin typeface="AngsanaUPC" panose="02020603050405020304" pitchFamily="18" charset="-34"/>
                <a:cs typeface="AngsanaUPC" panose="02020603050405020304" pitchFamily="18" charset="-34"/>
              </a:rPr>
              <a:t>ผู้ถูกประเมินด้านการทำงาน </a:t>
            </a:r>
            <a:r>
              <a:rPr lang="th-TH" sz="3600" b="1" dirty="0">
                <a:solidFill>
                  <a:schemeClr val="accent5">
                    <a:lumMod val="25000"/>
                  </a:schemeClr>
                </a:solidFill>
                <a:latin typeface="AngsanaUPC" panose="02020603050405020304" pitchFamily="18" charset="-34"/>
                <a:cs typeface="AngsanaUPC" panose="02020603050405020304" pitchFamily="18" charset="-34"/>
              </a:rPr>
              <a:t>ลักษณะนิสัย</a:t>
            </a:r>
            <a:r>
              <a:rPr lang="th-TH" sz="3600" b="1" dirty="0" smtClean="0">
                <a:solidFill>
                  <a:schemeClr val="accent5">
                    <a:lumMod val="25000"/>
                  </a:schemeClr>
                </a:solidFill>
                <a:latin typeface="AngsanaUPC" panose="02020603050405020304" pitchFamily="18" charset="-34"/>
                <a:cs typeface="AngsanaUPC" panose="02020603050405020304" pitchFamily="18" charset="-34"/>
              </a:rPr>
              <a:t>การทำงาน  </a:t>
            </a:r>
            <a:r>
              <a:rPr lang="th-TH" sz="3600" b="1" dirty="0">
                <a:solidFill>
                  <a:schemeClr val="accent5">
                    <a:lumMod val="25000"/>
                  </a:schemeClr>
                </a:solidFill>
                <a:latin typeface="AngsanaUPC" panose="02020603050405020304" pitchFamily="18" charset="-34"/>
                <a:cs typeface="AngsanaUPC" panose="02020603050405020304" pitchFamily="18" charset="-34"/>
              </a:rPr>
              <a:t>ความคิดเห็นต่อพฤติกรรม</a:t>
            </a:r>
            <a:r>
              <a:rPr lang="th-TH" sz="3600" b="1" dirty="0" smtClean="0">
                <a:solidFill>
                  <a:schemeClr val="accent5">
                    <a:lumMod val="25000"/>
                  </a:schemeClr>
                </a:solidFill>
                <a:latin typeface="AngsanaUPC" panose="02020603050405020304" pitchFamily="18" charset="-34"/>
                <a:cs typeface="AngsanaUPC" panose="02020603050405020304" pitchFamily="18" charset="-34"/>
              </a:rPr>
              <a:t>การทำงาน  </a:t>
            </a:r>
            <a:r>
              <a:rPr lang="th-TH" sz="3600" b="1" dirty="0">
                <a:solidFill>
                  <a:schemeClr val="accent5">
                    <a:lumMod val="25000"/>
                  </a:schemeClr>
                </a:solidFill>
                <a:latin typeface="AngsanaUPC" panose="02020603050405020304" pitchFamily="18" charset="-34"/>
                <a:cs typeface="AngsanaUPC" panose="02020603050405020304" pitchFamily="18" charset="-34"/>
              </a:rPr>
              <a:t>เป็นต้น   </a:t>
            </a:r>
          </a:p>
        </p:txBody>
      </p:sp>
    </p:spTree>
    <p:extLst>
      <p:ext uri="{BB962C8B-B14F-4D97-AF65-F5344CB8AC3E}">
        <p14:creationId xmlns:p14="http://schemas.microsoft.com/office/powerpoint/2010/main" val="3285492926"/>
      </p:ext>
    </p:extLst>
  </p:cSld>
  <p:clrMapOvr>
    <a:masterClrMapping/>
  </p:clrMapOvr>
  <p:transition>
    <p:dissolv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lgn="ctr" eaLnBrk="1" hangingPunct="1"/>
            <a:r>
              <a:rPr lang="th-TH" altLang="th-TH" b="1" dirty="0">
                <a:latin typeface="AngsanaUPC" panose="02020603050405020304" pitchFamily="18" charset="-34"/>
                <a:cs typeface="AngsanaUPC" panose="02020603050405020304" pitchFamily="18" charset="-34"/>
              </a:rPr>
              <a:t>วิธีการและเครื่องมือที่ใช้วัดพฤติกรรมจิตพิสัย</a:t>
            </a:r>
            <a:br>
              <a:rPr lang="th-TH" altLang="th-TH" b="1" dirty="0">
                <a:latin typeface="AngsanaUPC" panose="02020603050405020304" pitchFamily="18" charset="-34"/>
                <a:cs typeface="AngsanaUPC" panose="02020603050405020304" pitchFamily="18" charset="-34"/>
              </a:rPr>
            </a:br>
            <a:r>
              <a:rPr lang="th-TH" altLang="th-TH" b="1" dirty="0">
                <a:solidFill>
                  <a:srgbClr val="FF0000"/>
                </a:solidFill>
                <a:latin typeface="AngsanaUPC" panose="02020603050405020304" pitchFamily="18" charset="-34"/>
                <a:cs typeface="AngsanaUPC" panose="02020603050405020304" pitchFamily="18" charset="-34"/>
              </a:rPr>
              <a:t>การใช้แบบวัดเชิงสถานการณ์</a:t>
            </a:r>
            <a:r>
              <a:rPr lang="th-TH" altLang="th-TH" dirty="0">
                <a:solidFill>
                  <a:srgbClr val="FF0000"/>
                </a:solidFill>
                <a:latin typeface="AngsanaUPC" panose="02020603050405020304" pitchFamily="18" charset="-34"/>
                <a:cs typeface="AngsanaUPC" panose="02020603050405020304" pitchFamily="18" charset="-34"/>
              </a:rPr>
              <a:t> </a:t>
            </a:r>
          </a:p>
        </p:txBody>
      </p:sp>
      <p:sp>
        <p:nvSpPr>
          <p:cNvPr id="109571" name="Rectangle 3"/>
          <p:cNvSpPr>
            <a:spLocks noGrp="1" noChangeArrowheads="1"/>
          </p:cNvSpPr>
          <p:nvPr>
            <p:ph type="body" idx="1"/>
          </p:nvPr>
        </p:nvSpPr>
        <p:spPr>
          <a:xfrm>
            <a:off x="998806" y="1916114"/>
            <a:ext cx="9622301" cy="4653498"/>
          </a:xfrm>
          <a:solidFill>
            <a:srgbClr val="66FFFF"/>
          </a:solidFill>
          <a:ln>
            <a:solidFill>
              <a:schemeClr val="tx2"/>
            </a:solidFill>
          </a:ln>
          <a:effectLst>
            <a:outerShdw dist="107763" dir="2700000" algn="ctr" rotWithShape="0">
              <a:schemeClr val="bg2">
                <a:alpha val="50000"/>
              </a:schemeClr>
            </a:outerShdw>
          </a:effectLst>
        </p:spPr>
        <p:txBody>
          <a:bodyPr/>
          <a:lstStyle/>
          <a:p>
            <a:pPr eaLnBrk="1" hangingPunct="1">
              <a:lnSpc>
                <a:spcPct val="80000"/>
              </a:lnSpc>
              <a:defRPr/>
            </a:pPr>
            <a:r>
              <a:rPr lang="th-TH" sz="3600" b="1" dirty="0">
                <a:latin typeface="AngsanaUPC" panose="02020603050405020304" pitchFamily="18" charset="-34"/>
                <a:cs typeface="AngsanaUPC" panose="02020603050405020304" pitchFamily="18" charset="-34"/>
              </a:rPr>
              <a:t>เป็นการใช้สถานการณ์ต่างๆ  แล้ว</a:t>
            </a:r>
            <a:r>
              <a:rPr lang="th-TH" sz="3600" b="1" dirty="0" smtClean="0">
                <a:latin typeface="AngsanaUPC" panose="02020603050405020304" pitchFamily="18" charset="-34"/>
                <a:cs typeface="AngsanaUPC" panose="02020603050405020304" pitchFamily="18" charset="-34"/>
              </a:rPr>
              <a:t>ให้ผู้ประเมินพิจารณา</a:t>
            </a:r>
            <a:r>
              <a:rPr lang="th-TH" sz="3600" b="1" dirty="0">
                <a:latin typeface="AngsanaUPC" panose="02020603050405020304" pitchFamily="18" charset="-34"/>
                <a:cs typeface="AngsanaUPC" panose="02020603050405020304" pitchFamily="18" charset="-34"/>
              </a:rPr>
              <a:t>ว่าในสถานการณ์เหล่านั้น </a:t>
            </a:r>
            <a:r>
              <a:rPr lang="th-TH" sz="3600" b="1" dirty="0" smtClean="0">
                <a:latin typeface="AngsanaUPC" panose="02020603050405020304" pitchFamily="18" charset="-34"/>
                <a:cs typeface="AngsanaUPC" panose="02020603050405020304" pitchFamily="18" charset="-34"/>
              </a:rPr>
              <a:t> </a:t>
            </a:r>
            <a:r>
              <a:rPr lang="th-TH" sz="3600" b="1" dirty="0">
                <a:latin typeface="AngsanaUPC" panose="02020603050405020304" pitchFamily="18" charset="-34"/>
                <a:cs typeface="AngsanaUPC" panose="02020603050405020304" pitchFamily="18" charset="-34"/>
              </a:rPr>
              <a:t>มีความรู้สึก หรือมีความคิดเห็นอย่างไร </a:t>
            </a:r>
            <a:r>
              <a:rPr lang="th-TH" sz="3600" b="1" dirty="0" smtClean="0">
                <a:latin typeface="AngsanaUPC" panose="02020603050405020304" pitchFamily="18" charset="-34"/>
                <a:cs typeface="AngsanaUPC" panose="02020603050405020304" pitchFamily="18" charset="-34"/>
              </a:rPr>
              <a:t>หรือจะ</a:t>
            </a:r>
            <a:r>
              <a:rPr lang="th-TH" sz="3600" b="1" dirty="0">
                <a:latin typeface="AngsanaUPC" panose="02020603050405020304" pitchFamily="18" charset="-34"/>
                <a:cs typeface="AngsanaUPC" panose="02020603050405020304" pitchFamily="18" charset="-34"/>
              </a:rPr>
              <a:t>ทำอย่างไร  </a:t>
            </a:r>
          </a:p>
          <a:p>
            <a:pPr eaLnBrk="1" hangingPunct="1">
              <a:lnSpc>
                <a:spcPct val="80000"/>
              </a:lnSpc>
              <a:defRPr/>
            </a:pPr>
            <a:r>
              <a:rPr lang="th-TH" sz="3600" b="1" dirty="0">
                <a:latin typeface="AngsanaUPC" panose="02020603050405020304" pitchFamily="18" charset="-34"/>
                <a:cs typeface="AngsanaUPC" panose="02020603050405020304" pitchFamily="18" charset="-34"/>
              </a:rPr>
              <a:t>คำตอบ</a:t>
            </a:r>
            <a:r>
              <a:rPr lang="th-TH" sz="3600" b="1" dirty="0" smtClean="0">
                <a:latin typeface="AngsanaUPC" panose="02020603050405020304" pitchFamily="18" charset="-34"/>
                <a:cs typeface="AngsanaUPC" panose="02020603050405020304" pitchFamily="18" charset="-34"/>
              </a:rPr>
              <a:t>ของผู้ถูกประเมินจะ</a:t>
            </a:r>
            <a:r>
              <a:rPr lang="th-TH" sz="3600" b="1" dirty="0">
                <a:latin typeface="AngsanaUPC" panose="02020603050405020304" pitchFamily="18" charset="-34"/>
                <a:cs typeface="AngsanaUPC" panose="02020603050405020304" pitchFamily="18" charset="-34"/>
              </a:rPr>
              <a:t>ไม่มีผิดหรือถูก แต่คำตอบจะเป็นข้อมูลบอกให้ทราบว่าคุณลักษณะในด้านนั้นๆ ที่เราต้องการวัด </a:t>
            </a:r>
            <a:r>
              <a:rPr lang="th-TH" sz="3600" b="1" dirty="0" smtClean="0">
                <a:latin typeface="AngsanaUPC" panose="02020603050405020304" pitchFamily="18" charset="-34"/>
                <a:cs typeface="AngsanaUPC" panose="02020603050405020304" pitchFamily="18" charset="-34"/>
              </a:rPr>
              <a:t>  </a:t>
            </a:r>
            <a:endParaRPr lang="th-TH" sz="3600" b="1" dirty="0">
              <a:latin typeface="AngsanaUPC" panose="02020603050405020304" pitchFamily="18" charset="-34"/>
              <a:cs typeface="AngsanaUPC" panose="02020603050405020304" pitchFamily="18" charset="-34"/>
            </a:endParaRPr>
          </a:p>
          <a:p>
            <a:pPr eaLnBrk="1" hangingPunct="1">
              <a:lnSpc>
                <a:spcPct val="80000"/>
              </a:lnSpc>
              <a:defRPr/>
            </a:pPr>
            <a:r>
              <a:rPr lang="th-TH" sz="3600" b="1" dirty="0">
                <a:latin typeface="AngsanaUPC" panose="02020603050405020304" pitchFamily="18" charset="-34"/>
                <a:cs typeface="AngsanaUPC" panose="02020603050405020304" pitchFamily="18" charset="-34"/>
              </a:rPr>
              <a:t>การสร้างแบบวัดเชิงสถานการณ์    จะมีจุดมุ่งหมายที่แน่นอนว่าในแต่ละสถานการณ์ต้องการตรวจสอบคุณลักษณะด้านใด</a:t>
            </a:r>
            <a:r>
              <a:rPr lang="th-TH" sz="3600" b="1" dirty="0" smtClean="0">
                <a:latin typeface="AngsanaUPC" panose="02020603050405020304" pitchFamily="18" charset="-34"/>
                <a:cs typeface="AngsanaUPC" panose="02020603050405020304" pitchFamily="18" charset="-34"/>
              </a:rPr>
              <a:t>ของผู้ถูกประเมิน   </a:t>
            </a:r>
            <a:endParaRPr lang="th-TH" sz="3600" b="1" dirty="0">
              <a:latin typeface="AngsanaUPC" panose="02020603050405020304" pitchFamily="18" charset="-34"/>
              <a:cs typeface="AngsanaUPC" panose="02020603050405020304" pitchFamily="18" charset="-34"/>
            </a:endParaRPr>
          </a:p>
          <a:p>
            <a:pPr eaLnBrk="1" hangingPunct="1">
              <a:lnSpc>
                <a:spcPct val="80000"/>
              </a:lnSpc>
              <a:defRPr/>
            </a:pPr>
            <a:r>
              <a:rPr lang="th-TH" sz="3600" b="1" dirty="0">
                <a:latin typeface="AngsanaUPC" panose="02020603050405020304" pitchFamily="18" charset="-34"/>
                <a:cs typeface="AngsanaUPC" panose="02020603050405020304" pitchFamily="18" charset="-34"/>
              </a:rPr>
              <a:t>ตัวเลือกจะมีระดับของคะแนนไม่เท่ากัน ซึ่งขึ้นอยู่อยู่กับทฤษฎีทางด้านจิตวิทยาที่นำมาใช้เป็นหลักในการสร้างตัวเลือกเพื่อจะบอกว่า  คุณลักษณะด้านจิตใจของบุคคลนั้น เกิดขึ้นหรือมีอยู่ในระดับใด  ตามทฤษฎีนั้นๆ </a:t>
            </a:r>
          </a:p>
        </p:txBody>
      </p:sp>
    </p:spTree>
    <p:extLst>
      <p:ext uri="{BB962C8B-B14F-4D97-AF65-F5344CB8AC3E}">
        <p14:creationId xmlns:p14="http://schemas.microsoft.com/office/powerpoint/2010/main" val="743029711"/>
      </p:ext>
    </p:extLst>
  </p:cSld>
  <p:clrMapOvr>
    <a:masterClrMapping/>
  </p:clrMapOvr>
  <p:transition>
    <p:dissolv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algn="ctr" eaLnBrk="1" hangingPunct="1"/>
            <a:r>
              <a:rPr lang="th-TH" altLang="th-TH" b="1" dirty="0">
                <a:latin typeface="THSarabunPSK" panose="020B0500040200020003" pitchFamily="34" charset="-34"/>
                <a:cs typeface="THSarabunPSK" panose="020B0500040200020003" pitchFamily="34" charset="-34"/>
              </a:rPr>
              <a:t>ตัวอย่างการวัดค่านิยมในการเสียสละ </a:t>
            </a:r>
          </a:p>
        </p:txBody>
      </p:sp>
      <p:sp>
        <p:nvSpPr>
          <p:cNvPr id="110595" name="Rectangle 3"/>
          <p:cNvSpPr>
            <a:spLocks noGrp="1" noChangeArrowheads="1"/>
          </p:cNvSpPr>
          <p:nvPr>
            <p:ph type="body" idx="1"/>
          </p:nvPr>
        </p:nvSpPr>
        <p:spPr>
          <a:xfrm>
            <a:off x="1519311" y="1981200"/>
            <a:ext cx="9003323" cy="4256088"/>
          </a:xfrm>
          <a:solidFill>
            <a:srgbClr val="FFFF66"/>
          </a:solidFill>
          <a:ln>
            <a:solidFill>
              <a:schemeClr val="tx2"/>
            </a:solidFill>
          </a:ln>
          <a:effectLst>
            <a:outerShdw dist="107763" dir="2700000" algn="ctr" rotWithShape="0">
              <a:schemeClr val="bg2">
                <a:alpha val="50000"/>
              </a:schemeClr>
            </a:outerShdw>
          </a:effectLst>
        </p:spPr>
        <p:txBody>
          <a:bodyPr/>
          <a:lstStyle/>
          <a:p>
            <a:pPr marL="609600" indent="-609600" eaLnBrk="1" hangingPunct="1">
              <a:lnSpc>
                <a:spcPct val="90000"/>
              </a:lnSpc>
              <a:buNone/>
              <a:defRPr/>
            </a:pPr>
            <a:r>
              <a:rPr lang="th-TH" b="1" dirty="0">
                <a:solidFill>
                  <a:schemeClr val="bg2"/>
                </a:solidFill>
                <a:latin typeface="THSarabunPSK" panose="020B0500040200020003" pitchFamily="34" charset="-34"/>
                <a:cs typeface="THSarabunPSK" panose="020B0500040200020003" pitchFamily="34" charset="-34"/>
              </a:rPr>
              <a:t>ถ้าเพื่อนบ้านบ้านใกล้เคียงที่รู้จักชอบพอกัน   มาขอยืมอุปกรณ์</a:t>
            </a:r>
            <a:r>
              <a:rPr lang="th-TH" b="1" dirty="0" smtClean="0">
                <a:solidFill>
                  <a:schemeClr val="bg2"/>
                </a:solidFill>
                <a:latin typeface="THSarabunPSK" panose="020B0500040200020003" pitchFamily="34" charset="-34"/>
                <a:cs typeface="THSarabunPSK" panose="020B0500040200020003" pitchFamily="34" charset="-34"/>
              </a:rPr>
              <a:t>เครื่องใช้บางอย่าง  </a:t>
            </a:r>
            <a:r>
              <a:rPr lang="th-TH" b="1" dirty="0" smtClean="0">
                <a:solidFill>
                  <a:schemeClr val="bg2"/>
                </a:solidFill>
                <a:latin typeface="THSarabunPSK" panose="020B0500040200020003" pitchFamily="34" charset="-34"/>
                <a:cs typeface="THSarabunPSK" panose="020B0500040200020003" pitchFamily="34" charset="-34"/>
              </a:rPr>
              <a:t>ถึงแม้ตัวเราจะ</a:t>
            </a:r>
            <a:r>
              <a:rPr lang="th-TH" b="1" dirty="0">
                <a:solidFill>
                  <a:schemeClr val="bg2"/>
                </a:solidFill>
                <a:latin typeface="THSarabunPSK" panose="020B0500040200020003" pitchFamily="34" charset="-34"/>
                <a:cs typeface="THSarabunPSK" panose="020B0500040200020003" pitchFamily="34" charset="-34"/>
              </a:rPr>
              <a:t>หวง </a:t>
            </a:r>
            <a:r>
              <a:rPr lang="th-TH" b="1" dirty="0" smtClean="0">
                <a:solidFill>
                  <a:schemeClr val="bg2"/>
                </a:solidFill>
                <a:latin typeface="THSarabunPSK" panose="020B0500040200020003" pitchFamily="34" charset="-34"/>
                <a:cs typeface="THSarabunPSK" panose="020B0500040200020003" pitchFamily="34" charset="-34"/>
              </a:rPr>
              <a:t>แต่</a:t>
            </a:r>
            <a:r>
              <a:rPr lang="th-TH" b="1" dirty="0" smtClean="0">
                <a:solidFill>
                  <a:schemeClr val="bg2"/>
                </a:solidFill>
                <a:latin typeface="THSarabunPSK" panose="020B0500040200020003" pitchFamily="34" charset="-34"/>
                <a:cs typeface="THSarabunPSK" panose="020B0500040200020003" pitchFamily="34" charset="-34"/>
              </a:rPr>
              <a:t>ตัวเราให้ยืม</a:t>
            </a:r>
            <a:r>
              <a:rPr lang="th-TH" b="1" dirty="0">
                <a:solidFill>
                  <a:schemeClr val="bg2"/>
                </a:solidFill>
                <a:latin typeface="THSarabunPSK" panose="020B0500040200020003" pitchFamily="34" charset="-34"/>
                <a:cs typeface="THSarabunPSK" panose="020B0500040200020003" pitchFamily="34" charset="-34"/>
              </a:rPr>
              <a:t>เพราะ</a:t>
            </a:r>
            <a:r>
              <a:rPr lang="th-TH" dirty="0">
                <a:latin typeface="THSarabunPSK" panose="020B0500040200020003" pitchFamily="34" charset="-34"/>
                <a:cs typeface="THSarabunPSK" panose="020B0500040200020003" pitchFamily="34" charset="-34"/>
              </a:rPr>
              <a:t> </a:t>
            </a:r>
          </a:p>
          <a:p>
            <a:pPr marL="609600" indent="-609600" eaLnBrk="1" hangingPunct="1">
              <a:lnSpc>
                <a:spcPct val="90000"/>
              </a:lnSpc>
              <a:buNone/>
              <a:defRPr/>
            </a:pPr>
            <a:r>
              <a:rPr lang="th-TH" dirty="0">
                <a:latin typeface="THSarabunPSK" panose="020B0500040200020003" pitchFamily="34" charset="-34"/>
                <a:cs typeface="THSarabunPSK" panose="020B0500040200020003" pitchFamily="34" charset="-34"/>
              </a:rPr>
              <a:t>  1.  เป็นเพื่อนบ้านที่รู้จักคงเอากลับคืนได้</a:t>
            </a:r>
          </a:p>
          <a:p>
            <a:pPr marL="609600" indent="-609600" eaLnBrk="1" hangingPunct="1">
              <a:lnSpc>
                <a:spcPct val="90000"/>
              </a:lnSpc>
              <a:buNone/>
              <a:defRPr/>
            </a:pPr>
            <a:r>
              <a:rPr lang="th-TH" dirty="0">
                <a:latin typeface="THSarabunPSK" panose="020B0500040200020003" pitchFamily="34" charset="-34"/>
                <a:cs typeface="THSarabunPSK" panose="020B0500040200020003" pitchFamily="34" charset="-34"/>
              </a:rPr>
              <a:t>  2.  คราวหน้าเราจะได้ไปยืมของเพื่อนบ้านมาใช้บ้าง</a:t>
            </a:r>
          </a:p>
          <a:p>
            <a:pPr marL="609600" indent="-609600" eaLnBrk="1" hangingPunct="1">
              <a:lnSpc>
                <a:spcPct val="90000"/>
              </a:lnSpc>
              <a:buNone/>
              <a:defRPr/>
            </a:pPr>
            <a:r>
              <a:rPr lang="th-TH" dirty="0">
                <a:latin typeface="THSarabunPSK" panose="020B0500040200020003" pitchFamily="34" charset="-34"/>
                <a:cs typeface="THSarabunPSK" panose="020B0500040200020003" pitchFamily="34" charset="-34"/>
              </a:rPr>
              <a:t>  3.  เป็นเพื่อนบ้านกันควรมีน้ำใจต่อกัน</a:t>
            </a:r>
          </a:p>
          <a:p>
            <a:pPr marL="609600" indent="-609600" eaLnBrk="1" hangingPunct="1">
              <a:lnSpc>
                <a:spcPct val="90000"/>
              </a:lnSpc>
              <a:buNone/>
              <a:defRPr/>
            </a:pPr>
            <a:r>
              <a:rPr lang="th-TH" dirty="0">
                <a:latin typeface="THSarabunPSK" panose="020B0500040200020003" pitchFamily="34" charset="-34"/>
                <a:cs typeface="THSarabunPSK" panose="020B0500040200020003" pitchFamily="34" charset="-34"/>
              </a:rPr>
              <a:t>  4.  เพื่อนบ้านจะได้เห็นว่าเราเป็นคนมีน้ำใจ</a:t>
            </a:r>
          </a:p>
          <a:p>
            <a:pPr marL="609600" indent="-609600" eaLnBrk="1" hangingPunct="1">
              <a:lnSpc>
                <a:spcPct val="90000"/>
              </a:lnSpc>
              <a:buNone/>
              <a:defRPr/>
            </a:pPr>
            <a:r>
              <a:rPr lang="th-TH" dirty="0">
                <a:latin typeface="THSarabunPSK" panose="020B0500040200020003" pitchFamily="34" charset="-34"/>
                <a:cs typeface="THSarabunPSK" panose="020B0500040200020003" pitchFamily="34" charset="-34"/>
              </a:rPr>
              <a:t>  5.  การแบ่งปันกันใช้เป็นสิ่งที่คนมีน้ำใจควรปฏิบัติ</a:t>
            </a:r>
          </a:p>
          <a:p>
            <a:pPr marL="609600" indent="-609600" eaLnBrk="1" hangingPunct="1">
              <a:lnSpc>
                <a:spcPct val="90000"/>
              </a:lnSpc>
              <a:buNone/>
              <a:defRPr/>
            </a:pPr>
            <a:r>
              <a:rPr lang="th-TH" dirty="0">
                <a:latin typeface="THSarabunPSK" panose="020B0500040200020003" pitchFamily="34" charset="-34"/>
                <a:cs typeface="THSarabunPSK" panose="020B0500040200020003" pitchFamily="34" charset="-34"/>
              </a:rPr>
              <a:t>  6.  สังคมจะอยู่ได้ก็ด้วยน้ำใจที่เอื้อเฟื้อต่อกัน</a:t>
            </a:r>
          </a:p>
        </p:txBody>
      </p:sp>
    </p:spTree>
    <p:extLst>
      <p:ext uri="{BB962C8B-B14F-4D97-AF65-F5344CB8AC3E}">
        <p14:creationId xmlns:p14="http://schemas.microsoft.com/office/powerpoint/2010/main" val="3198574744"/>
      </p:ext>
    </p:extLst>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สี่เหลี่ยมผืนผ้า 1"/>
          <p:cNvSpPr/>
          <p:nvPr/>
        </p:nvSpPr>
        <p:spPr>
          <a:xfrm>
            <a:off x="4556741" y="0"/>
            <a:ext cx="2451312" cy="1107996"/>
          </a:xfrm>
          <a:prstGeom prst="rect">
            <a:avLst/>
          </a:prstGeom>
        </p:spPr>
        <p:txBody>
          <a:bodyPr wrap="none">
            <a:spAutoFit/>
          </a:bodyPr>
          <a:lstStyle/>
          <a:p>
            <a:r>
              <a:rPr lang="th-TH" sz="6600" b="1" dirty="0">
                <a:solidFill>
                  <a:srgbClr val="FF0000"/>
                </a:solidFill>
                <a:latin typeface="THSarabunPSK"/>
              </a:rPr>
              <a:t>มาตรา ๔</a:t>
            </a:r>
            <a:endParaRPr lang="th-TH" sz="6600" b="1" dirty="0">
              <a:solidFill>
                <a:srgbClr val="FF0000"/>
              </a:solidFill>
            </a:endParaRPr>
          </a:p>
        </p:txBody>
      </p:sp>
      <p:sp>
        <p:nvSpPr>
          <p:cNvPr id="3" name="สี่เหลี่ยมผืนผ้า 2"/>
          <p:cNvSpPr/>
          <p:nvPr/>
        </p:nvSpPr>
        <p:spPr>
          <a:xfrm>
            <a:off x="426720" y="856357"/>
            <a:ext cx="11257280" cy="5262979"/>
          </a:xfrm>
          <a:prstGeom prst="rect">
            <a:avLst/>
          </a:prstGeom>
        </p:spPr>
        <p:txBody>
          <a:bodyPr wrap="square">
            <a:spAutoFit/>
          </a:bodyPr>
          <a:lstStyle/>
          <a:p>
            <a:r>
              <a:rPr lang="th-TH" sz="4800" b="1" dirty="0">
                <a:solidFill>
                  <a:srgbClr val="0070C0"/>
                </a:solidFill>
                <a:latin typeface="THSarabunPSK"/>
              </a:rPr>
              <a:t>   “การประเมิน” หมายความว่า การพิจารณาและวัดค่าทักษะฝีมือ ความรู้ความสามารถ คุณลักษณะส่วนบุคคล และประสบการณ์หรือความสำเร็จในการประกอบอาชีพใน</a:t>
            </a:r>
          </a:p>
          <a:p>
            <a:r>
              <a:rPr lang="th-TH" sz="4800" b="1" dirty="0">
                <a:solidFill>
                  <a:srgbClr val="0070C0"/>
                </a:solidFill>
                <a:latin typeface="THSarabunPSK"/>
              </a:rPr>
              <a:t>ระดับต่าง ๆ ตามที่คณะกรรมการประกาศกำหนด</a:t>
            </a:r>
          </a:p>
          <a:p>
            <a:r>
              <a:rPr lang="th-TH" sz="4800" b="1" dirty="0">
                <a:solidFill>
                  <a:prstClr val="black"/>
                </a:solidFill>
                <a:latin typeface="THSarabunPSK"/>
              </a:rPr>
              <a:t>  “ผู้ประเมิน” หมายความว่า บุคคลซึ่งได้รับการขึ้นทะเบียนให้ทำหน้าที่ประเมินผู้ขอหนังสือรับรองความรู้ความสามารถ</a:t>
            </a:r>
          </a:p>
          <a:p>
            <a:endParaRPr lang="th-TH" sz="4800" b="1" dirty="0">
              <a:solidFill>
                <a:prstClr val="black"/>
              </a:solidFill>
            </a:endParaRPr>
          </a:p>
        </p:txBody>
      </p:sp>
    </p:spTree>
    <p:extLst>
      <p:ext uri="{BB962C8B-B14F-4D97-AF65-F5344CB8AC3E}">
        <p14:creationId xmlns:p14="http://schemas.microsoft.com/office/powerpoint/2010/main" val="153934196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583809" y="434738"/>
            <a:ext cx="10972800" cy="834506"/>
          </a:xfrm>
        </p:spPr>
        <p:txBody>
          <a:bodyPr/>
          <a:lstStyle/>
          <a:p>
            <a:pPr algn="ctr" eaLnBrk="1" hangingPunct="1"/>
            <a:r>
              <a:rPr lang="th-TH" altLang="th-TH" sz="4800" b="1" dirty="0">
                <a:latin typeface="AngsanaUPC" panose="02020603050405020304" pitchFamily="18" charset="-34"/>
                <a:cs typeface="AngsanaUPC" panose="02020603050405020304" pitchFamily="18" charset="-34"/>
              </a:rPr>
              <a:t>การสร้างเครื่องมือวัดพฤติกรรมจิตพิสัย</a:t>
            </a:r>
          </a:p>
        </p:txBody>
      </p:sp>
      <p:sp>
        <p:nvSpPr>
          <p:cNvPr id="111619" name="Rectangle 3"/>
          <p:cNvSpPr>
            <a:spLocks noGrp="1" noChangeArrowheads="1"/>
          </p:cNvSpPr>
          <p:nvPr>
            <p:ph type="body" idx="1"/>
          </p:nvPr>
        </p:nvSpPr>
        <p:spPr>
          <a:xfrm>
            <a:off x="393895" y="1146412"/>
            <a:ext cx="11352628" cy="5478632"/>
          </a:xfrm>
          <a:solidFill>
            <a:schemeClr val="folHlink"/>
          </a:solidFill>
          <a:ln>
            <a:solidFill>
              <a:schemeClr val="tx2"/>
            </a:solidFill>
          </a:ln>
          <a:effectLst>
            <a:outerShdw dist="107763" dir="2700000" algn="ctr" rotWithShape="0">
              <a:schemeClr val="bg2">
                <a:alpha val="50000"/>
              </a:schemeClr>
            </a:outerShdw>
          </a:effectLst>
        </p:spPr>
        <p:txBody>
          <a:bodyPr anchor="ctr"/>
          <a:lstStyle/>
          <a:p>
            <a:pPr eaLnBrk="1" hangingPunct="1">
              <a:lnSpc>
                <a:spcPct val="80000"/>
              </a:lnSpc>
              <a:buFont typeface="Wingdings" panose="05000000000000000000" pitchFamily="2" charset="2"/>
              <a:buNone/>
              <a:defRPr/>
            </a:pPr>
            <a:r>
              <a:rPr lang="th-TH" sz="3600" b="1" dirty="0" smtClean="0">
                <a:solidFill>
                  <a:srgbClr val="00B050"/>
                </a:solidFill>
                <a:latin typeface="AngsanaUPC" panose="02020603050405020304" pitchFamily="18" charset="-34"/>
                <a:cs typeface="AngsanaUPC" panose="02020603050405020304" pitchFamily="18" charset="-34"/>
              </a:rPr>
              <a:t>ขั้นต้น</a:t>
            </a:r>
            <a:endParaRPr lang="th-TH" sz="3600" b="1" dirty="0">
              <a:solidFill>
                <a:srgbClr val="00B050"/>
              </a:solidFill>
              <a:latin typeface="AngsanaUPC" panose="02020603050405020304" pitchFamily="18" charset="-34"/>
              <a:cs typeface="AngsanaUPC" panose="02020603050405020304" pitchFamily="18" charset="-34"/>
            </a:endParaRPr>
          </a:p>
          <a:p>
            <a:pPr marL="457200" indent="-457200" eaLnBrk="1" hangingPunct="1">
              <a:lnSpc>
                <a:spcPct val="80000"/>
              </a:lnSpc>
              <a:buFont typeface="Wingdings" panose="05000000000000000000" pitchFamily="2" charset="2"/>
              <a:buAutoNum type="arabicPeriod"/>
              <a:defRPr/>
            </a:pPr>
            <a:r>
              <a:rPr lang="th-TH" sz="3600" b="1" dirty="0" smtClean="0">
                <a:solidFill>
                  <a:schemeClr val="accent1">
                    <a:lumMod val="50000"/>
                  </a:schemeClr>
                </a:solidFill>
                <a:latin typeface="AngsanaUPC" panose="02020603050405020304" pitchFamily="18" charset="-34"/>
                <a:cs typeface="AngsanaUPC" panose="02020603050405020304" pitchFamily="18" charset="-34"/>
              </a:rPr>
              <a:t>ระบุ</a:t>
            </a:r>
            <a:r>
              <a:rPr lang="th-TH" sz="3600" b="1" dirty="0">
                <a:solidFill>
                  <a:schemeClr val="accent1">
                    <a:lumMod val="50000"/>
                  </a:schemeClr>
                </a:solidFill>
                <a:latin typeface="AngsanaUPC" panose="02020603050405020304" pitchFamily="18" charset="-34"/>
                <a:cs typeface="AngsanaUPC" panose="02020603050405020304" pitchFamily="18" charset="-34"/>
              </a:rPr>
              <a:t>ความต้องการหรือเป้าหมายของสิ่งที่ต้องการวัด  เช่นต้องการวัดเจตคติ</a:t>
            </a:r>
            <a:r>
              <a:rPr lang="th-TH" sz="3600" b="1" dirty="0" smtClean="0">
                <a:solidFill>
                  <a:schemeClr val="accent1">
                    <a:lumMod val="50000"/>
                  </a:schemeClr>
                </a:solidFill>
                <a:latin typeface="AngsanaUPC" panose="02020603050405020304" pitchFamily="18" charset="-34"/>
                <a:cs typeface="AngsanaUPC" panose="02020603050405020304" pitchFamily="18" charset="-34"/>
              </a:rPr>
              <a:t>ของผู้ถูกประเมินที่มี</a:t>
            </a:r>
            <a:r>
              <a:rPr lang="th-TH" sz="3600" b="1" dirty="0">
                <a:solidFill>
                  <a:schemeClr val="accent1">
                    <a:lumMod val="50000"/>
                  </a:schemeClr>
                </a:solidFill>
                <a:latin typeface="AngsanaUPC" panose="02020603050405020304" pitchFamily="18" charset="-34"/>
                <a:cs typeface="AngsanaUPC" panose="02020603050405020304" pitchFamily="18" charset="-34"/>
              </a:rPr>
              <a:t>ต่อการประกอบอาชีพ   หรือต้องการวัดความมีวินัยในตนเอง</a:t>
            </a:r>
            <a:r>
              <a:rPr lang="th-TH" sz="3600" b="1" dirty="0" smtClean="0">
                <a:solidFill>
                  <a:schemeClr val="accent1">
                    <a:lumMod val="50000"/>
                  </a:schemeClr>
                </a:solidFill>
                <a:latin typeface="AngsanaUPC" panose="02020603050405020304" pitchFamily="18" charset="-34"/>
                <a:cs typeface="AngsanaUPC" panose="02020603050405020304" pitchFamily="18" charset="-34"/>
              </a:rPr>
              <a:t>ของผู้ถูกประเมิน </a:t>
            </a:r>
            <a:r>
              <a:rPr lang="th-TH" sz="3600" b="1" dirty="0">
                <a:solidFill>
                  <a:schemeClr val="accent1">
                    <a:lumMod val="50000"/>
                  </a:schemeClr>
                </a:solidFill>
                <a:latin typeface="AngsanaUPC" panose="02020603050405020304" pitchFamily="18" charset="-34"/>
                <a:cs typeface="AngsanaUPC" panose="02020603050405020304" pitchFamily="18" charset="-34"/>
              </a:rPr>
              <a:t>เป็นต้น</a:t>
            </a:r>
          </a:p>
          <a:p>
            <a:pPr eaLnBrk="1" hangingPunct="1">
              <a:lnSpc>
                <a:spcPct val="80000"/>
              </a:lnSpc>
              <a:buFont typeface="Wingdings" panose="05000000000000000000" pitchFamily="2" charset="2"/>
              <a:buNone/>
              <a:defRPr/>
            </a:pPr>
            <a:r>
              <a:rPr lang="th-TH" sz="3600" b="1" dirty="0">
                <a:solidFill>
                  <a:srgbClr val="FF0000"/>
                </a:solidFill>
                <a:latin typeface="AngsanaUPC" panose="02020603050405020304" pitchFamily="18" charset="-34"/>
                <a:cs typeface="AngsanaUPC" panose="02020603050405020304" pitchFamily="18" charset="-34"/>
              </a:rPr>
              <a:t>2.  ศึกษาคุณลักษณะที่ต้องการวัดให้เข้าใจถ่องแท้   เพื่อการกำหนดคุณลักษณะ เป็นประเด็นที่ชัดเจน  หรือแยกเป็นด้านๆ   ซึ่งอาจเป็นคุณลักษณะตามทฤษฎีหรือตามหลักวิชา </a:t>
            </a:r>
            <a:r>
              <a:rPr lang="th-TH" sz="3600" b="1" dirty="0" smtClean="0">
                <a:solidFill>
                  <a:srgbClr val="FF0000"/>
                </a:solidFill>
                <a:latin typeface="AngsanaUPC" panose="02020603050405020304" pitchFamily="18" charset="-34"/>
                <a:cs typeface="AngsanaUPC" panose="02020603050405020304" pitchFamily="18" charset="-34"/>
              </a:rPr>
              <a:t>หรือ</a:t>
            </a:r>
            <a:r>
              <a:rPr lang="th-TH" sz="3600" b="1" dirty="0">
                <a:solidFill>
                  <a:srgbClr val="FF0000"/>
                </a:solidFill>
                <a:latin typeface="AngsanaUPC" panose="02020603050405020304" pitchFamily="18" charset="-34"/>
                <a:cs typeface="AngsanaUPC" panose="02020603050405020304" pitchFamily="18" charset="-34"/>
              </a:rPr>
              <a:t>เป็นคุณลักษณะที่ได้จากแหล่งข้อมูลในเรื่องนั้นๆ  โดยตรง   </a:t>
            </a:r>
          </a:p>
          <a:p>
            <a:pPr eaLnBrk="1" hangingPunct="1">
              <a:lnSpc>
                <a:spcPct val="80000"/>
              </a:lnSpc>
              <a:buFont typeface="Wingdings" panose="05000000000000000000" pitchFamily="2" charset="2"/>
              <a:buNone/>
              <a:defRPr/>
            </a:pPr>
            <a:r>
              <a:rPr lang="th-TH" sz="3600" b="1" dirty="0">
                <a:latin typeface="AngsanaUPC" panose="02020603050405020304" pitchFamily="18" charset="-34"/>
                <a:cs typeface="AngsanaUPC" panose="02020603050405020304" pitchFamily="18" charset="-34"/>
              </a:rPr>
              <a:t>3. นำคุณลักษณะที่ต้องการวัด  มาเขียนในลักษณะของนิยามปฏิบัติการหรือเขียนในลักษณะของพฤติกรรมที่แสดงออกซึ่งสามารถวัดได้  เพื่อให้คุณลักษณะที่จะวัดอยู่ในรูปของพฤติกรรมที่สังเกตและวัดได้    หรือกำหนดขอบข่าย  ประเด็นหลักและรายการของสิ่งที่จะถามในแต่ละเรื่องนั้นของการวัดนั้นให้ชัดเจนและครอบคลุมสิ่งที่ต้องการวัด</a:t>
            </a:r>
          </a:p>
        </p:txBody>
      </p:sp>
    </p:spTree>
    <p:extLst>
      <p:ext uri="{BB962C8B-B14F-4D97-AF65-F5344CB8AC3E}">
        <p14:creationId xmlns:p14="http://schemas.microsoft.com/office/powerpoint/2010/main" val="4096086856"/>
      </p:ext>
    </p:extLst>
  </p:cSld>
  <p:clrMapOvr>
    <a:masterClrMapping/>
  </p:clrMapOvr>
  <p:transition>
    <p:dissolv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609600" y="491318"/>
            <a:ext cx="10972800" cy="507487"/>
          </a:xfrm>
        </p:spPr>
        <p:txBody>
          <a:bodyPr/>
          <a:lstStyle/>
          <a:p>
            <a:pPr algn="ctr" eaLnBrk="1" hangingPunct="1"/>
            <a:r>
              <a:rPr lang="th-TH" altLang="th-TH" b="1" dirty="0">
                <a:latin typeface="AngsanaUPC" panose="02020603050405020304" pitchFamily="18" charset="-34"/>
                <a:cs typeface="AngsanaUPC" panose="02020603050405020304" pitchFamily="18" charset="-34"/>
              </a:rPr>
              <a:t>การสร้างเครื่องมือวัดพฤติกรรมจิตพิสัย</a:t>
            </a:r>
          </a:p>
        </p:txBody>
      </p:sp>
      <p:sp>
        <p:nvSpPr>
          <p:cNvPr id="112643" name="Rectangle 3"/>
          <p:cNvSpPr>
            <a:spLocks noGrp="1" noChangeArrowheads="1"/>
          </p:cNvSpPr>
          <p:nvPr>
            <p:ph type="body" idx="1"/>
          </p:nvPr>
        </p:nvSpPr>
        <p:spPr>
          <a:xfrm>
            <a:off x="281354" y="998806"/>
            <a:ext cx="11535508" cy="5859194"/>
          </a:xfrm>
          <a:solidFill>
            <a:srgbClr val="FFCCFF"/>
          </a:solidFill>
          <a:ln>
            <a:solidFill>
              <a:schemeClr val="tx2"/>
            </a:solidFill>
          </a:ln>
          <a:effectLst>
            <a:outerShdw dist="107763" dir="2700000" algn="ctr" rotWithShape="0">
              <a:schemeClr val="bg2">
                <a:alpha val="50000"/>
              </a:schemeClr>
            </a:outerShdw>
          </a:effectLst>
        </p:spPr>
        <p:txBody>
          <a:bodyPr anchor="ctr"/>
          <a:lstStyle/>
          <a:p>
            <a:pPr eaLnBrk="1" hangingPunct="1">
              <a:lnSpc>
                <a:spcPct val="80000"/>
              </a:lnSpc>
              <a:buFont typeface="Wingdings" panose="05000000000000000000" pitchFamily="2" charset="2"/>
              <a:buNone/>
              <a:defRPr/>
            </a:pPr>
            <a:r>
              <a:rPr lang="th-TH" b="1" dirty="0">
                <a:solidFill>
                  <a:srgbClr val="00B050"/>
                </a:solidFill>
                <a:latin typeface="AngsanaUPC" panose="02020603050405020304" pitchFamily="18" charset="-34"/>
                <a:cs typeface="AngsanaUPC" panose="02020603050405020304" pitchFamily="18" charset="-34"/>
              </a:rPr>
              <a:t>ขั้นดำเนินการ</a:t>
            </a:r>
            <a:r>
              <a:rPr lang="th-TH" b="1" dirty="0" smtClean="0">
                <a:solidFill>
                  <a:srgbClr val="00B050"/>
                </a:solidFill>
                <a:latin typeface="AngsanaUPC" panose="02020603050405020304" pitchFamily="18" charset="-34"/>
                <a:cs typeface="AngsanaUPC" panose="02020603050405020304" pitchFamily="18" charset="-34"/>
              </a:rPr>
              <a:t>สร้าง</a:t>
            </a:r>
            <a:endParaRPr lang="th-TH" b="1" dirty="0">
              <a:solidFill>
                <a:srgbClr val="00B050"/>
              </a:solidFill>
              <a:latin typeface="AngsanaUPC" panose="02020603050405020304" pitchFamily="18" charset="-34"/>
              <a:cs typeface="AngsanaUPC" panose="02020603050405020304" pitchFamily="18" charset="-34"/>
            </a:endParaRPr>
          </a:p>
          <a:p>
            <a:pPr marL="457200" indent="-457200" eaLnBrk="1" hangingPunct="1">
              <a:lnSpc>
                <a:spcPct val="80000"/>
              </a:lnSpc>
              <a:buFont typeface="Wingdings" panose="05000000000000000000" pitchFamily="2" charset="2"/>
              <a:buAutoNum type="arabicPeriod" startAt="4"/>
              <a:defRPr/>
            </a:pPr>
            <a:r>
              <a:rPr lang="th-TH" b="1" dirty="0" smtClean="0">
                <a:solidFill>
                  <a:schemeClr val="accent5">
                    <a:lumMod val="50000"/>
                  </a:schemeClr>
                </a:solidFill>
                <a:latin typeface="AngsanaUPC" panose="02020603050405020304" pitchFamily="18" charset="-34"/>
                <a:cs typeface="AngsanaUPC" panose="02020603050405020304" pitchFamily="18" charset="-34"/>
              </a:rPr>
              <a:t>กำหนด</a:t>
            </a:r>
            <a:r>
              <a:rPr lang="th-TH" b="1" dirty="0">
                <a:solidFill>
                  <a:schemeClr val="accent5">
                    <a:lumMod val="50000"/>
                  </a:schemeClr>
                </a:solidFill>
                <a:latin typeface="AngsanaUPC" panose="02020603050405020304" pitchFamily="18" charset="-34"/>
                <a:cs typeface="AngsanaUPC" panose="02020603050405020304" pitchFamily="18" charset="-34"/>
              </a:rPr>
              <a:t>วิธีการวัดหรือเครื่องมือที่ใช้ในการวัด  ว่าจะเป็นการสังเกต  </a:t>
            </a:r>
            <a:r>
              <a:rPr lang="th-TH" b="1" dirty="0" smtClean="0">
                <a:solidFill>
                  <a:schemeClr val="accent5">
                    <a:lumMod val="50000"/>
                  </a:schemeClr>
                </a:solidFill>
                <a:latin typeface="AngsanaUPC" panose="02020603050405020304" pitchFamily="18" charset="-34"/>
                <a:cs typeface="AngsanaUPC" panose="02020603050405020304" pitchFamily="18" charset="-34"/>
              </a:rPr>
              <a:t>สัมภาษณ์แบบสอบถาม </a:t>
            </a:r>
            <a:r>
              <a:rPr lang="th-TH" b="1" dirty="0">
                <a:solidFill>
                  <a:schemeClr val="accent5">
                    <a:lumMod val="50000"/>
                  </a:schemeClr>
                </a:solidFill>
                <a:latin typeface="AngsanaUPC" panose="02020603050405020304" pitchFamily="18" charset="-34"/>
                <a:cs typeface="AngsanaUPC" panose="02020603050405020304" pitchFamily="18" charset="-34"/>
              </a:rPr>
              <a:t>แบบวัดเชิงสถานการณ์  หรือมาตรวัด  พร้อมทั้งรูปแบบและประเภทของคำถามให้เหมาะกับเรื่องที่จะวัดและลักษณะของ</a:t>
            </a:r>
            <a:r>
              <a:rPr lang="th-TH" b="1" dirty="0" smtClean="0">
                <a:solidFill>
                  <a:schemeClr val="accent5">
                    <a:lumMod val="50000"/>
                  </a:schemeClr>
                </a:solidFill>
                <a:latin typeface="AngsanaUPC" panose="02020603050405020304" pitchFamily="18" charset="-34"/>
                <a:cs typeface="AngsanaUPC" panose="02020603050405020304" pitchFamily="18" charset="-34"/>
              </a:rPr>
              <a:t>ผู้ถูกประเมินแต่</a:t>
            </a:r>
            <a:r>
              <a:rPr lang="th-TH" b="1" dirty="0">
                <a:solidFill>
                  <a:schemeClr val="accent5">
                    <a:lumMod val="50000"/>
                  </a:schemeClr>
                </a:solidFill>
                <a:latin typeface="AngsanaUPC" panose="02020603050405020304" pitchFamily="18" charset="-34"/>
                <a:cs typeface="AngsanaUPC" panose="02020603050405020304" pitchFamily="18" charset="-34"/>
              </a:rPr>
              <a:t>ละระดับว่า ควรเป็นคำถามลักษณะ</a:t>
            </a:r>
            <a:r>
              <a:rPr lang="th-TH" b="1" dirty="0" smtClean="0">
                <a:solidFill>
                  <a:schemeClr val="accent5">
                    <a:lumMod val="50000"/>
                  </a:schemeClr>
                </a:solidFill>
                <a:latin typeface="AngsanaUPC" panose="02020603050405020304" pitchFamily="18" charset="-34"/>
                <a:cs typeface="AngsanaUPC" panose="02020603050405020304" pitchFamily="18" charset="-34"/>
              </a:rPr>
              <a:t>ใด</a:t>
            </a:r>
            <a:endParaRPr lang="th-TH" b="1" dirty="0">
              <a:solidFill>
                <a:schemeClr val="accent5">
                  <a:lumMod val="50000"/>
                </a:schemeClr>
              </a:solidFill>
              <a:latin typeface="AngsanaUPC" panose="02020603050405020304" pitchFamily="18" charset="-34"/>
              <a:cs typeface="AngsanaUPC" panose="02020603050405020304" pitchFamily="18" charset="-34"/>
            </a:endParaRPr>
          </a:p>
          <a:p>
            <a:pPr eaLnBrk="1" hangingPunct="1">
              <a:lnSpc>
                <a:spcPct val="80000"/>
              </a:lnSpc>
              <a:buFont typeface="Wingdings" panose="05000000000000000000" pitchFamily="2" charset="2"/>
              <a:buNone/>
              <a:defRPr/>
            </a:pPr>
            <a:r>
              <a:rPr lang="th-TH" b="1" dirty="0">
                <a:solidFill>
                  <a:srgbClr val="FF0000"/>
                </a:solidFill>
                <a:latin typeface="AngsanaUPC" panose="02020603050405020304" pitchFamily="18" charset="-34"/>
                <a:cs typeface="AngsanaUPC" panose="02020603050405020304" pitchFamily="18" charset="-34"/>
              </a:rPr>
              <a:t>5. สร้างเครื่องมือตามลักษณะและชนิดของเครื่องมือที่กำหนด    ซึ่งมีรายละเอียดของการสร้างข้อคำถามที่แตกต่างกันออกไปตามชนิดของ</a:t>
            </a:r>
            <a:r>
              <a:rPr lang="th-TH" b="1" dirty="0" smtClean="0">
                <a:solidFill>
                  <a:srgbClr val="FF0000"/>
                </a:solidFill>
                <a:latin typeface="AngsanaUPC" panose="02020603050405020304" pitchFamily="18" charset="-34"/>
                <a:cs typeface="AngsanaUPC" panose="02020603050405020304" pitchFamily="18" charset="-34"/>
              </a:rPr>
              <a:t>เครื่องมือ</a:t>
            </a:r>
            <a:endParaRPr lang="th-TH" b="1" dirty="0">
              <a:solidFill>
                <a:srgbClr val="FF0000"/>
              </a:solidFill>
              <a:latin typeface="AngsanaUPC" panose="02020603050405020304" pitchFamily="18" charset="-34"/>
              <a:cs typeface="AngsanaUPC" panose="02020603050405020304" pitchFamily="18" charset="-34"/>
            </a:endParaRPr>
          </a:p>
          <a:p>
            <a:pPr eaLnBrk="1" hangingPunct="1">
              <a:lnSpc>
                <a:spcPct val="80000"/>
              </a:lnSpc>
              <a:spcBef>
                <a:spcPts val="600"/>
              </a:spcBef>
              <a:buFont typeface="Wingdings" panose="05000000000000000000" pitchFamily="2" charset="2"/>
              <a:buNone/>
              <a:defRPr/>
            </a:pPr>
            <a:r>
              <a:rPr lang="th-TH" b="1" dirty="0">
                <a:latin typeface="AngsanaUPC" panose="02020603050405020304" pitchFamily="18" charset="-34"/>
                <a:cs typeface="AngsanaUPC" panose="02020603050405020304" pitchFamily="18" charset="-34"/>
              </a:rPr>
              <a:t>6. ตรวจสอบคุณภาพของเครื่องมือ    ทั้งในด้านความตรง     ความเป็นปรนัย   ความชัดเจนของภาษา  หรือความเหมาะสมของข้อความ  รวมทั้งการจัดเรียงข้อความ  </a:t>
            </a:r>
            <a:r>
              <a:rPr lang="th-TH" b="1" dirty="0" smtClean="0">
                <a:latin typeface="AngsanaUPC" panose="02020603050405020304" pitchFamily="18" charset="-34"/>
                <a:cs typeface="AngsanaUPC" panose="02020603050405020304" pitchFamily="18" charset="-34"/>
              </a:rPr>
              <a:t>ทั้งนี้</a:t>
            </a:r>
            <a:r>
              <a:rPr lang="th-TH" b="1" dirty="0">
                <a:latin typeface="AngsanaUPC" panose="02020603050405020304" pitchFamily="18" charset="-34"/>
                <a:cs typeface="AngsanaUPC" panose="02020603050405020304" pitchFamily="18" charset="-34"/>
              </a:rPr>
              <a:t>ในการตรวจสอบคุณภาพ เป็นไปตามลักษณะของเครื่องมือวัดแต่ละชนิดที่อาจแตกต่างกันบ้างในบางประเด็น  </a:t>
            </a:r>
            <a:r>
              <a:rPr lang="th-TH" b="1" dirty="0" smtClean="0">
                <a:latin typeface="AngsanaUPC" panose="02020603050405020304" pitchFamily="18" charset="-34"/>
                <a:cs typeface="AngsanaUPC" panose="02020603050405020304" pitchFamily="18" charset="-34"/>
              </a:rPr>
              <a:t>สำหรับ</a:t>
            </a:r>
            <a:r>
              <a:rPr lang="th-TH" b="1" dirty="0">
                <a:latin typeface="AngsanaUPC" panose="02020603050405020304" pitchFamily="18" charset="-34"/>
                <a:cs typeface="AngsanaUPC" panose="02020603050405020304" pitchFamily="18" charset="-34"/>
              </a:rPr>
              <a:t>การตรวจสอบคุณภาพขั้นนี้โดยการ</a:t>
            </a:r>
          </a:p>
          <a:p>
            <a:pPr eaLnBrk="1" hangingPunct="1">
              <a:lnSpc>
                <a:spcPct val="80000"/>
              </a:lnSpc>
              <a:buFont typeface="Wingdings" panose="05000000000000000000" pitchFamily="2" charset="2"/>
              <a:buNone/>
              <a:defRPr/>
            </a:pPr>
            <a:r>
              <a:rPr lang="th-TH" b="1" dirty="0">
                <a:latin typeface="AngsanaUPC" panose="02020603050405020304" pitchFamily="18" charset="-34"/>
                <a:cs typeface="AngsanaUPC" panose="02020603050405020304" pitchFamily="18" charset="-34"/>
              </a:rPr>
              <a:t>    6.1   ตรวจสอบข้อคำถามเหล่านั้นด้วยตนเอง   แล้วทำการปรับปรุงแก้ไข     </a:t>
            </a:r>
          </a:p>
          <a:p>
            <a:pPr eaLnBrk="1" hangingPunct="1">
              <a:lnSpc>
                <a:spcPct val="80000"/>
              </a:lnSpc>
              <a:buFont typeface="Wingdings" panose="05000000000000000000" pitchFamily="2" charset="2"/>
              <a:buNone/>
              <a:defRPr/>
            </a:pPr>
            <a:r>
              <a:rPr lang="th-TH" b="1" dirty="0">
                <a:latin typeface="AngsanaUPC" panose="02020603050405020304" pitchFamily="18" charset="-34"/>
                <a:cs typeface="AngsanaUPC" panose="02020603050405020304" pitchFamily="18" charset="-34"/>
              </a:rPr>
              <a:t>    6.2  ให้ผู้เชี่ยวชาญตรวจสอบความตรงเชิงเนื้อหา     องค์ประกอบของเครื่องมือวัดที่ดี  ความชัดเจนและความถูกต้องของภาษาที่ใช้ นำข้อมูลที่ได้จากผู้เชี่ยวชาญมาปรับปรุงตามความเหมาะสม</a:t>
            </a:r>
          </a:p>
        </p:txBody>
      </p:sp>
    </p:spTree>
    <p:extLst>
      <p:ext uri="{BB962C8B-B14F-4D97-AF65-F5344CB8AC3E}">
        <p14:creationId xmlns:p14="http://schemas.microsoft.com/office/powerpoint/2010/main" val="3690320934"/>
      </p:ext>
    </p:extLst>
  </p:cSld>
  <p:clrMapOvr>
    <a:masterClrMapping/>
  </p:clrMapOvr>
  <p:transition>
    <p:dissolv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69741" y="395785"/>
            <a:ext cx="10972800" cy="627797"/>
          </a:xfrm>
        </p:spPr>
        <p:txBody>
          <a:bodyPr/>
          <a:lstStyle/>
          <a:p>
            <a:pPr algn="ctr" eaLnBrk="1" hangingPunct="1"/>
            <a:r>
              <a:rPr lang="th-TH" altLang="th-TH" sz="5400" b="1" dirty="0">
                <a:solidFill>
                  <a:srgbClr val="C00000"/>
                </a:solidFill>
                <a:latin typeface="AngsanaUPC" panose="02020603050405020304" pitchFamily="18" charset="-34"/>
                <a:cs typeface="AngsanaUPC" panose="02020603050405020304" pitchFamily="18" charset="-34"/>
              </a:rPr>
              <a:t>การสร้างเครื่องมือวัดพฤติกรรมจิตพิสัย</a:t>
            </a:r>
          </a:p>
        </p:txBody>
      </p:sp>
      <p:sp>
        <p:nvSpPr>
          <p:cNvPr id="113667" name="Rectangle 3"/>
          <p:cNvSpPr>
            <a:spLocks noGrp="1" noChangeArrowheads="1"/>
          </p:cNvSpPr>
          <p:nvPr>
            <p:ph type="body" idx="1"/>
          </p:nvPr>
        </p:nvSpPr>
        <p:spPr>
          <a:xfrm>
            <a:off x="281354" y="1012874"/>
            <a:ext cx="11549575" cy="5845126"/>
          </a:xfrm>
          <a:solidFill>
            <a:srgbClr val="66FFFF"/>
          </a:solidFill>
          <a:ln>
            <a:solidFill>
              <a:schemeClr val="tx2"/>
            </a:solidFill>
          </a:ln>
          <a:effectLst>
            <a:outerShdw dist="107763" dir="2700000" algn="ctr" rotWithShape="0">
              <a:schemeClr val="bg2">
                <a:alpha val="50000"/>
              </a:schemeClr>
            </a:outerShdw>
          </a:effectLst>
        </p:spPr>
        <p:txBody>
          <a:bodyPr/>
          <a:lstStyle/>
          <a:p>
            <a:pPr marL="457200" indent="-457200" eaLnBrk="1" hangingPunct="1">
              <a:lnSpc>
                <a:spcPct val="90000"/>
              </a:lnSpc>
              <a:buNone/>
              <a:defRPr/>
            </a:pPr>
            <a:r>
              <a:rPr lang="th-TH" b="1" dirty="0">
                <a:solidFill>
                  <a:srgbClr val="660066"/>
                </a:solidFill>
                <a:latin typeface="AngsanaUPC" panose="02020603050405020304" pitchFamily="18" charset="-34"/>
                <a:cs typeface="AngsanaUPC" panose="02020603050405020304" pitchFamily="18" charset="-34"/>
              </a:rPr>
              <a:t>ขั้นดำเนินการ</a:t>
            </a:r>
            <a:r>
              <a:rPr lang="th-TH" b="1" dirty="0" smtClean="0">
                <a:solidFill>
                  <a:srgbClr val="660066"/>
                </a:solidFill>
                <a:latin typeface="AngsanaUPC" panose="02020603050405020304" pitchFamily="18" charset="-34"/>
                <a:cs typeface="AngsanaUPC" panose="02020603050405020304" pitchFamily="18" charset="-34"/>
              </a:rPr>
              <a:t>สร้าง</a:t>
            </a:r>
            <a:endParaRPr lang="th-TH" b="1" dirty="0">
              <a:solidFill>
                <a:srgbClr val="660066"/>
              </a:solidFill>
              <a:latin typeface="AngsanaUPC" panose="02020603050405020304" pitchFamily="18" charset="-34"/>
              <a:cs typeface="AngsanaUPC" panose="02020603050405020304" pitchFamily="18" charset="-34"/>
            </a:endParaRPr>
          </a:p>
          <a:p>
            <a:pPr marL="457200" indent="-457200" eaLnBrk="1" hangingPunct="1">
              <a:lnSpc>
                <a:spcPct val="90000"/>
              </a:lnSpc>
              <a:buNone/>
              <a:defRPr/>
            </a:pPr>
            <a:r>
              <a:rPr lang="th-TH" b="1" dirty="0">
                <a:solidFill>
                  <a:schemeClr val="accent5">
                    <a:lumMod val="50000"/>
                  </a:schemeClr>
                </a:solidFill>
                <a:latin typeface="AngsanaUPC" panose="02020603050405020304" pitchFamily="18" charset="-34"/>
                <a:cs typeface="AngsanaUPC" panose="02020603050405020304" pitchFamily="18" charset="-34"/>
              </a:rPr>
              <a:t>7. นำเครื่องมือที่สร้างไปทดลองใช้กับ</a:t>
            </a:r>
            <a:r>
              <a:rPr lang="th-TH" b="1" dirty="0" smtClean="0">
                <a:solidFill>
                  <a:schemeClr val="accent5">
                    <a:lumMod val="50000"/>
                  </a:schemeClr>
                </a:solidFill>
                <a:latin typeface="AngsanaUPC" panose="02020603050405020304" pitchFamily="18" charset="-34"/>
                <a:cs typeface="AngsanaUPC" panose="02020603050405020304" pitchFamily="18" charset="-34"/>
              </a:rPr>
              <a:t>ผู้ถูกประเมินที่ไม่</a:t>
            </a:r>
            <a:r>
              <a:rPr lang="th-TH" b="1" dirty="0">
                <a:solidFill>
                  <a:schemeClr val="accent5">
                    <a:lumMod val="50000"/>
                  </a:schemeClr>
                </a:solidFill>
                <a:latin typeface="AngsanaUPC" panose="02020603050405020304" pitchFamily="18" charset="-34"/>
                <a:cs typeface="AngsanaUPC" panose="02020603050405020304" pitchFamily="18" charset="-34"/>
              </a:rPr>
              <a:t>ใช่</a:t>
            </a:r>
            <a:r>
              <a:rPr lang="th-TH" b="1" dirty="0" smtClean="0">
                <a:solidFill>
                  <a:schemeClr val="accent5">
                    <a:lumMod val="50000"/>
                  </a:schemeClr>
                </a:solidFill>
                <a:latin typeface="AngsanaUPC" panose="02020603050405020304" pitchFamily="18" charset="-34"/>
                <a:cs typeface="AngsanaUPC" panose="02020603050405020304" pitchFamily="18" charset="-34"/>
              </a:rPr>
              <a:t>ผู้ถูกประเมินจริง</a:t>
            </a:r>
            <a:r>
              <a:rPr lang="th-TH" b="1" dirty="0">
                <a:solidFill>
                  <a:schemeClr val="accent5">
                    <a:lumMod val="50000"/>
                  </a:schemeClr>
                </a:solidFill>
                <a:latin typeface="AngsanaUPC" panose="02020603050405020304" pitchFamily="18" charset="-34"/>
                <a:cs typeface="AngsanaUPC" panose="02020603050405020304" pitchFamily="18" charset="-34"/>
              </a:rPr>
              <a:t>ที่จะ</a:t>
            </a:r>
            <a:r>
              <a:rPr lang="th-TH" b="1" dirty="0" smtClean="0">
                <a:solidFill>
                  <a:schemeClr val="accent5">
                    <a:lumMod val="50000"/>
                  </a:schemeClr>
                </a:solidFill>
                <a:latin typeface="AngsanaUPC" panose="02020603050405020304" pitchFamily="18" charset="-34"/>
                <a:cs typeface="AngsanaUPC" panose="02020603050405020304" pitchFamily="18" charset="-34"/>
              </a:rPr>
              <a:t>วัด เพื่อ</a:t>
            </a:r>
            <a:r>
              <a:rPr lang="th-TH" b="1" dirty="0">
                <a:solidFill>
                  <a:schemeClr val="accent5">
                    <a:lumMod val="50000"/>
                  </a:schemeClr>
                </a:solidFill>
                <a:latin typeface="AngsanaUPC" panose="02020603050405020304" pitchFamily="18" charset="-34"/>
                <a:cs typeface="AngsanaUPC" panose="02020603050405020304" pitchFamily="18" charset="-34"/>
              </a:rPr>
              <a:t>ดูความเป็นปรนัย  ความเหมาะสมของภาษาที่ใช้    คือดูว่าข้อคำถามนั้นเข้าใจตรงกันหรือไม่    มีความเข้าใจในข้อคำถามเพียงใด  คำถามชัดเจนเข้าใจง่ายหรือไม่  มีคำตอบที่ควรจะเป็นครบหรือไม่  ถ้าเป็นคำถามปลายเปิดมีที่ว่างเพียงพอที่จะตอบหรือไม่    ที่สำคัญคือคำชี้แจง ผู้ตอบมีความเข้าใจคำชี้แจงมากน้อย</a:t>
            </a:r>
            <a:r>
              <a:rPr lang="th-TH" b="1" dirty="0" smtClean="0">
                <a:solidFill>
                  <a:schemeClr val="accent5">
                    <a:lumMod val="50000"/>
                  </a:schemeClr>
                </a:solidFill>
                <a:latin typeface="AngsanaUPC" panose="02020603050405020304" pitchFamily="18" charset="-34"/>
                <a:cs typeface="AngsanaUPC" panose="02020603050405020304" pitchFamily="18" charset="-34"/>
              </a:rPr>
              <a:t>เพียงใด</a:t>
            </a:r>
            <a:endParaRPr lang="th-TH" b="1" dirty="0">
              <a:latin typeface="AngsanaUPC" panose="02020603050405020304" pitchFamily="18" charset="-34"/>
              <a:cs typeface="AngsanaUPC" panose="02020603050405020304" pitchFamily="18" charset="-34"/>
            </a:endParaRPr>
          </a:p>
          <a:p>
            <a:pPr marL="457200" indent="-457200" eaLnBrk="1" hangingPunct="1">
              <a:lnSpc>
                <a:spcPct val="90000"/>
              </a:lnSpc>
              <a:buAutoNum type="arabicPeriod" startAt="8"/>
              <a:defRPr/>
            </a:pPr>
            <a:r>
              <a:rPr lang="th-TH" b="1" dirty="0" smtClean="0">
                <a:solidFill>
                  <a:srgbClr val="FF0000"/>
                </a:solidFill>
                <a:latin typeface="AngsanaUPC" panose="02020603050405020304" pitchFamily="18" charset="-34"/>
                <a:cs typeface="AngsanaUPC" panose="02020603050405020304" pitchFamily="18" charset="-34"/>
              </a:rPr>
              <a:t>นำ</a:t>
            </a:r>
            <a:r>
              <a:rPr lang="th-TH" b="1" dirty="0">
                <a:solidFill>
                  <a:srgbClr val="FF0000"/>
                </a:solidFill>
                <a:latin typeface="AngsanaUPC" panose="02020603050405020304" pitchFamily="18" charset="-34"/>
                <a:cs typeface="AngsanaUPC" panose="02020603050405020304" pitchFamily="18" charset="-34"/>
              </a:rPr>
              <a:t>ผลที่ได้จากการทดลองใช้มาวิเคราะห์คุณภาพรายข้อ   แล้วปรับปรุงแก้ไขตามผลการทดลองใช้ในด้านความเป็นปรนัย   และตามผลการ</a:t>
            </a:r>
            <a:r>
              <a:rPr lang="th-TH" b="1" dirty="0" smtClean="0">
                <a:solidFill>
                  <a:srgbClr val="FF0000"/>
                </a:solidFill>
                <a:latin typeface="AngsanaUPC" panose="02020603050405020304" pitchFamily="18" charset="-34"/>
                <a:cs typeface="AngsanaUPC" panose="02020603050405020304" pitchFamily="18" charset="-34"/>
              </a:rPr>
              <a:t>วิเคราะห์</a:t>
            </a:r>
            <a:endParaRPr lang="th-TH" b="1" dirty="0">
              <a:solidFill>
                <a:srgbClr val="FF0000"/>
              </a:solidFill>
              <a:latin typeface="AngsanaUPC" panose="02020603050405020304" pitchFamily="18" charset="-34"/>
              <a:cs typeface="AngsanaUPC" panose="02020603050405020304" pitchFamily="18" charset="-34"/>
            </a:endParaRPr>
          </a:p>
          <a:p>
            <a:pPr marL="457200" indent="-457200" eaLnBrk="1" hangingPunct="1">
              <a:lnSpc>
                <a:spcPct val="90000"/>
              </a:lnSpc>
              <a:buAutoNum type="arabicPeriod" startAt="9"/>
              <a:defRPr/>
            </a:pPr>
            <a:r>
              <a:rPr lang="th-TH" b="1" dirty="0" smtClean="0">
                <a:solidFill>
                  <a:srgbClr val="7030A0"/>
                </a:solidFill>
                <a:latin typeface="AngsanaUPC" panose="02020603050405020304" pitchFamily="18" charset="-34"/>
                <a:cs typeface="AngsanaUPC" panose="02020603050405020304" pitchFamily="18" charset="-34"/>
              </a:rPr>
              <a:t>ทดลอง</a:t>
            </a:r>
            <a:r>
              <a:rPr lang="th-TH" b="1" dirty="0">
                <a:solidFill>
                  <a:srgbClr val="7030A0"/>
                </a:solidFill>
                <a:latin typeface="AngsanaUPC" panose="02020603050405020304" pitchFamily="18" charset="-34"/>
                <a:cs typeface="AngsanaUPC" panose="02020603050405020304" pitchFamily="18" charset="-34"/>
              </a:rPr>
              <a:t>ใช้  แล้วนำผลการทดลองใช้มาวิเคราะห์คุณภาพรายข้อ และคุณภาพทั้งฉบับด้านความตรง และความเที่ยง   นำข้อมูลที่ได้มาปรับปรุง</a:t>
            </a:r>
            <a:r>
              <a:rPr lang="th-TH" b="1" dirty="0" smtClean="0">
                <a:solidFill>
                  <a:srgbClr val="7030A0"/>
                </a:solidFill>
                <a:latin typeface="AngsanaUPC" panose="02020603050405020304" pitchFamily="18" charset="-34"/>
                <a:cs typeface="AngsanaUPC" panose="02020603050405020304" pitchFamily="18" charset="-34"/>
              </a:rPr>
              <a:t>แก้ไข</a:t>
            </a:r>
            <a:endParaRPr lang="th-TH" b="1" dirty="0">
              <a:solidFill>
                <a:srgbClr val="7030A0"/>
              </a:solidFill>
              <a:latin typeface="AngsanaUPC" panose="02020603050405020304" pitchFamily="18" charset="-34"/>
              <a:cs typeface="AngsanaUPC" panose="02020603050405020304" pitchFamily="18" charset="-34"/>
            </a:endParaRPr>
          </a:p>
          <a:p>
            <a:pPr marL="457200" indent="-457200" eaLnBrk="1" hangingPunct="1">
              <a:lnSpc>
                <a:spcPct val="90000"/>
              </a:lnSpc>
              <a:buNone/>
              <a:defRPr/>
            </a:pPr>
            <a:r>
              <a:rPr lang="th-TH" b="1" dirty="0">
                <a:latin typeface="AngsanaUPC" panose="02020603050405020304" pitchFamily="18" charset="-34"/>
                <a:cs typeface="AngsanaUPC" panose="02020603050405020304" pitchFamily="18" charset="-34"/>
              </a:rPr>
              <a:t>10. สร้างเกณฑ์การแปลความหมายของคะแนน  เมื่อเครื่องมือมีคุณภาพดีแล้วและจัดพิมพ์เครื่องมือวัดเป็นฉบับสมบูรณ์ต่อไป</a:t>
            </a:r>
            <a:r>
              <a:rPr lang="th-TH" dirty="0">
                <a:latin typeface="AngsanaUPC" panose="02020603050405020304" pitchFamily="18" charset="-34"/>
                <a:cs typeface="AngsanaUPC" panose="02020603050405020304" pitchFamily="18" charset="-34"/>
              </a:rPr>
              <a:t> </a:t>
            </a:r>
          </a:p>
        </p:txBody>
      </p:sp>
    </p:spTree>
    <p:extLst>
      <p:ext uri="{BB962C8B-B14F-4D97-AF65-F5344CB8AC3E}">
        <p14:creationId xmlns:p14="http://schemas.microsoft.com/office/powerpoint/2010/main" val="1109068011"/>
      </p:ext>
    </p:extLst>
  </p:cSld>
  <p:clrMapOvr>
    <a:masterClrMapping/>
  </p:clrMapOvr>
  <p:transition>
    <p:dissolv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609600" y="457200"/>
            <a:ext cx="10972800" cy="648269"/>
          </a:xfrm>
        </p:spPr>
        <p:txBody>
          <a:bodyPr/>
          <a:lstStyle/>
          <a:p>
            <a:pPr eaLnBrk="1" hangingPunct="1"/>
            <a:r>
              <a:rPr lang="th-TH" altLang="th-TH" sz="4000" b="1" dirty="0">
                <a:solidFill>
                  <a:schemeClr val="accent1">
                    <a:lumMod val="50000"/>
                  </a:schemeClr>
                </a:solidFill>
                <a:latin typeface="AngsanaUPC" panose="02020603050405020304" pitchFamily="18" charset="-34"/>
                <a:cs typeface="AngsanaUPC" panose="02020603050405020304" pitchFamily="18" charset="-34"/>
              </a:rPr>
              <a:t>การตรวจสอบคุณภาพของเครื่องมือวัดพฤติกรรมจิตพิสัย</a:t>
            </a:r>
            <a:r>
              <a:rPr lang="th-TH" altLang="th-TH" sz="4000" dirty="0">
                <a:solidFill>
                  <a:schemeClr val="accent1">
                    <a:lumMod val="50000"/>
                  </a:schemeClr>
                </a:solidFill>
                <a:latin typeface="AngsanaUPC" panose="02020603050405020304" pitchFamily="18" charset="-34"/>
                <a:cs typeface="AngsanaUPC" panose="02020603050405020304" pitchFamily="18" charset="-34"/>
              </a:rPr>
              <a:t> </a:t>
            </a:r>
            <a:r>
              <a:rPr lang="th-TH" altLang="th-TH" sz="4000" b="1" dirty="0">
                <a:solidFill>
                  <a:schemeClr val="accent1">
                    <a:lumMod val="50000"/>
                  </a:schemeClr>
                </a:solidFill>
                <a:latin typeface="AngsanaUPC" panose="02020603050405020304" pitchFamily="18" charset="-34"/>
                <a:cs typeface="AngsanaUPC" panose="02020603050405020304" pitchFamily="18" charset="-34"/>
              </a:rPr>
              <a:t>ความตรง  </a:t>
            </a:r>
            <a:r>
              <a:rPr lang="en-US" altLang="th-TH" sz="4000" b="1" dirty="0">
                <a:solidFill>
                  <a:schemeClr val="accent1">
                    <a:lumMod val="50000"/>
                  </a:schemeClr>
                </a:solidFill>
                <a:latin typeface="AngsanaUPC" panose="02020603050405020304" pitchFamily="18" charset="-34"/>
                <a:cs typeface="AngsanaUPC" panose="02020603050405020304" pitchFamily="18" charset="-34"/>
              </a:rPr>
              <a:t>(Validity)</a:t>
            </a:r>
            <a:r>
              <a:rPr lang="th-TH" altLang="th-TH" sz="4000" dirty="0">
                <a:latin typeface="AngsanaUPC" panose="02020603050405020304" pitchFamily="18" charset="-34"/>
                <a:cs typeface="AngsanaUPC" panose="02020603050405020304" pitchFamily="18" charset="-34"/>
              </a:rPr>
              <a:t> </a:t>
            </a:r>
          </a:p>
        </p:txBody>
      </p:sp>
      <p:sp>
        <p:nvSpPr>
          <p:cNvPr id="114691" name="Rectangle 3"/>
          <p:cNvSpPr>
            <a:spLocks noGrp="1" noChangeArrowheads="1"/>
          </p:cNvSpPr>
          <p:nvPr>
            <p:ph type="body" idx="1"/>
          </p:nvPr>
        </p:nvSpPr>
        <p:spPr>
          <a:xfrm>
            <a:off x="568656" y="1071034"/>
            <a:ext cx="10972800" cy="5302471"/>
          </a:xfrm>
          <a:solidFill>
            <a:srgbClr val="FFCC66"/>
          </a:solidFill>
          <a:ln>
            <a:solidFill>
              <a:schemeClr val="tx2"/>
            </a:solidFill>
          </a:ln>
          <a:effectLst>
            <a:outerShdw dist="107763" dir="2700000" algn="ctr" rotWithShape="0">
              <a:schemeClr val="bg2">
                <a:alpha val="50000"/>
              </a:schemeClr>
            </a:outerShdw>
          </a:effectLst>
        </p:spPr>
        <p:txBody>
          <a:bodyPr/>
          <a:lstStyle/>
          <a:p>
            <a:pPr eaLnBrk="1" hangingPunct="1">
              <a:lnSpc>
                <a:spcPct val="80000"/>
              </a:lnSpc>
              <a:buFont typeface="Wingdings" panose="05000000000000000000" pitchFamily="2" charset="2"/>
              <a:buNone/>
              <a:defRPr/>
            </a:pPr>
            <a:r>
              <a:rPr lang="th-TH" sz="3600" b="1" dirty="0" smtClean="0">
                <a:solidFill>
                  <a:srgbClr val="FF0000"/>
                </a:solidFill>
                <a:latin typeface="AngsanaUPC" panose="02020603050405020304" pitchFamily="18" charset="-34"/>
                <a:cs typeface="AngsanaUPC" panose="02020603050405020304" pitchFamily="18" charset="-34"/>
              </a:rPr>
              <a:t>หมายถึง</a:t>
            </a:r>
          </a:p>
          <a:p>
            <a:pPr eaLnBrk="1" hangingPunct="1">
              <a:lnSpc>
                <a:spcPts val="3700"/>
              </a:lnSpc>
              <a:spcBef>
                <a:spcPts val="600"/>
              </a:spcBef>
              <a:buFont typeface="Wingdings" panose="05000000000000000000" pitchFamily="2" charset="2"/>
              <a:buNone/>
              <a:defRPr/>
            </a:pPr>
            <a:r>
              <a:rPr lang="th-TH" sz="3600" b="1" dirty="0">
                <a:latin typeface="AngsanaUPC" panose="02020603050405020304" pitchFamily="18" charset="-34"/>
                <a:cs typeface="AngsanaUPC" panose="02020603050405020304" pitchFamily="18" charset="-34"/>
              </a:rPr>
              <a:t> </a:t>
            </a:r>
            <a:r>
              <a:rPr lang="th-TH" sz="3600" b="1" dirty="0" smtClean="0">
                <a:latin typeface="AngsanaUPC" panose="02020603050405020304" pitchFamily="18" charset="-34"/>
                <a:cs typeface="AngsanaUPC" panose="02020603050405020304" pitchFamily="18" charset="-34"/>
              </a:rPr>
              <a:t>    ความสามารถ</a:t>
            </a:r>
            <a:r>
              <a:rPr lang="th-TH" sz="3600" b="1" dirty="0">
                <a:latin typeface="AngsanaUPC" panose="02020603050405020304" pitchFamily="18" charset="-34"/>
                <a:cs typeface="AngsanaUPC" panose="02020603050405020304" pitchFamily="18" charset="-34"/>
              </a:rPr>
              <a:t>ของเครื่องมือในการวัดได้ตรงกับสิ่งที่ต้องการวัด    ในการตรวจสอบความตรงของเครื่องมือวัดจิตพิสัย เน้นการตรวจสอบความตรงตามคุณลักษณะหรือความตรงตามโครงสร้างหรือความตรงตามทฤษฎี (Construct  validity)   ซึ่งหมายถึง  ความสามารถของเครื่องมือในการวัดได้ตรงตามพฤติกรรมหรือคุณลักษณะ  </a:t>
            </a:r>
            <a:r>
              <a:rPr lang="th-TH" sz="3600" b="1" dirty="0" smtClean="0">
                <a:latin typeface="AngsanaUPC" panose="02020603050405020304" pitchFamily="18" charset="-34"/>
                <a:cs typeface="AngsanaUPC" panose="02020603050405020304" pitchFamily="18" charset="-34"/>
              </a:rPr>
              <a:t>(</a:t>
            </a:r>
            <a:r>
              <a:rPr lang="th-TH" sz="3600" b="1" dirty="0" err="1" smtClean="0">
                <a:latin typeface="AngsanaUPC" panose="02020603050405020304" pitchFamily="18" charset="-34"/>
                <a:cs typeface="AngsanaUPC" panose="02020603050405020304" pitchFamily="18" charset="-34"/>
              </a:rPr>
              <a:t>Trait</a:t>
            </a:r>
            <a:r>
              <a:rPr lang="en-US" sz="3600" b="1" dirty="0">
                <a:latin typeface="AngsanaUPC" panose="02020603050405020304" pitchFamily="18" charset="-34"/>
                <a:cs typeface="AngsanaUPC" panose="02020603050405020304" pitchFamily="18" charset="-34"/>
              </a:rPr>
              <a:t>s</a:t>
            </a:r>
            <a:r>
              <a:rPr lang="th-TH" sz="3600" b="1" dirty="0" smtClean="0">
                <a:latin typeface="AngsanaUPC" panose="02020603050405020304" pitchFamily="18" charset="-34"/>
                <a:cs typeface="AngsanaUPC" panose="02020603050405020304" pitchFamily="18" charset="-34"/>
              </a:rPr>
              <a:t>)  </a:t>
            </a:r>
            <a:r>
              <a:rPr lang="th-TH" sz="3600" b="1" dirty="0">
                <a:latin typeface="AngsanaUPC" panose="02020603050405020304" pitchFamily="18" charset="-34"/>
                <a:cs typeface="AngsanaUPC" panose="02020603050405020304" pitchFamily="18" charset="-34"/>
              </a:rPr>
              <a:t>ทางจิตวิทยาที่ต้องการวัดซึ่งเป็นโครงสร้างของเรื่องนั้นๆ  ตามที่กำหนดไว้ในทฤษฎีเรื่องนั้นๆ  โดยตรวจสอบว่า ข้อความในเครื่องมือวัดแต่ละข้อความหรือแต่ละตัวเลือกนั้น วัดคุณลักษณะ  ได้ตามโครงสร้างทางทฤษฎีของสิ่งที่จะวัดหรือไม่  การตรวจสอบความตรงชนิดนี้ส่วนใหญ่ใช้กับเครื่องมือที่วัดคุณลักษณะที่เป็นนามธรรมซึ่งวัดโดยตรงได้ยาก  เช่น  เชาว์ปัญญา   ความสนใจ  เจตคติ  ความพึงพอใจ  ค่านิยม  บุคลิกภาพ  คุณธรรม  จริยธรรม  เป็นต้น</a:t>
            </a:r>
          </a:p>
        </p:txBody>
      </p:sp>
    </p:spTree>
    <p:extLst>
      <p:ext uri="{BB962C8B-B14F-4D97-AF65-F5344CB8AC3E}">
        <p14:creationId xmlns:p14="http://schemas.microsoft.com/office/powerpoint/2010/main" val="1170207871"/>
      </p:ext>
    </p:extLst>
  </p:cSld>
  <p:clrMapOvr>
    <a:masterClrMapping/>
  </p:clrMapOvr>
  <p:transition>
    <p:dissolv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1906" name="Text Box 2"/>
          <p:cNvSpPr txBox="1">
            <a:spLocks noChangeArrowheads="1"/>
          </p:cNvSpPr>
          <p:nvPr/>
        </p:nvSpPr>
        <p:spPr bwMode="auto">
          <a:xfrm>
            <a:off x="4540251" y="50800"/>
            <a:ext cx="31273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defRPr/>
            </a:pPr>
            <a:r>
              <a:rPr lang="th-TH" altLang="th-TH" sz="4400" b="1" dirty="0">
                <a:solidFill>
                  <a:srgbClr val="000000"/>
                </a:solidFill>
                <a:effectLst>
                  <a:outerShdw blurRad="38100" dist="38100" dir="2700000" algn="tl">
                    <a:srgbClr val="C0C0C0"/>
                  </a:outerShdw>
                </a:effectLst>
                <a:latin typeface="Angsana New" panose="02020603050405020304" pitchFamily="18" charset="-34"/>
              </a:rPr>
              <a:t>เทคนิคการหาข้อมูล</a:t>
            </a:r>
          </a:p>
        </p:txBody>
      </p:sp>
      <p:sp>
        <p:nvSpPr>
          <p:cNvPr id="24579" name="Text Box 3"/>
          <p:cNvSpPr txBox="1">
            <a:spLocks noChangeArrowheads="1"/>
          </p:cNvSpPr>
          <p:nvPr/>
        </p:nvSpPr>
        <p:spPr bwMode="auto">
          <a:xfrm>
            <a:off x="1774826" y="836614"/>
            <a:ext cx="8893175" cy="550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Angsana New" panose="02020603050405020304" pitchFamily="18" charset="-34"/>
              </a:defRPr>
            </a:lvl1pPr>
            <a:lvl2pPr marL="742950" indent="-285750">
              <a:spcBef>
                <a:spcPct val="20000"/>
              </a:spcBef>
              <a:buClr>
                <a:schemeClr val="tx1"/>
              </a:buClr>
              <a:buChar char="–"/>
              <a:defRPr sz="2800">
                <a:solidFill>
                  <a:schemeClr val="tx1"/>
                </a:solidFill>
                <a:latin typeface="Times New Roman" panose="02020603050405020304" pitchFamily="18" charset="0"/>
                <a:cs typeface="Angsana New" panose="02020603050405020304" pitchFamily="18" charset="-34"/>
              </a:defRPr>
            </a:lvl2pPr>
            <a:lvl3pPr marL="1143000" indent="-228600">
              <a:spcBef>
                <a:spcPct val="20000"/>
              </a:spcBef>
              <a:buClr>
                <a:schemeClr val="tx1"/>
              </a:buClr>
              <a:buChar char="»"/>
              <a:defRPr sz="2400">
                <a:solidFill>
                  <a:schemeClr val="tx1"/>
                </a:solidFill>
                <a:latin typeface="Times New Roman" panose="02020603050405020304" pitchFamily="18"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n"/>
              <a:defRPr sz="2000">
                <a:solidFill>
                  <a:schemeClr val="tx1"/>
                </a:solidFill>
                <a:latin typeface="Times New Roman" panose="02020603050405020304" pitchFamily="18" charset="0"/>
                <a:cs typeface="Angsana New" panose="02020603050405020304" pitchFamily="18" charset="-34"/>
              </a:defRPr>
            </a:lvl4pPr>
            <a:lvl5pPr marL="2057400" indent="-228600">
              <a:spcBef>
                <a:spcPct val="20000"/>
              </a:spcBef>
              <a:buClr>
                <a:schemeClr val="tx1"/>
              </a:buClr>
              <a:buChar char="–"/>
              <a:defRPr sz="20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9pPr>
          </a:lstStyle>
          <a:p>
            <a:pPr algn="thaiDist" eaLnBrk="0" fontAlgn="base" hangingPunct="0">
              <a:lnSpc>
                <a:spcPct val="11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พิจารณาผลการดำเนินงานและส่วนที่เกี่ยวข้องมากกว่าการรับฟังคำตอบเพียงอย่างเดียว</a:t>
            </a:r>
          </a:p>
          <a:p>
            <a:pPr algn="thaiDist" eaLnBrk="0" fontAlgn="base" hangingPunct="0">
              <a:lnSpc>
                <a:spcPct val="11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จะต้องใช้เทคนิคการสื่อสารแบบสองทาง คือ พูดและฟัง</a:t>
            </a:r>
          </a:p>
          <a:p>
            <a:pPr algn="thaiDist" eaLnBrk="0" fontAlgn="base" hangingPunct="0">
              <a:lnSpc>
                <a:spcPct val="11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พิจารณาความรู้ความสามารถเปรียบเทียบกับการทำงานจริง</a:t>
            </a:r>
          </a:p>
          <a:p>
            <a:pPr algn="thaiDist" eaLnBrk="0" fontAlgn="base" hangingPunct="0">
              <a:lnSpc>
                <a:spcPct val="11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พิจารณาในเรื่องความสัมพันธ์กับส่วนงานอื่นๆ </a:t>
            </a:r>
          </a:p>
          <a:p>
            <a:pPr algn="thaiDist" eaLnBrk="0" fontAlgn="base" hangingPunct="0">
              <a:lnSpc>
                <a:spcPct val="11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พยายามซักถาม สืบสวนให้ได้ข้อมูลที่ถูกต้องเสมอ</a:t>
            </a:r>
          </a:p>
          <a:p>
            <a:pPr algn="thaiDist" eaLnBrk="0" fontAlgn="base" hangingPunct="0">
              <a:lnSpc>
                <a:spcPct val="11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 ถามแบบสาวเชือก</a:t>
            </a:r>
          </a:p>
          <a:p>
            <a:pPr algn="thaiDist" eaLnBrk="0" fontAlgn="base" hangingPunct="0">
              <a:lnSpc>
                <a:spcPct val="11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 ถามแบบแกล้งโง่</a:t>
            </a:r>
          </a:p>
        </p:txBody>
      </p:sp>
      <p:sp>
        <p:nvSpPr>
          <p:cNvPr id="24580" name="Line 5"/>
          <p:cNvSpPr>
            <a:spLocks noChangeShapeType="1"/>
          </p:cNvSpPr>
          <p:nvPr/>
        </p:nvSpPr>
        <p:spPr bwMode="auto">
          <a:xfrm>
            <a:off x="1539875" y="892175"/>
            <a:ext cx="86868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th-TH" sz="2400">
              <a:solidFill>
                <a:srgbClr val="FFFFFF"/>
              </a:solidFill>
            </a:endParaRPr>
          </a:p>
        </p:txBody>
      </p:sp>
      <p:sp>
        <p:nvSpPr>
          <p:cNvPr id="24581" name="Text Box 7"/>
          <p:cNvSpPr txBox="1">
            <a:spLocks noChangeArrowheads="1"/>
          </p:cNvSpPr>
          <p:nvPr/>
        </p:nvSpPr>
        <p:spPr bwMode="auto">
          <a:xfrm>
            <a:off x="10074412" y="103189"/>
            <a:ext cx="431528" cy="461665"/>
          </a:xfrm>
          <a:prstGeom prst="rect">
            <a:avLst/>
          </a:prstGeom>
          <a:noFill/>
          <a:ln>
            <a:noFill/>
          </a:ln>
          <a:effectLst/>
          <a:extLst>
            <a:ext uri="{909E8E84-426E-40DD-AFC4-6F175D3DCCD1}">
              <a14:hiddenFill xmlns:a14="http://schemas.microsoft.com/office/drawing/2010/main">
                <a:gradFill rotWithShape="1">
                  <a:gsLst>
                    <a:gs pos="0">
                      <a:srgbClr val="CCFF66"/>
                    </a:gs>
                    <a:gs pos="50000">
                      <a:srgbClr val="FFFFFF"/>
                    </a:gs>
                    <a:gs pos="100000">
                      <a:srgbClr val="CCFF66"/>
                    </a:gs>
                  </a:gsLst>
                  <a:lin ang="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Angsana New" panose="02020603050405020304" pitchFamily="18" charset="-34"/>
              </a:defRPr>
            </a:lvl1pPr>
            <a:lvl2pPr marL="742950" indent="-285750">
              <a:spcBef>
                <a:spcPct val="20000"/>
              </a:spcBef>
              <a:buClr>
                <a:schemeClr val="tx1"/>
              </a:buClr>
              <a:buChar char="–"/>
              <a:defRPr sz="2800">
                <a:solidFill>
                  <a:schemeClr val="tx1"/>
                </a:solidFill>
                <a:latin typeface="Times New Roman" panose="02020603050405020304" pitchFamily="18" charset="0"/>
                <a:cs typeface="Angsana New" panose="02020603050405020304" pitchFamily="18" charset="-34"/>
              </a:defRPr>
            </a:lvl2pPr>
            <a:lvl3pPr marL="1143000" indent="-228600">
              <a:spcBef>
                <a:spcPct val="20000"/>
              </a:spcBef>
              <a:buClr>
                <a:schemeClr val="tx1"/>
              </a:buClr>
              <a:buChar char="»"/>
              <a:defRPr sz="2400">
                <a:solidFill>
                  <a:schemeClr val="tx1"/>
                </a:solidFill>
                <a:latin typeface="Times New Roman" panose="02020603050405020304" pitchFamily="18"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n"/>
              <a:defRPr sz="2000">
                <a:solidFill>
                  <a:schemeClr val="tx1"/>
                </a:solidFill>
                <a:latin typeface="Times New Roman" panose="02020603050405020304" pitchFamily="18" charset="0"/>
                <a:cs typeface="Angsana New" panose="02020603050405020304" pitchFamily="18" charset="-34"/>
              </a:defRPr>
            </a:lvl4pPr>
            <a:lvl5pPr marL="2057400" indent="-228600">
              <a:spcBef>
                <a:spcPct val="20000"/>
              </a:spcBef>
              <a:buClr>
                <a:schemeClr val="tx1"/>
              </a:buClr>
              <a:buChar char="–"/>
              <a:defRPr sz="20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9pPr>
          </a:lstStyle>
          <a:p>
            <a:pPr algn="ctr" fontAlgn="base">
              <a:spcBef>
                <a:spcPct val="0"/>
              </a:spcBef>
              <a:spcAft>
                <a:spcPct val="0"/>
              </a:spcAft>
              <a:buClrTx/>
              <a:buSzTx/>
              <a:buFontTx/>
              <a:buNone/>
            </a:pPr>
            <a:fld id="{DC027466-A2AF-44FD-A3F6-234F70DBF25D}" type="slidenum">
              <a:rPr lang="en-US" altLang="th-TH" sz="2400" b="1">
                <a:solidFill>
                  <a:srgbClr val="000000"/>
                </a:solidFill>
                <a:latin typeface="Browallia New" panose="020B0604020202020204" pitchFamily="34" charset="-34"/>
                <a:cs typeface="Browallia New" panose="020B0604020202020204" pitchFamily="34" charset="-34"/>
              </a:rPr>
              <a:pPr algn="ctr" fontAlgn="base">
                <a:spcBef>
                  <a:spcPct val="0"/>
                </a:spcBef>
                <a:spcAft>
                  <a:spcPct val="0"/>
                </a:spcAft>
                <a:buClrTx/>
                <a:buSzTx/>
                <a:buFontTx/>
                <a:buNone/>
              </a:pPr>
              <a:t>74</a:t>
            </a:fld>
            <a:endParaRPr lang="th-TH" altLang="th-TH" sz="2400" b="1" dirty="0">
              <a:solidFill>
                <a:srgbClr val="000000"/>
              </a:solidFill>
              <a:latin typeface="Browallia New" panose="020B0604020202020204" pitchFamily="34" charset="-34"/>
              <a:cs typeface="Browallia New" panose="020B0604020202020204" pitchFamily="34" charset="-34"/>
            </a:endParaRPr>
          </a:p>
        </p:txBody>
      </p:sp>
    </p:spTree>
    <p:extLst>
      <p:ext uri="{BB962C8B-B14F-4D97-AF65-F5344CB8AC3E}">
        <p14:creationId xmlns:p14="http://schemas.microsoft.com/office/powerpoint/2010/main" val="196578423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2930" name="Text Box 2"/>
          <p:cNvSpPr txBox="1">
            <a:spLocks noChangeArrowheads="1"/>
          </p:cNvSpPr>
          <p:nvPr/>
        </p:nvSpPr>
        <p:spPr bwMode="auto">
          <a:xfrm>
            <a:off x="4114800" y="338138"/>
            <a:ext cx="39116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defRPr/>
            </a:pPr>
            <a:r>
              <a:rPr lang="th-TH" altLang="th-TH" sz="4400" b="1" dirty="0">
                <a:solidFill>
                  <a:srgbClr val="000000"/>
                </a:solidFill>
                <a:effectLst>
                  <a:outerShdw blurRad="38100" dist="38100" dir="2700000" algn="tl">
                    <a:srgbClr val="C0C0C0"/>
                  </a:outerShdw>
                </a:effectLst>
                <a:latin typeface="Angsana New" panose="02020603050405020304" pitchFamily="18" charset="-34"/>
              </a:rPr>
              <a:t>เทคนิคการหาข้อมูล (ต่อ)</a:t>
            </a:r>
          </a:p>
        </p:txBody>
      </p:sp>
      <p:sp>
        <p:nvSpPr>
          <p:cNvPr id="25603" name="Text Box 3"/>
          <p:cNvSpPr txBox="1">
            <a:spLocks noChangeArrowheads="1"/>
          </p:cNvSpPr>
          <p:nvPr/>
        </p:nvSpPr>
        <p:spPr bwMode="auto">
          <a:xfrm>
            <a:off x="1981201" y="1584325"/>
            <a:ext cx="8245475"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84163" indent="-223838">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Angsana New" panose="02020603050405020304" pitchFamily="18" charset="-34"/>
              </a:defRPr>
            </a:lvl1pPr>
            <a:lvl2pPr marL="742950" indent="-285750">
              <a:spcBef>
                <a:spcPct val="20000"/>
              </a:spcBef>
              <a:buClr>
                <a:schemeClr val="tx1"/>
              </a:buClr>
              <a:buChar char="–"/>
              <a:defRPr sz="2800">
                <a:solidFill>
                  <a:schemeClr val="tx1"/>
                </a:solidFill>
                <a:latin typeface="Times New Roman" panose="02020603050405020304" pitchFamily="18" charset="0"/>
                <a:cs typeface="Angsana New" panose="02020603050405020304" pitchFamily="18" charset="-34"/>
              </a:defRPr>
            </a:lvl2pPr>
            <a:lvl3pPr marL="1143000" indent="-228600">
              <a:spcBef>
                <a:spcPct val="20000"/>
              </a:spcBef>
              <a:buClr>
                <a:schemeClr val="tx1"/>
              </a:buClr>
              <a:buChar char="»"/>
              <a:defRPr sz="2400">
                <a:solidFill>
                  <a:schemeClr val="tx1"/>
                </a:solidFill>
                <a:latin typeface="Times New Roman" panose="02020603050405020304" pitchFamily="18"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n"/>
              <a:defRPr sz="2000">
                <a:solidFill>
                  <a:schemeClr val="tx1"/>
                </a:solidFill>
                <a:latin typeface="Times New Roman" panose="02020603050405020304" pitchFamily="18" charset="0"/>
                <a:cs typeface="Angsana New" panose="02020603050405020304" pitchFamily="18" charset="-34"/>
              </a:defRPr>
            </a:lvl4pPr>
            <a:lvl5pPr marL="2057400" indent="-228600">
              <a:spcBef>
                <a:spcPct val="20000"/>
              </a:spcBef>
              <a:buClr>
                <a:schemeClr val="tx1"/>
              </a:buClr>
              <a:buChar char="–"/>
              <a:defRPr sz="20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9pPr>
          </a:lstStyle>
          <a:p>
            <a:pPr algn="thaiDist" eaLnBrk="0" fontAlgn="base" hangingPunct="0">
              <a:lnSpc>
                <a:spcPct val="11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หากพบข้อบกพร่องจะต้องใช้ความสนใจ และรวบรวมหลักฐานพร้อมบันทึกส่วนที่บกพร่อง ให้ชัดเจน</a:t>
            </a:r>
          </a:p>
          <a:p>
            <a:pPr algn="thaiDist" eaLnBrk="0" fontAlgn="base" hangingPunct="0">
              <a:lnSpc>
                <a:spcPct val="11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หลีกเลี่ยงการตั้งเป้าหมายถึงจำนวนข้อบกพร่องที่ตั้งใจจนตรวจพบ</a:t>
            </a:r>
          </a:p>
          <a:p>
            <a:pPr algn="thaiDist" eaLnBrk="0" fontAlgn="base" hangingPunct="0">
              <a:lnSpc>
                <a:spcPct val="11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ทำให้ผู้ถูกตรวจมีความผ่อนคลาย</a:t>
            </a:r>
          </a:p>
          <a:p>
            <a:pPr algn="thaiDist" eaLnBrk="0" fontAlgn="base" hangingPunct="0">
              <a:lnSpc>
                <a:spcPct val="11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มีความยุติธรรมไม่มุ่งกับสิ่งเล็กน้อย พยายามพิจารณาสิ่งที่เป็นสาระสำคัญ</a:t>
            </a:r>
          </a:p>
        </p:txBody>
      </p:sp>
      <p:sp>
        <p:nvSpPr>
          <p:cNvPr id="25604" name="Line 5"/>
          <p:cNvSpPr>
            <a:spLocks noChangeShapeType="1"/>
          </p:cNvSpPr>
          <p:nvPr/>
        </p:nvSpPr>
        <p:spPr bwMode="auto">
          <a:xfrm>
            <a:off x="1524000" y="1190625"/>
            <a:ext cx="86868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th-TH" sz="2400">
              <a:solidFill>
                <a:srgbClr val="FFFFFF"/>
              </a:solidFill>
            </a:endParaRPr>
          </a:p>
        </p:txBody>
      </p:sp>
      <p:sp>
        <p:nvSpPr>
          <p:cNvPr id="25605" name="Text Box 7"/>
          <p:cNvSpPr txBox="1">
            <a:spLocks noChangeArrowheads="1"/>
          </p:cNvSpPr>
          <p:nvPr/>
        </p:nvSpPr>
        <p:spPr bwMode="auto">
          <a:xfrm>
            <a:off x="10074412" y="103189"/>
            <a:ext cx="431528" cy="461665"/>
          </a:xfrm>
          <a:prstGeom prst="rect">
            <a:avLst/>
          </a:prstGeom>
          <a:noFill/>
          <a:ln>
            <a:noFill/>
          </a:ln>
          <a:effectLst/>
          <a:extLst>
            <a:ext uri="{909E8E84-426E-40DD-AFC4-6F175D3DCCD1}">
              <a14:hiddenFill xmlns:a14="http://schemas.microsoft.com/office/drawing/2010/main">
                <a:gradFill rotWithShape="1">
                  <a:gsLst>
                    <a:gs pos="0">
                      <a:srgbClr val="CCFF66"/>
                    </a:gs>
                    <a:gs pos="50000">
                      <a:srgbClr val="FFFFFF"/>
                    </a:gs>
                    <a:gs pos="100000">
                      <a:srgbClr val="CCFF66"/>
                    </a:gs>
                  </a:gsLst>
                  <a:lin ang="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Angsana New" panose="02020603050405020304" pitchFamily="18" charset="-34"/>
              </a:defRPr>
            </a:lvl1pPr>
            <a:lvl2pPr marL="742950" indent="-285750">
              <a:spcBef>
                <a:spcPct val="20000"/>
              </a:spcBef>
              <a:buClr>
                <a:schemeClr val="tx1"/>
              </a:buClr>
              <a:buChar char="–"/>
              <a:defRPr sz="2800">
                <a:solidFill>
                  <a:schemeClr val="tx1"/>
                </a:solidFill>
                <a:latin typeface="Times New Roman" panose="02020603050405020304" pitchFamily="18" charset="0"/>
                <a:cs typeface="Angsana New" panose="02020603050405020304" pitchFamily="18" charset="-34"/>
              </a:defRPr>
            </a:lvl2pPr>
            <a:lvl3pPr marL="1143000" indent="-228600">
              <a:spcBef>
                <a:spcPct val="20000"/>
              </a:spcBef>
              <a:buClr>
                <a:schemeClr val="tx1"/>
              </a:buClr>
              <a:buChar char="»"/>
              <a:defRPr sz="2400">
                <a:solidFill>
                  <a:schemeClr val="tx1"/>
                </a:solidFill>
                <a:latin typeface="Times New Roman" panose="02020603050405020304" pitchFamily="18"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n"/>
              <a:defRPr sz="2000">
                <a:solidFill>
                  <a:schemeClr val="tx1"/>
                </a:solidFill>
                <a:latin typeface="Times New Roman" panose="02020603050405020304" pitchFamily="18" charset="0"/>
                <a:cs typeface="Angsana New" panose="02020603050405020304" pitchFamily="18" charset="-34"/>
              </a:defRPr>
            </a:lvl4pPr>
            <a:lvl5pPr marL="2057400" indent="-228600">
              <a:spcBef>
                <a:spcPct val="20000"/>
              </a:spcBef>
              <a:buClr>
                <a:schemeClr val="tx1"/>
              </a:buClr>
              <a:buChar char="–"/>
              <a:defRPr sz="20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9pPr>
          </a:lstStyle>
          <a:p>
            <a:pPr algn="ctr" fontAlgn="base">
              <a:spcBef>
                <a:spcPct val="0"/>
              </a:spcBef>
              <a:spcAft>
                <a:spcPct val="0"/>
              </a:spcAft>
              <a:buClrTx/>
              <a:buSzTx/>
              <a:buFontTx/>
              <a:buNone/>
            </a:pPr>
            <a:fld id="{19FFADC1-B135-4DE3-BC57-0C4FB9558BAD}" type="slidenum">
              <a:rPr lang="en-US" altLang="th-TH" sz="2400" b="1">
                <a:solidFill>
                  <a:srgbClr val="000000"/>
                </a:solidFill>
                <a:latin typeface="Browallia New" panose="020B0604020202020204" pitchFamily="34" charset="-34"/>
                <a:cs typeface="Browallia New" panose="020B0604020202020204" pitchFamily="34" charset="-34"/>
              </a:rPr>
              <a:pPr algn="ctr" fontAlgn="base">
                <a:spcBef>
                  <a:spcPct val="0"/>
                </a:spcBef>
                <a:spcAft>
                  <a:spcPct val="0"/>
                </a:spcAft>
                <a:buClrTx/>
                <a:buSzTx/>
                <a:buFontTx/>
                <a:buNone/>
              </a:pPr>
              <a:t>75</a:t>
            </a:fld>
            <a:endParaRPr lang="th-TH" altLang="th-TH" sz="2400" b="1">
              <a:solidFill>
                <a:srgbClr val="000000"/>
              </a:solidFill>
              <a:latin typeface="Browallia New" panose="020B0604020202020204" pitchFamily="34" charset="-34"/>
              <a:cs typeface="Browallia New" panose="020B0604020202020204" pitchFamily="34" charset="-34"/>
            </a:endParaRPr>
          </a:p>
        </p:txBody>
      </p:sp>
    </p:spTree>
    <p:extLst>
      <p:ext uri="{BB962C8B-B14F-4D97-AF65-F5344CB8AC3E}">
        <p14:creationId xmlns:p14="http://schemas.microsoft.com/office/powerpoint/2010/main" val="20931186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3954" name="Text Box 2"/>
          <p:cNvSpPr txBox="1">
            <a:spLocks noChangeArrowheads="1"/>
          </p:cNvSpPr>
          <p:nvPr/>
        </p:nvSpPr>
        <p:spPr bwMode="auto">
          <a:xfrm>
            <a:off x="4191000" y="338138"/>
            <a:ext cx="39116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defRPr/>
            </a:pPr>
            <a:r>
              <a:rPr lang="th-TH" altLang="th-TH" sz="4400" b="1" dirty="0">
                <a:solidFill>
                  <a:srgbClr val="000000"/>
                </a:solidFill>
                <a:effectLst>
                  <a:outerShdw blurRad="38100" dist="38100" dir="2700000" algn="tl">
                    <a:srgbClr val="C0C0C0"/>
                  </a:outerShdw>
                </a:effectLst>
                <a:latin typeface="Angsana New" panose="02020603050405020304" pitchFamily="18" charset="-34"/>
              </a:rPr>
              <a:t>เทคนิคการหาข้อมูล (ต่อ)</a:t>
            </a:r>
          </a:p>
        </p:txBody>
      </p:sp>
      <p:sp>
        <p:nvSpPr>
          <p:cNvPr id="26627" name="Text Box 3"/>
          <p:cNvSpPr txBox="1">
            <a:spLocks noChangeArrowheads="1"/>
          </p:cNvSpPr>
          <p:nvPr/>
        </p:nvSpPr>
        <p:spPr bwMode="auto">
          <a:xfrm>
            <a:off x="1981201" y="1508125"/>
            <a:ext cx="8245475"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Wingdings" panose="05000000000000000000" pitchFamily="2" charset="2"/>
              <a:buChar char="n"/>
              <a:tabLst>
                <a:tab pos="292100" algn="l"/>
              </a:tabLst>
              <a:defRPr sz="3200">
                <a:solidFill>
                  <a:schemeClr val="tx1"/>
                </a:solidFill>
                <a:latin typeface="Times New Roman" panose="02020603050405020304" pitchFamily="18" charset="0"/>
                <a:cs typeface="Angsana New" panose="02020603050405020304" pitchFamily="18" charset="-34"/>
              </a:defRPr>
            </a:lvl1pPr>
            <a:lvl2pPr marL="742950" indent="-285750">
              <a:spcBef>
                <a:spcPct val="20000"/>
              </a:spcBef>
              <a:buClr>
                <a:schemeClr val="tx1"/>
              </a:buClr>
              <a:buChar char="–"/>
              <a:tabLst>
                <a:tab pos="292100" algn="l"/>
              </a:tabLst>
              <a:defRPr sz="2800">
                <a:solidFill>
                  <a:schemeClr val="tx1"/>
                </a:solidFill>
                <a:latin typeface="Times New Roman" panose="02020603050405020304" pitchFamily="18" charset="0"/>
                <a:cs typeface="Angsana New" panose="02020603050405020304" pitchFamily="18" charset="-34"/>
              </a:defRPr>
            </a:lvl2pPr>
            <a:lvl3pPr marL="1143000" indent="-228600">
              <a:spcBef>
                <a:spcPct val="20000"/>
              </a:spcBef>
              <a:buClr>
                <a:schemeClr val="tx1"/>
              </a:buClr>
              <a:buChar char="»"/>
              <a:tabLst>
                <a:tab pos="292100" algn="l"/>
              </a:tabLst>
              <a:defRPr sz="2400">
                <a:solidFill>
                  <a:schemeClr val="tx1"/>
                </a:solidFill>
                <a:latin typeface="Times New Roman" panose="02020603050405020304" pitchFamily="18"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n"/>
              <a:tabLst>
                <a:tab pos="292100" algn="l"/>
              </a:tabLst>
              <a:defRPr sz="2000">
                <a:solidFill>
                  <a:schemeClr val="tx1"/>
                </a:solidFill>
                <a:latin typeface="Times New Roman" panose="02020603050405020304" pitchFamily="18" charset="0"/>
                <a:cs typeface="Angsana New" panose="02020603050405020304" pitchFamily="18" charset="-34"/>
              </a:defRPr>
            </a:lvl4pPr>
            <a:lvl5pPr marL="2057400" indent="-228600">
              <a:spcBef>
                <a:spcPct val="20000"/>
              </a:spcBef>
              <a:buClr>
                <a:schemeClr val="tx1"/>
              </a:buClr>
              <a:buChar char="–"/>
              <a:tabLst>
                <a:tab pos="292100" algn="l"/>
              </a:tabLst>
              <a:defRPr sz="20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20000"/>
              </a:spcBef>
              <a:spcAft>
                <a:spcPct val="0"/>
              </a:spcAft>
              <a:buClr>
                <a:schemeClr val="tx1"/>
              </a:buClr>
              <a:buChar char="–"/>
              <a:tabLst>
                <a:tab pos="292100" algn="l"/>
              </a:tabLst>
              <a:defRPr sz="20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20000"/>
              </a:spcBef>
              <a:spcAft>
                <a:spcPct val="0"/>
              </a:spcAft>
              <a:buClr>
                <a:schemeClr val="tx1"/>
              </a:buClr>
              <a:buChar char="–"/>
              <a:tabLst>
                <a:tab pos="292100" algn="l"/>
              </a:tabLst>
              <a:defRPr sz="20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20000"/>
              </a:spcBef>
              <a:spcAft>
                <a:spcPct val="0"/>
              </a:spcAft>
              <a:buClr>
                <a:schemeClr val="tx1"/>
              </a:buClr>
              <a:buChar char="–"/>
              <a:tabLst>
                <a:tab pos="292100" algn="l"/>
              </a:tabLst>
              <a:defRPr sz="20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20000"/>
              </a:spcBef>
              <a:spcAft>
                <a:spcPct val="0"/>
              </a:spcAft>
              <a:buClr>
                <a:schemeClr val="tx1"/>
              </a:buClr>
              <a:buChar char="–"/>
              <a:tabLst>
                <a:tab pos="292100" algn="l"/>
              </a:tabLst>
              <a:defRPr sz="2000">
                <a:solidFill>
                  <a:schemeClr val="tx1"/>
                </a:solidFill>
                <a:latin typeface="Times New Roman" panose="02020603050405020304" pitchFamily="18" charset="0"/>
                <a:cs typeface="Angsana New" panose="02020603050405020304" pitchFamily="18" charset="-34"/>
              </a:defRPr>
            </a:lvl9pPr>
          </a:lstStyle>
          <a:p>
            <a:pPr algn="thaiDist" eaLnBrk="0" fontAlgn="base" hangingPunct="0">
              <a:lnSpc>
                <a:spcPct val="11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พึงระลึกและย้ำกับผู้ตรวจ/และผู้ถูกตรวจประเมินว่า การ	ตรวจประเมิน </a:t>
            </a:r>
            <a:r>
              <a:rPr lang="th-TH" altLang="th-TH" sz="4000" b="1" dirty="0">
                <a:solidFill>
                  <a:srgbClr val="000000"/>
                </a:solidFill>
              </a:rPr>
              <a:t>“</a:t>
            </a:r>
            <a:r>
              <a:rPr lang="th-TH" altLang="th-TH" sz="4000" b="1" dirty="0">
                <a:solidFill>
                  <a:srgbClr val="000000"/>
                </a:solidFill>
                <a:latin typeface="Angsana New" panose="02020603050405020304" pitchFamily="18" charset="-34"/>
              </a:rPr>
              <a:t>เป็นการหาข้อมูลเพื่อแก้ไขและป้องกันข้อ	บกพร่อง เพื่อการปรับปรุงและพัฒนาระบบฯ ให้ดีขึ้น ไม่	ใช่การจับผิด และการตรวจติดตามเป็นการดำเนินการกับ	ระบบฯ ไม่ใช่ตัวบุคคล</a:t>
            </a:r>
            <a:r>
              <a:rPr lang="th-TH" altLang="th-TH" sz="4000" b="1" dirty="0">
                <a:solidFill>
                  <a:srgbClr val="000000"/>
                </a:solidFill>
              </a:rPr>
              <a:t>”</a:t>
            </a:r>
            <a:endParaRPr lang="th-TH" altLang="th-TH" sz="4000" b="1" dirty="0">
              <a:solidFill>
                <a:srgbClr val="000000"/>
              </a:solidFill>
              <a:latin typeface="Angsana New" panose="02020603050405020304" pitchFamily="18" charset="-34"/>
            </a:endParaRPr>
          </a:p>
          <a:p>
            <a:pPr algn="thaiDist" eaLnBrk="0" fontAlgn="base" hangingPunct="0">
              <a:lnSpc>
                <a:spcPct val="11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ใช้ </a:t>
            </a:r>
            <a:r>
              <a:rPr lang="en-US" altLang="th-TH" sz="4000" b="1" dirty="0">
                <a:solidFill>
                  <a:srgbClr val="000000"/>
                </a:solidFill>
                <a:latin typeface="Angsana New" panose="02020603050405020304" pitchFamily="18" charset="-34"/>
              </a:rPr>
              <a:t>Checklist </a:t>
            </a:r>
            <a:r>
              <a:rPr lang="th-TH" altLang="th-TH" sz="4000" b="1" dirty="0">
                <a:solidFill>
                  <a:srgbClr val="000000"/>
                </a:solidFill>
                <a:latin typeface="Angsana New" panose="02020603050405020304" pitchFamily="18" charset="-34"/>
              </a:rPr>
              <a:t>เป็นเครื่องเตือนความจำ อย่าใช้ </a:t>
            </a:r>
            <a:r>
              <a:rPr lang="en-US" altLang="th-TH" sz="4000" b="1" dirty="0">
                <a:solidFill>
                  <a:srgbClr val="000000"/>
                </a:solidFill>
                <a:latin typeface="Angsana New" panose="02020603050405020304" pitchFamily="18" charset="-34"/>
              </a:rPr>
              <a:t>Checklist      	</a:t>
            </a:r>
            <a:r>
              <a:rPr lang="th-TH" altLang="th-TH" sz="4000" b="1" dirty="0">
                <a:solidFill>
                  <a:srgbClr val="000000"/>
                </a:solidFill>
                <a:latin typeface="Angsana New" panose="02020603050405020304" pitchFamily="18" charset="-34"/>
              </a:rPr>
              <a:t>ทั้งหมด</a:t>
            </a:r>
          </a:p>
        </p:txBody>
      </p:sp>
      <p:sp>
        <p:nvSpPr>
          <p:cNvPr id="26628" name="Line 5"/>
          <p:cNvSpPr>
            <a:spLocks noChangeShapeType="1"/>
          </p:cNvSpPr>
          <p:nvPr/>
        </p:nvSpPr>
        <p:spPr bwMode="auto">
          <a:xfrm>
            <a:off x="1524000" y="1190625"/>
            <a:ext cx="86868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th-TH" sz="2400">
              <a:solidFill>
                <a:srgbClr val="FFFFFF"/>
              </a:solidFill>
            </a:endParaRPr>
          </a:p>
        </p:txBody>
      </p:sp>
      <p:sp>
        <p:nvSpPr>
          <p:cNvPr id="26629" name="Text Box 7"/>
          <p:cNvSpPr txBox="1">
            <a:spLocks noChangeArrowheads="1"/>
          </p:cNvSpPr>
          <p:nvPr/>
        </p:nvSpPr>
        <p:spPr bwMode="auto">
          <a:xfrm>
            <a:off x="10074412" y="103189"/>
            <a:ext cx="431528" cy="461665"/>
          </a:xfrm>
          <a:prstGeom prst="rect">
            <a:avLst/>
          </a:prstGeom>
          <a:noFill/>
          <a:ln>
            <a:noFill/>
          </a:ln>
          <a:effectLst/>
          <a:extLst>
            <a:ext uri="{909E8E84-426E-40DD-AFC4-6F175D3DCCD1}">
              <a14:hiddenFill xmlns:a14="http://schemas.microsoft.com/office/drawing/2010/main">
                <a:gradFill rotWithShape="1">
                  <a:gsLst>
                    <a:gs pos="0">
                      <a:srgbClr val="CCFF66"/>
                    </a:gs>
                    <a:gs pos="50000">
                      <a:srgbClr val="FFFFFF"/>
                    </a:gs>
                    <a:gs pos="100000">
                      <a:srgbClr val="CCFF66"/>
                    </a:gs>
                  </a:gsLst>
                  <a:lin ang="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Angsana New" panose="02020603050405020304" pitchFamily="18" charset="-34"/>
              </a:defRPr>
            </a:lvl1pPr>
            <a:lvl2pPr marL="742950" indent="-285750">
              <a:spcBef>
                <a:spcPct val="20000"/>
              </a:spcBef>
              <a:buClr>
                <a:schemeClr val="tx1"/>
              </a:buClr>
              <a:buChar char="–"/>
              <a:defRPr sz="2800">
                <a:solidFill>
                  <a:schemeClr val="tx1"/>
                </a:solidFill>
                <a:latin typeface="Times New Roman" panose="02020603050405020304" pitchFamily="18" charset="0"/>
                <a:cs typeface="Angsana New" panose="02020603050405020304" pitchFamily="18" charset="-34"/>
              </a:defRPr>
            </a:lvl2pPr>
            <a:lvl3pPr marL="1143000" indent="-228600">
              <a:spcBef>
                <a:spcPct val="20000"/>
              </a:spcBef>
              <a:buClr>
                <a:schemeClr val="tx1"/>
              </a:buClr>
              <a:buChar char="»"/>
              <a:defRPr sz="2400">
                <a:solidFill>
                  <a:schemeClr val="tx1"/>
                </a:solidFill>
                <a:latin typeface="Times New Roman" panose="02020603050405020304" pitchFamily="18"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n"/>
              <a:defRPr sz="2000">
                <a:solidFill>
                  <a:schemeClr val="tx1"/>
                </a:solidFill>
                <a:latin typeface="Times New Roman" panose="02020603050405020304" pitchFamily="18" charset="0"/>
                <a:cs typeface="Angsana New" panose="02020603050405020304" pitchFamily="18" charset="-34"/>
              </a:defRPr>
            </a:lvl4pPr>
            <a:lvl5pPr marL="2057400" indent="-228600">
              <a:spcBef>
                <a:spcPct val="20000"/>
              </a:spcBef>
              <a:buClr>
                <a:schemeClr val="tx1"/>
              </a:buClr>
              <a:buChar char="–"/>
              <a:defRPr sz="20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9pPr>
          </a:lstStyle>
          <a:p>
            <a:pPr algn="ctr" fontAlgn="base">
              <a:spcBef>
                <a:spcPct val="0"/>
              </a:spcBef>
              <a:spcAft>
                <a:spcPct val="0"/>
              </a:spcAft>
              <a:buClrTx/>
              <a:buSzTx/>
              <a:buFontTx/>
              <a:buNone/>
            </a:pPr>
            <a:fld id="{01F7C81C-21FE-47F0-B45E-7A1E6FA0BD02}" type="slidenum">
              <a:rPr lang="en-US" altLang="th-TH" sz="2400" b="1">
                <a:solidFill>
                  <a:srgbClr val="000000"/>
                </a:solidFill>
                <a:latin typeface="Browallia New" panose="020B0604020202020204" pitchFamily="34" charset="-34"/>
                <a:cs typeface="Browallia New" panose="020B0604020202020204" pitchFamily="34" charset="-34"/>
              </a:rPr>
              <a:pPr algn="ctr" fontAlgn="base">
                <a:spcBef>
                  <a:spcPct val="0"/>
                </a:spcBef>
                <a:spcAft>
                  <a:spcPct val="0"/>
                </a:spcAft>
                <a:buClrTx/>
                <a:buSzTx/>
                <a:buFontTx/>
                <a:buNone/>
              </a:pPr>
              <a:t>76</a:t>
            </a:fld>
            <a:endParaRPr lang="th-TH" altLang="th-TH" sz="2400" b="1">
              <a:solidFill>
                <a:srgbClr val="000000"/>
              </a:solidFill>
              <a:latin typeface="Browallia New" panose="020B0604020202020204" pitchFamily="34" charset="-34"/>
              <a:cs typeface="Browallia New" panose="020B0604020202020204" pitchFamily="34" charset="-34"/>
            </a:endParaRPr>
          </a:p>
        </p:txBody>
      </p:sp>
    </p:spTree>
    <p:extLst>
      <p:ext uri="{BB962C8B-B14F-4D97-AF65-F5344CB8AC3E}">
        <p14:creationId xmlns:p14="http://schemas.microsoft.com/office/powerpoint/2010/main" val="338220023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2438400" y="1600200"/>
            <a:ext cx="7315200"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84163" indent="-284163">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Angsana New" panose="02020603050405020304" pitchFamily="18" charset="-34"/>
              </a:defRPr>
            </a:lvl1pPr>
            <a:lvl2pPr marL="742950" indent="-285750">
              <a:spcBef>
                <a:spcPct val="20000"/>
              </a:spcBef>
              <a:buClr>
                <a:schemeClr val="tx1"/>
              </a:buClr>
              <a:buChar char="–"/>
              <a:defRPr sz="2800">
                <a:solidFill>
                  <a:schemeClr val="tx1"/>
                </a:solidFill>
                <a:latin typeface="Times New Roman" panose="02020603050405020304" pitchFamily="18" charset="0"/>
                <a:cs typeface="Angsana New" panose="02020603050405020304" pitchFamily="18" charset="-34"/>
              </a:defRPr>
            </a:lvl2pPr>
            <a:lvl3pPr marL="1143000" indent="-228600">
              <a:spcBef>
                <a:spcPct val="20000"/>
              </a:spcBef>
              <a:buClr>
                <a:schemeClr val="tx1"/>
              </a:buClr>
              <a:buChar char="»"/>
              <a:defRPr sz="2400">
                <a:solidFill>
                  <a:schemeClr val="tx1"/>
                </a:solidFill>
                <a:latin typeface="Times New Roman" panose="02020603050405020304" pitchFamily="18"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n"/>
              <a:defRPr sz="2000">
                <a:solidFill>
                  <a:schemeClr val="tx1"/>
                </a:solidFill>
                <a:latin typeface="Times New Roman" panose="02020603050405020304" pitchFamily="18" charset="0"/>
                <a:cs typeface="Angsana New" panose="02020603050405020304" pitchFamily="18" charset="-34"/>
              </a:defRPr>
            </a:lvl4pPr>
            <a:lvl5pPr marL="2057400" indent="-228600">
              <a:spcBef>
                <a:spcPct val="20000"/>
              </a:spcBef>
              <a:buClr>
                <a:schemeClr val="tx1"/>
              </a:buClr>
              <a:buChar char="–"/>
              <a:defRPr sz="20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9pPr>
          </a:lstStyle>
          <a:p>
            <a:pPr algn="thaiDist" eaLnBrk="0" fontAlgn="base" hangingPunct="0">
              <a:lnSpc>
                <a:spcPct val="11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แจ้งให้ผู้ได้รับการตรวจประเมิน ทราบเกี่ยวกับข้อบกพร่องที่เกิดขึ้นอธิบายให้ชัดเจน เป็นที่เข้าใจ ปราศจากความคลุมเครือ</a:t>
            </a:r>
          </a:p>
          <a:p>
            <a:pPr algn="thaiDist" eaLnBrk="0" fontAlgn="base" hangingPunct="0">
              <a:lnSpc>
                <a:spcPct val="11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อย่าพึ่งความจำ จดบันทึกทุกครั้งถ้ามีโอกาสและต้องอ่านได้ในภายหลัง</a:t>
            </a:r>
          </a:p>
          <a:p>
            <a:pPr algn="thaiDist" eaLnBrk="0" fontAlgn="base" hangingPunct="0">
              <a:lnSpc>
                <a:spcPct val="11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สังเกตสิ่งรอบข้าง และสิ่งผิดปกติที่เกิดขึ้น</a:t>
            </a:r>
          </a:p>
        </p:txBody>
      </p:sp>
      <p:sp>
        <p:nvSpPr>
          <p:cNvPr id="254979" name="Text Box 3"/>
          <p:cNvSpPr txBox="1">
            <a:spLocks noChangeArrowheads="1"/>
          </p:cNvSpPr>
          <p:nvPr/>
        </p:nvSpPr>
        <p:spPr bwMode="auto">
          <a:xfrm>
            <a:off x="4267200" y="338138"/>
            <a:ext cx="39116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defRPr/>
            </a:pPr>
            <a:r>
              <a:rPr lang="th-TH" altLang="th-TH" sz="4400" b="1" dirty="0">
                <a:solidFill>
                  <a:srgbClr val="000000"/>
                </a:solidFill>
                <a:effectLst>
                  <a:outerShdw blurRad="38100" dist="38100" dir="2700000" algn="tl">
                    <a:srgbClr val="C0C0C0"/>
                  </a:outerShdw>
                </a:effectLst>
                <a:latin typeface="Angsana New" panose="02020603050405020304" pitchFamily="18" charset="-34"/>
              </a:rPr>
              <a:t>เทคนิคการหาข้อมูล (ต่อ)</a:t>
            </a:r>
          </a:p>
        </p:txBody>
      </p:sp>
      <p:sp>
        <p:nvSpPr>
          <p:cNvPr id="27652" name="Line 5"/>
          <p:cNvSpPr>
            <a:spLocks noChangeShapeType="1"/>
          </p:cNvSpPr>
          <p:nvPr/>
        </p:nvSpPr>
        <p:spPr bwMode="auto">
          <a:xfrm>
            <a:off x="1524000" y="1169988"/>
            <a:ext cx="86868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th-TH" sz="2400">
              <a:solidFill>
                <a:srgbClr val="FFFFFF"/>
              </a:solidFill>
            </a:endParaRPr>
          </a:p>
        </p:txBody>
      </p:sp>
      <p:sp>
        <p:nvSpPr>
          <p:cNvPr id="27653" name="Text Box 7"/>
          <p:cNvSpPr txBox="1">
            <a:spLocks noChangeArrowheads="1"/>
          </p:cNvSpPr>
          <p:nvPr/>
        </p:nvSpPr>
        <p:spPr bwMode="auto">
          <a:xfrm>
            <a:off x="10074412" y="103189"/>
            <a:ext cx="431528" cy="461665"/>
          </a:xfrm>
          <a:prstGeom prst="rect">
            <a:avLst/>
          </a:prstGeom>
          <a:noFill/>
          <a:ln>
            <a:noFill/>
          </a:ln>
          <a:effectLst/>
          <a:extLst>
            <a:ext uri="{909E8E84-426E-40DD-AFC4-6F175D3DCCD1}">
              <a14:hiddenFill xmlns:a14="http://schemas.microsoft.com/office/drawing/2010/main">
                <a:gradFill rotWithShape="1">
                  <a:gsLst>
                    <a:gs pos="0">
                      <a:srgbClr val="CCFF66"/>
                    </a:gs>
                    <a:gs pos="50000">
                      <a:srgbClr val="FFFFFF"/>
                    </a:gs>
                    <a:gs pos="100000">
                      <a:srgbClr val="CCFF66"/>
                    </a:gs>
                  </a:gsLst>
                  <a:lin ang="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Angsana New" panose="02020603050405020304" pitchFamily="18" charset="-34"/>
              </a:defRPr>
            </a:lvl1pPr>
            <a:lvl2pPr marL="742950" indent="-285750">
              <a:spcBef>
                <a:spcPct val="20000"/>
              </a:spcBef>
              <a:buClr>
                <a:schemeClr val="tx1"/>
              </a:buClr>
              <a:buChar char="–"/>
              <a:defRPr sz="2800">
                <a:solidFill>
                  <a:schemeClr val="tx1"/>
                </a:solidFill>
                <a:latin typeface="Times New Roman" panose="02020603050405020304" pitchFamily="18" charset="0"/>
                <a:cs typeface="Angsana New" panose="02020603050405020304" pitchFamily="18" charset="-34"/>
              </a:defRPr>
            </a:lvl2pPr>
            <a:lvl3pPr marL="1143000" indent="-228600">
              <a:spcBef>
                <a:spcPct val="20000"/>
              </a:spcBef>
              <a:buClr>
                <a:schemeClr val="tx1"/>
              </a:buClr>
              <a:buChar char="»"/>
              <a:defRPr sz="2400">
                <a:solidFill>
                  <a:schemeClr val="tx1"/>
                </a:solidFill>
                <a:latin typeface="Times New Roman" panose="02020603050405020304" pitchFamily="18"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n"/>
              <a:defRPr sz="2000">
                <a:solidFill>
                  <a:schemeClr val="tx1"/>
                </a:solidFill>
                <a:latin typeface="Times New Roman" panose="02020603050405020304" pitchFamily="18" charset="0"/>
                <a:cs typeface="Angsana New" panose="02020603050405020304" pitchFamily="18" charset="-34"/>
              </a:defRPr>
            </a:lvl4pPr>
            <a:lvl5pPr marL="2057400" indent="-228600">
              <a:spcBef>
                <a:spcPct val="20000"/>
              </a:spcBef>
              <a:buClr>
                <a:schemeClr val="tx1"/>
              </a:buClr>
              <a:buChar char="–"/>
              <a:defRPr sz="20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9pPr>
          </a:lstStyle>
          <a:p>
            <a:pPr algn="ctr" fontAlgn="base">
              <a:spcBef>
                <a:spcPct val="0"/>
              </a:spcBef>
              <a:spcAft>
                <a:spcPct val="0"/>
              </a:spcAft>
              <a:buClrTx/>
              <a:buSzTx/>
              <a:buFontTx/>
              <a:buNone/>
            </a:pPr>
            <a:fld id="{1FCD3807-7F6C-4371-A3BC-FBC0B5E50F9D}" type="slidenum">
              <a:rPr lang="en-US" altLang="th-TH" sz="2400" b="1">
                <a:solidFill>
                  <a:srgbClr val="000000"/>
                </a:solidFill>
                <a:latin typeface="Browallia New" panose="020B0604020202020204" pitchFamily="34" charset="-34"/>
                <a:cs typeface="Browallia New" panose="020B0604020202020204" pitchFamily="34" charset="-34"/>
              </a:rPr>
              <a:pPr algn="ctr" fontAlgn="base">
                <a:spcBef>
                  <a:spcPct val="0"/>
                </a:spcBef>
                <a:spcAft>
                  <a:spcPct val="0"/>
                </a:spcAft>
                <a:buClrTx/>
                <a:buSzTx/>
                <a:buFontTx/>
                <a:buNone/>
              </a:pPr>
              <a:t>77</a:t>
            </a:fld>
            <a:endParaRPr lang="th-TH" altLang="th-TH" sz="2400" b="1">
              <a:solidFill>
                <a:srgbClr val="000000"/>
              </a:solidFill>
              <a:latin typeface="Browallia New" panose="020B0604020202020204" pitchFamily="34" charset="-34"/>
              <a:cs typeface="Browallia New" panose="020B0604020202020204" pitchFamily="34" charset="-34"/>
            </a:endParaRPr>
          </a:p>
        </p:txBody>
      </p:sp>
    </p:spTree>
    <p:extLst>
      <p:ext uri="{BB962C8B-B14F-4D97-AF65-F5344CB8AC3E}">
        <p14:creationId xmlns:p14="http://schemas.microsoft.com/office/powerpoint/2010/main" val="288495132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02" name="Text Box 2"/>
          <p:cNvSpPr txBox="1">
            <a:spLocks noChangeArrowheads="1"/>
          </p:cNvSpPr>
          <p:nvPr/>
        </p:nvSpPr>
        <p:spPr bwMode="auto">
          <a:xfrm>
            <a:off x="4114800" y="338138"/>
            <a:ext cx="39116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defRPr/>
            </a:pPr>
            <a:r>
              <a:rPr lang="th-TH" altLang="th-TH" sz="4400" b="1" dirty="0">
                <a:solidFill>
                  <a:srgbClr val="000000"/>
                </a:solidFill>
                <a:effectLst>
                  <a:outerShdw blurRad="38100" dist="38100" dir="2700000" algn="tl">
                    <a:srgbClr val="C0C0C0"/>
                  </a:outerShdw>
                </a:effectLst>
                <a:latin typeface="Angsana New" panose="02020603050405020304" pitchFamily="18" charset="-34"/>
              </a:rPr>
              <a:t>เทคนิคการหาข้อมูล (ต่อ)</a:t>
            </a:r>
          </a:p>
        </p:txBody>
      </p:sp>
      <p:sp>
        <p:nvSpPr>
          <p:cNvPr id="28675" name="Text Box 3"/>
          <p:cNvSpPr txBox="1">
            <a:spLocks noChangeArrowheads="1"/>
          </p:cNvSpPr>
          <p:nvPr/>
        </p:nvSpPr>
        <p:spPr bwMode="auto">
          <a:xfrm>
            <a:off x="2438400" y="1828801"/>
            <a:ext cx="7315200" cy="350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Angsana New" panose="02020603050405020304" pitchFamily="18" charset="-34"/>
              </a:defRPr>
            </a:lvl1pPr>
            <a:lvl2pPr marL="742950" indent="-285750">
              <a:spcBef>
                <a:spcPct val="20000"/>
              </a:spcBef>
              <a:buClr>
                <a:schemeClr val="tx1"/>
              </a:buClr>
              <a:buChar char="–"/>
              <a:defRPr sz="2800">
                <a:solidFill>
                  <a:schemeClr val="tx1"/>
                </a:solidFill>
                <a:latin typeface="Times New Roman" panose="02020603050405020304" pitchFamily="18" charset="0"/>
                <a:cs typeface="Angsana New" panose="02020603050405020304" pitchFamily="18" charset="-34"/>
              </a:defRPr>
            </a:lvl2pPr>
            <a:lvl3pPr marL="1143000" indent="-228600">
              <a:spcBef>
                <a:spcPct val="20000"/>
              </a:spcBef>
              <a:buClr>
                <a:schemeClr val="tx1"/>
              </a:buClr>
              <a:buChar char="»"/>
              <a:defRPr sz="2400">
                <a:solidFill>
                  <a:schemeClr val="tx1"/>
                </a:solidFill>
                <a:latin typeface="Times New Roman" panose="02020603050405020304" pitchFamily="18"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n"/>
              <a:defRPr sz="2000">
                <a:solidFill>
                  <a:schemeClr val="tx1"/>
                </a:solidFill>
                <a:latin typeface="Times New Roman" panose="02020603050405020304" pitchFamily="18" charset="0"/>
                <a:cs typeface="Angsana New" panose="02020603050405020304" pitchFamily="18" charset="-34"/>
              </a:defRPr>
            </a:lvl4pPr>
            <a:lvl5pPr marL="2057400" indent="-228600">
              <a:spcBef>
                <a:spcPct val="20000"/>
              </a:spcBef>
              <a:buClr>
                <a:schemeClr val="tx1"/>
              </a:buClr>
              <a:buChar char="–"/>
              <a:defRPr sz="20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9pPr>
          </a:lstStyle>
          <a:p>
            <a:pPr eaLnBrk="0" fontAlgn="base" hangingPunct="0">
              <a:lnSpc>
                <a:spcPct val="14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สุ่มตัวอย่างเอกสาร และบันทึกโดยผู้ตรวจประเมิน</a:t>
            </a:r>
          </a:p>
          <a:p>
            <a:pPr eaLnBrk="0" fontAlgn="base" hangingPunct="0">
              <a:lnSpc>
                <a:spcPct val="14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อย่าแนะนำโดยปราศจากความรอบคอบ</a:t>
            </a:r>
          </a:p>
          <a:p>
            <a:pPr eaLnBrk="0" fontAlgn="base" hangingPunct="0">
              <a:lnSpc>
                <a:spcPct val="14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อย่างพยายามใช้เวลาเกินจากแผนที่ได้วางไว้</a:t>
            </a:r>
          </a:p>
          <a:p>
            <a:pPr eaLnBrk="0" fontAlgn="base" hangingPunct="0">
              <a:lnSpc>
                <a:spcPct val="140000"/>
              </a:lnSpc>
              <a:spcBef>
                <a:spcPct val="0"/>
              </a:spcBef>
              <a:spcAft>
                <a:spcPct val="0"/>
              </a:spcAft>
              <a:buClrTx/>
              <a:buSzTx/>
              <a:buFontTx/>
              <a:buNone/>
            </a:pPr>
            <a:r>
              <a:rPr lang="th-TH" altLang="th-TH" sz="4000" b="1" dirty="0">
                <a:solidFill>
                  <a:srgbClr val="000000"/>
                </a:solidFill>
                <a:latin typeface="Angsana New" panose="02020603050405020304" pitchFamily="18" charset="-34"/>
              </a:rPr>
              <a:t>* เก็บรักษาข้อมูลเป็นความลับ </a:t>
            </a:r>
          </a:p>
        </p:txBody>
      </p:sp>
      <p:sp>
        <p:nvSpPr>
          <p:cNvPr id="28676" name="Line 5"/>
          <p:cNvSpPr>
            <a:spLocks noChangeShapeType="1"/>
          </p:cNvSpPr>
          <p:nvPr/>
        </p:nvSpPr>
        <p:spPr bwMode="auto">
          <a:xfrm>
            <a:off x="1524000" y="1190625"/>
            <a:ext cx="86868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th-TH" sz="2400">
              <a:solidFill>
                <a:srgbClr val="FFFFFF"/>
              </a:solidFill>
            </a:endParaRPr>
          </a:p>
        </p:txBody>
      </p:sp>
      <p:sp>
        <p:nvSpPr>
          <p:cNvPr id="28677" name="Text Box 7"/>
          <p:cNvSpPr txBox="1">
            <a:spLocks noChangeArrowheads="1"/>
          </p:cNvSpPr>
          <p:nvPr/>
        </p:nvSpPr>
        <p:spPr bwMode="auto">
          <a:xfrm>
            <a:off x="10074412" y="103189"/>
            <a:ext cx="431528" cy="461665"/>
          </a:xfrm>
          <a:prstGeom prst="rect">
            <a:avLst/>
          </a:prstGeom>
          <a:noFill/>
          <a:ln>
            <a:noFill/>
          </a:ln>
          <a:effectLst/>
          <a:extLst>
            <a:ext uri="{909E8E84-426E-40DD-AFC4-6F175D3DCCD1}">
              <a14:hiddenFill xmlns:a14="http://schemas.microsoft.com/office/drawing/2010/main">
                <a:gradFill rotWithShape="1">
                  <a:gsLst>
                    <a:gs pos="0">
                      <a:srgbClr val="CCFF66"/>
                    </a:gs>
                    <a:gs pos="50000">
                      <a:srgbClr val="FFFFFF"/>
                    </a:gs>
                    <a:gs pos="100000">
                      <a:srgbClr val="CCFF66"/>
                    </a:gs>
                  </a:gsLst>
                  <a:lin ang="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Angsana New" panose="02020603050405020304" pitchFamily="18" charset="-34"/>
              </a:defRPr>
            </a:lvl1pPr>
            <a:lvl2pPr marL="742950" indent="-285750">
              <a:spcBef>
                <a:spcPct val="20000"/>
              </a:spcBef>
              <a:buClr>
                <a:schemeClr val="tx1"/>
              </a:buClr>
              <a:buChar char="–"/>
              <a:defRPr sz="2800">
                <a:solidFill>
                  <a:schemeClr val="tx1"/>
                </a:solidFill>
                <a:latin typeface="Times New Roman" panose="02020603050405020304" pitchFamily="18" charset="0"/>
                <a:cs typeface="Angsana New" panose="02020603050405020304" pitchFamily="18" charset="-34"/>
              </a:defRPr>
            </a:lvl2pPr>
            <a:lvl3pPr marL="1143000" indent="-228600">
              <a:spcBef>
                <a:spcPct val="20000"/>
              </a:spcBef>
              <a:buClr>
                <a:schemeClr val="tx1"/>
              </a:buClr>
              <a:buChar char="»"/>
              <a:defRPr sz="2400">
                <a:solidFill>
                  <a:schemeClr val="tx1"/>
                </a:solidFill>
                <a:latin typeface="Times New Roman" panose="02020603050405020304" pitchFamily="18"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n"/>
              <a:defRPr sz="2000">
                <a:solidFill>
                  <a:schemeClr val="tx1"/>
                </a:solidFill>
                <a:latin typeface="Times New Roman" panose="02020603050405020304" pitchFamily="18" charset="0"/>
                <a:cs typeface="Angsana New" panose="02020603050405020304" pitchFamily="18" charset="-34"/>
              </a:defRPr>
            </a:lvl4pPr>
            <a:lvl5pPr marL="2057400" indent="-228600">
              <a:spcBef>
                <a:spcPct val="20000"/>
              </a:spcBef>
              <a:buClr>
                <a:schemeClr val="tx1"/>
              </a:buClr>
              <a:buChar char="–"/>
              <a:defRPr sz="2000">
                <a:solidFill>
                  <a:schemeClr val="tx1"/>
                </a:solidFill>
                <a:latin typeface="Times New Roman" panose="02020603050405020304" pitchFamily="18" charset="0"/>
                <a:cs typeface="Angsana New" panose="02020603050405020304" pitchFamily="18" charset="-34"/>
              </a:defRPr>
            </a:lvl5pPr>
            <a:lvl6pPr marL="25146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6pPr>
            <a:lvl7pPr marL="29718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7pPr>
            <a:lvl8pPr marL="34290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8pPr>
            <a:lvl9pPr marL="38862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cs typeface="Angsana New" panose="02020603050405020304" pitchFamily="18" charset="-34"/>
              </a:defRPr>
            </a:lvl9pPr>
          </a:lstStyle>
          <a:p>
            <a:pPr algn="ctr" fontAlgn="base">
              <a:spcBef>
                <a:spcPct val="0"/>
              </a:spcBef>
              <a:spcAft>
                <a:spcPct val="0"/>
              </a:spcAft>
              <a:buClrTx/>
              <a:buSzTx/>
              <a:buFontTx/>
              <a:buNone/>
            </a:pPr>
            <a:fld id="{B33276A4-A8A2-49A2-AF98-BEBF1F12ECCD}" type="slidenum">
              <a:rPr lang="en-US" altLang="th-TH" sz="2400" b="1">
                <a:solidFill>
                  <a:srgbClr val="000000"/>
                </a:solidFill>
                <a:latin typeface="Browallia New" panose="020B0604020202020204" pitchFamily="34" charset="-34"/>
                <a:cs typeface="Browallia New" panose="020B0604020202020204" pitchFamily="34" charset="-34"/>
              </a:rPr>
              <a:pPr algn="ctr" fontAlgn="base">
                <a:spcBef>
                  <a:spcPct val="0"/>
                </a:spcBef>
                <a:spcAft>
                  <a:spcPct val="0"/>
                </a:spcAft>
                <a:buClrTx/>
                <a:buSzTx/>
                <a:buFontTx/>
                <a:buNone/>
              </a:pPr>
              <a:t>78</a:t>
            </a:fld>
            <a:endParaRPr lang="th-TH" altLang="th-TH" sz="2400" b="1">
              <a:solidFill>
                <a:srgbClr val="000000"/>
              </a:solidFill>
              <a:latin typeface="Browallia New" panose="020B0604020202020204" pitchFamily="34" charset="-34"/>
              <a:cs typeface="Browallia New" panose="020B0604020202020204" pitchFamily="34" charset="-34"/>
            </a:endParaRPr>
          </a:p>
        </p:txBody>
      </p:sp>
    </p:spTree>
    <p:extLst>
      <p:ext uri="{BB962C8B-B14F-4D97-AF65-F5344CB8AC3E}">
        <p14:creationId xmlns:p14="http://schemas.microsoft.com/office/powerpoint/2010/main" val="84415283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ext Box 2"/>
          <p:cNvSpPr txBox="1">
            <a:spLocks noChangeArrowheads="1"/>
          </p:cNvSpPr>
          <p:nvPr/>
        </p:nvSpPr>
        <p:spPr bwMode="auto">
          <a:xfrm>
            <a:off x="4440238" y="188913"/>
            <a:ext cx="3268662"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5000"/>
              <a:buFont typeface="Wingdings" panose="05000000000000000000" pitchFamily="2" charset="2"/>
              <a:buChar char="l"/>
              <a:defRPr sz="32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tx2"/>
              </a:buClr>
              <a:buSzPct val="75000"/>
              <a:buFont typeface="Wingdings" panose="05000000000000000000" pitchFamily="2" charset="2"/>
              <a:buChar char="l"/>
              <a:defRPr sz="28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2"/>
              </a:buClr>
              <a:buSzPct val="75000"/>
              <a:buFont typeface="Wingdings" panose="05000000000000000000" pitchFamily="2" charset="2"/>
              <a:buChar char="l"/>
              <a:defRPr sz="24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folHlink"/>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9pPr>
          </a:lstStyle>
          <a:p>
            <a:pPr fontAlgn="base">
              <a:spcBef>
                <a:spcPct val="0"/>
              </a:spcBef>
              <a:spcAft>
                <a:spcPct val="0"/>
              </a:spcAft>
              <a:buClrTx/>
              <a:buSzTx/>
              <a:buFontTx/>
              <a:buNone/>
            </a:pPr>
            <a:r>
              <a:rPr lang="en-US" altLang="th-TH" sz="9600" b="1" dirty="0">
                <a:solidFill>
                  <a:srgbClr val="FF0000"/>
                </a:solidFill>
                <a:latin typeface="Angsana New" panose="02020603050405020304" pitchFamily="18" charset="-34"/>
              </a:rPr>
              <a:t>DACUM</a:t>
            </a:r>
            <a:endParaRPr lang="th-TH" altLang="th-TH" sz="9600" b="1" dirty="0">
              <a:solidFill>
                <a:srgbClr val="FF0000"/>
              </a:solidFill>
              <a:latin typeface="Angsana New" panose="02020603050405020304" pitchFamily="18" charset="-34"/>
            </a:endParaRPr>
          </a:p>
        </p:txBody>
      </p:sp>
      <p:sp>
        <p:nvSpPr>
          <p:cNvPr id="131075" name="Text Box 3"/>
          <p:cNvSpPr txBox="1">
            <a:spLocks noChangeArrowheads="1"/>
          </p:cNvSpPr>
          <p:nvPr/>
        </p:nvSpPr>
        <p:spPr bwMode="auto">
          <a:xfrm>
            <a:off x="3778250" y="2262189"/>
            <a:ext cx="4694238"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5000"/>
              <a:buFont typeface="Wingdings" panose="05000000000000000000" pitchFamily="2" charset="2"/>
              <a:buChar char="l"/>
              <a:defRPr sz="32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tx2"/>
              </a:buClr>
              <a:buSzPct val="75000"/>
              <a:buFont typeface="Wingdings" panose="05000000000000000000" pitchFamily="2" charset="2"/>
              <a:buChar char="l"/>
              <a:defRPr sz="28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2"/>
              </a:buClr>
              <a:buSzPct val="75000"/>
              <a:buFont typeface="Wingdings" panose="05000000000000000000" pitchFamily="2" charset="2"/>
              <a:buChar char="l"/>
              <a:defRPr sz="24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folHlink"/>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9pPr>
          </a:lstStyle>
          <a:p>
            <a:pPr fontAlgn="base">
              <a:spcBef>
                <a:spcPct val="0"/>
              </a:spcBef>
              <a:spcAft>
                <a:spcPct val="0"/>
              </a:spcAft>
              <a:buClrTx/>
              <a:buSzTx/>
              <a:buFontTx/>
              <a:buNone/>
            </a:pPr>
            <a:r>
              <a:rPr lang="en-US" altLang="th-TH" sz="8000" b="1" dirty="0">
                <a:solidFill>
                  <a:srgbClr val="FF0000"/>
                </a:solidFill>
                <a:latin typeface="Angsana New" panose="02020603050405020304" pitchFamily="18" charset="-34"/>
              </a:rPr>
              <a:t>D</a:t>
            </a:r>
            <a:r>
              <a:rPr lang="en-US" altLang="th-TH" sz="8000" b="1" dirty="0">
                <a:solidFill>
                  <a:srgbClr val="FFFF00"/>
                </a:solidFill>
                <a:latin typeface="Angsana New" panose="02020603050405020304" pitchFamily="18" charset="-34"/>
              </a:rPr>
              <a:t>EVELOPING</a:t>
            </a:r>
            <a:endParaRPr lang="th-TH" altLang="th-TH" sz="8000" b="1" dirty="0">
              <a:solidFill>
                <a:srgbClr val="FFFF00"/>
              </a:solidFill>
              <a:latin typeface="Angsana New" panose="02020603050405020304" pitchFamily="18" charset="-34"/>
            </a:endParaRPr>
          </a:p>
        </p:txBody>
      </p:sp>
      <p:sp>
        <p:nvSpPr>
          <p:cNvPr id="131076" name="Text Box 4"/>
          <p:cNvSpPr txBox="1">
            <a:spLocks noChangeArrowheads="1"/>
          </p:cNvSpPr>
          <p:nvPr/>
        </p:nvSpPr>
        <p:spPr bwMode="auto">
          <a:xfrm>
            <a:off x="5715000" y="3630614"/>
            <a:ext cx="668338"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5000"/>
              <a:buFont typeface="Wingdings" panose="05000000000000000000" pitchFamily="2" charset="2"/>
              <a:buChar char="l"/>
              <a:defRPr sz="32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tx2"/>
              </a:buClr>
              <a:buSzPct val="75000"/>
              <a:buFont typeface="Wingdings" panose="05000000000000000000" pitchFamily="2" charset="2"/>
              <a:buChar char="l"/>
              <a:defRPr sz="28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2"/>
              </a:buClr>
              <a:buSzPct val="75000"/>
              <a:buFont typeface="Wingdings" panose="05000000000000000000" pitchFamily="2" charset="2"/>
              <a:buChar char="l"/>
              <a:defRPr sz="24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folHlink"/>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9pPr>
          </a:lstStyle>
          <a:p>
            <a:pPr fontAlgn="base">
              <a:spcBef>
                <a:spcPct val="0"/>
              </a:spcBef>
              <a:spcAft>
                <a:spcPct val="0"/>
              </a:spcAft>
              <a:buClrTx/>
              <a:buSzTx/>
              <a:buFontTx/>
              <a:buNone/>
            </a:pPr>
            <a:r>
              <a:rPr lang="en-US" altLang="th-TH" sz="8000" b="1">
                <a:solidFill>
                  <a:srgbClr val="FF0000"/>
                </a:solidFill>
                <a:latin typeface="Angsana New" panose="02020603050405020304" pitchFamily="18" charset="-34"/>
              </a:rPr>
              <a:t>A</a:t>
            </a:r>
            <a:endParaRPr lang="th-TH" altLang="th-TH" sz="8000" b="1">
              <a:solidFill>
                <a:srgbClr val="FF0000"/>
              </a:solidFill>
              <a:latin typeface="Angsana New" panose="02020603050405020304" pitchFamily="18" charset="-34"/>
            </a:endParaRPr>
          </a:p>
        </p:txBody>
      </p:sp>
      <p:sp>
        <p:nvSpPr>
          <p:cNvPr id="131077" name="Text Box 5"/>
          <p:cNvSpPr txBox="1">
            <a:spLocks noChangeArrowheads="1"/>
          </p:cNvSpPr>
          <p:nvPr/>
        </p:nvSpPr>
        <p:spPr bwMode="auto">
          <a:xfrm>
            <a:off x="3648075" y="4997451"/>
            <a:ext cx="49149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5000"/>
              <a:buFont typeface="Wingdings" panose="05000000000000000000" pitchFamily="2" charset="2"/>
              <a:buChar char="l"/>
              <a:defRPr sz="32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tx2"/>
              </a:buClr>
              <a:buSzPct val="75000"/>
              <a:buFont typeface="Wingdings" panose="05000000000000000000" pitchFamily="2" charset="2"/>
              <a:buChar char="l"/>
              <a:defRPr sz="28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2"/>
              </a:buClr>
              <a:buSzPct val="75000"/>
              <a:buFont typeface="Wingdings" panose="05000000000000000000" pitchFamily="2" charset="2"/>
              <a:buChar char="l"/>
              <a:defRPr sz="24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folHlink"/>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ngsana New" panose="02020603050405020304" pitchFamily="18" charset="-34"/>
              </a:defRPr>
            </a:lvl9pPr>
          </a:lstStyle>
          <a:p>
            <a:pPr fontAlgn="base">
              <a:spcBef>
                <a:spcPct val="0"/>
              </a:spcBef>
              <a:spcAft>
                <a:spcPct val="0"/>
              </a:spcAft>
              <a:buClrTx/>
              <a:buSzTx/>
              <a:buFontTx/>
              <a:buNone/>
            </a:pPr>
            <a:r>
              <a:rPr lang="en-US" altLang="th-TH" sz="8000" b="1" dirty="0">
                <a:solidFill>
                  <a:srgbClr val="FF0000"/>
                </a:solidFill>
                <a:latin typeface="Angsana New" panose="02020603050405020304" pitchFamily="18" charset="-34"/>
              </a:rPr>
              <a:t>C</a:t>
            </a:r>
            <a:r>
              <a:rPr lang="en-US" altLang="th-TH" sz="8000" b="1" dirty="0">
                <a:solidFill>
                  <a:srgbClr val="FFFF00"/>
                </a:solidFill>
                <a:latin typeface="Angsana New" panose="02020603050405020304" pitchFamily="18" charset="-34"/>
              </a:rPr>
              <a:t>URRICUL</a:t>
            </a:r>
            <a:r>
              <a:rPr lang="en-US" altLang="th-TH" sz="8000" b="1" dirty="0">
                <a:solidFill>
                  <a:srgbClr val="FF0000"/>
                </a:solidFill>
                <a:latin typeface="Angsana New" panose="02020603050405020304" pitchFamily="18" charset="-34"/>
              </a:rPr>
              <a:t>UM</a:t>
            </a:r>
            <a:endParaRPr lang="th-TH" altLang="th-TH" sz="8000" b="1" dirty="0">
              <a:solidFill>
                <a:srgbClr val="FF0000"/>
              </a:solidFill>
              <a:latin typeface="Angsana New" panose="02020603050405020304" pitchFamily="18" charset="-34"/>
            </a:endParaRPr>
          </a:p>
        </p:txBody>
      </p:sp>
    </p:spTree>
    <p:extLst>
      <p:ext uri="{BB962C8B-B14F-4D97-AF65-F5344CB8AC3E}">
        <p14:creationId xmlns:p14="http://schemas.microsoft.com/office/powerpoint/2010/main" val="297727431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131074"/>
                                        </p:tgtEl>
                                        <p:attrNameLst>
                                          <p:attrName>style.visibility</p:attrName>
                                        </p:attrNameLst>
                                      </p:cBhvr>
                                      <p:to>
                                        <p:strVal val="visible"/>
                                      </p:to>
                                    </p:set>
                                    <p:animEffect transition="in" filter="fade">
                                      <p:cBhvr>
                                        <p:cTn id="7" dur="770" decel="100000"/>
                                        <p:tgtEl>
                                          <p:spTgt spid="131074"/>
                                        </p:tgtEl>
                                      </p:cBhvr>
                                    </p:animEffect>
                                    <p:animScale>
                                      <p:cBhvr>
                                        <p:cTn id="8" dur="770" decel="100000"/>
                                        <p:tgtEl>
                                          <p:spTgt spid="131074"/>
                                        </p:tgtEl>
                                      </p:cBhvr>
                                      <p:from x="10000" y="10000"/>
                                      <p:to x="200000" y="450000"/>
                                    </p:animScale>
                                    <p:animScale>
                                      <p:cBhvr>
                                        <p:cTn id="9" dur="1230" accel="100000" fill="hold">
                                          <p:stCondLst>
                                            <p:cond delay="770"/>
                                          </p:stCondLst>
                                        </p:cTn>
                                        <p:tgtEl>
                                          <p:spTgt spid="131074"/>
                                        </p:tgtEl>
                                      </p:cBhvr>
                                      <p:from x="200000" y="450000"/>
                                      <p:to x="100000" y="100000"/>
                                    </p:animScale>
                                    <p:set>
                                      <p:cBhvr>
                                        <p:cTn id="10" dur="770" fill="hold"/>
                                        <p:tgtEl>
                                          <p:spTgt spid="131074"/>
                                        </p:tgtEl>
                                        <p:attrNameLst>
                                          <p:attrName>ppt_x</p:attrName>
                                        </p:attrNameLst>
                                      </p:cBhvr>
                                      <p:to>
                                        <p:strVal val="(0.5)"/>
                                      </p:to>
                                    </p:set>
                                    <p:anim from="(0.5)" to="(#ppt_x)" calcmode="lin" valueType="num">
                                      <p:cBhvr>
                                        <p:cTn id="11" dur="1230" accel="100000" fill="hold">
                                          <p:stCondLst>
                                            <p:cond delay="770"/>
                                          </p:stCondLst>
                                        </p:cTn>
                                        <p:tgtEl>
                                          <p:spTgt spid="131074"/>
                                        </p:tgtEl>
                                        <p:attrNameLst>
                                          <p:attrName>ppt_x</p:attrName>
                                        </p:attrNameLst>
                                      </p:cBhvr>
                                    </p:anim>
                                    <p:set>
                                      <p:cBhvr>
                                        <p:cTn id="12" dur="770" fill="hold"/>
                                        <p:tgtEl>
                                          <p:spTgt spid="131074"/>
                                        </p:tgtEl>
                                        <p:attrNameLst>
                                          <p:attrName>ppt_y</p:attrName>
                                        </p:attrNameLst>
                                      </p:cBhvr>
                                      <p:to>
                                        <p:strVal val="(#ppt_y+0.4)"/>
                                      </p:to>
                                    </p:set>
                                    <p:anim from="(#ppt_y+0.4)" to="(#ppt_y)" calcmode="lin" valueType="num">
                                      <p:cBhvr>
                                        <p:cTn id="13" dur="1230" accel="100000" fill="hold">
                                          <p:stCondLst>
                                            <p:cond delay="770"/>
                                          </p:stCondLst>
                                        </p:cTn>
                                        <p:tgtEl>
                                          <p:spTgt spid="131074"/>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35" presetClass="entr" presetSubtype="0" fill="hold" grpId="0" nodeType="clickEffect">
                                  <p:stCondLst>
                                    <p:cond delay="0"/>
                                  </p:stCondLst>
                                  <p:childTnLst>
                                    <p:set>
                                      <p:cBhvr>
                                        <p:cTn id="17" dur="1" fill="hold">
                                          <p:stCondLst>
                                            <p:cond delay="0"/>
                                          </p:stCondLst>
                                        </p:cTn>
                                        <p:tgtEl>
                                          <p:spTgt spid="131075"/>
                                        </p:tgtEl>
                                        <p:attrNameLst>
                                          <p:attrName>style.visibility</p:attrName>
                                        </p:attrNameLst>
                                      </p:cBhvr>
                                      <p:to>
                                        <p:strVal val="visible"/>
                                      </p:to>
                                    </p:set>
                                    <p:animEffect transition="in" filter="fade">
                                      <p:cBhvr>
                                        <p:cTn id="18" dur="2000"/>
                                        <p:tgtEl>
                                          <p:spTgt spid="131075"/>
                                        </p:tgtEl>
                                      </p:cBhvr>
                                    </p:animEffect>
                                    <p:anim calcmode="lin" valueType="num">
                                      <p:cBhvr>
                                        <p:cTn id="19" dur="2000" fill="hold"/>
                                        <p:tgtEl>
                                          <p:spTgt spid="131075"/>
                                        </p:tgtEl>
                                        <p:attrNameLst>
                                          <p:attrName>style.rotation</p:attrName>
                                        </p:attrNameLst>
                                      </p:cBhvr>
                                      <p:tavLst>
                                        <p:tav tm="0">
                                          <p:val>
                                            <p:fltVal val="720"/>
                                          </p:val>
                                        </p:tav>
                                        <p:tav tm="100000">
                                          <p:val>
                                            <p:fltVal val="0"/>
                                          </p:val>
                                        </p:tav>
                                      </p:tavLst>
                                    </p:anim>
                                    <p:anim calcmode="lin" valueType="num">
                                      <p:cBhvr>
                                        <p:cTn id="20" dur="2000" fill="hold"/>
                                        <p:tgtEl>
                                          <p:spTgt spid="131075"/>
                                        </p:tgtEl>
                                        <p:attrNameLst>
                                          <p:attrName>ppt_h</p:attrName>
                                        </p:attrNameLst>
                                      </p:cBhvr>
                                      <p:tavLst>
                                        <p:tav tm="0">
                                          <p:val>
                                            <p:fltVal val="0"/>
                                          </p:val>
                                        </p:tav>
                                        <p:tav tm="100000">
                                          <p:val>
                                            <p:strVal val="#ppt_h"/>
                                          </p:val>
                                        </p:tav>
                                      </p:tavLst>
                                    </p:anim>
                                    <p:anim calcmode="lin" valueType="num">
                                      <p:cBhvr>
                                        <p:cTn id="21" dur="2000" fill="hold"/>
                                        <p:tgtEl>
                                          <p:spTgt spid="131075"/>
                                        </p:tgtEl>
                                        <p:attrNameLst>
                                          <p:attrName>ppt_w</p:attrName>
                                        </p:attrNameLst>
                                      </p:cBhvr>
                                      <p:tavLst>
                                        <p:tav tm="0">
                                          <p:val>
                                            <p:fltVal val="0"/>
                                          </p:val>
                                        </p:tav>
                                        <p:tav tm="100000">
                                          <p:val>
                                            <p:strVal val="#ppt_w"/>
                                          </p:val>
                                        </p:tav>
                                      </p:tavLst>
                                    </p:anim>
                                  </p:childTnLst>
                                </p:cTn>
                              </p:par>
                            </p:childTnLst>
                          </p:cTn>
                        </p:par>
                        <p:par>
                          <p:cTn id="22" fill="hold" nodeType="afterGroup">
                            <p:stCondLst>
                              <p:cond delay="2000"/>
                            </p:stCondLst>
                            <p:childTnLst>
                              <p:par>
                                <p:cTn id="23" presetID="51" presetClass="entr" presetSubtype="0" fill="hold" grpId="0" nodeType="afterEffect">
                                  <p:stCondLst>
                                    <p:cond delay="0"/>
                                  </p:stCondLst>
                                  <p:childTnLst>
                                    <p:set>
                                      <p:cBhvr>
                                        <p:cTn id="24" dur="1" fill="hold">
                                          <p:stCondLst>
                                            <p:cond delay="0"/>
                                          </p:stCondLst>
                                        </p:cTn>
                                        <p:tgtEl>
                                          <p:spTgt spid="131076"/>
                                        </p:tgtEl>
                                        <p:attrNameLst>
                                          <p:attrName>style.visibility</p:attrName>
                                        </p:attrNameLst>
                                      </p:cBhvr>
                                      <p:to>
                                        <p:strVal val="visible"/>
                                      </p:to>
                                    </p:set>
                                    <p:animEffect transition="in" filter="fade">
                                      <p:cBhvr>
                                        <p:cTn id="25" dur="770" decel="100000"/>
                                        <p:tgtEl>
                                          <p:spTgt spid="131076"/>
                                        </p:tgtEl>
                                      </p:cBhvr>
                                    </p:animEffect>
                                    <p:animScale>
                                      <p:cBhvr>
                                        <p:cTn id="26" dur="770" decel="100000"/>
                                        <p:tgtEl>
                                          <p:spTgt spid="131076"/>
                                        </p:tgtEl>
                                      </p:cBhvr>
                                      <p:from x="10000" y="10000"/>
                                      <p:to x="200000" y="450000"/>
                                    </p:animScale>
                                    <p:animScale>
                                      <p:cBhvr>
                                        <p:cTn id="27" dur="1230" accel="100000" fill="hold">
                                          <p:stCondLst>
                                            <p:cond delay="770"/>
                                          </p:stCondLst>
                                        </p:cTn>
                                        <p:tgtEl>
                                          <p:spTgt spid="131076"/>
                                        </p:tgtEl>
                                      </p:cBhvr>
                                      <p:from x="200000" y="450000"/>
                                      <p:to x="100000" y="100000"/>
                                    </p:animScale>
                                    <p:set>
                                      <p:cBhvr>
                                        <p:cTn id="28" dur="770" fill="hold"/>
                                        <p:tgtEl>
                                          <p:spTgt spid="131076"/>
                                        </p:tgtEl>
                                        <p:attrNameLst>
                                          <p:attrName>ppt_x</p:attrName>
                                        </p:attrNameLst>
                                      </p:cBhvr>
                                      <p:to>
                                        <p:strVal val="(0.5)"/>
                                      </p:to>
                                    </p:set>
                                    <p:anim from="(0.5)" to="(#ppt_x)" calcmode="lin" valueType="num">
                                      <p:cBhvr>
                                        <p:cTn id="29" dur="1230" accel="100000" fill="hold">
                                          <p:stCondLst>
                                            <p:cond delay="770"/>
                                          </p:stCondLst>
                                        </p:cTn>
                                        <p:tgtEl>
                                          <p:spTgt spid="131076"/>
                                        </p:tgtEl>
                                        <p:attrNameLst>
                                          <p:attrName>ppt_x</p:attrName>
                                        </p:attrNameLst>
                                      </p:cBhvr>
                                    </p:anim>
                                    <p:set>
                                      <p:cBhvr>
                                        <p:cTn id="30" dur="770" fill="hold"/>
                                        <p:tgtEl>
                                          <p:spTgt spid="131076"/>
                                        </p:tgtEl>
                                        <p:attrNameLst>
                                          <p:attrName>ppt_y</p:attrName>
                                        </p:attrNameLst>
                                      </p:cBhvr>
                                      <p:to>
                                        <p:strVal val="(#ppt_y+0.4)"/>
                                      </p:to>
                                    </p:set>
                                    <p:anim from="(#ppt_y+0.4)" to="(#ppt_y)" calcmode="lin" valueType="num">
                                      <p:cBhvr>
                                        <p:cTn id="31" dur="1230" accel="100000" fill="hold">
                                          <p:stCondLst>
                                            <p:cond delay="770"/>
                                          </p:stCondLst>
                                        </p:cTn>
                                        <p:tgtEl>
                                          <p:spTgt spid="131076"/>
                                        </p:tgtEl>
                                        <p:attrNameLst>
                                          <p:attrName>ppt_y</p:attrName>
                                        </p:attrNameLst>
                                      </p:cBhvr>
                                    </p:anim>
                                  </p:childTnLst>
                                </p:cTn>
                              </p:par>
                            </p:childTnLst>
                          </p:cTn>
                        </p:par>
                        <p:par>
                          <p:cTn id="32" fill="hold" nodeType="afterGroup">
                            <p:stCondLst>
                              <p:cond delay="4000"/>
                            </p:stCondLst>
                            <p:childTnLst>
                              <p:par>
                                <p:cTn id="33" presetID="35" presetClass="entr" presetSubtype="0" fill="hold" grpId="0" nodeType="afterEffect">
                                  <p:stCondLst>
                                    <p:cond delay="0"/>
                                  </p:stCondLst>
                                  <p:childTnLst>
                                    <p:set>
                                      <p:cBhvr>
                                        <p:cTn id="34" dur="1" fill="hold">
                                          <p:stCondLst>
                                            <p:cond delay="0"/>
                                          </p:stCondLst>
                                        </p:cTn>
                                        <p:tgtEl>
                                          <p:spTgt spid="131077"/>
                                        </p:tgtEl>
                                        <p:attrNameLst>
                                          <p:attrName>style.visibility</p:attrName>
                                        </p:attrNameLst>
                                      </p:cBhvr>
                                      <p:to>
                                        <p:strVal val="visible"/>
                                      </p:to>
                                    </p:set>
                                    <p:animEffect transition="in" filter="fade">
                                      <p:cBhvr>
                                        <p:cTn id="35" dur="2000"/>
                                        <p:tgtEl>
                                          <p:spTgt spid="131077"/>
                                        </p:tgtEl>
                                      </p:cBhvr>
                                    </p:animEffect>
                                    <p:anim calcmode="lin" valueType="num">
                                      <p:cBhvr>
                                        <p:cTn id="36" dur="2000" fill="hold"/>
                                        <p:tgtEl>
                                          <p:spTgt spid="131077"/>
                                        </p:tgtEl>
                                        <p:attrNameLst>
                                          <p:attrName>style.rotation</p:attrName>
                                        </p:attrNameLst>
                                      </p:cBhvr>
                                      <p:tavLst>
                                        <p:tav tm="0">
                                          <p:val>
                                            <p:fltVal val="720"/>
                                          </p:val>
                                        </p:tav>
                                        <p:tav tm="100000">
                                          <p:val>
                                            <p:fltVal val="0"/>
                                          </p:val>
                                        </p:tav>
                                      </p:tavLst>
                                    </p:anim>
                                    <p:anim calcmode="lin" valueType="num">
                                      <p:cBhvr>
                                        <p:cTn id="37" dur="2000" fill="hold"/>
                                        <p:tgtEl>
                                          <p:spTgt spid="131077"/>
                                        </p:tgtEl>
                                        <p:attrNameLst>
                                          <p:attrName>ppt_h</p:attrName>
                                        </p:attrNameLst>
                                      </p:cBhvr>
                                      <p:tavLst>
                                        <p:tav tm="0">
                                          <p:val>
                                            <p:fltVal val="0"/>
                                          </p:val>
                                        </p:tav>
                                        <p:tav tm="100000">
                                          <p:val>
                                            <p:strVal val="#ppt_h"/>
                                          </p:val>
                                        </p:tav>
                                      </p:tavLst>
                                    </p:anim>
                                    <p:anim calcmode="lin" valueType="num">
                                      <p:cBhvr>
                                        <p:cTn id="38" dur="2000" fill="hold"/>
                                        <p:tgtEl>
                                          <p:spTgt spid="13107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4" grpId="0"/>
      <p:bldP spid="131075" grpId="0"/>
      <p:bldP spid="131076" grpId="0"/>
      <p:bldP spid="1310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89781" y="-88534"/>
            <a:ext cx="12192001" cy="67477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a:solidFill>
                <a:srgbClr val="FFFFFF"/>
              </a:solidFill>
            </a:endParaRPr>
          </a:p>
        </p:txBody>
      </p:sp>
      <p:sp>
        <p:nvSpPr>
          <p:cNvPr id="3" name="TextBox 2"/>
          <p:cNvSpPr txBox="1"/>
          <p:nvPr/>
        </p:nvSpPr>
        <p:spPr>
          <a:xfrm>
            <a:off x="2445717" y="110225"/>
            <a:ext cx="7415100" cy="954107"/>
          </a:xfrm>
          <a:prstGeom prst="rect">
            <a:avLst/>
          </a:prstGeom>
          <a:solidFill>
            <a:srgbClr val="FFCC99"/>
          </a:solidFill>
          <a:ln w="19050">
            <a:solidFill>
              <a:srgbClr val="0000CC"/>
            </a:solidFill>
          </a:ln>
        </p:spPr>
        <p:txBody>
          <a:bodyPr wrap="square" rtlCol="0">
            <a:spAutoFit/>
          </a:bodyPr>
          <a:lstStyle/>
          <a:p>
            <a:pPr algn="ctr" fontAlgn="base">
              <a:spcBef>
                <a:spcPct val="0"/>
              </a:spcBef>
              <a:spcAft>
                <a:spcPct val="0"/>
              </a:spcAft>
            </a:pPr>
            <a:r>
              <a:rPr lang="th-TH" b="1" dirty="0">
                <a:solidFill>
                  <a:srgbClr val="000000"/>
                </a:solidFill>
              </a:rPr>
              <a:t>ผู้ประเมิน</a:t>
            </a:r>
          </a:p>
          <a:p>
            <a:pPr algn="ctr" fontAlgn="base">
              <a:spcBef>
                <a:spcPct val="0"/>
              </a:spcBef>
              <a:spcAft>
                <a:spcPct val="0"/>
              </a:spcAft>
            </a:pPr>
            <a:r>
              <a:rPr lang="th-TH" b="1" dirty="0">
                <a:solidFill>
                  <a:srgbClr val="000000"/>
                </a:solidFill>
              </a:rPr>
              <a:t>ตาม พ.ร.บ.ส่งเสริมการพัฒนาฝีมือแรงงาน (ฉบับที่ 2) พ.ศ.2557</a:t>
            </a:r>
            <a:endParaRPr lang="en-US" b="1" dirty="0">
              <a:solidFill>
                <a:srgbClr val="000000"/>
              </a:solidFill>
            </a:endParaRPr>
          </a:p>
        </p:txBody>
      </p:sp>
      <p:sp>
        <p:nvSpPr>
          <p:cNvPr id="8" name="TextBox 7"/>
          <p:cNvSpPr txBox="1"/>
          <p:nvPr/>
        </p:nvSpPr>
        <p:spPr>
          <a:xfrm>
            <a:off x="1756390" y="2594233"/>
            <a:ext cx="1378657" cy="707886"/>
          </a:xfrm>
          <a:prstGeom prst="rect">
            <a:avLst/>
          </a:prstGeom>
          <a:solidFill>
            <a:srgbClr val="FFC000"/>
          </a:solidFill>
          <a:ln>
            <a:solidFill>
              <a:schemeClr val="tx1"/>
            </a:solidFill>
          </a:ln>
        </p:spPr>
        <p:txBody>
          <a:bodyPr wrap="square" rtlCol="0">
            <a:spAutoFit/>
          </a:bodyPr>
          <a:lstStyle/>
          <a:p>
            <a:pPr algn="ctr" fontAlgn="base">
              <a:spcBef>
                <a:spcPct val="0"/>
              </a:spcBef>
              <a:spcAft>
                <a:spcPct val="0"/>
              </a:spcAft>
            </a:pPr>
            <a:r>
              <a:rPr lang="th-TH" sz="2000" b="1" dirty="0">
                <a:solidFill>
                  <a:srgbClr val="000000"/>
                </a:solidFill>
              </a:rPr>
              <a:t>แจ้งเป็นหนังสือพร้อมเหตุผล</a:t>
            </a:r>
            <a:endParaRPr lang="en-US" sz="2000" b="1" dirty="0">
              <a:solidFill>
                <a:srgbClr val="000000"/>
              </a:solidFill>
            </a:endParaRPr>
          </a:p>
        </p:txBody>
      </p:sp>
      <p:sp>
        <p:nvSpPr>
          <p:cNvPr id="9" name="TextBox 8"/>
          <p:cNvSpPr txBox="1"/>
          <p:nvPr/>
        </p:nvSpPr>
        <p:spPr>
          <a:xfrm>
            <a:off x="3431704" y="2597122"/>
            <a:ext cx="2518556" cy="400110"/>
          </a:xfrm>
          <a:prstGeom prst="rect">
            <a:avLst/>
          </a:prstGeom>
          <a:solidFill>
            <a:srgbClr val="FFC000"/>
          </a:solidFill>
          <a:ln>
            <a:solidFill>
              <a:schemeClr val="tx1"/>
            </a:solidFill>
          </a:ln>
        </p:spPr>
        <p:txBody>
          <a:bodyPr wrap="square" rtlCol="0">
            <a:spAutoFit/>
          </a:bodyPr>
          <a:lstStyle/>
          <a:p>
            <a:pPr algn="ctr" fontAlgn="base">
              <a:spcBef>
                <a:spcPct val="0"/>
              </a:spcBef>
              <a:spcAft>
                <a:spcPct val="0"/>
              </a:spcAft>
            </a:pPr>
            <a:r>
              <a:rPr lang="th-TH" sz="2000" b="1" dirty="0">
                <a:solidFill>
                  <a:srgbClr val="000000"/>
                </a:solidFill>
              </a:rPr>
              <a:t>คุณสมบัติ </a:t>
            </a:r>
            <a:r>
              <a:rPr lang="en-US" sz="2000" b="1" dirty="0">
                <a:solidFill>
                  <a:srgbClr val="FF0000"/>
                </a:solidFill>
              </a:rPr>
              <a:t>“</a:t>
            </a:r>
            <a:r>
              <a:rPr lang="th-TH" sz="2000" b="1" dirty="0">
                <a:solidFill>
                  <a:srgbClr val="FF0000"/>
                </a:solidFill>
              </a:rPr>
              <a:t>ไม่</a:t>
            </a:r>
            <a:r>
              <a:rPr lang="en-US" sz="2000" b="1" dirty="0">
                <a:solidFill>
                  <a:srgbClr val="FF0000"/>
                </a:solidFill>
              </a:rPr>
              <a:t>”</a:t>
            </a:r>
            <a:r>
              <a:rPr lang="th-TH" sz="2000" b="1" dirty="0">
                <a:solidFill>
                  <a:srgbClr val="FF0000"/>
                </a:solidFill>
              </a:rPr>
              <a:t> </a:t>
            </a:r>
            <a:r>
              <a:rPr lang="th-TH" sz="2000" b="1" dirty="0">
                <a:solidFill>
                  <a:srgbClr val="000000"/>
                </a:solidFill>
              </a:rPr>
              <a:t>ถูกต้องครบถ้วน</a:t>
            </a:r>
            <a:endParaRPr lang="en-US" sz="2000" b="1" dirty="0">
              <a:solidFill>
                <a:srgbClr val="000000"/>
              </a:solidFill>
            </a:endParaRPr>
          </a:p>
        </p:txBody>
      </p:sp>
      <p:sp>
        <p:nvSpPr>
          <p:cNvPr id="11" name="TextBox 10"/>
          <p:cNvSpPr txBox="1"/>
          <p:nvPr/>
        </p:nvSpPr>
        <p:spPr>
          <a:xfrm>
            <a:off x="6061496" y="2597122"/>
            <a:ext cx="2088232" cy="400110"/>
          </a:xfrm>
          <a:prstGeom prst="rect">
            <a:avLst/>
          </a:prstGeom>
          <a:solidFill>
            <a:srgbClr val="92D050"/>
          </a:solidFill>
          <a:ln>
            <a:solidFill>
              <a:schemeClr val="tx1"/>
            </a:solidFill>
          </a:ln>
        </p:spPr>
        <p:txBody>
          <a:bodyPr wrap="square" rtlCol="0">
            <a:spAutoFit/>
          </a:bodyPr>
          <a:lstStyle/>
          <a:p>
            <a:pPr algn="ctr" fontAlgn="base">
              <a:spcBef>
                <a:spcPct val="0"/>
              </a:spcBef>
              <a:spcAft>
                <a:spcPct val="0"/>
              </a:spcAft>
            </a:pPr>
            <a:r>
              <a:rPr lang="th-TH" sz="2000" b="1" dirty="0">
                <a:solidFill>
                  <a:srgbClr val="000000"/>
                </a:solidFill>
              </a:rPr>
              <a:t>คุณสมบัติถูกต้องครบถ้วน</a:t>
            </a:r>
            <a:endParaRPr lang="en-US" sz="2000" b="1" dirty="0">
              <a:solidFill>
                <a:srgbClr val="000000"/>
              </a:solidFill>
            </a:endParaRPr>
          </a:p>
        </p:txBody>
      </p:sp>
      <p:cxnSp>
        <p:nvCxnSpPr>
          <p:cNvPr id="20" name="Straight Arrow Connector 19"/>
          <p:cNvCxnSpPr>
            <a:stCxn id="9" idx="1"/>
          </p:cNvCxnSpPr>
          <p:nvPr/>
        </p:nvCxnSpPr>
        <p:spPr>
          <a:xfrm flipH="1">
            <a:off x="3135046" y="2797177"/>
            <a:ext cx="296658" cy="0"/>
          </a:xfrm>
          <a:prstGeom prst="straightConnector1">
            <a:avLst/>
          </a:prstGeom>
          <a:ln w="22225">
            <a:solidFill>
              <a:srgbClr val="C00000"/>
            </a:solidFill>
            <a:tailEnd type="triangle" w="lg" len="lg"/>
          </a:ln>
        </p:spPr>
        <p:style>
          <a:lnRef idx="1">
            <a:schemeClr val="accent1"/>
          </a:lnRef>
          <a:fillRef idx="0">
            <a:schemeClr val="accent1"/>
          </a:fillRef>
          <a:effectRef idx="0">
            <a:schemeClr val="accent1"/>
          </a:effectRef>
          <a:fontRef idx="minor">
            <a:schemeClr val="tx1"/>
          </a:fontRef>
        </p:style>
      </p:cxnSp>
      <p:grpSp>
        <p:nvGrpSpPr>
          <p:cNvPr id="87" name="Group 86"/>
          <p:cNvGrpSpPr/>
          <p:nvPr/>
        </p:nvGrpSpPr>
        <p:grpSpPr>
          <a:xfrm>
            <a:off x="5159896" y="1070738"/>
            <a:ext cx="3857694" cy="273230"/>
            <a:chOff x="4386714" y="1070738"/>
            <a:chExt cx="3857694" cy="273230"/>
          </a:xfrm>
        </p:grpSpPr>
        <p:cxnSp>
          <p:nvCxnSpPr>
            <p:cNvPr id="22" name="Straight Arrow Connector 21"/>
            <p:cNvCxnSpPr>
              <a:stCxn id="5" idx="0"/>
            </p:cNvCxnSpPr>
            <p:nvPr/>
          </p:nvCxnSpPr>
          <p:spPr>
            <a:xfrm flipV="1">
              <a:off x="5576888" y="1070738"/>
              <a:ext cx="0" cy="272516"/>
            </a:xfrm>
            <a:prstGeom prst="straightConnector1">
              <a:avLst/>
            </a:prstGeom>
            <a:ln w="19050">
              <a:solidFill>
                <a:srgbClr val="00206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393798" y="1241500"/>
              <a:ext cx="3850610"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4386714" y="1232874"/>
              <a:ext cx="0" cy="110954"/>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8244408" y="1233014"/>
              <a:ext cx="0" cy="110954"/>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88" name="Group 87"/>
          <p:cNvGrpSpPr/>
          <p:nvPr/>
        </p:nvGrpSpPr>
        <p:grpSpPr>
          <a:xfrm>
            <a:off x="4445442" y="1343254"/>
            <a:ext cx="5322966" cy="1253868"/>
            <a:chOff x="3641522" y="1343254"/>
            <a:chExt cx="5322966" cy="1253868"/>
          </a:xfrm>
        </p:grpSpPr>
        <p:sp>
          <p:nvSpPr>
            <p:cNvPr id="4" name="TextBox 3"/>
            <p:cNvSpPr txBox="1"/>
            <p:nvPr/>
          </p:nvSpPr>
          <p:spPr>
            <a:xfrm>
              <a:off x="3641522" y="1352454"/>
              <a:ext cx="1656184" cy="400110"/>
            </a:xfrm>
            <a:prstGeom prst="rect">
              <a:avLst/>
            </a:prstGeom>
            <a:solidFill>
              <a:schemeClr val="accent1"/>
            </a:solidFill>
            <a:ln>
              <a:solidFill>
                <a:schemeClr val="tx1"/>
              </a:solidFill>
            </a:ln>
          </p:spPr>
          <p:txBody>
            <a:bodyPr wrap="square" rtlCol="0">
              <a:spAutoFit/>
            </a:bodyPr>
            <a:lstStyle/>
            <a:p>
              <a:pPr algn="ctr" fontAlgn="base">
                <a:spcBef>
                  <a:spcPct val="0"/>
                </a:spcBef>
                <a:spcAft>
                  <a:spcPct val="0"/>
                </a:spcAft>
              </a:pPr>
              <a:r>
                <a:rPr lang="th-TH" sz="2000" b="1" dirty="0">
                  <a:solidFill>
                    <a:srgbClr val="000000"/>
                  </a:solidFill>
                </a:rPr>
                <a:t>รับขึ้นทะเบียน</a:t>
              </a:r>
              <a:endParaRPr lang="en-US" sz="2000" b="1" dirty="0">
                <a:solidFill>
                  <a:srgbClr val="000000"/>
                </a:solidFill>
              </a:endParaRPr>
            </a:p>
          </p:txBody>
        </p:sp>
        <p:sp>
          <p:nvSpPr>
            <p:cNvPr id="5" name="TextBox 4"/>
            <p:cNvSpPr txBox="1"/>
            <p:nvPr/>
          </p:nvSpPr>
          <p:spPr>
            <a:xfrm>
              <a:off x="5470600" y="1343254"/>
              <a:ext cx="1652736" cy="1015663"/>
            </a:xfrm>
            <a:prstGeom prst="rect">
              <a:avLst/>
            </a:prstGeom>
            <a:solidFill>
              <a:schemeClr val="accent1"/>
            </a:solidFill>
            <a:ln>
              <a:solidFill>
                <a:schemeClr val="tx1"/>
              </a:solidFill>
            </a:ln>
          </p:spPr>
          <p:txBody>
            <a:bodyPr wrap="square" rtlCol="0">
              <a:spAutoFit/>
            </a:bodyPr>
            <a:lstStyle/>
            <a:p>
              <a:pPr algn="ctr" fontAlgn="base">
                <a:spcBef>
                  <a:spcPct val="0"/>
                </a:spcBef>
                <a:spcAft>
                  <a:spcPct val="0"/>
                </a:spcAft>
              </a:pPr>
              <a:r>
                <a:rPr lang="th-TH" sz="2000" b="1" dirty="0">
                  <a:solidFill>
                    <a:srgbClr val="000000"/>
                  </a:solidFill>
                </a:rPr>
                <a:t>ออกหนังสือรับรอง</a:t>
              </a:r>
              <a:br>
                <a:rPr lang="th-TH" sz="2000" b="1" dirty="0">
                  <a:solidFill>
                    <a:srgbClr val="000000"/>
                  </a:solidFill>
                </a:rPr>
              </a:br>
              <a:r>
                <a:rPr lang="th-TH" sz="2000" b="1" dirty="0">
                  <a:solidFill>
                    <a:srgbClr val="000000"/>
                  </a:solidFill>
                </a:rPr>
                <a:t>การขึ้นทะเบียน</a:t>
              </a:r>
              <a:br>
                <a:rPr lang="th-TH" sz="2000" b="1" dirty="0">
                  <a:solidFill>
                    <a:srgbClr val="000000"/>
                  </a:solidFill>
                </a:rPr>
              </a:br>
              <a:r>
                <a:rPr lang="th-TH" sz="2000" b="1" dirty="0">
                  <a:solidFill>
                    <a:srgbClr val="000000"/>
                  </a:solidFill>
                </a:rPr>
                <a:t>(มีอายุ 5 ปี)</a:t>
              </a:r>
              <a:endParaRPr lang="en-US" sz="2000" b="1" dirty="0">
                <a:solidFill>
                  <a:srgbClr val="000000"/>
                </a:solidFill>
              </a:endParaRPr>
            </a:p>
          </p:txBody>
        </p:sp>
        <p:sp>
          <p:nvSpPr>
            <p:cNvPr id="6" name="TextBox 5"/>
            <p:cNvSpPr txBox="1"/>
            <p:nvPr/>
          </p:nvSpPr>
          <p:spPr>
            <a:xfrm>
              <a:off x="7308304" y="1352454"/>
              <a:ext cx="1656184" cy="1015663"/>
            </a:xfrm>
            <a:prstGeom prst="rect">
              <a:avLst/>
            </a:prstGeom>
            <a:solidFill>
              <a:schemeClr val="accent1"/>
            </a:solidFill>
            <a:ln>
              <a:solidFill>
                <a:schemeClr val="tx1"/>
              </a:solidFill>
            </a:ln>
          </p:spPr>
          <p:txBody>
            <a:bodyPr wrap="square" rtlCol="0">
              <a:spAutoFit/>
            </a:bodyPr>
            <a:lstStyle/>
            <a:p>
              <a:pPr algn="ctr" fontAlgn="base">
                <a:spcBef>
                  <a:spcPct val="0"/>
                </a:spcBef>
                <a:spcAft>
                  <a:spcPct val="0"/>
                </a:spcAft>
              </a:pPr>
              <a:r>
                <a:rPr lang="th-TH" sz="2000" b="1" dirty="0">
                  <a:solidFill>
                    <a:srgbClr val="000000"/>
                  </a:solidFill>
                </a:rPr>
                <a:t>ออกบัตรประจำตัว</a:t>
              </a:r>
              <a:br>
                <a:rPr lang="th-TH" sz="2000" b="1" dirty="0">
                  <a:solidFill>
                    <a:srgbClr val="000000"/>
                  </a:solidFill>
                </a:rPr>
              </a:br>
              <a:r>
                <a:rPr lang="th-TH" sz="2000" b="1" dirty="0">
                  <a:solidFill>
                    <a:srgbClr val="000000"/>
                  </a:solidFill>
                </a:rPr>
                <a:t>ผู้ประเมิน</a:t>
              </a:r>
            </a:p>
            <a:p>
              <a:pPr algn="ctr" fontAlgn="base">
                <a:spcBef>
                  <a:spcPct val="0"/>
                </a:spcBef>
                <a:spcAft>
                  <a:spcPct val="0"/>
                </a:spcAft>
              </a:pPr>
              <a:r>
                <a:rPr lang="th-TH" sz="2000" b="1" dirty="0">
                  <a:solidFill>
                    <a:srgbClr val="000000"/>
                  </a:solidFill>
                </a:rPr>
                <a:t>(มีอายุ 5 ปี)</a:t>
              </a:r>
              <a:endParaRPr lang="en-US" sz="2000" b="1" dirty="0">
                <a:solidFill>
                  <a:srgbClr val="000000"/>
                </a:solidFill>
              </a:endParaRPr>
            </a:p>
          </p:txBody>
        </p:sp>
        <p:cxnSp>
          <p:nvCxnSpPr>
            <p:cNvPr id="41" name="Straight Connector 40"/>
            <p:cNvCxnSpPr/>
            <p:nvPr/>
          </p:nvCxnSpPr>
          <p:spPr>
            <a:xfrm>
              <a:off x="4393798" y="2510148"/>
              <a:ext cx="3850610"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8244408" y="2324304"/>
              <a:ext cx="0" cy="194470"/>
            </a:xfrm>
            <a:prstGeom prst="straightConnector1">
              <a:avLst/>
            </a:prstGeom>
            <a:ln w="19050">
              <a:solidFill>
                <a:srgbClr val="00206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H="1" flipV="1">
              <a:off x="4386714" y="1761190"/>
              <a:ext cx="7084" cy="740332"/>
            </a:xfrm>
            <a:prstGeom prst="straightConnector1">
              <a:avLst/>
            </a:prstGeom>
            <a:ln w="19050">
              <a:solidFill>
                <a:srgbClr val="00206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11" idx="0"/>
              <a:endCxn id="5" idx="2"/>
            </p:cNvCxnSpPr>
            <p:nvPr/>
          </p:nvCxnSpPr>
          <p:spPr>
            <a:xfrm flipH="1" flipV="1">
              <a:off x="6296968" y="2358917"/>
              <a:ext cx="4724" cy="238205"/>
            </a:xfrm>
            <a:prstGeom prst="straightConnector1">
              <a:avLst/>
            </a:prstGeom>
            <a:ln w="19050">
              <a:solidFill>
                <a:srgbClr val="002060"/>
              </a:solidFill>
              <a:tailEnd type="triangle" w="lg" len="lg"/>
            </a:ln>
          </p:spPr>
          <p:style>
            <a:lnRef idx="1">
              <a:schemeClr val="accent1"/>
            </a:lnRef>
            <a:fillRef idx="0">
              <a:schemeClr val="accent1"/>
            </a:fillRef>
            <a:effectRef idx="0">
              <a:schemeClr val="accent1"/>
            </a:effectRef>
            <a:fontRef idx="minor">
              <a:schemeClr val="tx1"/>
            </a:fontRef>
          </p:style>
        </p:cxnSp>
      </p:grpSp>
      <p:grpSp>
        <p:nvGrpSpPr>
          <p:cNvPr id="89" name="Group 88"/>
          <p:cNvGrpSpPr/>
          <p:nvPr/>
        </p:nvGrpSpPr>
        <p:grpSpPr>
          <a:xfrm>
            <a:off x="4699490" y="3285354"/>
            <a:ext cx="2443206" cy="2293226"/>
            <a:chOff x="3887062" y="2946498"/>
            <a:chExt cx="2443206" cy="2590487"/>
          </a:xfrm>
        </p:grpSpPr>
        <p:sp>
          <p:nvSpPr>
            <p:cNvPr id="7" name="TextBox 6"/>
            <p:cNvSpPr txBox="1"/>
            <p:nvPr/>
          </p:nvSpPr>
          <p:spPr>
            <a:xfrm>
              <a:off x="4386714" y="4037002"/>
              <a:ext cx="1652736" cy="451974"/>
            </a:xfrm>
            <a:prstGeom prst="rect">
              <a:avLst/>
            </a:prstGeom>
            <a:solidFill>
              <a:srgbClr val="FFCCFF"/>
            </a:solidFill>
            <a:ln>
              <a:solidFill>
                <a:schemeClr val="tx1"/>
              </a:solidFill>
            </a:ln>
          </p:spPr>
          <p:txBody>
            <a:bodyPr wrap="square" rtlCol="0">
              <a:spAutoFit/>
            </a:bodyPr>
            <a:lstStyle/>
            <a:p>
              <a:pPr algn="ctr" fontAlgn="base">
                <a:spcBef>
                  <a:spcPct val="0"/>
                </a:spcBef>
                <a:spcAft>
                  <a:spcPct val="0"/>
                </a:spcAft>
              </a:pPr>
              <a:r>
                <a:rPr lang="th-TH" sz="2000" b="1" dirty="0">
                  <a:solidFill>
                    <a:srgbClr val="000000"/>
                  </a:solidFill>
                  <a:latin typeface="AngsanaUPC" panose="02020603050405020304" pitchFamily="18" charset="-34"/>
                  <a:cs typeface="AngsanaUPC" panose="02020603050405020304" pitchFamily="18" charset="-34"/>
                </a:rPr>
                <a:t>นายทะเบียน</a:t>
              </a:r>
              <a:endParaRPr lang="en-US" sz="2000" b="1" dirty="0">
                <a:solidFill>
                  <a:srgbClr val="000000"/>
                </a:solidFill>
                <a:latin typeface="AngsanaUPC" panose="02020603050405020304" pitchFamily="18" charset="-34"/>
                <a:cs typeface="AngsanaUPC" panose="02020603050405020304" pitchFamily="18" charset="-34"/>
              </a:endParaRPr>
            </a:p>
          </p:txBody>
        </p:sp>
        <p:sp>
          <p:nvSpPr>
            <p:cNvPr id="10" name="TextBox 9"/>
            <p:cNvSpPr txBox="1"/>
            <p:nvPr/>
          </p:nvSpPr>
          <p:spPr>
            <a:xfrm>
              <a:off x="4391980" y="3340233"/>
              <a:ext cx="1652736" cy="417207"/>
            </a:xfrm>
            <a:prstGeom prst="rect">
              <a:avLst/>
            </a:prstGeom>
            <a:solidFill>
              <a:srgbClr val="FFCCFF"/>
            </a:solidFill>
            <a:ln>
              <a:solidFill>
                <a:schemeClr val="tx1"/>
              </a:solidFill>
            </a:ln>
          </p:spPr>
          <p:txBody>
            <a:bodyPr wrap="square" rtlCol="0">
              <a:spAutoFit/>
            </a:bodyPr>
            <a:lstStyle/>
            <a:p>
              <a:pPr algn="ctr" fontAlgn="base">
                <a:spcBef>
                  <a:spcPct val="0"/>
                </a:spcBef>
                <a:spcAft>
                  <a:spcPct val="0"/>
                </a:spcAft>
              </a:pPr>
              <a:r>
                <a:rPr lang="th-TH" sz="1800" b="1" dirty="0">
                  <a:solidFill>
                    <a:srgbClr val="000000"/>
                  </a:solidFill>
                  <a:latin typeface="AngsanaUPC" panose="02020603050405020304" pitchFamily="18" charset="-34"/>
                  <a:cs typeface="AngsanaUPC" panose="02020603050405020304" pitchFamily="18" charset="-34"/>
                </a:rPr>
                <a:t>ตรวจสอบคุณสมบัติ</a:t>
              </a:r>
              <a:endParaRPr lang="en-US" sz="1800" b="1" dirty="0">
                <a:solidFill>
                  <a:srgbClr val="000000"/>
                </a:solidFill>
                <a:latin typeface="AngsanaUPC" panose="02020603050405020304" pitchFamily="18" charset="-34"/>
                <a:cs typeface="AngsanaUPC" panose="02020603050405020304" pitchFamily="18" charset="-34"/>
              </a:endParaRPr>
            </a:p>
          </p:txBody>
        </p:sp>
        <p:sp>
          <p:nvSpPr>
            <p:cNvPr id="12" name="TextBox 11"/>
            <p:cNvSpPr txBox="1"/>
            <p:nvPr/>
          </p:nvSpPr>
          <p:spPr>
            <a:xfrm>
              <a:off x="4393798" y="4737339"/>
              <a:ext cx="1652736" cy="799646"/>
            </a:xfrm>
            <a:prstGeom prst="rect">
              <a:avLst/>
            </a:prstGeom>
            <a:solidFill>
              <a:srgbClr val="FFCCFF"/>
            </a:solidFill>
            <a:ln>
              <a:solidFill>
                <a:schemeClr val="tx1"/>
              </a:solidFill>
            </a:ln>
          </p:spPr>
          <p:txBody>
            <a:bodyPr wrap="square" rtlCol="0">
              <a:spAutoFit/>
            </a:bodyPr>
            <a:lstStyle/>
            <a:p>
              <a:pPr algn="ctr" fontAlgn="base">
                <a:spcBef>
                  <a:spcPct val="0"/>
                </a:spcBef>
                <a:spcAft>
                  <a:spcPct val="0"/>
                </a:spcAft>
              </a:pPr>
              <a:r>
                <a:rPr lang="th-TH" sz="2000" b="1" dirty="0">
                  <a:solidFill>
                    <a:srgbClr val="000000"/>
                  </a:solidFill>
                  <a:latin typeface="AngsanaUPC" panose="02020603050405020304" pitchFamily="18" charset="-34"/>
                  <a:cs typeface="AngsanaUPC" panose="02020603050405020304" pitchFamily="18" charset="-34"/>
                </a:rPr>
                <a:t>ยื่นคำขอ</a:t>
              </a:r>
              <a:br>
                <a:rPr lang="th-TH" sz="2000" b="1" dirty="0">
                  <a:solidFill>
                    <a:srgbClr val="000000"/>
                  </a:solidFill>
                  <a:latin typeface="AngsanaUPC" panose="02020603050405020304" pitchFamily="18" charset="-34"/>
                  <a:cs typeface="AngsanaUPC" panose="02020603050405020304" pitchFamily="18" charset="-34"/>
                </a:rPr>
              </a:br>
              <a:r>
                <a:rPr lang="th-TH" sz="2000" b="1" dirty="0">
                  <a:solidFill>
                    <a:srgbClr val="000000"/>
                  </a:solidFill>
                  <a:latin typeface="AngsanaUPC" panose="02020603050405020304" pitchFamily="18" charset="-34"/>
                  <a:cs typeface="AngsanaUPC" panose="02020603050405020304" pitchFamily="18" charset="-34"/>
                </a:rPr>
                <a:t>(แบบ </a:t>
              </a:r>
              <a:r>
                <a:rPr lang="th-TH" sz="2000" b="1" dirty="0" err="1">
                  <a:solidFill>
                    <a:srgbClr val="000000"/>
                  </a:solidFill>
                  <a:latin typeface="AngsanaUPC" panose="02020603050405020304" pitchFamily="18" charset="-34"/>
                  <a:cs typeface="AngsanaUPC" panose="02020603050405020304" pitchFamily="18" charset="-34"/>
                </a:rPr>
                <a:t>คร</a:t>
              </a:r>
              <a:r>
                <a:rPr lang="th-TH" sz="2000" b="1" dirty="0">
                  <a:solidFill>
                    <a:srgbClr val="000000"/>
                  </a:solidFill>
                  <a:latin typeface="AngsanaUPC" panose="02020603050405020304" pitchFamily="18" charset="-34"/>
                  <a:cs typeface="AngsanaUPC" panose="02020603050405020304" pitchFamily="18" charset="-34"/>
                </a:rPr>
                <a:t>.18)</a:t>
              </a:r>
            </a:p>
          </p:txBody>
        </p:sp>
        <p:cxnSp>
          <p:nvCxnSpPr>
            <p:cNvPr id="29" name="Straight Arrow Connector 28"/>
            <p:cNvCxnSpPr>
              <a:stCxn id="7" idx="0"/>
              <a:endCxn id="10" idx="2"/>
            </p:cNvCxnSpPr>
            <p:nvPr/>
          </p:nvCxnSpPr>
          <p:spPr>
            <a:xfrm flipV="1">
              <a:off x="5213082" y="3757440"/>
              <a:ext cx="5266" cy="279562"/>
            </a:xfrm>
            <a:prstGeom prst="straightConnector1">
              <a:avLst/>
            </a:prstGeom>
            <a:ln w="19050">
              <a:solidFill>
                <a:srgbClr val="00206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12" idx="0"/>
              <a:endCxn id="7" idx="2"/>
            </p:cNvCxnSpPr>
            <p:nvPr/>
          </p:nvCxnSpPr>
          <p:spPr>
            <a:xfrm flipH="1" flipV="1">
              <a:off x="5213082" y="4488977"/>
              <a:ext cx="7084" cy="248362"/>
            </a:xfrm>
            <a:prstGeom prst="straightConnector1">
              <a:avLst/>
            </a:prstGeom>
            <a:ln w="19050">
              <a:solidFill>
                <a:srgbClr val="00206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3887062" y="3140968"/>
              <a:ext cx="2432041"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V="1">
              <a:off x="5210018" y="3127250"/>
              <a:ext cx="0" cy="194470"/>
            </a:xfrm>
            <a:prstGeom prst="straightConnector1">
              <a:avLst/>
            </a:prstGeom>
            <a:ln w="19050">
              <a:solidFill>
                <a:srgbClr val="00206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V="1">
              <a:off x="3887062" y="2946498"/>
              <a:ext cx="0" cy="194470"/>
            </a:xfrm>
            <a:prstGeom prst="straightConnector1">
              <a:avLst/>
            </a:prstGeom>
            <a:ln w="19050">
              <a:solidFill>
                <a:srgbClr val="00206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V="1">
              <a:off x="6330268" y="2946498"/>
              <a:ext cx="0" cy="194470"/>
            </a:xfrm>
            <a:prstGeom prst="straightConnector1">
              <a:avLst/>
            </a:prstGeom>
            <a:ln w="19050">
              <a:solidFill>
                <a:srgbClr val="002060"/>
              </a:solidFill>
              <a:tailEnd type="triangle" w="lg" len="lg"/>
            </a:ln>
          </p:spPr>
          <p:style>
            <a:lnRef idx="1">
              <a:schemeClr val="accent1"/>
            </a:lnRef>
            <a:fillRef idx="0">
              <a:schemeClr val="accent1"/>
            </a:fillRef>
            <a:effectRef idx="0">
              <a:schemeClr val="accent1"/>
            </a:effectRef>
            <a:fontRef idx="minor">
              <a:schemeClr val="tx1"/>
            </a:fontRef>
          </p:style>
        </p:cxnSp>
      </p:grpSp>
      <p:cxnSp>
        <p:nvCxnSpPr>
          <p:cNvPr id="84" name="Straight Arrow Connector 83"/>
          <p:cNvCxnSpPr/>
          <p:nvPr/>
        </p:nvCxnSpPr>
        <p:spPr>
          <a:xfrm flipH="1">
            <a:off x="6833546" y="5116823"/>
            <a:ext cx="426422" cy="0"/>
          </a:xfrm>
          <a:prstGeom prst="straightConnector1">
            <a:avLst/>
          </a:prstGeom>
          <a:ln w="6985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956067" y="4757299"/>
            <a:ext cx="1702833" cy="830997"/>
          </a:xfrm>
          <a:prstGeom prst="rect">
            <a:avLst/>
          </a:prstGeom>
          <a:solidFill>
            <a:srgbClr val="92D050"/>
          </a:solidFill>
          <a:ln w="22225">
            <a:solidFill>
              <a:srgbClr val="006600"/>
            </a:solidFill>
          </a:ln>
        </p:spPr>
        <p:txBody>
          <a:bodyPr wrap="square" rtlCol="0">
            <a:spAutoFit/>
          </a:bodyPr>
          <a:lstStyle/>
          <a:p>
            <a:pPr algn="ctr" fontAlgn="base">
              <a:spcBef>
                <a:spcPct val="0"/>
              </a:spcBef>
              <a:spcAft>
                <a:spcPct val="0"/>
              </a:spcAft>
            </a:pPr>
            <a:r>
              <a:rPr lang="th-TH" sz="1600" b="1" dirty="0">
                <a:solidFill>
                  <a:srgbClr val="000000"/>
                </a:solidFill>
                <a:latin typeface="AngsanaUPC" panose="02020603050405020304" pitchFamily="18" charset="-34"/>
                <a:cs typeface="AngsanaUPC" panose="02020603050405020304" pitchFamily="18" charset="-34"/>
              </a:rPr>
              <a:t>มีประสบการณ์การทำงาน</a:t>
            </a:r>
            <a:br>
              <a:rPr lang="th-TH" sz="1600" b="1" dirty="0">
                <a:solidFill>
                  <a:srgbClr val="000000"/>
                </a:solidFill>
                <a:latin typeface="AngsanaUPC" panose="02020603050405020304" pitchFamily="18" charset="-34"/>
                <a:cs typeface="AngsanaUPC" panose="02020603050405020304" pitchFamily="18" charset="-34"/>
              </a:rPr>
            </a:br>
            <a:r>
              <a:rPr lang="th-TH" sz="1600" b="1" dirty="0">
                <a:solidFill>
                  <a:srgbClr val="000000"/>
                </a:solidFill>
                <a:latin typeface="AngsanaUPC" panose="02020603050405020304" pitchFamily="18" charset="-34"/>
                <a:cs typeface="AngsanaUPC" panose="02020603050405020304" pitchFamily="18" charset="-34"/>
              </a:rPr>
              <a:t>สาขาอาชีพที่เกี่ยวข้อง </a:t>
            </a:r>
            <a:br>
              <a:rPr lang="th-TH" sz="1600" b="1" dirty="0">
                <a:solidFill>
                  <a:srgbClr val="000000"/>
                </a:solidFill>
                <a:latin typeface="AngsanaUPC" panose="02020603050405020304" pitchFamily="18" charset="-34"/>
                <a:cs typeface="AngsanaUPC" panose="02020603050405020304" pitchFamily="18" charset="-34"/>
              </a:rPr>
            </a:br>
            <a:r>
              <a:rPr lang="th-TH" sz="1600" b="1" dirty="0">
                <a:solidFill>
                  <a:srgbClr val="000000"/>
                </a:solidFill>
                <a:latin typeface="AngsanaUPC" panose="02020603050405020304" pitchFamily="18" charset="-34"/>
                <a:cs typeface="AngsanaUPC" panose="02020603050405020304" pitchFamily="18" charset="-34"/>
              </a:rPr>
              <a:t>ไม่น้อยกว่า 5 ปี</a:t>
            </a:r>
          </a:p>
        </p:txBody>
      </p:sp>
      <p:sp>
        <p:nvSpPr>
          <p:cNvPr id="90" name="Up Arrow 89"/>
          <p:cNvSpPr/>
          <p:nvPr/>
        </p:nvSpPr>
        <p:spPr>
          <a:xfrm rot="16200000">
            <a:off x="8600995" y="4960523"/>
            <a:ext cx="288032" cy="312602"/>
          </a:xfrm>
          <a:prstGeom prst="upArrow">
            <a:avLst/>
          </a:prstGeom>
          <a:solidFill>
            <a:srgbClr val="92D050"/>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srgbClr val="FFFFFF"/>
              </a:solidFill>
            </a:endParaRPr>
          </a:p>
        </p:txBody>
      </p:sp>
      <p:grpSp>
        <p:nvGrpSpPr>
          <p:cNvPr id="18" name="Group 17"/>
          <p:cNvGrpSpPr/>
          <p:nvPr/>
        </p:nvGrpSpPr>
        <p:grpSpPr>
          <a:xfrm>
            <a:off x="7286539" y="4581955"/>
            <a:ext cx="1221278" cy="1163103"/>
            <a:chOff x="1355196" y="4653136"/>
            <a:chExt cx="1056564" cy="864096"/>
          </a:xfrm>
        </p:grpSpPr>
        <p:sp>
          <p:nvSpPr>
            <p:cNvPr id="13" name="Oval 12"/>
            <p:cNvSpPr/>
            <p:nvPr/>
          </p:nvSpPr>
          <p:spPr>
            <a:xfrm>
              <a:off x="1355196" y="4653136"/>
              <a:ext cx="1056564" cy="864096"/>
            </a:xfrm>
            <a:prstGeom prst="ellipse">
              <a:avLst/>
            </a:prstGeom>
            <a:solidFill>
              <a:srgbClr val="CCFFFF"/>
            </a:solidFill>
            <a:ln w="635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srgbClr val="FFFFFF"/>
                </a:solidFill>
              </a:endParaRPr>
            </a:p>
          </p:txBody>
        </p:sp>
        <p:sp>
          <p:nvSpPr>
            <p:cNvPr id="14" name="TextBox 13"/>
            <p:cNvSpPr txBox="1"/>
            <p:nvPr/>
          </p:nvSpPr>
          <p:spPr>
            <a:xfrm>
              <a:off x="1482549" y="4707308"/>
              <a:ext cx="781364" cy="685963"/>
            </a:xfrm>
            <a:prstGeom prst="rect">
              <a:avLst/>
            </a:prstGeom>
            <a:noFill/>
          </p:spPr>
          <p:txBody>
            <a:bodyPr wrap="square" rtlCol="0">
              <a:spAutoFit/>
            </a:bodyPr>
            <a:lstStyle/>
            <a:p>
              <a:pPr algn="ctr" fontAlgn="base">
                <a:spcBef>
                  <a:spcPct val="0"/>
                </a:spcBef>
                <a:spcAft>
                  <a:spcPct val="0"/>
                </a:spcAft>
              </a:pPr>
              <a:r>
                <a:rPr lang="th-TH" sz="1800" b="1" dirty="0">
                  <a:solidFill>
                    <a:srgbClr val="000000"/>
                  </a:solidFill>
                </a:rPr>
                <a:t>คุณสมบัติ</a:t>
              </a:r>
              <a:br>
                <a:rPr lang="th-TH" sz="1800" b="1" dirty="0">
                  <a:solidFill>
                    <a:srgbClr val="000000"/>
                  </a:solidFill>
                </a:rPr>
              </a:br>
              <a:r>
                <a:rPr lang="th-TH" sz="1800" b="1" dirty="0">
                  <a:solidFill>
                    <a:srgbClr val="000000"/>
                  </a:solidFill>
                </a:rPr>
                <a:t>ของ</a:t>
              </a:r>
            </a:p>
            <a:p>
              <a:pPr algn="ctr" fontAlgn="base">
                <a:spcBef>
                  <a:spcPct val="0"/>
                </a:spcBef>
                <a:spcAft>
                  <a:spcPct val="0"/>
                </a:spcAft>
              </a:pPr>
              <a:r>
                <a:rPr lang="th-TH" sz="1800" b="1" dirty="0">
                  <a:solidFill>
                    <a:srgbClr val="000000"/>
                  </a:solidFill>
                </a:rPr>
                <a:t>ผู้ประเมิน</a:t>
              </a:r>
              <a:endParaRPr lang="en-US" sz="1800" b="1" dirty="0">
                <a:solidFill>
                  <a:srgbClr val="000000"/>
                </a:solidFill>
              </a:endParaRPr>
            </a:p>
          </p:txBody>
        </p:sp>
      </p:grpSp>
      <p:sp>
        <p:nvSpPr>
          <p:cNvPr id="15" name="TextBox 14"/>
          <p:cNvSpPr txBox="1"/>
          <p:nvPr/>
        </p:nvSpPr>
        <p:spPr>
          <a:xfrm>
            <a:off x="7087767" y="3665947"/>
            <a:ext cx="1715084" cy="584775"/>
          </a:xfrm>
          <a:prstGeom prst="rect">
            <a:avLst/>
          </a:prstGeom>
          <a:solidFill>
            <a:srgbClr val="92D050"/>
          </a:solidFill>
          <a:ln w="22225">
            <a:solidFill>
              <a:srgbClr val="006600"/>
            </a:solidFill>
          </a:ln>
        </p:spPr>
        <p:txBody>
          <a:bodyPr wrap="square" rtlCol="0">
            <a:spAutoFit/>
          </a:bodyPr>
          <a:lstStyle/>
          <a:p>
            <a:pPr algn="ctr" fontAlgn="base">
              <a:spcBef>
                <a:spcPct val="0"/>
              </a:spcBef>
              <a:spcAft>
                <a:spcPct val="0"/>
              </a:spcAft>
            </a:pPr>
            <a:r>
              <a:rPr lang="th-TH" sz="1600" b="1" dirty="0">
                <a:solidFill>
                  <a:srgbClr val="000000"/>
                </a:solidFill>
                <a:latin typeface="AngsanaUPC" panose="02020603050405020304" pitchFamily="18" charset="-34"/>
                <a:cs typeface="AngsanaUPC" panose="02020603050405020304" pitchFamily="18" charset="-34"/>
              </a:rPr>
              <a:t>ผ่านการฝึกอบรมหลักสูตร</a:t>
            </a:r>
            <a:br>
              <a:rPr lang="th-TH" sz="1600" b="1" dirty="0">
                <a:solidFill>
                  <a:srgbClr val="000000"/>
                </a:solidFill>
                <a:latin typeface="AngsanaUPC" panose="02020603050405020304" pitchFamily="18" charset="-34"/>
                <a:cs typeface="AngsanaUPC" panose="02020603050405020304" pitchFamily="18" charset="-34"/>
              </a:rPr>
            </a:br>
            <a:r>
              <a:rPr lang="th-TH" sz="1600" b="1" dirty="0">
                <a:solidFill>
                  <a:srgbClr val="000000"/>
                </a:solidFill>
                <a:latin typeface="AngsanaUPC" panose="02020603050405020304" pitchFamily="18" charset="-34"/>
                <a:cs typeface="AngsanaUPC" panose="02020603050405020304" pitchFamily="18" charset="-34"/>
              </a:rPr>
              <a:t>การเป็นผู้ประเมิน</a:t>
            </a:r>
          </a:p>
        </p:txBody>
      </p:sp>
      <p:sp>
        <p:nvSpPr>
          <p:cNvPr id="17" name="TextBox 16"/>
          <p:cNvSpPr txBox="1"/>
          <p:nvPr/>
        </p:nvSpPr>
        <p:spPr>
          <a:xfrm>
            <a:off x="6846730" y="6166567"/>
            <a:ext cx="2152468" cy="523220"/>
          </a:xfrm>
          <a:prstGeom prst="rect">
            <a:avLst/>
          </a:prstGeom>
          <a:solidFill>
            <a:srgbClr val="92D050"/>
          </a:solidFill>
          <a:ln w="22225">
            <a:solidFill>
              <a:srgbClr val="006600"/>
            </a:solidFill>
          </a:ln>
        </p:spPr>
        <p:txBody>
          <a:bodyPr wrap="square" rtlCol="0">
            <a:spAutoFit/>
          </a:bodyPr>
          <a:lstStyle/>
          <a:p>
            <a:pPr algn="ctr" fontAlgn="base">
              <a:spcBef>
                <a:spcPct val="0"/>
              </a:spcBef>
              <a:spcAft>
                <a:spcPct val="0"/>
              </a:spcAft>
            </a:pPr>
            <a:r>
              <a:rPr lang="th-TH" sz="1400" b="1" dirty="0">
                <a:solidFill>
                  <a:srgbClr val="000000"/>
                </a:solidFill>
                <a:latin typeface="AngsanaUPC" panose="02020603050405020304" pitchFamily="18" charset="-34"/>
                <a:cs typeface="AngsanaUPC" panose="02020603050405020304" pitchFamily="18" charset="-34"/>
              </a:rPr>
              <a:t>จบ ป.ตรีหรือผ่านการทดสอบมาตรฐานฯ สาขาอาชีพที่เกี่ยวข้อง</a:t>
            </a:r>
          </a:p>
        </p:txBody>
      </p:sp>
      <p:sp>
        <p:nvSpPr>
          <p:cNvPr id="86" name="Up Arrow 85"/>
          <p:cNvSpPr/>
          <p:nvPr/>
        </p:nvSpPr>
        <p:spPr>
          <a:xfrm rot="10800000">
            <a:off x="7778969" y="4329493"/>
            <a:ext cx="288032" cy="200055"/>
          </a:xfrm>
          <a:prstGeom prst="upArrow">
            <a:avLst/>
          </a:prstGeom>
          <a:solidFill>
            <a:srgbClr val="92D050"/>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srgbClr val="FFFFFF"/>
              </a:solidFill>
            </a:endParaRPr>
          </a:p>
        </p:txBody>
      </p:sp>
      <p:sp>
        <p:nvSpPr>
          <p:cNvPr id="91" name="Up Arrow 90"/>
          <p:cNvSpPr/>
          <p:nvPr/>
        </p:nvSpPr>
        <p:spPr>
          <a:xfrm>
            <a:off x="7775821" y="5804360"/>
            <a:ext cx="288032" cy="310450"/>
          </a:xfrm>
          <a:prstGeom prst="upArrow">
            <a:avLst/>
          </a:prstGeom>
          <a:solidFill>
            <a:srgbClr val="92D050"/>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srgbClr val="FFFFFF"/>
              </a:solidFill>
            </a:endParaRPr>
          </a:p>
        </p:txBody>
      </p:sp>
      <p:sp>
        <p:nvSpPr>
          <p:cNvPr id="102" name="TextBox 101"/>
          <p:cNvSpPr txBox="1"/>
          <p:nvPr/>
        </p:nvSpPr>
        <p:spPr>
          <a:xfrm>
            <a:off x="1726764" y="4788077"/>
            <a:ext cx="1652736" cy="707886"/>
          </a:xfrm>
          <a:prstGeom prst="rect">
            <a:avLst/>
          </a:prstGeom>
          <a:solidFill>
            <a:srgbClr val="FFCCFF"/>
          </a:solidFill>
          <a:ln>
            <a:solidFill>
              <a:schemeClr val="tx1"/>
            </a:solidFill>
          </a:ln>
        </p:spPr>
        <p:txBody>
          <a:bodyPr wrap="square" rtlCol="0">
            <a:spAutoFit/>
          </a:bodyPr>
          <a:lstStyle/>
          <a:p>
            <a:pPr algn="ctr" fontAlgn="base">
              <a:spcBef>
                <a:spcPct val="0"/>
              </a:spcBef>
              <a:spcAft>
                <a:spcPct val="0"/>
              </a:spcAft>
            </a:pPr>
            <a:r>
              <a:rPr lang="th-TH" sz="2000" b="1" dirty="0">
                <a:solidFill>
                  <a:srgbClr val="000000"/>
                </a:solidFill>
              </a:rPr>
              <a:t>สร้างคุณสมบัติให้ถูกต้องครบถ้วน</a:t>
            </a:r>
          </a:p>
        </p:txBody>
      </p:sp>
      <p:cxnSp>
        <p:nvCxnSpPr>
          <p:cNvPr id="1031" name="Straight Arrow Connector 1030"/>
          <p:cNvCxnSpPr/>
          <p:nvPr/>
        </p:nvCxnSpPr>
        <p:spPr>
          <a:xfrm>
            <a:off x="2445717" y="3302119"/>
            <a:ext cx="0" cy="1485958"/>
          </a:xfrm>
          <a:prstGeom prst="straightConnector1">
            <a:avLst/>
          </a:prstGeom>
          <a:ln w="19050">
            <a:solidFill>
              <a:schemeClr val="accent6">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33" name="Straight Arrow Connector 1032"/>
          <p:cNvCxnSpPr>
            <a:stCxn id="102" idx="3"/>
            <a:endCxn id="12" idx="1"/>
          </p:cNvCxnSpPr>
          <p:nvPr/>
        </p:nvCxnSpPr>
        <p:spPr>
          <a:xfrm>
            <a:off x="3379500" y="5142020"/>
            <a:ext cx="1826726" cy="82617"/>
          </a:xfrm>
          <a:prstGeom prst="straightConnector1">
            <a:avLst/>
          </a:prstGeom>
          <a:ln w="19050">
            <a:solidFill>
              <a:schemeClr val="accent6">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2550544" y="5840084"/>
            <a:ext cx="3355676" cy="897147"/>
          </a:xfrm>
          <a:prstGeom prst="rect">
            <a:avLst/>
          </a:prstGeom>
          <a:solidFill>
            <a:srgbClr val="FFFF99"/>
          </a:solidFill>
          <a:ln>
            <a:solidFill>
              <a:srgbClr val="FF99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base">
              <a:spcBef>
                <a:spcPct val="0"/>
              </a:spcBef>
              <a:spcAft>
                <a:spcPct val="0"/>
              </a:spcAft>
            </a:pPr>
            <a:r>
              <a:rPr lang="th-TH" sz="1600" b="1" dirty="0">
                <a:solidFill>
                  <a:srgbClr val="000000"/>
                </a:solidFill>
              </a:rPr>
              <a:t>ผู้ประเมิน </a:t>
            </a:r>
            <a:r>
              <a:rPr lang="en-US" sz="1600" b="1" dirty="0">
                <a:solidFill>
                  <a:srgbClr val="000000"/>
                </a:solidFill>
              </a:rPr>
              <a:t>: </a:t>
            </a:r>
            <a:r>
              <a:rPr lang="th-TH" sz="1600" b="1" dirty="0">
                <a:solidFill>
                  <a:srgbClr val="000000"/>
                </a:solidFill>
              </a:rPr>
              <a:t>บุคคลซึ่งได้รับการขึ้นทะเบียนให้ทำ          </a:t>
            </a:r>
          </a:p>
          <a:p>
            <a:pPr algn="ctr" fontAlgn="base">
              <a:spcBef>
                <a:spcPct val="0"/>
              </a:spcBef>
              <a:spcAft>
                <a:spcPct val="0"/>
              </a:spcAft>
            </a:pPr>
            <a:r>
              <a:rPr lang="th-TH" sz="1600" b="1" dirty="0">
                <a:solidFill>
                  <a:srgbClr val="000000"/>
                </a:solidFill>
              </a:rPr>
              <a:t>                   หน้าที่ประเมินผู้ขอหนังสือรับรองความรู้ความสามารถ</a:t>
            </a:r>
            <a:endParaRPr lang="en-US" sz="1600" b="1" dirty="0">
              <a:solidFill>
                <a:srgbClr val="000000"/>
              </a:solidFill>
            </a:endParaRPr>
          </a:p>
        </p:txBody>
      </p:sp>
    </p:spTree>
    <p:extLst>
      <p:ext uri="{BB962C8B-B14F-4D97-AF65-F5344CB8AC3E}">
        <p14:creationId xmlns:p14="http://schemas.microsoft.com/office/powerpoint/2010/main" val="677593991"/>
      </p:ext>
    </p:extLst>
  </p:cSld>
  <p:clrMapOvr>
    <a:masterClrMapping/>
  </p:clrMapOvr>
  <p:transition spd="slow">
    <p:cove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กลุ่ม 2"/>
          <p:cNvGrpSpPr/>
          <p:nvPr/>
        </p:nvGrpSpPr>
        <p:grpSpPr>
          <a:xfrm>
            <a:off x="736979" y="260352"/>
            <a:ext cx="10645254" cy="6440701"/>
            <a:chOff x="736979" y="219407"/>
            <a:chExt cx="10645254" cy="6440701"/>
          </a:xfrm>
        </p:grpSpPr>
        <p:sp>
          <p:nvSpPr>
            <p:cNvPr id="67586" name="Rectangle 2"/>
            <p:cNvSpPr>
              <a:spLocks noChangeArrowheads="1"/>
            </p:cNvSpPr>
            <p:nvPr/>
          </p:nvSpPr>
          <p:spPr bwMode="auto">
            <a:xfrm>
              <a:off x="736979" y="260352"/>
              <a:ext cx="10645254" cy="6399756"/>
            </a:xfrm>
            <a:prstGeom prst="rect">
              <a:avLst/>
            </a:prstGeom>
            <a:noFill/>
            <a:ln w="28575">
              <a:solidFill>
                <a:srgbClr val="33CC33"/>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fontAlgn="base">
                <a:spcBef>
                  <a:spcPct val="20000"/>
                </a:spcBef>
                <a:spcAft>
                  <a:spcPct val="0"/>
                </a:spcAft>
                <a:buClrTx/>
                <a:buSzTx/>
                <a:buFontTx/>
                <a:buChar char="•"/>
              </a:pPr>
              <a:endParaRPr lang="th-TH" altLang="th-TH" sz="3200">
                <a:solidFill>
                  <a:prstClr val="black"/>
                </a:solidFill>
                <a:latin typeface="Arial" panose="020B0604020202020204" pitchFamily="34" charset="0"/>
              </a:endParaRPr>
            </a:p>
          </p:txBody>
        </p:sp>
        <p:sp>
          <p:nvSpPr>
            <p:cNvPr id="67587" name="Text Box 3"/>
            <p:cNvSpPr txBox="1">
              <a:spLocks noChangeArrowheads="1"/>
            </p:cNvSpPr>
            <p:nvPr/>
          </p:nvSpPr>
          <p:spPr bwMode="auto">
            <a:xfrm>
              <a:off x="5058324" y="219407"/>
              <a:ext cx="2081416"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ctr" eaLnBrk="0" fontAlgn="base" hangingPunct="0">
                <a:spcBef>
                  <a:spcPts val="0"/>
                </a:spcBef>
                <a:spcAft>
                  <a:spcPct val="0"/>
                </a:spcAft>
                <a:buClrTx/>
                <a:buSzTx/>
                <a:buFontTx/>
                <a:buNone/>
              </a:pPr>
              <a:r>
                <a:rPr lang="th-TH" altLang="th-TH" sz="2800" b="1" dirty="0">
                  <a:solidFill>
                    <a:srgbClr val="0000FF"/>
                  </a:solidFill>
                  <a:latin typeface="Angsana New" panose="02020603050405020304" pitchFamily="18" charset="-34"/>
                  <a:cs typeface="Angsana New" panose="02020603050405020304" pitchFamily="18" charset="-34"/>
                </a:rPr>
                <a:t>แบบวิเคราะห์งาน</a:t>
              </a:r>
            </a:p>
          </p:txBody>
        </p:sp>
        <p:grpSp>
          <p:nvGrpSpPr>
            <p:cNvPr id="2" name="กลุ่ม 1"/>
            <p:cNvGrpSpPr/>
            <p:nvPr/>
          </p:nvGrpSpPr>
          <p:grpSpPr>
            <a:xfrm>
              <a:off x="1051217" y="566734"/>
              <a:ext cx="9351142" cy="5711512"/>
              <a:chOff x="2158904" y="859900"/>
              <a:chExt cx="8124513" cy="5359606"/>
            </a:xfrm>
          </p:grpSpPr>
          <p:sp>
            <p:nvSpPr>
              <p:cNvPr id="67588" name="Text Box 4"/>
              <p:cNvSpPr txBox="1">
                <a:spLocks noChangeArrowheads="1"/>
              </p:cNvSpPr>
              <p:nvPr/>
            </p:nvSpPr>
            <p:spPr bwMode="auto">
              <a:xfrm>
                <a:off x="2663417" y="859900"/>
                <a:ext cx="7620000" cy="490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eaLnBrk="0" fontAlgn="base" hangingPunct="0">
                  <a:spcBef>
                    <a:spcPts val="0"/>
                  </a:spcBef>
                  <a:spcAft>
                    <a:spcPct val="0"/>
                  </a:spcAft>
                  <a:buClrTx/>
                  <a:buSzTx/>
                  <a:buFontTx/>
                  <a:buNone/>
                </a:pPr>
                <a:r>
                  <a:rPr lang="th-TH" altLang="th-TH" sz="2800" b="1" dirty="0">
                    <a:solidFill>
                      <a:srgbClr val="0000FF"/>
                    </a:solidFill>
                    <a:latin typeface="Angsana New" panose="02020603050405020304" pitchFamily="18" charset="-34"/>
                    <a:cs typeface="Angsana New" panose="02020603050405020304" pitchFamily="18" charset="-34"/>
                  </a:rPr>
                  <a:t>ตำแหน่ง พนักงานติดตั้งอุปกรณ์    ผู้ให้ข้อมูล นาย ก. วันที่วิเคราะห์ 23/06/50</a:t>
                </a:r>
              </a:p>
            </p:txBody>
          </p:sp>
          <p:sp>
            <p:nvSpPr>
              <p:cNvPr id="67589" name="Text Box 5"/>
              <p:cNvSpPr txBox="1">
                <a:spLocks noChangeArrowheads="1"/>
              </p:cNvSpPr>
              <p:nvPr/>
            </p:nvSpPr>
            <p:spPr bwMode="auto">
              <a:xfrm>
                <a:off x="2158904" y="1849454"/>
                <a:ext cx="2057400" cy="895321"/>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ts val="0"/>
                  </a:spcBef>
                  <a:spcAft>
                    <a:spcPct val="0"/>
                  </a:spcAft>
                  <a:buClrTx/>
                  <a:buSzTx/>
                  <a:buFontTx/>
                  <a:buNone/>
                </a:pPr>
                <a:r>
                  <a:rPr lang="th-TH" altLang="th-TH" b="1" dirty="0">
                    <a:solidFill>
                      <a:prstClr val="black"/>
                    </a:solidFill>
                    <a:latin typeface="Angsana New" panose="02020603050405020304" pitchFamily="18" charset="-34"/>
                    <a:cs typeface="Angsana New" panose="02020603050405020304" pitchFamily="18" charset="-34"/>
                  </a:rPr>
                  <a:t>ประกอบและ</a:t>
                </a:r>
                <a:r>
                  <a:rPr lang="th-TH" altLang="th-TH" b="1" dirty="0" smtClean="0">
                    <a:solidFill>
                      <a:prstClr val="black"/>
                    </a:solidFill>
                    <a:latin typeface="Angsana New" panose="02020603050405020304" pitchFamily="18" charset="-34"/>
                    <a:cs typeface="Angsana New" panose="02020603050405020304" pitchFamily="18" charset="-34"/>
                  </a:rPr>
                  <a:t>ติดตั้ง อุปกรณ์หลังคา</a:t>
                </a:r>
                <a:r>
                  <a:rPr lang="en-US" altLang="th-TH" b="1" dirty="0" smtClean="0">
                    <a:solidFill>
                      <a:prstClr val="black"/>
                    </a:solidFill>
                    <a:latin typeface="Angsana New" panose="02020603050405020304" pitchFamily="18" charset="-34"/>
                    <a:cs typeface="Angsana New" panose="02020603050405020304" pitchFamily="18" charset="-34"/>
                  </a:rPr>
                  <a:t>   </a:t>
                </a:r>
                <a:r>
                  <a:rPr lang="en-US" altLang="th-TH" sz="3200" b="1" dirty="0" smtClean="0">
                    <a:solidFill>
                      <a:srgbClr val="0070C0"/>
                    </a:solidFill>
                    <a:effectLst>
                      <a:outerShdw blurRad="38100" dist="38100" dir="2700000" algn="tl">
                        <a:srgbClr val="000000">
                          <a:alpha val="43137"/>
                        </a:srgbClr>
                      </a:outerShdw>
                    </a:effectLst>
                    <a:latin typeface="Angsana New" panose="02020603050405020304" pitchFamily="18" charset="-34"/>
                    <a:cs typeface="Angsana New" panose="02020603050405020304" pitchFamily="18" charset="-34"/>
                  </a:rPr>
                  <a:t>A</a:t>
                </a:r>
                <a:endParaRPr lang="th-TH" altLang="th-TH" b="1" dirty="0">
                  <a:solidFill>
                    <a:srgbClr val="0070C0"/>
                  </a:solidFill>
                  <a:effectLst>
                    <a:outerShdw blurRad="38100" dist="38100" dir="2700000" algn="tl">
                      <a:srgbClr val="000000">
                        <a:alpha val="43137"/>
                      </a:srgbClr>
                    </a:outerShdw>
                  </a:effectLst>
                  <a:latin typeface="Angsana New" panose="02020603050405020304" pitchFamily="18" charset="-34"/>
                  <a:cs typeface="Angsana New" panose="02020603050405020304" pitchFamily="18" charset="-34"/>
                </a:endParaRPr>
              </a:p>
            </p:txBody>
          </p:sp>
          <p:sp>
            <p:nvSpPr>
              <p:cNvPr id="67590" name="Text Box 6"/>
              <p:cNvSpPr txBox="1">
                <a:spLocks noChangeArrowheads="1"/>
              </p:cNvSpPr>
              <p:nvPr/>
            </p:nvSpPr>
            <p:spPr bwMode="auto">
              <a:xfrm>
                <a:off x="4597304" y="1912632"/>
                <a:ext cx="1308100" cy="60650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ts val="0"/>
                  </a:spcBef>
                  <a:spcAft>
                    <a:spcPct val="0"/>
                  </a:spcAft>
                  <a:buClrTx/>
                  <a:buSzTx/>
                  <a:buFontTx/>
                  <a:buNone/>
                </a:pPr>
                <a:r>
                  <a:rPr lang="th-TH" altLang="th-TH" sz="1800" b="1" dirty="0">
                    <a:solidFill>
                      <a:srgbClr val="0000FF"/>
                    </a:solidFill>
                    <a:latin typeface="AngsanaUPC" panose="02020603050405020304" pitchFamily="18" charset="-34"/>
                    <a:cs typeface="AngsanaUPC" panose="02020603050405020304" pitchFamily="18" charset="-34"/>
                  </a:rPr>
                  <a:t>ยกหลังคาขึ้น </a:t>
                </a:r>
                <a:r>
                  <a:rPr lang="en-US" altLang="th-TH" sz="1800" b="1" dirty="0">
                    <a:solidFill>
                      <a:srgbClr val="0000FF"/>
                    </a:solidFill>
                    <a:latin typeface="AngsanaUPC" panose="02020603050405020304" pitchFamily="18" charset="-34"/>
                    <a:cs typeface="AngsanaUPC" panose="02020603050405020304" pitchFamily="18" charset="-34"/>
                  </a:rPr>
                  <a:t>Roller   </a:t>
                </a:r>
              </a:p>
              <a:p>
                <a:pPr eaLnBrk="0" fontAlgn="base" hangingPunct="0">
                  <a:spcBef>
                    <a:spcPts val="0"/>
                  </a:spcBef>
                  <a:spcAft>
                    <a:spcPct val="0"/>
                  </a:spcAft>
                  <a:buClrTx/>
                  <a:buSzTx/>
                  <a:buFontTx/>
                  <a:buNone/>
                </a:pPr>
                <a:r>
                  <a:rPr lang="en-US" altLang="th-TH" sz="1800" b="1" dirty="0">
                    <a:solidFill>
                      <a:srgbClr val="0000FF"/>
                    </a:solidFill>
                    <a:latin typeface="AngsanaUPC" panose="02020603050405020304" pitchFamily="18" charset="-34"/>
                    <a:cs typeface="AngsanaUPC" panose="02020603050405020304" pitchFamily="18" charset="-34"/>
                  </a:rPr>
                  <a:t>    </a:t>
                </a:r>
                <a:r>
                  <a:rPr lang="en-US" altLang="th-TH" sz="1800" b="1" dirty="0" smtClean="0">
                    <a:solidFill>
                      <a:srgbClr val="0000FF"/>
                    </a:solidFill>
                    <a:latin typeface="AngsanaUPC" panose="02020603050405020304" pitchFamily="18" charset="-34"/>
                    <a:cs typeface="AngsanaUPC" panose="02020603050405020304" pitchFamily="18" charset="-34"/>
                  </a:rPr>
                  <a:t>                     </a:t>
                </a:r>
                <a:r>
                  <a:rPr lang="en-US" altLang="th-TH" sz="1800" b="1" dirty="0">
                    <a:solidFill>
                      <a:srgbClr val="0000FF"/>
                    </a:solidFill>
                    <a:latin typeface="AngsanaUPC" panose="02020603050405020304" pitchFamily="18" charset="-34"/>
                    <a:cs typeface="AngsanaUPC" panose="02020603050405020304" pitchFamily="18" charset="-34"/>
                  </a:rPr>
                  <a:t>A-1</a:t>
                </a:r>
                <a:endParaRPr lang="th-TH" altLang="th-TH" sz="1800" b="1" dirty="0">
                  <a:solidFill>
                    <a:srgbClr val="0000FF"/>
                  </a:solidFill>
                  <a:latin typeface="AngsanaUPC" panose="02020603050405020304" pitchFamily="18" charset="-34"/>
                  <a:cs typeface="AngsanaUPC" panose="02020603050405020304" pitchFamily="18" charset="-34"/>
                </a:endParaRPr>
              </a:p>
            </p:txBody>
          </p:sp>
          <p:sp>
            <p:nvSpPr>
              <p:cNvPr id="67591" name="Line 8"/>
              <p:cNvSpPr>
                <a:spLocks noChangeShapeType="1"/>
              </p:cNvSpPr>
              <p:nvPr/>
            </p:nvSpPr>
            <p:spPr bwMode="auto">
              <a:xfrm flipV="1">
                <a:off x="4224338" y="2297113"/>
                <a:ext cx="347662" cy="0"/>
              </a:xfrm>
              <a:prstGeom prst="line">
                <a:avLst/>
              </a:prstGeom>
              <a:noFill/>
              <a:ln w="88900" cap="rnd">
                <a:solidFill>
                  <a:srgbClr val="0070C0"/>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592" name="Line 9"/>
              <p:cNvSpPr>
                <a:spLocks noChangeShapeType="1"/>
              </p:cNvSpPr>
              <p:nvPr/>
            </p:nvSpPr>
            <p:spPr bwMode="auto">
              <a:xfrm>
                <a:off x="4224338" y="5013325"/>
                <a:ext cx="347662" cy="0"/>
              </a:xfrm>
              <a:prstGeom prst="line">
                <a:avLst/>
              </a:prstGeom>
              <a:noFill/>
              <a:ln w="76200" cap="rnd">
                <a:solidFill>
                  <a:srgbClr val="0070C0"/>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593" name="Rectangle 10"/>
              <p:cNvSpPr>
                <a:spLocks noChangeArrowheads="1"/>
              </p:cNvSpPr>
              <p:nvPr/>
            </p:nvSpPr>
            <p:spPr bwMode="auto">
              <a:xfrm>
                <a:off x="2424113" y="21336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fontAlgn="base">
                  <a:spcBef>
                    <a:spcPct val="20000"/>
                  </a:spcBef>
                  <a:spcAft>
                    <a:spcPct val="0"/>
                  </a:spcAft>
                  <a:buClrTx/>
                  <a:buSzTx/>
                  <a:buFontTx/>
                  <a:buChar char="•"/>
                </a:pPr>
                <a:endParaRPr lang="th-TH" altLang="th-TH" sz="3200">
                  <a:solidFill>
                    <a:prstClr val="black"/>
                  </a:solidFill>
                  <a:latin typeface="Arial" panose="020B0604020202020204" pitchFamily="34" charset="0"/>
                </a:endParaRPr>
              </a:p>
            </p:txBody>
          </p:sp>
          <p:sp>
            <p:nvSpPr>
              <p:cNvPr id="67596" name="Text Box 13"/>
              <p:cNvSpPr txBox="1">
                <a:spLocks noChangeArrowheads="1"/>
              </p:cNvSpPr>
              <p:nvPr/>
            </p:nvSpPr>
            <p:spPr bwMode="auto">
              <a:xfrm>
                <a:off x="2160492" y="1287241"/>
                <a:ext cx="8064500" cy="490982"/>
              </a:xfrm>
              <a:prstGeom prst="rect">
                <a:avLst/>
              </a:prstGeom>
              <a:solidFill>
                <a:schemeClr val="bg1"/>
              </a:solidFill>
              <a:ln w="25400">
                <a:solidFill>
                  <a:schemeClr val="tx1"/>
                </a:solidFill>
                <a:miter lim="800000"/>
                <a:headEnd/>
                <a:tailEnd/>
              </a:ln>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eaLnBrk="0" fontAlgn="base" hangingPunct="0">
                  <a:spcBef>
                    <a:spcPts val="0"/>
                  </a:spcBef>
                  <a:spcAft>
                    <a:spcPct val="0"/>
                  </a:spcAft>
                  <a:buClrTx/>
                  <a:buSzTx/>
                  <a:buFontTx/>
                  <a:buNone/>
                </a:pPr>
                <a:r>
                  <a:rPr lang="th-TH" altLang="th-TH" sz="2800" b="1" dirty="0">
                    <a:solidFill>
                      <a:srgbClr val="0000FF"/>
                    </a:solidFill>
                    <a:latin typeface="Angsana New" panose="02020603050405020304" pitchFamily="18" charset="-34"/>
                    <a:cs typeface="Angsana New" panose="02020603050405020304" pitchFamily="18" charset="-34"/>
                  </a:rPr>
                  <a:t>    งานหลัก </a:t>
                </a:r>
                <a:r>
                  <a:rPr lang="en-US" altLang="th-TH" sz="2800" b="1" dirty="0">
                    <a:solidFill>
                      <a:srgbClr val="0000FF"/>
                    </a:solidFill>
                    <a:latin typeface="Angsana New" panose="02020603050405020304" pitchFamily="18" charset="-34"/>
                    <a:cs typeface="Angsana New" panose="02020603050405020304" pitchFamily="18" charset="-34"/>
                  </a:rPr>
                  <a:t>(Duty)                                             </a:t>
                </a:r>
                <a:r>
                  <a:rPr lang="th-TH" altLang="th-TH" sz="2800" b="1" dirty="0">
                    <a:solidFill>
                      <a:srgbClr val="0000FF"/>
                    </a:solidFill>
                    <a:latin typeface="Angsana New" panose="02020603050405020304" pitchFamily="18" charset="-34"/>
                    <a:cs typeface="Angsana New" panose="02020603050405020304" pitchFamily="18" charset="-34"/>
                  </a:rPr>
                  <a:t>งานย่อย </a:t>
                </a:r>
                <a:r>
                  <a:rPr lang="en-US" altLang="th-TH" sz="2800" b="1" dirty="0">
                    <a:solidFill>
                      <a:srgbClr val="0000FF"/>
                    </a:solidFill>
                    <a:latin typeface="Angsana New" panose="02020603050405020304" pitchFamily="18" charset="-34"/>
                    <a:cs typeface="Angsana New" panose="02020603050405020304" pitchFamily="18" charset="-34"/>
                  </a:rPr>
                  <a:t>(Task)</a:t>
                </a:r>
                <a:endParaRPr lang="th-TH" altLang="th-TH" sz="2800" b="1" dirty="0">
                  <a:solidFill>
                    <a:srgbClr val="0000FF"/>
                  </a:solidFill>
                  <a:latin typeface="Angsana New" panose="02020603050405020304" pitchFamily="18" charset="-34"/>
                  <a:cs typeface="Angsana New" panose="02020603050405020304" pitchFamily="18" charset="-34"/>
                </a:endParaRPr>
              </a:p>
            </p:txBody>
          </p:sp>
          <p:sp>
            <p:nvSpPr>
              <p:cNvPr id="67597" name="Text Box 14"/>
              <p:cNvSpPr txBox="1">
                <a:spLocks noChangeArrowheads="1"/>
              </p:cNvSpPr>
              <p:nvPr/>
            </p:nvSpPr>
            <p:spPr bwMode="auto">
              <a:xfrm>
                <a:off x="2160492" y="2774728"/>
                <a:ext cx="2057400" cy="49098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ctr" eaLnBrk="0" fontAlgn="base" hangingPunct="0">
                  <a:spcBef>
                    <a:spcPct val="50000"/>
                  </a:spcBef>
                  <a:spcAft>
                    <a:spcPct val="0"/>
                  </a:spcAft>
                  <a:buClrTx/>
                  <a:buSzTx/>
                  <a:buFontTx/>
                  <a:buNone/>
                </a:pPr>
                <a:endParaRPr lang="th-TH" altLang="th-TH" sz="2800" b="1">
                  <a:solidFill>
                    <a:srgbClr val="0000FF"/>
                  </a:solidFill>
                  <a:latin typeface="Angsana New" panose="02020603050405020304" pitchFamily="18" charset="-34"/>
                  <a:cs typeface="Angsana New" panose="02020603050405020304" pitchFamily="18" charset="-34"/>
                </a:endParaRPr>
              </a:p>
            </p:txBody>
          </p:sp>
          <p:sp>
            <p:nvSpPr>
              <p:cNvPr id="67598" name="Text Box 15"/>
              <p:cNvSpPr txBox="1">
                <a:spLocks noChangeArrowheads="1"/>
              </p:cNvSpPr>
              <p:nvPr/>
            </p:nvSpPr>
            <p:spPr bwMode="auto">
              <a:xfrm>
                <a:off x="2160492" y="3374803"/>
                <a:ext cx="2057400" cy="49098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ctr" eaLnBrk="0" fontAlgn="base" hangingPunct="0">
                  <a:spcBef>
                    <a:spcPct val="50000"/>
                  </a:spcBef>
                  <a:spcAft>
                    <a:spcPct val="0"/>
                  </a:spcAft>
                  <a:buClrTx/>
                  <a:buSzTx/>
                  <a:buFontTx/>
                  <a:buNone/>
                </a:pPr>
                <a:endParaRPr lang="th-TH" altLang="th-TH" sz="2800" b="1">
                  <a:solidFill>
                    <a:srgbClr val="0000FF"/>
                  </a:solidFill>
                  <a:latin typeface="Angsana New" panose="02020603050405020304" pitchFamily="18" charset="-34"/>
                  <a:cs typeface="Angsana New" panose="02020603050405020304" pitchFamily="18" charset="-34"/>
                </a:endParaRPr>
              </a:p>
            </p:txBody>
          </p:sp>
          <p:sp>
            <p:nvSpPr>
              <p:cNvPr id="67599" name="Text Box 16"/>
              <p:cNvSpPr txBox="1">
                <a:spLocks noChangeArrowheads="1"/>
              </p:cNvSpPr>
              <p:nvPr/>
            </p:nvSpPr>
            <p:spPr bwMode="auto">
              <a:xfrm>
                <a:off x="2160492" y="5381947"/>
                <a:ext cx="2057400" cy="83755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ct val="50000"/>
                  </a:spcBef>
                  <a:spcAft>
                    <a:spcPct val="0"/>
                  </a:spcAft>
                  <a:buClrTx/>
                  <a:buSzTx/>
                  <a:buFontTx/>
                  <a:buNone/>
                </a:pPr>
                <a:r>
                  <a:rPr lang="th-TH" altLang="th-TH" b="1" dirty="0">
                    <a:solidFill>
                      <a:prstClr val="black"/>
                    </a:solidFill>
                    <a:latin typeface="AngsanaUPC" panose="02020603050405020304" pitchFamily="18" charset="-34"/>
                    <a:cs typeface="AngsanaUPC" panose="02020603050405020304" pitchFamily="18" charset="-34"/>
                  </a:rPr>
                  <a:t>ประกอบและ</a:t>
                </a:r>
                <a:r>
                  <a:rPr lang="th-TH" altLang="th-TH" b="1" dirty="0" smtClean="0">
                    <a:solidFill>
                      <a:prstClr val="black"/>
                    </a:solidFill>
                    <a:latin typeface="AngsanaUPC" panose="02020603050405020304" pitchFamily="18" charset="-34"/>
                    <a:cs typeface="AngsanaUPC" panose="02020603050405020304" pitchFamily="18" charset="-34"/>
                  </a:rPr>
                  <a:t>ติดตั้ง     ประตู</a:t>
                </a:r>
                <a:r>
                  <a:rPr lang="th-TH" altLang="th-TH" b="1" dirty="0">
                    <a:solidFill>
                      <a:prstClr val="black"/>
                    </a:solidFill>
                    <a:latin typeface="AngsanaUPC" panose="02020603050405020304" pitchFamily="18" charset="-34"/>
                    <a:cs typeface="AngsanaUPC" panose="02020603050405020304" pitchFamily="18" charset="-34"/>
                  </a:rPr>
                  <a:t>ท้าย  </a:t>
                </a:r>
                <a:r>
                  <a:rPr lang="th-TH" altLang="th-TH" b="1" dirty="0" smtClean="0">
                    <a:solidFill>
                      <a:prstClr val="black"/>
                    </a:solidFill>
                    <a:latin typeface="AngsanaUPC" panose="02020603050405020304" pitchFamily="18" charset="-34"/>
                    <a:cs typeface="AngsanaUPC" panose="02020603050405020304" pitchFamily="18" charset="-34"/>
                  </a:rPr>
                  <a:t>     </a:t>
                </a:r>
                <a:r>
                  <a:rPr lang="en-US" altLang="th-TH" sz="2800" b="1" dirty="0">
                    <a:solidFill>
                      <a:srgbClr val="7030A0"/>
                    </a:solidFill>
                    <a:effectLst>
                      <a:outerShdw blurRad="38100" dist="38100" dir="2700000" algn="tl">
                        <a:srgbClr val="000000">
                          <a:alpha val="43137"/>
                        </a:srgbClr>
                      </a:outerShdw>
                    </a:effectLst>
                    <a:latin typeface="Angsana New" panose="02020603050405020304" pitchFamily="18" charset="-34"/>
                    <a:cs typeface="Angsana New" panose="02020603050405020304" pitchFamily="18" charset="-34"/>
                  </a:rPr>
                  <a:t>B</a:t>
                </a:r>
                <a:endParaRPr lang="th-TH" altLang="th-TH" sz="2800" b="1" dirty="0">
                  <a:solidFill>
                    <a:srgbClr val="7030A0"/>
                  </a:solidFill>
                  <a:effectLst>
                    <a:outerShdw blurRad="38100" dist="38100" dir="2700000" algn="tl">
                      <a:srgbClr val="000000">
                        <a:alpha val="43137"/>
                      </a:srgbClr>
                    </a:outerShdw>
                  </a:effectLst>
                  <a:latin typeface="Angsana New" panose="02020603050405020304" pitchFamily="18" charset="-34"/>
                  <a:cs typeface="Angsana New" panose="02020603050405020304" pitchFamily="18" charset="-34"/>
                </a:endParaRPr>
              </a:p>
            </p:txBody>
          </p:sp>
          <p:sp>
            <p:nvSpPr>
              <p:cNvPr id="67600" name="Line 17"/>
              <p:cNvSpPr>
                <a:spLocks noChangeShapeType="1"/>
              </p:cNvSpPr>
              <p:nvPr/>
            </p:nvSpPr>
            <p:spPr bwMode="auto">
              <a:xfrm>
                <a:off x="4224338" y="2924064"/>
                <a:ext cx="358775" cy="111"/>
              </a:xfrm>
              <a:prstGeom prst="line">
                <a:avLst/>
              </a:prstGeom>
              <a:noFill/>
              <a:ln w="76200" cap="rnd">
                <a:solidFill>
                  <a:srgbClr val="0070C0"/>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601" name="Line 18"/>
              <p:cNvSpPr>
                <a:spLocks noChangeShapeType="1"/>
              </p:cNvSpPr>
              <p:nvPr/>
            </p:nvSpPr>
            <p:spPr bwMode="auto">
              <a:xfrm>
                <a:off x="4202113" y="3571875"/>
                <a:ext cx="381000" cy="0"/>
              </a:xfrm>
              <a:prstGeom prst="line">
                <a:avLst/>
              </a:prstGeom>
              <a:noFill/>
              <a:ln w="76200" cap="rnd">
                <a:solidFill>
                  <a:srgbClr val="0070C0"/>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602" name="Line 19"/>
              <p:cNvSpPr>
                <a:spLocks noChangeShapeType="1"/>
              </p:cNvSpPr>
              <p:nvPr/>
            </p:nvSpPr>
            <p:spPr bwMode="auto">
              <a:xfrm>
                <a:off x="4202113" y="5734050"/>
                <a:ext cx="381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603" name="Text Box 20"/>
              <p:cNvSpPr txBox="1">
                <a:spLocks noChangeArrowheads="1"/>
              </p:cNvSpPr>
              <p:nvPr/>
            </p:nvSpPr>
            <p:spPr bwMode="auto">
              <a:xfrm>
                <a:off x="6049866" y="1930553"/>
                <a:ext cx="1308100" cy="635389"/>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ts val="0"/>
                  </a:spcBef>
                  <a:spcAft>
                    <a:spcPct val="0"/>
                  </a:spcAft>
                  <a:buClrTx/>
                  <a:buSzTx/>
                  <a:buFontTx/>
                  <a:buNone/>
                </a:pPr>
                <a:r>
                  <a:rPr lang="th-TH" altLang="th-TH" sz="1800" b="1" dirty="0">
                    <a:solidFill>
                      <a:srgbClr val="0000FF"/>
                    </a:solidFill>
                    <a:latin typeface="Angsana New" panose="02020603050405020304" pitchFamily="18" charset="-34"/>
                    <a:cs typeface="Angsana New" panose="02020603050405020304" pitchFamily="18" charset="-34"/>
                  </a:rPr>
                  <a:t>ติดฟองน้ำ</a:t>
                </a:r>
              </a:p>
              <a:p>
                <a:pPr eaLnBrk="0" fontAlgn="base" hangingPunct="0">
                  <a:spcBef>
                    <a:spcPts val="0"/>
                  </a:spcBef>
                  <a:spcAft>
                    <a:spcPct val="0"/>
                  </a:spcAft>
                  <a:buClrTx/>
                  <a:buSzTx/>
                  <a:buFontTx/>
                  <a:buNone/>
                </a:pPr>
                <a:r>
                  <a:rPr lang="en-US" altLang="th-TH" sz="2000" b="1" dirty="0">
                    <a:solidFill>
                      <a:srgbClr val="0000FF"/>
                    </a:solidFill>
                    <a:latin typeface="Angsana New" panose="02020603050405020304" pitchFamily="18" charset="-34"/>
                    <a:cs typeface="Angsana New" panose="02020603050405020304" pitchFamily="18" charset="-34"/>
                  </a:rPr>
                  <a:t>      </a:t>
                </a:r>
                <a:r>
                  <a:rPr lang="en-US" altLang="th-TH" sz="2000" b="1" dirty="0" smtClean="0">
                    <a:solidFill>
                      <a:srgbClr val="0000FF"/>
                    </a:solidFill>
                    <a:latin typeface="Angsana New" panose="02020603050405020304" pitchFamily="18" charset="-34"/>
                    <a:cs typeface="Angsana New" panose="02020603050405020304" pitchFamily="18" charset="-34"/>
                  </a:rPr>
                  <a:t>                   </a:t>
                </a:r>
                <a:r>
                  <a:rPr lang="en-US" altLang="th-TH" sz="2000" b="1" dirty="0">
                    <a:solidFill>
                      <a:srgbClr val="0000FF"/>
                    </a:solidFill>
                    <a:latin typeface="Angsana New" panose="02020603050405020304" pitchFamily="18" charset="-34"/>
                    <a:cs typeface="Angsana New" panose="02020603050405020304" pitchFamily="18" charset="-34"/>
                  </a:rPr>
                  <a:t>A-2</a:t>
                </a:r>
                <a:endParaRPr lang="th-TH" altLang="th-TH" sz="2000" b="1" dirty="0">
                  <a:solidFill>
                    <a:srgbClr val="0000FF"/>
                  </a:solidFill>
                  <a:latin typeface="Angsana New" panose="02020603050405020304" pitchFamily="18" charset="-34"/>
                  <a:cs typeface="Angsana New" panose="02020603050405020304" pitchFamily="18" charset="-34"/>
                </a:endParaRPr>
              </a:p>
            </p:txBody>
          </p:sp>
          <p:sp>
            <p:nvSpPr>
              <p:cNvPr id="67604" name="Text Box 21"/>
              <p:cNvSpPr txBox="1">
                <a:spLocks noChangeArrowheads="1"/>
              </p:cNvSpPr>
              <p:nvPr/>
            </p:nvSpPr>
            <p:spPr bwMode="auto">
              <a:xfrm>
                <a:off x="7489729" y="1929565"/>
                <a:ext cx="1308100" cy="60650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ts val="0"/>
                  </a:spcBef>
                  <a:spcAft>
                    <a:spcPct val="0"/>
                  </a:spcAft>
                  <a:buClrTx/>
                  <a:buSzTx/>
                  <a:buFontTx/>
                  <a:buNone/>
                </a:pPr>
                <a:r>
                  <a:rPr lang="th-TH" altLang="th-TH" sz="1800" b="1" dirty="0">
                    <a:solidFill>
                      <a:srgbClr val="0000FF"/>
                    </a:solidFill>
                    <a:latin typeface="Angsana New" panose="02020603050405020304" pitchFamily="18" charset="-34"/>
                    <a:cs typeface="Angsana New" panose="02020603050405020304" pitchFamily="18" charset="-34"/>
                  </a:rPr>
                  <a:t>เดินระบบสายไฟ </a:t>
                </a:r>
                <a:r>
                  <a:rPr lang="en-US" altLang="th-TH" sz="1800" b="1" dirty="0" smtClean="0">
                    <a:solidFill>
                      <a:srgbClr val="0000FF"/>
                    </a:solidFill>
                    <a:latin typeface="Angsana New" panose="02020603050405020304" pitchFamily="18" charset="-34"/>
                    <a:cs typeface="Angsana New" panose="02020603050405020304" pitchFamily="18" charset="-34"/>
                  </a:rPr>
                  <a:t>                         </a:t>
                </a:r>
                <a:r>
                  <a:rPr lang="en-US" altLang="th-TH" sz="1800" b="1" dirty="0">
                    <a:solidFill>
                      <a:srgbClr val="0000FF"/>
                    </a:solidFill>
                    <a:latin typeface="Angsana New" panose="02020603050405020304" pitchFamily="18" charset="-34"/>
                    <a:cs typeface="Angsana New" panose="02020603050405020304" pitchFamily="18" charset="-34"/>
                  </a:rPr>
                  <a:t>A-3</a:t>
                </a:r>
                <a:endParaRPr lang="th-TH" altLang="th-TH" sz="1800" b="1" dirty="0">
                  <a:solidFill>
                    <a:srgbClr val="0000FF"/>
                  </a:solidFill>
                  <a:latin typeface="Angsana New" panose="02020603050405020304" pitchFamily="18" charset="-34"/>
                  <a:cs typeface="Angsana New" panose="02020603050405020304" pitchFamily="18" charset="-34"/>
                </a:endParaRPr>
              </a:p>
            </p:txBody>
          </p:sp>
          <p:sp>
            <p:nvSpPr>
              <p:cNvPr id="67605" name="Text Box 22"/>
              <p:cNvSpPr txBox="1">
                <a:spLocks noChangeArrowheads="1"/>
              </p:cNvSpPr>
              <p:nvPr/>
            </p:nvSpPr>
            <p:spPr bwMode="auto">
              <a:xfrm>
                <a:off x="8929592" y="1887231"/>
                <a:ext cx="1308100" cy="60650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eaLnBrk="0" fontAlgn="base" hangingPunct="0">
                  <a:spcBef>
                    <a:spcPct val="50000"/>
                  </a:spcBef>
                  <a:spcAft>
                    <a:spcPct val="0"/>
                  </a:spcAft>
                  <a:buClrTx/>
                  <a:buSzTx/>
                  <a:buFontTx/>
                  <a:buNone/>
                </a:pPr>
                <a:r>
                  <a:rPr lang="th-TH" altLang="th-TH" sz="1800" b="1" dirty="0">
                    <a:solidFill>
                      <a:srgbClr val="0000FF"/>
                    </a:solidFill>
                    <a:latin typeface="Angsana New" panose="02020603050405020304" pitchFamily="18" charset="-34"/>
                    <a:cs typeface="Angsana New" panose="02020603050405020304" pitchFamily="18" charset="-34"/>
                  </a:rPr>
                  <a:t>ใส่ </a:t>
                </a:r>
                <a:r>
                  <a:rPr lang="en-US" altLang="th-TH" sz="1800" b="1" dirty="0">
                    <a:solidFill>
                      <a:srgbClr val="0000FF"/>
                    </a:solidFill>
                    <a:latin typeface="Angsana New" panose="02020603050405020304" pitchFamily="18" charset="-34"/>
                    <a:cs typeface="Angsana New" panose="02020603050405020304" pitchFamily="18" charset="-34"/>
                  </a:rPr>
                  <a:t>Roof rack protop</a:t>
                </a:r>
                <a:endParaRPr lang="th-TH" altLang="th-TH" sz="1800" b="1" dirty="0">
                  <a:solidFill>
                    <a:srgbClr val="0000FF"/>
                  </a:solidFill>
                  <a:latin typeface="Angsana New" panose="02020603050405020304" pitchFamily="18" charset="-34"/>
                  <a:cs typeface="Angsana New" panose="02020603050405020304" pitchFamily="18" charset="-34"/>
                </a:endParaRPr>
              </a:p>
              <a:p>
                <a:pPr algn="r" eaLnBrk="0" fontAlgn="base" hangingPunct="0">
                  <a:spcBef>
                    <a:spcPts val="0"/>
                  </a:spcBef>
                  <a:spcAft>
                    <a:spcPct val="0"/>
                  </a:spcAft>
                  <a:buClrTx/>
                  <a:buSzTx/>
                  <a:buFontTx/>
                  <a:buNone/>
                </a:pPr>
                <a:r>
                  <a:rPr lang="th-TH" altLang="th-TH" sz="1800" b="1" dirty="0">
                    <a:solidFill>
                      <a:srgbClr val="0000FF"/>
                    </a:solidFill>
                    <a:latin typeface="Angsana New" panose="02020603050405020304" pitchFamily="18" charset="-34"/>
                    <a:cs typeface="Angsana New" panose="02020603050405020304" pitchFamily="18" charset="-34"/>
                  </a:rPr>
                  <a:t>(รางน้ำ)     </a:t>
                </a:r>
                <a:r>
                  <a:rPr lang="en-US" altLang="th-TH" sz="1800" b="1" dirty="0">
                    <a:solidFill>
                      <a:srgbClr val="0000FF"/>
                    </a:solidFill>
                    <a:latin typeface="Angsana New" panose="02020603050405020304" pitchFamily="18" charset="-34"/>
                    <a:cs typeface="Angsana New" panose="02020603050405020304" pitchFamily="18" charset="-34"/>
                  </a:rPr>
                  <a:t>  </a:t>
                </a:r>
                <a:r>
                  <a:rPr lang="en-US" altLang="th-TH" sz="1800" b="1" dirty="0" smtClean="0">
                    <a:solidFill>
                      <a:srgbClr val="0000FF"/>
                    </a:solidFill>
                    <a:latin typeface="Angsana New" panose="02020603050405020304" pitchFamily="18" charset="-34"/>
                    <a:cs typeface="Angsana New" panose="02020603050405020304" pitchFamily="18" charset="-34"/>
                  </a:rPr>
                  <a:t>     </a:t>
                </a:r>
                <a:r>
                  <a:rPr lang="en-US" altLang="th-TH" sz="1800" b="1" dirty="0">
                    <a:solidFill>
                      <a:srgbClr val="0000FF"/>
                    </a:solidFill>
                    <a:latin typeface="Angsana New" panose="02020603050405020304" pitchFamily="18" charset="-34"/>
                    <a:cs typeface="Angsana New" panose="02020603050405020304" pitchFamily="18" charset="-34"/>
                  </a:rPr>
                  <a:t>A-4</a:t>
                </a:r>
                <a:endParaRPr lang="th-TH" altLang="th-TH" sz="1800" b="1" dirty="0">
                  <a:solidFill>
                    <a:srgbClr val="0000FF"/>
                  </a:solidFill>
                  <a:latin typeface="Angsana New" panose="02020603050405020304" pitchFamily="18" charset="-34"/>
                  <a:cs typeface="Angsana New" panose="02020603050405020304" pitchFamily="18" charset="-34"/>
                </a:endParaRPr>
              </a:p>
            </p:txBody>
          </p:sp>
          <p:sp>
            <p:nvSpPr>
              <p:cNvPr id="67606" name="Text Box 23"/>
              <p:cNvSpPr txBox="1">
                <a:spLocks noChangeArrowheads="1"/>
              </p:cNvSpPr>
              <p:nvPr/>
            </p:nvSpPr>
            <p:spPr bwMode="auto">
              <a:xfrm>
                <a:off x="4608417" y="2692025"/>
                <a:ext cx="1308100" cy="60650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ct val="50000"/>
                  </a:spcBef>
                  <a:spcAft>
                    <a:spcPct val="0"/>
                  </a:spcAft>
                  <a:buClrTx/>
                  <a:buSzTx/>
                  <a:buFontTx/>
                  <a:buNone/>
                </a:pPr>
                <a:r>
                  <a:rPr lang="th-TH" altLang="th-TH" sz="1800" b="1" dirty="0">
                    <a:solidFill>
                      <a:srgbClr val="0000FF"/>
                    </a:solidFill>
                    <a:latin typeface="Angsana New" panose="02020603050405020304" pitchFamily="18" charset="-34"/>
                    <a:cs typeface="Angsana New" panose="02020603050405020304" pitchFamily="18" charset="-34"/>
                  </a:rPr>
                  <a:t>ใส่  </a:t>
                </a:r>
                <a:r>
                  <a:rPr lang="en-US" altLang="th-TH" sz="1800" b="1" dirty="0">
                    <a:solidFill>
                      <a:srgbClr val="0000FF"/>
                    </a:solidFill>
                    <a:latin typeface="Angsana New" panose="02020603050405020304" pitchFamily="18" charset="-34"/>
                    <a:cs typeface="Angsana New" panose="02020603050405020304" pitchFamily="18" charset="-34"/>
                  </a:rPr>
                  <a:t>Roof rack </a:t>
                </a:r>
                <a:r>
                  <a:rPr lang="en-US" altLang="th-TH" sz="1800" b="1" dirty="0" smtClean="0">
                    <a:solidFill>
                      <a:srgbClr val="0000FF"/>
                    </a:solidFill>
                    <a:latin typeface="Angsana New" panose="02020603050405020304" pitchFamily="18" charset="-34"/>
                    <a:cs typeface="Angsana New" panose="02020603050405020304" pitchFamily="18" charset="-34"/>
                  </a:rPr>
                  <a:t>protop</a:t>
                </a:r>
                <a:r>
                  <a:rPr lang="th-TH" altLang="th-TH" sz="1800" b="1" dirty="0" smtClean="0">
                    <a:solidFill>
                      <a:srgbClr val="0000FF"/>
                    </a:solidFill>
                    <a:latin typeface="Angsana New" panose="02020603050405020304" pitchFamily="18" charset="-34"/>
                    <a:cs typeface="Angsana New" panose="02020603050405020304" pitchFamily="18" charset="-34"/>
                  </a:rPr>
                  <a:t> (</a:t>
                </a:r>
                <a:r>
                  <a:rPr lang="th-TH" altLang="th-TH" sz="1800" b="1" dirty="0">
                    <a:solidFill>
                      <a:srgbClr val="0000FF"/>
                    </a:solidFill>
                    <a:latin typeface="Angsana New" panose="02020603050405020304" pitchFamily="18" charset="-34"/>
                    <a:cs typeface="Angsana New" panose="02020603050405020304" pitchFamily="18" charset="-34"/>
                  </a:rPr>
                  <a:t>หลังคา</a:t>
                </a:r>
                <a:r>
                  <a:rPr lang="th-TH" altLang="th-TH" sz="1800" b="1" dirty="0" smtClean="0">
                    <a:solidFill>
                      <a:srgbClr val="0000FF"/>
                    </a:solidFill>
                    <a:latin typeface="Angsana New" panose="02020603050405020304" pitchFamily="18" charset="-34"/>
                    <a:cs typeface="Angsana New" panose="02020603050405020304" pitchFamily="18" charset="-34"/>
                  </a:rPr>
                  <a:t>)  </a:t>
                </a:r>
                <a:r>
                  <a:rPr lang="en-US" altLang="th-TH" sz="1800" b="1" dirty="0" smtClean="0">
                    <a:solidFill>
                      <a:srgbClr val="0000FF"/>
                    </a:solidFill>
                    <a:latin typeface="Angsana New" panose="02020603050405020304" pitchFamily="18" charset="-34"/>
                    <a:cs typeface="Angsana New" panose="02020603050405020304" pitchFamily="18" charset="-34"/>
                  </a:rPr>
                  <a:t>A-5</a:t>
                </a:r>
                <a:endParaRPr lang="th-TH" altLang="th-TH" sz="1800" b="1" dirty="0">
                  <a:solidFill>
                    <a:srgbClr val="0000FF"/>
                  </a:solidFill>
                  <a:latin typeface="Angsana New" panose="02020603050405020304" pitchFamily="18" charset="-34"/>
                  <a:cs typeface="Angsana New" panose="02020603050405020304" pitchFamily="18" charset="-34"/>
                </a:endParaRPr>
              </a:p>
            </p:txBody>
          </p:sp>
          <p:sp>
            <p:nvSpPr>
              <p:cNvPr id="67607" name="Text Box 24"/>
              <p:cNvSpPr txBox="1">
                <a:spLocks noChangeArrowheads="1"/>
              </p:cNvSpPr>
              <p:nvPr/>
            </p:nvSpPr>
            <p:spPr bwMode="auto">
              <a:xfrm>
                <a:off x="6049866" y="2676599"/>
                <a:ext cx="1308100" cy="60650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ct val="50000"/>
                  </a:spcBef>
                  <a:spcAft>
                    <a:spcPct val="0"/>
                  </a:spcAft>
                  <a:buClrTx/>
                  <a:buSzTx/>
                  <a:buFontTx/>
                  <a:buNone/>
                </a:pPr>
                <a:r>
                  <a:rPr lang="th-TH" altLang="th-TH" sz="1800" b="1" dirty="0">
                    <a:solidFill>
                      <a:srgbClr val="0000FF"/>
                    </a:solidFill>
                    <a:latin typeface="Angsana New" panose="02020603050405020304" pitchFamily="18" charset="-34"/>
                    <a:cs typeface="Angsana New" panose="02020603050405020304" pitchFamily="18" charset="-34"/>
                  </a:rPr>
                  <a:t>ใส่ </a:t>
                </a:r>
                <a:r>
                  <a:rPr lang="en-US" altLang="th-TH" sz="1800" b="1" dirty="0">
                    <a:solidFill>
                      <a:srgbClr val="0000FF"/>
                    </a:solidFill>
                    <a:latin typeface="Angsana New" panose="02020603050405020304" pitchFamily="18" charset="-34"/>
                    <a:cs typeface="Angsana New" panose="02020603050405020304" pitchFamily="18" charset="-34"/>
                  </a:rPr>
                  <a:t>Roof rack S-plus</a:t>
                </a:r>
              </a:p>
              <a:p>
                <a:pPr algn="r" eaLnBrk="0" fontAlgn="base" hangingPunct="0">
                  <a:spcBef>
                    <a:spcPts val="0"/>
                  </a:spcBef>
                  <a:spcAft>
                    <a:spcPct val="0"/>
                  </a:spcAft>
                  <a:buClrTx/>
                  <a:buSzTx/>
                  <a:buFontTx/>
                  <a:buNone/>
                </a:pPr>
                <a:r>
                  <a:rPr lang="en-US" altLang="th-TH" sz="1800" b="1" dirty="0">
                    <a:solidFill>
                      <a:srgbClr val="0000FF"/>
                    </a:solidFill>
                    <a:latin typeface="Angsana New" panose="02020603050405020304" pitchFamily="18" charset="-34"/>
                    <a:cs typeface="Angsana New" panose="02020603050405020304" pitchFamily="18" charset="-34"/>
                  </a:rPr>
                  <a:t>         </a:t>
                </a:r>
                <a:r>
                  <a:rPr lang="en-US" altLang="th-TH" sz="1800" b="1" dirty="0" smtClean="0">
                    <a:solidFill>
                      <a:srgbClr val="0000FF"/>
                    </a:solidFill>
                    <a:latin typeface="Angsana New" panose="02020603050405020304" pitchFamily="18" charset="-34"/>
                    <a:cs typeface="Angsana New" panose="02020603050405020304" pitchFamily="18" charset="-34"/>
                  </a:rPr>
                  <a:t>               </a:t>
                </a:r>
                <a:r>
                  <a:rPr lang="en-US" altLang="th-TH" sz="1800" b="1" dirty="0">
                    <a:solidFill>
                      <a:srgbClr val="0000FF"/>
                    </a:solidFill>
                    <a:latin typeface="Angsana New" panose="02020603050405020304" pitchFamily="18" charset="-34"/>
                    <a:cs typeface="Angsana New" panose="02020603050405020304" pitchFamily="18" charset="-34"/>
                  </a:rPr>
                  <a:t>A-6</a:t>
                </a:r>
                <a:endParaRPr lang="th-TH" altLang="th-TH" sz="1800" b="1" dirty="0">
                  <a:solidFill>
                    <a:srgbClr val="0000FF"/>
                  </a:solidFill>
                  <a:latin typeface="Angsana New" panose="02020603050405020304" pitchFamily="18" charset="-34"/>
                  <a:cs typeface="Angsana New" panose="02020603050405020304" pitchFamily="18" charset="-34"/>
                </a:endParaRPr>
              </a:p>
            </p:txBody>
          </p:sp>
          <p:sp>
            <p:nvSpPr>
              <p:cNvPr id="67608" name="Text Box 25"/>
              <p:cNvSpPr txBox="1">
                <a:spLocks noChangeArrowheads="1"/>
              </p:cNvSpPr>
              <p:nvPr/>
            </p:nvSpPr>
            <p:spPr bwMode="auto">
              <a:xfrm>
                <a:off x="7489729" y="2676598"/>
                <a:ext cx="1308100" cy="60650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ct val="50000"/>
                  </a:spcBef>
                  <a:spcAft>
                    <a:spcPct val="0"/>
                  </a:spcAft>
                  <a:buClrTx/>
                  <a:buSzTx/>
                  <a:buFontTx/>
                  <a:buNone/>
                </a:pPr>
                <a:r>
                  <a:rPr lang="th-TH" altLang="th-TH" sz="1800" b="1" dirty="0">
                    <a:solidFill>
                      <a:srgbClr val="0000FF"/>
                    </a:solidFill>
                    <a:latin typeface="Angsana New" panose="02020603050405020304" pitchFamily="18" charset="-34"/>
                    <a:cs typeface="Angsana New" panose="02020603050405020304" pitchFamily="18" charset="-34"/>
                  </a:rPr>
                  <a:t>ทากาวผ้าหนังข้าง</a:t>
                </a:r>
                <a:r>
                  <a:rPr lang="th-TH" altLang="th-TH" sz="1800" b="1" dirty="0" smtClean="0">
                    <a:solidFill>
                      <a:srgbClr val="0000FF"/>
                    </a:solidFill>
                    <a:latin typeface="Angsana New" panose="02020603050405020304" pitchFamily="18" charset="-34"/>
                    <a:cs typeface="Angsana New" panose="02020603050405020304" pitchFamily="18" charset="-34"/>
                  </a:rPr>
                  <a:t>และผ้า</a:t>
                </a:r>
                <a:r>
                  <a:rPr lang="th-TH" altLang="th-TH" sz="1800" b="1" dirty="0">
                    <a:solidFill>
                      <a:srgbClr val="0000FF"/>
                    </a:solidFill>
                    <a:latin typeface="Angsana New" panose="02020603050405020304" pitchFamily="18" charset="-34"/>
                    <a:cs typeface="Angsana New" panose="02020603050405020304" pitchFamily="18" charset="-34"/>
                  </a:rPr>
                  <a:t>หลังคา   </a:t>
                </a:r>
                <a:r>
                  <a:rPr lang="th-TH" altLang="th-TH" sz="1800" b="1" dirty="0" smtClean="0">
                    <a:solidFill>
                      <a:srgbClr val="0000FF"/>
                    </a:solidFill>
                    <a:latin typeface="Angsana New" panose="02020603050405020304" pitchFamily="18" charset="-34"/>
                    <a:cs typeface="Angsana New" panose="02020603050405020304" pitchFamily="18" charset="-34"/>
                  </a:rPr>
                  <a:t>   </a:t>
                </a:r>
                <a:r>
                  <a:rPr lang="en-US" altLang="th-TH" sz="1800" b="1" dirty="0">
                    <a:solidFill>
                      <a:srgbClr val="0000FF"/>
                    </a:solidFill>
                    <a:latin typeface="Angsana New" panose="02020603050405020304" pitchFamily="18" charset="-34"/>
                    <a:cs typeface="Angsana New" panose="02020603050405020304" pitchFamily="18" charset="-34"/>
                  </a:rPr>
                  <a:t>A-7</a:t>
                </a:r>
                <a:endParaRPr lang="th-TH" altLang="th-TH" sz="1800" b="1" dirty="0">
                  <a:solidFill>
                    <a:srgbClr val="0000FF"/>
                  </a:solidFill>
                  <a:latin typeface="Angsana New" panose="02020603050405020304" pitchFamily="18" charset="-34"/>
                  <a:cs typeface="Angsana New" panose="02020603050405020304" pitchFamily="18" charset="-34"/>
                </a:endParaRPr>
              </a:p>
            </p:txBody>
          </p:sp>
          <p:sp>
            <p:nvSpPr>
              <p:cNvPr id="67609" name="Text Box 26"/>
              <p:cNvSpPr txBox="1">
                <a:spLocks noChangeArrowheads="1"/>
              </p:cNvSpPr>
              <p:nvPr/>
            </p:nvSpPr>
            <p:spPr bwMode="auto">
              <a:xfrm>
                <a:off x="8929592" y="2648705"/>
                <a:ext cx="1308100" cy="60650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ts val="0"/>
                  </a:spcBef>
                  <a:spcAft>
                    <a:spcPct val="0"/>
                  </a:spcAft>
                  <a:buClrTx/>
                  <a:buSzTx/>
                  <a:buFontTx/>
                  <a:buNone/>
                </a:pPr>
                <a:r>
                  <a:rPr lang="th-TH" altLang="th-TH" sz="1800" b="1" dirty="0">
                    <a:solidFill>
                      <a:srgbClr val="0000FF"/>
                    </a:solidFill>
                    <a:latin typeface="Angsana New" panose="02020603050405020304" pitchFamily="18" charset="-34"/>
                    <a:cs typeface="Angsana New" panose="02020603050405020304" pitchFamily="18" charset="-34"/>
                  </a:rPr>
                  <a:t>ติดผ้าหนังข้าง</a:t>
                </a:r>
              </a:p>
              <a:p>
                <a:pPr algn="r" eaLnBrk="0" fontAlgn="base" hangingPunct="0">
                  <a:spcBef>
                    <a:spcPts val="0"/>
                  </a:spcBef>
                  <a:spcAft>
                    <a:spcPct val="0"/>
                  </a:spcAft>
                  <a:buClrTx/>
                  <a:buSzTx/>
                  <a:buFontTx/>
                  <a:buNone/>
                </a:pPr>
                <a:r>
                  <a:rPr lang="en-US" altLang="th-TH" sz="1800" b="1" dirty="0">
                    <a:solidFill>
                      <a:srgbClr val="0000FF"/>
                    </a:solidFill>
                    <a:latin typeface="Angsana New" panose="02020603050405020304" pitchFamily="18" charset="-34"/>
                    <a:cs typeface="Angsana New" panose="02020603050405020304" pitchFamily="18" charset="-34"/>
                  </a:rPr>
                  <a:t>  </a:t>
                </a:r>
                <a:r>
                  <a:rPr lang="en-US" altLang="th-TH" sz="1800" b="1" dirty="0" smtClean="0">
                    <a:solidFill>
                      <a:srgbClr val="0000FF"/>
                    </a:solidFill>
                    <a:latin typeface="Angsana New" panose="02020603050405020304" pitchFamily="18" charset="-34"/>
                    <a:cs typeface="Angsana New" panose="02020603050405020304" pitchFamily="18" charset="-34"/>
                  </a:rPr>
                  <a:t>          </a:t>
                </a:r>
                <a:r>
                  <a:rPr lang="en-US" altLang="th-TH" sz="1800" b="1" dirty="0">
                    <a:solidFill>
                      <a:srgbClr val="0000FF"/>
                    </a:solidFill>
                    <a:latin typeface="Angsana New" panose="02020603050405020304" pitchFamily="18" charset="-34"/>
                    <a:cs typeface="Angsana New" panose="02020603050405020304" pitchFamily="18" charset="-34"/>
                  </a:rPr>
                  <a:t>A-8</a:t>
                </a:r>
                <a:endParaRPr lang="th-TH" altLang="th-TH" sz="1800" b="1" dirty="0">
                  <a:solidFill>
                    <a:srgbClr val="0000FF"/>
                  </a:solidFill>
                  <a:latin typeface="Angsana New" panose="02020603050405020304" pitchFamily="18" charset="-34"/>
                  <a:cs typeface="Angsana New" panose="02020603050405020304" pitchFamily="18" charset="-34"/>
                </a:endParaRPr>
              </a:p>
            </p:txBody>
          </p:sp>
          <p:sp>
            <p:nvSpPr>
              <p:cNvPr id="67610" name="Text Box 27"/>
              <p:cNvSpPr txBox="1">
                <a:spLocks noChangeArrowheads="1"/>
              </p:cNvSpPr>
              <p:nvPr/>
            </p:nvSpPr>
            <p:spPr bwMode="auto">
              <a:xfrm>
                <a:off x="4608417" y="3368997"/>
                <a:ext cx="1308100" cy="57762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ts val="0"/>
                  </a:spcBef>
                  <a:spcAft>
                    <a:spcPct val="0"/>
                  </a:spcAft>
                  <a:buClrTx/>
                  <a:buSzTx/>
                  <a:buFontTx/>
                  <a:buNone/>
                </a:pPr>
                <a:r>
                  <a:rPr lang="en-US" altLang="th-TH" sz="1800" b="1" dirty="0">
                    <a:solidFill>
                      <a:srgbClr val="0000FF"/>
                    </a:solidFill>
                    <a:latin typeface="Angsana New" panose="02020603050405020304" pitchFamily="18" charset="-34"/>
                    <a:cs typeface="Angsana New" panose="02020603050405020304" pitchFamily="18" charset="-34"/>
                  </a:rPr>
                  <a:t>Set </a:t>
                </a:r>
                <a:r>
                  <a:rPr lang="th-TH" altLang="th-TH" sz="1800" b="1" dirty="0">
                    <a:solidFill>
                      <a:srgbClr val="0000FF"/>
                    </a:solidFill>
                    <a:latin typeface="Angsana New" panose="02020603050405020304" pitchFamily="18" charset="-34"/>
                    <a:cs typeface="Angsana New" panose="02020603050405020304" pitchFamily="18" charset="-34"/>
                  </a:rPr>
                  <a:t>ลวดผ้าหลังคา</a:t>
                </a:r>
              </a:p>
              <a:p>
                <a:pPr algn="r" eaLnBrk="0" fontAlgn="base" hangingPunct="0">
                  <a:spcBef>
                    <a:spcPts val="0"/>
                  </a:spcBef>
                  <a:spcAft>
                    <a:spcPct val="0"/>
                  </a:spcAft>
                  <a:buClrTx/>
                  <a:buSzTx/>
                  <a:buFontTx/>
                  <a:buNone/>
                </a:pPr>
                <a:r>
                  <a:rPr lang="th-TH" altLang="th-TH" sz="1600" b="1" dirty="0">
                    <a:solidFill>
                      <a:srgbClr val="0000FF"/>
                    </a:solidFill>
                    <a:latin typeface="Angsana New" panose="02020603050405020304" pitchFamily="18" charset="-34"/>
                    <a:cs typeface="Angsana New" panose="02020603050405020304" pitchFamily="18" charset="-34"/>
                  </a:rPr>
                  <a:t>               </a:t>
                </a:r>
                <a:r>
                  <a:rPr lang="th-TH" altLang="th-TH" sz="1600" b="1" dirty="0" smtClean="0">
                    <a:solidFill>
                      <a:srgbClr val="0000FF"/>
                    </a:solidFill>
                    <a:latin typeface="Angsana New" panose="02020603050405020304" pitchFamily="18" charset="-34"/>
                    <a:cs typeface="Angsana New" panose="02020603050405020304" pitchFamily="18" charset="-34"/>
                  </a:rPr>
                  <a:t>          </a:t>
                </a:r>
                <a:r>
                  <a:rPr lang="en-US" altLang="th-TH" sz="1600" b="1" dirty="0">
                    <a:solidFill>
                      <a:srgbClr val="0000FF"/>
                    </a:solidFill>
                    <a:latin typeface="Angsana New" panose="02020603050405020304" pitchFamily="18" charset="-34"/>
                    <a:cs typeface="Angsana New" panose="02020603050405020304" pitchFamily="18" charset="-34"/>
                  </a:rPr>
                  <a:t>A-9</a:t>
                </a:r>
                <a:endParaRPr lang="th-TH" altLang="th-TH" sz="1600" b="1" dirty="0">
                  <a:solidFill>
                    <a:srgbClr val="0000FF"/>
                  </a:solidFill>
                  <a:latin typeface="Angsana New" panose="02020603050405020304" pitchFamily="18" charset="-34"/>
                  <a:cs typeface="Angsana New" panose="02020603050405020304" pitchFamily="18" charset="-34"/>
                </a:endParaRPr>
              </a:p>
            </p:txBody>
          </p:sp>
          <p:sp>
            <p:nvSpPr>
              <p:cNvPr id="67611" name="Text Box 28"/>
              <p:cNvSpPr txBox="1">
                <a:spLocks noChangeArrowheads="1"/>
              </p:cNvSpPr>
              <p:nvPr/>
            </p:nvSpPr>
            <p:spPr bwMode="auto">
              <a:xfrm>
                <a:off x="4608417" y="4752294"/>
                <a:ext cx="1308100" cy="57762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ct val="50000"/>
                  </a:spcBef>
                  <a:spcAft>
                    <a:spcPct val="0"/>
                  </a:spcAft>
                  <a:buClrTx/>
                  <a:buSzTx/>
                  <a:buFontTx/>
                  <a:buNone/>
                </a:pPr>
                <a:r>
                  <a:rPr lang="th-TH" altLang="th-TH" sz="1600" b="1" dirty="0">
                    <a:solidFill>
                      <a:srgbClr val="0000FF"/>
                    </a:solidFill>
                    <a:latin typeface="Angsana New" panose="02020603050405020304" pitchFamily="18" charset="-34"/>
                    <a:cs typeface="Angsana New" panose="02020603050405020304" pitchFamily="18" charset="-34"/>
                  </a:rPr>
                  <a:t>ตรวจสอบระบบสายไฟ</a:t>
                </a:r>
              </a:p>
              <a:p>
                <a:pPr algn="r" eaLnBrk="0" fontAlgn="base" hangingPunct="0">
                  <a:spcBef>
                    <a:spcPts val="0"/>
                  </a:spcBef>
                  <a:spcAft>
                    <a:spcPct val="0"/>
                  </a:spcAft>
                  <a:buClrTx/>
                  <a:buSzTx/>
                  <a:buFontTx/>
                  <a:buNone/>
                </a:pPr>
                <a:r>
                  <a:rPr lang="th-TH" altLang="th-TH" sz="1600" b="1" dirty="0">
                    <a:solidFill>
                      <a:srgbClr val="0000FF"/>
                    </a:solidFill>
                    <a:latin typeface="Angsana New" panose="02020603050405020304" pitchFamily="18" charset="-34"/>
                    <a:cs typeface="Angsana New" panose="02020603050405020304" pitchFamily="18" charset="-34"/>
                  </a:rPr>
                  <a:t>                </a:t>
                </a:r>
                <a:r>
                  <a:rPr lang="th-TH" altLang="th-TH" sz="1600" b="1" dirty="0" smtClean="0">
                    <a:solidFill>
                      <a:srgbClr val="0000FF"/>
                    </a:solidFill>
                    <a:latin typeface="Angsana New" panose="02020603050405020304" pitchFamily="18" charset="-34"/>
                    <a:cs typeface="Angsana New" panose="02020603050405020304" pitchFamily="18" charset="-34"/>
                  </a:rPr>
                  <a:t>             </a:t>
                </a:r>
                <a:r>
                  <a:rPr lang="en-US" altLang="th-TH" sz="1800" b="1" dirty="0">
                    <a:solidFill>
                      <a:srgbClr val="0000FF"/>
                    </a:solidFill>
                    <a:latin typeface="Angsana New" panose="02020603050405020304" pitchFamily="18" charset="-34"/>
                    <a:cs typeface="Angsana New" panose="02020603050405020304" pitchFamily="18" charset="-34"/>
                  </a:rPr>
                  <a:t>A-17</a:t>
                </a:r>
                <a:endParaRPr lang="th-TH" altLang="th-TH" sz="1800" b="1" dirty="0">
                  <a:solidFill>
                    <a:srgbClr val="0000FF"/>
                  </a:solidFill>
                  <a:latin typeface="Angsana New" panose="02020603050405020304" pitchFamily="18" charset="-34"/>
                  <a:cs typeface="Angsana New" panose="02020603050405020304" pitchFamily="18" charset="-34"/>
                </a:endParaRPr>
              </a:p>
            </p:txBody>
          </p:sp>
          <p:sp>
            <p:nvSpPr>
              <p:cNvPr id="67612" name="Text Box 29"/>
              <p:cNvSpPr txBox="1">
                <a:spLocks noChangeArrowheads="1"/>
              </p:cNvSpPr>
              <p:nvPr/>
            </p:nvSpPr>
            <p:spPr bwMode="auto">
              <a:xfrm>
                <a:off x="4608417" y="5458579"/>
                <a:ext cx="1308100" cy="60650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ts val="0"/>
                  </a:spcBef>
                  <a:spcAft>
                    <a:spcPct val="0"/>
                  </a:spcAft>
                  <a:buClrTx/>
                  <a:buSzTx/>
                  <a:buFontTx/>
                  <a:buNone/>
                </a:pPr>
                <a:r>
                  <a:rPr lang="th-TH" altLang="th-TH" sz="1800" b="1" dirty="0">
                    <a:solidFill>
                      <a:srgbClr val="7030A0"/>
                    </a:solidFill>
                    <a:latin typeface="Angsana New" panose="02020603050405020304" pitchFamily="18" charset="-34"/>
                    <a:cs typeface="Angsana New" panose="02020603050405020304" pitchFamily="18" charset="-34"/>
                  </a:rPr>
                  <a:t>ใส่กระดูกงูและยางกัน</a:t>
                </a:r>
              </a:p>
              <a:p>
                <a:pPr algn="r" eaLnBrk="0" fontAlgn="base" hangingPunct="0">
                  <a:spcBef>
                    <a:spcPts val="0"/>
                  </a:spcBef>
                  <a:spcAft>
                    <a:spcPct val="0"/>
                  </a:spcAft>
                  <a:buClrTx/>
                  <a:buSzTx/>
                  <a:buFontTx/>
                  <a:buNone/>
                </a:pPr>
                <a:r>
                  <a:rPr lang="th-TH" altLang="th-TH" sz="1800" b="1" dirty="0">
                    <a:solidFill>
                      <a:srgbClr val="7030A0"/>
                    </a:solidFill>
                    <a:latin typeface="Angsana New" panose="02020603050405020304" pitchFamily="18" charset="-34"/>
                    <a:cs typeface="Angsana New" panose="02020603050405020304" pitchFamily="18" charset="-34"/>
                  </a:rPr>
                  <a:t>ฝุ่นประตูท้าย      </a:t>
                </a:r>
                <a:r>
                  <a:rPr lang="en-US" altLang="th-TH" sz="1800" b="1" dirty="0">
                    <a:solidFill>
                      <a:srgbClr val="7030A0"/>
                    </a:solidFill>
                    <a:latin typeface="Angsana New" panose="02020603050405020304" pitchFamily="18" charset="-34"/>
                    <a:cs typeface="Angsana New" panose="02020603050405020304" pitchFamily="18" charset="-34"/>
                  </a:rPr>
                  <a:t>B-1</a:t>
                </a:r>
                <a:endParaRPr lang="th-TH" altLang="th-TH" sz="1800" b="1" dirty="0">
                  <a:solidFill>
                    <a:srgbClr val="7030A0"/>
                  </a:solidFill>
                  <a:latin typeface="Angsana New" panose="02020603050405020304" pitchFamily="18" charset="-34"/>
                  <a:cs typeface="Angsana New" panose="02020603050405020304" pitchFamily="18" charset="-34"/>
                </a:endParaRPr>
              </a:p>
            </p:txBody>
          </p:sp>
          <p:sp>
            <p:nvSpPr>
              <p:cNvPr id="67613" name="Text Box 30"/>
              <p:cNvSpPr txBox="1">
                <a:spLocks noChangeArrowheads="1"/>
              </p:cNvSpPr>
              <p:nvPr/>
            </p:nvSpPr>
            <p:spPr bwMode="auto">
              <a:xfrm>
                <a:off x="6049866" y="3344027"/>
                <a:ext cx="1308100" cy="60650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ct val="50000"/>
                  </a:spcBef>
                  <a:spcAft>
                    <a:spcPct val="0"/>
                  </a:spcAft>
                  <a:buClrTx/>
                  <a:buSzTx/>
                  <a:buFontTx/>
                  <a:buNone/>
                </a:pPr>
                <a:r>
                  <a:rPr lang="th-TH" altLang="th-TH" sz="1800" b="1" dirty="0">
                    <a:solidFill>
                      <a:srgbClr val="0000FF"/>
                    </a:solidFill>
                    <a:latin typeface="Angsana New" panose="02020603050405020304" pitchFamily="18" charset="-34"/>
                    <a:cs typeface="Angsana New" panose="02020603050405020304" pitchFamily="18" charset="-34"/>
                  </a:rPr>
                  <a:t>ร้อยลวดผ้าหลังคา</a:t>
                </a:r>
              </a:p>
              <a:p>
                <a:pPr algn="r" eaLnBrk="0" fontAlgn="base" hangingPunct="0">
                  <a:spcBef>
                    <a:spcPts val="0"/>
                  </a:spcBef>
                  <a:spcAft>
                    <a:spcPct val="0"/>
                  </a:spcAft>
                  <a:buClrTx/>
                  <a:buSzTx/>
                  <a:buFontTx/>
                  <a:buNone/>
                </a:pPr>
                <a:r>
                  <a:rPr lang="th-TH" altLang="th-TH" sz="1800" b="1" dirty="0">
                    <a:solidFill>
                      <a:srgbClr val="0000FF"/>
                    </a:solidFill>
                    <a:latin typeface="Angsana New" panose="02020603050405020304" pitchFamily="18" charset="-34"/>
                    <a:cs typeface="Angsana New" panose="02020603050405020304" pitchFamily="18" charset="-34"/>
                  </a:rPr>
                  <a:t>      </a:t>
                </a:r>
                <a:r>
                  <a:rPr lang="th-TH" altLang="th-TH" sz="1800" b="1" dirty="0" smtClean="0">
                    <a:solidFill>
                      <a:srgbClr val="0000FF"/>
                    </a:solidFill>
                    <a:latin typeface="Angsana New" panose="02020603050405020304" pitchFamily="18" charset="-34"/>
                    <a:cs typeface="Angsana New" panose="02020603050405020304" pitchFamily="18" charset="-34"/>
                  </a:rPr>
                  <a:t>                   </a:t>
                </a:r>
                <a:r>
                  <a:rPr lang="en-US" altLang="th-TH" sz="1800" b="1" dirty="0">
                    <a:solidFill>
                      <a:srgbClr val="0000FF"/>
                    </a:solidFill>
                    <a:latin typeface="Angsana New" panose="02020603050405020304" pitchFamily="18" charset="-34"/>
                    <a:cs typeface="Angsana New" panose="02020603050405020304" pitchFamily="18" charset="-34"/>
                  </a:rPr>
                  <a:t>A-10</a:t>
                </a:r>
                <a:endParaRPr lang="th-TH" altLang="th-TH" sz="1800" b="1" dirty="0">
                  <a:solidFill>
                    <a:srgbClr val="0000FF"/>
                  </a:solidFill>
                  <a:latin typeface="Angsana New" panose="02020603050405020304" pitchFamily="18" charset="-34"/>
                  <a:cs typeface="Angsana New" panose="02020603050405020304" pitchFamily="18" charset="-34"/>
                </a:endParaRPr>
              </a:p>
            </p:txBody>
          </p:sp>
          <p:sp>
            <p:nvSpPr>
              <p:cNvPr id="67614" name="Text Box 31"/>
              <p:cNvSpPr txBox="1">
                <a:spLocks noChangeArrowheads="1"/>
              </p:cNvSpPr>
              <p:nvPr/>
            </p:nvSpPr>
            <p:spPr bwMode="auto">
              <a:xfrm>
                <a:off x="6049866" y="4737854"/>
                <a:ext cx="1308100" cy="60650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ts val="0"/>
                  </a:spcBef>
                  <a:spcAft>
                    <a:spcPct val="0"/>
                  </a:spcAft>
                  <a:buClrTx/>
                  <a:buSzTx/>
                  <a:buFontTx/>
                  <a:buNone/>
                </a:pPr>
                <a:r>
                  <a:rPr lang="th-TH" altLang="th-TH" sz="1800" b="1" dirty="0">
                    <a:solidFill>
                      <a:srgbClr val="0000FF"/>
                    </a:solidFill>
                    <a:latin typeface="Angsana New" panose="02020603050405020304" pitchFamily="18" charset="-34"/>
                    <a:cs typeface="Angsana New" panose="02020603050405020304" pitchFamily="18" charset="-34"/>
                  </a:rPr>
                  <a:t>ดึงผ้าหนังชายล่าง</a:t>
                </a:r>
              </a:p>
              <a:p>
                <a:pPr algn="r" eaLnBrk="0" fontAlgn="base" hangingPunct="0">
                  <a:spcBef>
                    <a:spcPts val="0"/>
                  </a:spcBef>
                  <a:spcAft>
                    <a:spcPct val="0"/>
                  </a:spcAft>
                  <a:buClrTx/>
                  <a:buSzTx/>
                  <a:buFontTx/>
                  <a:buNone/>
                </a:pPr>
                <a:r>
                  <a:rPr lang="th-TH" altLang="th-TH" sz="1400" b="1" dirty="0">
                    <a:solidFill>
                      <a:srgbClr val="0000FF"/>
                    </a:solidFill>
                    <a:latin typeface="Angsana New" panose="02020603050405020304" pitchFamily="18" charset="-34"/>
                    <a:cs typeface="Angsana New" panose="02020603050405020304" pitchFamily="18" charset="-34"/>
                  </a:rPr>
                  <a:t>       </a:t>
                </a:r>
                <a:r>
                  <a:rPr lang="th-TH" altLang="th-TH" sz="1400" b="1" dirty="0" smtClean="0">
                    <a:solidFill>
                      <a:srgbClr val="0000FF"/>
                    </a:solidFill>
                    <a:latin typeface="Angsana New" panose="02020603050405020304" pitchFamily="18" charset="-34"/>
                    <a:cs typeface="Angsana New" panose="02020603050405020304" pitchFamily="18" charset="-34"/>
                  </a:rPr>
                  <a:t>            </a:t>
                </a:r>
                <a:r>
                  <a:rPr lang="en-US" altLang="th-TH" sz="1400" b="1" dirty="0" smtClean="0">
                    <a:solidFill>
                      <a:srgbClr val="0000FF"/>
                    </a:solidFill>
                    <a:latin typeface="Angsana New" panose="02020603050405020304" pitchFamily="18" charset="-34"/>
                    <a:cs typeface="Angsana New" panose="02020603050405020304" pitchFamily="18" charset="-34"/>
                  </a:rPr>
                  <a:t>           </a:t>
                </a:r>
                <a:r>
                  <a:rPr lang="en-US" altLang="th-TH" sz="1800" b="1" dirty="0" smtClean="0">
                    <a:solidFill>
                      <a:srgbClr val="0000FF"/>
                    </a:solidFill>
                    <a:latin typeface="Angsana New" panose="02020603050405020304" pitchFamily="18" charset="-34"/>
                    <a:cs typeface="Angsana New" panose="02020603050405020304" pitchFamily="18" charset="-34"/>
                  </a:rPr>
                  <a:t>A-18</a:t>
                </a:r>
                <a:endParaRPr lang="th-TH" altLang="th-TH" sz="1800" b="1" dirty="0">
                  <a:solidFill>
                    <a:srgbClr val="0000FF"/>
                  </a:solidFill>
                  <a:latin typeface="Angsana New" panose="02020603050405020304" pitchFamily="18" charset="-34"/>
                  <a:cs typeface="Angsana New" panose="02020603050405020304" pitchFamily="18" charset="-34"/>
                </a:endParaRPr>
              </a:p>
            </p:txBody>
          </p:sp>
          <p:sp>
            <p:nvSpPr>
              <p:cNvPr id="67615" name="Text Box 32"/>
              <p:cNvSpPr txBox="1">
                <a:spLocks noChangeArrowheads="1"/>
              </p:cNvSpPr>
              <p:nvPr/>
            </p:nvSpPr>
            <p:spPr bwMode="auto">
              <a:xfrm>
                <a:off x="6049866" y="5458579"/>
                <a:ext cx="1308100" cy="60650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ts val="0"/>
                  </a:spcBef>
                  <a:spcAft>
                    <a:spcPct val="0"/>
                  </a:spcAft>
                  <a:buClrTx/>
                  <a:buSzTx/>
                  <a:buFontTx/>
                  <a:buNone/>
                </a:pPr>
                <a:r>
                  <a:rPr lang="th-TH" altLang="th-TH" sz="1800" b="1" dirty="0">
                    <a:solidFill>
                      <a:srgbClr val="7030A0"/>
                    </a:solidFill>
                    <a:latin typeface="Angsana New" panose="02020603050405020304" pitchFamily="18" charset="-34"/>
                    <a:cs typeface="Angsana New" panose="02020603050405020304" pitchFamily="18" charset="-34"/>
                  </a:rPr>
                  <a:t>ซีลกระจกประตูท้าย</a:t>
                </a:r>
              </a:p>
              <a:p>
                <a:pPr algn="r" eaLnBrk="0" fontAlgn="base" hangingPunct="0">
                  <a:spcBef>
                    <a:spcPts val="0"/>
                  </a:spcBef>
                  <a:spcAft>
                    <a:spcPct val="0"/>
                  </a:spcAft>
                  <a:buClrTx/>
                  <a:buSzTx/>
                  <a:buFontTx/>
                  <a:buNone/>
                </a:pPr>
                <a:r>
                  <a:rPr lang="th-TH" altLang="th-TH" sz="1800" b="1" dirty="0">
                    <a:solidFill>
                      <a:srgbClr val="7030A0"/>
                    </a:solidFill>
                    <a:latin typeface="Angsana New" panose="02020603050405020304" pitchFamily="18" charset="-34"/>
                    <a:cs typeface="Angsana New" panose="02020603050405020304" pitchFamily="18" charset="-34"/>
                  </a:rPr>
                  <a:t>       </a:t>
                </a:r>
                <a:r>
                  <a:rPr lang="th-TH" altLang="th-TH" sz="1800" b="1" dirty="0" smtClean="0">
                    <a:solidFill>
                      <a:srgbClr val="7030A0"/>
                    </a:solidFill>
                    <a:latin typeface="Angsana New" panose="02020603050405020304" pitchFamily="18" charset="-34"/>
                    <a:cs typeface="Angsana New" panose="02020603050405020304" pitchFamily="18" charset="-34"/>
                  </a:rPr>
                  <a:t>                  </a:t>
                </a:r>
                <a:r>
                  <a:rPr lang="en-US" altLang="th-TH" sz="1800" b="1" dirty="0">
                    <a:solidFill>
                      <a:srgbClr val="7030A0"/>
                    </a:solidFill>
                    <a:latin typeface="Angsana New" panose="02020603050405020304" pitchFamily="18" charset="-34"/>
                    <a:cs typeface="Angsana New" panose="02020603050405020304" pitchFamily="18" charset="-34"/>
                  </a:rPr>
                  <a:t>B-2</a:t>
                </a:r>
                <a:endParaRPr lang="th-TH" altLang="th-TH" sz="1800" b="1" dirty="0">
                  <a:solidFill>
                    <a:srgbClr val="7030A0"/>
                  </a:solidFill>
                  <a:latin typeface="Angsana New" panose="02020603050405020304" pitchFamily="18" charset="-34"/>
                  <a:cs typeface="Angsana New" panose="02020603050405020304" pitchFamily="18" charset="-34"/>
                </a:endParaRPr>
              </a:p>
            </p:txBody>
          </p:sp>
          <p:sp>
            <p:nvSpPr>
              <p:cNvPr id="67616" name="Text Box 33"/>
              <p:cNvSpPr txBox="1">
                <a:spLocks noChangeArrowheads="1"/>
              </p:cNvSpPr>
              <p:nvPr/>
            </p:nvSpPr>
            <p:spPr bwMode="auto">
              <a:xfrm>
                <a:off x="7464425" y="3358468"/>
                <a:ext cx="1308100" cy="57762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ct val="50000"/>
                  </a:spcBef>
                  <a:spcAft>
                    <a:spcPct val="0"/>
                  </a:spcAft>
                  <a:buClrTx/>
                  <a:buSzTx/>
                  <a:buFontTx/>
                  <a:buNone/>
                </a:pPr>
                <a:r>
                  <a:rPr lang="th-TH" altLang="th-TH" sz="1800" b="1" dirty="0">
                    <a:solidFill>
                      <a:srgbClr val="0000FF"/>
                    </a:solidFill>
                    <a:latin typeface="Angsana New" panose="02020603050405020304" pitchFamily="18" charset="-34"/>
                    <a:cs typeface="Angsana New" panose="02020603050405020304" pitchFamily="18" charset="-34"/>
                  </a:rPr>
                  <a:t>ติดผ้าหลังคา</a:t>
                </a:r>
              </a:p>
              <a:p>
                <a:pPr algn="r" eaLnBrk="0" fontAlgn="base" hangingPunct="0">
                  <a:spcBef>
                    <a:spcPts val="0"/>
                  </a:spcBef>
                  <a:spcAft>
                    <a:spcPct val="0"/>
                  </a:spcAft>
                  <a:buClrTx/>
                  <a:buSzTx/>
                  <a:buFontTx/>
                  <a:buNone/>
                </a:pPr>
                <a:r>
                  <a:rPr lang="en-US" altLang="th-TH" sz="1600" b="1" dirty="0">
                    <a:solidFill>
                      <a:srgbClr val="0000FF"/>
                    </a:solidFill>
                    <a:latin typeface="Angsana New" panose="02020603050405020304" pitchFamily="18" charset="-34"/>
                    <a:cs typeface="Angsana New" panose="02020603050405020304" pitchFamily="18" charset="-34"/>
                  </a:rPr>
                  <a:t>             </a:t>
                </a:r>
                <a:r>
                  <a:rPr lang="en-US" altLang="th-TH" sz="1600" b="1" dirty="0" smtClean="0">
                    <a:solidFill>
                      <a:srgbClr val="0000FF"/>
                    </a:solidFill>
                    <a:latin typeface="Angsana New" panose="02020603050405020304" pitchFamily="18" charset="-34"/>
                    <a:cs typeface="Angsana New" panose="02020603050405020304" pitchFamily="18" charset="-34"/>
                  </a:rPr>
                  <a:t>                 </a:t>
                </a:r>
                <a:r>
                  <a:rPr lang="en-US" altLang="th-TH" sz="1600" b="1" dirty="0">
                    <a:solidFill>
                      <a:srgbClr val="0000FF"/>
                    </a:solidFill>
                    <a:latin typeface="Angsana New" panose="02020603050405020304" pitchFamily="18" charset="-34"/>
                    <a:cs typeface="Angsana New" panose="02020603050405020304" pitchFamily="18" charset="-34"/>
                  </a:rPr>
                  <a:t>A-11</a:t>
                </a:r>
                <a:endParaRPr lang="th-TH" altLang="th-TH" sz="1600" b="1" dirty="0">
                  <a:solidFill>
                    <a:srgbClr val="0000FF"/>
                  </a:solidFill>
                  <a:latin typeface="Angsana New" panose="02020603050405020304" pitchFamily="18" charset="-34"/>
                  <a:cs typeface="Angsana New" panose="02020603050405020304" pitchFamily="18" charset="-34"/>
                </a:endParaRPr>
              </a:p>
            </p:txBody>
          </p:sp>
          <p:sp>
            <p:nvSpPr>
              <p:cNvPr id="67617" name="Text Box 34"/>
              <p:cNvSpPr txBox="1">
                <a:spLocks noChangeArrowheads="1"/>
              </p:cNvSpPr>
              <p:nvPr/>
            </p:nvSpPr>
            <p:spPr bwMode="auto">
              <a:xfrm>
                <a:off x="7464425" y="4765748"/>
                <a:ext cx="1308100" cy="60650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ts val="0"/>
                  </a:spcBef>
                  <a:spcAft>
                    <a:spcPct val="0"/>
                  </a:spcAft>
                  <a:buClrTx/>
                  <a:buSzTx/>
                  <a:buFontTx/>
                  <a:buNone/>
                </a:pPr>
                <a:r>
                  <a:rPr lang="th-TH" altLang="th-TH" sz="1800" b="1" dirty="0">
                    <a:solidFill>
                      <a:srgbClr val="0000FF"/>
                    </a:solidFill>
                    <a:latin typeface="Angsana New" panose="02020603050405020304" pitchFamily="18" charset="-34"/>
                    <a:cs typeface="Angsana New" panose="02020603050405020304" pitchFamily="18" charset="-34"/>
                  </a:rPr>
                  <a:t>ต่อระบบสายไฟ</a:t>
                </a:r>
              </a:p>
              <a:p>
                <a:pPr algn="r" eaLnBrk="0" fontAlgn="base" hangingPunct="0">
                  <a:spcBef>
                    <a:spcPts val="0"/>
                  </a:spcBef>
                  <a:spcAft>
                    <a:spcPct val="0"/>
                  </a:spcAft>
                  <a:buClrTx/>
                  <a:buSzTx/>
                  <a:buFontTx/>
                  <a:buNone/>
                </a:pPr>
                <a:r>
                  <a:rPr lang="th-TH" altLang="th-TH" sz="1800" b="1" dirty="0">
                    <a:solidFill>
                      <a:srgbClr val="0000FF"/>
                    </a:solidFill>
                    <a:latin typeface="Angsana New" panose="02020603050405020304" pitchFamily="18" charset="-34"/>
                    <a:cs typeface="Angsana New" panose="02020603050405020304" pitchFamily="18" charset="-34"/>
                  </a:rPr>
                  <a:t>       </a:t>
                </a:r>
                <a:r>
                  <a:rPr lang="th-TH" altLang="th-TH" sz="1800" b="1" dirty="0" smtClean="0">
                    <a:solidFill>
                      <a:srgbClr val="0000FF"/>
                    </a:solidFill>
                    <a:latin typeface="Angsana New" panose="02020603050405020304" pitchFamily="18" charset="-34"/>
                    <a:cs typeface="Angsana New" panose="02020603050405020304" pitchFamily="18" charset="-34"/>
                  </a:rPr>
                  <a:t>                 </a:t>
                </a:r>
                <a:r>
                  <a:rPr lang="en-US" altLang="th-TH" sz="1800" b="1" dirty="0">
                    <a:solidFill>
                      <a:srgbClr val="0000FF"/>
                    </a:solidFill>
                    <a:latin typeface="Angsana New" panose="02020603050405020304" pitchFamily="18" charset="-34"/>
                    <a:cs typeface="Angsana New" panose="02020603050405020304" pitchFamily="18" charset="-34"/>
                  </a:rPr>
                  <a:t>A-19</a:t>
                </a:r>
                <a:endParaRPr lang="th-TH" altLang="th-TH" sz="1800" b="1" dirty="0">
                  <a:solidFill>
                    <a:srgbClr val="0000FF"/>
                  </a:solidFill>
                  <a:latin typeface="Angsana New" panose="02020603050405020304" pitchFamily="18" charset="-34"/>
                  <a:cs typeface="Angsana New" panose="02020603050405020304" pitchFamily="18" charset="-34"/>
                </a:endParaRPr>
              </a:p>
            </p:txBody>
          </p:sp>
          <p:sp>
            <p:nvSpPr>
              <p:cNvPr id="67618" name="Text Box 35"/>
              <p:cNvSpPr txBox="1">
                <a:spLocks noChangeArrowheads="1"/>
              </p:cNvSpPr>
              <p:nvPr/>
            </p:nvSpPr>
            <p:spPr bwMode="auto">
              <a:xfrm>
                <a:off x="7464425" y="5458577"/>
                <a:ext cx="1308100" cy="60650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ts val="0"/>
                  </a:spcBef>
                  <a:spcAft>
                    <a:spcPct val="0"/>
                  </a:spcAft>
                  <a:buClrTx/>
                  <a:buSzTx/>
                  <a:buFontTx/>
                  <a:buNone/>
                </a:pPr>
                <a:r>
                  <a:rPr lang="th-TH" altLang="th-TH" sz="1800" b="1" dirty="0">
                    <a:solidFill>
                      <a:srgbClr val="7030A0"/>
                    </a:solidFill>
                    <a:latin typeface="Angsana New" panose="02020603050405020304" pitchFamily="18" charset="-34"/>
                    <a:cs typeface="Angsana New" panose="02020603050405020304" pitchFamily="18" charset="-34"/>
                  </a:rPr>
                  <a:t>ติดตั้งชุดอุปกรณ์</a:t>
                </a:r>
              </a:p>
              <a:p>
                <a:pPr algn="r" eaLnBrk="0" fontAlgn="base" hangingPunct="0">
                  <a:spcBef>
                    <a:spcPts val="0"/>
                  </a:spcBef>
                  <a:spcAft>
                    <a:spcPct val="0"/>
                  </a:spcAft>
                  <a:buClrTx/>
                  <a:buSzTx/>
                  <a:buFontTx/>
                  <a:buNone/>
                </a:pPr>
                <a:r>
                  <a:rPr lang="th-TH" altLang="th-TH" sz="1800" b="1" dirty="0">
                    <a:solidFill>
                      <a:srgbClr val="7030A0"/>
                    </a:solidFill>
                    <a:latin typeface="Angsana New" panose="02020603050405020304" pitchFamily="18" charset="-34"/>
                    <a:cs typeface="Angsana New" panose="02020603050405020304" pitchFamily="18" charset="-34"/>
                  </a:rPr>
                  <a:t>ประตูท้าย           </a:t>
                </a:r>
                <a:r>
                  <a:rPr lang="en-US" altLang="th-TH" sz="1800" b="1" dirty="0">
                    <a:solidFill>
                      <a:srgbClr val="7030A0"/>
                    </a:solidFill>
                    <a:latin typeface="Angsana New" panose="02020603050405020304" pitchFamily="18" charset="-34"/>
                    <a:cs typeface="Angsana New" panose="02020603050405020304" pitchFamily="18" charset="-34"/>
                  </a:rPr>
                  <a:t>B-3</a:t>
                </a:r>
                <a:endParaRPr lang="th-TH" altLang="th-TH" sz="1800" b="1" dirty="0">
                  <a:solidFill>
                    <a:srgbClr val="7030A0"/>
                  </a:solidFill>
                  <a:latin typeface="Angsana New" panose="02020603050405020304" pitchFamily="18" charset="-34"/>
                  <a:cs typeface="Angsana New" panose="02020603050405020304" pitchFamily="18" charset="-34"/>
                </a:endParaRPr>
              </a:p>
            </p:txBody>
          </p:sp>
          <p:sp>
            <p:nvSpPr>
              <p:cNvPr id="67619" name="Text Box 36"/>
              <p:cNvSpPr txBox="1">
                <a:spLocks noChangeArrowheads="1"/>
              </p:cNvSpPr>
              <p:nvPr/>
            </p:nvSpPr>
            <p:spPr bwMode="auto">
              <a:xfrm>
                <a:off x="8904288" y="3386365"/>
                <a:ext cx="1308100" cy="57762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ct val="50000"/>
                  </a:spcBef>
                  <a:spcAft>
                    <a:spcPct val="0"/>
                  </a:spcAft>
                  <a:buClrTx/>
                  <a:buSzTx/>
                  <a:buFontTx/>
                  <a:buNone/>
                </a:pPr>
                <a:r>
                  <a:rPr lang="th-TH" altLang="th-TH" sz="1800" b="1" dirty="0">
                    <a:solidFill>
                      <a:srgbClr val="0000FF"/>
                    </a:solidFill>
                    <a:latin typeface="Angsana New" panose="02020603050405020304" pitchFamily="18" charset="-34"/>
                    <a:cs typeface="Angsana New" panose="02020603050405020304" pitchFamily="18" charset="-34"/>
                  </a:rPr>
                  <a:t>ใส่กระจกบานเลื่อย</a:t>
                </a:r>
              </a:p>
              <a:p>
                <a:pPr algn="r" eaLnBrk="0" fontAlgn="base" hangingPunct="0">
                  <a:spcBef>
                    <a:spcPts val="0"/>
                  </a:spcBef>
                  <a:spcAft>
                    <a:spcPct val="0"/>
                  </a:spcAft>
                  <a:buClrTx/>
                  <a:buSzTx/>
                  <a:buFontTx/>
                  <a:buNone/>
                </a:pPr>
                <a:r>
                  <a:rPr lang="th-TH" altLang="th-TH" sz="1600" b="1" dirty="0">
                    <a:solidFill>
                      <a:srgbClr val="0000FF"/>
                    </a:solidFill>
                    <a:latin typeface="Angsana New" panose="02020603050405020304" pitchFamily="18" charset="-34"/>
                    <a:cs typeface="Angsana New" panose="02020603050405020304" pitchFamily="18" charset="-34"/>
                  </a:rPr>
                  <a:t>                              </a:t>
                </a:r>
                <a:r>
                  <a:rPr lang="en-US" altLang="th-TH" sz="1600" b="1" dirty="0">
                    <a:solidFill>
                      <a:srgbClr val="0000FF"/>
                    </a:solidFill>
                    <a:latin typeface="Angsana New" panose="02020603050405020304" pitchFamily="18" charset="-34"/>
                    <a:cs typeface="Angsana New" panose="02020603050405020304" pitchFamily="18" charset="-34"/>
                  </a:rPr>
                  <a:t>A-12</a:t>
                </a:r>
                <a:endParaRPr lang="th-TH" altLang="th-TH" sz="1600" b="1" dirty="0">
                  <a:solidFill>
                    <a:srgbClr val="0000FF"/>
                  </a:solidFill>
                  <a:latin typeface="Angsana New" panose="02020603050405020304" pitchFamily="18" charset="-34"/>
                  <a:cs typeface="Angsana New" panose="02020603050405020304" pitchFamily="18" charset="-34"/>
                </a:endParaRPr>
              </a:p>
            </p:txBody>
          </p:sp>
          <p:sp>
            <p:nvSpPr>
              <p:cNvPr id="67620" name="Text Box 37"/>
              <p:cNvSpPr txBox="1">
                <a:spLocks noChangeArrowheads="1"/>
              </p:cNvSpPr>
              <p:nvPr/>
            </p:nvSpPr>
            <p:spPr bwMode="auto">
              <a:xfrm>
                <a:off x="8904288" y="4737853"/>
                <a:ext cx="1308100" cy="57762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Aft>
                    <a:spcPct val="0"/>
                  </a:spcAft>
                  <a:buClrTx/>
                  <a:buSzTx/>
                  <a:buFontTx/>
                  <a:buNone/>
                </a:pPr>
                <a:r>
                  <a:rPr lang="th-TH" altLang="th-TH" sz="1600" b="1" dirty="0">
                    <a:solidFill>
                      <a:srgbClr val="0000FF"/>
                    </a:solidFill>
                    <a:latin typeface="Angsana New" panose="02020603050405020304" pitchFamily="18" charset="-34"/>
                    <a:cs typeface="Angsana New" panose="02020603050405020304" pitchFamily="18" charset="-34"/>
                  </a:rPr>
                  <a:t>ใส่กระจกบานเลื่อน</a:t>
                </a:r>
                <a:r>
                  <a:rPr lang="th-TH" altLang="th-TH" sz="1600" b="1" dirty="0" smtClean="0">
                    <a:solidFill>
                      <a:srgbClr val="0000FF"/>
                    </a:solidFill>
                    <a:latin typeface="Angsana New" panose="02020603050405020304" pitchFamily="18" charset="-34"/>
                    <a:cs typeface="Angsana New" panose="02020603050405020304" pitchFamily="18" charset="-34"/>
                  </a:rPr>
                  <a:t>หน้า          </a:t>
                </a:r>
                <a:r>
                  <a:rPr lang="en-US" altLang="th-TH" sz="1800" b="1" dirty="0">
                    <a:solidFill>
                      <a:srgbClr val="0000FF"/>
                    </a:solidFill>
                    <a:latin typeface="Angsana New" panose="02020603050405020304" pitchFamily="18" charset="-34"/>
                    <a:cs typeface="Angsana New" panose="02020603050405020304" pitchFamily="18" charset="-34"/>
                  </a:rPr>
                  <a:t>A-20</a:t>
                </a:r>
                <a:endParaRPr lang="th-TH" altLang="th-TH" sz="1800" b="1" dirty="0">
                  <a:solidFill>
                    <a:srgbClr val="0000FF"/>
                  </a:solidFill>
                  <a:latin typeface="Angsana New" panose="02020603050405020304" pitchFamily="18" charset="-34"/>
                  <a:cs typeface="Angsana New" panose="02020603050405020304" pitchFamily="18" charset="-34"/>
                </a:endParaRPr>
              </a:p>
            </p:txBody>
          </p:sp>
          <p:sp>
            <p:nvSpPr>
              <p:cNvPr id="67621" name="Text Box 38"/>
              <p:cNvSpPr txBox="1">
                <a:spLocks noChangeArrowheads="1"/>
              </p:cNvSpPr>
              <p:nvPr/>
            </p:nvSpPr>
            <p:spPr bwMode="auto">
              <a:xfrm>
                <a:off x="8904288" y="5465799"/>
                <a:ext cx="1308100" cy="59206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eaLnBrk="0" fontAlgn="base" hangingPunct="0">
                  <a:spcBef>
                    <a:spcPct val="50000"/>
                  </a:spcBef>
                  <a:spcAft>
                    <a:spcPct val="0"/>
                  </a:spcAft>
                  <a:buClrTx/>
                  <a:buSzTx/>
                  <a:buFontTx/>
                  <a:buNone/>
                </a:pPr>
                <a:endParaRPr lang="en-US" altLang="th-TH" sz="1400" b="1">
                  <a:solidFill>
                    <a:srgbClr val="0000FF"/>
                  </a:solidFill>
                  <a:latin typeface="Angsana New" panose="02020603050405020304" pitchFamily="18" charset="-34"/>
                  <a:cs typeface="Angsana New" panose="02020603050405020304" pitchFamily="18" charset="-34"/>
                </a:endParaRPr>
              </a:p>
              <a:p>
                <a:pPr eaLnBrk="0" fontAlgn="base" hangingPunct="0">
                  <a:spcBef>
                    <a:spcPct val="50000"/>
                  </a:spcBef>
                  <a:spcAft>
                    <a:spcPct val="0"/>
                  </a:spcAft>
                  <a:buClrTx/>
                  <a:buSzTx/>
                  <a:buFontTx/>
                  <a:buNone/>
                </a:pPr>
                <a:endParaRPr lang="th-TH" altLang="th-TH" sz="1400" b="1">
                  <a:solidFill>
                    <a:srgbClr val="0000FF"/>
                  </a:solidFill>
                  <a:latin typeface="Angsana New" panose="02020603050405020304" pitchFamily="18" charset="-34"/>
                  <a:cs typeface="Angsana New" panose="02020603050405020304" pitchFamily="18" charset="-34"/>
                </a:endParaRPr>
              </a:p>
            </p:txBody>
          </p:sp>
          <p:sp>
            <p:nvSpPr>
              <p:cNvPr id="67623" name="Line 40"/>
              <p:cNvSpPr>
                <a:spLocks noChangeShapeType="1"/>
              </p:cNvSpPr>
              <p:nvPr/>
            </p:nvSpPr>
            <p:spPr bwMode="auto">
              <a:xfrm>
                <a:off x="5880101" y="2924175"/>
                <a:ext cx="144463"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624" name="Line 41"/>
              <p:cNvSpPr>
                <a:spLocks noChangeShapeType="1"/>
              </p:cNvSpPr>
              <p:nvPr/>
            </p:nvSpPr>
            <p:spPr bwMode="auto">
              <a:xfrm>
                <a:off x="7319963" y="2924175"/>
                <a:ext cx="144462"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625" name="Line 42"/>
              <p:cNvSpPr>
                <a:spLocks noChangeShapeType="1"/>
              </p:cNvSpPr>
              <p:nvPr/>
            </p:nvSpPr>
            <p:spPr bwMode="auto">
              <a:xfrm>
                <a:off x="8759826" y="2924175"/>
                <a:ext cx="144463"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626" name="Line 43"/>
              <p:cNvSpPr>
                <a:spLocks noChangeShapeType="1"/>
              </p:cNvSpPr>
              <p:nvPr/>
            </p:nvSpPr>
            <p:spPr bwMode="auto">
              <a:xfrm>
                <a:off x="5880101" y="3644900"/>
                <a:ext cx="144463"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627" name="Line 44"/>
              <p:cNvSpPr>
                <a:spLocks noChangeShapeType="1"/>
              </p:cNvSpPr>
              <p:nvPr/>
            </p:nvSpPr>
            <p:spPr bwMode="auto">
              <a:xfrm>
                <a:off x="7319963" y="3644900"/>
                <a:ext cx="144462"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628" name="Line 45"/>
              <p:cNvSpPr>
                <a:spLocks noChangeShapeType="1"/>
              </p:cNvSpPr>
              <p:nvPr/>
            </p:nvSpPr>
            <p:spPr bwMode="auto">
              <a:xfrm>
                <a:off x="8759826" y="3644900"/>
                <a:ext cx="144463"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629" name="Line 46"/>
              <p:cNvSpPr>
                <a:spLocks noChangeShapeType="1"/>
              </p:cNvSpPr>
              <p:nvPr/>
            </p:nvSpPr>
            <p:spPr bwMode="auto">
              <a:xfrm>
                <a:off x="5880101" y="4292600"/>
                <a:ext cx="144463"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630" name="Line 47"/>
              <p:cNvSpPr>
                <a:spLocks noChangeShapeType="1"/>
              </p:cNvSpPr>
              <p:nvPr/>
            </p:nvSpPr>
            <p:spPr bwMode="auto">
              <a:xfrm>
                <a:off x="5880101" y="5013325"/>
                <a:ext cx="144463"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631" name="Line 48"/>
              <p:cNvSpPr>
                <a:spLocks noChangeShapeType="1"/>
              </p:cNvSpPr>
              <p:nvPr/>
            </p:nvSpPr>
            <p:spPr bwMode="auto">
              <a:xfrm>
                <a:off x="5880101" y="5734050"/>
                <a:ext cx="144463"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632" name="Line 49"/>
              <p:cNvSpPr>
                <a:spLocks noChangeShapeType="1"/>
              </p:cNvSpPr>
              <p:nvPr/>
            </p:nvSpPr>
            <p:spPr bwMode="auto">
              <a:xfrm>
                <a:off x="7319963" y="4292600"/>
                <a:ext cx="144462"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633" name="Line 50"/>
              <p:cNvSpPr>
                <a:spLocks noChangeShapeType="1"/>
              </p:cNvSpPr>
              <p:nvPr/>
            </p:nvSpPr>
            <p:spPr bwMode="auto">
              <a:xfrm>
                <a:off x="8759826" y="4292600"/>
                <a:ext cx="144463"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634" name="Line 51"/>
              <p:cNvSpPr>
                <a:spLocks noChangeShapeType="1"/>
              </p:cNvSpPr>
              <p:nvPr/>
            </p:nvSpPr>
            <p:spPr bwMode="auto">
              <a:xfrm>
                <a:off x="7319963" y="5013325"/>
                <a:ext cx="144462"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635" name="Line 52"/>
              <p:cNvSpPr>
                <a:spLocks noChangeShapeType="1"/>
              </p:cNvSpPr>
              <p:nvPr/>
            </p:nvSpPr>
            <p:spPr bwMode="auto">
              <a:xfrm>
                <a:off x="8759826" y="4941888"/>
                <a:ext cx="144463"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636" name="Line 53"/>
              <p:cNvSpPr>
                <a:spLocks noChangeShapeType="1"/>
              </p:cNvSpPr>
              <p:nvPr/>
            </p:nvSpPr>
            <p:spPr bwMode="auto">
              <a:xfrm>
                <a:off x="7319963" y="5734050"/>
                <a:ext cx="144462"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637" name="Line 54"/>
              <p:cNvSpPr>
                <a:spLocks noChangeShapeType="1"/>
              </p:cNvSpPr>
              <p:nvPr/>
            </p:nvSpPr>
            <p:spPr bwMode="auto">
              <a:xfrm>
                <a:off x="8759826" y="5734050"/>
                <a:ext cx="144463"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638" name="Text Box 57"/>
              <p:cNvSpPr txBox="1">
                <a:spLocks noChangeArrowheads="1"/>
              </p:cNvSpPr>
              <p:nvPr/>
            </p:nvSpPr>
            <p:spPr bwMode="auto">
              <a:xfrm>
                <a:off x="2160492" y="4816252"/>
                <a:ext cx="2057400" cy="49098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ctr" eaLnBrk="0" fontAlgn="base" hangingPunct="0">
                  <a:spcBef>
                    <a:spcPct val="50000"/>
                  </a:spcBef>
                  <a:spcAft>
                    <a:spcPct val="0"/>
                  </a:spcAft>
                  <a:buClrTx/>
                  <a:buSzTx/>
                  <a:buFontTx/>
                  <a:buNone/>
                </a:pPr>
                <a:endParaRPr lang="th-TH" altLang="th-TH" sz="2800" b="1">
                  <a:solidFill>
                    <a:srgbClr val="0000FF"/>
                  </a:solidFill>
                  <a:latin typeface="Angsana New" panose="02020603050405020304" pitchFamily="18" charset="-34"/>
                  <a:cs typeface="Angsana New" panose="02020603050405020304" pitchFamily="18" charset="-34"/>
                </a:endParaRPr>
              </a:p>
            </p:txBody>
          </p:sp>
          <p:sp>
            <p:nvSpPr>
              <p:cNvPr id="67639" name="Text Box 58"/>
              <p:cNvSpPr txBox="1">
                <a:spLocks noChangeArrowheads="1"/>
              </p:cNvSpPr>
              <p:nvPr/>
            </p:nvSpPr>
            <p:spPr bwMode="auto">
              <a:xfrm>
                <a:off x="2160492" y="4095527"/>
                <a:ext cx="2057400" cy="49098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ctr" eaLnBrk="0" fontAlgn="base" hangingPunct="0">
                  <a:spcBef>
                    <a:spcPct val="50000"/>
                  </a:spcBef>
                  <a:spcAft>
                    <a:spcPct val="0"/>
                  </a:spcAft>
                  <a:buClrTx/>
                  <a:buSzTx/>
                  <a:buFontTx/>
                  <a:buNone/>
                </a:pPr>
                <a:endParaRPr lang="th-TH" altLang="th-TH" sz="2800" b="1">
                  <a:solidFill>
                    <a:srgbClr val="0000FF"/>
                  </a:solidFill>
                  <a:latin typeface="Angsana New" panose="02020603050405020304" pitchFamily="18" charset="-34"/>
                  <a:cs typeface="Angsana New" panose="02020603050405020304" pitchFamily="18" charset="-34"/>
                </a:endParaRPr>
              </a:p>
            </p:txBody>
          </p:sp>
          <p:sp>
            <p:nvSpPr>
              <p:cNvPr id="67640" name="Text Box 59"/>
              <p:cNvSpPr txBox="1">
                <a:spLocks noChangeArrowheads="1"/>
              </p:cNvSpPr>
              <p:nvPr/>
            </p:nvSpPr>
            <p:spPr bwMode="auto">
              <a:xfrm>
                <a:off x="4608417" y="4047445"/>
                <a:ext cx="1308100" cy="57762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ct val="50000"/>
                  </a:spcBef>
                  <a:spcAft>
                    <a:spcPct val="0"/>
                  </a:spcAft>
                  <a:buClrTx/>
                  <a:buSzTx/>
                  <a:buFontTx/>
                  <a:buNone/>
                </a:pPr>
                <a:r>
                  <a:rPr lang="th-TH" altLang="th-TH" sz="1800" b="1" dirty="0">
                    <a:solidFill>
                      <a:srgbClr val="0000FF"/>
                    </a:solidFill>
                    <a:latin typeface="Angsana New" panose="02020603050405020304" pitchFamily="18" charset="-34"/>
                    <a:cs typeface="Angsana New" panose="02020603050405020304" pitchFamily="18" charset="-34"/>
                  </a:rPr>
                  <a:t>ใส่กระจกบานผลัก</a:t>
                </a:r>
              </a:p>
              <a:p>
                <a:pPr algn="r" eaLnBrk="0" fontAlgn="base" hangingPunct="0">
                  <a:spcBef>
                    <a:spcPts val="0"/>
                  </a:spcBef>
                  <a:spcAft>
                    <a:spcPct val="0"/>
                  </a:spcAft>
                  <a:buClrTx/>
                  <a:buSzTx/>
                  <a:buFontTx/>
                  <a:buNone/>
                </a:pPr>
                <a:r>
                  <a:rPr lang="th-TH" altLang="th-TH" sz="1600" b="1" dirty="0">
                    <a:solidFill>
                      <a:srgbClr val="0000FF"/>
                    </a:solidFill>
                    <a:latin typeface="Angsana New" panose="02020603050405020304" pitchFamily="18" charset="-34"/>
                    <a:cs typeface="Angsana New" panose="02020603050405020304" pitchFamily="18" charset="-34"/>
                  </a:rPr>
                  <a:t>                             </a:t>
                </a:r>
                <a:r>
                  <a:rPr lang="en-US" altLang="th-TH" sz="1600" b="1" dirty="0">
                    <a:solidFill>
                      <a:srgbClr val="0000FF"/>
                    </a:solidFill>
                    <a:latin typeface="Angsana New" panose="02020603050405020304" pitchFamily="18" charset="-34"/>
                    <a:cs typeface="Angsana New" panose="02020603050405020304" pitchFamily="18" charset="-34"/>
                  </a:rPr>
                  <a:t>A-13</a:t>
                </a:r>
                <a:endParaRPr lang="th-TH" altLang="th-TH" sz="1600" b="1" dirty="0">
                  <a:solidFill>
                    <a:srgbClr val="0000FF"/>
                  </a:solidFill>
                  <a:latin typeface="Angsana New" panose="02020603050405020304" pitchFamily="18" charset="-34"/>
                  <a:cs typeface="Angsana New" panose="02020603050405020304" pitchFamily="18" charset="-34"/>
                </a:endParaRPr>
              </a:p>
            </p:txBody>
          </p:sp>
          <p:sp>
            <p:nvSpPr>
              <p:cNvPr id="67641" name="Text Box 60"/>
              <p:cNvSpPr txBox="1">
                <a:spLocks noChangeArrowheads="1"/>
              </p:cNvSpPr>
              <p:nvPr/>
            </p:nvSpPr>
            <p:spPr bwMode="auto">
              <a:xfrm>
                <a:off x="6049866" y="4012331"/>
                <a:ext cx="1308100" cy="635389"/>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ts val="0"/>
                  </a:spcBef>
                  <a:buClrTx/>
                  <a:buSzTx/>
                  <a:buFontTx/>
                  <a:buNone/>
                </a:pPr>
                <a:r>
                  <a:rPr lang="th-TH" altLang="th-TH" sz="1800" b="1" dirty="0" err="1">
                    <a:solidFill>
                      <a:srgbClr val="0000FF"/>
                    </a:solidFill>
                    <a:latin typeface="AngsanaUPC" panose="02020603050405020304" pitchFamily="18" charset="-34"/>
                    <a:cs typeface="AngsanaUPC" panose="02020603050405020304" pitchFamily="18" charset="-34"/>
                  </a:rPr>
                  <a:t>ซีล</a:t>
                </a:r>
                <a:r>
                  <a:rPr lang="th-TH" altLang="th-TH" sz="1800" b="1" dirty="0">
                    <a:solidFill>
                      <a:srgbClr val="0000FF"/>
                    </a:solidFill>
                    <a:latin typeface="AngsanaUPC" panose="02020603050405020304" pitchFamily="18" charset="-34"/>
                    <a:cs typeface="AngsanaUPC" panose="02020603050405020304" pitchFamily="18" charset="-34"/>
                  </a:rPr>
                  <a:t>กันน้ำกระจกบาน</a:t>
                </a:r>
              </a:p>
              <a:p>
                <a:pPr algn="r" eaLnBrk="0" fontAlgn="base" hangingPunct="0">
                  <a:spcBef>
                    <a:spcPts val="0"/>
                  </a:spcBef>
                  <a:spcAft>
                    <a:spcPct val="0"/>
                  </a:spcAft>
                  <a:buClrTx/>
                  <a:buSzTx/>
                  <a:buFontTx/>
                  <a:buNone/>
                </a:pPr>
                <a:r>
                  <a:rPr lang="th-TH" altLang="th-TH" sz="1800" b="1" dirty="0">
                    <a:solidFill>
                      <a:srgbClr val="0000FF"/>
                    </a:solidFill>
                    <a:latin typeface="AngsanaUPC" panose="02020603050405020304" pitchFamily="18" charset="-34"/>
                    <a:cs typeface="AngsanaUPC" panose="02020603050405020304" pitchFamily="18" charset="-34"/>
                  </a:rPr>
                  <a:t>เลื่อน      </a:t>
                </a:r>
                <a:r>
                  <a:rPr lang="th-TH" altLang="th-TH" sz="1800" b="1" dirty="0" smtClean="0">
                    <a:solidFill>
                      <a:srgbClr val="0000FF"/>
                    </a:solidFill>
                    <a:latin typeface="AngsanaUPC" panose="02020603050405020304" pitchFamily="18" charset="-34"/>
                    <a:cs typeface="AngsanaUPC" panose="02020603050405020304" pitchFamily="18" charset="-34"/>
                  </a:rPr>
                  <a:t>          </a:t>
                </a:r>
                <a:r>
                  <a:rPr lang="en-US" altLang="th-TH" sz="2000" b="1" dirty="0">
                    <a:solidFill>
                      <a:srgbClr val="0000FF"/>
                    </a:solidFill>
                    <a:latin typeface="AngsanaUPC" panose="02020603050405020304" pitchFamily="18" charset="-34"/>
                    <a:cs typeface="AngsanaUPC" panose="02020603050405020304" pitchFamily="18" charset="-34"/>
                  </a:rPr>
                  <a:t>A-14</a:t>
                </a:r>
                <a:endParaRPr lang="th-TH" altLang="th-TH" sz="2000" b="1" dirty="0">
                  <a:solidFill>
                    <a:srgbClr val="0000FF"/>
                  </a:solidFill>
                  <a:latin typeface="AngsanaUPC" panose="02020603050405020304" pitchFamily="18" charset="-34"/>
                  <a:cs typeface="AngsanaUPC" panose="02020603050405020304" pitchFamily="18" charset="-34"/>
                </a:endParaRPr>
              </a:p>
            </p:txBody>
          </p:sp>
          <p:sp>
            <p:nvSpPr>
              <p:cNvPr id="67642" name="Text Box 61"/>
              <p:cNvSpPr txBox="1">
                <a:spLocks noChangeArrowheads="1"/>
              </p:cNvSpPr>
              <p:nvPr/>
            </p:nvSpPr>
            <p:spPr bwMode="auto">
              <a:xfrm>
                <a:off x="7464425" y="4019551"/>
                <a:ext cx="1308100" cy="57762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ts val="0"/>
                  </a:spcBef>
                  <a:spcAft>
                    <a:spcPct val="0"/>
                  </a:spcAft>
                  <a:buClrTx/>
                  <a:buSzTx/>
                  <a:buFontTx/>
                  <a:buNone/>
                </a:pPr>
                <a:r>
                  <a:rPr lang="th-TH" altLang="th-TH" sz="1800" b="1" dirty="0">
                    <a:solidFill>
                      <a:srgbClr val="0000FF"/>
                    </a:solidFill>
                    <a:latin typeface="Angsana New" panose="02020603050405020304" pitchFamily="18" charset="-34"/>
                    <a:cs typeface="Angsana New" panose="02020603050405020304" pitchFamily="18" charset="-34"/>
                  </a:rPr>
                  <a:t>ใส่ประตูท้าย</a:t>
                </a:r>
              </a:p>
              <a:p>
                <a:pPr algn="r" eaLnBrk="0" fontAlgn="base" hangingPunct="0">
                  <a:spcBef>
                    <a:spcPts val="0"/>
                  </a:spcBef>
                  <a:spcAft>
                    <a:spcPct val="0"/>
                  </a:spcAft>
                  <a:buClrTx/>
                  <a:buSzTx/>
                  <a:buFontTx/>
                  <a:buNone/>
                </a:pPr>
                <a:r>
                  <a:rPr lang="en-US" altLang="th-TH" sz="1600" b="1" dirty="0">
                    <a:solidFill>
                      <a:srgbClr val="0000FF"/>
                    </a:solidFill>
                    <a:latin typeface="Angsana New" panose="02020603050405020304" pitchFamily="18" charset="-34"/>
                    <a:cs typeface="Angsana New" panose="02020603050405020304" pitchFamily="18" charset="-34"/>
                  </a:rPr>
                  <a:t>                       </a:t>
                </a:r>
                <a:r>
                  <a:rPr lang="en-US" altLang="th-TH" sz="1600" b="1" dirty="0" smtClean="0">
                    <a:solidFill>
                      <a:srgbClr val="0000FF"/>
                    </a:solidFill>
                    <a:latin typeface="Angsana New" panose="02020603050405020304" pitchFamily="18" charset="-34"/>
                    <a:cs typeface="Angsana New" panose="02020603050405020304" pitchFamily="18" charset="-34"/>
                  </a:rPr>
                  <a:t>        </a:t>
                </a:r>
                <a:r>
                  <a:rPr lang="en-US" altLang="th-TH" sz="1600" b="1" dirty="0">
                    <a:solidFill>
                      <a:srgbClr val="0000FF"/>
                    </a:solidFill>
                    <a:latin typeface="Angsana New" panose="02020603050405020304" pitchFamily="18" charset="-34"/>
                    <a:cs typeface="Angsana New" panose="02020603050405020304" pitchFamily="18" charset="-34"/>
                  </a:rPr>
                  <a:t>A-15</a:t>
                </a:r>
                <a:endParaRPr lang="th-TH" altLang="th-TH" sz="1600" b="1" dirty="0">
                  <a:solidFill>
                    <a:srgbClr val="0000FF"/>
                  </a:solidFill>
                  <a:latin typeface="Angsana New" panose="02020603050405020304" pitchFamily="18" charset="-34"/>
                  <a:cs typeface="Angsana New" panose="02020603050405020304" pitchFamily="18" charset="-34"/>
                </a:endParaRPr>
              </a:p>
            </p:txBody>
          </p:sp>
          <p:sp>
            <p:nvSpPr>
              <p:cNvPr id="67643" name="Text Box 62"/>
              <p:cNvSpPr txBox="1">
                <a:spLocks noChangeArrowheads="1"/>
              </p:cNvSpPr>
              <p:nvPr/>
            </p:nvSpPr>
            <p:spPr bwMode="auto">
              <a:xfrm>
                <a:off x="8904288" y="4018563"/>
                <a:ext cx="1308100" cy="60650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sz="2400">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sz="2000">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eaLnBrk="0" fontAlgn="base" hangingPunct="0">
                  <a:spcBef>
                    <a:spcPts val="0"/>
                  </a:spcBef>
                  <a:spcAft>
                    <a:spcPct val="0"/>
                  </a:spcAft>
                  <a:buClrTx/>
                  <a:buSzTx/>
                  <a:buFontTx/>
                  <a:buNone/>
                </a:pPr>
                <a:r>
                  <a:rPr lang="th-TH" altLang="th-TH" sz="1800" b="1" dirty="0">
                    <a:solidFill>
                      <a:srgbClr val="0000FF"/>
                    </a:solidFill>
                    <a:latin typeface="Angsana New" panose="02020603050405020304" pitchFamily="18" charset="-34"/>
                    <a:cs typeface="Angsana New" panose="02020603050405020304" pitchFamily="18" charset="-34"/>
                  </a:rPr>
                  <a:t>ตั้งประตูท้าย</a:t>
                </a:r>
              </a:p>
              <a:p>
                <a:pPr algn="r" eaLnBrk="0" fontAlgn="base" hangingPunct="0">
                  <a:spcBef>
                    <a:spcPts val="0"/>
                  </a:spcBef>
                  <a:spcAft>
                    <a:spcPct val="0"/>
                  </a:spcAft>
                  <a:buClrTx/>
                  <a:buSzTx/>
                  <a:buFontTx/>
                  <a:buNone/>
                </a:pPr>
                <a:r>
                  <a:rPr lang="th-TH" altLang="th-TH" sz="1800" b="1" dirty="0">
                    <a:solidFill>
                      <a:srgbClr val="0000FF"/>
                    </a:solidFill>
                    <a:latin typeface="Angsana New" panose="02020603050405020304" pitchFamily="18" charset="-34"/>
                    <a:cs typeface="Angsana New" panose="02020603050405020304" pitchFamily="18" charset="-34"/>
                  </a:rPr>
                  <a:t>         </a:t>
                </a:r>
                <a:r>
                  <a:rPr lang="th-TH" altLang="th-TH" sz="1800" b="1" dirty="0" smtClean="0">
                    <a:solidFill>
                      <a:srgbClr val="0000FF"/>
                    </a:solidFill>
                    <a:latin typeface="Angsana New" panose="02020603050405020304" pitchFamily="18" charset="-34"/>
                    <a:cs typeface="Angsana New" panose="02020603050405020304" pitchFamily="18" charset="-34"/>
                  </a:rPr>
                  <a:t>                </a:t>
                </a:r>
                <a:r>
                  <a:rPr lang="en-US" altLang="th-TH" sz="1800" b="1" dirty="0">
                    <a:solidFill>
                      <a:srgbClr val="0000FF"/>
                    </a:solidFill>
                    <a:latin typeface="Angsana New" panose="02020603050405020304" pitchFamily="18" charset="-34"/>
                    <a:cs typeface="Angsana New" panose="02020603050405020304" pitchFamily="18" charset="-34"/>
                  </a:rPr>
                  <a:t>A-16</a:t>
                </a:r>
                <a:endParaRPr lang="th-TH" altLang="th-TH" sz="1800" b="1" dirty="0">
                  <a:solidFill>
                    <a:srgbClr val="0000FF"/>
                  </a:solidFill>
                  <a:latin typeface="Angsana New" panose="02020603050405020304" pitchFamily="18" charset="-34"/>
                  <a:cs typeface="Angsana New" panose="02020603050405020304" pitchFamily="18" charset="-34"/>
                </a:endParaRPr>
              </a:p>
            </p:txBody>
          </p:sp>
          <p:sp>
            <p:nvSpPr>
              <p:cNvPr id="67644" name="Line 63"/>
              <p:cNvSpPr>
                <a:spLocks noChangeShapeType="1"/>
              </p:cNvSpPr>
              <p:nvPr/>
            </p:nvSpPr>
            <p:spPr bwMode="auto">
              <a:xfrm>
                <a:off x="4224338" y="4365625"/>
                <a:ext cx="381000" cy="0"/>
              </a:xfrm>
              <a:prstGeom prst="line">
                <a:avLst/>
              </a:prstGeom>
              <a:noFill/>
              <a:ln w="76200" cap="rnd">
                <a:solidFill>
                  <a:srgbClr val="0070C0"/>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645" name="Line 64"/>
              <p:cNvSpPr>
                <a:spLocks noChangeShapeType="1"/>
              </p:cNvSpPr>
              <p:nvPr/>
            </p:nvSpPr>
            <p:spPr bwMode="auto">
              <a:xfrm>
                <a:off x="5880101" y="2205038"/>
                <a:ext cx="144463"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646" name="Line 65"/>
              <p:cNvSpPr>
                <a:spLocks noChangeShapeType="1"/>
              </p:cNvSpPr>
              <p:nvPr/>
            </p:nvSpPr>
            <p:spPr bwMode="auto">
              <a:xfrm>
                <a:off x="7319963" y="2205038"/>
                <a:ext cx="144462"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sp>
            <p:nvSpPr>
              <p:cNvPr id="67647" name="Line 66"/>
              <p:cNvSpPr>
                <a:spLocks noChangeShapeType="1"/>
              </p:cNvSpPr>
              <p:nvPr/>
            </p:nvSpPr>
            <p:spPr bwMode="auto">
              <a:xfrm>
                <a:off x="8759826" y="2205038"/>
                <a:ext cx="144463"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grpSp>
        <p:sp>
          <p:nvSpPr>
            <p:cNvPr id="67622" name="Line 39"/>
            <p:cNvSpPr>
              <a:spLocks noChangeShapeType="1"/>
            </p:cNvSpPr>
            <p:nvPr/>
          </p:nvSpPr>
          <p:spPr bwMode="auto">
            <a:xfrm>
              <a:off x="3578596" y="1022134"/>
              <a:ext cx="0" cy="52322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nchor="ctr"/>
            <a:lstStyle/>
            <a:p>
              <a:pPr eaLnBrk="0" fontAlgn="base" hangingPunct="0">
                <a:spcBef>
                  <a:spcPct val="0"/>
                </a:spcBef>
                <a:spcAft>
                  <a:spcPct val="0"/>
                </a:spcAft>
              </a:pPr>
              <a:endParaRPr lang="th-TH" sz="3200">
                <a:solidFill>
                  <a:prstClr val="black"/>
                </a:solidFill>
                <a:latin typeface="Arial" panose="020B0604020202020204" pitchFamily="34" charset="0"/>
              </a:endParaRPr>
            </a:p>
          </p:txBody>
        </p:sp>
      </p:grpSp>
    </p:spTree>
    <p:extLst>
      <p:ext uri="{BB962C8B-B14F-4D97-AF65-F5344CB8AC3E}">
        <p14:creationId xmlns:p14="http://schemas.microsoft.com/office/powerpoint/2010/main" val="267256812"/>
      </p:ext>
    </p:extLst>
  </p:cSld>
  <p:clrMapOvr>
    <a:masterClrMapping/>
  </p:clrMapOvr>
  <p:transition>
    <p:random/>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ตาราง 1"/>
          <p:cNvGraphicFramePr>
            <a:graphicFrameLocks noGrp="1"/>
          </p:cNvGraphicFramePr>
          <p:nvPr>
            <p:extLst>
              <p:ext uri="{D42A27DB-BD31-4B8C-83A1-F6EECF244321}">
                <p14:modId xmlns:p14="http://schemas.microsoft.com/office/powerpoint/2010/main" val="1044269330"/>
              </p:ext>
            </p:extLst>
          </p:nvPr>
        </p:nvGraphicFramePr>
        <p:xfrm>
          <a:off x="309489" y="232011"/>
          <a:ext cx="11183815" cy="6658114"/>
        </p:xfrm>
        <a:graphic>
          <a:graphicData uri="http://schemas.openxmlformats.org/drawingml/2006/table">
            <a:tbl>
              <a:tblPr/>
              <a:tblGrid>
                <a:gridCol w="1956039"/>
                <a:gridCol w="2072360"/>
                <a:gridCol w="1947430"/>
                <a:gridCol w="1480047"/>
                <a:gridCol w="1791636"/>
                <a:gridCol w="1936303"/>
              </a:tblGrid>
              <a:tr h="259307">
                <a:tc gridSpan="6">
                  <a:txBody>
                    <a:bodyPr/>
                    <a:lstStyle/>
                    <a:p>
                      <a:pPr algn="ctr" fontAlgn="b"/>
                      <a:r>
                        <a:rPr lang="th-TH" sz="2000" b="1" i="0" u="sng" strike="noStrike" dirty="0">
                          <a:solidFill>
                            <a:srgbClr val="FF0000"/>
                          </a:solidFill>
                          <a:effectLst/>
                          <a:latin typeface="AngsanaUPC" panose="02020603050405020304" pitchFamily="18" charset="-34"/>
                          <a:cs typeface="AngsanaUPC" panose="02020603050405020304" pitchFamily="18" charset="-34"/>
                        </a:rPr>
                        <a:t>แบบวิเคราะห์งานย่อย</a:t>
                      </a:r>
                    </a:p>
                  </a:txBody>
                  <a:tcPr marL="9525" marR="9525" marT="9525" marB="0" anchor="ctr">
                    <a:lnL>
                      <a:noFill/>
                    </a:lnL>
                    <a:lnR>
                      <a:noFill/>
                    </a:lnR>
                    <a:lnT>
                      <a:noFill/>
                    </a:lnT>
                    <a:lnB>
                      <a:noFill/>
                    </a:lnB>
                  </a:tcPr>
                </a:tc>
                <a:tc hMerge="1">
                  <a:txBody>
                    <a:bodyPr/>
                    <a:lstStyle/>
                    <a:p>
                      <a:endParaRPr lang="th-TH"/>
                    </a:p>
                  </a:txBody>
                  <a:tcPr/>
                </a:tc>
                <a:tc hMerge="1">
                  <a:txBody>
                    <a:bodyPr/>
                    <a:lstStyle/>
                    <a:p>
                      <a:endParaRPr lang="th-TH"/>
                    </a:p>
                  </a:txBody>
                  <a:tcPr/>
                </a:tc>
                <a:tc hMerge="1">
                  <a:txBody>
                    <a:bodyPr/>
                    <a:lstStyle/>
                    <a:p>
                      <a:endParaRPr lang="th-TH"/>
                    </a:p>
                  </a:txBody>
                  <a:tcPr/>
                </a:tc>
                <a:tc hMerge="1">
                  <a:txBody>
                    <a:bodyPr/>
                    <a:lstStyle/>
                    <a:p>
                      <a:endParaRPr lang="th-TH"/>
                    </a:p>
                  </a:txBody>
                  <a:tcPr/>
                </a:tc>
                <a:tc hMerge="1">
                  <a:txBody>
                    <a:bodyPr/>
                    <a:lstStyle/>
                    <a:p>
                      <a:endParaRPr lang="th-TH"/>
                    </a:p>
                  </a:txBody>
                  <a:tcPr/>
                </a:tc>
              </a:tr>
              <a:tr h="528451">
                <a:tc gridSpan="2">
                  <a:txBody>
                    <a:bodyPr/>
                    <a:lstStyle/>
                    <a:p>
                      <a:pPr algn="l" fontAlgn="b"/>
                      <a:r>
                        <a:rPr lang="th-TH" sz="2000" b="1" i="0" u="none" strike="noStrike" dirty="0">
                          <a:solidFill>
                            <a:srgbClr val="FF0000"/>
                          </a:solidFill>
                          <a:effectLst/>
                          <a:latin typeface="AngsanaUPC" panose="02020603050405020304" pitchFamily="18" charset="-34"/>
                          <a:cs typeface="AngsanaUPC" panose="02020603050405020304" pitchFamily="18" charset="-34"/>
                        </a:rPr>
                        <a:t>       ชื่องานย่อย  ( </a:t>
                      </a:r>
                      <a:r>
                        <a:rPr lang="en-US" sz="2000" b="1" i="0" u="none" strike="noStrike" dirty="0">
                          <a:solidFill>
                            <a:srgbClr val="FF0000"/>
                          </a:solidFill>
                          <a:effectLst/>
                          <a:latin typeface="AngsanaUPC" panose="02020603050405020304" pitchFamily="18" charset="-34"/>
                          <a:cs typeface="AngsanaUPC" panose="02020603050405020304" pitchFamily="18" charset="-34"/>
                        </a:rPr>
                        <a:t>TASK )  </a:t>
                      </a:r>
                      <a:r>
                        <a:rPr lang="th-TH" sz="2000" b="1" i="0" u="none" strike="noStrike" dirty="0">
                          <a:solidFill>
                            <a:srgbClr val="FF0000"/>
                          </a:solidFill>
                          <a:effectLst/>
                          <a:latin typeface="AngsanaUPC" panose="02020603050405020304" pitchFamily="18" charset="-34"/>
                          <a:cs typeface="AngsanaUPC" panose="02020603050405020304" pitchFamily="18" charset="-34"/>
                        </a:rPr>
                        <a:t>ติดฉนวนกันความร้อน </a:t>
                      </a:r>
                      <a:r>
                        <a:rPr lang="en-US" sz="2000" b="1" i="0" u="none" strike="noStrike" dirty="0">
                          <a:solidFill>
                            <a:srgbClr val="FF0000"/>
                          </a:solidFill>
                          <a:effectLst/>
                          <a:latin typeface="AngsanaUPC" panose="02020603050405020304" pitchFamily="18" charset="-34"/>
                          <a:cs typeface="AngsanaUPC" panose="02020603050405020304" pitchFamily="18" charset="-34"/>
                        </a:rPr>
                        <a:t>A-4</a:t>
                      </a:r>
                    </a:p>
                  </a:txBody>
                  <a:tcPr marL="9525" marR="9525" marT="9525" marB="0" anchor="ctr">
                    <a:lnL>
                      <a:noFill/>
                    </a:lnL>
                    <a:lnR>
                      <a:noFill/>
                    </a:lnR>
                    <a:lnT>
                      <a:noFill/>
                    </a:lnT>
                    <a:lnB>
                      <a:noFill/>
                    </a:lnB>
                  </a:tcPr>
                </a:tc>
                <a:tc hMerge="1">
                  <a:txBody>
                    <a:bodyPr/>
                    <a:lstStyle/>
                    <a:p>
                      <a:endParaRPr lang="th-TH"/>
                    </a:p>
                  </a:txBody>
                  <a:tcPr/>
                </a:tc>
                <a:tc>
                  <a:txBody>
                    <a:bodyPr/>
                    <a:lstStyle/>
                    <a:p>
                      <a:pPr algn="ctr" fontAlgn="b"/>
                      <a:endParaRPr lang="th-TH" sz="2000" b="1" i="0" u="none" strike="noStrike" dirty="0">
                        <a:effectLst/>
                        <a:latin typeface="AngsanaUPC" panose="02020603050405020304" pitchFamily="18" charset="-34"/>
                        <a:cs typeface="AngsanaUPC" panose="02020603050405020304" pitchFamily="18" charset="-34"/>
                      </a:endParaRPr>
                    </a:p>
                  </a:txBody>
                  <a:tcPr marL="9525" marR="9525" marT="9525" marB="0" anchor="ctr">
                    <a:lnL>
                      <a:noFill/>
                    </a:lnL>
                    <a:lnR>
                      <a:noFill/>
                    </a:lnR>
                    <a:lnT>
                      <a:noFill/>
                    </a:lnT>
                    <a:lnB>
                      <a:noFill/>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ผู้วิเคราะห์  </a:t>
                      </a:r>
                    </a:p>
                  </a:txBody>
                  <a:tcPr marL="9525" marR="9525" marT="9525" marB="0" anchor="ctr">
                    <a:lnL>
                      <a:noFill/>
                    </a:lnL>
                    <a:lnR>
                      <a:noFill/>
                    </a:lnR>
                    <a:lnT>
                      <a:noFill/>
                    </a:lnT>
                    <a:lnB>
                      <a:noFill/>
                    </a:lnB>
                  </a:tcPr>
                </a:tc>
                <a:tc>
                  <a:txBody>
                    <a:bodyPr/>
                    <a:lstStyle/>
                    <a:p>
                      <a:pPr algn="l" fontAlgn="b"/>
                      <a:endParaRPr lang="th-TH" sz="2000" b="1" i="0" u="none" strike="noStrike" dirty="0">
                        <a:effectLst/>
                        <a:latin typeface="AngsanaUPC" panose="02020603050405020304" pitchFamily="18" charset="-34"/>
                        <a:cs typeface="AngsanaUPC" panose="02020603050405020304" pitchFamily="18" charset="-34"/>
                      </a:endParaRPr>
                    </a:p>
                  </a:txBody>
                  <a:tcPr marL="9525" marR="9525" marT="9525" marB="0" anchor="ctr">
                    <a:lnL>
                      <a:noFill/>
                    </a:lnL>
                    <a:lnR>
                      <a:noFill/>
                    </a:lnR>
                    <a:lnT>
                      <a:noFill/>
                    </a:lnT>
                    <a:lnB>
                      <a:noFill/>
                    </a:lnB>
                  </a:tcPr>
                </a:tc>
                <a:tc>
                  <a:txBody>
                    <a:bodyPr/>
                    <a:lstStyle/>
                    <a:p>
                      <a:pPr algn="l" fontAlgn="b"/>
                      <a:endParaRPr lang="th-TH" sz="2000" b="1" i="0" u="none" strike="noStrike">
                        <a:effectLst/>
                        <a:latin typeface="AngsanaUPC" panose="02020603050405020304" pitchFamily="18" charset="-34"/>
                        <a:cs typeface="AngsanaUPC" panose="02020603050405020304" pitchFamily="18" charset="-34"/>
                      </a:endParaRPr>
                    </a:p>
                  </a:txBody>
                  <a:tcPr marL="9525" marR="9525" marT="9525" marB="0" anchor="ctr">
                    <a:lnL>
                      <a:noFill/>
                    </a:lnL>
                    <a:lnR>
                      <a:noFill/>
                    </a:lnR>
                    <a:lnT>
                      <a:noFill/>
                    </a:lnT>
                    <a:lnB>
                      <a:noFill/>
                    </a:lnB>
                  </a:tcPr>
                </a:tc>
              </a:tr>
              <a:tr h="461770">
                <a:tc>
                  <a:txBody>
                    <a:bodyPr/>
                    <a:lstStyle/>
                    <a:p>
                      <a:pPr algn="l" fontAlgn="b"/>
                      <a:endParaRPr lang="th-TH" sz="2000" b="1" i="0" u="none" strike="noStrike">
                        <a:solidFill>
                          <a:srgbClr val="FF0000"/>
                        </a:solidFill>
                        <a:effectLst/>
                        <a:latin typeface="AngsanaUPC" panose="02020603050405020304" pitchFamily="18" charset="-34"/>
                        <a:cs typeface="AngsanaUPC" panose="02020603050405020304" pitchFamily="18" charset="-34"/>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th-TH" sz="2000" b="1" i="0" u="none" strike="noStrike" dirty="0">
                        <a:solidFill>
                          <a:srgbClr val="FF0000"/>
                        </a:solidFill>
                        <a:effectLst/>
                        <a:latin typeface="AngsanaUPC" panose="02020603050405020304" pitchFamily="18" charset="-34"/>
                        <a:cs typeface="AngsanaUPC" panose="02020603050405020304" pitchFamily="18" charset="-34"/>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th-TH" sz="2000" b="1" i="0" u="none" strike="noStrike" dirty="0">
                        <a:effectLst/>
                        <a:latin typeface="AngsanaUPC" panose="02020603050405020304" pitchFamily="18" charset="-34"/>
                        <a:cs typeface="AngsanaUPC" panose="02020603050405020304" pitchFamily="18" charset="-34"/>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gridSpan="2">
                  <a:txBody>
                    <a:bodyPr/>
                    <a:lstStyle/>
                    <a:p>
                      <a:pPr algn="l" fontAlgn="b"/>
                      <a:r>
                        <a:rPr lang="th-TH" sz="2000" b="1" i="0" u="none" strike="noStrike">
                          <a:effectLst/>
                          <a:latin typeface="AngsanaUPC" panose="02020603050405020304" pitchFamily="18" charset="-34"/>
                          <a:cs typeface="AngsanaUPC" panose="02020603050405020304" pitchFamily="18" charset="-34"/>
                        </a:rPr>
                        <a:t>วันที่          เดือน                             ปี  </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th-TH"/>
                    </a:p>
                  </a:txBody>
                  <a:tcPr/>
                </a:tc>
                <a:tc>
                  <a:txBody>
                    <a:bodyPr/>
                    <a:lstStyle/>
                    <a:p>
                      <a:pPr algn="l" fontAlgn="b"/>
                      <a:endParaRPr lang="th-TH" sz="2000" b="1" i="0" u="none" strike="noStrike">
                        <a:effectLst/>
                        <a:latin typeface="AngsanaUPC" panose="02020603050405020304" pitchFamily="18" charset="-34"/>
                        <a:cs typeface="AngsanaUPC" panose="02020603050405020304" pitchFamily="18" charset="-34"/>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r>
              <a:tr h="445278">
                <a:tc>
                  <a:txBody>
                    <a:bodyPr/>
                    <a:lstStyle/>
                    <a:p>
                      <a:pPr algn="ctr" fontAlgn="b"/>
                      <a:r>
                        <a:rPr lang="th-TH" sz="2000" b="1" i="0" u="none" strike="noStrike" dirty="0">
                          <a:effectLst/>
                          <a:latin typeface="AngsanaUPC" panose="02020603050405020304" pitchFamily="18" charset="-34"/>
                          <a:cs typeface="AngsanaUPC" panose="02020603050405020304" pitchFamily="18" charset="-34"/>
                        </a:rPr>
                        <a:t>ขั้นตอนในการปฏิบัติงาน</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th-TH" sz="2000" b="1" i="0" u="none" strike="noStrike">
                          <a:effectLst/>
                          <a:latin typeface="AngsanaUPC" panose="02020603050405020304" pitchFamily="18" charset="-34"/>
                          <a:cs typeface="AngsanaUPC" panose="02020603050405020304" pitchFamily="18" charset="-34"/>
                        </a:rPr>
                        <a:t>เครื่องมือ/วัสดุ/อุปกรณ์</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th-TH" sz="2000" b="1" i="0" u="none" strike="noStrike" dirty="0">
                          <a:effectLst/>
                          <a:latin typeface="AngsanaUPC" panose="02020603050405020304" pitchFamily="18" charset="-34"/>
                          <a:cs typeface="AngsanaUPC" panose="02020603050405020304" pitchFamily="18" charset="-34"/>
                        </a:rPr>
                        <a:t>ความรู้ที่ใช้ในการปฏิบัติงาน</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th-TH" sz="2000" b="1" i="0" u="none" strike="noStrike" dirty="0">
                          <a:solidFill>
                            <a:srgbClr val="FF0000"/>
                          </a:solidFill>
                          <a:effectLst/>
                          <a:latin typeface="AngsanaUPC" panose="02020603050405020304" pitchFamily="18" charset="-34"/>
                          <a:cs typeface="AngsanaUPC" panose="02020603050405020304" pitchFamily="18" charset="-34"/>
                        </a:rPr>
                        <a:t>ทัศนคติ</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th-TH" sz="2000" b="1" i="0" u="none" strike="noStrike">
                          <a:effectLst/>
                          <a:latin typeface="AngsanaUPC" panose="02020603050405020304" pitchFamily="18" charset="-34"/>
                          <a:cs typeface="AngsanaUPC" panose="02020603050405020304" pitchFamily="18" charset="-34"/>
                        </a:rPr>
                        <a:t>มาตรฐาน</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th-TH" sz="2000" b="1" i="0" u="none" strike="noStrike">
                          <a:effectLst/>
                          <a:latin typeface="AngsanaUPC" panose="02020603050405020304" pitchFamily="18" charset="-34"/>
                          <a:cs typeface="AngsanaUPC" panose="02020603050405020304" pitchFamily="18" charset="-34"/>
                        </a:rPr>
                        <a:t>ความปลอดภัย/ข้อควรระวัง</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01830">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1.ทากาวหลังคา</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-กาว</a:t>
                      </a:r>
                      <a:r>
                        <a:rPr lang="en-US" sz="2000" b="1" i="0" u="none" strike="noStrike" dirty="0">
                          <a:effectLst/>
                          <a:latin typeface="AngsanaUPC" panose="02020603050405020304" pitchFamily="18" charset="-34"/>
                          <a:cs typeface="AngsanaUPC" panose="02020603050405020304" pitchFamily="18" charset="-34"/>
                        </a:rPr>
                        <a:t>BOSNY   -</a:t>
                      </a:r>
                      <a:r>
                        <a:rPr lang="th-TH" sz="2000" b="1" i="0" u="none" strike="noStrike" dirty="0">
                          <a:effectLst/>
                          <a:latin typeface="AngsanaUPC" panose="02020603050405020304" pitchFamily="18" charset="-34"/>
                          <a:cs typeface="AngsanaUPC" panose="02020603050405020304" pitchFamily="18" charset="-34"/>
                        </a:rPr>
                        <a:t>ใบยางทากาว</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-รู้วิธีการทากาว</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th-TH" sz="2000" b="1" i="0" u="none" strike="noStrike" dirty="0">
                          <a:solidFill>
                            <a:srgbClr val="FF0000"/>
                          </a:solidFill>
                          <a:effectLst/>
                          <a:latin typeface="AngsanaUPC" panose="02020603050405020304" pitchFamily="18" charset="-34"/>
                          <a:cs typeface="AngsanaUPC" panose="02020603050405020304" pitchFamily="18" charset="-34"/>
                        </a:rPr>
                        <a:t> -ต้อง</a:t>
                      </a:r>
                      <a:r>
                        <a:rPr lang="th-TH" sz="2000" b="1" i="0" u="none" strike="noStrike" dirty="0" err="1">
                          <a:solidFill>
                            <a:srgbClr val="FF0000"/>
                          </a:solidFill>
                          <a:effectLst/>
                          <a:latin typeface="AngsanaUPC" panose="02020603050405020304" pitchFamily="18" charset="-34"/>
                          <a:cs typeface="AngsanaUPC" panose="02020603050405020304" pitchFamily="18" charset="-34"/>
                        </a:rPr>
                        <a:t>ปราณีต</a:t>
                      </a:r>
                      <a:r>
                        <a:rPr lang="th-TH" sz="2000" b="1" i="0" u="none" strike="noStrike" dirty="0">
                          <a:solidFill>
                            <a:srgbClr val="FF0000"/>
                          </a:solidFill>
                          <a:effectLst/>
                          <a:latin typeface="AngsanaUPC" panose="02020603050405020304" pitchFamily="18" charset="-34"/>
                          <a:cs typeface="AngsanaUPC" panose="02020603050405020304" pitchFamily="18" charset="-34"/>
                        </a:rPr>
                        <a:t>,เรียบร้อย</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-ทาเฉพาะตำแหน่งที่ต้องการ</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-ระวังกาวเลอะหลังคา</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345283">
                <a:tc>
                  <a:txBody>
                    <a:bodyPr/>
                    <a:lstStyle/>
                    <a:p>
                      <a:pPr algn="l" fontAlgn="b"/>
                      <a:r>
                        <a:rPr lang="th-TH" sz="2000" b="1" i="0" u="none" strike="noStrike">
                          <a:effectLst/>
                          <a:latin typeface="AngsanaUPC" panose="02020603050405020304" pitchFamily="18" charset="-34"/>
                          <a:cs typeface="AngsanaUPC" panose="02020603050405020304" pitchFamily="18" charset="-34"/>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2000" b="1" i="0" u="none" strike="noStrike">
                          <a:effectLst/>
                          <a:latin typeface="AngsanaUPC" panose="02020603050405020304" pitchFamily="18" charset="-34"/>
                          <a:cs typeface="AngsanaUPC" panose="02020603050405020304" pitchFamily="18" charset="-34"/>
                        </a:rPr>
                        <a:t> -หลังคา</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2000" b="1" i="0" u="none" strike="noStrike">
                          <a:effectLst/>
                          <a:latin typeface="AngsanaUPC" panose="02020603050405020304" pitchFamily="18" charset="-34"/>
                          <a:cs typeface="AngsanaUPC" panose="02020603050405020304" pitchFamily="18" charset="-34"/>
                        </a:rPr>
                        <a:t> -รู้คุณสมบัติของกาว</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th-TH" sz="2000" b="1" i="0" u="none" strike="noStrike" dirty="0">
                          <a:solidFill>
                            <a:srgbClr val="FF0000"/>
                          </a:solidFill>
                          <a:effectLst/>
                          <a:latin typeface="AngsanaUPC" panose="02020603050405020304" pitchFamily="18" charset="-34"/>
                          <a:cs typeface="AngsanaUPC" panose="02020603050405020304" pitchFamily="18" charset="-34"/>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ติดฉนวนกันความร้อน</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-ใช้ผ้าปิดจมูก</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761004">
                <a:tc>
                  <a:txBody>
                    <a:bodyPr/>
                    <a:lstStyle/>
                    <a:p>
                      <a:pPr algn="l" fontAlgn="b"/>
                      <a:r>
                        <a:rPr lang="th-TH" sz="2000" b="1" i="0" u="none" strike="noStrike">
                          <a:effectLst/>
                          <a:latin typeface="AngsanaUPC" panose="02020603050405020304" pitchFamily="18" charset="-34"/>
                          <a:cs typeface="AngsanaUPC" panose="02020603050405020304" pitchFamily="18" charset="-34"/>
                        </a:rPr>
                        <a:t>2.ทากาวฉนวนกันความร้อน</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-กาว</a:t>
                      </a:r>
                      <a:r>
                        <a:rPr lang="en-US" sz="2000" b="1" i="0" u="none" strike="noStrike" dirty="0">
                          <a:effectLst/>
                          <a:latin typeface="AngsanaUPC" panose="02020603050405020304" pitchFamily="18" charset="-34"/>
                          <a:cs typeface="AngsanaUPC" panose="02020603050405020304" pitchFamily="18" charset="-34"/>
                        </a:rPr>
                        <a:t>BOSNY   -</a:t>
                      </a:r>
                      <a:r>
                        <a:rPr lang="th-TH" sz="2000" b="1" i="0" u="none" strike="noStrike" dirty="0">
                          <a:effectLst/>
                          <a:latin typeface="AngsanaUPC" panose="02020603050405020304" pitchFamily="18" charset="-34"/>
                          <a:cs typeface="AngsanaUPC" panose="02020603050405020304" pitchFamily="18" charset="-34"/>
                        </a:rPr>
                        <a:t>ใบยางทากาว</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-รู้วิธีการทากาว</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th-TH" sz="2000" b="1" i="0" u="none" strike="noStrike" dirty="0">
                          <a:solidFill>
                            <a:srgbClr val="FF0000"/>
                          </a:solidFill>
                          <a:effectLst/>
                          <a:latin typeface="AngsanaUPC" panose="02020603050405020304" pitchFamily="18" charset="-34"/>
                          <a:cs typeface="AngsanaUPC" panose="02020603050405020304" pitchFamily="18" charset="-34"/>
                        </a:rPr>
                        <a:t> -ต้อง</a:t>
                      </a:r>
                      <a:r>
                        <a:rPr lang="th-TH" sz="2000" b="1" i="0" u="none" strike="noStrike" dirty="0" err="1">
                          <a:solidFill>
                            <a:srgbClr val="FF0000"/>
                          </a:solidFill>
                          <a:effectLst/>
                          <a:latin typeface="AngsanaUPC" panose="02020603050405020304" pitchFamily="18" charset="-34"/>
                          <a:cs typeface="AngsanaUPC" panose="02020603050405020304" pitchFamily="18" charset="-34"/>
                        </a:rPr>
                        <a:t>ปราณีต</a:t>
                      </a:r>
                      <a:r>
                        <a:rPr lang="th-TH" sz="2000" b="1" i="0" u="none" strike="noStrike" dirty="0">
                          <a:solidFill>
                            <a:srgbClr val="FF0000"/>
                          </a:solidFill>
                          <a:effectLst/>
                          <a:latin typeface="AngsanaUPC" panose="02020603050405020304" pitchFamily="18" charset="-34"/>
                          <a:cs typeface="AngsanaUPC" panose="02020603050405020304" pitchFamily="18" charset="-34"/>
                        </a:rPr>
                        <a:t>,เรียบร้อย</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-ทาให้ทั่วแผ่นฉนวน</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2000" b="1" i="0" u="none" strike="noStrike">
                          <a:effectLst/>
                          <a:latin typeface="AngsanaUPC" panose="02020603050405020304" pitchFamily="18" charset="-34"/>
                          <a:cs typeface="AngsanaUPC" panose="02020603050405020304" pitchFamily="18" charset="-34"/>
                        </a:rPr>
                        <a:t> -ใช้ผ้าปิดจมูก</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445400">
                <a:tc>
                  <a:txBody>
                    <a:bodyPr/>
                    <a:lstStyle/>
                    <a:p>
                      <a:pPr algn="l" fontAlgn="b"/>
                      <a:r>
                        <a:rPr lang="th-TH" sz="2000" b="1" i="0" u="none" strike="noStrike">
                          <a:effectLst/>
                          <a:latin typeface="AngsanaUPC" panose="02020603050405020304" pitchFamily="18" charset="-34"/>
                          <a:cs typeface="AngsanaUPC" panose="02020603050405020304" pitchFamily="18" charset="-34"/>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-ฉนวนกันความร้อน</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2000" b="1" i="0" u="none" strike="noStrike">
                          <a:effectLst/>
                          <a:latin typeface="AngsanaUPC" panose="02020603050405020304" pitchFamily="18" charset="-34"/>
                          <a:cs typeface="AngsanaUPC" panose="02020603050405020304" pitchFamily="18" charset="-34"/>
                        </a:rPr>
                        <a:t> -รู้คุณสมบัติของกาว</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th-TH" sz="2000" b="1" i="0" u="none" strike="noStrike" dirty="0">
                          <a:solidFill>
                            <a:srgbClr val="FF0000"/>
                          </a:solidFill>
                          <a:effectLst/>
                          <a:latin typeface="AngsanaUPC" panose="02020603050405020304" pitchFamily="18" charset="-34"/>
                          <a:cs typeface="AngsanaUPC" panose="02020603050405020304" pitchFamily="18" charset="-34"/>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-ห้ามมิให้กาวเลอะอุปกรณ์อื่นๆ</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928473">
                <a:tc>
                  <a:txBody>
                    <a:bodyPr/>
                    <a:lstStyle/>
                    <a:p>
                      <a:pPr algn="l" fontAlgn="b"/>
                      <a:r>
                        <a:rPr lang="th-TH" sz="2000" b="1" i="0" u="none" strike="noStrike">
                          <a:effectLst/>
                          <a:latin typeface="AngsanaUPC" panose="02020603050405020304" pitchFamily="18" charset="-34"/>
                          <a:cs typeface="AngsanaUPC" panose="02020603050405020304" pitchFamily="18" charset="-34"/>
                        </a:rPr>
                        <a:t>3.ติดฉนวนกันความร้อน</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-หลังคาที่ทากาวแล้ว</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-รู้วิธีการติดฉนวนกันความร้อน</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th-TH" sz="2000" b="1" i="0" u="none" strike="noStrike" dirty="0">
                          <a:solidFill>
                            <a:srgbClr val="FF0000"/>
                          </a:solidFill>
                          <a:effectLst/>
                          <a:latin typeface="AngsanaUPC" panose="02020603050405020304" pitchFamily="18" charset="-34"/>
                          <a:cs typeface="AngsanaUPC" panose="02020603050405020304" pitchFamily="18" charset="-34"/>
                        </a:rPr>
                        <a:t> -ต้อง</a:t>
                      </a:r>
                      <a:r>
                        <a:rPr lang="th-TH" sz="2000" b="1" i="0" u="none" strike="noStrike" dirty="0" err="1">
                          <a:solidFill>
                            <a:srgbClr val="FF0000"/>
                          </a:solidFill>
                          <a:effectLst/>
                          <a:latin typeface="AngsanaUPC" panose="02020603050405020304" pitchFamily="18" charset="-34"/>
                          <a:cs typeface="AngsanaUPC" panose="02020603050405020304" pitchFamily="18" charset="-34"/>
                        </a:rPr>
                        <a:t>ปราณีต</a:t>
                      </a:r>
                      <a:r>
                        <a:rPr lang="th-TH" sz="2000" b="1" i="0" u="none" strike="noStrike" dirty="0">
                          <a:solidFill>
                            <a:srgbClr val="FF0000"/>
                          </a:solidFill>
                          <a:effectLst/>
                          <a:latin typeface="AngsanaUPC" panose="02020603050405020304" pitchFamily="18" charset="-34"/>
                          <a:cs typeface="AngsanaUPC" panose="02020603050405020304" pitchFamily="18" charset="-34"/>
                        </a:rPr>
                        <a:t>,เรียบร้อย</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-ติดตามตำแหน่งกึ่งกลาง</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-ใส่แว่นตาใส</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504967">
                <a:tc>
                  <a:txBody>
                    <a:bodyPr/>
                    <a:lstStyle/>
                    <a:p>
                      <a:pPr algn="l" fontAlgn="b"/>
                      <a:r>
                        <a:rPr lang="th-TH" sz="2000" b="1" i="0" u="none" strike="noStrike">
                          <a:effectLst/>
                          <a:latin typeface="AngsanaUPC" panose="02020603050405020304" pitchFamily="18" charset="-34"/>
                          <a:cs typeface="AngsanaUPC" panose="02020603050405020304" pitchFamily="18" charset="-34"/>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-ฉนวนกันความร้อนที่ทา</a:t>
                      </a:r>
                      <a:r>
                        <a:rPr lang="th-TH" sz="2000" b="1" i="0" u="none" strike="noStrike" dirty="0" smtClean="0">
                          <a:effectLst/>
                          <a:latin typeface="AngsanaUPC" panose="02020603050405020304" pitchFamily="18" charset="-34"/>
                          <a:cs typeface="AngsanaUPC" panose="02020603050405020304" pitchFamily="18" charset="-34"/>
                        </a:rPr>
                        <a:t>กาวแล้ว</a:t>
                      </a:r>
                      <a:endParaRPr lang="th-TH" sz="2000" b="1" i="0" u="none" strike="noStrike" dirty="0">
                        <a:effectLst/>
                        <a:latin typeface="AngsanaUPC" panose="02020603050405020304" pitchFamily="18" charset="-34"/>
                        <a:cs typeface="AngsanaUPC" panose="02020603050405020304" pitchFamily="18" charset="-34"/>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th-TH" sz="2000" b="1" i="0" u="none" strike="noStrike" dirty="0">
                          <a:effectLst/>
                          <a:latin typeface="AngsanaUPC" panose="02020603050405020304" pitchFamily="18" charset="-34"/>
                          <a:cs typeface="AngsanaUPC" panose="02020603050405020304" pitchFamily="18" charset="-34"/>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th-TH" sz="2000" b="1" i="0" u="none" strike="noStrike" dirty="0">
                          <a:solidFill>
                            <a:srgbClr val="FF0000"/>
                          </a:solidFill>
                          <a:effectLst/>
                          <a:latin typeface="AngsanaUPC" panose="02020603050405020304" pitchFamily="18" charset="-34"/>
                          <a:cs typeface="AngsanaUPC" panose="02020603050405020304" pitchFamily="18" charset="-34"/>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ของรูลวดผ้าหลังคา</a:t>
                      </a:r>
                      <a:r>
                        <a:rPr lang="en-US" sz="2000" b="1" i="0" u="none" strike="noStrike" dirty="0">
                          <a:effectLst/>
                          <a:latin typeface="AngsanaUPC" panose="02020603050405020304" pitchFamily="18" charset="-34"/>
                          <a:cs typeface="AngsanaUPC" panose="02020603050405020304" pitchFamily="18" charset="-34"/>
                        </a:rPr>
                        <a:t>R/L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445278">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th-TH" sz="2000" b="1" i="0" u="none" strike="noStrike" dirty="0">
                        <a:effectLst/>
                        <a:latin typeface="AngsanaUPC" panose="02020603050405020304" pitchFamily="18" charset="-34"/>
                        <a:cs typeface="AngsanaUPC" panose="02020603050405020304" pitchFamily="18" charset="-34"/>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th-TH" sz="2000" b="1" i="0" u="none" strike="noStrike" dirty="0">
                          <a:effectLst/>
                          <a:latin typeface="AngsanaUPC" panose="02020603050405020304" pitchFamily="18" charset="-34"/>
                          <a:cs typeface="AngsanaUPC" panose="02020603050405020304" pitchFamily="18" charset="-34"/>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th-TH" sz="2000" b="1" i="0" u="none" strike="noStrike" dirty="0">
                          <a:effectLst/>
                          <a:latin typeface="AngsanaUPC" panose="02020603050405020304" pitchFamily="18" charset="-34"/>
                          <a:cs typeface="AngsanaUPC" panose="02020603050405020304" pitchFamily="18" charset="-34"/>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-ต้องรีดฉนวนกันความ</a:t>
                      </a:r>
                      <a:r>
                        <a:rPr lang="th-TH" sz="2000" b="1" i="0" u="none" strike="noStrike" dirty="0" smtClean="0">
                          <a:effectLst/>
                          <a:latin typeface="AngsanaUPC" panose="02020603050405020304" pitchFamily="18" charset="-34"/>
                          <a:cs typeface="AngsanaUPC" panose="02020603050405020304" pitchFamily="18" charset="-34"/>
                        </a:rPr>
                        <a:t>ร้อนให้เรียบตลอดแนว</a:t>
                      </a:r>
                      <a:endParaRPr lang="th-TH" sz="2000" b="1" i="0" u="none" strike="noStrike" dirty="0">
                        <a:effectLst/>
                        <a:latin typeface="AngsanaUPC" panose="02020603050405020304" pitchFamily="18" charset="-34"/>
                        <a:cs typeface="AngsanaUPC" panose="02020603050405020304" pitchFamily="18" charset="-34"/>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99231">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th-TH" sz="2000" b="1" i="0" u="none" strike="noStrike" dirty="0">
                          <a:effectLst/>
                          <a:latin typeface="AngsanaUPC" panose="02020603050405020304" pitchFamily="18" charset="-34"/>
                          <a:cs typeface="AngsanaUPC" panose="02020603050405020304" pitchFamily="18" charset="-34"/>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th-TH" sz="2000" b="1" i="0" u="none" strike="noStrike" dirty="0">
                          <a:effectLst/>
                          <a:latin typeface="AngsanaUPC" panose="02020603050405020304" pitchFamily="18" charset="-34"/>
                          <a:cs typeface="AngsanaUPC" panose="02020603050405020304" pitchFamily="18" charset="-34"/>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2000" b="1" i="0" u="none" strike="noStrike" dirty="0">
                          <a:effectLst/>
                          <a:latin typeface="AngsanaUPC" panose="02020603050405020304" pitchFamily="18" charset="-34"/>
                          <a:cs typeface="AngsanaUPC" panose="02020603050405020304" pitchFamily="18" charset="-34"/>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52648301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ตาราง 2"/>
          <p:cNvGraphicFramePr>
            <a:graphicFrameLocks noGrp="1"/>
          </p:cNvGraphicFramePr>
          <p:nvPr>
            <p:extLst>
              <p:ext uri="{D42A27DB-BD31-4B8C-83A1-F6EECF244321}">
                <p14:modId xmlns:p14="http://schemas.microsoft.com/office/powerpoint/2010/main" val="1600558531"/>
              </p:ext>
            </p:extLst>
          </p:nvPr>
        </p:nvGraphicFramePr>
        <p:xfrm>
          <a:off x="267285" y="216216"/>
          <a:ext cx="11352628" cy="5870791"/>
        </p:xfrm>
        <a:graphic>
          <a:graphicData uri="http://schemas.openxmlformats.org/drawingml/2006/table">
            <a:tbl>
              <a:tblPr/>
              <a:tblGrid>
                <a:gridCol w="2134265"/>
                <a:gridCol w="1953585"/>
                <a:gridCol w="1976171"/>
                <a:gridCol w="1611691"/>
                <a:gridCol w="1712039"/>
                <a:gridCol w="1964877"/>
              </a:tblGrid>
              <a:tr h="413825">
                <a:tc gridSpan="6">
                  <a:txBody>
                    <a:bodyPr/>
                    <a:lstStyle/>
                    <a:p>
                      <a:pPr algn="ctr" fontAlgn="b"/>
                      <a:r>
                        <a:rPr lang="th-TH" sz="1800" b="1" i="0" u="sng" strike="noStrike" dirty="0">
                          <a:solidFill>
                            <a:srgbClr val="FF0000"/>
                          </a:solidFill>
                          <a:effectLst/>
                          <a:latin typeface="AngsanaUPC" panose="02020603050405020304" pitchFamily="18" charset="-34"/>
                          <a:cs typeface="AngsanaUPC" panose="02020603050405020304" pitchFamily="18" charset="-34"/>
                        </a:rPr>
                        <a:t>แบบวิเคราะห์งานย่อย</a:t>
                      </a:r>
                    </a:p>
                  </a:txBody>
                  <a:tcPr marL="0" marR="0" marT="0" marB="0" anchor="b">
                    <a:lnL>
                      <a:noFill/>
                    </a:lnL>
                    <a:lnR>
                      <a:noFill/>
                    </a:lnR>
                    <a:lnT>
                      <a:noFill/>
                    </a:lnT>
                    <a:lnB>
                      <a:noFill/>
                    </a:lnB>
                  </a:tcPr>
                </a:tc>
                <a:tc hMerge="1">
                  <a:txBody>
                    <a:bodyPr/>
                    <a:lstStyle/>
                    <a:p>
                      <a:endParaRPr lang="th-TH"/>
                    </a:p>
                  </a:txBody>
                  <a:tcPr/>
                </a:tc>
                <a:tc hMerge="1">
                  <a:txBody>
                    <a:bodyPr/>
                    <a:lstStyle/>
                    <a:p>
                      <a:endParaRPr lang="th-TH"/>
                    </a:p>
                  </a:txBody>
                  <a:tcPr/>
                </a:tc>
                <a:tc hMerge="1">
                  <a:txBody>
                    <a:bodyPr/>
                    <a:lstStyle/>
                    <a:p>
                      <a:endParaRPr lang="th-TH"/>
                    </a:p>
                  </a:txBody>
                  <a:tcPr/>
                </a:tc>
                <a:tc hMerge="1">
                  <a:txBody>
                    <a:bodyPr/>
                    <a:lstStyle/>
                    <a:p>
                      <a:endParaRPr lang="th-TH"/>
                    </a:p>
                  </a:txBody>
                  <a:tcPr/>
                </a:tc>
                <a:tc hMerge="1">
                  <a:txBody>
                    <a:bodyPr/>
                    <a:lstStyle/>
                    <a:p>
                      <a:endParaRPr lang="th-TH"/>
                    </a:p>
                  </a:txBody>
                  <a:tcPr/>
                </a:tc>
              </a:tr>
              <a:tr h="322709">
                <a:tc gridSpan="2">
                  <a:txBody>
                    <a:bodyPr/>
                    <a:lstStyle/>
                    <a:p>
                      <a:pPr algn="l" fontAlgn="b"/>
                      <a:r>
                        <a:rPr lang="th-TH" sz="1800" b="1" i="0" u="none" strike="noStrike" dirty="0">
                          <a:solidFill>
                            <a:srgbClr val="FF0000"/>
                          </a:solidFill>
                          <a:effectLst/>
                          <a:latin typeface="AngsanaUPC" panose="02020603050405020304" pitchFamily="18" charset="-34"/>
                          <a:cs typeface="AngsanaUPC" panose="02020603050405020304" pitchFamily="18" charset="-34"/>
                        </a:rPr>
                        <a:t>ชื่องานย่อย  ( </a:t>
                      </a:r>
                      <a:r>
                        <a:rPr lang="en-US" sz="1800" b="1" i="0" u="none" strike="noStrike" dirty="0">
                          <a:solidFill>
                            <a:srgbClr val="FF0000"/>
                          </a:solidFill>
                          <a:effectLst/>
                          <a:latin typeface="AngsanaUPC" panose="02020603050405020304" pitchFamily="18" charset="-34"/>
                          <a:cs typeface="AngsanaUPC" panose="02020603050405020304" pitchFamily="18" charset="-34"/>
                        </a:rPr>
                        <a:t>TASK )  </a:t>
                      </a:r>
                      <a:r>
                        <a:rPr lang="th-TH" sz="1800" b="1" i="0" u="none" strike="noStrike" dirty="0">
                          <a:solidFill>
                            <a:srgbClr val="FF0000"/>
                          </a:solidFill>
                          <a:effectLst/>
                          <a:latin typeface="AngsanaUPC" panose="02020603050405020304" pitchFamily="18" charset="-34"/>
                          <a:cs typeface="AngsanaUPC" panose="02020603050405020304" pitchFamily="18" charset="-34"/>
                        </a:rPr>
                        <a:t>ติด </a:t>
                      </a:r>
                      <a:r>
                        <a:rPr lang="en-US" sz="1800" b="1" i="0" u="none" strike="noStrike" dirty="0">
                          <a:solidFill>
                            <a:srgbClr val="FF0000"/>
                          </a:solidFill>
                          <a:effectLst/>
                          <a:latin typeface="AngsanaUPC" panose="02020603050405020304" pitchFamily="18" charset="-34"/>
                          <a:cs typeface="AngsanaUPC" panose="02020603050405020304" pitchFamily="18" charset="-34"/>
                        </a:rPr>
                        <a:t>PLATE </a:t>
                      </a:r>
                      <a:r>
                        <a:rPr lang="th-TH" sz="1800" b="1" i="0" u="none" strike="noStrike" dirty="0">
                          <a:solidFill>
                            <a:srgbClr val="FF0000"/>
                          </a:solidFill>
                          <a:effectLst/>
                          <a:latin typeface="AngsanaUPC" panose="02020603050405020304" pitchFamily="18" charset="-34"/>
                          <a:cs typeface="AngsanaUPC" panose="02020603050405020304" pitchFamily="18" charset="-34"/>
                        </a:rPr>
                        <a:t>ยึดผ้าหลังคา  </a:t>
                      </a:r>
                      <a:r>
                        <a:rPr lang="en-US" sz="1800" b="1" i="0" u="none" strike="noStrike" dirty="0">
                          <a:solidFill>
                            <a:srgbClr val="FF0000"/>
                          </a:solidFill>
                          <a:effectLst/>
                          <a:latin typeface="AngsanaUPC" panose="02020603050405020304" pitchFamily="18" charset="-34"/>
                          <a:cs typeface="AngsanaUPC" panose="02020603050405020304" pitchFamily="18" charset="-34"/>
                        </a:rPr>
                        <a:t>A-8</a:t>
                      </a:r>
                    </a:p>
                  </a:txBody>
                  <a:tcPr marL="0" marR="0" marT="0" marB="0" anchor="b">
                    <a:lnL>
                      <a:noFill/>
                    </a:lnL>
                    <a:lnR>
                      <a:noFill/>
                    </a:lnR>
                    <a:lnT>
                      <a:noFill/>
                    </a:lnT>
                    <a:lnB>
                      <a:noFill/>
                    </a:lnB>
                  </a:tcPr>
                </a:tc>
                <a:tc hMerge="1">
                  <a:txBody>
                    <a:bodyPr/>
                    <a:lstStyle/>
                    <a:p>
                      <a:endParaRPr lang="th-TH"/>
                    </a:p>
                  </a:txBody>
                  <a:tcPr/>
                </a:tc>
                <a:tc>
                  <a:txBody>
                    <a:bodyPr/>
                    <a:lstStyle/>
                    <a:p>
                      <a:pPr algn="ctr" fontAlgn="b"/>
                      <a:endParaRPr lang="th-TH" sz="1800" b="1" i="0" u="none" strike="noStrike" dirty="0">
                        <a:effectLst/>
                        <a:latin typeface="AngsanaUPC" panose="02020603050405020304" pitchFamily="18" charset="-34"/>
                        <a:cs typeface="AngsanaUPC" panose="02020603050405020304" pitchFamily="18" charset="-34"/>
                      </a:endParaRPr>
                    </a:p>
                  </a:txBody>
                  <a:tcPr marL="0" marR="0" marT="0" marB="0" anchor="b">
                    <a:lnL>
                      <a:noFill/>
                    </a:lnL>
                    <a:lnR>
                      <a:noFill/>
                    </a:lnR>
                    <a:lnT>
                      <a:noFill/>
                    </a:lnT>
                    <a:lnB>
                      <a:noFill/>
                    </a:lnB>
                  </a:tcPr>
                </a:tc>
                <a:tc gridSpan="3">
                  <a:txBody>
                    <a:bodyPr/>
                    <a:lstStyle/>
                    <a:p>
                      <a:pPr algn="l" fontAlgn="b"/>
                      <a:r>
                        <a:rPr lang="th-TH" sz="1800" b="1" i="0" u="none" strike="noStrike">
                          <a:effectLst/>
                          <a:latin typeface="AngsanaUPC" panose="02020603050405020304" pitchFamily="18" charset="-34"/>
                          <a:cs typeface="AngsanaUPC" panose="02020603050405020304" pitchFamily="18" charset="-34"/>
                        </a:rPr>
                        <a:t>ผู้วิเคราะห์  นายหวล  เชยเดช  , นายสุชิน  กล่อมวงศ์ , นายสุเพชร  พละสุ  </a:t>
                      </a:r>
                    </a:p>
                  </a:txBody>
                  <a:tcPr marL="0" marR="0" marT="0" marB="0" anchor="b">
                    <a:lnL>
                      <a:noFill/>
                    </a:lnL>
                    <a:lnR>
                      <a:noFill/>
                    </a:lnR>
                    <a:lnT>
                      <a:noFill/>
                    </a:lnT>
                    <a:lnB>
                      <a:noFill/>
                    </a:lnB>
                  </a:tcPr>
                </a:tc>
                <a:tc hMerge="1">
                  <a:txBody>
                    <a:bodyPr/>
                    <a:lstStyle/>
                    <a:p>
                      <a:endParaRPr lang="th-TH"/>
                    </a:p>
                  </a:txBody>
                  <a:tcPr/>
                </a:tc>
                <a:tc hMerge="1">
                  <a:txBody>
                    <a:bodyPr/>
                    <a:lstStyle/>
                    <a:p>
                      <a:endParaRPr lang="th-TH"/>
                    </a:p>
                  </a:txBody>
                  <a:tcPr/>
                </a:tc>
              </a:tr>
              <a:tr h="322709">
                <a:tc>
                  <a:txBody>
                    <a:bodyPr/>
                    <a:lstStyle/>
                    <a:p>
                      <a:pPr algn="l" fontAlgn="b"/>
                      <a:endParaRPr lang="th-TH" sz="1800" b="1" i="0" u="none" strike="noStrike">
                        <a:effectLst/>
                        <a:latin typeface="AngsanaUPC" panose="02020603050405020304" pitchFamily="18" charset="-34"/>
                        <a:cs typeface="AngsanaUPC" panose="02020603050405020304" pitchFamily="18" charset="-34"/>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th-TH" sz="1800" b="1" i="0" u="none" strike="noStrike">
                        <a:effectLst/>
                        <a:latin typeface="AngsanaUPC" panose="02020603050405020304" pitchFamily="18" charset="-34"/>
                        <a:cs typeface="AngsanaUPC" panose="02020603050405020304" pitchFamily="18" charset="-34"/>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th-TH" sz="1800" b="1" i="0" u="none" strike="noStrike" dirty="0">
                        <a:effectLst/>
                        <a:latin typeface="AngsanaUPC" panose="02020603050405020304" pitchFamily="18" charset="-34"/>
                        <a:cs typeface="AngsanaUPC" panose="02020603050405020304" pitchFamily="18" charset="-34"/>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gridSpan="2">
                  <a:txBody>
                    <a:bodyPr/>
                    <a:lstStyle/>
                    <a:p>
                      <a:pPr algn="l" fontAlgn="b"/>
                      <a:r>
                        <a:rPr lang="th-TH" sz="1800" b="1" i="0" u="none" strike="noStrike">
                          <a:effectLst/>
                          <a:latin typeface="AngsanaUPC" panose="02020603050405020304" pitchFamily="18" charset="-34"/>
                          <a:cs typeface="AngsanaUPC" panose="02020603050405020304" pitchFamily="18" charset="-34"/>
                        </a:rPr>
                        <a:t>วันที่  15  เดือน  กันยายน  ปี  2539</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th-TH"/>
                    </a:p>
                  </a:txBody>
                  <a:tcPr/>
                </a:tc>
                <a:tc>
                  <a:txBody>
                    <a:bodyPr/>
                    <a:lstStyle/>
                    <a:p>
                      <a:pPr algn="l" fontAlgn="b"/>
                      <a:endParaRPr lang="th-TH" sz="1800" b="1" i="0" u="none" strike="noStrike">
                        <a:effectLst/>
                        <a:latin typeface="AngsanaUPC" panose="02020603050405020304" pitchFamily="18" charset="-34"/>
                        <a:cs typeface="AngsanaUPC" panose="02020603050405020304" pitchFamily="18" charset="-34"/>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r>
              <a:tr h="311184">
                <a:tc>
                  <a:txBody>
                    <a:bodyPr/>
                    <a:lstStyle/>
                    <a:p>
                      <a:pPr algn="ctr" fontAlgn="b"/>
                      <a:r>
                        <a:rPr lang="th-TH" sz="1800" b="1" i="0" u="none" strike="noStrike">
                          <a:effectLst/>
                          <a:latin typeface="AngsanaUPC" panose="02020603050405020304" pitchFamily="18" charset="-34"/>
                          <a:cs typeface="AngsanaUPC" panose="02020603050405020304" pitchFamily="18" charset="-34"/>
                        </a:rPr>
                        <a:t>ขั้นตอนในการปฏิบัติงาน</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th-TH" sz="1800" b="1" i="0" u="none" strike="noStrike">
                          <a:effectLst/>
                          <a:latin typeface="AngsanaUPC" panose="02020603050405020304" pitchFamily="18" charset="-34"/>
                          <a:cs typeface="AngsanaUPC" panose="02020603050405020304" pitchFamily="18" charset="-34"/>
                        </a:rPr>
                        <a:t>เครื่องมือ/วัสดุ/อุปกรณ์</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th-TH" sz="1800" b="1" i="0" u="none" strike="noStrike" dirty="0">
                          <a:effectLst/>
                          <a:latin typeface="AngsanaUPC" panose="02020603050405020304" pitchFamily="18" charset="-34"/>
                          <a:cs typeface="AngsanaUPC" panose="02020603050405020304" pitchFamily="18" charset="-34"/>
                        </a:rPr>
                        <a:t>ความรู้ที่ใช้ในการปฏิบัติงาน</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th-TH" sz="1800" b="1" i="0" u="none" strike="noStrike" dirty="0">
                          <a:solidFill>
                            <a:srgbClr val="FF0000"/>
                          </a:solidFill>
                          <a:effectLst/>
                          <a:latin typeface="AngsanaUPC" panose="02020603050405020304" pitchFamily="18" charset="-34"/>
                          <a:cs typeface="AngsanaUPC" panose="02020603050405020304" pitchFamily="18" charset="-34"/>
                        </a:rPr>
                        <a:t>ทัศนคติ</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th-TH" sz="1800" b="1" i="0" u="none" strike="noStrike">
                          <a:effectLst/>
                          <a:latin typeface="AngsanaUPC" panose="02020603050405020304" pitchFamily="18" charset="-34"/>
                          <a:cs typeface="AngsanaUPC" panose="02020603050405020304" pitchFamily="18" charset="-34"/>
                        </a:rPr>
                        <a:t>มาตรฐาน</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th-TH" sz="1800" b="1" i="0" u="none" strike="noStrike">
                          <a:effectLst/>
                          <a:latin typeface="AngsanaUPC" panose="02020603050405020304" pitchFamily="18" charset="-34"/>
                          <a:cs typeface="AngsanaUPC" panose="02020603050405020304" pitchFamily="18" charset="-34"/>
                        </a:rPr>
                        <a:t>ความปลอดภัย/ข้อควรระวัง</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4044">
                <a:tc>
                  <a:txBody>
                    <a:bodyPr/>
                    <a:lstStyle/>
                    <a:p>
                      <a:pPr algn="l" fontAlgn="b"/>
                      <a:r>
                        <a:rPr lang="th-TH" sz="1800" b="1" i="0" u="none" strike="noStrike" dirty="0">
                          <a:effectLst/>
                          <a:latin typeface="AngsanaUPC" panose="02020603050405020304" pitchFamily="18" charset="-34"/>
                          <a:cs typeface="AngsanaUPC" panose="02020603050405020304" pitchFamily="18" charset="-34"/>
                        </a:rPr>
                        <a:t>1.ทากาว  </a:t>
                      </a:r>
                      <a:r>
                        <a:rPr lang="en-US" sz="1800" b="1" i="0" u="none" strike="noStrike" dirty="0">
                          <a:effectLst/>
                          <a:latin typeface="AngsanaUPC" panose="02020603050405020304" pitchFamily="18" charset="-34"/>
                          <a:cs typeface="AngsanaUPC" panose="02020603050405020304" pitchFamily="18" charset="-34"/>
                        </a:rPr>
                        <a:t>PLATE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1800" b="1" i="0" u="none" strike="noStrike" dirty="0">
                          <a:effectLst/>
                          <a:latin typeface="AngsanaUPC" panose="02020603050405020304" pitchFamily="18" charset="-34"/>
                          <a:cs typeface="AngsanaUPC" panose="02020603050405020304" pitchFamily="18" charset="-34"/>
                        </a:rPr>
                        <a:t> -กาว  </a:t>
                      </a:r>
                      <a:r>
                        <a:rPr lang="en-US" sz="1800" b="1" i="0" u="none" strike="noStrike" dirty="0">
                          <a:effectLst/>
                          <a:latin typeface="AngsanaUPC" panose="02020603050405020304" pitchFamily="18" charset="-34"/>
                          <a:cs typeface="AngsanaUPC" panose="02020603050405020304" pitchFamily="18" charset="-34"/>
                        </a:rPr>
                        <a:t>BOSNY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1800" b="1" i="0" u="none" strike="noStrike" dirty="0">
                          <a:effectLst/>
                          <a:latin typeface="AngsanaUPC" panose="02020603050405020304" pitchFamily="18" charset="-34"/>
                          <a:cs typeface="AngsanaUPC" panose="02020603050405020304" pitchFamily="18" charset="-34"/>
                        </a:rPr>
                        <a:t> -ต้องรู้ตำแหน่งในการทากาว</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th-TH" sz="1800" b="1" i="0" u="none" strike="noStrike" dirty="0">
                          <a:solidFill>
                            <a:srgbClr val="FF0000"/>
                          </a:solidFill>
                          <a:effectLst/>
                          <a:latin typeface="AngsanaUPC" panose="02020603050405020304" pitchFamily="18" charset="-34"/>
                          <a:cs typeface="AngsanaUPC" panose="02020603050405020304" pitchFamily="18" charset="-34"/>
                        </a:rPr>
                        <a:t>มีความละเอียดรอบคอบ</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th-TH" sz="1800" b="1" i="0" u="none" strike="noStrike">
                          <a:effectLst/>
                          <a:latin typeface="AngsanaUPC" panose="02020603050405020304" pitchFamily="18" charset="-34"/>
                          <a:cs typeface="AngsanaUPC" panose="02020603050405020304" pitchFamily="18" charset="-34"/>
                        </a:rPr>
                        <a:t>ทาให้ตรงกับตำแหน่ง</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-ผ้าปิดจมูก</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311184">
                <a:tc>
                  <a:txBody>
                    <a:bodyPr/>
                    <a:lstStyle/>
                    <a:p>
                      <a:pPr algn="l"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800" b="1" i="0" u="none" strike="noStrike">
                          <a:effectLst/>
                          <a:latin typeface="AngsanaUPC" panose="02020603050405020304" pitchFamily="18" charset="-34"/>
                          <a:cs typeface="AngsanaUPC" panose="02020603050405020304" pitchFamily="18" charset="-34"/>
                        </a:rPr>
                        <a:t> -PLATE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ที่  </a:t>
                      </a:r>
                      <a:r>
                        <a:rPr lang="en-US" sz="1800" b="1" i="0" u="none" strike="noStrike">
                          <a:effectLst/>
                          <a:latin typeface="AngsanaUPC" panose="02020603050405020304" pitchFamily="18" charset="-34"/>
                          <a:cs typeface="AngsanaUPC" panose="02020603050405020304" pitchFamily="18" charset="-34"/>
                        </a:rPr>
                        <a:t>PLATE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th-TH" sz="1800" b="1" i="0" u="none" strike="noStrike" dirty="0">
                          <a:solidFill>
                            <a:srgbClr val="FF0000"/>
                          </a:solidFill>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th-TH" sz="1800" b="1" i="0" u="none" strike="noStrike" dirty="0">
                          <a:effectLst/>
                          <a:latin typeface="AngsanaUPC" panose="02020603050405020304" pitchFamily="18" charset="-34"/>
                          <a:cs typeface="AngsanaUPC" panose="02020603050405020304" pitchFamily="18" charset="-34"/>
                        </a:rPr>
                        <a:t>ที่จะยึดติดกับหลังคา</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311184">
                <a:tc>
                  <a:txBody>
                    <a:bodyPr/>
                    <a:lstStyle/>
                    <a:p>
                      <a:pPr algn="l"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-แปรงทากาว</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th-TH" sz="1800" b="1" i="0" u="none" strike="noStrike" dirty="0">
                          <a:solidFill>
                            <a:srgbClr val="FF0000"/>
                          </a:solidFill>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th-TH" sz="1800" b="1" i="0" u="none" strike="noStrike" dirty="0">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278384">
                <a:tc>
                  <a:txBody>
                    <a:bodyPr/>
                    <a:lstStyle/>
                    <a:p>
                      <a:pPr algn="l" fontAlgn="b"/>
                      <a:r>
                        <a:rPr lang="th-TH" sz="1800" b="1" i="0" u="none" strike="noStrike">
                          <a:effectLst/>
                          <a:latin typeface="AngsanaUPC" panose="02020603050405020304" pitchFamily="18" charset="-34"/>
                          <a:cs typeface="AngsanaUPC" panose="02020603050405020304" pitchFamily="18" charset="-34"/>
                        </a:rPr>
                        <a:t>2.ตัด </a:t>
                      </a:r>
                      <a:r>
                        <a:rPr lang="en-US" sz="1800" b="1" i="0" u="none" strike="noStrike">
                          <a:effectLst/>
                          <a:latin typeface="AngsanaUPC" panose="02020603050405020304" pitchFamily="18" charset="-34"/>
                          <a:cs typeface="AngsanaUPC" panose="02020603050405020304" pitchFamily="18" charset="-34"/>
                        </a:rPr>
                        <a:t>PLATE </a:t>
                      </a:r>
                      <a:r>
                        <a:rPr lang="th-TH" sz="1800" b="1" i="0" u="none" strike="noStrike">
                          <a:effectLst/>
                          <a:latin typeface="AngsanaUPC" panose="02020603050405020304" pitchFamily="18" charset="-34"/>
                          <a:cs typeface="AngsanaUPC" panose="02020603050405020304" pitchFamily="18" charset="-34"/>
                        </a:rPr>
                        <a:t>กับ ผ้าข้างหลังคา</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800" b="1" i="0" u="none" strike="noStrike">
                          <a:effectLst/>
                          <a:latin typeface="AngsanaUPC" panose="02020603050405020304" pitchFamily="18" charset="-34"/>
                          <a:cs typeface="AngsanaUPC" panose="02020603050405020304" pitchFamily="18" charset="-34"/>
                        </a:rPr>
                        <a:t> -PLATE </a:t>
                      </a:r>
                      <a:r>
                        <a:rPr lang="th-TH" sz="1800" b="1" i="0" u="none" strike="noStrike">
                          <a:effectLst/>
                          <a:latin typeface="AngsanaUPC" panose="02020603050405020304" pitchFamily="18" charset="-34"/>
                          <a:cs typeface="AngsanaUPC" panose="02020603050405020304" pitchFamily="18" charset="-34"/>
                        </a:rPr>
                        <a:t>ที่ทากาวแล้ว</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-ต้องรู้ตำแหน่งที่ติด </a:t>
                      </a:r>
                      <a:r>
                        <a:rPr lang="en-US" sz="1800" b="1" i="0" u="none" strike="noStrike">
                          <a:effectLst/>
                          <a:latin typeface="AngsanaUPC" panose="02020603050405020304" pitchFamily="18" charset="-34"/>
                          <a:cs typeface="AngsanaUPC" panose="02020603050405020304" pitchFamily="18" charset="-34"/>
                        </a:rPr>
                        <a:t>PLATE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th-TH" sz="1800" b="1" i="0" u="none" strike="noStrike" dirty="0">
                          <a:solidFill>
                            <a:srgbClr val="FF0000"/>
                          </a:solidFill>
                          <a:effectLst/>
                          <a:latin typeface="AngsanaUPC" panose="02020603050405020304" pitchFamily="18" charset="-34"/>
                          <a:cs typeface="AngsanaUPC" panose="02020603050405020304" pitchFamily="18" charset="-34"/>
                        </a:rPr>
                        <a:t>มีความละเอียดรอบคอบ</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th-TH" sz="1800" b="1" i="0" u="none" strike="noStrike" dirty="0">
                          <a:effectLst/>
                          <a:latin typeface="AngsanaUPC" panose="02020603050405020304" pitchFamily="18" charset="-34"/>
                          <a:cs typeface="AngsanaUPC" panose="02020603050405020304" pitchFamily="18" charset="-34"/>
                        </a:rPr>
                        <a:t>ต้องติดให้ตรงกับตำแหน่ง</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1800" b="1" i="0" u="none" strike="noStrike" dirty="0">
                          <a:effectLst/>
                          <a:latin typeface="AngsanaUPC" panose="02020603050405020304" pitchFamily="18" charset="-34"/>
                          <a:cs typeface="AngsanaUPC" panose="02020603050405020304" pitchFamily="18" charset="-34"/>
                        </a:rPr>
                        <a:t> -ผ้าปิดจมูก</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311184">
                <a:tc>
                  <a:txBody>
                    <a:bodyPr/>
                    <a:lstStyle/>
                    <a:p>
                      <a:pPr algn="l"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-ผ้าข้างหลังคา</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กับผ้าข้างหลังคา</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th-TH" sz="1800" b="1" i="0" u="none" strike="noStrike" dirty="0">
                          <a:solidFill>
                            <a:srgbClr val="FF0000"/>
                          </a:solidFill>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th-TH" sz="1800" b="1" i="0" u="none" strike="noStrike" dirty="0">
                          <a:effectLst/>
                          <a:latin typeface="AngsanaUPC" panose="02020603050405020304" pitchFamily="18" charset="-34"/>
                          <a:cs typeface="AngsanaUPC" panose="02020603050405020304" pitchFamily="18" charset="-34"/>
                        </a:rPr>
                        <a:t>ขอบกระจกสูง 15 </a:t>
                      </a:r>
                      <a:r>
                        <a:rPr lang="th-TH" sz="1800" b="1" i="0" u="none" strike="noStrike" dirty="0" err="1">
                          <a:effectLst/>
                          <a:latin typeface="AngsanaUPC" panose="02020603050405020304" pitchFamily="18" charset="-34"/>
                          <a:cs typeface="AngsanaUPC" panose="02020603050405020304" pitchFamily="18" charset="-34"/>
                        </a:rPr>
                        <a:t>มม</a:t>
                      </a:r>
                      <a:r>
                        <a:rPr lang="th-TH" sz="1800" b="1" i="0" u="none" strike="noStrike" dirty="0">
                          <a:effectLst/>
                          <a:latin typeface="AngsanaUPC" panose="02020603050405020304" pitchFamily="18" charset="-34"/>
                          <a:cs typeface="AngsanaUPC" panose="02020603050405020304" pitchFamily="18" charset="-34"/>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311184">
                <a:tc>
                  <a:txBody>
                    <a:bodyPr/>
                    <a:lstStyle/>
                    <a:p>
                      <a:pPr algn="l"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-มีความรู้เกี่ยวกับ,เครื่องมือ</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th-TH" sz="1800" b="1" i="0" u="none" strike="noStrike" dirty="0">
                          <a:solidFill>
                            <a:srgbClr val="FF0000"/>
                          </a:solidFill>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th-TH" sz="1800" b="1" i="0" u="none" strike="noStrike" dirty="0">
                          <a:effectLst/>
                          <a:latin typeface="AngsanaUPC" panose="02020603050405020304" pitchFamily="18" charset="-34"/>
                          <a:cs typeface="AngsanaUPC" panose="02020603050405020304" pitchFamily="18" charset="-34"/>
                        </a:rPr>
                        <a:t>( </a:t>
                      </a:r>
                      <a:r>
                        <a:rPr lang="th-TH" sz="1800" b="1" i="0" u="none" strike="noStrike" dirty="0" smtClean="0">
                          <a:effectLst/>
                          <a:latin typeface="AngsanaUPC" panose="02020603050405020304" pitchFamily="18" charset="-34"/>
                          <a:cs typeface="AngsanaUPC" panose="02020603050405020304" pitchFamily="18" charset="-34"/>
                        </a:rPr>
                        <a:t>ไม่</a:t>
                      </a:r>
                      <a:r>
                        <a:rPr lang="th-TH" sz="1800" b="1" i="0" u="none" strike="noStrike" dirty="0">
                          <a:effectLst/>
                          <a:latin typeface="AngsanaUPC" panose="02020603050405020304" pitchFamily="18" charset="-34"/>
                          <a:cs typeface="AngsanaUPC" panose="02020603050405020304" pitchFamily="18" charset="-34"/>
                        </a:rPr>
                        <a:t>เกิน 0.5 </a:t>
                      </a:r>
                      <a:r>
                        <a:rPr lang="th-TH" sz="1800" b="1" i="0" u="none" strike="noStrike" dirty="0" err="1">
                          <a:effectLst/>
                          <a:latin typeface="AngsanaUPC" panose="02020603050405020304" pitchFamily="18" charset="-34"/>
                          <a:cs typeface="AngsanaUPC" panose="02020603050405020304" pitchFamily="18" charset="-34"/>
                        </a:rPr>
                        <a:t>มม</a:t>
                      </a:r>
                      <a:r>
                        <a:rPr lang="th-TH" sz="1800" b="1" i="0" u="none" strike="noStrike" dirty="0">
                          <a:effectLst/>
                          <a:latin typeface="AngsanaUPC" panose="02020603050405020304" pitchFamily="18" charset="-34"/>
                          <a:cs typeface="AngsanaUPC" panose="02020603050405020304" pitchFamily="18" charset="-34"/>
                        </a:rPr>
                        <a: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311184">
                <a:tc>
                  <a:txBody>
                    <a:bodyPr/>
                    <a:lstStyle/>
                    <a:p>
                      <a:pPr algn="l"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วัสดุ,อุปกรณ์และวิธีการใช้</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th-TH" sz="1800" b="1" i="0" u="none" strike="noStrike">
                          <a:solidFill>
                            <a:srgbClr val="FF0000"/>
                          </a:solidFill>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th-TH" sz="1800" b="1" i="0" u="none" strike="noStrike" dirty="0">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294746">
                <a:tc>
                  <a:txBody>
                    <a:bodyPr/>
                    <a:lstStyle/>
                    <a:p>
                      <a:pPr algn="l" fontAlgn="b"/>
                      <a:r>
                        <a:rPr lang="th-TH" sz="1800" b="1" i="0" u="none" strike="noStrike">
                          <a:effectLst/>
                          <a:latin typeface="AngsanaUPC" panose="02020603050405020304" pitchFamily="18" charset="-34"/>
                          <a:cs typeface="AngsanaUPC" panose="02020603050405020304" pitchFamily="18" charset="-34"/>
                        </a:rPr>
                        <a:t>3.เจาะรู</a:t>
                      </a:r>
                      <a:r>
                        <a:rPr lang="en-US" sz="1800" b="1" i="0" u="none" strike="noStrike">
                          <a:effectLst/>
                          <a:latin typeface="AngsanaUPC" panose="02020603050405020304" pitchFamily="18" charset="-34"/>
                          <a:cs typeface="AngsanaUPC" panose="02020603050405020304" pitchFamily="18" charset="-34"/>
                        </a:rPr>
                        <a:t>PLATE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-สว่าน,ดอกสว่าน 3 มม.</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-ตำแหน่งที่ต้องการเจาะ</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th-TH" sz="1800" b="1" i="0" u="none" strike="noStrike">
                          <a:solidFill>
                            <a:srgbClr val="FF0000"/>
                          </a:solidFill>
                          <a:effectLst/>
                          <a:latin typeface="AngsanaUPC" panose="02020603050405020304" pitchFamily="18" charset="-34"/>
                          <a:cs typeface="AngsanaUPC" panose="02020603050405020304" pitchFamily="18" charset="-34"/>
                        </a:rPr>
                        <a:t>มีความละเอียดรอบคอบ</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th-TH" sz="1800" b="1" i="0" u="none" strike="noStrike" dirty="0">
                          <a:effectLst/>
                          <a:latin typeface="AngsanaUPC" panose="02020603050405020304" pitchFamily="18" charset="-34"/>
                          <a:cs typeface="AngsanaUPC" panose="02020603050405020304" pitchFamily="18" charset="-34"/>
                        </a:rPr>
                        <a:t>เจาะให้ตรงกับตำแหน่ง</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-ระวังสว่านกระแทกผ้าหนังขาด</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311184">
                <a:tc>
                  <a:txBody>
                    <a:bodyPr/>
                    <a:lstStyle/>
                    <a:p>
                      <a:pPr algn="l"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-หลังคาที่ติด</a:t>
                      </a:r>
                      <a:r>
                        <a:rPr lang="en-US" sz="1800" b="1" i="0" u="none" strike="noStrike">
                          <a:effectLst/>
                          <a:latin typeface="AngsanaUPC" panose="02020603050405020304" pitchFamily="18" charset="-34"/>
                          <a:cs typeface="AngsanaUPC" panose="02020603050405020304" pitchFamily="18" charset="-34"/>
                        </a:rPr>
                        <a:t>PLATE </a:t>
                      </a:r>
                      <a:r>
                        <a:rPr lang="th-TH" sz="1800" b="1" i="0" u="none" strike="noStrike">
                          <a:effectLst/>
                          <a:latin typeface="AngsanaUPC" panose="02020603050405020304" pitchFamily="18" charset="-34"/>
                          <a:cs typeface="AngsanaUPC" panose="02020603050405020304" pitchFamily="18" charset="-34"/>
                        </a:rPr>
                        <a:t>แล้ว</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th-TH" sz="1800" b="1" i="0" u="none" strike="noStrike">
                          <a:solidFill>
                            <a:srgbClr val="FF0000"/>
                          </a:solidFill>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dirty="0">
                          <a:effectLst/>
                          <a:latin typeface="AngsanaUPC" panose="02020603050405020304" pitchFamily="18" charset="-34"/>
                          <a:cs typeface="AngsanaUPC" panose="02020603050405020304" pitchFamily="18" charset="-34"/>
                        </a:rPr>
                        <a:t>PLATE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-ใส่แว่นตา</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532061">
                <a:tc>
                  <a:txBody>
                    <a:bodyPr/>
                    <a:lstStyle/>
                    <a:p>
                      <a:pPr algn="l" fontAlgn="b"/>
                      <a:r>
                        <a:rPr lang="th-TH" sz="1800" b="1" i="0" u="none" strike="noStrike">
                          <a:effectLst/>
                          <a:latin typeface="AngsanaUPC" panose="02020603050405020304" pitchFamily="18" charset="-34"/>
                          <a:cs typeface="AngsanaUPC" panose="02020603050405020304" pitchFamily="18" charset="-34"/>
                        </a:rPr>
                        <a:t>4.ยึดสกรู</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-ปืนลม</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1800" b="1" i="0" u="none" strike="noStrike" dirty="0">
                          <a:effectLst/>
                          <a:latin typeface="AngsanaUPC" panose="02020603050405020304" pitchFamily="18" charset="-34"/>
                          <a:cs typeface="AngsanaUPC" panose="02020603050405020304" pitchFamily="18" charset="-34"/>
                        </a:rPr>
                        <a:t> -มีความรู้เกี่ยวกับเครื่องมือ,วัสดุ,</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th-TH" sz="1800" b="1" i="0" u="none" strike="noStrike">
                          <a:solidFill>
                            <a:srgbClr val="FF0000"/>
                          </a:solidFill>
                          <a:effectLst/>
                          <a:latin typeface="AngsanaUPC" panose="02020603050405020304" pitchFamily="18" charset="-34"/>
                          <a:cs typeface="AngsanaUPC" panose="02020603050405020304" pitchFamily="18" charset="-34"/>
                        </a:rPr>
                        <a:t>มีความละเอียดรอบคอบ</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1800" b="1" i="0" u="none" strike="noStrike" dirty="0" err="1">
                          <a:effectLst/>
                          <a:latin typeface="AngsanaUPC" panose="02020603050405020304" pitchFamily="18" charset="-34"/>
                          <a:cs typeface="AngsanaUPC" panose="02020603050405020304" pitchFamily="18" charset="-34"/>
                        </a:rPr>
                        <a:t>ยึดสกูร</a:t>
                      </a:r>
                      <a:r>
                        <a:rPr lang="th-TH" sz="1800" b="1" i="0" u="none" strike="noStrike" dirty="0">
                          <a:effectLst/>
                          <a:latin typeface="AngsanaUPC" panose="02020603050405020304" pitchFamily="18" charset="-34"/>
                          <a:cs typeface="AngsanaUPC" panose="02020603050405020304" pitchFamily="18" charset="-34"/>
                        </a:rPr>
                        <a:t>ให้แน่นติดกับ</a:t>
                      </a:r>
                      <a:r>
                        <a:rPr lang="en-US" sz="1800" b="1" i="0" u="none" strike="noStrike" dirty="0">
                          <a:effectLst/>
                          <a:latin typeface="AngsanaUPC" panose="02020603050405020304" pitchFamily="18" charset="-34"/>
                          <a:cs typeface="AngsanaUPC" panose="02020603050405020304" pitchFamily="18" charset="-34"/>
                        </a:rPr>
                        <a:t>PLATE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-ระวัง</a:t>
                      </a:r>
                      <a:r>
                        <a:rPr lang="en-US" sz="1800" b="1" i="0" u="none" strike="noStrike">
                          <a:effectLst/>
                          <a:latin typeface="AngsanaUPC" panose="02020603050405020304" pitchFamily="18" charset="-34"/>
                          <a:cs typeface="AngsanaUPC" panose="02020603050405020304" pitchFamily="18" charset="-34"/>
                        </a:rPr>
                        <a:t>BIT</a:t>
                      </a:r>
                      <a:r>
                        <a:rPr lang="th-TH" sz="1800" b="1" i="0" u="none" strike="noStrike">
                          <a:effectLst/>
                          <a:latin typeface="AngsanaUPC" panose="02020603050405020304" pitchFamily="18" charset="-34"/>
                          <a:cs typeface="AngsanaUPC" panose="02020603050405020304" pitchFamily="18" charset="-34"/>
                        </a:rPr>
                        <a:t>หัวแฉกกระแทก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311184">
                <a:tc>
                  <a:txBody>
                    <a:bodyPr/>
                    <a:lstStyle/>
                    <a:p>
                      <a:pPr algn="l"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800" b="1" i="0" u="none" strike="noStrike">
                          <a:effectLst/>
                          <a:latin typeface="AngsanaUPC" panose="02020603050405020304" pitchFamily="18" charset="-34"/>
                          <a:cs typeface="AngsanaUPC" panose="02020603050405020304" pitchFamily="18" charset="-34"/>
                        </a:rPr>
                        <a:t> -BIT </a:t>
                      </a:r>
                      <a:r>
                        <a:rPr lang="th-TH" sz="1800" b="1" i="0" u="none" strike="noStrike">
                          <a:effectLst/>
                          <a:latin typeface="AngsanaUPC" panose="02020603050405020304" pitchFamily="18" charset="-34"/>
                          <a:cs typeface="AngsanaUPC" panose="02020603050405020304" pitchFamily="18" charset="-34"/>
                        </a:rPr>
                        <a:t>หัวแฉก</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อุปกรณ์และวิธีการใช้</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th-TH" sz="1800" b="1" i="0" u="none" strike="noStrike" dirty="0">
                          <a:solidFill>
                            <a:srgbClr val="FF0000"/>
                          </a:solidFill>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ผ้าข้างขาด</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311184">
                <a:tc>
                  <a:txBody>
                    <a:bodyPr/>
                    <a:lstStyle/>
                    <a:p>
                      <a:pPr algn="l"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-สกรู</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th-TH" sz="1800" b="1" i="0" u="none" strike="noStrike" dirty="0">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th-TH" sz="1800" b="1" i="0" u="none" strike="noStrike" dirty="0">
                          <a:effectLst/>
                          <a:latin typeface="AngsanaUPC" panose="02020603050405020304" pitchFamily="18" charset="-34"/>
                          <a:cs typeface="AngsanaUPC" panose="02020603050405020304" pitchFamily="18" charset="-34"/>
                        </a:rPr>
                        <a:t> -ใส่แว่นตา</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311184">
                <a:tc>
                  <a:txBody>
                    <a:bodyPr/>
                    <a:lstStyle/>
                    <a:p>
                      <a:pPr algn="l"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th-TH" sz="1800" b="1" i="0" u="none" strike="noStrike" dirty="0">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1800" b="1" i="0" u="none" strike="noStrike">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th-TH" sz="1800" b="1" i="0" u="none" strike="noStrike" dirty="0">
                          <a:effectLst/>
                          <a:latin typeface="AngsanaUPC" panose="02020603050405020304" pitchFamily="18" charset="-34"/>
                          <a:cs typeface="AngsanaUPC" panose="02020603050405020304" pitchFamily="18" charset="-34"/>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
        <p:nvSpPr>
          <p:cNvPr id="4" name="Drawing 565"/>
          <p:cNvSpPr>
            <a:spLocks/>
          </p:cNvSpPr>
          <p:nvPr/>
        </p:nvSpPr>
        <p:spPr bwMode="auto">
          <a:xfrm>
            <a:off x="7508875" y="36126738"/>
            <a:ext cx="76200" cy="0"/>
          </a:xfrm>
          <a:custGeom>
            <a:avLst/>
            <a:gdLst>
              <a:gd name="T0" fmla="*/ 0 w 16384"/>
              <a:gd name="T1" fmla="*/ 0 h 16384"/>
              <a:gd name="T2" fmla="*/ 16384 w 16384"/>
              <a:gd name="T3" fmla="*/ 0 h 16384"/>
            </a:gdLst>
            <a:ahLst/>
            <a:cxnLst>
              <a:cxn ang="0">
                <a:pos x="T0" y="T1"/>
              </a:cxn>
              <a:cxn ang="0">
                <a:pos x="T2" y="T3"/>
              </a:cxn>
            </a:cxnLst>
            <a:rect l="0" t="0" r="r" b="b"/>
            <a:pathLst>
              <a:path w="16384" h="16384">
                <a:moveTo>
                  <a:pt x="0" y="0"/>
                </a:moveTo>
                <a:lnTo>
                  <a:pt x="16384" y="0"/>
                </a:lnTo>
              </a:path>
            </a:pathLst>
          </a:custGeom>
          <a:noFill/>
          <a:ln w="9525">
            <a:solidFill>
              <a:srgbClr xmlns:mc="http://schemas.openxmlformats.org/markup-compatibility/2006" xmlns:a14="http://schemas.microsoft.com/office/drawing/2010/main" val="000000" mc:Ignorable="a14" a14:legacySpreadsheetColorIndex="64"/>
            </a:solidFill>
            <a:prstDash val="solid"/>
            <a:round/>
            <a:headEnd/>
            <a:tailEnd/>
          </a:ln>
          <a:extLst>
            <a:ext uri="{909E8E84-426E-40DD-AFC4-6F175D3DCCD1}">
              <a14:hiddenFill xmlns:a14="http://schemas.microsoft.com/office/drawing/2010/main">
                <a:solidFill>
                  <a:srgbClr xmlns:mc="http://schemas.openxmlformats.org/markup-compatibility/2006" val="000000" mc:Ignorable="a14" a14:legacySpreadsheetColorIndex="64"/>
                </a:solidFill>
              </a14:hiddenFill>
            </a:ext>
          </a:extLst>
        </p:spPr>
        <p:txBody>
          <a:bodyPr/>
          <a:lstStyle/>
          <a:p>
            <a:endParaRPr lang="th-TH"/>
          </a:p>
        </p:txBody>
      </p:sp>
      <p:sp>
        <p:nvSpPr>
          <p:cNvPr id="5" name="Drawing 566"/>
          <p:cNvSpPr>
            <a:spLocks/>
          </p:cNvSpPr>
          <p:nvPr/>
        </p:nvSpPr>
        <p:spPr bwMode="auto">
          <a:xfrm>
            <a:off x="7546975" y="36088638"/>
            <a:ext cx="9525" cy="76200"/>
          </a:xfrm>
          <a:custGeom>
            <a:avLst/>
            <a:gdLst>
              <a:gd name="T0" fmla="*/ 0 w 16384"/>
              <a:gd name="T1" fmla="*/ 0 h 16384"/>
              <a:gd name="T2" fmla="*/ 0 w 16384"/>
              <a:gd name="T3" fmla="*/ 16384 h 16384"/>
            </a:gdLst>
            <a:ahLst/>
            <a:cxnLst>
              <a:cxn ang="0">
                <a:pos x="T0" y="T1"/>
              </a:cxn>
              <a:cxn ang="0">
                <a:pos x="T2" y="T3"/>
              </a:cxn>
            </a:cxnLst>
            <a:rect l="0" t="0" r="r" b="b"/>
            <a:pathLst>
              <a:path w="16384" h="16384">
                <a:moveTo>
                  <a:pt x="0" y="0"/>
                </a:moveTo>
                <a:lnTo>
                  <a:pt x="0" y="16384"/>
                </a:lnTo>
              </a:path>
            </a:pathLst>
          </a:custGeom>
          <a:noFill/>
          <a:ln w="9525">
            <a:solidFill>
              <a:srgbClr xmlns:mc="http://schemas.openxmlformats.org/markup-compatibility/2006" xmlns:a14="http://schemas.microsoft.com/office/drawing/2010/main" val="000000" mc:Ignorable="a14" a14:legacySpreadsheetColorIndex="64"/>
            </a:solidFill>
            <a:prstDash val="solid"/>
            <a:round/>
            <a:headEnd/>
            <a:tailEnd/>
          </a:ln>
          <a:extLst>
            <a:ext uri="{909E8E84-426E-40DD-AFC4-6F175D3DCCD1}">
              <a14:hiddenFill xmlns:a14="http://schemas.microsoft.com/office/drawing/2010/main">
                <a:solidFill>
                  <a:srgbClr xmlns:mc="http://schemas.openxmlformats.org/markup-compatibility/2006" val="000000" mc:Ignorable="a14" a14:legacySpreadsheetColorIndex="64"/>
                </a:solidFill>
              </a14:hiddenFill>
            </a:ext>
          </a:extLst>
        </p:spPr>
        <p:txBody>
          <a:bodyPr/>
          <a:lstStyle/>
          <a:p>
            <a:endParaRPr lang="th-TH"/>
          </a:p>
        </p:txBody>
      </p:sp>
      <p:sp>
        <p:nvSpPr>
          <p:cNvPr id="6" name="Drawing 570"/>
          <p:cNvSpPr>
            <a:spLocks/>
          </p:cNvSpPr>
          <p:nvPr/>
        </p:nvSpPr>
        <p:spPr bwMode="auto">
          <a:xfrm>
            <a:off x="7499350" y="36212463"/>
            <a:ext cx="95250" cy="0"/>
          </a:xfrm>
          <a:custGeom>
            <a:avLst/>
            <a:gdLst>
              <a:gd name="T0" fmla="*/ 0 w 16384"/>
              <a:gd name="T1" fmla="*/ 0 h 16384"/>
              <a:gd name="T2" fmla="*/ 14746 w 16384"/>
              <a:gd name="T3" fmla="*/ 0 h 16384"/>
              <a:gd name="T4" fmla="*/ 16384 w 16384"/>
              <a:gd name="T5" fmla="*/ 0 h 16384"/>
            </a:gdLst>
            <a:ahLst/>
            <a:cxnLst>
              <a:cxn ang="0">
                <a:pos x="T0" y="T1"/>
              </a:cxn>
              <a:cxn ang="0">
                <a:pos x="T2" y="T3"/>
              </a:cxn>
              <a:cxn ang="0">
                <a:pos x="T4" y="T5"/>
              </a:cxn>
            </a:cxnLst>
            <a:rect l="0" t="0" r="r" b="b"/>
            <a:pathLst>
              <a:path w="16384" h="16384">
                <a:moveTo>
                  <a:pt x="0" y="0"/>
                </a:moveTo>
                <a:lnTo>
                  <a:pt x="14746" y="0"/>
                </a:lnTo>
                <a:lnTo>
                  <a:pt x="16384" y="0"/>
                </a:lnTo>
              </a:path>
            </a:pathLst>
          </a:custGeom>
          <a:noFill/>
          <a:ln w="9525">
            <a:solidFill>
              <a:srgbClr xmlns:mc="http://schemas.openxmlformats.org/markup-compatibility/2006" xmlns:a14="http://schemas.microsoft.com/office/drawing/2010/main" val="000000" mc:Ignorable="a14" a14:legacySpreadsheetColorIndex="64"/>
            </a:solidFill>
            <a:prstDash val="solid"/>
            <a:round/>
            <a:headEnd/>
            <a:tailEnd/>
          </a:ln>
          <a:extLst>
            <a:ext uri="{909E8E84-426E-40DD-AFC4-6F175D3DCCD1}">
              <a14:hiddenFill xmlns:a14="http://schemas.microsoft.com/office/drawing/2010/main">
                <a:solidFill>
                  <a:srgbClr xmlns:mc="http://schemas.openxmlformats.org/markup-compatibility/2006" val="000000" mc:Ignorable="a14" a14:legacySpreadsheetColorIndex="64"/>
                </a:solidFill>
              </a14:hiddenFill>
            </a:ext>
          </a:extLst>
        </p:spPr>
        <p:txBody>
          <a:bodyPr/>
          <a:lstStyle/>
          <a:p>
            <a:endParaRPr lang="th-TH"/>
          </a:p>
        </p:txBody>
      </p:sp>
    </p:spTree>
    <p:extLst>
      <p:ext uri="{BB962C8B-B14F-4D97-AF65-F5344CB8AC3E}">
        <p14:creationId xmlns:p14="http://schemas.microsoft.com/office/powerpoint/2010/main" val="351150319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สี่เหลี่ยมผืนผ้า 1"/>
          <p:cNvSpPr/>
          <p:nvPr/>
        </p:nvSpPr>
        <p:spPr>
          <a:xfrm>
            <a:off x="629920" y="451733"/>
            <a:ext cx="10993120" cy="5909310"/>
          </a:xfrm>
          <a:prstGeom prst="rect">
            <a:avLst/>
          </a:prstGeom>
        </p:spPr>
        <p:txBody>
          <a:bodyPr wrap="square">
            <a:spAutoFit/>
          </a:bodyPr>
          <a:lstStyle/>
          <a:p>
            <a:r>
              <a:rPr lang="th-TH" sz="5400" b="1" dirty="0">
                <a:solidFill>
                  <a:srgbClr val="FF0000"/>
                </a:solidFill>
                <a:latin typeface="THSarabunPSK"/>
              </a:rPr>
              <a:t>ข้อ ๒ การประเมินให้เป็นไปตามหลักเกณฑ์ ดังนี้</a:t>
            </a:r>
          </a:p>
          <a:p>
            <a:r>
              <a:rPr lang="th-TH" sz="4000" dirty="0">
                <a:solidFill>
                  <a:prstClr val="black"/>
                </a:solidFill>
                <a:latin typeface="THSarabunPSK"/>
              </a:rPr>
              <a:t> </a:t>
            </a:r>
            <a:r>
              <a:rPr lang="th-TH" sz="5400" dirty="0">
                <a:solidFill>
                  <a:prstClr val="black"/>
                </a:solidFill>
                <a:latin typeface="THSarabunPSK"/>
              </a:rPr>
              <a:t>(๔) คุณลักษณะส่วนบุคคลที่แสดงถึงศักยภาพในการประกอบอาชีพหรือการทำงานที่มีอยู่ในตัวบุคคล เช่น </a:t>
            </a:r>
            <a:r>
              <a:rPr lang="th-TH" sz="5400" dirty="0" smtClean="0">
                <a:solidFill>
                  <a:srgbClr val="00B050"/>
                </a:solidFill>
                <a:latin typeface="THSarabunPSK"/>
              </a:rPr>
              <a:t>ทักษะในการจัดการเกี่ยวกับการปฏิบัติงาน </a:t>
            </a:r>
            <a:r>
              <a:rPr lang="th-TH" sz="5400" dirty="0">
                <a:solidFill>
                  <a:srgbClr val="0070C0"/>
                </a:solidFill>
                <a:latin typeface="THSarabunPSK"/>
              </a:rPr>
              <a:t>ทักษ</a:t>
            </a:r>
            <a:r>
              <a:rPr lang="th-TH" sz="5400" dirty="0" smtClean="0">
                <a:solidFill>
                  <a:srgbClr val="0070C0"/>
                </a:solidFill>
                <a:latin typeface="THSarabunPSK"/>
              </a:rPr>
              <a:t>ะ</a:t>
            </a:r>
            <a:r>
              <a:rPr lang="th-TH" sz="5400" dirty="0">
                <a:solidFill>
                  <a:srgbClr val="0070C0"/>
                </a:solidFill>
                <a:latin typeface="THSarabunPSK"/>
              </a:rPr>
              <a:t>เกี่ยวกับสภาพแวดล้อมในการปฏิบัติงาน</a:t>
            </a:r>
            <a:r>
              <a:rPr lang="th-TH" sz="5400" dirty="0">
                <a:solidFill>
                  <a:prstClr val="black"/>
                </a:solidFill>
                <a:latin typeface="THSarabunPSK"/>
              </a:rPr>
              <a:t> </a:t>
            </a:r>
            <a:r>
              <a:rPr lang="th-TH" sz="5400" dirty="0">
                <a:solidFill>
                  <a:srgbClr val="BD582C">
                    <a:lumMod val="75000"/>
                  </a:srgbClr>
                </a:solidFill>
                <a:latin typeface="THSarabunPSK"/>
              </a:rPr>
              <a:t>ทักษะในการเรียนรู้เกี่ยวกับสถานที่ทำงาน</a:t>
            </a:r>
            <a:r>
              <a:rPr lang="th-TH" sz="5400" dirty="0">
                <a:solidFill>
                  <a:prstClr val="black"/>
                </a:solidFill>
                <a:latin typeface="THSarabunPSK"/>
              </a:rPr>
              <a:t> </a:t>
            </a:r>
            <a:r>
              <a:rPr lang="th-TH" sz="5400" dirty="0">
                <a:solidFill>
                  <a:srgbClr val="FF33CC"/>
                </a:solidFill>
                <a:latin typeface="THSarabunPSK"/>
              </a:rPr>
              <a:t>ทักษะในเรื่องของความสัมพันธ์ภายในหน่วยงาน</a:t>
            </a:r>
            <a:r>
              <a:rPr lang="th-TH" sz="5400" dirty="0">
                <a:solidFill>
                  <a:prstClr val="black"/>
                </a:solidFill>
                <a:latin typeface="THSarabunPSK"/>
              </a:rPr>
              <a:t> เป็นต้น</a:t>
            </a:r>
            <a:endParaRPr lang="th-TH" sz="5400" dirty="0">
              <a:solidFill>
                <a:prstClr val="black"/>
              </a:solidFill>
            </a:endParaRPr>
          </a:p>
        </p:txBody>
      </p:sp>
    </p:spTree>
    <p:extLst>
      <p:ext uri="{BB962C8B-B14F-4D97-AF65-F5344CB8AC3E}">
        <p14:creationId xmlns:p14="http://schemas.microsoft.com/office/powerpoint/2010/main" val="3574678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สี่เหลี่ยมผืนผ้า 1"/>
          <p:cNvSpPr/>
          <p:nvPr/>
        </p:nvSpPr>
        <p:spPr>
          <a:xfrm>
            <a:off x="728394" y="634613"/>
            <a:ext cx="10993120" cy="4555093"/>
          </a:xfrm>
          <a:prstGeom prst="rect">
            <a:avLst/>
          </a:prstGeom>
        </p:spPr>
        <p:txBody>
          <a:bodyPr wrap="square">
            <a:spAutoFit/>
          </a:bodyPr>
          <a:lstStyle/>
          <a:p>
            <a:r>
              <a:rPr lang="th-TH" sz="5400" b="1" dirty="0" smtClean="0">
                <a:solidFill>
                  <a:srgbClr val="FF0000"/>
                </a:solidFill>
                <a:latin typeface="THSarabunPSK"/>
              </a:rPr>
              <a:t>ต้องเป็นไป</a:t>
            </a:r>
            <a:r>
              <a:rPr lang="th-TH" sz="5400" b="1" dirty="0">
                <a:solidFill>
                  <a:srgbClr val="FF0000"/>
                </a:solidFill>
                <a:latin typeface="THSarabunPSK"/>
              </a:rPr>
              <a:t>ตามหลักเกณฑ์ ดังนี้</a:t>
            </a:r>
          </a:p>
          <a:p>
            <a:pPr>
              <a:spcBef>
                <a:spcPts val="600"/>
              </a:spcBef>
            </a:pPr>
            <a:r>
              <a:rPr lang="th-TH" sz="4000" dirty="0">
                <a:solidFill>
                  <a:prstClr val="black"/>
                </a:solidFill>
                <a:latin typeface="THSarabunPSK"/>
              </a:rPr>
              <a:t> </a:t>
            </a:r>
            <a:r>
              <a:rPr lang="th-TH" sz="5400" dirty="0" smtClean="0">
                <a:solidFill>
                  <a:prstClr val="black"/>
                </a:solidFill>
                <a:latin typeface="THSarabunPSK"/>
              </a:rPr>
              <a:t> </a:t>
            </a:r>
            <a:r>
              <a:rPr lang="th-TH" sz="5400" dirty="0" smtClean="0">
                <a:solidFill>
                  <a:srgbClr val="00B050"/>
                </a:solidFill>
                <a:latin typeface="THSarabunPSK"/>
              </a:rPr>
              <a:t>ทักษะในการจัดการเกี่ยวกับการปฏิบัติงาน </a:t>
            </a:r>
          </a:p>
          <a:p>
            <a:pPr>
              <a:spcBef>
                <a:spcPts val="600"/>
              </a:spcBef>
            </a:pPr>
            <a:r>
              <a:rPr lang="th-TH" sz="5400" dirty="0" smtClean="0">
                <a:solidFill>
                  <a:srgbClr val="0070C0"/>
                </a:solidFill>
                <a:latin typeface="THSarabunPSK"/>
              </a:rPr>
              <a:t>  ทักษะ</a:t>
            </a:r>
            <a:r>
              <a:rPr lang="th-TH" sz="5400" dirty="0">
                <a:solidFill>
                  <a:srgbClr val="0070C0"/>
                </a:solidFill>
                <a:latin typeface="THSarabunPSK"/>
              </a:rPr>
              <a:t>เกี่ยวกับสภาพแวดล้อมในการปฏิบัติงาน</a:t>
            </a:r>
            <a:r>
              <a:rPr lang="th-TH" sz="5400" dirty="0">
                <a:solidFill>
                  <a:prstClr val="black"/>
                </a:solidFill>
                <a:latin typeface="THSarabunPSK"/>
              </a:rPr>
              <a:t> </a:t>
            </a:r>
            <a:endParaRPr lang="th-TH" sz="5400" dirty="0" smtClean="0">
              <a:solidFill>
                <a:prstClr val="black"/>
              </a:solidFill>
              <a:latin typeface="THSarabunPSK"/>
            </a:endParaRPr>
          </a:p>
          <a:p>
            <a:pPr>
              <a:spcBef>
                <a:spcPts val="600"/>
              </a:spcBef>
            </a:pPr>
            <a:r>
              <a:rPr lang="th-TH" sz="5400" dirty="0" smtClean="0">
                <a:solidFill>
                  <a:schemeClr val="accent2">
                    <a:lumMod val="75000"/>
                  </a:schemeClr>
                </a:solidFill>
                <a:latin typeface="THSarabunPSK"/>
              </a:rPr>
              <a:t>  ทักษะ</a:t>
            </a:r>
            <a:r>
              <a:rPr lang="th-TH" sz="5400" dirty="0">
                <a:solidFill>
                  <a:schemeClr val="accent2">
                    <a:lumMod val="75000"/>
                  </a:schemeClr>
                </a:solidFill>
                <a:latin typeface="THSarabunPSK"/>
              </a:rPr>
              <a:t>ในการเรียนรู้เกี่ยวกับสถานที่ทำงาน</a:t>
            </a:r>
            <a:r>
              <a:rPr lang="th-TH" sz="5400" dirty="0">
                <a:solidFill>
                  <a:prstClr val="black"/>
                </a:solidFill>
                <a:latin typeface="THSarabunPSK"/>
              </a:rPr>
              <a:t> </a:t>
            </a:r>
            <a:endParaRPr lang="th-TH" sz="5400" dirty="0" smtClean="0">
              <a:solidFill>
                <a:prstClr val="black"/>
              </a:solidFill>
              <a:latin typeface="THSarabunPSK"/>
            </a:endParaRPr>
          </a:p>
          <a:p>
            <a:pPr>
              <a:spcBef>
                <a:spcPts val="600"/>
              </a:spcBef>
            </a:pPr>
            <a:r>
              <a:rPr lang="th-TH" sz="5400" dirty="0" smtClean="0">
                <a:solidFill>
                  <a:srgbClr val="FF33CC"/>
                </a:solidFill>
                <a:latin typeface="THSarabunPSK"/>
              </a:rPr>
              <a:t>  ทักษะ</a:t>
            </a:r>
            <a:r>
              <a:rPr lang="th-TH" sz="5400" dirty="0">
                <a:solidFill>
                  <a:srgbClr val="FF33CC"/>
                </a:solidFill>
                <a:latin typeface="THSarabunPSK"/>
              </a:rPr>
              <a:t>ในเรื่องของความสัมพันธ์ภายใน</a:t>
            </a:r>
            <a:r>
              <a:rPr lang="th-TH" sz="5400" dirty="0" smtClean="0">
                <a:solidFill>
                  <a:srgbClr val="FF33CC"/>
                </a:solidFill>
                <a:latin typeface="THSarabunPSK"/>
              </a:rPr>
              <a:t>หน่วยงาน</a:t>
            </a:r>
            <a:endParaRPr lang="th-TH" sz="5400" dirty="0">
              <a:solidFill>
                <a:prstClr val="black"/>
              </a:solidFill>
            </a:endParaRPr>
          </a:p>
        </p:txBody>
      </p:sp>
    </p:spTree>
    <p:extLst>
      <p:ext uri="{BB962C8B-B14F-4D97-AF65-F5344CB8AC3E}">
        <p14:creationId xmlns:p14="http://schemas.microsoft.com/office/powerpoint/2010/main" val="2489270907"/>
      </p:ext>
    </p:extLst>
  </p:cSld>
  <p:clrMapOvr>
    <a:masterClrMapping/>
  </p:clrMapOvr>
  <p:transition spd="med"/>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สี่เหลี่ยมผืนผ้า 1"/>
          <p:cNvSpPr/>
          <p:nvPr/>
        </p:nvSpPr>
        <p:spPr>
          <a:xfrm>
            <a:off x="872196" y="1143210"/>
            <a:ext cx="10916529" cy="4154984"/>
          </a:xfrm>
          <a:prstGeom prst="rect">
            <a:avLst/>
          </a:prstGeom>
        </p:spPr>
        <p:txBody>
          <a:bodyPr wrap="square">
            <a:spAutoFit/>
          </a:bodyPr>
          <a:lstStyle/>
          <a:p>
            <a:pPr algn="ctr">
              <a:spcAft>
                <a:spcPts val="0"/>
              </a:spcAft>
            </a:pPr>
            <a:r>
              <a:rPr lang="th-TH" sz="4400" b="1" spc="-50" dirty="0" smtClean="0">
                <a:solidFill>
                  <a:srgbClr val="FF0000"/>
                </a:solidFill>
                <a:effectLst/>
                <a:latin typeface="Times New Roman" panose="02020603050405020304" pitchFamily="18" charset="0"/>
                <a:ea typeface="Times New Roman" panose="02020603050405020304" pitchFamily="18" charset="0"/>
                <a:cs typeface="AngsanaUPC" panose="02020603050405020304" pitchFamily="18" charset="-34"/>
              </a:rPr>
              <a:t>ความรู้ด้านกฎ ระเบียบ ข้อบังคับ ประกาศ กฎหมาย </a:t>
            </a:r>
          </a:p>
          <a:p>
            <a:pPr algn="ctr">
              <a:spcAft>
                <a:spcPts val="0"/>
              </a:spcAft>
            </a:pPr>
            <a:r>
              <a:rPr lang="th-TH" sz="4400" b="1" spc="-50" dirty="0" smtClean="0">
                <a:solidFill>
                  <a:srgbClr val="FF0000"/>
                </a:solidFill>
                <a:effectLst/>
                <a:latin typeface="Times New Roman" panose="02020603050405020304" pitchFamily="18" charset="0"/>
                <a:ea typeface="Times New Roman" panose="02020603050405020304" pitchFamily="18" charset="0"/>
                <a:cs typeface="AngsanaUPC" panose="02020603050405020304" pitchFamily="18" charset="-34"/>
              </a:rPr>
              <a:t>และมาตรฐานที่เกี่ยวข้องกับวิชาชีพช่าง</a:t>
            </a:r>
            <a:endParaRPr lang="en-US" sz="4400" dirty="0" smtClean="0">
              <a:solidFill>
                <a:srgbClr val="FF0000"/>
              </a:solidFill>
              <a:effectLst/>
              <a:latin typeface="Times New Roman" panose="02020603050405020304" pitchFamily="18" charset="0"/>
              <a:ea typeface="Times New Roman" panose="02020603050405020304" pitchFamily="18" charset="0"/>
              <a:cs typeface="Angsana New" panose="02020603050405020304" pitchFamily="18" charset="-34"/>
            </a:endParaRPr>
          </a:p>
          <a:p>
            <a:r>
              <a:rPr lang="th-TH" sz="4400" dirty="0" smtClean="0">
                <a:effectLst/>
                <a:ea typeface="Times New Roman" panose="02020603050405020304" pitchFamily="18" charset="0"/>
                <a:cs typeface="AngsanaUPC" panose="02020603050405020304" pitchFamily="18" charset="-34"/>
              </a:rPr>
              <a:t>ความสามารถในการอธิบายถึงกฎ ระเบียบ ข้อบังคับ ประกาศกฎหมาย และมาตรฐานที่เกี่ยวข้องกับวิชาชีพช่าง การตอบข้อซักถามในประเด็นต่างๆ ตลอดจนพัฒนาและปรับปรุงกฎ ระเบียบ ประกาศ ข้อบังคับ และวิธีปฏิบัติงานที่เกี่ยวข้องกับการปฏิบัติงานให้มีประสิทธิภาพ</a:t>
            </a:r>
            <a:endParaRPr lang="th-TH" sz="4400" dirty="0"/>
          </a:p>
        </p:txBody>
      </p:sp>
    </p:spTree>
    <p:extLst>
      <p:ext uri="{BB962C8B-B14F-4D97-AF65-F5344CB8AC3E}">
        <p14:creationId xmlns:p14="http://schemas.microsoft.com/office/powerpoint/2010/main" val="1733030804"/>
      </p:ext>
    </p:extLst>
  </p:cSld>
  <p:clrMapOvr>
    <a:masterClrMapping/>
  </p:clrMapOvr>
  <p:transition spd="med">
    <p:strips dir="rd"/>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สี่เหลี่ยมผืนผ้า 1"/>
          <p:cNvSpPr/>
          <p:nvPr/>
        </p:nvSpPr>
        <p:spPr>
          <a:xfrm>
            <a:off x="1069144" y="1630367"/>
            <a:ext cx="10241280" cy="2862322"/>
          </a:xfrm>
          <a:prstGeom prst="rect">
            <a:avLst/>
          </a:prstGeom>
        </p:spPr>
        <p:txBody>
          <a:bodyPr wrap="square">
            <a:spAutoFit/>
          </a:bodyPr>
          <a:lstStyle/>
          <a:p>
            <a:pPr algn="ctr">
              <a:spcAft>
                <a:spcPts val="0"/>
              </a:spcAft>
            </a:pPr>
            <a:r>
              <a:rPr lang="th-TH" sz="4800" b="1" dirty="0" smtClean="0">
                <a:solidFill>
                  <a:srgbClr val="FF0000"/>
                </a:solidFill>
                <a:effectLst/>
                <a:latin typeface="Times New Roman" panose="02020603050405020304" pitchFamily="18" charset="0"/>
                <a:ea typeface="Times New Roman" panose="02020603050405020304" pitchFamily="18" charset="0"/>
                <a:cs typeface="AngsanaUPC" panose="02020603050405020304" pitchFamily="18" charset="-34"/>
              </a:rPr>
              <a:t>ทักษะงานด้านวิชาชีพช่าง</a:t>
            </a:r>
          </a:p>
          <a:p>
            <a:r>
              <a:rPr lang="th-TH" sz="4400" dirty="0" smtClean="0">
                <a:effectLst/>
                <a:ea typeface="Times New Roman" panose="02020603050405020304" pitchFamily="18" charset="0"/>
                <a:cs typeface="AngsanaUPC" panose="02020603050405020304" pitchFamily="18" charset="-34"/>
              </a:rPr>
              <a:t>ความสามารถในการปฏิบัติงานด้านวิชาชีพช่างตามกระบวนการ ขั้นตอนและมาตรฐานทางวิชาชีพช่างได้อย่างถูกต้อง รวมทั้งการติดตามประเมินผล และสร้างเครือข่ายผู้ปฏิบัติงานด้านวิชาชีพช่างได้</a:t>
            </a:r>
            <a:endParaRPr lang="th-TH" sz="4400" dirty="0"/>
          </a:p>
        </p:txBody>
      </p:sp>
    </p:spTree>
    <p:extLst>
      <p:ext uri="{BB962C8B-B14F-4D97-AF65-F5344CB8AC3E}">
        <p14:creationId xmlns:p14="http://schemas.microsoft.com/office/powerpoint/2010/main" val="780957197"/>
      </p:ext>
    </p:extLst>
  </p:cSld>
  <p:clrMapOvr>
    <a:masterClrMapping/>
  </p:clrMapOvr>
  <p:transition spd="med">
    <p:strips dir="rd"/>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สี่เหลี่ยมผืนผ้า 1"/>
          <p:cNvSpPr/>
          <p:nvPr/>
        </p:nvSpPr>
        <p:spPr>
          <a:xfrm>
            <a:off x="1364566" y="955117"/>
            <a:ext cx="9425354" cy="3477875"/>
          </a:xfrm>
          <a:prstGeom prst="rect">
            <a:avLst/>
          </a:prstGeom>
        </p:spPr>
        <p:txBody>
          <a:bodyPr wrap="square">
            <a:spAutoFit/>
          </a:bodyPr>
          <a:lstStyle/>
          <a:p>
            <a:pPr algn="ctr">
              <a:spcAft>
                <a:spcPts val="0"/>
              </a:spcAft>
            </a:pPr>
            <a:r>
              <a:rPr lang="th-TH" sz="4400" b="1" dirty="0" smtClean="0">
                <a:effectLst/>
                <a:latin typeface="AngsanaUPC" panose="02020603050405020304" pitchFamily="18" charset="-34"/>
                <a:ea typeface="Cordia New" panose="020B0304020202020204" pitchFamily="34" charset="-34"/>
                <a:cs typeface="Angsana New" panose="02020603050405020304" pitchFamily="18" charset="-34"/>
              </a:rPr>
              <a:t> </a:t>
            </a:r>
            <a:r>
              <a:rPr lang="th-TH" sz="4400" b="1" dirty="0" smtClean="0">
                <a:solidFill>
                  <a:srgbClr val="FF0000"/>
                </a:solidFill>
                <a:effectLst/>
                <a:latin typeface="Times New Roman" panose="02020603050405020304" pitchFamily="18" charset="0"/>
                <a:ea typeface="Times New Roman" panose="02020603050405020304" pitchFamily="18" charset="0"/>
                <a:cs typeface="AngsanaUPC" panose="02020603050405020304" pitchFamily="18" charset="-34"/>
              </a:rPr>
              <a:t>ทักษะการสื่อสาร</a:t>
            </a:r>
            <a:endParaRPr lang="en-US" sz="4400" dirty="0" smtClean="0">
              <a:solidFill>
                <a:srgbClr val="FF0000"/>
              </a:solidFill>
              <a:effectLst/>
              <a:latin typeface="Times New Roman" panose="02020603050405020304" pitchFamily="18" charset="0"/>
              <a:ea typeface="Times New Roman" panose="02020603050405020304" pitchFamily="18" charset="0"/>
              <a:cs typeface="Angsana New" panose="02020603050405020304" pitchFamily="18" charset="-34"/>
            </a:endParaRPr>
          </a:p>
          <a:p>
            <a:r>
              <a:rPr lang="th-TH" sz="4400" dirty="0" smtClean="0">
                <a:effectLst/>
                <a:ea typeface="Times New Roman" panose="02020603050405020304" pitchFamily="18" charset="0"/>
                <a:cs typeface="AngsanaUPC" panose="02020603050405020304" pitchFamily="18" charset="-34"/>
              </a:rPr>
              <a:t>การสื่อสารด้วยการฟัง พูด อ่าน เขียนได้อย่างถูกต้องชัดเจนและได้ใจความ เพื่อให้เกิดความเข้าใจที่ตรงกันทั้งผู้สื่อและผู้รับสาร พร้อมทั้งสามารถสื่อสารได้บรรลุตามเป้าหมาย และวัตถุประสงค์ของการสื่อสารนั้นๆ</a:t>
            </a:r>
            <a:endParaRPr lang="th-TH" sz="4400" dirty="0"/>
          </a:p>
        </p:txBody>
      </p:sp>
    </p:spTree>
    <p:extLst>
      <p:ext uri="{BB962C8B-B14F-4D97-AF65-F5344CB8AC3E}">
        <p14:creationId xmlns:p14="http://schemas.microsoft.com/office/powerpoint/2010/main" val="2637644808"/>
      </p:ext>
    </p:extLst>
  </p:cSld>
  <p:clrMapOvr>
    <a:masterClrMapping/>
  </p:clrMapOvr>
  <p:transition spd="med">
    <p:strips dir="rd"/>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สี่เหลี่ยมผืนผ้า 1"/>
          <p:cNvSpPr/>
          <p:nvPr/>
        </p:nvSpPr>
        <p:spPr>
          <a:xfrm>
            <a:off x="1097280" y="1246111"/>
            <a:ext cx="10255348" cy="4154984"/>
          </a:xfrm>
          <a:prstGeom prst="rect">
            <a:avLst/>
          </a:prstGeom>
        </p:spPr>
        <p:txBody>
          <a:bodyPr wrap="square">
            <a:spAutoFit/>
          </a:bodyPr>
          <a:lstStyle/>
          <a:p>
            <a:pPr algn="ctr">
              <a:spcAft>
                <a:spcPts val="0"/>
              </a:spcAft>
            </a:pPr>
            <a:r>
              <a:rPr lang="th-TH" sz="4400" b="1" dirty="0" smtClean="0">
                <a:solidFill>
                  <a:srgbClr val="FF0000"/>
                </a:solidFill>
                <a:effectLst/>
                <a:latin typeface="Times New Roman" panose="02020603050405020304" pitchFamily="18" charset="0"/>
                <a:ea typeface="Times New Roman" panose="02020603050405020304" pitchFamily="18" charset="0"/>
                <a:cs typeface="AngsanaUPC" panose="02020603050405020304" pitchFamily="18" charset="-34"/>
              </a:rPr>
              <a:t>ความละเอียดรอบคอบในการปฏิบัติงาน</a:t>
            </a:r>
            <a:endParaRPr lang="en-US" sz="4400" dirty="0" smtClean="0">
              <a:solidFill>
                <a:srgbClr val="FF0000"/>
              </a:solidFill>
              <a:effectLst/>
              <a:latin typeface="Times New Roman" panose="02020603050405020304" pitchFamily="18" charset="0"/>
              <a:ea typeface="Times New Roman" panose="02020603050405020304" pitchFamily="18" charset="0"/>
              <a:cs typeface="Angsana New" panose="02020603050405020304" pitchFamily="18" charset="-34"/>
            </a:endParaRPr>
          </a:p>
          <a:p>
            <a:r>
              <a:rPr lang="th-TH" sz="4400" dirty="0" smtClean="0">
                <a:effectLst/>
                <a:ea typeface="Times New Roman" panose="02020603050405020304" pitchFamily="18" charset="0"/>
                <a:cs typeface="AngsanaUPC" panose="02020603050405020304" pitchFamily="18" charset="-34"/>
              </a:rPr>
              <a:t>ความสามารถในการตรวจสอบความถูกต้อง ครบถ้วนของข้อมูลและรายละเอียดต่างๆในงานที่รับผิดชอบ รวมทั้งความสามารถในการวางแผน และการวิเคราะห์ถึงปัญหาหรืออุปสรรคที่อาจจะเกิดขึ้นไว้ล่วงหน้า พร้อมให้คำแนะนำแก่ผู้อื่น เพื่อลดข้อผิดพลาดที่อาจเกิดขึ้นจากการปฏิบัติงานได้</a:t>
            </a:r>
            <a:endParaRPr lang="th-TH" sz="4400" dirty="0"/>
          </a:p>
        </p:txBody>
      </p:sp>
    </p:spTree>
    <p:extLst>
      <p:ext uri="{BB962C8B-B14F-4D97-AF65-F5344CB8AC3E}">
        <p14:creationId xmlns:p14="http://schemas.microsoft.com/office/powerpoint/2010/main" val="2594448576"/>
      </p:ext>
    </p:extLst>
  </p:cSld>
  <p:clrMapOvr>
    <a:masterClrMapping/>
  </p:clrMapOvr>
  <p:transition spd="med">
    <p:strips dir="rd"/>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สี่เหลี่ยมผืนผ้า 1"/>
          <p:cNvSpPr/>
          <p:nvPr/>
        </p:nvSpPr>
        <p:spPr>
          <a:xfrm>
            <a:off x="1336430" y="1531893"/>
            <a:ext cx="9734843" cy="2800767"/>
          </a:xfrm>
          <a:prstGeom prst="rect">
            <a:avLst/>
          </a:prstGeom>
        </p:spPr>
        <p:txBody>
          <a:bodyPr wrap="square">
            <a:spAutoFit/>
          </a:bodyPr>
          <a:lstStyle/>
          <a:p>
            <a:pPr algn="ctr">
              <a:spcAft>
                <a:spcPts val="0"/>
              </a:spcAft>
            </a:pPr>
            <a:r>
              <a:rPr lang="th-TH" sz="4400" b="1" dirty="0" smtClean="0">
                <a:effectLst/>
                <a:latin typeface="AngsanaUPC" panose="02020603050405020304" pitchFamily="18" charset="-34"/>
                <a:ea typeface="Cordia New" panose="020B0304020202020204" pitchFamily="34" charset="-34"/>
                <a:cs typeface="Angsana New" panose="02020603050405020304" pitchFamily="18" charset="-34"/>
              </a:rPr>
              <a:t> </a:t>
            </a:r>
            <a:r>
              <a:rPr lang="th-TH" sz="4400" b="1" dirty="0" smtClean="0">
                <a:solidFill>
                  <a:srgbClr val="FF0000"/>
                </a:solidFill>
                <a:effectLst/>
                <a:latin typeface="Times New Roman" panose="02020603050405020304" pitchFamily="18" charset="0"/>
                <a:ea typeface="Times New Roman" panose="02020603050405020304" pitchFamily="18" charset="0"/>
                <a:cs typeface="AngsanaUPC" panose="02020603050405020304" pitchFamily="18" charset="-34"/>
              </a:rPr>
              <a:t>จิตสำนึกด้านการควบคุมคุณภาพ (</a:t>
            </a:r>
            <a:r>
              <a:rPr lang="en-US" sz="4400" b="1" dirty="0" smtClean="0">
                <a:solidFill>
                  <a:srgbClr val="FF0000"/>
                </a:solidFill>
                <a:effectLst/>
                <a:latin typeface="AngsanaUPC" panose="02020603050405020304" pitchFamily="18" charset="-34"/>
                <a:ea typeface="Times New Roman" panose="02020603050405020304" pitchFamily="18" charset="0"/>
                <a:cs typeface="Angsana New" panose="02020603050405020304" pitchFamily="18" charset="-34"/>
              </a:rPr>
              <a:t>Quality Awareness)</a:t>
            </a:r>
            <a:endParaRPr lang="en-US" sz="4400" dirty="0" smtClean="0">
              <a:solidFill>
                <a:srgbClr val="FF0000"/>
              </a:solidFill>
              <a:effectLst/>
              <a:latin typeface="Times New Roman" panose="02020603050405020304" pitchFamily="18" charset="0"/>
              <a:ea typeface="Times New Roman" panose="02020603050405020304" pitchFamily="18" charset="0"/>
              <a:cs typeface="Angsana New" panose="02020603050405020304" pitchFamily="18" charset="-34"/>
            </a:endParaRPr>
          </a:p>
          <a:p>
            <a:r>
              <a:rPr lang="th-TH" sz="4400" dirty="0" smtClean="0">
                <a:effectLst/>
                <a:ea typeface="Times New Roman" panose="02020603050405020304" pitchFamily="18" charset="0"/>
                <a:cs typeface="AngsanaUPC" panose="02020603050405020304" pitchFamily="18" charset="-34"/>
              </a:rPr>
              <a:t>การตระหนักถึงผลงานที่เป็นไปตามมาตรฐานคุณภาพงาน ตั้งแต่การวางแผนคุณภาพ กระบวนการจัดการ ตลอดจนการตรวจสอบและประเมินคุณภาพตามมาตรฐานที่หน่วยงานกำหนด</a:t>
            </a:r>
            <a:endParaRPr lang="th-TH" sz="4400" dirty="0"/>
          </a:p>
        </p:txBody>
      </p:sp>
    </p:spTree>
    <p:extLst>
      <p:ext uri="{BB962C8B-B14F-4D97-AF65-F5344CB8AC3E}">
        <p14:creationId xmlns:p14="http://schemas.microsoft.com/office/powerpoint/2010/main" val="1804088569"/>
      </p:ext>
    </p:extLst>
  </p:cSld>
  <p:clrMapOvr>
    <a:masterClrMapping/>
  </p:clrMapOvr>
  <p:transition spd="med">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สี่เหลี่ยมผืนผ้า 1"/>
          <p:cNvSpPr/>
          <p:nvPr/>
        </p:nvSpPr>
        <p:spPr>
          <a:xfrm>
            <a:off x="0" y="369858"/>
            <a:ext cx="12192000" cy="6093976"/>
          </a:xfrm>
          <a:prstGeom prst="rect">
            <a:avLst/>
          </a:prstGeom>
        </p:spPr>
        <p:txBody>
          <a:bodyPr wrap="square">
            <a:spAutoFit/>
          </a:bodyPr>
          <a:lstStyle/>
          <a:p>
            <a:pPr algn="ctr"/>
            <a:r>
              <a:rPr lang="th-TH" sz="6000" b="1" dirty="0">
                <a:solidFill>
                  <a:srgbClr val="FF0000"/>
                </a:solidFill>
                <a:latin typeface="THSarabunPSK"/>
              </a:rPr>
              <a:t>                        </a:t>
            </a:r>
          </a:p>
          <a:p>
            <a:pPr algn="ctr"/>
            <a:endParaRPr lang="th-TH" sz="6000" b="1" dirty="0">
              <a:solidFill>
                <a:srgbClr val="FF0000"/>
              </a:solidFill>
              <a:latin typeface="THSarabunPSK"/>
            </a:endParaRPr>
          </a:p>
          <a:p>
            <a:pPr algn="ctr"/>
            <a:r>
              <a:rPr lang="th-TH" sz="5400" b="1" dirty="0">
                <a:solidFill>
                  <a:srgbClr val="FF0000"/>
                </a:solidFill>
                <a:latin typeface="THSarabunPSK"/>
              </a:rPr>
              <a:t>ประกาศคณะกรรมการส่งเสริมการพัฒนาฝีมือแรงงาน</a:t>
            </a:r>
          </a:p>
          <a:p>
            <a:pPr algn="ctr"/>
            <a:r>
              <a:rPr lang="th-TH" sz="5400" dirty="0">
                <a:solidFill>
                  <a:prstClr val="black"/>
                </a:solidFill>
                <a:latin typeface="THSarabunPSK"/>
              </a:rPr>
              <a:t> </a:t>
            </a:r>
            <a:r>
              <a:rPr lang="th-TH" sz="5400" b="1" dirty="0">
                <a:solidFill>
                  <a:prstClr val="black"/>
                </a:solidFill>
                <a:latin typeface="THSarabunPSK"/>
              </a:rPr>
              <a:t>เรื่อง หลักเกณฑ์ วิธีการและเงื่อนไขในการยื่นคำขอ </a:t>
            </a:r>
          </a:p>
          <a:p>
            <a:pPr algn="ctr"/>
            <a:r>
              <a:rPr lang="th-TH" sz="5400" b="1" dirty="0">
                <a:solidFill>
                  <a:prstClr val="black"/>
                </a:solidFill>
                <a:latin typeface="THSarabunPSK"/>
              </a:rPr>
              <a:t>การประเมินการออกหนังสือรับรองความรู้ความสามารถ </a:t>
            </a:r>
          </a:p>
          <a:p>
            <a:pPr algn="ctr"/>
            <a:r>
              <a:rPr lang="th-TH" sz="5400" b="1" dirty="0">
                <a:solidFill>
                  <a:prstClr val="black"/>
                </a:solidFill>
                <a:latin typeface="THSarabunPSK"/>
              </a:rPr>
              <a:t>อายุหนังสือรับรองความรู้ความสามารถ และการออกใบแทนหนังสือรับรองความรู้ความสามารถ</a:t>
            </a:r>
            <a:endParaRPr lang="th-TH" sz="5400" b="1" dirty="0">
              <a:solidFill>
                <a:prstClr val="black"/>
              </a:solidFill>
            </a:endParaRPr>
          </a:p>
        </p:txBody>
      </p:sp>
      <p:pic>
        <p:nvPicPr>
          <p:cNvPr id="3" name="Picture 4" descr="C:\Users\Administrator\Desktop\001.jpg"/>
          <p:cNvPicPr>
            <a:picLocks noChangeAspect="1" noChangeArrowheads="1"/>
          </p:cNvPicPr>
          <p:nvPr/>
        </p:nvPicPr>
        <p:blipFill>
          <a:blip r:embed="rId2" cstate="print"/>
          <a:srcRect/>
          <a:stretch>
            <a:fillRect/>
          </a:stretch>
        </p:blipFill>
        <p:spPr bwMode="auto">
          <a:xfrm>
            <a:off x="4618030" y="0"/>
            <a:ext cx="2230230" cy="2000264"/>
          </a:xfrm>
          <a:prstGeom prst="rect">
            <a:avLst/>
          </a:prstGeom>
          <a:noFill/>
        </p:spPr>
      </p:pic>
    </p:spTree>
    <p:extLst>
      <p:ext uri="{BB962C8B-B14F-4D97-AF65-F5344CB8AC3E}">
        <p14:creationId xmlns:p14="http://schemas.microsoft.com/office/powerpoint/2010/main" val="435425302"/>
      </p:ext>
    </p:extLst>
  </p:cSld>
  <p:clrMapOvr>
    <a:masterClrMapping/>
  </p:clrMapOvr>
  <p:transition spd="med"/>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ตาราง 1"/>
          <p:cNvGraphicFramePr>
            <a:graphicFrameLocks noGrp="1"/>
          </p:cNvGraphicFramePr>
          <p:nvPr>
            <p:extLst>
              <p:ext uri="{D42A27DB-BD31-4B8C-83A1-F6EECF244321}">
                <p14:modId xmlns:p14="http://schemas.microsoft.com/office/powerpoint/2010/main" val="218000780"/>
              </p:ext>
            </p:extLst>
          </p:nvPr>
        </p:nvGraphicFramePr>
        <p:xfrm>
          <a:off x="576774" y="1631853"/>
          <a:ext cx="11057208" cy="3854547"/>
        </p:xfrm>
        <a:graphic>
          <a:graphicData uri="http://schemas.openxmlformats.org/drawingml/2006/table">
            <a:tbl>
              <a:tblPr firstRow="1" firstCol="1" lastRow="1" lastCol="1" bandRow="1" bandCol="1">
                <a:tableStyleId>{5C22544A-7EE6-4342-B048-85BDC9FD1C3A}</a:tableStyleId>
              </a:tblPr>
              <a:tblGrid>
                <a:gridCol w="5458266"/>
                <a:gridCol w="5598942"/>
              </a:tblGrid>
              <a:tr h="1172307">
                <a:tc>
                  <a:txBody>
                    <a:bodyPr/>
                    <a:lstStyle/>
                    <a:p>
                      <a:pPr>
                        <a:spcAft>
                          <a:spcPts val="0"/>
                        </a:spcAft>
                      </a:pPr>
                      <a:r>
                        <a:rPr lang="th-TH" sz="4800" b="1" dirty="0">
                          <a:solidFill>
                            <a:srgbClr val="FFFF00"/>
                          </a:solidFill>
                          <a:effectLst/>
                          <a:latin typeface="AngsanaUPC" panose="02020603050405020304" pitchFamily="18" charset="-34"/>
                          <a:cs typeface="AngsanaUPC" panose="02020603050405020304" pitchFamily="18" charset="-34"/>
                        </a:rPr>
                        <a:t>การแก้ไขปัญหาและการตัดสินใจ</a:t>
                      </a:r>
                      <a:endParaRPr lang="en-US" sz="4800" b="1" dirty="0">
                        <a:solidFill>
                          <a:srgbClr val="FFFF00"/>
                        </a:solidFill>
                        <a:effectLst/>
                        <a:latin typeface="AngsanaUPC" panose="02020603050405020304" pitchFamily="18" charset="-34"/>
                        <a:ea typeface="Times New Roman" panose="02020603050405020304" pitchFamily="18" charset="0"/>
                        <a:cs typeface="AngsanaUPC" panose="02020603050405020304" pitchFamily="18" charset="-34"/>
                      </a:endParaRPr>
                    </a:p>
                  </a:txBody>
                  <a:tcPr marL="68580" marR="68580" marT="0" marB="0"/>
                </a:tc>
                <a:tc>
                  <a:txBody>
                    <a:bodyPr/>
                    <a:lstStyle/>
                    <a:p>
                      <a:pPr>
                        <a:spcAft>
                          <a:spcPts val="0"/>
                        </a:spcAft>
                      </a:pPr>
                      <a:r>
                        <a:rPr lang="en-US" sz="3600" dirty="0">
                          <a:effectLst/>
                          <a:latin typeface="AngsanaUPC" panose="02020603050405020304" pitchFamily="18" charset="-34"/>
                          <a:cs typeface="AngsanaUPC" panose="02020603050405020304" pitchFamily="18" charset="-34"/>
                        </a:rPr>
                        <a:t>Problem Solving and </a:t>
                      </a:r>
                      <a:r>
                        <a:rPr lang="en-US" sz="3600" dirty="0" err="1" smtClean="0">
                          <a:effectLst/>
                          <a:latin typeface="AngsanaUPC" panose="02020603050405020304" pitchFamily="18" charset="-34"/>
                          <a:cs typeface="AngsanaUPC" panose="02020603050405020304" pitchFamily="18" charset="-34"/>
                        </a:rPr>
                        <a:t>DecisionMaking</a:t>
                      </a:r>
                      <a:endParaRPr lang="en-US" sz="3600" dirty="0">
                        <a:effectLst/>
                        <a:latin typeface="AngsanaUPC" panose="02020603050405020304" pitchFamily="18" charset="-34"/>
                        <a:ea typeface="Times New Roman" panose="02020603050405020304" pitchFamily="18" charset="0"/>
                        <a:cs typeface="AngsanaUPC" panose="02020603050405020304" pitchFamily="18" charset="-34"/>
                      </a:endParaRPr>
                    </a:p>
                  </a:txBody>
                  <a:tcPr marL="68580" marR="68580" marT="0" marB="0"/>
                </a:tc>
              </a:tr>
              <a:tr h="2344616">
                <a:tc gridSpan="2">
                  <a:txBody>
                    <a:bodyPr/>
                    <a:lstStyle/>
                    <a:p>
                      <a:pPr>
                        <a:spcAft>
                          <a:spcPts val="0"/>
                        </a:spcAft>
                      </a:pPr>
                      <a:r>
                        <a:rPr lang="th-TH" sz="4400" dirty="0">
                          <a:solidFill>
                            <a:schemeClr val="bg1"/>
                          </a:solidFill>
                          <a:effectLst/>
                          <a:latin typeface="AngsanaUPC" panose="02020603050405020304" pitchFamily="18" charset="-34"/>
                          <a:cs typeface="AngsanaUPC" panose="02020603050405020304" pitchFamily="18" charset="-34"/>
                        </a:rPr>
                        <a:t>ความสามารถในการตรวจสอบได้อย่างละเอียด พร้อมทั้งสามารถในการวิเคราะห์งานได้  เพื่อแนะนำแนวทางเลือกในการตัดสินใจ  ตลอดจนสามารถปรับปรุงแนวทางในการแก้ไข  และคาดการผลที่อาจจะเกิดขึ้นในอนาคตต่อไป</a:t>
                      </a:r>
                      <a:endParaRPr lang="en-US" sz="4400" dirty="0">
                        <a:solidFill>
                          <a:schemeClr val="bg1"/>
                        </a:solidFill>
                        <a:effectLst/>
                        <a:latin typeface="AngsanaUPC" panose="02020603050405020304" pitchFamily="18" charset="-34"/>
                        <a:ea typeface="Times New Roman" panose="02020603050405020304" pitchFamily="18" charset="0"/>
                        <a:cs typeface="AngsanaUPC" panose="02020603050405020304" pitchFamily="18" charset="-34"/>
                      </a:endParaRPr>
                    </a:p>
                  </a:txBody>
                  <a:tcPr marL="68580" marR="68580" marT="0" marB="0"/>
                </a:tc>
                <a:tc hMerge="1">
                  <a:txBody>
                    <a:bodyPr/>
                    <a:lstStyle/>
                    <a:p>
                      <a:endParaRPr lang="th-TH"/>
                    </a:p>
                  </a:txBody>
                  <a:tcPr/>
                </a:tc>
              </a:tr>
            </a:tbl>
          </a:graphicData>
        </a:graphic>
      </p:graphicFrame>
    </p:spTree>
    <p:extLst>
      <p:ext uri="{BB962C8B-B14F-4D97-AF65-F5344CB8AC3E}">
        <p14:creationId xmlns:p14="http://schemas.microsoft.com/office/powerpoint/2010/main" val="137022914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ตาราง 1"/>
          <p:cNvGraphicFramePr>
            <a:graphicFrameLocks noGrp="1"/>
          </p:cNvGraphicFramePr>
          <p:nvPr>
            <p:extLst>
              <p:ext uri="{D42A27DB-BD31-4B8C-83A1-F6EECF244321}">
                <p14:modId xmlns:p14="http://schemas.microsoft.com/office/powerpoint/2010/main" val="2167179595"/>
              </p:ext>
            </p:extLst>
          </p:nvPr>
        </p:nvGraphicFramePr>
        <p:xfrm>
          <a:off x="191068" y="605033"/>
          <a:ext cx="11778019" cy="6077122"/>
        </p:xfrm>
        <a:graphic>
          <a:graphicData uri="http://schemas.openxmlformats.org/drawingml/2006/table">
            <a:tbl>
              <a:tblPr firstRow="1" firstCol="1" lastRow="1" lastCol="1" bandRow="1" bandCol="1"/>
              <a:tblGrid>
                <a:gridCol w="6329749"/>
                <a:gridCol w="877634"/>
                <a:gridCol w="1036993"/>
                <a:gridCol w="1177881"/>
                <a:gridCol w="1177881"/>
                <a:gridCol w="1177881"/>
              </a:tblGrid>
              <a:tr h="816121">
                <a:tc rowSpan="2">
                  <a:txBody>
                    <a:bodyPr/>
                    <a:lstStyle/>
                    <a:p>
                      <a:pPr algn="ctr">
                        <a:spcAft>
                          <a:spcPts val="0"/>
                        </a:spcAft>
                      </a:pPr>
                      <a:endParaRPr lang="en-US" sz="1600" dirty="0">
                        <a:effectLst/>
                        <a:latin typeface="AngsanaUPC" panose="02020603050405020304" pitchFamily="18" charset="-34"/>
                        <a:ea typeface="Times New Roman" panose="02020603050405020304" pitchFamily="18" charset="0"/>
                        <a:cs typeface="AngsanaUPC" panose="02020603050405020304" pitchFamily="18" charset="-34"/>
                      </a:endParaRPr>
                    </a:p>
                    <a:p>
                      <a:pPr algn="ctr">
                        <a:spcAft>
                          <a:spcPts val="0"/>
                        </a:spcAft>
                      </a:pPr>
                      <a:r>
                        <a:rPr lang="th-TH" sz="1600" b="1" dirty="0">
                          <a:effectLst/>
                          <a:latin typeface="AngsanaUPC" panose="02020603050405020304" pitchFamily="18" charset="-34"/>
                          <a:ea typeface="Times New Roman" panose="02020603050405020304" pitchFamily="18" charset="0"/>
                          <a:cs typeface="AngsanaUPC" panose="02020603050405020304" pitchFamily="18" charset="-34"/>
                        </a:rPr>
                        <a:t>ตำแหน่ง </a:t>
                      </a:r>
                      <a:r>
                        <a:rPr lang="th-TH" sz="1600" u="dotted" dirty="0">
                          <a:effectLst/>
                          <a:latin typeface="AngsanaUPC" panose="02020603050405020304" pitchFamily="18" charset="-34"/>
                          <a:ea typeface="Times New Roman" panose="02020603050405020304" pitchFamily="18" charset="0"/>
                          <a:cs typeface="AngsanaUPC" panose="02020603050405020304" pitchFamily="18" charset="-34"/>
                        </a:rPr>
                        <a:t>ช่างเทคนิค/ช่างประปา/ช่างไฟฟ้า/ช่างไม้/ช่าง</a:t>
                      </a:r>
                      <a:r>
                        <a:rPr lang="th-TH" sz="1600" u="dotted" dirty="0" err="1">
                          <a:effectLst/>
                          <a:latin typeface="AngsanaUPC" panose="02020603050405020304" pitchFamily="18" charset="-34"/>
                          <a:ea typeface="Times New Roman" panose="02020603050405020304" pitchFamily="18" charset="0"/>
                          <a:cs typeface="AngsanaUPC" panose="02020603050405020304" pitchFamily="18" charset="-34"/>
                        </a:rPr>
                        <a:t>อิเล็คทรอนิกส์</a:t>
                      </a:r>
                      <a:endParaRPr lang="en-US" sz="1600" dirty="0">
                        <a:effectLst/>
                        <a:latin typeface="AngsanaUPC" panose="02020603050405020304" pitchFamily="18" charset="-34"/>
                        <a:ea typeface="Times New Roman" panose="02020603050405020304" pitchFamily="18" charset="0"/>
                        <a:cs typeface="AngsanaUPC" panose="02020603050405020304" pitchFamily="18" charset="-34"/>
                      </a:endParaRPr>
                    </a:p>
                    <a:p>
                      <a:pPr algn="ctr">
                        <a:spcAft>
                          <a:spcPts val="0"/>
                        </a:spcAft>
                      </a:pPr>
                      <a:r>
                        <a:rPr lang="th-TH" sz="1600" dirty="0">
                          <a:effectLst/>
                          <a:latin typeface="AngsanaUPC" panose="02020603050405020304" pitchFamily="18" charset="-34"/>
                          <a:ea typeface="Times New Roman" panose="02020603050405020304" pitchFamily="18" charset="0"/>
                          <a:cs typeface="AngsanaUPC" panose="02020603050405020304" pitchFamily="18" charset="-34"/>
                        </a:rPr>
                        <a:t>อายุการทำงานของตำแหน่งนี้...................ปี ระดับ...................................</a:t>
                      </a:r>
                      <a:endParaRPr lang="en-US" sz="1600" dirty="0">
                        <a:effectLst/>
                        <a:latin typeface="AngsanaUPC" panose="02020603050405020304" pitchFamily="18" charset="-34"/>
                        <a:ea typeface="Times New Roman" panose="02020603050405020304" pitchFamily="18" charset="0"/>
                        <a:cs typeface="AngsanaUPC" panose="02020603050405020304" pitchFamily="18" charset="-34"/>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th-TH" sz="1600" b="1" dirty="0">
                          <a:effectLst/>
                          <a:latin typeface="AngsanaUPC" panose="02020603050405020304" pitchFamily="18" charset="-34"/>
                          <a:ea typeface="Times New Roman" panose="02020603050405020304" pitchFamily="18" charset="0"/>
                          <a:cs typeface="AngsanaUPC" panose="02020603050405020304" pitchFamily="18" charset="-34"/>
                        </a:rPr>
                        <a:t>เกณฑ์ระดับสมรรถนะ</a:t>
                      </a:r>
                      <a:endParaRPr lang="en-US" sz="1600" dirty="0">
                        <a:effectLst/>
                        <a:latin typeface="AngsanaUPC" panose="02020603050405020304" pitchFamily="18" charset="-34"/>
                        <a:ea typeface="Times New Roman" panose="02020603050405020304" pitchFamily="18" charset="0"/>
                        <a:cs typeface="AngsanaUPC" panose="02020603050405020304" pitchFamily="18" charset="-34"/>
                      </a:endParaRPr>
                    </a:p>
                    <a:p>
                      <a:pPr algn="ctr">
                        <a:spcAft>
                          <a:spcPts val="0"/>
                        </a:spcAft>
                      </a:pPr>
                      <a:r>
                        <a:rPr lang="th-TH" sz="1600" b="1" dirty="0">
                          <a:effectLst/>
                          <a:latin typeface="AngsanaUPC" panose="02020603050405020304" pitchFamily="18" charset="-34"/>
                          <a:ea typeface="Times New Roman" panose="02020603050405020304" pitchFamily="18" charset="0"/>
                          <a:cs typeface="AngsanaUPC" panose="02020603050405020304" pitchFamily="18" charset="-34"/>
                        </a:rPr>
                        <a:t>ที่คาดหวัง                     </a:t>
                      </a:r>
                      <a:r>
                        <a:rPr lang="en-US" sz="1600" b="1" dirty="0">
                          <a:effectLst/>
                          <a:latin typeface="AngsanaUPC" panose="02020603050405020304" pitchFamily="18" charset="-34"/>
                          <a:ea typeface="Times New Roman" panose="02020603050405020304" pitchFamily="18" charset="0"/>
                          <a:cs typeface="AngsanaUPC" panose="02020603050405020304" pitchFamily="18" charset="-34"/>
                        </a:rPr>
                        <a:t> (y)</a:t>
                      </a:r>
                      <a:endParaRPr lang="en-US" sz="1600" dirty="0">
                        <a:effectLst/>
                        <a:latin typeface="AngsanaUPC" panose="02020603050405020304" pitchFamily="18" charset="-34"/>
                        <a:ea typeface="Times New Roman" panose="02020603050405020304" pitchFamily="18" charset="0"/>
                        <a:cs typeface="AngsanaUPC" panose="02020603050405020304" pitchFamily="18" charset="-34"/>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th-TH" sz="1600" b="1" dirty="0">
                          <a:effectLst/>
                          <a:latin typeface="AngsanaUPC" panose="02020603050405020304" pitchFamily="18" charset="-34"/>
                          <a:ea typeface="Times New Roman" panose="02020603050405020304" pitchFamily="18" charset="0"/>
                          <a:cs typeface="AngsanaUPC" panose="02020603050405020304" pitchFamily="18" charset="-34"/>
                        </a:rPr>
                        <a:t>ผลการประเมิน</a:t>
                      </a:r>
                      <a:endParaRPr lang="en-US" sz="1600" dirty="0">
                        <a:effectLst/>
                        <a:latin typeface="AngsanaUPC" panose="02020603050405020304" pitchFamily="18" charset="-34"/>
                        <a:ea typeface="Times New Roman" panose="02020603050405020304" pitchFamily="18" charset="0"/>
                        <a:cs typeface="AngsanaUPC" panose="02020603050405020304" pitchFamily="18" charset="-34"/>
                      </a:endParaRPr>
                    </a:p>
                    <a:p>
                      <a:pPr algn="ctr">
                        <a:spcAft>
                          <a:spcPts val="0"/>
                        </a:spcAft>
                      </a:pPr>
                      <a:r>
                        <a:rPr lang="th-TH" sz="1600" b="1" dirty="0">
                          <a:effectLst/>
                          <a:latin typeface="AngsanaUPC" panose="02020603050405020304" pitchFamily="18" charset="-34"/>
                          <a:ea typeface="Times New Roman" panose="02020603050405020304" pitchFamily="18" charset="0"/>
                          <a:cs typeface="AngsanaUPC" panose="02020603050405020304" pitchFamily="18" charset="-34"/>
                        </a:rPr>
                        <a:t>เมื่อเทียบกับระดับสมรรถนะที่คาดหวัง   </a:t>
                      </a:r>
                      <a:r>
                        <a:rPr lang="en-US" sz="1600" b="1" dirty="0">
                          <a:effectLst/>
                          <a:latin typeface="AngsanaUPC" panose="02020603050405020304" pitchFamily="18" charset="-34"/>
                          <a:ea typeface="Times New Roman" panose="02020603050405020304" pitchFamily="18" charset="0"/>
                          <a:cs typeface="AngsanaUPC" panose="02020603050405020304" pitchFamily="18" charset="-34"/>
                        </a:rPr>
                        <a:t>(x)</a:t>
                      </a:r>
                      <a:endParaRPr lang="en-US" sz="1600" dirty="0">
                        <a:effectLst/>
                        <a:latin typeface="AngsanaUPC" panose="02020603050405020304" pitchFamily="18" charset="-34"/>
                        <a:ea typeface="Times New Roman" panose="02020603050405020304" pitchFamily="18" charset="0"/>
                        <a:cs typeface="AngsanaUPC" panose="02020603050405020304" pitchFamily="18" charset="-34"/>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h-TH"/>
                    </a:p>
                  </a:txBody>
                  <a:tcPr/>
                </a:tc>
                <a:tc gridSpan="2">
                  <a:txBody>
                    <a:bodyPr/>
                    <a:lstStyle/>
                    <a:p>
                      <a:pPr algn="ctr">
                        <a:spcAft>
                          <a:spcPts val="0"/>
                        </a:spcAft>
                      </a:pPr>
                      <a:r>
                        <a:rPr lang="th-TH" sz="1600" b="1">
                          <a:effectLst/>
                          <a:latin typeface="AngsanaUPC" panose="02020603050405020304" pitchFamily="18" charset="-34"/>
                          <a:ea typeface="Times New Roman" panose="02020603050405020304" pitchFamily="18" charset="0"/>
                          <a:cs typeface="AngsanaUPC" panose="02020603050405020304" pitchFamily="18" charset="-34"/>
                        </a:rPr>
                        <a:t>คะแนน </a:t>
                      </a:r>
                      <a:r>
                        <a:rPr lang="en-US" sz="1600" b="1">
                          <a:effectLst/>
                          <a:latin typeface="AngsanaUPC" panose="02020603050405020304" pitchFamily="18" charset="-34"/>
                          <a:ea typeface="Times New Roman" panose="02020603050405020304" pitchFamily="18" charset="0"/>
                          <a:cs typeface="AngsanaUPC" panose="02020603050405020304" pitchFamily="18" charset="-34"/>
                        </a:rPr>
                        <a:t>(z)</a:t>
                      </a:r>
                      <a:endParaRPr lang="en-US" sz="1600">
                        <a:effectLst/>
                        <a:latin typeface="AngsanaUPC" panose="02020603050405020304" pitchFamily="18" charset="-34"/>
                        <a:ea typeface="Times New Roman" panose="02020603050405020304" pitchFamily="18" charset="0"/>
                        <a:cs typeface="AngsanaUPC" panose="02020603050405020304" pitchFamily="18" charset="-34"/>
                      </a:endParaRPr>
                    </a:p>
                    <a:p>
                      <a:pPr algn="ctr">
                        <a:spcAft>
                          <a:spcPts val="0"/>
                        </a:spcAft>
                      </a:pPr>
                      <a:r>
                        <a:rPr lang="en-US" sz="1600" b="1">
                          <a:effectLst/>
                          <a:latin typeface="AngsanaUPC" panose="02020603050405020304" pitchFamily="18" charset="-34"/>
                          <a:ea typeface="Times New Roman" panose="02020603050405020304" pitchFamily="18" charset="0"/>
                          <a:cs typeface="AngsanaUPC" panose="02020603050405020304" pitchFamily="18" charset="-34"/>
                        </a:rPr>
                        <a:t>( (z) = (x*100)/y )</a:t>
                      </a:r>
                      <a:endParaRPr lang="en-US" sz="1600">
                        <a:effectLst/>
                        <a:latin typeface="AngsanaUPC" panose="02020603050405020304" pitchFamily="18" charset="-34"/>
                        <a:ea typeface="Times New Roman" panose="02020603050405020304" pitchFamily="18" charset="0"/>
                        <a:cs typeface="AngsanaUPC" panose="02020603050405020304" pitchFamily="18" charset="-34"/>
                      </a:endParaRPr>
                    </a:p>
                    <a:p>
                      <a:pPr algn="ctr">
                        <a:spcAft>
                          <a:spcPts val="0"/>
                        </a:spcAft>
                      </a:pPr>
                      <a:r>
                        <a:rPr lang="th-TH" sz="1600" b="1">
                          <a:effectLst/>
                          <a:latin typeface="AngsanaUPC" panose="02020603050405020304" pitchFamily="18" charset="-34"/>
                          <a:ea typeface="Times New Roman" panose="02020603050405020304" pitchFamily="18" charset="0"/>
                          <a:cs typeface="AngsanaUPC" panose="02020603050405020304" pitchFamily="18" charset="-34"/>
                        </a:rPr>
                        <a:t>กรณี </a:t>
                      </a:r>
                      <a:r>
                        <a:rPr lang="en-US" sz="1600" b="1">
                          <a:effectLst/>
                          <a:latin typeface="AngsanaUPC" panose="02020603050405020304" pitchFamily="18" charset="-34"/>
                          <a:ea typeface="Times New Roman" panose="02020603050405020304" pitchFamily="18" charset="0"/>
                          <a:cs typeface="AngsanaUPC" panose="02020603050405020304" pitchFamily="18" charset="-34"/>
                        </a:rPr>
                        <a:t>x</a:t>
                      </a:r>
                      <a:r>
                        <a:rPr lang="th-TH" sz="1600" b="1">
                          <a:effectLst/>
                          <a:latin typeface="AngsanaUPC" panose="02020603050405020304" pitchFamily="18" charset="-34"/>
                          <a:ea typeface="Times New Roman" panose="02020603050405020304" pitchFamily="18" charset="0"/>
                          <a:cs typeface="AngsanaUPC" panose="02020603050405020304" pitchFamily="18" charset="-34"/>
                        </a:rPr>
                        <a:t>≥</a:t>
                      </a:r>
                      <a:r>
                        <a:rPr lang="en-US" sz="1600" b="1">
                          <a:effectLst/>
                          <a:latin typeface="AngsanaUPC" panose="02020603050405020304" pitchFamily="18" charset="-34"/>
                          <a:ea typeface="Times New Roman" panose="02020603050405020304" pitchFamily="18" charset="0"/>
                          <a:cs typeface="AngsanaUPC" panose="02020603050405020304" pitchFamily="18" charset="-34"/>
                        </a:rPr>
                        <a:t>y</a:t>
                      </a:r>
                      <a:r>
                        <a:rPr lang="th-TH" sz="1600" b="1">
                          <a:effectLst/>
                          <a:latin typeface="AngsanaUPC" panose="02020603050405020304" pitchFamily="18" charset="-34"/>
                          <a:ea typeface="Times New Roman" panose="02020603050405020304" pitchFamily="18" charset="0"/>
                          <a:cs typeface="AngsanaUPC" panose="02020603050405020304" pitchFamily="18" charset="-34"/>
                        </a:rPr>
                        <a:t> </a:t>
                      </a:r>
                      <a:r>
                        <a:rPr lang="en-US" sz="1600" b="1">
                          <a:effectLst/>
                          <a:latin typeface="AngsanaUPC" panose="02020603050405020304" pitchFamily="18" charset="-34"/>
                          <a:ea typeface="Times New Roman" panose="02020603050405020304" pitchFamily="18" charset="0"/>
                          <a:cs typeface="AngsanaUPC" panose="02020603050405020304" pitchFamily="18" charset="-34"/>
                        </a:rPr>
                        <a:t>, (z) = 100</a:t>
                      </a:r>
                      <a:endParaRPr lang="en-US" sz="1600">
                        <a:effectLst/>
                        <a:latin typeface="AngsanaUPC" panose="02020603050405020304" pitchFamily="18" charset="-34"/>
                        <a:ea typeface="Times New Roman" panose="02020603050405020304" pitchFamily="18" charset="0"/>
                        <a:cs typeface="AngsanaUPC" panose="02020603050405020304" pitchFamily="18" charset="-34"/>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h-TH"/>
                    </a:p>
                  </a:txBody>
                  <a:tcPr/>
                </a:tc>
              </a:tr>
              <a:tr h="253760">
                <a:tc vMerge="1">
                  <a:txBody>
                    <a:bodyPr/>
                    <a:lstStyle/>
                    <a:p>
                      <a:endParaRPr lang="th-TH"/>
                    </a:p>
                  </a:txBody>
                  <a:tcPr/>
                </a:tc>
                <a:tc vMerge="1">
                  <a:txBody>
                    <a:bodyPr/>
                    <a:lstStyle/>
                    <a:p>
                      <a:endParaRPr lang="th-TH"/>
                    </a:p>
                  </a:txBody>
                  <a:tcPr/>
                </a:tc>
                <a:tc>
                  <a:txBody>
                    <a:bodyPr/>
                    <a:lstStyle/>
                    <a:p>
                      <a:pPr algn="ctr">
                        <a:spcAft>
                          <a:spcPts val="0"/>
                        </a:spcAft>
                      </a:pPr>
                      <a:r>
                        <a:rPr lang="th-TH" sz="1600" b="1">
                          <a:effectLst/>
                          <a:latin typeface="AngsanaUPC" panose="02020603050405020304" pitchFamily="18" charset="-34"/>
                          <a:ea typeface="Times New Roman" panose="02020603050405020304" pitchFamily="18" charset="0"/>
                          <a:cs typeface="AngsanaUPC" panose="02020603050405020304" pitchFamily="18" charset="-34"/>
                        </a:rPr>
                        <a:t>ครั้งที่ 1</a:t>
                      </a:r>
                      <a:endParaRPr lang="en-US" sz="1600">
                        <a:effectLst/>
                        <a:latin typeface="AngsanaUPC" panose="02020603050405020304" pitchFamily="18" charset="-34"/>
                        <a:ea typeface="Times New Roman" panose="02020603050405020304" pitchFamily="18" charset="0"/>
                        <a:cs typeface="AngsanaUPC" panose="02020603050405020304" pitchFamily="18" charset="-34"/>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th-TH" sz="1600" b="1">
                          <a:effectLst/>
                          <a:latin typeface="AngsanaUPC" panose="02020603050405020304" pitchFamily="18" charset="-34"/>
                          <a:ea typeface="Times New Roman" panose="02020603050405020304" pitchFamily="18" charset="0"/>
                          <a:cs typeface="AngsanaUPC" panose="02020603050405020304" pitchFamily="18" charset="-34"/>
                        </a:rPr>
                        <a:t>ครั้งที่ 2</a:t>
                      </a:r>
                      <a:endParaRPr lang="en-US" sz="1600">
                        <a:effectLst/>
                        <a:latin typeface="AngsanaUPC" panose="02020603050405020304" pitchFamily="18" charset="-34"/>
                        <a:ea typeface="Times New Roman" panose="02020603050405020304" pitchFamily="18" charset="0"/>
                        <a:cs typeface="AngsanaUPC" panose="02020603050405020304" pitchFamily="18" charset="-34"/>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th-TH" sz="1600" b="1">
                          <a:effectLst/>
                          <a:latin typeface="AngsanaUPC" panose="02020603050405020304" pitchFamily="18" charset="-34"/>
                          <a:ea typeface="Times New Roman" panose="02020603050405020304" pitchFamily="18" charset="0"/>
                          <a:cs typeface="AngsanaUPC" panose="02020603050405020304" pitchFamily="18" charset="-34"/>
                        </a:rPr>
                        <a:t>ครั้งที่ 1</a:t>
                      </a:r>
                      <a:endParaRPr lang="en-US" sz="1600">
                        <a:effectLst/>
                        <a:latin typeface="AngsanaUPC" panose="02020603050405020304" pitchFamily="18" charset="-34"/>
                        <a:ea typeface="Times New Roman" panose="02020603050405020304" pitchFamily="18" charset="0"/>
                        <a:cs typeface="AngsanaUPC" panose="02020603050405020304" pitchFamily="18" charset="-34"/>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th-TH" sz="1600" b="1">
                          <a:effectLst/>
                          <a:latin typeface="AngsanaUPC" panose="02020603050405020304" pitchFamily="18" charset="-34"/>
                          <a:ea typeface="Times New Roman" panose="02020603050405020304" pitchFamily="18" charset="0"/>
                          <a:cs typeface="AngsanaUPC" panose="02020603050405020304" pitchFamily="18" charset="-34"/>
                        </a:rPr>
                        <a:t>ครั้งที่ 2</a:t>
                      </a:r>
                      <a:endParaRPr lang="en-US" sz="1600">
                        <a:effectLst/>
                        <a:latin typeface="AngsanaUPC" panose="02020603050405020304" pitchFamily="18" charset="-34"/>
                        <a:ea typeface="Times New Roman" panose="02020603050405020304" pitchFamily="18" charset="0"/>
                        <a:cs typeface="AngsanaUPC" panose="02020603050405020304" pitchFamily="18" charset="-34"/>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15038">
                <a:tc>
                  <a:txBody>
                    <a:bodyPr/>
                    <a:lstStyle/>
                    <a:p>
                      <a:pPr algn="thaiDist">
                        <a:spcAft>
                          <a:spcPts val="0"/>
                        </a:spcAft>
                      </a:pPr>
                      <a:r>
                        <a:rPr lang="th-TH" sz="1600" b="1" dirty="0" smtClean="0">
                          <a:effectLst/>
                          <a:latin typeface="AngsanaUPC" panose="02020603050405020304" pitchFamily="18" charset="-34"/>
                          <a:ea typeface="Cordia New" panose="020B0304020202020204" pitchFamily="34" charset="-34"/>
                          <a:cs typeface="AngsanaUPC" panose="02020603050405020304" pitchFamily="18" charset="-34"/>
                        </a:rPr>
                        <a:t> </a:t>
                      </a:r>
                      <a:r>
                        <a:rPr lang="th-TH" sz="1600" b="1" spc="-50" dirty="0">
                          <a:effectLst/>
                          <a:latin typeface="AngsanaUPC" panose="02020603050405020304" pitchFamily="18" charset="-34"/>
                          <a:ea typeface="Times New Roman" panose="02020603050405020304" pitchFamily="18" charset="0"/>
                          <a:cs typeface="AngsanaUPC" panose="02020603050405020304" pitchFamily="18" charset="-34"/>
                        </a:rPr>
                        <a:t>ความรู้ด้านกฎ ระเบียบ ข้อบังคับ ประกาศ กฎหมาย และมาตรฐานที่เกี่ยวข้องกับวิชาชีพช่าง</a:t>
                      </a:r>
                      <a:endParaRPr lang="en-US" sz="1600" dirty="0">
                        <a:effectLst/>
                        <a:latin typeface="AngsanaUPC" panose="02020603050405020304" pitchFamily="18" charset="-34"/>
                        <a:ea typeface="Times New Roman" panose="02020603050405020304" pitchFamily="18" charset="0"/>
                        <a:cs typeface="AngsanaUPC" panose="02020603050405020304" pitchFamily="18" charset="-34"/>
                      </a:endParaRPr>
                    </a:p>
                    <a:p>
                      <a:pPr algn="thaiDist">
                        <a:spcAft>
                          <a:spcPts val="0"/>
                        </a:spcAft>
                      </a:pPr>
                      <a:r>
                        <a:rPr lang="th-TH" sz="1600" dirty="0">
                          <a:effectLst/>
                          <a:latin typeface="AngsanaUPC" panose="02020603050405020304" pitchFamily="18" charset="-34"/>
                          <a:ea typeface="Times New Roman" panose="02020603050405020304" pitchFamily="18" charset="0"/>
                          <a:cs typeface="AngsanaUPC" panose="02020603050405020304" pitchFamily="18" charset="-34"/>
                        </a:rPr>
                        <a:t>ความสามารถในการอธิบายถึงกฎ ระเบียบ ข้อบังคับ ประกาศกฎหมาย และมาตรฐานที่เกี่ยวข้องกับวิชาชีพช่าง การตอบข้อซักถามในประเด็นต่างๆ ตลอดจนพัฒนาและปรับปรุงกฎ ระเบียบ ประกาศ ข้อบังคับ และวิธีปฏิบัติงานที่เกี่ยวข้องกับการปฏิบัติงานให้มีประสิทธิภาพ</a:t>
                      </a:r>
                      <a:endParaRPr lang="en-US" sz="1600" dirty="0">
                        <a:effectLst/>
                        <a:latin typeface="AngsanaUPC" panose="02020603050405020304" pitchFamily="18" charset="-34"/>
                        <a:ea typeface="Times New Roman" panose="02020603050405020304" pitchFamily="18" charset="0"/>
                        <a:cs typeface="AngsanaUPC" panose="02020603050405020304" pitchFamily="18" charset="-34"/>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effectLst/>
                          <a:latin typeface="AngsanaUPC" panose="02020603050405020304" pitchFamily="18" charset="-34"/>
                          <a:ea typeface="Times New Roman" panose="02020603050405020304" pitchFamily="18" charset="0"/>
                          <a:cs typeface="AngsanaUPC" panose="02020603050405020304" pitchFamily="18" charset="-34"/>
                        </a:rPr>
                        <a:t> </a:t>
                      </a:r>
                      <a:endParaRPr lang="en-US" sz="1600">
                        <a:effectLst/>
                        <a:latin typeface="AngsanaUPC" panose="02020603050405020304" pitchFamily="18" charset="-34"/>
                        <a:ea typeface="Times New Roman" panose="02020603050405020304" pitchFamily="18" charset="0"/>
                        <a:cs typeface="AngsanaUPC" panose="02020603050405020304" pitchFamily="18" charset="-34"/>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US" sz="160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US" sz="160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1279">
                <a:tc>
                  <a:txBody>
                    <a:bodyPr/>
                    <a:lstStyle/>
                    <a:p>
                      <a:pPr>
                        <a:spcAft>
                          <a:spcPts val="0"/>
                        </a:spcAft>
                      </a:pPr>
                      <a:r>
                        <a:rPr lang="th-TH" sz="1600" b="1" dirty="0" smtClean="0">
                          <a:effectLst/>
                          <a:latin typeface="AngsanaUPC" panose="02020603050405020304" pitchFamily="18" charset="-34"/>
                          <a:ea typeface="Cordia New" panose="020B0304020202020204" pitchFamily="34" charset="-34"/>
                          <a:cs typeface="AngsanaUPC" panose="02020603050405020304" pitchFamily="18" charset="-34"/>
                        </a:rPr>
                        <a:t> </a:t>
                      </a:r>
                      <a:r>
                        <a:rPr lang="th-TH" sz="1600" b="1" dirty="0">
                          <a:effectLst/>
                          <a:latin typeface="AngsanaUPC" panose="02020603050405020304" pitchFamily="18" charset="-34"/>
                          <a:ea typeface="Times New Roman" panose="02020603050405020304" pitchFamily="18" charset="0"/>
                          <a:cs typeface="AngsanaUPC" panose="02020603050405020304" pitchFamily="18" charset="-34"/>
                        </a:rPr>
                        <a:t>ทักษะงานด้านวิชาชีพช่าง</a:t>
                      </a:r>
                      <a:endParaRPr lang="en-US" sz="1600" dirty="0">
                        <a:effectLst/>
                        <a:latin typeface="AngsanaUPC" panose="02020603050405020304" pitchFamily="18" charset="-34"/>
                        <a:ea typeface="Times New Roman" panose="02020603050405020304" pitchFamily="18" charset="0"/>
                        <a:cs typeface="AngsanaUPC" panose="02020603050405020304" pitchFamily="18" charset="-34"/>
                      </a:endParaRPr>
                    </a:p>
                    <a:p>
                      <a:pPr>
                        <a:spcAft>
                          <a:spcPts val="0"/>
                        </a:spcAft>
                      </a:pPr>
                      <a:r>
                        <a:rPr lang="th-TH" sz="1600" dirty="0">
                          <a:effectLst/>
                          <a:latin typeface="AngsanaUPC" panose="02020603050405020304" pitchFamily="18" charset="-34"/>
                          <a:ea typeface="Times New Roman" panose="02020603050405020304" pitchFamily="18" charset="0"/>
                          <a:cs typeface="AngsanaUPC" panose="02020603050405020304" pitchFamily="18" charset="-34"/>
                        </a:rPr>
                        <a:t>ความสามารถในการปฏิบัติงานด้านวิชาชีพช่างตามกระบวนการ ขั้นตอนและมาตรฐานทางวิชาชีพช่างได้อย่างถูกต้อง รวมทั้งการติดตามประเมินผล และสร้างเครือข่ายผู้ปฏิบัติงานด้านวิชาชีพช่างได้</a:t>
                      </a:r>
                      <a:endParaRPr lang="en-US" sz="1600" dirty="0">
                        <a:effectLst/>
                        <a:latin typeface="AngsanaUPC" panose="02020603050405020304" pitchFamily="18" charset="-34"/>
                        <a:ea typeface="Times New Roman" panose="02020603050405020304" pitchFamily="18" charset="0"/>
                        <a:cs typeface="AngsanaUPC" panose="02020603050405020304" pitchFamily="18" charset="-34"/>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effectLst/>
                          <a:latin typeface="AngsanaUPC" panose="02020603050405020304" pitchFamily="18" charset="-34"/>
                          <a:ea typeface="Times New Roman" panose="02020603050405020304" pitchFamily="18" charset="0"/>
                          <a:cs typeface="AngsanaUPC" panose="02020603050405020304" pitchFamily="18" charset="-34"/>
                        </a:rPr>
                        <a:t> </a:t>
                      </a:r>
                      <a:endParaRPr lang="en-US" sz="1600">
                        <a:effectLst/>
                        <a:latin typeface="AngsanaUPC" panose="02020603050405020304" pitchFamily="18" charset="-34"/>
                        <a:ea typeface="Times New Roman" panose="02020603050405020304" pitchFamily="18" charset="0"/>
                        <a:cs typeface="AngsanaUPC" panose="02020603050405020304" pitchFamily="18" charset="-34"/>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US" sz="160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US" sz="160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1279">
                <a:tc>
                  <a:txBody>
                    <a:bodyPr/>
                    <a:lstStyle/>
                    <a:p>
                      <a:pPr>
                        <a:spcAft>
                          <a:spcPts val="0"/>
                        </a:spcAft>
                      </a:pPr>
                      <a:r>
                        <a:rPr lang="th-TH" sz="1600" b="1" dirty="0" smtClean="0">
                          <a:effectLst/>
                          <a:latin typeface="AngsanaUPC" panose="02020603050405020304" pitchFamily="18" charset="-34"/>
                          <a:ea typeface="Cordia New" panose="020B0304020202020204" pitchFamily="34" charset="-34"/>
                          <a:cs typeface="AngsanaUPC" panose="02020603050405020304" pitchFamily="18" charset="-34"/>
                        </a:rPr>
                        <a:t> </a:t>
                      </a:r>
                      <a:r>
                        <a:rPr lang="th-TH" sz="1600" b="1" dirty="0">
                          <a:effectLst/>
                          <a:latin typeface="AngsanaUPC" panose="02020603050405020304" pitchFamily="18" charset="-34"/>
                          <a:ea typeface="Times New Roman" panose="02020603050405020304" pitchFamily="18" charset="0"/>
                          <a:cs typeface="AngsanaUPC" panose="02020603050405020304" pitchFamily="18" charset="-34"/>
                        </a:rPr>
                        <a:t>ทักษะการสื่อสาร</a:t>
                      </a:r>
                      <a:endParaRPr lang="en-US" sz="1600" dirty="0">
                        <a:effectLst/>
                        <a:latin typeface="AngsanaUPC" panose="02020603050405020304" pitchFamily="18" charset="-34"/>
                        <a:ea typeface="Times New Roman" panose="02020603050405020304" pitchFamily="18" charset="0"/>
                        <a:cs typeface="AngsanaUPC" panose="02020603050405020304" pitchFamily="18" charset="-34"/>
                      </a:endParaRPr>
                    </a:p>
                    <a:p>
                      <a:pPr>
                        <a:spcAft>
                          <a:spcPts val="0"/>
                        </a:spcAft>
                      </a:pPr>
                      <a:r>
                        <a:rPr lang="th-TH" sz="1600" dirty="0">
                          <a:effectLst/>
                          <a:latin typeface="AngsanaUPC" panose="02020603050405020304" pitchFamily="18" charset="-34"/>
                          <a:ea typeface="Times New Roman" panose="02020603050405020304" pitchFamily="18" charset="0"/>
                          <a:cs typeface="AngsanaUPC" panose="02020603050405020304" pitchFamily="18" charset="-34"/>
                        </a:rPr>
                        <a:t>การสื่อสารด้วยการฟัง พูด อ่าน เขียนได้อย่างถูกต้องชัดเจนและได้ใจความ เพื่อให้เกิดความเข้าใจที่ตรงกันทั้งผู้สื่อและผู้รับสาร พร้อมทั้งสามารถสื่อสารได้บรรลุตามเป้าหมาย และวัตถุประสงค์ของการสื่อสารนั้นๆ</a:t>
                      </a:r>
                      <a:endParaRPr lang="en-US" sz="1600" dirty="0">
                        <a:effectLst/>
                        <a:latin typeface="AngsanaUPC" panose="02020603050405020304" pitchFamily="18" charset="-34"/>
                        <a:ea typeface="Times New Roman" panose="02020603050405020304" pitchFamily="18" charset="0"/>
                        <a:cs typeface="AngsanaUPC" panose="02020603050405020304" pitchFamily="18" charset="-34"/>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effectLst/>
                          <a:latin typeface="AngsanaUPC" panose="02020603050405020304" pitchFamily="18" charset="-34"/>
                          <a:ea typeface="Times New Roman" panose="02020603050405020304" pitchFamily="18" charset="0"/>
                          <a:cs typeface="AngsanaUPC" panose="02020603050405020304" pitchFamily="18" charset="-34"/>
                        </a:rPr>
                        <a:t> </a:t>
                      </a:r>
                      <a:endParaRPr lang="en-US" sz="1600">
                        <a:effectLst/>
                        <a:latin typeface="AngsanaUPC" panose="02020603050405020304" pitchFamily="18" charset="-34"/>
                        <a:ea typeface="Times New Roman" panose="02020603050405020304" pitchFamily="18" charset="0"/>
                        <a:cs typeface="AngsanaUPC" panose="02020603050405020304" pitchFamily="18" charset="-34"/>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US" sz="160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US" sz="1600" dirty="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15038">
                <a:tc>
                  <a:txBody>
                    <a:bodyPr/>
                    <a:lstStyle/>
                    <a:p>
                      <a:pPr>
                        <a:spcAft>
                          <a:spcPts val="0"/>
                        </a:spcAft>
                      </a:pPr>
                      <a:r>
                        <a:rPr lang="th-TH" sz="1600" b="1" dirty="0" smtClean="0">
                          <a:effectLst/>
                          <a:latin typeface="AngsanaUPC" panose="02020603050405020304" pitchFamily="18" charset="-34"/>
                          <a:ea typeface="Times New Roman" panose="02020603050405020304" pitchFamily="18" charset="0"/>
                          <a:cs typeface="AngsanaUPC" panose="02020603050405020304" pitchFamily="18" charset="-34"/>
                        </a:rPr>
                        <a:t>ความ</a:t>
                      </a:r>
                      <a:r>
                        <a:rPr lang="th-TH" sz="1600" b="1" dirty="0">
                          <a:effectLst/>
                          <a:latin typeface="AngsanaUPC" panose="02020603050405020304" pitchFamily="18" charset="-34"/>
                          <a:ea typeface="Times New Roman" panose="02020603050405020304" pitchFamily="18" charset="0"/>
                          <a:cs typeface="AngsanaUPC" panose="02020603050405020304" pitchFamily="18" charset="-34"/>
                        </a:rPr>
                        <a:t>ละเอียดรอบคอบในการปฏิบัติงาน</a:t>
                      </a:r>
                      <a:endParaRPr lang="en-US" sz="1600" dirty="0">
                        <a:effectLst/>
                        <a:latin typeface="AngsanaUPC" panose="02020603050405020304" pitchFamily="18" charset="-34"/>
                        <a:ea typeface="Times New Roman" panose="02020603050405020304" pitchFamily="18" charset="0"/>
                        <a:cs typeface="AngsanaUPC" panose="02020603050405020304" pitchFamily="18" charset="-34"/>
                      </a:endParaRPr>
                    </a:p>
                    <a:p>
                      <a:pPr>
                        <a:spcAft>
                          <a:spcPts val="0"/>
                        </a:spcAft>
                      </a:pPr>
                      <a:r>
                        <a:rPr lang="th-TH" sz="1600" dirty="0">
                          <a:effectLst/>
                          <a:latin typeface="AngsanaUPC" panose="02020603050405020304" pitchFamily="18" charset="-34"/>
                          <a:ea typeface="Times New Roman" panose="02020603050405020304" pitchFamily="18" charset="0"/>
                          <a:cs typeface="AngsanaUPC" panose="02020603050405020304" pitchFamily="18" charset="-34"/>
                        </a:rPr>
                        <a:t>ความสามารถในการตรวจสอบความถูกต้อง ครบถ้วนของข้อมูลและรายละเอียดต่างๆในงานที่รับผิดชอบ รวมทั้งความสามารถในการวางแผน และการวิเคราะห์ถึงปัญหาหรืออุปสรรคที่อาจจะเกิดขึ้นไว้ล่วงหน้า พร้อมให้คำแนะนำแก่ผู้อื่น เพื่อลดข้อผิดพลาดที่อาจเกิดขึ้นจากการปฏิบัติงานได้</a:t>
                      </a:r>
                      <a:endParaRPr lang="en-US" sz="1600" dirty="0">
                        <a:effectLst/>
                        <a:latin typeface="AngsanaUPC" panose="02020603050405020304" pitchFamily="18" charset="-34"/>
                        <a:ea typeface="Times New Roman" panose="02020603050405020304" pitchFamily="18" charset="0"/>
                        <a:cs typeface="AngsanaUPC" panose="02020603050405020304" pitchFamily="18" charset="-34"/>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effectLst/>
                          <a:latin typeface="AngsanaUPC" panose="02020603050405020304" pitchFamily="18" charset="-34"/>
                          <a:ea typeface="Times New Roman" panose="02020603050405020304" pitchFamily="18" charset="0"/>
                          <a:cs typeface="AngsanaUPC" panose="02020603050405020304" pitchFamily="18" charset="-34"/>
                        </a:rPr>
                        <a:t> </a:t>
                      </a:r>
                      <a:endParaRPr lang="en-US" sz="1600">
                        <a:effectLst/>
                        <a:latin typeface="AngsanaUPC" panose="02020603050405020304" pitchFamily="18" charset="-34"/>
                        <a:ea typeface="Times New Roman" panose="02020603050405020304" pitchFamily="18" charset="0"/>
                        <a:cs typeface="AngsanaUPC" panose="02020603050405020304" pitchFamily="18" charset="-34"/>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US" sz="160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US" sz="160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1279">
                <a:tc>
                  <a:txBody>
                    <a:bodyPr/>
                    <a:lstStyle/>
                    <a:p>
                      <a:pPr>
                        <a:spcAft>
                          <a:spcPts val="0"/>
                        </a:spcAft>
                      </a:pPr>
                      <a:r>
                        <a:rPr lang="th-TH" sz="1600" b="1" dirty="0" smtClean="0">
                          <a:effectLst/>
                          <a:latin typeface="AngsanaUPC" panose="02020603050405020304" pitchFamily="18" charset="-34"/>
                          <a:ea typeface="Times New Roman" panose="02020603050405020304" pitchFamily="18" charset="0"/>
                          <a:cs typeface="AngsanaUPC" panose="02020603050405020304" pitchFamily="18" charset="-34"/>
                        </a:rPr>
                        <a:t>จิตสำนึก</a:t>
                      </a:r>
                      <a:r>
                        <a:rPr lang="th-TH" sz="1600" b="1" dirty="0">
                          <a:effectLst/>
                          <a:latin typeface="AngsanaUPC" panose="02020603050405020304" pitchFamily="18" charset="-34"/>
                          <a:ea typeface="Times New Roman" panose="02020603050405020304" pitchFamily="18" charset="0"/>
                          <a:cs typeface="AngsanaUPC" panose="02020603050405020304" pitchFamily="18" charset="-34"/>
                        </a:rPr>
                        <a:t>ด้านการควบคุมคุณภาพ (</a:t>
                      </a:r>
                      <a:r>
                        <a:rPr lang="en-US" sz="1600" b="1" dirty="0">
                          <a:effectLst/>
                          <a:latin typeface="AngsanaUPC" panose="02020603050405020304" pitchFamily="18" charset="-34"/>
                          <a:ea typeface="Times New Roman" panose="02020603050405020304" pitchFamily="18" charset="0"/>
                          <a:cs typeface="AngsanaUPC" panose="02020603050405020304" pitchFamily="18" charset="-34"/>
                        </a:rPr>
                        <a:t>Quality Awareness)</a:t>
                      </a:r>
                      <a:endParaRPr lang="en-US" sz="1600" dirty="0">
                        <a:effectLst/>
                        <a:latin typeface="AngsanaUPC" panose="02020603050405020304" pitchFamily="18" charset="-34"/>
                        <a:ea typeface="Times New Roman" panose="02020603050405020304" pitchFamily="18" charset="0"/>
                        <a:cs typeface="AngsanaUPC" panose="02020603050405020304" pitchFamily="18" charset="-34"/>
                      </a:endParaRPr>
                    </a:p>
                    <a:p>
                      <a:pPr>
                        <a:spcAft>
                          <a:spcPts val="0"/>
                        </a:spcAft>
                      </a:pPr>
                      <a:r>
                        <a:rPr lang="th-TH" sz="1600" dirty="0">
                          <a:effectLst/>
                          <a:latin typeface="AngsanaUPC" panose="02020603050405020304" pitchFamily="18" charset="-34"/>
                          <a:ea typeface="Times New Roman" panose="02020603050405020304" pitchFamily="18" charset="0"/>
                          <a:cs typeface="AngsanaUPC" panose="02020603050405020304" pitchFamily="18" charset="-34"/>
                        </a:rPr>
                        <a:t>การตระหนักถึงผลงานที่เป็นไปตามมาตรฐานคุณภาพงาน ตั้งแต่การวางแผนคุณภาพ กระบวนการจัดการ ตลอดจนการตรวจสอบและประเมินคุณภาพตามมาตรฐานที่หน่วยงานกำหนด</a:t>
                      </a:r>
                      <a:endParaRPr lang="en-US" sz="1600" dirty="0">
                        <a:effectLst/>
                        <a:latin typeface="AngsanaUPC" panose="02020603050405020304" pitchFamily="18" charset="-34"/>
                        <a:ea typeface="Times New Roman" panose="02020603050405020304" pitchFamily="18" charset="0"/>
                        <a:cs typeface="AngsanaUPC" panose="02020603050405020304" pitchFamily="18" charset="-34"/>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effectLst/>
                          <a:latin typeface="AngsanaUPC" panose="02020603050405020304" pitchFamily="18" charset="-34"/>
                          <a:ea typeface="Times New Roman" panose="02020603050405020304" pitchFamily="18" charset="0"/>
                          <a:cs typeface="AngsanaUPC" panose="02020603050405020304" pitchFamily="18" charset="-34"/>
                        </a:rPr>
                        <a:t> </a:t>
                      </a:r>
                      <a:endParaRPr lang="en-US" sz="1600">
                        <a:effectLst/>
                        <a:latin typeface="AngsanaUPC" panose="02020603050405020304" pitchFamily="18" charset="-34"/>
                        <a:ea typeface="Times New Roman" panose="02020603050405020304" pitchFamily="18" charset="0"/>
                        <a:cs typeface="AngsanaUPC" panose="02020603050405020304" pitchFamily="18" charset="-34"/>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US" sz="160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US" sz="160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6664">
                <a:tc gridSpan="4">
                  <a:txBody>
                    <a:bodyPr/>
                    <a:lstStyle/>
                    <a:p>
                      <a:pPr algn="r">
                        <a:spcAft>
                          <a:spcPts val="0"/>
                        </a:spcAft>
                      </a:pPr>
                      <a:r>
                        <a:rPr lang="th-TH" sz="1600" b="1">
                          <a:effectLst/>
                          <a:latin typeface="AngsanaUPC" panose="02020603050405020304" pitchFamily="18" charset="-34"/>
                          <a:ea typeface="Times New Roman" panose="02020603050405020304" pitchFamily="18" charset="0"/>
                          <a:cs typeface="AngsanaUPC" panose="02020603050405020304" pitchFamily="18" charset="-34"/>
                        </a:rPr>
                        <a:t>คะแนนรวม</a:t>
                      </a:r>
                      <a:r>
                        <a:rPr lang="en-US" sz="1600" b="1">
                          <a:effectLst/>
                          <a:latin typeface="AngsanaUPC" panose="02020603050405020304" pitchFamily="18" charset="-34"/>
                          <a:ea typeface="Times New Roman" panose="02020603050405020304" pitchFamily="18" charset="0"/>
                          <a:cs typeface="AngsanaUPC" panose="02020603050405020304" pitchFamily="18" charset="-34"/>
                        </a:rPr>
                        <a:t>(w)</a:t>
                      </a:r>
                      <a:endParaRPr lang="en-US" sz="1600">
                        <a:effectLst/>
                        <a:latin typeface="AngsanaUPC" panose="02020603050405020304" pitchFamily="18" charset="-34"/>
                        <a:ea typeface="Times New Roman" panose="02020603050405020304" pitchFamily="18" charset="0"/>
                        <a:cs typeface="AngsanaUPC" panose="02020603050405020304" pitchFamily="18" charset="-34"/>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h-TH"/>
                    </a:p>
                  </a:txBody>
                  <a:tcPr/>
                </a:tc>
                <a:tc hMerge="1">
                  <a:txBody>
                    <a:bodyPr/>
                    <a:lstStyle/>
                    <a:p>
                      <a:endParaRPr lang="th-TH"/>
                    </a:p>
                  </a:txBody>
                  <a:tcPr/>
                </a:tc>
                <a:tc hMerge="1">
                  <a:txBody>
                    <a:bodyPr/>
                    <a:lstStyle/>
                    <a:p>
                      <a:endParaRPr lang="th-TH"/>
                    </a:p>
                  </a:txBody>
                  <a:tcPr/>
                </a:tc>
                <a:tc>
                  <a:txBody>
                    <a:bodyPr/>
                    <a:lstStyle/>
                    <a:p>
                      <a:pPr>
                        <a:spcAft>
                          <a:spcPts val="0"/>
                        </a:spcAft>
                      </a:pPr>
                      <a:r>
                        <a:rPr lang="en-US" sz="160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US" sz="160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6664">
                <a:tc gridSpan="4">
                  <a:txBody>
                    <a:bodyPr/>
                    <a:lstStyle/>
                    <a:p>
                      <a:pPr algn="r">
                        <a:spcAft>
                          <a:spcPts val="0"/>
                        </a:spcAft>
                      </a:pPr>
                      <a:r>
                        <a:rPr lang="th-TH" sz="1600" b="1" dirty="0">
                          <a:effectLst/>
                          <a:latin typeface="AngsanaUPC" panose="02020603050405020304" pitchFamily="18" charset="-34"/>
                          <a:ea typeface="Times New Roman" panose="02020603050405020304" pitchFamily="18" charset="0"/>
                          <a:cs typeface="AngsanaUPC" panose="02020603050405020304" pitchFamily="18" charset="-34"/>
                        </a:rPr>
                        <a:t>คะแนนผลการประเมินสมรรถนะหลัก  (.......%) </a:t>
                      </a:r>
                      <a:r>
                        <a:rPr lang="en-US" sz="1600" b="1" dirty="0">
                          <a:effectLst/>
                          <a:latin typeface="AngsanaUPC" panose="02020603050405020304" pitchFamily="18" charset="-34"/>
                          <a:ea typeface="Times New Roman" panose="02020603050405020304" pitchFamily="18" charset="0"/>
                          <a:cs typeface="AngsanaUPC" panose="02020603050405020304" pitchFamily="18" charset="-34"/>
                        </a:rPr>
                        <a:t>= ((w)*</a:t>
                      </a:r>
                      <a:r>
                        <a:rPr lang="th-TH" sz="1600" b="1" dirty="0">
                          <a:effectLst/>
                          <a:latin typeface="AngsanaUPC" panose="02020603050405020304" pitchFamily="18" charset="-34"/>
                          <a:ea typeface="Times New Roman" panose="02020603050405020304" pitchFamily="18" charset="0"/>
                          <a:cs typeface="AngsanaUPC" panose="02020603050405020304" pitchFamily="18" charset="-34"/>
                        </a:rPr>
                        <a:t>ค่าน้ำหนัก</a:t>
                      </a:r>
                      <a:r>
                        <a:rPr lang="en-US" sz="1600" b="1" dirty="0">
                          <a:effectLst/>
                          <a:latin typeface="AngsanaUPC" panose="02020603050405020304" pitchFamily="18" charset="-34"/>
                          <a:ea typeface="Times New Roman" panose="02020603050405020304" pitchFamily="18" charset="0"/>
                          <a:cs typeface="AngsanaUPC" panose="02020603050405020304" pitchFamily="18" charset="-34"/>
                        </a:rPr>
                        <a:t>)/</a:t>
                      </a:r>
                      <a:r>
                        <a:rPr lang="th-TH" sz="1600" b="1" dirty="0" smtClean="0">
                          <a:effectLst/>
                          <a:latin typeface="AngsanaUPC" panose="02020603050405020304" pitchFamily="18" charset="-34"/>
                          <a:ea typeface="Times New Roman" panose="02020603050405020304" pitchFamily="18" charset="0"/>
                          <a:cs typeface="AngsanaUPC" panose="02020603050405020304" pitchFamily="18" charset="-34"/>
                        </a:rPr>
                        <a:t>คะแนนเต็ม</a:t>
                      </a:r>
                      <a:r>
                        <a:rPr lang="th-TH" sz="1600" b="1" dirty="0">
                          <a:effectLst/>
                          <a:latin typeface="AngsanaUPC" panose="02020603050405020304" pitchFamily="18" charset="-34"/>
                          <a:ea typeface="Times New Roman" panose="02020603050405020304" pitchFamily="18" charset="0"/>
                          <a:cs typeface="AngsanaUPC" panose="02020603050405020304" pitchFamily="18" charset="-34"/>
                        </a:rPr>
                        <a:t>รวมของ</a:t>
                      </a:r>
                      <a:r>
                        <a:rPr lang="en-US" sz="1600" b="1" dirty="0">
                          <a:effectLst/>
                          <a:latin typeface="AngsanaUPC" panose="02020603050405020304" pitchFamily="18" charset="-34"/>
                          <a:ea typeface="Times New Roman" panose="02020603050405020304" pitchFamily="18" charset="0"/>
                          <a:cs typeface="AngsanaUPC" panose="02020603050405020304" pitchFamily="18" charset="-34"/>
                        </a:rPr>
                        <a:t>(z)</a:t>
                      </a:r>
                      <a:endParaRPr lang="en-US" sz="1600" dirty="0">
                        <a:effectLst/>
                        <a:latin typeface="AngsanaUPC" panose="02020603050405020304" pitchFamily="18" charset="-34"/>
                        <a:ea typeface="Times New Roman" panose="02020603050405020304" pitchFamily="18" charset="0"/>
                        <a:cs typeface="AngsanaUPC" panose="02020603050405020304" pitchFamily="18" charset="-34"/>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h-TH"/>
                    </a:p>
                  </a:txBody>
                  <a:tcPr/>
                </a:tc>
                <a:tc hMerge="1">
                  <a:txBody>
                    <a:bodyPr/>
                    <a:lstStyle/>
                    <a:p>
                      <a:endParaRPr lang="th-TH"/>
                    </a:p>
                  </a:txBody>
                  <a:tcPr/>
                </a:tc>
                <a:tc hMerge="1">
                  <a:txBody>
                    <a:bodyPr/>
                    <a:lstStyle/>
                    <a:p>
                      <a:endParaRPr lang="th-TH"/>
                    </a:p>
                  </a:txBody>
                  <a:tcPr/>
                </a:tc>
                <a:tc>
                  <a:txBody>
                    <a:bodyPr/>
                    <a:lstStyle/>
                    <a:p>
                      <a:pPr>
                        <a:spcAft>
                          <a:spcPts val="0"/>
                        </a:spcAft>
                      </a:pPr>
                      <a:r>
                        <a:rPr lang="en-US" sz="160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US" sz="1600" dirty="0">
                          <a:effectLst/>
                          <a:latin typeface="AngsanaUPC" panose="02020603050405020304" pitchFamily="18" charset="-34"/>
                          <a:ea typeface="Times New Roman" panose="02020603050405020304" pitchFamily="18" charset="0"/>
                          <a:cs typeface="AngsanaUPC" panose="02020603050405020304" pitchFamily="18" charset="-34"/>
                        </a:rPr>
                        <a:t> </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Rectangle 1"/>
          <p:cNvSpPr>
            <a:spLocks noChangeArrowheads="1"/>
          </p:cNvSpPr>
          <p:nvPr/>
        </p:nvSpPr>
        <p:spPr bwMode="auto">
          <a:xfrm>
            <a:off x="1282891" y="198473"/>
            <a:ext cx="82568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h-TH" altLang="th-TH" sz="1800" b="0" i="0" u="none" strike="noStrike" cap="none" normalizeH="0" baseline="0" dirty="0" smtClean="0">
                <a:ln>
                  <a:noFill/>
                </a:ln>
                <a:solidFill>
                  <a:schemeClr val="tx1"/>
                </a:solidFill>
                <a:effectLst/>
                <a:latin typeface="AngsanaUPC" panose="02020603050405020304" pitchFamily="18" charset="-34"/>
                <a:ea typeface="Times New Roman" panose="02020603050405020304" pitchFamily="18" charset="0"/>
                <a:cs typeface="AngsanaUPC" panose="02020603050405020304" pitchFamily="18" charset="-34"/>
              </a:rPr>
              <a:t>ผู้ประเมินพิจารณาประเมินตามสายอาชีพ</a:t>
            </a:r>
            <a:endParaRPr kumimoji="0" lang="en-US" altLang="th-TH" sz="1800" b="0" i="0" u="none" strike="noStrike" cap="none" normalizeH="0" baseline="0" dirty="0" smtClean="0">
              <a:ln>
                <a:noFill/>
              </a:ln>
              <a:solidFill>
                <a:schemeClr val="tx1"/>
              </a:solidFill>
              <a:effectLst/>
              <a:latin typeface="AngsanaUPC" panose="02020603050405020304" pitchFamily="18" charset="-34"/>
              <a:cs typeface="AngsanaUPC" panose="02020603050405020304" pitchFamily="18" charset="-34"/>
            </a:endParaRPr>
          </a:p>
        </p:txBody>
      </p:sp>
    </p:spTree>
    <p:extLst>
      <p:ext uri="{BB962C8B-B14F-4D97-AF65-F5344CB8AC3E}">
        <p14:creationId xmlns:p14="http://schemas.microsoft.com/office/powerpoint/2010/main" val="2526794746"/>
      </p:ext>
    </p:extLst>
  </p:cSld>
  <p:clrMapOvr>
    <a:masterClrMapping/>
  </p:clrMapOvr>
  <p:timing>
    <p:tnLst>
      <p:par>
        <p:cTn id="1" dur="indefinite" restart="never" nodeType="tmRoot"/>
      </p:par>
    </p:tnLst>
  </p:timing>
</p:sld>
</file>

<file path=ppt/theme/_rels/theme16.xml.rels><?xml version="1.0" encoding="UTF-8" standalone="yes"?>
<Relationships xmlns="http://schemas.openxmlformats.org/package/2006/relationships"><Relationship Id="rId1" Type="http://schemas.openxmlformats.org/officeDocument/2006/relationships/image" Target="../media/image6.jpeg"/></Relationships>
</file>

<file path=ppt/theme/theme1.xml><?xml version="1.0" encoding="utf-8"?>
<a:theme xmlns:a="http://schemas.openxmlformats.org/drawingml/2006/main" name="1_ธีมของ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ช่อ">
  <a:themeElements>
    <a:clrScheme name="ช่อ">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ช่อ">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ช่อ">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Wisp" id="{7CB32D59-10C0-40DD-B7BD-2E94284A981C}" vid="{24B1A44C-C006-48B2-A4D7-E5549B3D8CD4}"/>
    </a:ext>
  </a:extLst>
</a:theme>
</file>

<file path=ppt/theme/theme11.xml><?xml version="1.0" encoding="utf-8"?>
<a:theme xmlns:a="http://schemas.openxmlformats.org/drawingml/2006/main" name="เหลี่ยมเพชร">
  <a:themeElements>
    <a:clrScheme name="เหลี่ยมเพชร">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เหลี่ยมเพชร">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เหลี่ยมเพชร">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CFBC31BA-B70F-4F30-BCAA-4F3011E16C4D}"/>
    </a:ext>
  </a:extLst>
</a:theme>
</file>

<file path=ppt/theme/theme12.xml><?xml version="1.0" encoding="utf-8"?>
<a:theme xmlns:a="http://schemas.openxmlformats.org/drawingml/2006/main" name="ย้อนยุค">
  <a:themeElements>
    <a:clrScheme name="ย้อนยุค">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ย้อนยุค">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ย้อนยุค">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 xmlns:thm15="http://schemas.microsoft.com/office/thememl/2012/main" name="Retrospect" id="{5F128B03-DCCA-4EEB-AB3B-CF2899314A46}" vid="{3F1AAB62-24C6-49D2-8E01-B56FAC9A3DCD}"/>
    </a:ext>
  </a:extLst>
</a:theme>
</file>

<file path=ppt/theme/theme13.xml><?xml version="1.0" encoding="utf-8"?>
<a:theme xmlns:a="http://schemas.openxmlformats.org/drawingml/2006/main" name="1_เหลี่ยมเพชร">
  <a:themeElements>
    <a:clrScheme name="เหลี่ยมเพชร">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เหลี่ยมเพชร">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เหลี่ยมเพชร">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CFBC31BA-B70F-4F30-BCAA-4F3011E16C4D}"/>
    </a:ext>
  </a:extLst>
</a:theme>
</file>

<file path=ppt/theme/theme14.xml><?xml version="1.0" encoding="utf-8"?>
<a:theme xmlns:a="http://schemas.openxmlformats.org/drawingml/2006/main" name="2_เหลี่ยมเพชร">
  <a:themeElements>
    <a:clrScheme name="เหลี่ยมเพชร">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เหลี่ยมเพชร">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เหลี่ยมเพชร">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CFBC31BA-B70F-4F30-BCAA-4F3011E16C4D}"/>
    </a:ext>
  </a:extLst>
</a:theme>
</file>

<file path=ppt/theme/theme15.xml><?xml version="1.0" encoding="utf-8"?>
<a:theme xmlns:a="http://schemas.openxmlformats.org/drawingml/2006/main" name="Orbit">
  <a:themeElements>
    <a:clrScheme name="Orbit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fontScheme name="Orbit">
      <a:majorFont>
        <a:latin typeface="Arial"/>
        <a:ea typeface=""/>
        <a:cs typeface="Angsana New"/>
      </a:majorFont>
      <a:minorFont>
        <a:latin typeface="Arial"/>
        <a:ea typeface=""/>
        <a:cs typeface="Angsana New"/>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rbit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Orbit 2">
        <a:dk1>
          <a:srgbClr val="008000"/>
        </a:dk1>
        <a:lt1>
          <a:srgbClr val="FFFFFF"/>
        </a:lt1>
        <a:dk2>
          <a:srgbClr val="003300"/>
        </a:dk2>
        <a:lt2>
          <a:srgbClr val="C0C0C0"/>
        </a:lt2>
        <a:accent1>
          <a:srgbClr val="99CC00"/>
        </a:accent1>
        <a:accent2>
          <a:srgbClr val="527C3A"/>
        </a:accent2>
        <a:accent3>
          <a:srgbClr val="AAADAA"/>
        </a:accent3>
        <a:accent4>
          <a:srgbClr val="DADADA"/>
        </a:accent4>
        <a:accent5>
          <a:srgbClr val="CAE2AA"/>
        </a:accent5>
        <a:accent6>
          <a:srgbClr val="497034"/>
        </a:accent6>
        <a:hlink>
          <a:srgbClr val="33CC33"/>
        </a:hlink>
        <a:folHlink>
          <a:srgbClr val="C1FF83"/>
        </a:folHlink>
      </a:clrScheme>
      <a:clrMap bg1="dk2" tx1="lt1" bg2="dk1" tx2="lt2" accent1="accent1" accent2="accent2" accent3="accent3" accent4="accent4" accent5="accent5" accent6="accent6" hlink="hlink" folHlink="folHlink"/>
    </a:extraClrScheme>
    <a:extraClrScheme>
      <a:clrScheme name="Orbit 3">
        <a:dk1>
          <a:srgbClr val="000066"/>
        </a:dk1>
        <a:lt1>
          <a:srgbClr val="FFFFFF"/>
        </a:lt1>
        <a:dk2>
          <a:srgbClr val="000099"/>
        </a:dk2>
        <a:lt2>
          <a:srgbClr val="9FBFFF"/>
        </a:lt2>
        <a:accent1>
          <a:srgbClr val="0099CC"/>
        </a:accent1>
        <a:accent2>
          <a:srgbClr val="00CC66"/>
        </a:accent2>
        <a:accent3>
          <a:srgbClr val="AAAACA"/>
        </a:accent3>
        <a:accent4>
          <a:srgbClr val="DADADA"/>
        </a:accent4>
        <a:accent5>
          <a:srgbClr val="AACAE2"/>
        </a:accent5>
        <a:accent6>
          <a:srgbClr val="00B95C"/>
        </a:accent6>
        <a:hlink>
          <a:srgbClr val="00FFFF"/>
        </a:hlink>
        <a:folHlink>
          <a:srgbClr val="CDE6FF"/>
        </a:folHlink>
      </a:clrScheme>
      <a:clrMap bg1="dk2" tx1="lt1" bg2="dk1" tx2="lt2" accent1="accent1" accent2="accent2" accent3="accent3" accent4="accent4" accent5="accent5" accent6="accent6" hlink="hlink" folHlink="folHlink"/>
    </a:extraClrScheme>
    <a:extraClrScheme>
      <a:clrScheme name="Orbit 4">
        <a:dk1>
          <a:srgbClr val="00ACA8"/>
        </a:dk1>
        <a:lt1>
          <a:srgbClr val="FFFFFF"/>
        </a:lt1>
        <a:dk2>
          <a:srgbClr val="006666"/>
        </a:dk2>
        <a:lt2>
          <a:srgbClr val="FFFF99"/>
        </a:lt2>
        <a:accent1>
          <a:srgbClr val="0099CC"/>
        </a:accent1>
        <a:accent2>
          <a:srgbClr val="6D6FC7"/>
        </a:accent2>
        <a:accent3>
          <a:srgbClr val="AAB8B8"/>
        </a:accent3>
        <a:accent4>
          <a:srgbClr val="DADADA"/>
        </a:accent4>
        <a:accent5>
          <a:srgbClr val="AACAE2"/>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rbit 5">
        <a:dk1>
          <a:srgbClr val="BA0023"/>
        </a:dk1>
        <a:lt1>
          <a:srgbClr val="FFFFFF"/>
        </a:lt1>
        <a:dk2>
          <a:srgbClr val="800000"/>
        </a:dk2>
        <a:lt2>
          <a:srgbClr val="FFFF99"/>
        </a:lt2>
        <a:accent1>
          <a:srgbClr val="FF6600"/>
        </a:accent1>
        <a:accent2>
          <a:srgbClr val="C5543D"/>
        </a:accent2>
        <a:accent3>
          <a:srgbClr val="C0AAAA"/>
        </a:accent3>
        <a:accent4>
          <a:srgbClr val="DADADA"/>
        </a:accent4>
        <a:accent5>
          <a:srgbClr val="FFB8AA"/>
        </a:accent5>
        <a:accent6>
          <a:srgbClr val="B24B36"/>
        </a:accent6>
        <a:hlink>
          <a:srgbClr val="FFFF00"/>
        </a:hlink>
        <a:folHlink>
          <a:srgbClr val="FF9900"/>
        </a:folHlink>
      </a:clrScheme>
      <a:clrMap bg1="dk2" tx1="lt1" bg2="dk1" tx2="lt2" accent1="accent1" accent2="accent2" accent3="accent3" accent4="accent4" accent5="accent5" accent6="accent6" hlink="hlink" folHlink="folHlink"/>
    </a:extraClrScheme>
    <a:extraClrScheme>
      <a:clrScheme name="Orbit 6">
        <a:dk1>
          <a:srgbClr val="6D776E"/>
        </a:dk1>
        <a:lt1>
          <a:srgbClr val="FFFFFF"/>
        </a:lt1>
        <a:dk2>
          <a:srgbClr val="575863"/>
        </a:dk2>
        <a:lt2>
          <a:srgbClr val="DDDDDD"/>
        </a:lt2>
        <a:accent1>
          <a:srgbClr val="0099CC"/>
        </a:accent1>
        <a:accent2>
          <a:srgbClr val="939EA9"/>
        </a:accent2>
        <a:accent3>
          <a:srgbClr val="B4B4B7"/>
        </a:accent3>
        <a:accent4>
          <a:srgbClr val="DADADA"/>
        </a:accent4>
        <a:accent5>
          <a:srgbClr val="AACAE2"/>
        </a:accent5>
        <a:accent6>
          <a:srgbClr val="858F99"/>
        </a:accent6>
        <a:hlink>
          <a:srgbClr val="FFCC00"/>
        </a:hlink>
        <a:folHlink>
          <a:srgbClr val="BD8949"/>
        </a:folHlink>
      </a:clrScheme>
      <a:clrMap bg1="dk2" tx1="lt1" bg2="dk1" tx2="lt2" accent1="accent1" accent2="accent2" accent3="accent3" accent4="accent4" accent5="accent5" accent6="accent6" hlink="hlink" folHlink="folHlink"/>
    </a:extraClrScheme>
    <a:extraClrScheme>
      <a:clrScheme name="Orbit 7">
        <a:dk1>
          <a:srgbClr val="A28A84"/>
        </a:dk1>
        <a:lt1>
          <a:srgbClr val="FFFFFF"/>
        </a:lt1>
        <a:dk2>
          <a:srgbClr val="765E58"/>
        </a:dk2>
        <a:lt2>
          <a:srgbClr val="DDDDDD"/>
        </a:lt2>
        <a:accent1>
          <a:srgbClr val="CC6600"/>
        </a:accent1>
        <a:accent2>
          <a:srgbClr val="CC9900"/>
        </a:accent2>
        <a:accent3>
          <a:srgbClr val="BDB6B4"/>
        </a:accent3>
        <a:accent4>
          <a:srgbClr val="DADADA"/>
        </a:accent4>
        <a:accent5>
          <a:srgbClr val="E2B8AA"/>
        </a:accent5>
        <a:accent6>
          <a:srgbClr val="B98A00"/>
        </a:accent6>
        <a:hlink>
          <a:srgbClr val="FFCC00"/>
        </a:hlink>
        <a:folHlink>
          <a:srgbClr val="FFFFBD"/>
        </a:folHlink>
      </a:clrScheme>
      <a:clrMap bg1="dk2" tx1="lt1" bg2="dk1" tx2="lt2" accent1="accent1" accent2="accent2" accent3="accent3" accent4="accent4" accent5="accent5" accent6="accent6" hlink="hlink" folHlink="folHlink"/>
    </a:extraClrScheme>
    <a:extraClrScheme>
      <a:clrScheme name="Orbit 8">
        <a:dk1>
          <a:srgbClr val="000000"/>
        </a:dk1>
        <a:lt1>
          <a:srgbClr val="C5D9ED"/>
        </a:lt1>
        <a:dk2>
          <a:srgbClr val="000000"/>
        </a:dk2>
        <a:lt2>
          <a:srgbClr val="FFFFFF"/>
        </a:lt2>
        <a:accent1>
          <a:srgbClr val="F3F6FF"/>
        </a:accent1>
        <a:accent2>
          <a:srgbClr val="33CCCC"/>
        </a:accent2>
        <a:accent3>
          <a:srgbClr val="DFE9F4"/>
        </a:accent3>
        <a:accent4>
          <a:srgbClr val="000000"/>
        </a:accent4>
        <a:accent5>
          <a:srgbClr val="F8FAFF"/>
        </a:accent5>
        <a:accent6>
          <a:srgbClr val="2DB9B9"/>
        </a:accent6>
        <a:hlink>
          <a:srgbClr val="0000FF"/>
        </a:hlink>
        <a:folHlink>
          <a:srgbClr val="006699"/>
        </a:folHlink>
      </a:clrScheme>
      <a:clrMap bg1="lt1" tx1="dk1" bg2="lt2" tx2="dk2" accent1="accent1" accent2="accent2" accent3="accent3" accent4="accent4" accent5="accent5" accent6="accent6" hlink="hlink" folHlink="folHlink"/>
    </a:extraClrScheme>
    <a:extraClrScheme>
      <a:clrScheme name="Orbit 9">
        <a:dk1>
          <a:srgbClr val="FFFFFF"/>
        </a:dk1>
        <a:lt1>
          <a:srgbClr val="FFFFFF"/>
        </a:lt1>
        <a:dk2>
          <a:srgbClr val="AAAAC6"/>
        </a:dk2>
        <a:lt2>
          <a:srgbClr val="FFFFCC"/>
        </a:lt2>
        <a:accent1>
          <a:srgbClr val="66667E"/>
        </a:accent1>
        <a:accent2>
          <a:srgbClr val="629157"/>
        </a:accent2>
        <a:accent3>
          <a:srgbClr val="D2D2DF"/>
        </a:accent3>
        <a:accent4>
          <a:srgbClr val="DADADA"/>
        </a:accent4>
        <a:accent5>
          <a:srgbClr val="B8B8C0"/>
        </a:accent5>
        <a:accent6>
          <a:srgbClr val="58834E"/>
        </a:accent6>
        <a:hlink>
          <a:srgbClr val="6600CC"/>
        </a:hlink>
        <a:folHlink>
          <a:srgbClr val="3399FF"/>
        </a:folHlink>
      </a:clrScheme>
      <a:clrMap bg1="dk2" tx1="lt1" bg2="dk1" tx2="lt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เฉลียง">
  <a:themeElements>
    <a:clrScheme name="เฉลียง">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เฉลียง">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เฉลียง">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17.xml><?xml version="1.0" encoding="utf-8"?>
<a:theme xmlns:a="http://schemas.openxmlformats.org/drawingml/2006/main" name="Office Theme">
  <a:themeElements>
    <a:clrScheme name="ธีมของ Offic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ธีมของ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ธีมของ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AE6F2518-B084-4896-AF52-66CC2144AA26}"/>
    </a:ext>
  </a:extLst>
</a:theme>
</file>

<file path=ppt/theme/theme18.xml><?xml version="1.0" encoding="utf-8"?>
<a:theme xmlns:a="http://schemas.openxmlformats.org/drawingml/2006/main" name="ธีมของ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Blue Diagonal">
      <a:majorFont>
        <a:latin typeface="Times New Roman"/>
        <a:ea typeface=""/>
        <a:cs typeface="Angsana New"/>
      </a:majorFont>
      <a:minorFont>
        <a:latin typeface="Times New Roman"/>
        <a:ea typeface=""/>
        <a:cs typeface="Angsana New"/>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h-TH" altLang="th-TH" sz="2400" b="0" i="0" u="none" strike="noStrike" cap="none" normalizeH="0" baseline="0" smtClean="0">
            <a:ln>
              <a:noFill/>
            </a:ln>
            <a:solidFill>
              <a:schemeClr val="tx1"/>
            </a:solidFill>
            <a:effectLst/>
            <a:latin typeface="Times New Roman" panose="02020603050405020304" pitchFamily="18" charset="0"/>
            <a:cs typeface="Angsana New" panose="02020603050405020304" pitchFamily="18" charset="-34"/>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h-TH" altLang="th-TH" sz="2400" b="0" i="0" u="none" strike="noStrike" cap="none" normalizeH="0" baseline="0" smtClean="0">
            <a:ln>
              <a:noFill/>
            </a:ln>
            <a:solidFill>
              <a:schemeClr val="tx1"/>
            </a:solidFill>
            <a:effectLst/>
            <a:latin typeface="Times New Roman" panose="02020603050405020304" pitchFamily="18" charset="0"/>
            <a:cs typeface="Angsana New" panose="02020603050405020304" pitchFamily="18" charset="-34"/>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Blue Diagonal">
      <a:majorFont>
        <a:latin typeface="Times New Roman"/>
        <a:ea typeface=""/>
        <a:cs typeface="Angsana New"/>
      </a:majorFont>
      <a:minorFont>
        <a:latin typeface="Times New Roman"/>
        <a:ea typeface=""/>
        <a:cs typeface="Angsana New"/>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h-TH" altLang="th-TH" sz="2400" b="0" i="0" u="none" strike="noStrike" cap="none" normalizeH="0" baseline="0" smtClean="0">
            <a:ln>
              <a:noFill/>
            </a:ln>
            <a:solidFill>
              <a:schemeClr val="tx1"/>
            </a:solidFill>
            <a:effectLst/>
            <a:latin typeface="Times New Roman" panose="02020603050405020304" pitchFamily="18" charset="0"/>
            <a:cs typeface="Angsana New" panose="02020603050405020304" pitchFamily="18" charset="-34"/>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h-TH" altLang="th-TH" sz="2400" b="0" i="0" u="none" strike="noStrike" cap="none" normalizeH="0" baseline="0" smtClean="0">
            <a:ln>
              <a:noFill/>
            </a:ln>
            <a:solidFill>
              <a:schemeClr val="tx1"/>
            </a:solidFill>
            <a:effectLst/>
            <a:latin typeface="Times New Roman" panose="02020603050405020304" pitchFamily="18" charset="0"/>
            <a:cs typeface="Angsana New" panose="02020603050405020304" pitchFamily="18" charset="-34"/>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Blue Diagonal">
      <a:majorFont>
        <a:latin typeface="Times New Roman"/>
        <a:ea typeface=""/>
        <a:cs typeface="Angsana New"/>
      </a:majorFont>
      <a:minorFont>
        <a:latin typeface="Times New Roman"/>
        <a:ea typeface=""/>
        <a:cs typeface="Angsana New"/>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h-TH" altLang="th-TH" sz="2400" b="0" i="0" u="none" strike="noStrike" cap="none" normalizeH="0" baseline="0" smtClean="0">
            <a:ln>
              <a:noFill/>
            </a:ln>
            <a:solidFill>
              <a:schemeClr val="tx1"/>
            </a:solidFill>
            <a:effectLst/>
            <a:latin typeface="Times New Roman" panose="02020603050405020304" pitchFamily="18" charset="0"/>
            <a:cs typeface="Angsana New" panose="02020603050405020304" pitchFamily="18" charset="-34"/>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h-TH" altLang="th-TH" sz="2400" b="0" i="0" u="none" strike="noStrike" cap="none" normalizeH="0" baseline="0" smtClean="0">
            <a:ln>
              <a:noFill/>
            </a:ln>
            <a:solidFill>
              <a:schemeClr val="tx1"/>
            </a:solidFill>
            <a:effectLst/>
            <a:latin typeface="Times New Roman" panose="02020603050405020304" pitchFamily="18" charset="0"/>
            <a:cs typeface="Angsana New" panose="02020603050405020304" pitchFamily="18" charset="-34"/>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0069045">
  <a:themeElements>
    <a:clrScheme name="10069045 13">
      <a:dk1>
        <a:srgbClr val="003300"/>
      </a:dk1>
      <a:lt1>
        <a:srgbClr val="FFFFFF"/>
      </a:lt1>
      <a:dk2>
        <a:srgbClr val="3A566E"/>
      </a:dk2>
      <a:lt2>
        <a:srgbClr val="808080"/>
      </a:lt2>
      <a:accent1>
        <a:srgbClr val="A6BF73"/>
      </a:accent1>
      <a:accent2>
        <a:srgbClr val="FFFFCC"/>
      </a:accent2>
      <a:accent3>
        <a:srgbClr val="FFFFFF"/>
      </a:accent3>
      <a:accent4>
        <a:srgbClr val="002A00"/>
      </a:accent4>
      <a:accent5>
        <a:srgbClr val="D0DCBC"/>
      </a:accent5>
      <a:accent6>
        <a:srgbClr val="E7E7B9"/>
      </a:accent6>
      <a:hlink>
        <a:srgbClr val="7EA0BC"/>
      </a:hlink>
      <a:folHlink>
        <a:srgbClr val="BF848A"/>
      </a:folHlink>
    </a:clrScheme>
    <a:fontScheme name="10069045">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0069045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0069045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0069045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0069045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0069045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0069045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0069045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0069045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0069045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0069045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0069045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0069045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0069045 13">
        <a:dk1>
          <a:srgbClr val="003300"/>
        </a:dk1>
        <a:lt1>
          <a:srgbClr val="FFFFFF"/>
        </a:lt1>
        <a:dk2>
          <a:srgbClr val="3A566E"/>
        </a:dk2>
        <a:lt2>
          <a:srgbClr val="808080"/>
        </a:lt2>
        <a:accent1>
          <a:srgbClr val="A6BF73"/>
        </a:accent1>
        <a:accent2>
          <a:srgbClr val="FFFFCC"/>
        </a:accent2>
        <a:accent3>
          <a:srgbClr val="FFFFFF"/>
        </a:accent3>
        <a:accent4>
          <a:srgbClr val="002A00"/>
        </a:accent4>
        <a:accent5>
          <a:srgbClr val="D0DCBC"/>
        </a:accent5>
        <a:accent6>
          <a:srgbClr val="E7E7B9"/>
        </a:accent6>
        <a:hlink>
          <a:srgbClr val="7EA0BC"/>
        </a:hlink>
        <a:folHlink>
          <a:srgbClr val="BF848A"/>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Contemporary Portrait">
  <a:themeElements>
    <a:clrScheme name="Contemporary Portrait 2">
      <a:dk1>
        <a:srgbClr val="000000"/>
      </a:dk1>
      <a:lt1>
        <a:srgbClr val="FFFFFF"/>
      </a:lt1>
      <a:dk2>
        <a:srgbClr val="000000"/>
      </a:dk2>
      <a:lt2>
        <a:srgbClr val="5E574E"/>
      </a:lt2>
      <a:accent1>
        <a:srgbClr val="FF6600"/>
      </a:accent1>
      <a:accent2>
        <a:srgbClr val="FFCC00"/>
      </a:accent2>
      <a:accent3>
        <a:srgbClr val="FFFFFF"/>
      </a:accent3>
      <a:accent4>
        <a:srgbClr val="000000"/>
      </a:accent4>
      <a:accent5>
        <a:srgbClr val="FFB8AA"/>
      </a:accent5>
      <a:accent6>
        <a:srgbClr val="E7B900"/>
      </a:accent6>
      <a:hlink>
        <a:srgbClr val="996633"/>
      </a:hlink>
      <a:folHlink>
        <a:srgbClr val="808000"/>
      </a:folHlink>
    </a:clrScheme>
    <a:fontScheme name="Contemporary Portrait">
      <a:majorFont>
        <a:latin typeface="Angsana New"/>
        <a:ea typeface=""/>
        <a:cs typeface=""/>
      </a:majorFont>
      <a:minorFont>
        <a:latin typeface="Angsana New"/>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th-TH" sz="2400" b="1" i="0" u="none" strike="noStrike" cap="none" normalizeH="0" baseline="0" smtClean="0">
            <a:ln>
              <a:noFill/>
            </a:ln>
            <a:solidFill>
              <a:schemeClr val="tx1"/>
            </a:solidFill>
            <a:effectLst/>
            <a:latin typeface="Angsana New" panose="02020603050405020304" pitchFamily="18" charset="-34"/>
            <a:cs typeface="Angsana New" panose="02020603050405020304" pitchFamily="18" charset="-34"/>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th-TH" sz="2400" b="1" i="0" u="none" strike="noStrike" cap="none" normalizeH="0" baseline="0" smtClean="0">
            <a:ln>
              <a:noFill/>
            </a:ln>
            <a:solidFill>
              <a:schemeClr val="tx1"/>
            </a:solidFill>
            <a:effectLst/>
            <a:latin typeface="Angsana New" panose="02020603050405020304" pitchFamily="18" charset="-34"/>
            <a:cs typeface="Angsana New" panose="02020603050405020304" pitchFamily="18" charset="-34"/>
          </a:defRPr>
        </a:defPPr>
      </a:lstStyle>
    </a:lnDef>
  </a:objectDefaults>
  <a:extraClrSchemeLst>
    <a:extraClrScheme>
      <a:clrScheme name="Contemporary Portrait 1">
        <a:dk1>
          <a:srgbClr val="5E574E"/>
        </a:dk1>
        <a:lt1>
          <a:srgbClr val="FFFFCC"/>
        </a:lt1>
        <a:dk2>
          <a:srgbClr val="000000"/>
        </a:dk2>
        <a:lt2>
          <a:srgbClr val="FFCC00"/>
        </a:lt2>
        <a:accent1>
          <a:srgbClr val="CC9900"/>
        </a:accent1>
        <a:accent2>
          <a:srgbClr val="FF6600"/>
        </a:accent2>
        <a:accent3>
          <a:srgbClr val="AAAAAA"/>
        </a:accent3>
        <a:accent4>
          <a:srgbClr val="DADAAE"/>
        </a:accent4>
        <a:accent5>
          <a:srgbClr val="E2CAAA"/>
        </a:accent5>
        <a:accent6>
          <a:srgbClr val="E75C00"/>
        </a:accent6>
        <a:hlink>
          <a:srgbClr val="FF0000"/>
        </a:hlink>
        <a:folHlink>
          <a:srgbClr val="FFFFCC"/>
        </a:folHlink>
      </a:clrScheme>
      <a:clrMap bg1="dk2" tx1="lt1" bg2="dk1" tx2="lt2" accent1="accent1" accent2="accent2" accent3="accent3" accent4="accent4" accent5="accent5" accent6="accent6" hlink="hlink" folHlink="folHlink"/>
    </a:extraClrScheme>
    <a:extraClrScheme>
      <a:clrScheme name="Contemporary Portrait 2">
        <a:dk1>
          <a:srgbClr val="000000"/>
        </a:dk1>
        <a:lt1>
          <a:srgbClr val="FFFFFF"/>
        </a:lt1>
        <a:dk2>
          <a:srgbClr val="000000"/>
        </a:dk2>
        <a:lt2>
          <a:srgbClr val="5E574E"/>
        </a:lt2>
        <a:accent1>
          <a:srgbClr val="FF6600"/>
        </a:accent1>
        <a:accent2>
          <a:srgbClr val="FFCC00"/>
        </a:accent2>
        <a:accent3>
          <a:srgbClr val="FFFFFF"/>
        </a:accent3>
        <a:accent4>
          <a:srgbClr val="000000"/>
        </a:accent4>
        <a:accent5>
          <a:srgbClr val="FFB8AA"/>
        </a:accent5>
        <a:accent6>
          <a:srgbClr val="E7B900"/>
        </a:accent6>
        <a:hlink>
          <a:srgbClr val="996633"/>
        </a:hlink>
        <a:folHlink>
          <a:srgbClr val="808000"/>
        </a:folHlink>
      </a:clrScheme>
      <a:clrMap bg1="lt1" tx1="dk1" bg2="lt2" tx2="dk2" accent1="accent1" accent2="accent2" accent3="accent3" accent4="accent4" accent5="accent5" accent6="accent6" hlink="hlink" folHlink="folHlink"/>
    </a:extraClrScheme>
    <a:extraClrScheme>
      <a:clrScheme name="Contemporary Portrait 3">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ontemporary Portrait 4">
        <a:dk1>
          <a:srgbClr val="000000"/>
        </a:dk1>
        <a:lt1>
          <a:srgbClr val="FFFFFF"/>
        </a:lt1>
        <a:dk2>
          <a:srgbClr val="800000"/>
        </a:dk2>
        <a:lt2>
          <a:srgbClr val="5E574E"/>
        </a:lt2>
        <a:accent1>
          <a:srgbClr val="FF6600"/>
        </a:accent1>
        <a:accent2>
          <a:srgbClr val="FFCC00"/>
        </a:accent2>
        <a:accent3>
          <a:srgbClr val="FFFFFF"/>
        </a:accent3>
        <a:accent4>
          <a:srgbClr val="000000"/>
        </a:accent4>
        <a:accent5>
          <a:srgbClr val="FFB8AA"/>
        </a:accent5>
        <a:accent6>
          <a:srgbClr val="E7B900"/>
        </a:accent6>
        <a:hlink>
          <a:srgbClr val="FF0000"/>
        </a:hlink>
        <a:folHlink>
          <a:srgbClr val="FFFFCC"/>
        </a:folHlink>
      </a:clrScheme>
      <a:clrMap bg1="lt1" tx1="dk1" bg2="lt2" tx2="dk2" accent1="accent1" accent2="accent2" accent3="accent3" accent4="accent4" accent5="accent5" accent6="accent6" hlink="hlink" folHlink="folHlink"/>
    </a:extraClrScheme>
    <a:extraClrScheme>
      <a:clrScheme name="Contemporary Portrait 5">
        <a:dk1>
          <a:srgbClr val="000066"/>
        </a:dk1>
        <a:lt1>
          <a:srgbClr val="FFFFFF"/>
        </a:lt1>
        <a:dk2>
          <a:srgbClr val="0000FF"/>
        </a:dk2>
        <a:lt2>
          <a:srgbClr val="000000"/>
        </a:lt2>
        <a:accent1>
          <a:srgbClr val="0066FF"/>
        </a:accent1>
        <a:accent2>
          <a:srgbClr val="33CCCC"/>
        </a:accent2>
        <a:accent3>
          <a:srgbClr val="FFFFFF"/>
        </a:accent3>
        <a:accent4>
          <a:srgbClr val="000056"/>
        </a:accent4>
        <a:accent5>
          <a:srgbClr val="AAB8FF"/>
        </a:accent5>
        <a:accent6>
          <a:srgbClr val="2DB9B9"/>
        </a:accent6>
        <a:hlink>
          <a:srgbClr val="FF00FF"/>
        </a:hlink>
        <a:folHlink>
          <a:srgbClr val="9933FF"/>
        </a:folHlink>
      </a:clrScheme>
      <a:clrMap bg1="lt1" tx1="dk1" bg2="lt2" tx2="dk2" accent1="accent1" accent2="accent2" accent3="accent3" accent4="accent4" accent5="accent5" accent6="accent6" hlink="hlink" folHlink="folHlink"/>
    </a:extraClrScheme>
    <a:extraClrScheme>
      <a:clrScheme name="Contemporary Portrait 6">
        <a:dk1>
          <a:srgbClr val="000000"/>
        </a:dk1>
        <a:lt1>
          <a:srgbClr val="FFFFFF"/>
        </a:lt1>
        <a:dk2>
          <a:srgbClr val="000066"/>
        </a:dk2>
        <a:lt2>
          <a:srgbClr val="FFCC00"/>
        </a:lt2>
        <a:accent1>
          <a:srgbClr val="0066FF"/>
        </a:accent1>
        <a:accent2>
          <a:srgbClr val="33CCCC"/>
        </a:accent2>
        <a:accent3>
          <a:srgbClr val="AAAAB8"/>
        </a:accent3>
        <a:accent4>
          <a:srgbClr val="DADADA"/>
        </a:accent4>
        <a:accent5>
          <a:srgbClr val="AAB8FF"/>
        </a:accent5>
        <a:accent6>
          <a:srgbClr val="2DB9B9"/>
        </a:accent6>
        <a:hlink>
          <a:srgbClr val="FF00FF"/>
        </a:hlink>
        <a:folHlink>
          <a:srgbClr val="9933FF"/>
        </a:folHlink>
      </a:clrScheme>
      <a:clrMap bg1="dk2" tx1="lt1" bg2="dk1" tx2="lt2" accent1="accent1" accent2="accent2" accent3="accent3" accent4="accent4" accent5="accent5" accent6="accent6" hlink="hlink" folHlink="folHlink"/>
    </a:extraClrScheme>
    <a:extraClrScheme>
      <a:clrScheme name="Contemporary Portrait 7">
        <a:dk1>
          <a:srgbClr val="5E574E"/>
        </a:dk1>
        <a:lt1>
          <a:srgbClr val="FFFFCC"/>
        </a:lt1>
        <a:dk2>
          <a:srgbClr val="800000"/>
        </a:dk2>
        <a:lt2>
          <a:srgbClr val="FFCC00"/>
        </a:lt2>
        <a:accent1>
          <a:srgbClr val="CC9900"/>
        </a:accent1>
        <a:accent2>
          <a:srgbClr val="FF6600"/>
        </a:accent2>
        <a:accent3>
          <a:srgbClr val="C0AAAA"/>
        </a:accent3>
        <a:accent4>
          <a:srgbClr val="DADAAE"/>
        </a:accent4>
        <a:accent5>
          <a:srgbClr val="E2CAAA"/>
        </a:accent5>
        <a:accent6>
          <a:srgbClr val="E75C00"/>
        </a:accent6>
        <a:hlink>
          <a:srgbClr val="FF0000"/>
        </a:hlink>
        <a:folHlink>
          <a:srgbClr val="FFFFCC"/>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Angsana New"/>
      </a:majorFont>
      <a:minorFont>
        <a:latin typeface="Arial"/>
        <a:ea typeface=""/>
        <a:cs typeface="Angsana New"/>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3_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Blue Diagonal">
      <a:majorFont>
        <a:latin typeface="Times New Roman"/>
        <a:ea typeface=""/>
        <a:cs typeface="Angsana New"/>
      </a:majorFont>
      <a:minorFont>
        <a:latin typeface="Times New Roman"/>
        <a:ea typeface=""/>
        <a:cs typeface="Angsana New"/>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h-TH" altLang="th-TH" sz="2400" b="0" i="0" u="none" strike="noStrike" cap="none" normalizeH="0" baseline="0" smtClean="0">
            <a:ln>
              <a:noFill/>
            </a:ln>
            <a:solidFill>
              <a:schemeClr val="tx1"/>
            </a:solidFill>
            <a:effectLst/>
            <a:latin typeface="Times New Roman" panose="02020603050405020304" pitchFamily="18" charset="0"/>
            <a:cs typeface="Angsana New" panose="02020603050405020304" pitchFamily="18" charset="-34"/>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h-TH" altLang="th-TH" sz="2400" b="0" i="0" u="none" strike="noStrike" cap="none" normalizeH="0" baseline="0" smtClean="0">
            <a:ln>
              <a:noFill/>
            </a:ln>
            <a:solidFill>
              <a:schemeClr val="tx1"/>
            </a:solidFill>
            <a:effectLst/>
            <a:latin typeface="Times New Roman" panose="02020603050405020304" pitchFamily="18" charset="0"/>
            <a:cs typeface="Angsana New" panose="02020603050405020304" pitchFamily="18" charset="-34"/>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เฉลียง">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themeOverride>
</file>

<file path=docProps/app.xml><?xml version="1.0" encoding="utf-8"?>
<Properties xmlns="http://schemas.openxmlformats.org/officeDocument/2006/extended-properties" xmlns:vt="http://schemas.openxmlformats.org/officeDocument/2006/docPropsVTypes">
  <TotalTime>2051</TotalTime>
  <Words>7270</Words>
  <Application>Microsoft Office PowerPoint</Application>
  <PresentationFormat>Custom</PresentationFormat>
  <Paragraphs>751</Paragraphs>
  <Slides>91</Slides>
  <Notes>1</Notes>
  <HiddenSlides>0</HiddenSlides>
  <MMClips>0</MMClips>
  <ScaleCrop>false</ScaleCrop>
  <HeadingPairs>
    <vt:vector size="4" baseType="variant">
      <vt:variant>
        <vt:lpstr>Theme</vt:lpstr>
      </vt:variant>
      <vt:variant>
        <vt:i4>17</vt:i4>
      </vt:variant>
      <vt:variant>
        <vt:lpstr>Slide Titles</vt:lpstr>
      </vt:variant>
      <vt:variant>
        <vt:i4>91</vt:i4>
      </vt:variant>
    </vt:vector>
  </HeadingPairs>
  <TitlesOfParts>
    <vt:vector size="108" baseType="lpstr">
      <vt:lpstr>1_ธีมของ Office</vt:lpstr>
      <vt:lpstr>Blue Diagonal</vt:lpstr>
      <vt:lpstr>1_Blue Diagonal</vt:lpstr>
      <vt:lpstr>2_Blue Diagonal</vt:lpstr>
      <vt:lpstr>10069045</vt:lpstr>
      <vt:lpstr>Default Design</vt:lpstr>
      <vt:lpstr>Contemporary Portrait</vt:lpstr>
      <vt:lpstr>Pixel</vt:lpstr>
      <vt:lpstr>3_Blue Diagonal</vt:lpstr>
      <vt:lpstr>ช่อ</vt:lpstr>
      <vt:lpstr>เหลี่ยมเพชร</vt:lpstr>
      <vt:lpstr>ย้อนยุค</vt:lpstr>
      <vt:lpstr>1_เหลี่ยมเพชร</vt:lpstr>
      <vt:lpstr>2_เหลี่ยมเพชร</vt:lpstr>
      <vt:lpstr>Orbit</vt:lpstr>
      <vt:lpstr>เฉลียง</vt:lpstr>
      <vt:lpstr>Office Theme</vt:lpstr>
      <vt:lpstr>เทคนิคการประเมินความรู้ความสามารถ</vt:lpstr>
      <vt:lpstr>PowerPoint Presentation</vt:lpstr>
      <vt:lpstr>วัตถุประสงค์</vt:lpstr>
      <vt:lpstr>คำอธิบาย</vt:lpstr>
      <vt:lpstr>หัวข้อบรรยาย</vt:lpstr>
      <vt:lpstr>PowerPoint Presentation</vt:lpstr>
      <vt:lpstr>PowerPoint Presentation</vt:lpstr>
      <vt:lpstr>PowerPoint Presentation</vt:lpstr>
      <vt:lpstr>PowerPoint Presentation</vt:lpstr>
      <vt:lpstr>PowerPoint Presentation</vt:lpstr>
      <vt:lpstr>เทคนิคการประเมินความรู้ความสามารถ</vt:lpstr>
      <vt:lpstr>เทคนิคการประเมินความรู้ความสามารถ หมายถึง</vt:lpstr>
      <vt:lpstr>หัวข้อบรรยาย</vt:lpstr>
      <vt:lpstr>PowerPoint Presentation</vt:lpstr>
      <vt:lpstr>PowerPoint Presentation</vt:lpstr>
      <vt:lpstr>PowerPoint Presentation</vt:lpstr>
      <vt:lpstr>เอกสารหลักฐานประกอบคำขอ(คร.18)   ตัวอย่าง(Checklist) </vt:lpstr>
      <vt:lpstr>หัวข้อบรรยาย</vt:lpstr>
      <vt:lpstr>PowerPoint Presentation</vt:lpstr>
      <vt:lpstr>PowerPoint Presentation</vt:lpstr>
      <vt:lpstr>PowerPoint Presentation</vt:lpstr>
      <vt:lpstr>เทคนิคการถามคำถาม (ต่อ)</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หัวข้อบรรยาย</vt:lpstr>
      <vt:lpstr>โมเดลภูเขาน้ำแข็ง (Iceberg  Model) </vt:lpstr>
      <vt:lpstr>PowerPoint Presentation</vt:lpstr>
      <vt:lpstr>PowerPoint Presentation</vt:lpstr>
      <vt:lpstr>PowerPoint Presentation</vt:lpstr>
      <vt:lpstr>PowerPoint Presentation</vt:lpstr>
      <vt:lpstr>หลักตามแนวคิดของแมคคลีแลนด์มีองค์ประกอบ 5 ส่วนคือ </vt:lpstr>
      <vt:lpstr>Hard Skill vs. Soft Skill</vt:lpstr>
      <vt:lpstr>ทฤษฎีจิตวิเคราะห์ของฟรอยด์</vt:lpstr>
      <vt:lpstr>ทฤษฎีจิตวิเคราะห์ของ ฟรอยด์</vt:lpstr>
      <vt:lpstr>ทฤษฎีจิตวิเคราะห์ของฟรอยด์</vt:lpstr>
      <vt:lpstr>ทฤษฎีจิตวิเคราะห์(Psychoanalytic Theory)</vt:lpstr>
      <vt:lpstr>ทฤษฎีจิตวิเคราะห์(Psychoanalytic Theory)</vt:lpstr>
      <vt:lpstr>ทฤษฎีจิตวิเคราะห์ของฟรอยด์</vt:lpstr>
      <vt:lpstr>ทฤษฎีจิตวิเคราะห์ของฟรอยด์</vt:lpstr>
      <vt:lpstr>ทฤษฎีจิตวิเคราะห์ของ ฟรอยด์</vt:lpstr>
      <vt:lpstr>ทฤษฎีจิตวิเคราะห์ของฟรอยด์</vt:lpstr>
      <vt:lpstr>ทฤษฎีจิตวิเคราะห์ของฟรอยด์</vt:lpstr>
      <vt:lpstr>ทฤษฎีจิตวิเคราะห์ของฟรอยด์</vt:lpstr>
      <vt:lpstr>ทฤษฎีจิตวิเคราะห์ของฟรอยด์</vt:lpstr>
      <vt:lpstr>ทฤษฎีจิตวิเคราะห์ของฟรอยด์</vt:lpstr>
      <vt:lpstr>ทฤษฎีจิตวิเคราะห์ของฟรอยด์</vt:lpstr>
      <vt:lpstr>การวัดพฤติกรรมด้านจิตพิสัย </vt:lpstr>
      <vt:lpstr>ลักษณะทางจิตพิสัย</vt:lpstr>
      <vt:lpstr>พฤติกรรมด้านจิตพิสัย </vt:lpstr>
      <vt:lpstr>ธรรมชาติของการวัดจิตพิสัย</vt:lpstr>
      <vt:lpstr>องค์ประกอบของพฤติกรรมจิตพิสัย</vt:lpstr>
      <vt:lpstr>หลักการวัดพฤติกรรมจิตพิสัย</vt:lpstr>
      <vt:lpstr>วิธีการและเครื่องมือที่ใช้วัดพฤติกรรมจิตพิสัย การสังเกต  (Observation) </vt:lpstr>
      <vt:lpstr>ตัวอย่างพฤติกรรมการเรียนรู้ที่สามารถวัดได้โดยการสังเกต </vt:lpstr>
      <vt:lpstr>แบบสังเกตที่มีลักษณะเป็นแบบตรวจสอบรายการ  (Checklist) </vt:lpstr>
      <vt:lpstr>แบบสังเกตที่มีลักษณะเป็นแบบมาตราส่วนประมาณค่า  (Rating  scale) </vt:lpstr>
      <vt:lpstr>แผนภูมิการมีส่วนร่วม  (Participation  Chart) </vt:lpstr>
      <vt:lpstr>การสร้างแบบบันทึกการสังเกต </vt:lpstr>
      <vt:lpstr>คุณภาพของการสังเกตและเเบบบันทึกการสังเกต </vt:lpstr>
      <vt:lpstr>วิธีการและเครื่องมือที่ใช้วัดพฤติกรรมจิตพิสัย การสัมภาษณ์ (Interview) </vt:lpstr>
      <vt:lpstr>วิธีการและเครื่องมือที่ใช้วัดพฤติกรรมจิตพิสัย การสอบถาม  (Questionnaire) </vt:lpstr>
      <vt:lpstr>วิธีการและเครื่องมือที่ใช้วัดพฤติกรรมจิตพิสัย การใช้แบบวัดเชิงสถานการณ์ </vt:lpstr>
      <vt:lpstr>ตัวอย่างการวัดค่านิยมในการเสียสละ </vt:lpstr>
      <vt:lpstr>การสร้างเครื่องมือวัดพฤติกรรมจิตพิสัย</vt:lpstr>
      <vt:lpstr>การสร้างเครื่องมือวัดพฤติกรรมจิตพิสัย</vt:lpstr>
      <vt:lpstr>การสร้างเครื่องมือวัดพฤติกรรมจิตพิสัย</vt:lpstr>
      <vt:lpstr>การตรวจสอบคุณภาพของเครื่องมือวัดพฤติกรรมจิตพิสัย ความตรง  (Validity)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เทคนิคการประเมินความรู้ความสามารถ</dc:title>
  <dc:creator>Sompong</dc:creator>
  <cp:lastModifiedBy>Haruethai</cp:lastModifiedBy>
  <cp:revision>86</cp:revision>
  <dcterms:created xsi:type="dcterms:W3CDTF">2016-02-06T03:24:22Z</dcterms:created>
  <dcterms:modified xsi:type="dcterms:W3CDTF">2016-03-17T09:53:11Z</dcterms:modified>
</cp:coreProperties>
</file>