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02" y="13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524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22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369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257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24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59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493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280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75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477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156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D6C49-B12F-4802-92AE-14F677CAE019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E149F-141C-4AC4-A327-A6054ADF37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02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276600" y="5638800"/>
            <a:ext cx="2743200" cy="9144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6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00400" y="5562600"/>
            <a:ext cx="29001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b="1" dirty="0" smtClean="0"/>
              <a:t>ศูนย์พัฒนาฝีมือแรงงานจังหวัดพังงา</a:t>
            </a:r>
            <a:endParaRPr lang="en-US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62172" y="5962710"/>
            <a:ext cx="36423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b="1" dirty="0" smtClean="0"/>
              <a:t>168 ม.6 </a:t>
            </a:r>
            <a:r>
              <a:rPr lang="en-US" sz="2000" b="1" dirty="0" smtClean="0"/>
              <a:t> </a:t>
            </a:r>
            <a:r>
              <a:rPr lang="th-TH" sz="2000" b="1" dirty="0" smtClean="0"/>
              <a:t>ต.ทับปุด </a:t>
            </a:r>
            <a:r>
              <a:rPr lang="en-US" sz="2000" b="1" dirty="0" smtClean="0"/>
              <a:t> </a:t>
            </a:r>
            <a:r>
              <a:rPr lang="th-TH" sz="2000" b="1" dirty="0" smtClean="0"/>
              <a:t>อ.ทับปุด </a:t>
            </a:r>
            <a:r>
              <a:rPr lang="en-US" sz="2000" b="1" dirty="0" smtClean="0"/>
              <a:t> </a:t>
            </a:r>
            <a:r>
              <a:rPr lang="th-TH" sz="2000" b="1" dirty="0" smtClean="0"/>
              <a:t>จ.พังงา </a:t>
            </a:r>
            <a:r>
              <a:rPr lang="en-US" sz="2000" b="1" dirty="0" smtClean="0"/>
              <a:t> </a:t>
            </a:r>
            <a:r>
              <a:rPr lang="th-TH" sz="2000" b="1" dirty="0" smtClean="0"/>
              <a:t>82120  </a:t>
            </a:r>
          </a:p>
          <a:p>
            <a:r>
              <a:rPr lang="th-TH" sz="2000" b="1" dirty="0" smtClean="0"/>
              <a:t>โทร..076-599331-4 ต่อ 113  </a:t>
            </a:r>
            <a:r>
              <a:rPr lang="en-US" sz="2000" b="1" dirty="0" smtClean="0"/>
              <a:t>Line </a:t>
            </a:r>
            <a:r>
              <a:rPr lang="en-US" sz="2000" b="1" dirty="0" err="1" smtClean="0"/>
              <a:t>Gruop</a:t>
            </a:r>
            <a:r>
              <a:rPr lang="en-US" sz="2000" b="1" dirty="0" smtClean="0"/>
              <a:t> :</a:t>
            </a:r>
            <a:endParaRPr lang="en-US" sz="2000" b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10434" r="10870" b="10434"/>
          <a:stretch/>
        </p:blipFill>
        <p:spPr bwMode="auto">
          <a:xfrm>
            <a:off x="4176712" y="5886450"/>
            <a:ext cx="790575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0491393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26</Words>
  <Application>Microsoft Office PowerPoint</Application>
  <PresentationFormat>นำเสนอทางหน้าจอ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User</cp:lastModifiedBy>
  <cp:revision>2</cp:revision>
  <cp:lastPrinted>2016-08-22T04:25:05Z</cp:lastPrinted>
  <dcterms:created xsi:type="dcterms:W3CDTF">2016-08-22T04:17:08Z</dcterms:created>
  <dcterms:modified xsi:type="dcterms:W3CDTF">2016-08-22T04:26:52Z</dcterms:modified>
</cp:coreProperties>
</file>