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146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173CB-C61F-4773-9218-F0C4DAA11823}" type="datetimeFigureOut">
              <a:rPr lang="th-TH" smtClean="0"/>
              <a:t>12/07/61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4B93E-FB22-4272-8D48-D9BEAEDECF51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173CB-C61F-4773-9218-F0C4DAA11823}" type="datetimeFigureOut">
              <a:rPr lang="th-TH" smtClean="0"/>
              <a:t>12/07/61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4B93E-FB22-4272-8D48-D9BEAEDECF51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173CB-C61F-4773-9218-F0C4DAA11823}" type="datetimeFigureOut">
              <a:rPr lang="th-TH" smtClean="0"/>
              <a:t>12/07/61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4B93E-FB22-4272-8D48-D9BEAEDECF51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173CB-C61F-4773-9218-F0C4DAA11823}" type="datetimeFigureOut">
              <a:rPr lang="th-TH" smtClean="0"/>
              <a:t>12/07/61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4B93E-FB22-4272-8D48-D9BEAEDECF51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173CB-C61F-4773-9218-F0C4DAA11823}" type="datetimeFigureOut">
              <a:rPr lang="th-TH" smtClean="0"/>
              <a:t>12/07/61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4B93E-FB22-4272-8D48-D9BEAEDECF51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173CB-C61F-4773-9218-F0C4DAA11823}" type="datetimeFigureOut">
              <a:rPr lang="th-TH" smtClean="0"/>
              <a:t>12/07/61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4B93E-FB22-4272-8D48-D9BEAEDECF51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173CB-C61F-4773-9218-F0C4DAA11823}" type="datetimeFigureOut">
              <a:rPr lang="th-TH" smtClean="0"/>
              <a:t>12/07/61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4B93E-FB22-4272-8D48-D9BEAEDECF51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173CB-C61F-4773-9218-F0C4DAA11823}" type="datetimeFigureOut">
              <a:rPr lang="th-TH" smtClean="0"/>
              <a:t>12/07/61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4B93E-FB22-4272-8D48-D9BEAEDECF51}" type="slidenum">
              <a:rPr lang="th-TH" smtClean="0"/>
              <a:t>‹#›</a:t>
            </a:fld>
            <a:endParaRPr lang="th-TH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173CB-C61F-4773-9218-F0C4DAA11823}" type="datetimeFigureOut">
              <a:rPr lang="th-TH" smtClean="0"/>
              <a:t>12/07/61</a:t>
            </a:fld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464B93E-FB22-4272-8D48-D9BEAEDECF51}" type="slidenum">
              <a:rPr lang="th-TH" smtClean="0"/>
              <a:t>‹#›</a:t>
            </a:fld>
            <a:endParaRPr lang="th-TH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173CB-C61F-4773-9218-F0C4DAA11823}" type="datetimeFigureOut">
              <a:rPr lang="th-TH" smtClean="0"/>
              <a:t>12/07/61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4B93E-FB22-4272-8D48-D9BEAEDECF51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173CB-C61F-4773-9218-F0C4DAA11823}" type="datetimeFigureOut">
              <a:rPr lang="th-TH" smtClean="0"/>
              <a:t>12/07/61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4B93E-FB22-4272-8D48-D9BEAEDECF51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A464B93E-FB22-4272-8D48-D9BEAEDECF51}" type="slidenum">
              <a:rPr lang="th-TH" smtClean="0"/>
              <a:t>‹#›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031173CB-C61F-4773-9218-F0C4DAA11823}" type="datetimeFigureOut">
              <a:rPr lang="th-TH" smtClean="0"/>
              <a:t>12/07/61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sdqa.dsd.go.th/?page_id=673" TargetMode="External"/><Relationship Id="rId2" Type="http://schemas.openxmlformats.org/officeDocument/2006/relationships/hyperlink" Target="http://sdqa.dsd.go.th/?page_id=620" TargetMode="Externa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sdqa.dsd.go.th/?page_id=857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11560" y="614293"/>
            <a:ext cx="784887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dirty="0" smtClean="0">
                <a:latin typeface="RSU" panose="02000506040000020003" pitchFamily="2" charset="-34"/>
                <a:cs typeface="RSU" panose="02000506040000020003" pitchFamily="2" charset="-34"/>
              </a:rPr>
              <a:t>โปรแกรม</a:t>
            </a:r>
            <a:r>
              <a:rPr lang="th-TH" dirty="0">
                <a:latin typeface="RSU" panose="02000506040000020003" pitchFamily="2" charset="-34"/>
                <a:cs typeface="RSU" panose="02000506040000020003" pitchFamily="2" charset="-34"/>
              </a:rPr>
              <a:t>ประเมินตนเองตามเกณฑ์ประกันคุณภาพการพัฒนาฝีมือแรงงาน </a:t>
            </a:r>
            <a:r>
              <a:rPr lang="th-TH" dirty="0" smtClean="0">
                <a:latin typeface="RSU" panose="02000506040000020003" pitchFamily="2" charset="-34"/>
                <a:cs typeface="RSU" panose="02000506040000020003" pitchFamily="2" charset="-34"/>
              </a:rPr>
              <a:t>ปี </a:t>
            </a:r>
            <a:r>
              <a:rPr lang="th-TH" dirty="0">
                <a:latin typeface="RSU" panose="02000506040000020003" pitchFamily="2" charset="-34"/>
                <a:cs typeface="RSU" panose="02000506040000020003" pitchFamily="2" charset="-34"/>
              </a:rPr>
              <a:t>2561</a:t>
            </a:r>
            <a:br>
              <a:rPr lang="th-TH" dirty="0">
                <a:latin typeface="RSU" panose="02000506040000020003" pitchFamily="2" charset="-34"/>
                <a:cs typeface="RSU" panose="02000506040000020003" pitchFamily="2" charset="-34"/>
              </a:rPr>
            </a:br>
            <a:r>
              <a:rPr lang="th-TH" dirty="0">
                <a:latin typeface="RSU" panose="02000506040000020003" pitchFamily="2" charset="-34"/>
                <a:cs typeface="RSU" panose="02000506040000020003" pitchFamily="2" charset="-34"/>
              </a:rPr>
              <a:t>โปรแกรมประเมินตนเอง 1 </a:t>
            </a:r>
            <a:r>
              <a:rPr lang="th-TH" b="1" dirty="0">
                <a:latin typeface="RSU" panose="02000506040000020003" pitchFamily="2" charset="-34"/>
                <a:cs typeface="RSU" panose="02000506040000020003" pitchFamily="2" charset="-34"/>
              </a:rPr>
              <a:t>(สำหรับสพร./สนพ./สภ.)</a:t>
            </a:r>
          </a:p>
          <a:p>
            <a:r>
              <a:rPr lang="en-US" dirty="0" smtClean="0">
                <a:latin typeface="RSU" panose="02000506040000020003" pitchFamily="2" charset="-34"/>
                <a:cs typeface="RSU" panose="02000506040000020003" pitchFamily="2" charset="-34"/>
                <a:hlinkClick r:id="rId2"/>
              </a:rPr>
              <a:t>http://sdqa.dsd.go.th/?page_id=620</a:t>
            </a:r>
            <a:endParaRPr lang="en-US" dirty="0" smtClean="0">
              <a:latin typeface="RSU" panose="02000506040000020003" pitchFamily="2" charset="-34"/>
              <a:cs typeface="RSU" panose="02000506040000020003" pitchFamily="2" charset="-34"/>
            </a:endParaRPr>
          </a:p>
          <a:p>
            <a:endParaRPr lang="th-TH" dirty="0" smtClean="0">
              <a:latin typeface="RSU" panose="02000506040000020003" pitchFamily="2" charset="-34"/>
              <a:cs typeface="RSU" panose="02000506040000020003" pitchFamily="2" charset="-34"/>
            </a:endParaRPr>
          </a:p>
          <a:p>
            <a:r>
              <a:rPr lang="th-TH" dirty="0" smtClean="0">
                <a:latin typeface="RSU" panose="02000506040000020003" pitchFamily="2" charset="-34"/>
                <a:cs typeface="RSU" panose="02000506040000020003" pitchFamily="2" charset="-34"/>
              </a:rPr>
              <a:t>โปรแกรม</a:t>
            </a:r>
            <a:r>
              <a:rPr lang="th-TH" dirty="0">
                <a:latin typeface="RSU" panose="02000506040000020003" pitchFamily="2" charset="-34"/>
                <a:cs typeface="RSU" panose="02000506040000020003" pitchFamily="2" charset="-34"/>
              </a:rPr>
              <a:t>ประเมินตนเอง 2 </a:t>
            </a:r>
            <a:r>
              <a:rPr lang="th-TH" b="1" dirty="0">
                <a:latin typeface="RSU" panose="02000506040000020003" pitchFamily="2" charset="-34"/>
                <a:cs typeface="RSU" panose="02000506040000020003" pitchFamily="2" charset="-34"/>
              </a:rPr>
              <a:t>(สำหรับ</a:t>
            </a:r>
            <a:r>
              <a:rPr lang="en-US" b="1" dirty="0">
                <a:latin typeface="RSU" panose="02000506040000020003" pitchFamily="2" charset="-34"/>
                <a:cs typeface="RSU" panose="02000506040000020003" pitchFamily="2" charset="-34"/>
              </a:rPr>
              <a:t>AHRDA</a:t>
            </a:r>
            <a:r>
              <a:rPr lang="th-TH" b="1" dirty="0">
                <a:latin typeface="RSU" panose="02000506040000020003" pitchFamily="2" charset="-34"/>
                <a:cs typeface="RSU" panose="02000506040000020003" pitchFamily="2" charset="-34"/>
              </a:rPr>
              <a:t>และสถาบันฯ</a:t>
            </a:r>
            <a:r>
              <a:rPr lang="th-TH" b="1" dirty="0" smtClean="0">
                <a:latin typeface="RSU" panose="02000506040000020003" pitchFamily="2" charset="-34"/>
                <a:cs typeface="RSU" panose="02000506040000020003" pitchFamily="2" charset="-34"/>
              </a:rPr>
              <a:t>นานาชาติ</a:t>
            </a:r>
            <a:br>
              <a:rPr lang="th-TH" b="1" dirty="0" smtClean="0">
                <a:latin typeface="RSU" panose="02000506040000020003" pitchFamily="2" charset="-34"/>
                <a:cs typeface="RSU" panose="02000506040000020003" pitchFamily="2" charset="-34"/>
              </a:rPr>
            </a:br>
            <a:r>
              <a:rPr lang="th-TH" b="1" dirty="0" smtClean="0">
                <a:latin typeface="RSU" panose="02000506040000020003" pitchFamily="2" charset="-34"/>
                <a:cs typeface="RSU" panose="02000506040000020003" pitchFamily="2" charset="-34"/>
              </a:rPr>
              <a:t>เชียง</a:t>
            </a:r>
            <a:r>
              <a:rPr lang="th-TH" b="1" dirty="0">
                <a:latin typeface="RSU" panose="02000506040000020003" pitchFamily="2" charset="-34"/>
                <a:cs typeface="RSU" panose="02000506040000020003" pitchFamily="2" charset="-34"/>
              </a:rPr>
              <a:t>แสน</a:t>
            </a:r>
            <a:r>
              <a:rPr lang="th-TH" b="1" dirty="0" smtClean="0">
                <a:latin typeface="RSU" panose="02000506040000020003" pitchFamily="2" charset="-34"/>
                <a:cs typeface="RSU" panose="02000506040000020003" pitchFamily="2" charset="-34"/>
              </a:rPr>
              <a:t>)</a:t>
            </a:r>
          </a:p>
          <a:p>
            <a:r>
              <a:rPr lang="en-US" dirty="0" smtClean="0">
                <a:latin typeface="RSU" panose="02000506040000020003" pitchFamily="2" charset="-34"/>
                <a:cs typeface="RSU" panose="02000506040000020003" pitchFamily="2" charset="-34"/>
                <a:hlinkClick r:id="rId3"/>
              </a:rPr>
              <a:t>http://sdqa.dsd.go.th/?page_id=673</a:t>
            </a:r>
            <a:endParaRPr lang="en-US" dirty="0" smtClean="0">
              <a:latin typeface="RSU" panose="02000506040000020003" pitchFamily="2" charset="-34"/>
              <a:cs typeface="RSU" panose="02000506040000020003" pitchFamily="2" charset="-34"/>
            </a:endParaRPr>
          </a:p>
          <a:p>
            <a:endParaRPr lang="en-US" dirty="0" smtClean="0">
              <a:latin typeface="RSU" panose="02000506040000020003" pitchFamily="2" charset="-34"/>
              <a:cs typeface="RSU" panose="02000506040000020003" pitchFamily="2" charset="-34"/>
            </a:endParaRPr>
          </a:p>
          <a:p>
            <a:r>
              <a:rPr lang="th-TH" dirty="0" smtClean="0">
                <a:latin typeface="RSU" panose="02000506040000020003" pitchFamily="2" charset="-34"/>
                <a:cs typeface="RSU" panose="02000506040000020003" pitchFamily="2" charset="-34"/>
              </a:rPr>
              <a:t>ที่มาเว็บไซด์การประกันคุณภาพการพัฒนาฝีมือแรงงาน </a:t>
            </a:r>
            <a:r>
              <a:rPr lang="en-US" dirty="0" smtClean="0">
                <a:latin typeface="RSU" panose="02000506040000020003" pitchFamily="2" charset="-34"/>
                <a:cs typeface="RSU" panose="02000506040000020003" pitchFamily="2" charset="-34"/>
                <a:hlinkClick r:id="rId4"/>
              </a:rPr>
              <a:t>http://sdqa.dsd.go.th/?page_id=857</a:t>
            </a:r>
            <a:r>
              <a:rPr lang="th-TH" dirty="0" smtClean="0">
                <a:latin typeface="RSU" panose="02000506040000020003" pitchFamily="2" charset="-34"/>
                <a:cs typeface="RSU" panose="02000506040000020003" pitchFamily="2" charset="-34"/>
              </a:rPr>
              <a:t> </a:t>
            </a:r>
            <a:endParaRPr lang="en-US" dirty="0">
              <a:latin typeface="RSU" panose="02000506040000020003" pitchFamily="2" charset="-34"/>
              <a:cs typeface="RSU" panose="02000506040000020003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91171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ency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8</TotalTime>
  <Words>13</Words>
  <Application>Microsoft Office PowerPoint</Application>
  <PresentationFormat>On-screen Show (4:3)</PresentationFormat>
  <Paragraphs>7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Adjacency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isystem</dc:creator>
  <cp:lastModifiedBy>isystem</cp:lastModifiedBy>
  <cp:revision>3</cp:revision>
  <dcterms:created xsi:type="dcterms:W3CDTF">2018-07-12T08:49:14Z</dcterms:created>
  <dcterms:modified xsi:type="dcterms:W3CDTF">2018-07-12T08:58:05Z</dcterms:modified>
</cp:coreProperties>
</file>