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xmlns="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xmlns="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แบบฟอร์มตามตัวชี้วัด</a:t>
              </a:r>
            </a:p>
            <a:p>
              <a:pPr lvl="0" algn="ctr"/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ความสําเร็จของการจัดทํามาตรฐานฝีมือแรงงานตามมาตรา 26 ของสถาบันพัฒนาฝีมือแรงงานและสํานักงานพัฒนาฝีมือแรงงาน และร้อยละของจำนวนการตอบแบบสอบถามความพึงพอใจในการทดสอบมาตรฐานฝีมือแรงงานตามมาตรา 26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60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15</cp:revision>
  <dcterms:created xsi:type="dcterms:W3CDTF">2019-11-01T08:14:53Z</dcterms:created>
  <dcterms:modified xsi:type="dcterms:W3CDTF">2021-11-16T07:53:23Z</dcterms:modified>
</cp:coreProperties>
</file>