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2" y="108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176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3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7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395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54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26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7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6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518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523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4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54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077" y="2819400"/>
            <a:ext cx="5877723" cy="3234801"/>
            <a:chOff x="523077" y="2690146"/>
            <a:chExt cx="5877723" cy="3234801"/>
          </a:xfrm>
        </p:grpSpPr>
        <p:sp>
          <p:nvSpPr>
            <p:cNvPr id="10" name="Rounded Rectangle 9">
              <a:extLst>
                <a:ext uri="{FF2B5EF4-FFF2-40B4-BE49-F238E27FC236}">
                  <a16:creationId xmlns="" xmlns:a16="http://schemas.microsoft.com/office/drawing/2014/main" id="{6B50EF47-E3B0-6542-8FB0-F171C5010A33}"/>
                </a:ext>
              </a:extLst>
            </p:cNvPr>
            <p:cNvSpPr/>
            <p:nvPr/>
          </p:nvSpPr>
          <p:spPr>
            <a:xfrm>
              <a:off x="611490" y="3135843"/>
              <a:ext cx="5789310" cy="2509763"/>
            </a:xfrm>
            <a:prstGeom prst="roundRect">
              <a:avLst>
                <a:gd name="adj" fmla="val 7098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279400" sx="102000" sy="102000" algn="ctr" rotWithShape="0">
                <a:schemeClr val="accent1">
                  <a:lumMod val="75000"/>
                  <a:alpha val="26000"/>
                </a:schemeClr>
              </a:outerShdw>
            </a:effectLst>
          </p:spPr>
          <p:txBody>
            <a:bodyPr vert="horz" wrap="square" lIns="68576" tIns="34289" rIns="68576" bIns="3428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="" xmlns:a16="http://schemas.microsoft.com/office/drawing/2014/main" id="{BA05D083-3A28-854B-BE19-10F92323B8F6}"/>
                </a:ext>
              </a:extLst>
            </p:cNvPr>
            <p:cNvSpPr/>
            <p:nvPr/>
          </p:nvSpPr>
          <p:spPr>
            <a:xfrm rot="5400000" flipV="1">
              <a:off x="1844538" y="1368685"/>
              <a:ext cx="3234801" cy="5877723"/>
            </a:xfrm>
            <a:prstGeom prst="parallelogram">
              <a:avLst>
                <a:gd name="adj" fmla="val 48220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="" xmlns:a16="http://schemas.microsoft.com/office/drawing/2014/main" id="{01BF2AFD-2BB0-154A-A319-DC7AFE75C2B7}"/>
                </a:ext>
              </a:extLst>
            </p:cNvPr>
            <p:cNvSpPr/>
            <p:nvPr/>
          </p:nvSpPr>
          <p:spPr>
            <a:xfrm>
              <a:off x="875852" y="3440112"/>
              <a:ext cx="5220149" cy="1925638"/>
            </a:xfrm>
            <a:prstGeom prst="roundRect">
              <a:avLst>
                <a:gd name="adj" fmla="val 4334"/>
              </a:avLst>
            </a:prstGeom>
            <a:solidFill>
              <a:schemeClr val="bg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lvl="0" algn="ctr"/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แผนประเมินความรู้ความสามารถ </a:t>
              </a:r>
              <a:endParaRPr lang="en-US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+mj-cs"/>
              </a:endParaRPr>
            </a:p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ปีงบประมาณ </a:t>
              </a:r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พ.ศ. 2565</a:t>
              </a:r>
              <a:endParaRPr lang="th-TH" sz="2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+mj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="" xmlns:a16="http://schemas.microsoft.com/office/drawing/2014/main" id="{0229CD6F-FB18-0E47-93E4-1D976B2D7ED9}"/>
                </a:ext>
              </a:extLst>
            </p:cNvPr>
            <p:cNvSpPr/>
            <p:nvPr/>
          </p:nvSpPr>
          <p:spPr>
            <a:xfrm>
              <a:off x="3288154" y="2819563"/>
              <a:ext cx="261980" cy="2838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6858000" cy="763588"/>
          </a:xfrm>
          <a:prstGeom prst="rect">
            <a:avLst/>
          </a:prstGeom>
          <a:solidFill>
            <a:srgbClr val="1F4D78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                     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คู่มือการประเมินการปฏิบัติราชการของส่วนราชการระดับหน่วยงานภายใน ประจำปีงบประมาณ พ.ศ. 25</a:t>
            </a:r>
            <a:r>
              <a:rPr kumimoji="0" lang="th-TH" sz="1400" b="1" i="0" u="none" strike="noStrike" cap="none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65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2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00" y="26141"/>
            <a:ext cx="647700" cy="6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3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24</Words>
  <Application>Microsoft Office PowerPoint</Application>
  <PresentationFormat>A4 Paper (210x297 mm)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ภาคผนวก</dc:title>
  <dc:creator>prue</dc:creator>
  <cp:lastModifiedBy>prue</cp:lastModifiedBy>
  <cp:revision>10</cp:revision>
  <dcterms:created xsi:type="dcterms:W3CDTF">2019-11-01T08:14:53Z</dcterms:created>
  <dcterms:modified xsi:type="dcterms:W3CDTF">2021-11-15T09:14:39Z</dcterms:modified>
</cp:coreProperties>
</file>