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แบบฟอร์มตามตัวชี้วัดความสำเร็จ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ของการ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ดำเนินงาน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ตาม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ระบบประกัน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คุณภาพการ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ทดสอบมาตรฐานฝีมือแรงงานแห่งชาติ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34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12</cp:revision>
  <dcterms:created xsi:type="dcterms:W3CDTF">2019-11-01T08:14:53Z</dcterms:created>
  <dcterms:modified xsi:type="dcterms:W3CDTF">2021-11-16T04:23:38Z</dcterms:modified>
</cp:coreProperties>
</file>