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8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xmlns="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xmlns="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xmlns="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แบบฟอร์มตาม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ตัวชี้วัดความสำเร็จในการสร้างการ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รับรู้</a:t>
              </a:r>
              <a:endParaRPr lang="en-US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และ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ใช้สื่อสังคมออนไลน์เพื่อการประชาสัมพันธ์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34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13</cp:revision>
  <dcterms:created xsi:type="dcterms:W3CDTF">2019-11-01T08:14:53Z</dcterms:created>
  <dcterms:modified xsi:type="dcterms:W3CDTF">2021-11-16T06:33:07Z</dcterms:modified>
</cp:coreProperties>
</file>