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51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15-Nov-21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="" xmlns:a16="http://schemas.microsoft.com/office/drawing/2014/main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="" xmlns:a16="http://schemas.microsoft.com/office/drawing/2014/main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="" xmlns:a16="http://schemas.microsoft.com/office/drawing/2014/main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>
                <a:spcAft>
                  <a:spcPts val="0"/>
                </a:spcAft>
              </a:pPr>
              <a:r>
                <a:rPr lang="th-TH" sz="40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แผนพัฒนาฝีมือแรงงาน</a:t>
              </a:r>
              <a:r>
                <a:rPr lang="th-TH" sz="40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จังหวัด </a:t>
              </a:r>
            </a:p>
            <a:p>
              <a:pPr algn="ctr">
                <a:spcAft>
                  <a:spcPts val="0"/>
                </a:spcAft>
              </a:pPr>
              <a:r>
                <a:rPr lang="th-TH" sz="40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ประจำปีงบประมาณ</a:t>
              </a:r>
              <a:r>
                <a:rPr lang="th-TH" sz="40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 </a:t>
              </a:r>
              <a:r>
                <a:rPr lang="th-TH" sz="40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พ.ศ. 2565</a:t>
              </a:r>
              <a:endParaRPr lang="en-US" sz="9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25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8</cp:revision>
  <dcterms:created xsi:type="dcterms:W3CDTF">2019-11-01T08:14:53Z</dcterms:created>
  <dcterms:modified xsi:type="dcterms:W3CDTF">2021-11-15T04:28:18Z</dcterms:modified>
</cp:coreProperties>
</file>