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ของการจัดทำ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รายงาน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การ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ประเมินผลการควบคุมภายในระดับส่วนงานย่อย </a:t>
              </a:r>
              <a:endPara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ประจำปี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งบประมาณ พ.ศ. 2565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38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2021-11-16T03:57:13Z</dcterms:modified>
</cp:coreProperties>
</file>