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45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ตามตัวชี้วัดความสำเร็จ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ของการขับเคลื่อนการส่งเสริมคุณธรรมและความโปร่งใสของกรมพัฒนาฝีมือ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แรงงาน</a:t>
              </a:r>
              <a:endParaRPr lang="en-US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35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12</cp:revision>
  <dcterms:created xsi:type="dcterms:W3CDTF">2019-11-01T08:14:53Z</dcterms:created>
  <dcterms:modified xsi:type="dcterms:W3CDTF">2021-11-16T03:55:24Z</dcterms:modified>
</cp:coreProperties>
</file>