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82" r:id="rId2"/>
    <p:sldId id="283" r:id="rId3"/>
  </p:sldIdLst>
  <p:sldSz cx="9144000" cy="6858000" type="screen4x3"/>
  <p:notesSz cx="6807200" cy="99393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65" autoAdjust="0"/>
    <p:restoredTop sz="93250" autoAdjust="0"/>
  </p:normalViewPr>
  <p:slideViewPr>
    <p:cSldViewPr>
      <p:cViewPr>
        <p:scale>
          <a:sx n="90" d="100"/>
          <a:sy n="90" d="100"/>
        </p:scale>
        <p:origin x="-7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E35F4A-9EFD-4399-9B12-2F5657616229}" type="datetimeFigureOut">
              <a:rPr lang="en-US" smtClean="0"/>
              <a:pPr/>
              <a:t>30-Oct-20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038" y="4721225"/>
            <a:ext cx="5445125" cy="4471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A57772-1CE2-4068-B2CF-71BD1FD651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278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D8E04-ADA4-4DCA-B505-166EFE5627DE}" type="datetimeFigureOut">
              <a:rPr lang="en-US" smtClean="0"/>
              <a:pPr/>
              <a:t>30-Oct-20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B6C1B-FC64-4477-84BF-CECE1967FB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275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D8E04-ADA4-4DCA-B505-166EFE5627DE}" type="datetimeFigureOut">
              <a:rPr lang="en-US" smtClean="0"/>
              <a:pPr/>
              <a:t>30-Oct-20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B6C1B-FC64-4477-84BF-CECE1967FB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011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D8E04-ADA4-4DCA-B505-166EFE5627DE}" type="datetimeFigureOut">
              <a:rPr lang="en-US" smtClean="0"/>
              <a:pPr/>
              <a:t>30-Oct-20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B6C1B-FC64-4477-84BF-CECE1967FB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723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D8E04-ADA4-4DCA-B505-166EFE5627DE}" type="datetimeFigureOut">
              <a:rPr lang="en-US" smtClean="0"/>
              <a:pPr/>
              <a:t>30-Oct-20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B6C1B-FC64-4477-84BF-CECE1967FB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450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D8E04-ADA4-4DCA-B505-166EFE5627DE}" type="datetimeFigureOut">
              <a:rPr lang="en-US" smtClean="0"/>
              <a:pPr/>
              <a:t>30-Oct-20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B6C1B-FC64-4477-84BF-CECE1967FB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3690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D8E04-ADA4-4DCA-B505-166EFE5627DE}" type="datetimeFigureOut">
              <a:rPr lang="en-US" smtClean="0"/>
              <a:pPr/>
              <a:t>30-Oct-20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B6C1B-FC64-4477-84BF-CECE1967FB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934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D8E04-ADA4-4DCA-B505-166EFE5627DE}" type="datetimeFigureOut">
              <a:rPr lang="en-US" smtClean="0"/>
              <a:pPr/>
              <a:t>30-Oct-20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B6C1B-FC64-4477-84BF-CECE1967FB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474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D8E04-ADA4-4DCA-B505-166EFE5627DE}" type="datetimeFigureOut">
              <a:rPr lang="en-US" smtClean="0"/>
              <a:pPr/>
              <a:t>30-Oct-20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B6C1B-FC64-4477-84BF-CECE1967FB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186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D8E04-ADA4-4DCA-B505-166EFE5627DE}" type="datetimeFigureOut">
              <a:rPr lang="en-US" smtClean="0"/>
              <a:pPr/>
              <a:t>30-Oct-20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B6C1B-FC64-4477-84BF-CECE1967FB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1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D8E04-ADA4-4DCA-B505-166EFE5627DE}" type="datetimeFigureOut">
              <a:rPr lang="en-US" smtClean="0"/>
              <a:pPr/>
              <a:t>30-Oct-20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B6C1B-FC64-4477-84BF-CECE1967FB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91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D8E04-ADA4-4DCA-B505-166EFE5627DE}" type="datetimeFigureOut">
              <a:rPr lang="en-US" smtClean="0"/>
              <a:pPr/>
              <a:t>30-Oct-20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B6C1B-FC64-4477-84BF-CECE1967FB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282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5D8E04-ADA4-4DCA-B505-166EFE5627DE}" type="datetimeFigureOut">
              <a:rPr lang="en-US" smtClean="0"/>
              <a:pPr/>
              <a:t>30-Oct-20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B6C1B-FC64-4477-84BF-CECE1967FB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686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1066800"/>
            <a:ext cx="9144000" cy="3657600"/>
            <a:chOff x="-61180" y="-1450769"/>
            <a:chExt cx="9144000" cy="3657600"/>
          </a:xfrm>
        </p:grpSpPr>
        <p:sp>
          <p:nvSpPr>
            <p:cNvPr id="5" name="Rectangle 4"/>
            <p:cNvSpPr/>
            <p:nvPr/>
          </p:nvSpPr>
          <p:spPr>
            <a:xfrm>
              <a:off x="-61180" y="606631"/>
              <a:ext cx="9144000" cy="1600200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 smtClean="0">
                  <a:solidFill>
                    <a:schemeClr val="tx2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ตัวชี้วัด</a:t>
              </a:r>
              <a:r>
                <a:rPr lang="th-TH" sz="2400" b="1" dirty="0">
                  <a:solidFill>
                    <a:schemeClr val="tx2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การประเมินการปฏิบัติราชการของส่วนราชการ</a:t>
              </a:r>
              <a:endParaRPr lang="en-US" sz="2400" b="1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/>
              <a:r>
                <a:rPr lang="th-TH" sz="2400" b="1" dirty="0">
                  <a:solidFill>
                    <a:schemeClr val="tx2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ระดับหน่วยงานภายในกรมพัฒนาฝีมือแรงงาน</a:t>
              </a:r>
              <a:endParaRPr lang="en-US" sz="2400" b="1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/>
              <a:r>
                <a:rPr lang="th-TH" sz="2400" b="1" dirty="0">
                  <a:solidFill>
                    <a:schemeClr val="tx2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ประจำปีงบประมาณ พ.ศ. 2564 </a:t>
              </a:r>
            </a:p>
          </p:txBody>
        </p:sp>
        <p:pic>
          <p:nvPicPr>
            <p:cNvPr id="6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592430" y="-1450769"/>
              <a:ext cx="1535500" cy="1553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76538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2590800"/>
            <a:ext cx="9144000" cy="148389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400" b="1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ตัวชี้วัดหน่วยงานส่วนกลาง</a:t>
            </a:r>
            <a:endParaRPr lang="en-US" sz="4400" b="1" dirty="0">
              <a:solidFill>
                <a:schemeClr val="tx2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4400" b="1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ที่ตั้งอยู่</a:t>
            </a:r>
            <a:r>
              <a:rPr lang="th-TH" sz="4400" b="1" dirty="0" smtClean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ในภูมิภาค</a:t>
            </a:r>
            <a:endParaRPr lang="th-TH" sz="4400" b="1" dirty="0">
              <a:solidFill>
                <a:schemeClr val="tx2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65122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2900</TotalTime>
  <Words>27</Words>
  <Application>Microsoft Office PowerPoint</Application>
  <PresentationFormat>On-screen Show (4:3)</PresentationFormat>
  <Paragraphs>5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prue</dc:creator>
  <cp:lastModifiedBy>prue</cp:lastModifiedBy>
  <cp:revision>365</cp:revision>
  <cp:lastPrinted>2020-09-02T03:47:40Z</cp:lastPrinted>
  <dcterms:created xsi:type="dcterms:W3CDTF">2020-08-25T06:31:29Z</dcterms:created>
  <dcterms:modified xsi:type="dcterms:W3CDTF">2020-10-30T11:47:37Z</dcterms:modified>
</cp:coreProperties>
</file>