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94" r:id="rId2"/>
  </p:sldIdLst>
  <p:sldSz cx="9144000" cy="6858000" type="screen4x3"/>
  <p:notesSz cx="6807200" cy="99393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065" autoAdjust="0"/>
    <p:restoredTop sz="93250" autoAdjust="0"/>
  </p:normalViewPr>
  <p:slideViewPr>
    <p:cSldViewPr>
      <p:cViewPr>
        <p:scale>
          <a:sx n="90" d="100"/>
          <a:sy n="90" d="100"/>
        </p:scale>
        <p:origin x="-30" y="21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6038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E35F4A-9EFD-4399-9B12-2F5657616229}" type="datetimeFigureOut">
              <a:rPr lang="en-US" smtClean="0"/>
              <a:pPr/>
              <a:t>29-Oct-20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1038" y="4721225"/>
            <a:ext cx="5445125" cy="44719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6038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A57772-1CE2-4068-B2CF-71BD1FD6512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278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D8E04-ADA4-4DCA-B505-166EFE5627DE}" type="datetimeFigureOut">
              <a:rPr lang="en-US" smtClean="0"/>
              <a:pPr/>
              <a:t>29-Oct-20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B6C1B-FC64-4477-84BF-CECE1967FB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0275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D8E04-ADA4-4DCA-B505-166EFE5627DE}" type="datetimeFigureOut">
              <a:rPr lang="en-US" smtClean="0"/>
              <a:pPr/>
              <a:t>29-Oct-20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B6C1B-FC64-4477-84BF-CECE1967FB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90118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D8E04-ADA4-4DCA-B505-166EFE5627DE}" type="datetimeFigureOut">
              <a:rPr lang="en-US" smtClean="0"/>
              <a:pPr/>
              <a:t>29-Oct-20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B6C1B-FC64-4477-84BF-CECE1967FB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77231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D8E04-ADA4-4DCA-B505-166EFE5627DE}" type="datetimeFigureOut">
              <a:rPr lang="en-US" smtClean="0"/>
              <a:pPr/>
              <a:t>29-Oct-20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B6C1B-FC64-4477-84BF-CECE1967FB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14507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D8E04-ADA4-4DCA-B505-166EFE5627DE}" type="datetimeFigureOut">
              <a:rPr lang="en-US" smtClean="0"/>
              <a:pPr/>
              <a:t>29-Oct-20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B6C1B-FC64-4477-84BF-CECE1967FB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63690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D8E04-ADA4-4DCA-B505-166EFE5627DE}" type="datetimeFigureOut">
              <a:rPr lang="en-US" smtClean="0"/>
              <a:pPr/>
              <a:t>29-Oct-20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B6C1B-FC64-4477-84BF-CECE1967FB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19348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D8E04-ADA4-4DCA-B505-166EFE5627DE}" type="datetimeFigureOut">
              <a:rPr lang="en-US" smtClean="0"/>
              <a:pPr/>
              <a:t>29-Oct-20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B6C1B-FC64-4477-84BF-CECE1967FB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14743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D8E04-ADA4-4DCA-B505-166EFE5627DE}" type="datetimeFigureOut">
              <a:rPr lang="en-US" smtClean="0"/>
              <a:pPr/>
              <a:t>29-Oct-20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B6C1B-FC64-4477-84BF-CECE1967FB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1866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D8E04-ADA4-4DCA-B505-166EFE5627DE}" type="datetimeFigureOut">
              <a:rPr lang="en-US" smtClean="0"/>
              <a:pPr/>
              <a:t>29-Oct-20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B6C1B-FC64-4477-84BF-CECE1967FB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913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D8E04-ADA4-4DCA-B505-166EFE5627DE}" type="datetimeFigureOut">
              <a:rPr lang="en-US" smtClean="0"/>
              <a:pPr/>
              <a:t>29-Oct-20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B6C1B-FC64-4477-84BF-CECE1967FB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4918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D8E04-ADA4-4DCA-B505-166EFE5627DE}" type="datetimeFigureOut">
              <a:rPr lang="en-US" smtClean="0"/>
              <a:pPr/>
              <a:t>29-Oct-20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B6C1B-FC64-4477-84BF-CECE1967FB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22829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5D8E04-ADA4-4DCA-B505-166EFE5627DE}" type="datetimeFigureOut">
              <a:rPr lang="en-US" smtClean="0"/>
              <a:pPr/>
              <a:t>29-Oct-20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AB6C1B-FC64-4477-84BF-CECE1967FB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686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2612855"/>
            <a:ext cx="9144000" cy="127334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400" b="1" dirty="0">
                <a:solidFill>
                  <a:schemeClr val="tx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ตัวชี้วัดหน่วยงานส่วนกลาง</a:t>
            </a:r>
          </a:p>
        </p:txBody>
      </p:sp>
    </p:spTree>
    <p:extLst>
      <p:ext uri="{BB962C8B-B14F-4D97-AF65-F5344CB8AC3E}">
        <p14:creationId xmlns:p14="http://schemas.microsoft.com/office/powerpoint/2010/main" val="22794625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2899</TotalTime>
  <Words>3</Words>
  <Application>Microsoft Office PowerPoint</Application>
  <PresentationFormat>On-screen Show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prue</dc:creator>
  <cp:lastModifiedBy>prue</cp:lastModifiedBy>
  <cp:revision>363</cp:revision>
  <cp:lastPrinted>2020-09-02T03:47:40Z</cp:lastPrinted>
  <dcterms:created xsi:type="dcterms:W3CDTF">2020-08-25T06:31:29Z</dcterms:created>
  <dcterms:modified xsi:type="dcterms:W3CDTF">2020-10-29T09:23:58Z</dcterms:modified>
</cp:coreProperties>
</file>