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275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50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369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934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474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86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9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2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011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723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D8E04-ADA4-4DCA-B505-166EFE5627DE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B6C1B-FC64-4477-84BF-CECE1967F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686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msdu.dsd@gmail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</a:t>
              </a: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273297"/>
              </p:ext>
            </p:extLst>
          </p:nvPr>
        </p:nvGraphicFramePr>
        <p:xfrm>
          <a:off x="381000" y="1397000"/>
          <a:ext cx="8610600" cy="41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defTabSz="457200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b="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defTabSz="457200"/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5703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0" y="0"/>
            <a:ext cx="9144000" cy="798097"/>
            <a:chOff x="0" y="152400"/>
            <a:chExt cx="9144000" cy="798097"/>
          </a:xfrm>
        </p:grpSpPr>
        <p:sp>
          <p:nvSpPr>
            <p:cNvPr id="14" name="Rectangle 13"/>
            <p:cNvSpPr/>
            <p:nvPr/>
          </p:nvSpPr>
          <p:spPr>
            <a:xfrm>
              <a:off x="0" y="152400"/>
              <a:ext cx="9144000" cy="79809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>
                  <a:solidFill>
                    <a:schemeClr val="tx2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ตัวชี้วัดหน่วยงานส่วนกลางที่ตั้งอยู่ในภูมิภาค</a:t>
              </a:r>
              <a:endParaRPr lang="th-TH" b="1" dirty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2373" y="212139"/>
              <a:ext cx="670780" cy="678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5" name="Rectangle 64"/>
          <p:cNvSpPr/>
          <p:nvPr/>
        </p:nvSpPr>
        <p:spPr>
          <a:xfrm>
            <a:off x="0" y="912194"/>
            <a:ext cx="9072829" cy="5964660"/>
          </a:xfrm>
          <a:prstGeom prst="rect">
            <a:avLst/>
          </a:prstGeom>
          <a:solidFill>
            <a:srgbClr val="F0E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FontTx/>
              <a:buAutoNum type="arabicPeriod"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457200">
              <a:buAutoNum type="arabicPeriod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457200"/>
            <a:endParaRPr lang="en-US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00B2C179-918B-4121-AA8E-EEEE33792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02239"/>
              </p:ext>
            </p:extLst>
          </p:nvPr>
        </p:nvGraphicFramePr>
        <p:xfrm>
          <a:off x="381000" y="1397000"/>
          <a:ext cx="8610600" cy="41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9600">
                  <a:extLst>
                    <a:ext uri="{9D8B030D-6E8A-4147-A177-3AD203B41FA5}">
                      <a16:colId xmlns="" xmlns:a16="http://schemas.microsoft.com/office/drawing/2014/main" val="360252272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70821624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4801575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353616121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843678867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71448976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165970410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9303207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74554155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515279324"/>
                    </a:ext>
                  </a:extLst>
                </a:gridCol>
              </a:tblGrid>
              <a:tr h="520700">
                <a:tc rowSpan="2">
                  <a:txBody>
                    <a:bodyPr/>
                    <a:lstStyle/>
                    <a:p>
                      <a:endParaRPr lang="th-TH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ตัวชี้วัด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ความเชื่อมโยง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04465224"/>
                  </a:ext>
                </a:extLst>
              </a:tr>
              <a:tr h="5207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1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2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3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4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5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6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7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ด้านที่ 8</a:t>
                      </a:r>
                      <a:endParaRPr lang="en-US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03760144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defTabSz="457200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19585041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b="0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4561180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494522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 defTabSz="457200"/>
                      <a:endParaRPr 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9620046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614002"/>
                  </a:ext>
                </a:extLst>
              </a:tr>
              <a:tr h="520700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12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9559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6653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458" y="2057400"/>
            <a:ext cx="9144000" cy="17124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ส่งข้อมูลตัวชี้วัดให้กลุ่มพัฒนาระบบบริหาร </a:t>
            </a:r>
          </a:p>
          <a:p>
            <a:pPr algn="ctr"/>
            <a:r>
              <a:rPr lang="th-TH" sz="28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ทาง 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e-mail : 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msdu.dsd@gmail.com</a:t>
            </a:r>
            <a:endParaRPr lang="en-US" sz="2800" b="1" dirty="0" smtClean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2800" b="1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ภายในวันที่ 3 กันยายน 2563</a:t>
            </a:r>
            <a:endParaRPr lang="th-TH" sz="2800" b="1" dirty="0">
              <a:solidFill>
                <a:schemeClr val="tx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959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83</Words>
  <Application>Microsoft Office PowerPoint</Application>
  <PresentationFormat>On-screen Show (4:3)</PresentationFormat>
  <Paragraphs>45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4</cp:revision>
  <dcterms:created xsi:type="dcterms:W3CDTF">2020-08-25T06:31:29Z</dcterms:created>
  <dcterms:modified xsi:type="dcterms:W3CDTF">2020-08-25T06:38:37Z</dcterms:modified>
</cp:coreProperties>
</file>