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3"/>
  </p:notesMasterIdLst>
  <p:sldIdLst>
    <p:sldId id="290" r:id="rId2"/>
  </p:sldIdLst>
  <p:sldSz cx="9144000" cy="6858000" type="screen4x3"/>
  <p:notesSz cx="6797675" cy="9926638"/>
  <p:defaultTextStyle>
    <a:defPPr>
      <a:defRPr lang="th-TH"/>
    </a:defPPr>
    <a:lvl1pPr marL="0" algn="l" defTabSz="914400" rtl="0" eaLnBrk="1" latinLnBrk="0" hangingPunct="1">
      <a:defRPr sz="2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2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2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2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2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2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2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2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2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ลักษณะสีปานกลาง 2 - เน้น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073A0DAA-6AF3-43AB-8588-CEC1D06C72B9}" styleName="ลักษณะสีปานกลาง 2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dk1">
              <a:tint val="20000"/>
            </a:schemeClr>
          </a:solidFill>
        </a:fill>
      </a:tcStyle>
    </a:wholeTbl>
    <a:band1H>
      <a:tcStyle>
        <a:tcBdr/>
        <a:fill>
          <a:solidFill>
            <a:schemeClr val="dk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dk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dk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dk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dk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dk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089" autoAdjust="0"/>
  </p:normalViewPr>
  <p:slideViewPr>
    <p:cSldViewPr>
      <p:cViewPr>
        <p:scale>
          <a:sx n="80" d="100"/>
          <a:sy n="80" d="100"/>
        </p:scale>
        <p:origin x="-132" y="-90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notesMaster" Target="notesMasters/notesMaster1.xml"/><Relationship Id="rId7" Type="http://schemas.openxmlformats.org/officeDocument/2006/relationships/tableStyles" Target="tableStyle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heme" Target="theme/theme1.xml"/><Relationship Id="rId5" Type="http://schemas.openxmlformats.org/officeDocument/2006/relationships/viewProps" Target="viewProps.xml"/><Relationship Id="rId4" Type="http://schemas.openxmlformats.org/officeDocument/2006/relationships/presProps" Target="pres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ตัวยึดหัวกระดาษ 1"/>
          <p:cNvSpPr>
            <a:spLocks noGrp="1"/>
          </p:cNvSpPr>
          <p:nvPr>
            <p:ph type="hdr" sz="quarter"/>
          </p:nvPr>
        </p:nvSpPr>
        <p:spPr>
          <a:xfrm>
            <a:off x="2" y="2"/>
            <a:ext cx="2945659" cy="496332"/>
          </a:xfrm>
          <a:prstGeom prst="rect">
            <a:avLst/>
          </a:prstGeom>
        </p:spPr>
        <p:txBody>
          <a:bodyPr vert="horz" lIns="91422" tIns="45710" rIns="91422" bIns="45710" rtlCol="0"/>
          <a:lstStyle>
            <a:lvl1pPr algn="l">
              <a:defRPr sz="1200"/>
            </a:lvl1pPr>
          </a:lstStyle>
          <a:p>
            <a:endParaRPr lang="th-TH"/>
          </a:p>
        </p:txBody>
      </p:sp>
      <p:sp>
        <p:nvSpPr>
          <p:cNvPr id="3" name="ตัวยึดวันที่ 2"/>
          <p:cNvSpPr>
            <a:spLocks noGrp="1"/>
          </p:cNvSpPr>
          <p:nvPr>
            <p:ph type="dt" idx="1"/>
          </p:nvPr>
        </p:nvSpPr>
        <p:spPr>
          <a:xfrm>
            <a:off x="3850445" y="2"/>
            <a:ext cx="2945659" cy="496332"/>
          </a:xfrm>
          <a:prstGeom prst="rect">
            <a:avLst/>
          </a:prstGeom>
        </p:spPr>
        <p:txBody>
          <a:bodyPr vert="horz" lIns="91422" tIns="45710" rIns="91422" bIns="45710" rtlCol="0"/>
          <a:lstStyle>
            <a:lvl1pPr algn="r">
              <a:defRPr sz="1200"/>
            </a:lvl1pPr>
          </a:lstStyle>
          <a:p>
            <a:fld id="{AD1449BE-342F-4568-9233-221822C6D108}" type="datetimeFigureOut">
              <a:rPr lang="th-TH" smtClean="0"/>
              <a:pPr/>
              <a:t>17/08/63</a:t>
            </a:fld>
            <a:endParaRPr lang="th-TH"/>
          </a:p>
        </p:txBody>
      </p:sp>
      <p:sp>
        <p:nvSpPr>
          <p:cNvPr id="4" name="ตัวยึดรูปบนภาพนิ่ง 3"/>
          <p:cNvSpPr>
            <a:spLocks noGrp="1" noRot="1" noChangeAspect="1"/>
          </p:cNvSpPr>
          <p:nvPr>
            <p:ph type="sldImg" idx="2"/>
          </p:nvPr>
        </p:nvSpPr>
        <p:spPr>
          <a:xfrm>
            <a:off x="917575" y="744538"/>
            <a:ext cx="4962525" cy="3722687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22" tIns="45710" rIns="91422" bIns="45710" rtlCol="0" anchor="ctr"/>
          <a:lstStyle/>
          <a:p>
            <a:endParaRPr lang="th-TH"/>
          </a:p>
        </p:txBody>
      </p:sp>
      <p:sp>
        <p:nvSpPr>
          <p:cNvPr id="5" name="ตัวยึดบันทึกย่อ 4"/>
          <p:cNvSpPr>
            <a:spLocks noGrp="1"/>
          </p:cNvSpPr>
          <p:nvPr>
            <p:ph type="body" sz="quarter" idx="3"/>
          </p:nvPr>
        </p:nvSpPr>
        <p:spPr>
          <a:xfrm>
            <a:off x="679768" y="4715155"/>
            <a:ext cx="5438140" cy="4466987"/>
          </a:xfrm>
          <a:prstGeom prst="rect">
            <a:avLst/>
          </a:prstGeom>
        </p:spPr>
        <p:txBody>
          <a:bodyPr vert="horz" lIns="91422" tIns="45710" rIns="91422" bIns="45710" rtlCol="0">
            <a:normAutofit/>
          </a:bodyPr>
          <a:lstStyle/>
          <a:p>
            <a:pPr lvl="0"/>
            <a:r>
              <a:rPr lang="th-TH" smtClean="0"/>
              <a:t>คลิกเพื่อแก้ไขลักษณะของข้อความต้นแบบ</a:t>
            </a:r>
          </a:p>
          <a:p>
            <a:pPr lvl="1"/>
            <a:r>
              <a:rPr lang="th-TH" smtClean="0"/>
              <a:t>ระดับที่สอง</a:t>
            </a:r>
          </a:p>
          <a:p>
            <a:pPr lvl="2"/>
            <a:r>
              <a:rPr lang="th-TH" smtClean="0"/>
              <a:t>ระดับที่สาม</a:t>
            </a:r>
          </a:p>
          <a:p>
            <a:pPr lvl="3"/>
            <a:r>
              <a:rPr lang="th-TH" smtClean="0"/>
              <a:t>ระดับที่สี่</a:t>
            </a:r>
          </a:p>
          <a:p>
            <a:pPr lvl="4"/>
            <a:r>
              <a:rPr lang="th-TH" smtClean="0"/>
              <a:t>ระดับที่ห้า</a:t>
            </a:r>
            <a:endParaRPr lang="th-TH"/>
          </a:p>
        </p:txBody>
      </p:sp>
      <p:sp>
        <p:nvSpPr>
          <p:cNvPr id="6" name="ตัวยึดท้ายกระดาษ 5"/>
          <p:cNvSpPr>
            <a:spLocks noGrp="1"/>
          </p:cNvSpPr>
          <p:nvPr>
            <p:ph type="ftr" sz="quarter" idx="4"/>
          </p:nvPr>
        </p:nvSpPr>
        <p:spPr>
          <a:xfrm>
            <a:off x="2" y="9428585"/>
            <a:ext cx="2945659" cy="496332"/>
          </a:xfrm>
          <a:prstGeom prst="rect">
            <a:avLst/>
          </a:prstGeom>
        </p:spPr>
        <p:txBody>
          <a:bodyPr vert="horz" lIns="91422" tIns="45710" rIns="91422" bIns="45710" rtlCol="0" anchor="b"/>
          <a:lstStyle>
            <a:lvl1pPr algn="l">
              <a:defRPr sz="1200"/>
            </a:lvl1pPr>
          </a:lstStyle>
          <a:p>
            <a:endParaRPr lang="th-TH"/>
          </a:p>
        </p:txBody>
      </p:sp>
      <p:sp>
        <p:nvSpPr>
          <p:cNvPr id="7" name="ตัวยึดหมายเลขภาพนิ่ง 6"/>
          <p:cNvSpPr>
            <a:spLocks noGrp="1"/>
          </p:cNvSpPr>
          <p:nvPr>
            <p:ph type="sldNum" sz="quarter" idx="5"/>
          </p:nvPr>
        </p:nvSpPr>
        <p:spPr>
          <a:xfrm>
            <a:off x="3850445" y="9428585"/>
            <a:ext cx="2945659" cy="496332"/>
          </a:xfrm>
          <a:prstGeom prst="rect">
            <a:avLst/>
          </a:prstGeom>
        </p:spPr>
        <p:txBody>
          <a:bodyPr vert="horz" lIns="91422" tIns="45710" rIns="91422" bIns="45710" rtlCol="0" anchor="b"/>
          <a:lstStyle>
            <a:lvl1pPr algn="r">
              <a:defRPr sz="1200"/>
            </a:lvl1pPr>
          </a:lstStyle>
          <a:p>
            <a:fld id="{BA856317-C64D-4C36-A668-CD62982F90B5}" type="slidenum">
              <a:rPr lang="th-TH" smtClean="0"/>
              <a:pPr/>
              <a:t>‹#›</a:t>
            </a:fld>
            <a:endParaRPr lang="th-TH"/>
          </a:p>
        </p:txBody>
      </p:sp>
    </p:spTree>
    <p:extLst>
      <p:ext uri="{BB962C8B-B14F-4D97-AF65-F5344CB8AC3E}">
        <p14:creationId xmlns:p14="http://schemas.microsoft.com/office/powerpoint/2010/main" val="2005432301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ภาพนิ่งชื่อเรื่อ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ชื่อเรื่อง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th-TH" smtClean="0"/>
              <a:t>คลิกเพื่อแก้ไขลักษณะชื่อเรื่องต้นแบบ</a:t>
            </a:r>
            <a:endParaRPr lang="th-TH"/>
          </a:p>
        </p:txBody>
      </p:sp>
      <p:sp>
        <p:nvSpPr>
          <p:cNvPr id="3" name="ชื่อเรื่องรอง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th-TH" smtClean="0"/>
              <a:t>คลิกเพื่อแก้ไขลักษณะชื่อเรื่องรองต้นแบบ</a:t>
            </a:r>
            <a:endParaRPr lang="th-TH"/>
          </a:p>
        </p:txBody>
      </p:sp>
      <p:sp>
        <p:nvSpPr>
          <p:cNvPr id="4" name="ตัวยึดวันที่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233CDF9-0BB0-4A62-A7DE-D1A1D9BB2724}" type="datetimeFigureOut">
              <a:rPr lang="th-TH" smtClean="0"/>
              <a:pPr/>
              <a:t>17/08/63</a:t>
            </a:fld>
            <a:endParaRPr lang="th-TH"/>
          </a:p>
        </p:txBody>
      </p:sp>
      <p:sp>
        <p:nvSpPr>
          <p:cNvPr id="5" name="ตัวยึดท้ายกระดา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h-TH"/>
          </a:p>
        </p:txBody>
      </p:sp>
      <p:sp>
        <p:nvSpPr>
          <p:cNvPr id="6" name="ตัวยึดหมายเลขภาพนิ่ง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2257F86-961D-4E75-9769-1C219964F853}" type="slidenum">
              <a:rPr lang="th-TH" smtClean="0"/>
              <a:pPr/>
              <a:t>‹#›</a:t>
            </a:fld>
            <a:endParaRPr lang="th-TH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ชื่อเรื่องและเนื้อหา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ชื่อเรื่อง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th-TH" smtClean="0"/>
              <a:t>คลิกเพื่อแก้ไขลักษณะชื่อเรื่องต้นแบบ</a:t>
            </a:r>
            <a:endParaRPr lang="th-TH"/>
          </a:p>
        </p:txBody>
      </p:sp>
      <p:sp>
        <p:nvSpPr>
          <p:cNvPr id="3" name="ตัวยึดเนื้อหา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th-TH" smtClean="0"/>
              <a:t>คลิกเพื่อแก้ไขลักษณะของข้อความต้นแบบ</a:t>
            </a:r>
          </a:p>
          <a:p>
            <a:pPr lvl="1"/>
            <a:r>
              <a:rPr lang="th-TH" smtClean="0"/>
              <a:t>ระดับที่สอง</a:t>
            </a:r>
          </a:p>
          <a:p>
            <a:pPr lvl="2"/>
            <a:r>
              <a:rPr lang="th-TH" smtClean="0"/>
              <a:t>ระดับที่สาม</a:t>
            </a:r>
          </a:p>
          <a:p>
            <a:pPr lvl="3"/>
            <a:r>
              <a:rPr lang="th-TH" smtClean="0"/>
              <a:t>ระดับที่สี่</a:t>
            </a:r>
          </a:p>
          <a:p>
            <a:pPr lvl="4"/>
            <a:r>
              <a:rPr lang="th-TH" smtClean="0"/>
              <a:t>ระดับที่ห้า</a:t>
            </a:r>
            <a:endParaRPr lang="th-TH"/>
          </a:p>
        </p:txBody>
      </p:sp>
      <p:sp>
        <p:nvSpPr>
          <p:cNvPr id="4" name="ตัวยึดวันที่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233CDF9-0BB0-4A62-A7DE-D1A1D9BB2724}" type="datetimeFigureOut">
              <a:rPr lang="th-TH" smtClean="0"/>
              <a:pPr/>
              <a:t>17/08/63</a:t>
            </a:fld>
            <a:endParaRPr lang="th-TH"/>
          </a:p>
        </p:txBody>
      </p:sp>
      <p:sp>
        <p:nvSpPr>
          <p:cNvPr id="5" name="ตัวยึดท้ายกระดา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h-TH"/>
          </a:p>
        </p:txBody>
      </p:sp>
      <p:sp>
        <p:nvSpPr>
          <p:cNvPr id="6" name="ตัวยึดหมายเลขภาพนิ่ง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2257F86-961D-4E75-9769-1C219964F853}" type="slidenum">
              <a:rPr lang="th-TH" smtClean="0"/>
              <a:pPr/>
              <a:t>‹#›</a:t>
            </a:fld>
            <a:endParaRPr lang="th-TH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ส่วนหัวของส่วน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ชื่อเรื่อง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th-TH" smtClean="0"/>
              <a:t>คลิกเพื่อแก้ไขลักษณะชื่อเรื่องต้นแบบ</a:t>
            </a:r>
            <a:endParaRPr lang="th-TH"/>
          </a:p>
        </p:txBody>
      </p:sp>
      <p:sp>
        <p:nvSpPr>
          <p:cNvPr id="3" name="ตัวยึดข้อความ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th-TH" smtClean="0"/>
              <a:t>คลิกเพื่อแก้ไขลักษณะของข้อความต้นแบบ</a:t>
            </a:r>
          </a:p>
        </p:txBody>
      </p:sp>
      <p:sp>
        <p:nvSpPr>
          <p:cNvPr id="4" name="ตัวยึดวันที่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233CDF9-0BB0-4A62-A7DE-D1A1D9BB2724}" type="datetimeFigureOut">
              <a:rPr lang="th-TH" smtClean="0"/>
              <a:pPr/>
              <a:t>17/08/63</a:t>
            </a:fld>
            <a:endParaRPr lang="th-TH"/>
          </a:p>
        </p:txBody>
      </p:sp>
      <p:sp>
        <p:nvSpPr>
          <p:cNvPr id="5" name="ตัวยึดท้ายกระดา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h-TH"/>
          </a:p>
        </p:txBody>
      </p:sp>
      <p:sp>
        <p:nvSpPr>
          <p:cNvPr id="6" name="ตัวยึดหมายเลขภาพนิ่ง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2257F86-961D-4E75-9769-1C219964F853}" type="slidenum">
              <a:rPr lang="th-TH" smtClean="0"/>
              <a:pPr/>
              <a:t>‹#›</a:t>
            </a:fld>
            <a:endParaRPr lang="th-TH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เนื้อหา 2 ส่วน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ชื่อเรื่อง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th-TH" smtClean="0"/>
              <a:t>คลิกเพื่อแก้ไขลักษณะชื่อเรื่องต้นแบบ</a:t>
            </a:r>
            <a:endParaRPr lang="th-TH"/>
          </a:p>
        </p:txBody>
      </p:sp>
      <p:sp>
        <p:nvSpPr>
          <p:cNvPr id="3" name="ตัวยึดเนื้อหา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th-TH" smtClean="0"/>
              <a:t>คลิกเพื่อแก้ไขลักษณะของข้อความต้นแบบ</a:t>
            </a:r>
          </a:p>
          <a:p>
            <a:pPr lvl="1"/>
            <a:r>
              <a:rPr lang="th-TH" smtClean="0"/>
              <a:t>ระดับที่สอง</a:t>
            </a:r>
          </a:p>
          <a:p>
            <a:pPr lvl="2"/>
            <a:r>
              <a:rPr lang="th-TH" smtClean="0"/>
              <a:t>ระดับที่สาม</a:t>
            </a:r>
          </a:p>
          <a:p>
            <a:pPr lvl="3"/>
            <a:r>
              <a:rPr lang="th-TH" smtClean="0"/>
              <a:t>ระดับที่สี่</a:t>
            </a:r>
          </a:p>
          <a:p>
            <a:pPr lvl="4"/>
            <a:r>
              <a:rPr lang="th-TH" smtClean="0"/>
              <a:t>ระดับที่ห้า</a:t>
            </a:r>
            <a:endParaRPr lang="th-TH"/>
          </a:p>
        </p:txBody>
      </p:sp>
      <p:sp>
        <p:nvSpPr>
          <p:cNvPr id="4" name="ตัวยึดเนื้อหา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th-TH" smtClean="0"/>
              <a:t>คลิกเพื่อแก้ไขลักษณะของข้อความต้นแบบ</a:t>
            </a:r>
          </a:p>
          <a:p>
            <a:pPr lvl="1"/>
            <a:r>
              <a:rPr lang="th-TH" smtClean="0"/>
              <a:t>ระดับที่สอง</a:t>
            </a:r>
          </a:p>
          <a:p>
            <a:pPr lvl="2"/>
            <a:r>
              <a:rPr lang="th-TH" smtClean="0"/>
              <a:t>ระดับที่สาม</a:t>
            </a:r>
          </a:p>
          <a:p>
            <a:pPr lvl="3"/>
            <a:r>
              <a:rPr lang="th-TH" smtClean="0"/>
              <a:t>ระดับที่สี่</a:t>
            </a:r>
          </a:p>
          <a:p>
            <a:pPr lvl="4"/>
            <a:r>
              <a:rPr lang="th-TH" smtClean="0"/>
              <a:t>ระดับที่ห้า</a:t>
            </a:r>
            <a:endParaRPr lang="th-TH"/>
          </a:p>
        </p:txBody>
      </p:sp>
      <p:sp>
        <p:nvSpPr>
          <p:cNvPr id="5" name="ตัวยึดวันที่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233CDF9-0BB0-4A62-A7DE-D1A1D9BB2724}" type="datetimeFigureOut">
              <a:rPr lang="th-TH" smtClean="0"/>
              <a:pPr/>
              <a:t>17/08/63</a:t>
            </a:fld>
            <a:endParaRPr lang="th-TH"/>
          </a:p>
        </p:txBody>
      </p:sp>
      <p:sp>
        <p:nvSpPr>
          <p:cNvPr id="6" name="ตัวยึดท้ายกระดาษ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h-TH"/>
          </a:p>
        </p:txBody>
      </p:sp>
      <p:sp>
        <p:nvSpPr>
          <p:cNvPr id="7" name="ตัวยึดหมายเลขภาพนิ่ง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2257F86-961D-4E75-9769-1C219964F853}" type="slidenum">
              <a:rPr lang="th-TH" smtClean="0"/>
              <a:pPr/>
              <a:t>‹#›</a:t>
            </a:fld>
            <a:endParaRPr lang="th-TH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การเปรียบเทียบ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ชื่อเรื่อง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th-TH" smtClean="0"/>
              <a:t>คลิกเพื่อแก้ไขลักษณะชื่อเรื่องต้นแบบ</a:t>
            </a:r>
            <a:endParaRPr lang="th-TH"/>
          </a:p>
        </p:txBody>
      </p:sp>
      <p:sp>
        <p:nvSpPr>
          <p:cNvPr id="3" name="ตัวยึดข้อความ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th-TH" smtClean="0"/>
              <a:t>คลิกเพื่อแก้ไขลักษณะของข้อความต้นแบบ</a:t>
            </a:r>
          </a:p>
        </p:txBody>
      </p:sp>
      <p:sp>
        <p:nvSpPr>
          <p:cNvPr id="4" name="ตัวยึดเนื้อหา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th-TH" smtClean="0"/>
              <a:t>คลิกเพื่อแก้ไขลักษณะของข้อความต้นแบบ</a:t>
            </a:r>
          </a:p>
          <a:p>
            <a:pPr lvl="1"/>
            <a:r>
              <a:rPr lang="th-TH" smtClean="0"/>
              <a:t>ระดับที่สอง</a:t>
            </a:r>
          </a:p>
          <a:p>
            <a:pPr lvl="2"/>
            <a:r>
              <a:rPr lang="th-TH" smtClean="0"/>
              <a:t>ระดับที่สาม</a:t>
            </a:r>
          </a:p>
          <a:p>
            <a:pPr lvl="3"/>
            <a:r>
              <a:rPr lang="th-TH" smtClean="0"/>
              <a:t>ระดับที่สี่</a:t>
            </a:r>
          </a:p>
          <a:p>
            <a:pPr lvl="4"/>
            <a:r>
              <a:rPr lang="th-TH" smtClean="0"/>
              <a:t>ระดับที่ห้า</a:t>
            </a:r>
            <a:endParaRPr lang="th-TH"/>
          </a:p>
        </p:txBody>
      </p:sp>
      <p:sp>
        <p:nvSpPr>
          <p:cNvPr id="5" name="ตัวยึดข้อความ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th-TH" smtClean="0"/>
              <a:t>คลิกเพื่อแก้ไขลักษณะของข้อความต้นแบบ</a:t>
            </a:r>
          </a:p>
        </p:txBody>
      </p:sp>
      <p:sp>
        <p:nvSpPr>
          <p:cNvPr id="6" name="ตัวยึดเนื้อหา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th-TH" smtClean="0"/>
              <a:t>คลิกเพื่อแก้ไขลักษณะของข้อความต้นแบบ</a:t>
            </a:r>
          </a:p>
          <a:p>
            <a:pPr lvl="1"/>
            <a:r>
              <a:rPr lang="th-TH" smtClean="0"/>
              <a:t>ระดับที่สอง</a:t>
            </a:r>
          </a:p>
          <a:p>
            <a:pPr lvl="2"/>
            <a:r>
              <a:rPr lang="th-TH" smtClean="0"/>
              <a:t>ระดับที่สาม</a:t>
            </a:r>
          </a:p>
          <a:p>
            <a:pPr lvl="3"/>
            <a:r>
              <a:rPr lang="th-TH" smtClean="0"/>
              <a:t>ระดับที่สี่</a:t>
            </a:r>
          </a:p>
          <a:p>
            <a:pPr lvl="4"/>
            <a:r>
              <a:rPr lang="th-TH" smtClean="0"/>
              <a:t>ระดับที่ห้า</a:t>
            </a:r>
            <a:endParaRPr lang="th-TH"/>
          </a:p>
        </p:txBody>
      </p:sp>
      <p:sp>
        <p:nvSpPr>
          <p:cNvPr id="7" name="ตัวยึดวันที่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233CDF9-0BB0-4A62-A7DE-D1A1D9BB2724}" type="datetimeFigureOut">
              <a:rPr lang="th-TH" smtClean="0"/>
              <a:pPr/>
              <a:t>17/08/63</a:t>
            </a:fld>
            <a:endParaRPr lang="th-TH"/>
          </a:p>
        </p:txBody>
      </p:sp>
      <p:sp>
        <p:nvSpPr>
          <p:cNvPr id="8" name="ตัวยึดท้ายกระดาษ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h-TH"/>
          </a:p>
        </p:txBody>
      </p:sp>
      <p:sp>
        <p:nvSpPr>
          <p:cNvPr id="9" name="ตัวยึดหมายเลขภาพนิ่ง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2257F86-961D-4E75-9769-1C219964F853}" type="slidenum">
              <a:rPr lang="th-TH" smtClean="0"/>
              <a:pPr/>
              <a:t>‹#›</a:t>
            </a:fld>
            <a:endParaRPr lang="th-TH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เฉพาะชื่อเรื่อ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ชื่อเรื่อง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th-TH" smtClean="0"/>
              <a:t>คลิกเพื่อแก้ไขลักษณะชื่อเรื่องต้นแบบ</a:t>
            </a:r>
            <a:endParaRPr lang="th-TH"/>
          </a:p>
        </p:txBody>
      </p:sp>
      <p:sp>
        <p:nvSpPr>
          <p:cNvPr id="3" name="ตัวยึดวันที่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233CDF9-0BB0-4A62-A7DE-D1A1D9BB2724}" type="datetimeFigureOut">
              <a:rPr lang="th-TH" smtClean="0"/>
              <a:pPr/>
              <a:t>17/08/63</a:t>
            </a:fld>
            <a:endParaRPr lang="th-TH"/>
          </a:p>
        </p:txBody>
      </p:sp>
      <p:sp>
        <p:nvSpPr>
          <p:cNvPr id="4" name="ตัวยึดท้ายกระดาษ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h-TH"/>
          </a:p>
        </p:txBody>
      </p:sp>
      <p:sp>
        <p:nvSpPr>
          <p:cNvPr id="5" name="ตัวยึดหมายเลขภาพนิ่ง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2257F86-961D-4E75-9769-1C219964F853}" type="slidenum">
              <a:rPr lang="th-TH" smtClean="0"/>
              <a:pPr/>
              <a:t>‹#›</a:t>
            </a:fld>
            <a:endParaRPr lang="th-TH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ว่างเปล่า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ตัวยึดวันที่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233CDF9-0BB0-4A62-A7DE-D1A1D9BB2724}" type="datetimeFigureOut">
              <a:rPr lang="th-TH" smtClean="0"/>
              <a:pPr/>
              <a:t>17/08/63</a:t>
            </a:fld>
            <a:endParaRPr lang="th-TH"/>
          </a:p>
        </p:txBody>
      </p:sp>
      <p:sp>
        <p:nvSpPr>
          <p:cNvPr id="3" name="ตัวยึดท้ายกระดาษ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h-TH"/>
          </a:p>
        </p:txBody>
      </p:sp>
      <p:sp>
        <p:nvSpPr>
          <p:cNvPr id="4" name="ตัวยึดหมายเลขภาพนิ่ง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2257F86-961D-4E75-9769-1C219964F853}" type="slidenum">
              <a:rPr lang="th-TH" smtClean="0"/>
              <a:pPr/>
              <a:t>‹#›</a:t>
            </a:fld>
            <a:endParaRPr lang="th-TH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เนื้อหาพร้อมคำอธิบายภาพ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ชื่อเรื่อง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th-TH" smtClean="0"/>
              <a:t>คลิกเพื่อแก้ไขลักษณะชื่อเรื่องต้นแบบ</a:t>
            </a:r>
            <a:endParaRPr lang="th-TH"/>
          </a:p>
        </p:txBody>
      </p:sp>
      <p:sp>
        <p:nvSpPr>
          <p:cNvPr id="3" name="ตัวยึดเนื้อหา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th-TH" smtClean="0"/>
              <a:t>คลิกเพื่อแก้ไขลักษณะของข้อความต้นแบบ</a:t>
            </a:r>
          </a:p>
          <a:p>
            <a:pPr lvl="1"/>
            <a:r>
              <a:rPr lang="th-TH" smtClean="0"/>
              <a:t>ระดับที่สอง</a:t>
            </a:r>
          </a:p>
          <a:p>
            <a:pPr lvl="2"/>
            <a:r>
              <a:rPr lang="th-TH" smtClean="0"/>
              <a:t>ระดับที่สาม</a:t>
            </a:r>
          </a:p>
          <a:p>
            <a:pPr lvl="3"/>
            <a:r>
              <a:rPr lang="th-TH" smtClean="0"/>
              <a:t>ระดับที่สี่</a:t>
            </a:r>
          </a:p>
          <a:p>
            <a:pPr lvl="4"/>
            <a:r>
              <a:rPr lang="th-TH" smtClean="0"/>
              <a:t>ระดับที่ห้า</a:t>
            </a:r>
            <a:endParaRPr lang="th-TH"/>
          </a:p>
        </p:txBody>
      </p:sp>
      <p:sp>
        <p:nvSpPr>
          <p:cNvPr id="4" name="ตัวยึดข้อความ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th-TH" smtClean="0"/>
              <a:t>คลิกเพื่อแก้ไขลักษณะของข้อความต้นแบบ</a:t>
            </a:r>
          </a:p>
        </p:txBody>
      </p:sp>
      <p:sp>
        <p:nvSpPr>
          <p:cNvPr id="5" name="ตัวยึดวันที่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233CDF9-0BB0-4A62-A7DE-D1A1D9BB2724}" type="datetimeFigureOut">
              <a:rPr lang="th-TH" smtClean="0"/>
              <a:pPr/>
              <a:t>17/08/63</a:t>
            </a:fld>
            <a:endParaRPr lang="th-TH"/>
          </a:p>
        </p:txBody>
      </p:sp>
      <p:sp>
        <p:nvSpPr>
          <p:cNvPr id="6" name="ตัวยึดท้ายกระดาษ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h-TH"/>
          </a:p>
        </p:txBody>
      </p:sp>
      <p:sp>
        <p:nvSpPr>
          <p:cNvPr id="7" name="ตัวยึดหมายเลขภาพนิ่ง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2257F86-961D-4E75-9769-1C219964F853}" type="slidenum">
              <a:rPr lang="th-TH" smtClean="0"/>
              <a:pPr/>
              <a:t>‹#›</a:t>
            </a:fld>
            <a:endParaRPr lang="th-TH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รูปภาพพร้อมคำอธิบายภาพ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ชื่อเรื่อง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th-TH" smtClean="0"/>
              <a:t>คลิกเพื่อแก้ไขลักษณะชื่อเรื่องต้นแบบ</a:t>
            </a:r>
            <a:endParaRPr lang="th-TH"/>
          </a:p>
        </p:txBody>
      </p:sp>
      <p:sp>
        <p:nvSpPr>
          <p:cNvPr id="3" name="ตัวยึดรูปภาพ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th-TH"/>
          </a:p>
        </p:txBody>
      </p:sp>
      <p:sp>
        <p:nvSpPr>
          <p:cNvPr id="4" name="ตัวยึดข้อความ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th-TH" smtClean="0"/>
              <a:t>คลิกเพื่อแก้ไขลักษณะของข้อความต้นแบบ</a:t>
            </a:r>
          </a:p>
        </p:txBody>
      </p:sp>
      <p:sp>
        <p:nvSpPr>
          <p:cNvPr id="5" name="ตัวยึดวันที่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233CDF9-0BB0-4A62-A7DE-D1A1D9BB2724}" type="datetimeFigureOut">
              <a:rPr lang="th-TH" smtClean="0"/>
              <a:pPr/>
              <a:t>17/08/63</a:t>
            </a:fld>
            <a:endParaRPr lang="th-TH"/>
          </a:p>
        </p:txBody>
      </p:sp>
      <p:sp>
        <p:nvSpPr>
          <p:cNvPr id="6" name="ตัวยึดท้ายกระดาษ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h-TH"/>
          </a:p>
        </p:txBody>
      </p:sp>
      <p:sp>
        <p:nvSpPr>
          <p:cNvPr id="7" name="ตัวยึดหมายเลขภาพนิ่ง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2257F86-961D-4E75-9769-1C219964F853}" type="slidenum">
              <a:rPr lang="th-TH" smtClean="0"/>
              <a:pPr/>
              <a:t>‹#›</a:t>
            </a:fld>
            <a:endParaRPr lang="th-TH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ชื่อเรื่องและข้อความแนวตั้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ชื่อเรื่อง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th-TH" smtClean="0"/>
              <a:t>คลิกเพื่อแก้ไขลักษณะชื่อเรื่องต้นแบบ</a:t>
            </a:r>
            <a:endParaRPr lang="th-TH"/>
          </a:p>
        </p:txBody>
      </p:sp>
      <p:sp>
        <p:nvSpPr>
          <p:cNvPr id="3" name="ตัวยึดข้อความแนวตั้ง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th-TH" smtClean="0"/>
              <a:t>คลิกเพื่อแก้ไขลักษณะของข้อความต้นแบบ</a:t>
            </a:r>
          </a:p>
          <a:p>
            <a:pPr lvl="1"/>
            <a:r>
              <a:rPr lang="th-TH" smtClean="0"/>
              <a:t>ระดับที่สอง</a:t>
            </a:r>
          </a:p>
          <a:p>
            <a:pPr lvl="2"/>
            <a:r>
              <a:rPr lang="th-TH" smtClean="0"/>
              <a:t>ระดับที่สาม</a:t>
            </a:r>
          </a:p>
          <a:p>
            <a:pPr lvl="3"/>
            <a:r>
              <a:rPr lang="th-TH" smtClean="0"/>
              <a:t>ระดับที่สี่</a:t>
            </a:r>
          </a:p>
          <a:p>
            <a:pPr lvl="4"/>
            <a:r>
              <a:rPr lang="th-TH" smtClean="0"/>
              <a:t>ระดับที่ห้า</a:t>
            </a:r>
            <a:endParaRPr lang="th-TH"/>
          </a:p>
        </p:txBody>
      </p:sp>
      <p:sp>
        <p:nvSpPr>
          <p:cNvPr id="4" name="ตัวยึดวันที่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233CDF9-0BB0-4A62-A7DE-D1A1D9BB2724}" type="datetimeFigureOut">
              <a:rPr lang="th-TH" smtClean="0"/>
              <a:pPr/>
              <a:t>17/08/63</a:t>
            </a:fld>
            <a:endParaRPr lang="th-TH"/>
          </a:p>
        </p:txBody>
      </p:sp>
      <p:sp>
        <p:nvSpPr>
          <p:cNvPr id="5" name="ตัวยึดท้ายกระดา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h-TH"/>
          </a:p>
        </p:txBody>
      </p:sp>
      <p:sp>
        <p:nvSpPr>
          <p:cNvPr id="6" name="ตัวยึดหมายเลขภาพนิ่ง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2257F86-961D-4E75-9769-1C219964F853}" type="slidenum">
              <a:rPr lang="th-TH" smtClean="0"/>
              <a:pPr/>
              <a:t>‹#›</a:t>
            </a:fld>
            <a:endParaRPr lang="th-TH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ข้อความและชื่อเรื่องแนวตั้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ชื่อเรื่องแนวตั้ง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th-TH" smtClean="0"/>
              <a:t>คลิกเพื่อแก้ไขลักษณะชื่อเรื่องต้นแบบ</a:t>
            </a:r>
            <a:endParaRPr lang="th-TH"/>
          </a:p>
        </p:txBody>
      </p:sp>
      <p:sp>
        <p:nvSpPr>
          <p:cNvPr id="3" name="ตัวยึดข้อความแนวตั้ง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th-TH" smtClean="0"/>
              <a:t>คลิกเพื่อแก้ไขลักษณะของข้อความต้นแบบ</a:t>
            </a:r>
          </a:p>
          <a:p>
            <a:pPr lvl="1"/>
            <a:r>
              <a:rPr lang="th-TH" smtClean="0"/>
              <a:t>ระดับที่สอง</a:t>
            </a:r>
          </a:p>
          <a:p>
            <a:pPr lvl="2"/>
            <a:r>
              <a:rPr lang="th-TH" smtClean="0"/>
              <a:t>ระดับที่สาม</a:t>
            </a:r>
          </a:p>
          <a:p>
            <a:pPr lvl="3"/>
            <a:r>
              <a:rPr lang="th-TH" smtClean="0"/>
              <a:t>ระดับที่สี่</a:t>
            </a:r>
          </a:p>
          <a:p>
            <a:pPr lvl="4"/>
            <a:r>
              <a:rPr lang="th-TH" smtClean="0"/>
              <a:t>ระดับที่ห้า</a:t>
            </a:r>
            <a:endParaRPr lang="th-TH"/>
          </a:p>
        </p:txBody>
      </p:sp>
      <p:sp>
        <p:nvSpPr>
          <p:cNvPr id="4" name="ตัวยึดวันที่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233CDF9-0BB0-4A62-A7DE-D1A1D9BB2724}" type="datetimeFigureOut">
              <a:rPr lang="th-TH" smtClean="0"/>
              <a:pPr/>
              <a:t>17/08/63</a:t>
            </a:fld>
            <a:endParaRPr lang="th-TH"/>
          </a:p>
        </p:txBody>
      </p:sp>
      <p:sp>
        <p:nvSpPr>
          <p:cNvPr id="5" name="ตัวยึดท้ายกระดา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h-TH"/>
          </a:p>
        </p:txBody>
      </p:sp>
      <p:sp>
        <p:nvSpPr>
          <p:cNvPr id="6" name="ตัวยึดหมายเลขภาพนิ่ง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2257F86-961D-4E75-9769-1C219964F853}" type="slidenum">
              <a:rPr lang="th-TH" smtClean="0"/>
              <a:pPr/>
              <a:t>‹#›</a:t>
            </a:fld>
            <a:endParaRPr lang="th-TH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ตัวยึดชื่อเรื่อง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th-TH" smtClean="0"/>
              <a:t>คลิกเพื่อแก้ไขลักษณะชื่อเรื่องต้นแบบ</a:t>
            </a:r>
            <a:endParaRPr lang="th-TH"/>
          </a:p>
        </p:txBody>
      </p:sp>
      <p:sp>
        <p:nvSpPr>
          <p:cNvPr id="3" name="ตัวยึดข้อความ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th-TH" smtClean="0"/>
              <a:t>คลิกเพื่อแก้ไขลักษณะของข้อความต้นแบบ</a:t>
            </a:r>
          </a:p>
          <a:p>
            <a:pPr lvl="1"/>
            <a:r>
              <a:rPr lang="th-TH" smtClean="0"/>
              <a:t>ระดับที่สอง</a:t>
            </a:r>
          </a:p>
          <a:p>
            <a:pPr lvl="2"/>
            <a:r>
              <a:rPr lang="th-TH" smtClean="0"/>
              <a:t>ระดับที่สาม</a:t>
            </a:r>
          </a:p>
          <a:p>
            <a:pPr lvl="3"/>
            <a:r>
              <a:rPr lang="th-TH" smtClean="0"/>
              <a:t>ระดับที่สี่</a:t>
            </a:r>
          </a:p>
          <a:p>
            <a:pPr lvl="4"/>
            <a:r>
              <a:rPr lang="th-TH" smtClean="0"/>
              <a:t>ระดับที่ห้า</a:t>
            </a:r>
            <a:endParaRPr lang="th-TH"/>
          </a:p>
        </p:txBody>
      </p:sp>
      <p:sp>
        <p:nvSpPr>
          <p:cNvPr id="4" name="ตัวยึดวันที่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233CDF9-0BB0-4A62-A7DE-D1A1D9BB2724}" type="datetimeFigureOut">
              <a:rPr lang="th-TH" smtClean="0"/>
              <a:pPr/>
              <a:t>17/08/63</a:t>
            </a:fld>
            <a:endParaRPr lang="th-TH"/>
          </a:p>
        </p:txBody>
      </p:sp>
      <p:sp>
        <p:nvSpPr>
          <p:cNvPr id="5" name="ตัวยึดท้ายกระดาษ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th-TH"/>
          </a:p>
        </p:txBody>
      </p:sp>
      <p:sp>
        <p:nvSpPr>
          <p:cNvPr id="6" name="ตัวยึดหมายเลขภาพนิ่ง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2257F86-961D-4E75-9769-1C219964F853}" type="slidenum">
              <a:rPr lang="th-TH" smtClean="0"/>
              <a:pPr/>
              <a:t>‹#›</a:t>
            </a:fld>
            <a:endParaRPr lang="th-TH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th-TH"/>
      </a:defPPr>
      <a:lvl1pPr marL="0" algn="l" defTabSz="914400" rtl="0" eaLnBrk="1" latinLnBrk="0" hangingPunct="1"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2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2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2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2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2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2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2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 descr="รูปภาพที่เกี่ยวข้อง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8113713" y="76200"/>
            <a:ext cx="923925" cy="9239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6" name="TextBox 5"/>
          <p:cNvSpPr txBox="1"/>
          <p:nvPr/>
        </p:nvSpPr>
        <p:spPr>
          <a:xfrm>
            <a:off x="0" y="-3175"/>
            <a:ext cx="8602663" cy="646113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th-TH" sz="2000" b="1" dirty="0">
                <a:latin typeface="Tahoma" pitchFamily="34" charset="0"/>
                <a:cs typeface="Tahoma" pitchFamily="34" charset="0"/>
              </a:rPr>
              <a:t>ตัวชี้วัดองค์ประกอบที่ </a:t>
            </a:r>
            <a:r>
              <a:rPr lang="en-US" sz="2000" b="1" dirty="0" smtClean="0">
                <a:latin typeface="Tahoma" pitchFamily="34" charset="0"/>
                <a:cs typeface="Tahoma" pitchFamily="34" charset="0"/>
              </a:rPr>
              <a:t>                      </a:t>
            </a:r>
            <a:r>
              <a:rPr lang="th-TH" sz="1000" b="1" dirty="0" smtClean="0">
                <a:latin typeface="Tahoma" pitchFamily="34" charset="0"/>
                <a:cs typeface="Tahoma" pitchFamily="34" charset="0"/>
              </a:rPr>
              <a:t>(</a:t>
            </a:r>
            <a:r>
              <a:rPr lang="th-TH" sz="1000" b="1" dirty="0">
                <a:latin typeface="Tahoma" pitchFamily="34" charset="0"/>
                <a:cs typeface="Tahoma" pitchFamily="34" charset="0"/>
              </a:rPr>
              <a:t>สถาบันพัฒนาฝีมือแรงงาน / สำนักงานพัฒนาฝีมือ</a:t>
            </a:r>
            <a:r>
              <a:rPr lang="th-TH" sz="1000" b="1" dirty="0" smtClean="0">
                <a:latin typeface="Tahoma" pitchFamily="34" charset="0"/>
                <a:cs typeface="Tahoma" pitchFamily="34" charset="0"/>
              </a:rPr>
              <a:t>แรงงาน)</a:t>
            </a:r>
            <a:endParaRPr lang="th-TH" sz="1000" b="1" dirty="0">
              <a:latin typeface="Tahoma" pitchFamily="34" charset="0"/>
              <a:cs typeface="Tahoma" pitchFamily="34" charset="0"/>
            </a:endParaRPr>
          </a:p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th-TH" sz="1600" b="1" dirty="0">
                <a:solidFill>
                  <a:schemeClr val="tx1">
                    <a:lumMod val="65000"/>
                    <a:lumOff val="35000"/>
                  </a:schemeClr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การปฏิบัติ</a:t>
            </a:r>
            <a:r>
              <a:rPr lang="th-TH" sz="1600" b="1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ราชการของส่วนราชการระดับ</a:t>
            </a:r>
            <a:r>
              <a:rPr lang="th-TH" sz="1600" b="1" dirty="0">
                <a:solidFill>
                  <a:schemeClr val="tx1">
                    <a:lumMod val="65000"/>
                    <a:lumOff val="35000"/>
                  </a:schemeClr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หน่วยงานภายใน </a:t>
            </a:r>
            <a:r>
              <a:rPr lang="th-TH" sz="1600" b="1" dirty="0">
                <a:solidFill>
                  <a:prstClr val="black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ประจำปีงบประมาณ พ.ศ. </a:t>
            </a:r>
            <a:r>
              <a:rPr lang="en-US" sz="1600" b="1" dirty="0" smtClean="0">
                <a:solidFill>
                  <a:prstClr val="black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2564</a:t>
            </a:r>
            <a:endParaRPr lang="th-TH" sz="1400" b="1" dirty="0">
              <a:solidFill>
                <a:prstClr val="black"/>
              </a:solidFill>
              <a:latin typeface="Tahoma" pitchFamily="34" charset="0"/>
              <a:ea typeface="Tahoma" pitchFamily="34" charset="0"/>
              <a:cs typeface="Tahoma" pitchFamily="34" charset="0"/>
            </a:endParaRPr>
          </a:p>
        </p:txBody>
      </p:sp>
      <p:sp>
        <p:nvSpPr>
          <p:cNvPr id="11" name="Rounded Rectangle 3"/>
          <p:cNvSpPr/>
          <p:nvPr/>
        </p:nvSpPr>
        <p:spPr bwMode="gray">
          <a:xfrm>
            <a:off x="295275" y="719138"/>
            <a:ext cx="7324725" cy="500062"/>
          </a:xfrm>
          <a:prstGeom prst="roundRect">
            <a:avLst>
              <a:gd name="adj" fmla="val 50000"/>
            </a:avLst>
          </a:prstGeom>
          <a:noFill/>
          <a:ln>
            <a:headEnd/>
            <a:tailEnd/>
          </a:ln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lIns="72000" tIns="72000" rIns="72000" bIns="72000"/>
          <a:lstStyle/>
          <a:p>
            <a:pPr>
              <a:spcBef>
                <a:spcPts val="0"/>
              </a:spcBef>
              <a:spcAft>
                <a:spcPts val="600"/>
              </a:spcAft>
              <a:defRPr/>
            </a:pPr>
            <a:r>
              <a:rPr lang="en-US" sz="1400" kern="0" dirty="0" smtClean="0">
                <a:solidFill>
                  <a:schemeClr val="tx1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     </a:t>
            </a:r>
            <a:r>
              <a:rPr lang="th-TH" sz="1400" kern="0" dirty="0" smtClean="0">
                <a:solidFill>
                  <a:schemeClr val="tx1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ตัวชี้วัด </a:t>
            </a:r>
            <a:r>
              <a:rPr lang="en-US" sz="1400" kern="0" dirty="0" smtClean="0">
                <a:solidFill>
                  <a:schemeClr val="tx1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:</a:t>
            </a:r>
            <a:endParaRPr lang="th-TH" sz="1200" kern="0" dirty="0">
              <a:solidFill>
                <a:schemeClr val="tx1"/>
              </a:solidFill>
              <a:latin typeface="Tahoma" pitchFamily="34" charset="0"/>
              <a:ea typeface="Tahoma" pitchFamily="34" charset="0"/>
              <a:cs typeface="Tahoma" pitchFamily="34" charset="0"/>
            </a:endParaRPr>
          </a:p>
        </p:txBody>
      </p:sp>
      <p:sp>
        <p:nvSpPr>
          <p:cNvPr id="2053" name="TextBox 11"/>
          <p:cNvSpPr txBox="1">
            <a:spLocks noChangeArrowheads="1"/>
          </p:cNvSpPr>
          <p:nvPr/>
        </p:nvSpPr>
        <p:spPr bwMode="auto">
          <a:xfrm>
            <a:off x="152400" y="1338262"/>
            <a:ext cx="4392613" cy="2619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th-TH" sz="1100" b="1" dirty="0">
                <a:latin typeface="Tahoma" pitchFamily="34" charset="0"/>
                <a:cs typeface="Tahoma" pitchFamily="34" charset="0"/>
              </a:rPr>
              <a:t>คำอธิบาย</a:t>
            </a:r>
          </a:p>
        </p:txBody>
      </p:sp>
      <p:graphicFrame>
        <p:nvGraphicFramePr>
          <p:cNvPr id="13" name="ตาราง 9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793068671"/>
              </p:ext>
            </p:extLst>
          </p:nvPr>
        </p:nvGraphicFramePr>
        <p:xfrm>
          <a:off x="152401" y="1676400"/>
          <a:ext cx="8610600" cy="259080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8610600">
                  <a:extLst>
                    <a:ext uri="{9D8B030D-6E8A-4147-A177-3AD203B41FA5}"/>
                  </a:extLst>
                </a:gridCol>
              </a:tblGrid>
              <a:tr h="2590800">
                <a:tc>
                  <a:txBody>
                    <a:bodyPr/>
                    <a:lstStyle/>
                    <a:p>
                      <a:pPr marL="228600" marR="0" indent="-22860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AutoNum type="arabicPeriod"/>
                        <a:tabLst/>
                        <a:defRPr/>
                      </a:pPr>
                      <a:r>
                        <a:rPr lang="th-TH" sz="900" b="0" dirty="0" smtClean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ความ</a:t>
                      </a:r>
                      <a:r>
                        <a:rPr lang="th-TH" sz="900" b="0" baseline="0" dirty="0" smtClean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ความสำเร็จของการบรรลุเป้าหมาย </a:t>
                      </a:r>
                      <a:r>
                        <a:rPr lang="en-US" sz="900" b="0" baseline="0" dirty="0" smtClean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:</a:t>
                      </a:r>
                    </a:p>
                    <a:p>
                      <a:pPr marL="228600" marR="0" indent="-22860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AutoNum type="arabicPeriod"/>
                        <a:tabLst/>
                        <a:defRPr/>
                      </a:pPr>
                      <a:r>
                        <a:rPr lang="th-TH" sz="900" b="0" baseline="0" dirty="0" smtClean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พิจารณาจากการดำเนินงานที่ตามเป้าหมาย </a:t>
                      </a:r>
                      <a:r>
                        <a:rPr lang="en-US" sz="900" b="0" baseline="0" dirty="0" smtClean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: </a:t>
                      </a:r>
                    </a:p>
                    <a:p>
                      <a:pPr marL="228600" marR="0" indent="-22860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AutoNum type="arabicPeriod"/>
                        <a:tabLst/>
                        <a:defRPr/>
                      </a:pPr>
                      <a:r>
                        <a:rPr lang="th-TH" sz="900" b="0" baseline="0" dirty="0" smtClean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เงื่อนไข </a:t>
                      </a:r>
                      <a:r>
                        <a:rPr lang="en-US" sz="900" b="0" baseline="0" dirty="0" smtClean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: </a:t>
                      </a:r>
                      <a:endParaRPr lang="th-TH" sz="900" b="0" baseline="0" dirty="0" smtClean="0">
                        <a:solidFill>
                          <a:schemeClr val="tx1"/>
                        </a:solidFill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  <a:p>
                      <a:pPr marL="228600" indent="-228600">
                        <a:buAutoNum type="arabicPeriod"/>
                        <a:defRPr/>
                      </a:pPr>
                      <a:r>
                        <a:rPr lang="th-TH" sz="900" b="0" baseline="0" dirty="0" smtClean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หลักฐาน </a:t>
                      </a:r>
                      <a:r>
                        <a:rPr lang="en-US" sz="900" b="0" baseline="0" dirty="0" smtClean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:</a:t>
                      </a:r>
                      <a:endParaRPr lang="th-TH" sz="900" b="0" baseline="0" dirty="0" smtClean="0">
                        <a:solidFill>
                          <a:schemeClr val="tx1"/>
                        </a:solidFill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  <a:p>
                      <a:pPr marL="228600" indent="-228600">
                        <a:buAutoNum type="arabicPeriod"/>
                        <a:defRPr/>
                      </a:pPr>
                      <a:r>
                        <a:rPr lang="th-TH" sz="900" b="0" baseline="0" dirty="0" smtClean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เจ้าภาพ </a:t>
                      </a:r>
                      <a:r>
                        <a:rPr lang="en-US" sz="900" b="0" baseline="0" dirty="0" smtClean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:                                             </a:t>
                      </a:r>
                      <a:r>
                        <a:rPr lang="th-TH" sz="900" b="0" baseline="0" dirty="0" smtClean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ผู้รับผิดชอบ </a:t>
                      </a:r>
                      <a:r>
                        <a:rPr lang="en-US" sz="900" b="0" baseline="0" dirty="0" smtClean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:</a:t>
                      </a:r>
                      <a:r>
                        <a:rPr lang="th-TH" sz="900" b="0" baseline="0" dirty="0" smtClean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</a:t>
                      </a:r>
                      <a:r>
                        <a:rPr lang="en-US" sz="900" b="0" baseline="0" dirty="0" smtClean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                                                                     </a:t>
                      </a:r>
                      <a:r>
                        <a:rPr lang="th-TH" sz="900" b="0" baseline="0" dirty="0" smtClean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โทรศัพท์ </a:t>
                      </a:r>
                      <a:r>
                        <a:rPr lang="en-US" sz="900" b="0" baseline="0" dirty="0" smtClean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:</a:t>
                      </a:r>
                      <a:endParaRPr lang="th-TH" sz="900" b="0" baseline="0" dirty="0" smtClean="0">
                        <a:solidFill>
                          <a:schemeClr val="tx1"/>
                        </a:solidFill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  <a:p>
                      <a:pPr marL="228600" marR="0" indent="-22860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AutoNum type="arabicPeriod"/>
                        <a:tabLst/>
                        <a:defRPr/>
                      </a:pPr>
                      <a:r>
                        <a:rPr lang="th-TH" sz="900" b="0" baseline="0" dirty="0" smtClean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อื่นๆ (ถ้ามี)</a:t>
                      </a:r>
                    </a:p>
                    <a:p>
                      <a:pPr marL="228600" marR="0" indent="-22860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AutoNum type="arabicPeriod"/>
                        <a:tabLst/>
                        <a:defRPr/>
                      </a:pPr>
                      <a:endParaRPr lang="th-TH" sz="900" b="1" dirty="0" smtClean="0">
                        <a:solidFill>
                          <a:schemeClr val="tx1"/>
                        </a:solidFill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  <a:p>
                      <a:pPr>
                        <a:defRPr/>
                      </a:pPr>
                      <a:r>
                        <a:rPr lang="th-TH" sz="900" b="1" dirty="0" smtClean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สูตรการคำนวณ (ถ้ามี)</a:t>
                      </a:r>
                      <a:endParaRPr lang="th-TH" sz="900" b="1" dirty="0">
                        <a:solidFill>
                          <a:schemeClr val="tx1"/>
                        </a:solidFill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381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/>
                </a:extLst>
              </a:tr>
            </a:tbl>
          </a:graphicData>
        </a:graphic>
      </p:graphicFrame>
      <p:sp>
        <p:nvSpPr>
          <p:cNvPr id="2056" name="TextBox 14"/>
          <p:cNvSpPr txBox="1">
            <a:spLocks noChangeArrowheads="1"/>
          </p:cNvSpPr>
          <p:nvPr/>
        </p:nvSpPr>
        <p:spPr bwMode="auto">
          <a:xfrm>
            <a:off x="34925" y="4402137"/>
            <a:ext cx="8424863" cy="2460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th-TH" sz="1000" b="1" dirty="0">
                <a:latin typeface="Tahoma" pitchFamily="34" charset="0"/>
                <a:cs typeface="Tahoma" pitchFamily="34" charset="0"/>
              </a:rPr>
              <a:t>เป้าหมายตามรอบประเมินที่..........</a:t>
            </a:r>
          </a:p>
        </p:txBody>
      </p:sp>
      <p:grpSp>
        <p:nvGrpSpPr>
          <p:cNvPr id="2" name="Group 4"/>
          <p:cNvGrpSpPr>
            <a:grpSpLocks/>
          </p:cNvGrpSpPr>
          <p:nvPr/>
        </p:nvGrpSpPr>
        <p:grpSpPr bwMode="auto">
          <a:xfrm>
            <a:off x="1057275" y="4457700"/>
            <a:ext cx="7943850" cy="342900"/>
            <a:chOff x="1153093" y="4031945"/>
            <a:chExt cx="7943402" cy="341526"/>
          </a:xfrm>
        </p:grpSpPr>
        <p:sp>
          <p:nvSpPr>
            <p:cNvPr id="17" name="TextBox 16"/>
            <p:cNvSpPr txBox="1"/>
            <p:nvPr/>
          </p:nvSpPr>
          <p:spPr>
            <a:xfrm>
              <a:off x="1153093" y="4031945"/>
              <a:ext cx="1336600" cy="338364"/>
            </a:xfrm>
            <a:prstGeom prst="rect">
              <a:avLst/>
            </a:prstGeom>
            <a:noFill/>
          </p:spPr>
          <p:txBody>
            <a:bodyPr>
              <a:spAutoFit/>
            </a:bodyPr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th-TH" sz="800" b="1" dirty="0">
                <a:solidFill>
                  <a:schemeClr val="accent6">
                    <a:lumMod val="50000"/>
                  </a:schemeClr>
                </a:solidFill>
                <a:latin typeface="Tahoma" pitchFamily="34" charset="0"/>
                <a:ea typeface="Tahoma" pitchFamily="34" charset="0"/>
                <a:cs typeface="Tahoma" pitchFamily="34" charset="0"/>
              </a:endParaRPr>
            </a:p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th-TH" sz="800" b="1" dirty="0">
                  <a:solidFill>
                    <a:schemeClr val="accent6">
                      <a:lumMod val="50000"/>
                    </a:schemeClr>
                  </a:solidFill>
                  <a:latin typeface="Tahoma" pitchFamily="34" charset="0"/>
                  <a:ea typeface="Tahoma" pitchFamily="34" charset="0"/>
                  <a:cs typeface="Tahoma" pitchFamily="34" charset="0"/>
                </a:rPr>
                <a:t>ปี </a:t>
              </a:r>
              <a:r>
                <a:rPr lang="en-US" sz="800" b="1" dirty="0" smtClean="0">
                  <a:solidFill>
                    <a:schemeClr val="accent6">
                      <a:lumMod val="50000"/>
                    </a:schemeClr>
                  </a:solidFill>
                  <a:latin typeface="Tahoma" pitchFamily="34" charset="0"/>
                  <a:ea typeface="Tahoma" pitchFamily="34" charset="0"/>
                  <a:cs typeface="Tahoma" pitchFamily="34" charset="0"/>
                </a:rPr>
                <a:t>63</a:t>
              </a:r>
              <a:endParaRPr lang="th-TH" sz="800" b="1" dirty="0">
                <a:solidFill>
                  <a:schemeClr val="accent6">
                    <a:lumMod val="50000"/>
                  </a:schemeClr>
                </a:solidFill>
                <a:latin typeface="Tahoma" pitchFamily="34" charset="0"/>
                <a:ea typeface="Tahoma" pitchFamily="34" charset="0"/>
                <a:cs typeface="Tahoma" pitchFamily="34" charset="0"/>
              </a:endParaRPr>
            </a:p>
          </p:txBody>
        </p:sp>
        <p:cxnSp>
          <p:nvCxnSpPr>
            <p:cNvPr id="18" name="Straight Arrow Connector 34"/>
            <p:cNvCxnSpPr/>
            <p:nvPr/>
          </p:nvCxnSpPr>
          <p:spPr>
            <a:xfrm>
              <a:off x="1991246" y="4280184"/>
              <a:ext cx="457174" cy="0"/>
            </a:xfrm>
            <a:prstGeom prst="straightConnector1">
              <a:avLst/>
            </a:prstGeom>
            <a:ln>
              <a:solidFill>
                <a:schemeClr val="accent6">
                  <a:lumMod val="50000"/>
                </a:schemeClr>
              </a:solidFill>
              <a:tailEnd type="triangl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9" name="Straight Arrow Connector 35"/>
            <p:cNvCxnSpPr/>
            <p:nvPr/>
          </p:nvCxnSpPr>
          <p:spPr>
            <a:xfrm rot="10800000">
              <a:off x="1288023" y="4286509"/>
              <a:ext cx="365104" cy="0"/>
            </a:xfrm>
            <a:prstGeom prst="straightConnector1">
              <a:avLst/>
            </a:prstGeom>
            <a:ln>
              <a:solidFill>
                <a:schemeClr val="accent6">
                  <a:lumMod val="50000"/>
                </a:schemeClr>
              </a:solidFill>
              <a:tailEnd type="triangl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20" name="TextBox 19"/>
            <p:cNvSpPr txBox="1"/>
            <p:nvPr/>
          </p:nvSpPr>
          <p:spPr>
            <a:xfrm>
              <a:off x="5012088" y="4035107"/>
              <a:ext cx="1336600" cy="338364"/>
            </a:xfrm>
            <a:prstGeom prst="rect">
              <a:avLst/>
            </a:prstGeom>
            <a:noFill/>
          </p:spPr>
          <p:txBody>
            <a:bodyPr>
              <a:spAutoFit/>
            </a:bodyPr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th-TH" sz="800" b="1" dirty="0">
                <a:solidFill>
                  <a:schemeClr val="accent6">
                    <a:lumMod val="75000"/>
                  </a:schemeClr>
                </a:solidFill>
                <a:latin typeface="Tahoma" pitchFamily="34" charset="0"/>
                <a:ea typeface="Tahoma" pitchFamily="34" charset="0"/>
                <a:cs typeface="Tahoma" pitchFamily="34" charset="0"/>
              </a:endParaRPr>
            </a:p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th-TH" sz="800" b="1" dirty="0">
                  <a:solidFill>
                    <a:schemeClr val="accent6">
                      <a:lumMod val="75000"/>
                    </a:schemeClr>
                  </a:solidFill>
                  <a:latin typeface="Tahoma" pitchFamily="34" charset="0"/>
                  <a:ea typeface="Tahoma" pitchFamily="34" charset="0"/>
                  <a:cs typeface="Tahoma" pitchFamily="34" charset="0"/>
                </a:rPr>
                <a:t> ปี </a:t>
              </a:r>
              <a:r>
                <a:rPr lang="en-US" sz="800" b="1" dirty="0" smtClean="0">
                  <a:solidFill>
                    <a:schemeClr val="accent6">
                      <a:lumMod val="75000"/>
                    </a:schemeClr>
                  </a:solidFill>
                  <a:latin typeface="Tahoma" pitchFamily="34" charset="0"/>
                  <a:ea typeface="Tahoma" pitchFamily="34" charset="0"/>
                  <a:cs typeface="Tahoma" pitchFamily="34" charset="0"/>
                </a:rPr>
                <a:t>64</a:t>
              </a:r>
              <a:endParaRPr lang="th-TH" sz="800" b="1" dirty="0">
                <a:solidFill>
                  <a:schemeClr val="accent6">
                    <a:lumMod val="75000"/>
                  </a:schemeClr>
                </a:solidFill>
                <a:latin typeface="Tahoma" pitchFamily="34" charset="0"/>
                <a:ea typeface="Tahoma" pitchFamily="34" charset="0"/>
                <a:cs typeface="Tahoma" pitchFamily="34" charset="0"/>
              </a:endParaRPr>
            </a:p>
          </p:txBody>
        </p:sp>
        <p:cxnSp>
          <p:nvCxnSpPr>
            <p:cNvPr id="21" name="Straight Arrow Connector 38"/>
            <p:cNvCxnSpPr/>
            <p:nvPr/>
          </p:nvCxnSpPr>
          <p:spPr>
            <a:xfrm>
              <a:off x="5986758" y="4280184"/>
              <a:ext cx="3109737" cy="0"/>
            </a:xfrm>
            <a:prstGeom prst="straightConnector1">
              <a:avLst/>
            </a:prstGeom>
            <a:ln>
              <a:solidFill>
                <a:schemeClr val="accent6">
                  <a:lumMod val="75000"/>
                </a:schemeClr>
              </a:solidFill>
              <a:tailEnd type="triangl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2" name="Straight Arrow Connector 52"/>
            <p:cNvCxnSpPr/>
            <p:nvPr/>
          </p:nvCxnSpPr>
          <p:spPr>
            <a:xfrm flipH="1">
              <a:off x="2496042" y="4280184"/>
              <a:ext cx="3017668" cy="0"/>
            </a:xfrm>
            <a:prstGeom prst="straightConnector1">
              <a:avLst/>
            </a:prstGeom>
            <a:ln>
              <a:solidFill>
                <a:schemeClr val="accent6">
                  <a:lumMod val="75000"/>
                </a:schemeClr>
              </a:solidFill>
              <a:tailEnd type="triangl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aphicFrame>
        <p:nvGraphicFramePr>
          <p:cNvPr id="24" name="Table 51">
            <a:extLst>
              <a:ext uri="{FF2B5EF4-FFF2-40B4-BE49-F238E27FC236}"/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794990280"/>
              </p:ext>
            </p:extLst>
          </p:nvPr>
        </p:nvGraphicFramePr>
        <p:xfrm>
          <a:off x="0" y="4876800"/>
          <a:ext cx="9006844" cy="1371600"/>
        </p:xfrm>
        <a:graphic>
          <a:graphicData uri="http://schemas.openxmlformats.org/drawingml/2006/table">
            <a:tbl>
              <a:tblPr firstRow="1"/>
              <a:tblGrid>
                <a:gridCol w="1160780">
                  <a:extLst>
                    <a:ext uri="{9D8B030D-6E8A-4147-A177-3AD203B41FA5}"/>
                  </a:extLst>
                </a:gridCol>
                <a:gridCol w="403270">
                  <a:extLst>
                    <a:ext uri="{9D8B030D-6E8A-4147-A177-3AD203B41FA5}"/>
                  </a:extLst>
                </a:gridCol>
                <a:gridCol w="391885">
                  <a:extLst>
                    <a:ext uri="{9D8B030D-6E8A-4147-A177-3AD203B41FA5}"/>
                  </a:extLst>
                </a:gridCol>
                <a:gridCol w="371789">
                  <a:extLst>
                    <a:ext uri="{9D8B030D-6E8A-4147-A177-3AD203B41FA5}"/>
                  </a:extLst>
                </a:gridCol>
                <a:gridCol w="492370">
                  <a:extLst>
                    <a:ext uri="{9D8B030D-6E8A-4147-A177-3AD203B41FA5}"/>
                  </a:extLst>
                </a:gridCol>
                <a:gridCol w="442127">
                  <a:extLst>
                    <a:ext uri="{9D8B030D-6E8A-4147-A177-3AD203B41FA5}"/>
                  </a:extLst>
                </a:gridCol>
                <a:gridCol w="1918576">
                  <a:extLst>
                    <a:ext uri="{9D8B030D-6E8A-4147-A177-3AD203B41FA5}"/>
                  </a:extLst>
                </a:gridCol>
                <a:gridCol w="392545">
                  <a:extLst>
                    <a:ext uri="{9D8B030D-6E8A-4147-A177-3AD203B41FA5}"/>
                  </a:extLst>
                </a:gridCol>
                <a:gridCol w="391886">
                  <a:extLst>
                    <a:ext uri="{9D8B030D-6E8A-4147-A177-3AD203B41FA5}"/>
                  </a:extLst>
                </a:gridCol>
                <a:gridCol w="391885">
                  <a:extLst>
                    <a:ext uri="{9D8B030D-6E8A-4147-A177-3AD203B41FA5}"/>
                  </a:extLst>
                </a:gridCol>
                <a:gridCol w="391886">
                  <a:extLst>
                    <a:ext uri="{9D8B030D-6E8A-4147-A177-3AD203B41FA5}"/>
                  </a:extLst>
                </a:gridCol>
                <a:gridCol w="391886">
                  <a:extLst>
                    <a:ext uri="{9D8B030D-6E8A-4147-A177-3AD203B41FA5}"/>
                  </a:extLst>
                </a:gridCol>
                <a:gridCol w="1865959">
                  <a:extLst>
                    <a:ext uri="{9D8B030D-6E8A-4147-A177-3AD203B41FA5}"/>
                  </a:extLst>
                </a:gridCol>
              </a:tblGrid>
              <a:tr h="533400">
                <a:tc>
                  <a:txBody>
                    <a:bodyPr/>
                    <a:lstStyle/>
                    <a:p>
                      <a:pPr lvl="0" algn="thaiDist"/>
                      <a:endParaRPr lang="en-US" sz="800" b="1" dirty="0">
                        <a:solidFill>
                          <a:schemeClr val="tx1"/>
                        </a:solidFill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>
                    <a:lnL w="190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5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th-TH" sz="800" b="1" dirty="0">
                          <a:solidFill>
                            <a:schemeClr val="bg1"/>
                          </a:solidFill>
                          <a:effectLst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ต.ค.</a:t>
                      </a:r>
                      <a:endParaRPr lang="en-US" sz="800" b="1" dirty="0">
                        <a:solidFill>
                          <a:schemeClr val="bg1"/>
                        </a:solidFill>
                        <a:effectLst/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>
                    <a:lnL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5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th-TH" sz="800" b="1" spc="-40" baseline="0" dirty="0">
                          <a:solidFill>
                            <a:schemeClr val="bg1"/>
                          </a:solidFill>
                          <a:effectLst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พ.ย.</a:t>
                      </a:r>
                      <a:endParaRPr lang="en-US" sz="800" b="1" spc="-40" baseline="0" dirty="0">
                        <a:solidFill>
                          <a:schemeClr val="bg1"/>
                        </a:solidFill>
                        <a:effectLst/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>
                    <a:lnL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5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th-TH" sz="800" b="1" spc="-40" baseline="0" dirty="0">
                          <a:solidFill>
                            <a:schemeClr val="bg1"/>
                          </a:solidFill>
                          <a:effectLst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ธ.ค.</a:t>
                      </a:r>
                      <a:endParaRPr lang="en-US" sz="800" b="1" spc="-40" baseline="0" dirty="0">
                        <a:solidFill>
                          <a:schemeClr val="bg1"/>
                        </a:solidFill>
                        <a:effectLst/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>
                    <a:lnL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5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th-TH" sz="800" b="1" dirty="0">
                          <a:solidFill>
                            <a:schemeClr val="bg1"/>
                          </a:solidFill>
                          <a:effectLst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ม.ค.</a:t>
                      </a:r>
                      <a:endParaRPr lang="en-US" sz="800" b="1" dirty="0">
                        <a:solidFill>
                          <a:schemeClr val="bg1"/>
                        </a:solidFill>
                        <a:effectLst/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>
                    <a:lnL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5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th-TH" sz="800" b="1" dirty="0">
                          <a:solidFill>
                            <a:schemeClr val="bg1"/>
                          </a:solidFill>
                          <a:effectLst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ก.พ.</a:t>
                      </a:r>
                      <a:endParaRPr lang="en-US" sz="800" b="1" dirty="0">
                        <a:solidFill>
                          <a:schemeClr val="bg1"/>
                        </a:solidFill>
                        <a:effectLst/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>
                    <a:lnL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5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800" b="1" dirty="0" smtClean="0">
                          <a:solidFill>
                            <a:schemeClr val="bg1"/>
                          </a:solidFill>
                          <a:effectLst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รอบที่ 1 มี.ค. (6 เดือน)</a:t>
                      </a:r>
                      <a:endParaRPr lang="en-US" sz="800" b="1" dirty="0" smtClean="0">
                        <a:solidFill>
                          <a:schemeClr val="bg1"/>
                        </a:solidFill>
                        <a:effectLst/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>
                    <a:lnL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2">
                        <a:lumMod val="2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th-TH" sz="800" b="1" spc="-40" baseline="0" dirty="0">
                          <a:solidFill>
                            <a:schemeClr val="bg1"/>
                          </a:solidFill>
                          <a:effectLst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เม.ย.</a:t>
                      </a:r>
                      <a:endParaRPr lang="en-US" sz="800" b="1" spc="-40" baseline="0" dirty="0">
                        <a:solidFill>
                          <a:schemeClr val="bg1"/>
                        </a:solidFill>
                        <a:effectLst/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>
                    <a:lnL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5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th-TH" sz="800" b="1" spc="-40" baseline="0" dirty="0">
                          <a:solidFill>
                            <a:schemeClr val="bg1"/>
                          </a:solidFill>
                          <a:effectLst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พ.ค.</a:t>
                      </a:r>
                      <a:endParaRPr lang="en-US" sz="800" b="1" spc="-40" baseline="0" dirty="0">
                        <a:solidFill>
                          <a:schemeClr val="bg1"/>
                        </a:solidFill>
                        <a:effectLst/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>
                    <a:lnL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5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th-TH" sz="800" b="1" dirty="0">
                          <a:solidFill>
                            <a:schemeClr val="bg1"/>
                          </a:solidFill>
                          <a:effectLst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มิ.ย.</a:t>
                      </a:r>
                      <a:endParaRPr lang="en-US" sz="800" b="1" dirty="0">
                        <a:solidFill>
                          <a:schemeClr val="bg1"/>
                        </a:solidFill>
                        <a:effectLst/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>
                    <a:lnL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5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th-TH" sz="800" b="1" dirty="0">
                          <a:solidFill>
                            <a:schemeClr val="bg1"/>
                          </a:solidFill>
                          <a:effectLst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ก.ค.</a:t>
                      </a:r>
                      <a:endParaRPr lang="en-US" sz="800" b="1" dirty="0">
                        <a:solidFill>
                          <a:schemeClr val="bg1"/>
                        </a:solidFill>
                        <a:effectLst/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>
                    <a:lnL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5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th-TH" sz="800" b="1" dirty="0">
                          <a:solidFill>
                            <a:schemeClr val="bg1"/>
                          </a:solidFill>
                          <a:effectLst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ส.ค.</a:t>
                      </a:r>
                      <a:endParaRPr lang="en-US" sz="800" b="1" dirty="0">
                        <a:solidFill>
                          <a:schemeClr val="bg1"/>
                        </a:solidFill>
                        <a:effectLst/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>
                    <a:lnL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5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800" b="1" dirty="0" smtClean="0">
                          <a:solidFill>
                            <a:schemeClr val="bg1"/>
                          </a:solidFill>
                          <a:effectLst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รอบที่ 2 ก.ย. (12 เดือน)</a:t>
                      </a:r>
                      <a:endParaRPr lang="en-US" sz="800" b="1" dirty="0" smtClean="0">
                        <a:solidFill>
                          <a:schemeClr val="bg1"/>
                        </a:solidFill>
                        <a:effectLst/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>
                    <a:lnL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2">
                        <a:lumMod val="25000"/>
                      </a:schemeClr>
                    </a:solidFill>
                  </a:tcPr>
                </a:tc>
                <a:extLst>
                  <a:ext uri="{0D108BD9-81ED-4DB2-BD59-A6C34878D82A}"/>
                </a:extLst>
              </a:tr>
              <a:tr h="838200"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th-TH" sz="800" b="1" dirty="0">
                          <a:solidFill>
                            <a:schemeClr val="tx1"/>
                          </a:solidFill>
                          <a:effectLst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เป้าหมาย ปี </a:t>
                      </a:r>
                      <a:r>
                        <a:rPr lang="en-US" sz="800" b="1" dirty="0" smtClean="0">
                          <a:solidFill>
                            <a:schemeClr val="tx1"/>
                          </a:solidFill>
                          <a:effectLst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64</a:t>
                      </a:r>
                      <a:endParaRPr lang="en-US" sz="800" b="1" dirty="0">
                        <a:solidFill>
                          <a:schemeClr val="tx1"/>
                        </a:solidFill>
                        <a:effectLst/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>
                    <a:lnL w="190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>
                        <a:defRPr sz="1100" b="0" i="0" u="none" strike="noStrike" kern="1200" baseline="0">
                          <a:solidFill>
                            <a:srgbClr val="0070C0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defRPr>
                      </a:pPr>
                      <a:endParaRPr lang="en-US" sz="800" dirty="0">
                        <a:solidFill>
                          <a:schemeClr val="tx1"/>
                        </a:solidFill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 marL="0" marR="0" marT="0" marB="0">
                    <a:lnL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>
                        <a:defRPr sz="1100" b="0" i="0" u="none" strike="noStrike" kern="1200" baseline="0">
                          <a:solidFill>
                            <a:srgbClr val="0070C0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defRPr>
                      </a:pPr>
                      <a:endParaRPr lang="en-US" sz="800" dirty="0">
                        <a:solidFill>
                          <a:schemeClr val="tx1"/>
                        </a:solidFill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 marL="0" marR="0" marT="0" marB="0">
                    <a:lnL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en-US" sz="800" b="0" u="none" strike="noStrike" dirty="0">
                        <a:effectLst/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marL="0" marR="0" marT="0" marB="0">
                    <a:lnL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endParaRPr lang="en-US" sz="800" dirty="0">
                        <a:solidFill>
                          <a:schemeClr val="tx1"/>
                        </a:solidFill>
                        <a:effectLst/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marL="0" marR="0" marT="0" marB="0">
                    <a:lnL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US" sz="800" b="0" dirty="0">
                        <a:solidFill>
                          <a:schemeClr val="accent2">
                            <a:lumMod val="75000"/>
                          </a:schemeClr>
                        </a:solidFill>
                        <a:effectLst/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>
                    <a:lnL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None/>
                        <a:tabLst/>
                        <a:defRPr/>
                      </a:pPr>
                      <a:endParaRPr lang="th-TH" sz="800" b="0" kern="1200" dirty="0" smtClean="0">
                        <a:solidFill>
                          <a:schemeClr val="tx1"/>
                        </a:solidFill>
                        <a:effectLst/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  <a:p>
                      <a:pPr marL="171450" indent="-171450" algn="l">
                        <a:buFont typeface="Arial" panose="020B0604020202020204" pitchFamily="34" charset="0"/>
                        <a:buChar char="•"/>
                      </a:pPr>
                      <a:endParaRPr lang="th-TH" sz="800" b="0" kern="1200" dirty="0">
                        <a:solidFill>
                          <a:schemeClr val="tx1"/>
                        </a:solidFill>
                        <a:effectLst/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>
                    <a:lnL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171450" indent="-171450" algn="l">
                        <a:spcAft>
                          <a:spcPts val="0"/>
                        </a:spcAft>
                        <a:buFont typeface="Arial" panose="020B0604020202020204" pitchFamily="34" charset="0"/>
                        <a:buChar char="•"/>
                      </a:pPr>
                      <a:endParaRPr lang="en-US" sz="800" b="0" spc="-30" dirty="0">
                        <a:solidFill>
                          <a:srgbClr val="C00000"/>
                        </a:solidFill>
                        <a:effectLst/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>
                    <a:lnL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171450" indent="-171450" algn="l">
                        <a:spcAft>
                          <a:spcPts val="0"/>
                        </a:spcAft>
                        <a:buFont typeface="Arial" panose="020B0604020202020204" pitchFamily="34" charset="0"/>
                        <a:buChar char="•"/>
                      </a:pPr>
                      <a:endParaRPr lang="en-US" sz="800" b="0" spc="-30" dirty="0">
                        <a:solidFill>
                          <a:srgbClr val="C00000"/>
                        </a:solidFill>
                        <a:effectLst/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>
                    <a:lnL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171450" indent="-171450" algn="l">
                        <a:spcAft>
                          <a:spcPts val="0"/>
                        </a:spcAft>
                        <a:buFont typeface="Arial" panose="020B0604020202020204" pitchFamily="34" charset="0"/>
                        <a:buChar char="•"/>
                      </a:pPr>
                      <a:endParaRPr lang="en-US" sz="800" b="0" spc="-30" dirty="0">
                        <a:solidFill>
                          <a:srgbClr val="C00000"/>
                        </a:solidFill>
                        <a:effectLst/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>
                    <a:lnL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171450" indent="-171450" algn="l">
                        <a:spcAft>
                          <a:spcPts val="0"/>
                        </a:spcAft>
                        <a:buFont typeface="Arial" panose="020B0604020202020204" pitchFamily="34" charset="0"/>
                        <a:buChar char="•"/>
                      </a:pPr>
                      <a:endParaRPr lang="en-US" sz="800" b="0" spc="-30" dirty="0">
                        <a:solidFill>
                          <a:srgbClr val="C00000"/>
                        </a:solidFill>
                        <a:effectLst/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>
                    <a:lnL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171450" indent="-171450" algn="l">
                        <a:spcAft>
                          <a:spcPts val="0"/>
                        </a:spcAft>
                        <a:buFont typeface="Arial" panose="020B0604020202020204" pitchFamily="34" charset="0"/>
                        <a:buChar char="•"/>
                      </a:pPr>
                      <a:endParaRPr lang="en-US" sz="800" b="0" spc="-30" dirty="0">
                        <a:solidFill>
                          <a:srgbClr val="C00000"/>
                        </a:solidFill>
                        <a:effectLst/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>
                    <a:lnL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111125" marR="0" indent="-111125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Char char="•"/>
                        <a:tabLst/>
                        <a:defRPr/>
                      </a:pPr>
                      <a:endParaRPr lang="en-US" sz="800" b="0" kern="1200" dirty="0">
                        <a:solidFill>
                          <a:schemeClr val="tx1"/>
                        </a:solidFill>
                        <a:effectLst/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>
                    <a:lnL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2">
                        <a:lumMod val="90000"/>
                      </a:schemeClr>
                    </a:solidFill>
                  </a:tcPr>
                </a:tc>
                <a:extLst>
                  <a:ext uri="{0D108BD9-81ED-4DB2-BD59-A6C34878D82A}"/>
                </a:extLst>
              </a:tr>
            </a:tbl>
          </a:graphicData>
        </a:graphic>
      </p:graphicFrame>
      <p:graphicFrame>
        <p:nvGraphicFramePr>
          <p:cNvPr id="23" name="Table 29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36140397"/>
              </p:ext>
            </p:extLst>
          </p:nvPr>
        </p:nvGraphicFramePr>
        <p:xfrm>
          <a:off x="1295400" y="2895600"/>
          <a:ext cx="6735840" cy="128016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2133600">
                  <a:extLst>
                    <a:ext uri="{9D8B030D-6E8A-4147-A177-3AD203B41FA5}"/>
                  </a:extLst>
                </a:gridCol>
                <a:gridCol w="3867192">
                  <a:extLst>
                    <a:ext uri="{9D8B030D-6E8A-4147-A177-3AD203B41FA5}"/>
                  </a:extLst>
                </a:gridCol>
                <a:gridCol w="735048">
                  <a:extLst>
                    <a:ext uri="{9D8B030D-6E8A-4147-A177-3AD203B41FA5}"/>
                  </a:extLst>
                </a:gridCol>
              </a:tblGrid>
              <a:tr h="237624">
                <a:tc rowSpan="2"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th-TH" sz="900" b="0" dirty="0">
                        <a:solidFill>
                          <a:schemeClr val="tx1"/>
                        </a:solidFill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381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US" sz="900" b="0" dirty="0" smtClean="0">
                        <a:solidFill>
                          <a:schemeClr val="tx1"/>
                        </a:solidFill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US" sz="900" b="0" dirty="0" smtClean="0">
                        <a:solidFill>
                          <a:schemeClr val="tx1"/>
                        </a:solidFill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US" sz="900" b="0" dirty="0" smtClean="0">
                        <a:solidFill>
                          <a:schemeClr val="tx1"/>
                        </a:solidFill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th-TH" sz="900" b="0" dirty="0">
                        <a:solidFill>
                          <a:schemeClr val="tx1"/>
                        </a:solidFill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 rowSpan="2"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900" b="0" dirty="0">
                          <a:solidFill>
                            <a:schemeClr val="tx1"/>
                          </a:solidFill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X</a:t>
                      </a:r>
                      <a:r>
                        <a:rPr lang="en-US" sz="900" b="0" baseline="0" dirty="0">
                          <a:solidFill>
                            <a:schemeClr val="tx1"/>
                          </a:solidFill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 100</a:t>
                      </a:r>
                      <a:endParaRPr lang="th-TH" sz="900" b="0" dirty="0">
                        <a:solidFill>
                          <a:schemeClr val="tx1"/>
                        </a:solidFill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/>
                </a:extLst>
              </a:tr>
              <a:tr h="370840">
                <a:tc vMerge="1">
                  <a:txBody>
                    <a:bodyPr/>
                    <a:lstStyle/>
                    <a:p>
                      <a:endParaRPr lang="th-TH" dirty="0"/>
                    </a:p>
                  </a:txBody>
                  <a:tcP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th-TH" sz="900" b="0" dirty="0" smtClean="0"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    </a:t>
                      </a:r>
                      <a:r>
                        <a:rPr lang="th-TH" sz="900" b="0" baseline="0" dirty="0" smtClean="0"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 </a:t>
                      </a:r>
                      <a:endParaRPr lang="en-US" sz="900" b="0" baseline="0" dirty="0" smtClean="0"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  <a:p>
                      <a:pPr algn="ctr"/>
                      <a:endParaRPr lang="en-US" sz="900" b="0" baseline="0" dirty="0" smtClean="0"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  <a:p>
                      <a:pPr algn="ctr"/>
                      <a:endParaRPr lang="en-US" sz="900" b="0" baseline="0" dirty="0" smtClean="0"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  <a:p>
                      <a:pPr algn="ctr"/>
                      <a:r>
                        <a:rPr lang="th-TH" sz="900" b="0" dirty="0" smtClean="0"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     </a:t>
                      </a:r>
                      <a:endParaRPr lang="th-TH" sz="900" b="0" dirty="0"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mpd="sng">
                      <a:noFill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 vMerge="1">
                  <a:txBody>
                    <a:bodyPr/>
                    <a:lstStyle/>
                    <a:p>
                      <a:endParaRPr lang="th-TH" sz="900" b="0" dirty="0"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mpd="sng">
                      <a:noFill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/>
                </a:extLst>
              </a:tr>
            </a:tbl>
          </a:graphicData>
        </a:graphic>
      </p:graphicFrame>
    </p:spTree>
  </p:cSld>
  <p:clrMapOvr>
    <a:masterClrMapping/>
  </p:clrMapOvr>
</p:sld>
</file>

<file path=ppt/theme/theme1.xml><?xml version="1.0" encoding="utf-8"?>
<a:theme xmlns:a="http://schemas.openxmlformats.org/drawingml/2006/main" name="ชุดรูปแบบของ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ชุดรูปแบบของ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5123</TotalTime>
  <Words>112</Words>
  <Application>Microsoft Office PowerPoint</Application>
  <PresentationFormat>On-screen Show (4:3)</PresentationFormat>
  <Paragraphs>37</Paragraphs>
  <Slides>1</Slides>
  <Notes>0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2" baseType="lpstr">
      <vt:lpstr>ชุดรูปแบบของ Office</vt:lpstr>
      <vt:lpstr>PowerPoint Presentation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ภาพนิ่ง 1</dc:title>
  <dc:creator>Admin</dc:creator>
  <cp:lastModifiedBy>prue</cp:lastModifiedBy>
  <cp:revision>608</cp:revision>
  <cp:lastPrinted>2018-01-09T00:21:03Z</cp:lastPrinted>
  <dcterms:created xsi:type="dcterms:W3CDTF">2017-10-26T14:32:22Z</dcterms:created>
  <dcterms:modified xsi:type="dcterms:W3CDTF">2020-08-17T04:48:56Z</dcterms:modified>
</cp:coreProperties>
</file>