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8" r:id="rId2"/>
    <p:sldId id="269" r:id="rId3"/>
    <p:sldId id="270" r:id="rId4"/>
    <p:sldId id="271" r:id="rId5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954" autoAdjust="0"/>
    <p:restoredTop sz="94622" autoAdjust="0"/>
  </p:normalViewPr>
  <p:slideViewPr>
    <p:cSldViewPr>
      <p:cViewPr>
        <p:scale>
          <a:sx n="60" d="100"/>
          <a:sy n="60" d="100"/>
        </p:scale>
        <p:origin x="-3180" y="-11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735F16-A8C1-41F2-B9F6-BC6865C57984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B3588-3FFC-4992-963A-D9813586FC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610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3588-3FFC-4992-963A-D9813586FC3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3588-3FFC-4992-963A-D9813586FC31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3588-3FFC-4992-963A-D9813586FC31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B3588-3FFC-4992-963A-D9813586FC31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6D7-ABEE-4A88-8B6D-C71CFB185EAD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386B0-C53D-4C76-A291-504D40089A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99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6D7-ABEE-4A88-8B6D-C71CFB185EAD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386B0-C53D-4C76-A291-504D40089A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49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6D7-ABEE-4A88-8B6D-C71CFB185EAD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386B0-C53D-4C76-A291-504D40089A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756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6D7-ABEE-4A88-8B6D-C71CFB185EAD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386B0-C53D-4C76-A291-504D40089A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026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6D7-ABEE-4A88-8B6D-C71CFB185EAD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386B0-C53D-4C76-A291-504D40089A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821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6D7-ABEE-4A88-8B6D-C71CFB185EAD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386B0-C53D-4C76-A291-504D40089A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907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6D7-ABEE-4A88-8B6D-C71CFB185EAD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386B0-C53D-4C76-A291-504D40089A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6D7-ABEE-4A88-8B6D-C71CFB185EAD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386B0-C53D-4C76-A291-504D40089A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098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6D7-ABEE-4A88-8B6D-C71CFB185EAD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386B0-C53D-4C76-A291-504D40089A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669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6D7-ABEE-4A88-8B6D-C71CFB185EAD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386B0-C53D-4C76-A291-504D40089A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95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B36D7-ABEE-4A88-8B6D-C71CFB185EAD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386B0-C53D-4C76-A291-504D40089A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109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B36D7-ABEE-4A88-8B6D-C71CFB185EAD}" type="datetimeFigureOut">
              <a:rPr lang="en-US" smtClean="0"/>
              <a:pPr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386B0-C53D-4C76-A291-504D40089A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033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8900" y="50800"/>
            <a:ext cx="8915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  <a:t>ประชุมติดตามความคืบหน้าในการดำเนินการนำร่องในการดำเนินการพัฒนา</a:t>
            </a:r>
            <a:b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  <a:t>การออกเอกสารหลักฐานของทางราชการผ่านระบบดิจิทัล </a:t>
            </a:r>
            <a:endParaRPr lang="en-US" sz="2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th-TH" sz="2800" b="1" dirty="0" smtClean="0">
                <a:solidFill>
                  <a:schemeClr val="accent4">
                    <a:lumMod val="75000"/>
                  </a:schemeClr>
                </a:solidFill>
              </a:rPr>
              <a:t>เมื่อวันที่ 22 พฤศจิกายน 2562</a:t>
            </a:r>
            <a:endParaRPr 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Picture 2" descr="D:\__ฝ่ายพัฒนาระบบบริหารการจัดการภาครัฐ\เอกสาร ดิจิทัล-No Copy\ปี 2562\ประชุม\ประชุมทั่วไป\ประชุมหน่วยงานนำร่อง สำนักงาน ก.พ.ร. DGA วันที่ 22 พฤศจิกายน 2562\รูปประชุม 22 พย 62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0"/>
            <a:ext cx="3733800" cy="2362200"/>
          </a:xfrm>
          <a:prstGeom prst="rect">
            <a:avLst/>
          </a:prstGeom>
          <a:noFill/>
        </p:spPr>
      </p:pic>
      <p:pic>
        <p:nvPicPr>
          <p:cNvPr id="4" name="Picture 3" descr="D:\__ฝ่ายพัฒนาระบบบริหารการจัดการภาครัฐ\เอกสาร ดิจิทัล-No Copy\ปี 2562\ประชุม\ประชุมทั่วไป\ประชุมหน่วยงานนำร่อง สำนักงาน ก.พ.ร. DGA วันที่ 22 พฤศจิกายน 2562\รูปประชุม 22 พย 62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10000"/>
            <a:ext cx="3733800" cy="2438400"/>
          </a:xfrm>
          <a:prstGeom prst="rect">
            <a:avLst/>
          </a:prstGeom>
          <a:noFill/>
        </p:spPr>
      </p:pic>
      <p:pic>
        <p:nvPicPr>
          <p:cNvPr id="5" name="Picture 4" descr="D:\__ฝ่ายพัฒนาระบบบริหารการจัดการภาครัฐ\เอกสาร ดิจิทัล-No Copy\ปี 2562\ประชุม\ประชุมทั่วไป\ประชุมหน่วยงานนำร่อง สำนักงาน ก.พ.ร. DGA วันที่ 22 พฤศจิกายน 2562\รูปประชุม 22 พย 62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1447800"/>
            <a:ext cx="2971800" cy="2362200"/>
          </a:xfrm>
          <a:prstGeom prst="rect">
            <a:avLst/>
          </a:prstGeom>
          <a:noFill/>
        </p:spPr>
      </p:pic>
      <p:pic>
        <p:nvPicPr>
          <p:cNvPr id="6" name="Picture 5" descr="D:\__ฝ่ายพัฒนาระบบบริหารการจัดการภาครัฐ\เอกสาร ดิจิทัล-No Copy\ปี 2562\ประชุม\ประชุมทั่วไป\ประชุมหน่วยงานนำร่อง สำนักงาน ก.พ.ร. DGA วันที่ 22 พฤศจิกายน 2562\รูปประชุม 22 พย 62\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1447800"/>
            <a:ext cx="2514600" cy="2362200"/>
          </a:xfrm>
          <a:prstGeom prst="rect">
            <a:avLst/>
          </a:prstGeom>
          <a:noFill/>
        </p:spPr>
      </p:pic>
      <p:pic>
        <p:nvPicPr>
          <p:cNvPr id="1030" name="Picture 6" descr="D:\__ฝ่ายพัฒนาระบบบริหารการจัดการภาครัฐ\เอกสาร ดิจิทัล-No Copy\ปี 2562\ประชุม\ประชุมทั่วไป\ประชุมหน่วยงานนำร่อง สำนักงาน ก.พ.ร. DGA วันที่ 22 พฤศจิกายน 2562\รูปประชุม 22 พย 62\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33800" y="3810000"/>
            <a:ext cx="2895600" cy="2438400"/>
          </a:xfrm>
          <a:prstGeom prst="rect">
            <a:avLst/>
          </a:prstGeom>
          <a:noFill/>
        </p:spPr>
      </p:pic>
      <p:pic>
        <p:nvPicPr>
          <p:cNvPr id="1031" name="Picture 7" descr="D:\__ฝ่ายพัฒนาระบบบริหารการจัดการภาครัฐ\เอกสาร ดิจิทัล-No Copy\ปี 2562\ประชุม\ประชุมทั่วไป\ประชุมหน่วยงานนำร่อง สำนักงาน ก.พ.ร. DGA วันที่ 22 พฤศจิกายน 2562\รูปประชุม 22 พย 62\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29400" y="3810000"/>
            <a:ext cx="2514600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  <a:solidFill>
            <a:schemeClr val="accent4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dirty="0" smtClean="0"/>
              <a:t>      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หน่วยงานนำร่อง                      </a:t>
            </a:r>
            <a:endParaRPr lang="th-TH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\\Pk-pc\d\รวมรูป\รูปถ่ายหน่วยงานนำร่องท่านประทีป  4 ปีอำนวยความสะดวกฯ วันที่ 18 ธค 62\79383199_2690318557717774_2244016585620586496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38601"/>
            <a:ext cx="9144000" cy="2819400"/>
          </a:xfrm>
          <a:prstGeom prst="rect">
            <a:avLst/>
          </a:prstGeom>
          <a:noFill/>
        </p:spPr>
      </p:pic>
      <p:pic>
        <p:nvPicPr>
          <p:cNvPr id="1027" name="Picture 3" descr="\\Pk-pc\d\รวมรูป\รูปถ่ายหน่วยงานนำร่องท่านประทีป  4 ปีอำนวยความสะดวกฯ วันที่ 18 ธค 62\IMG_84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1143000"/>
            <a:ext cx="4953000" cy="28956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801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8064A2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การพัฒนาการออกเอกสารหลักฐานของทางราชการผ่านระบบดิจิทัล </a:t>
            </a:r>
            <a:endParaRPr lang="th-TH" b="1" dirty="0">
              <a:solidFill>
                <a:srgbClr val="8064A2">
                  <a:lumMod val="75000"/>
                </a:srgb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" name="Picture 2" descr="D:\รวมรูป\รูปถ่ายหน่วยงานนำร่องท่านประทีป  4 ปีอำนวยความสะดวกฯ วันที่ 18 ธค 62\79618362_2690318744384422_8020322268129263616_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43000"/>
            <a:ext cx="4191000" cy="2895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7740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8991600" cy="762000"/>
          </a:xfrm>
          <a:solidFill>
            <a:schemeClr val="accent4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3200" dirty="0" smtClean="0"/>
              <a:t>       </a:t>
            </a:r>
            <a:r>
              <a:rPr lang="th-TH" sz="32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การศึกษาดูงานการออกเอกสารหลักฐานของทางราชการผ่านระบบดิจิทัล </a:t>
            </a:r>
            <a:endParaRPr lang="th-TH" sz="32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76200" y="801469"/>
            <a:ext cx="381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8064A2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ครั้งที่ 1 กรมพัฒนาธุรกิจการค้า</a:t>
            </a:r>
            <a:endParaRPr lang="th-TH" sz="1600" b="1" dirty="0">
              <a:solidFill>
                <a:srgbClr val="8064A2">
                  <a:lumMod val="75000"/>
                </a:srgb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62400" y="809624"/>
            <a:ext cx="495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8064A2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ครั้งที่ 2 สำนักงานคณะกรรมการอาหารและยา (อย.)</a:t>
            </a:r>
            <a:endParaRPr lang="th-TH" sz="1600" b="1" dirty="0">
              <a:solidFill>
                <a:srgbClr val="8064A2">
                  <a:lumMod val="75000"/>
                </a:srgb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6" name="Picture 15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143000"/>
            <a:ext cx="1981200" cy="1828800"/>
          </a:xfrm>
          <a:prstGeom prst="rect">
            <a:avLst/>
          </a:prstGeom>
        </p:spPr>
      </p:pic>
      <p:pic>
        <p:nvPicPr>
          <p:cNvPr id="17" name="Picture 16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81200" y="2971800"/>
            <a:ext cx="1676400" cy="1981200"/>
          </a:xfrm>
          <a:prstGeom prst="rect">
            <a:avLst/>
          </a:prstGeom>
        </p:spPr>
      </p:pic>
      <p:pic>
        <p:nvPicPr>
          <p:cNvPr id="18" name="Picture 17" descr="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4876800"/>
            <a:ext cx="3505200" cy="1981200"/>
          </a:xfrm>
          <a:prstGeom prst="rect">
            <a:avLst/>
          </a:prstGeom>
        </p:spPr>
      </p:pic>
      <p:pic>
        <p:nvPicPr>
          <p:cNvPr id="19" name="Picture 18" descr="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" y="2971800"/>
            <a:ext cx="1828800" cy="1981200"/>
          </a:xfrm>
          <a:prstGeom prst="rect">
            <a:avLst/>
          </a:prstGeom>
        </p:spPr>
      </p:pic>
      <p:pic>
        <p:nvPicPr>
          <p:cNvPr id="1026" name="Picture 2" descr="D:\__ฝ่ายพัฒนาระบบบริหารการจัดการภาครัฐ\PMQA_\สัมมนา - ประชุมเชิงปฏิบัติการ\ปี 2563\โครงการพัฒนาระบบบริหารจัดการองค์การสู่ระบบราชการ 4.0\กิจกรรมที่ 2\ศึกษาดูงาน\รูปดูงานที่กรมธุรกิจการค้า 17 ธค 62\เลือก\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33600" y="1143000"/>
            <a:ext cx="1524000" cy="1828800"/>
          </a:xfrm>
          <a:prstGeom prst="rect">
            <a:avLst/>
          </a:prstGeom>
          <a:noFill/>
        </p:spPr>
      </p:pic>
      <p:pic>
        <p:nvPicPr>
          <p:cNvPr id="11" name="Picture 10" descr="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38600" y="1143001"/>
            <a:ext cx="2286000" cy="1904999"/>
          </a:xfrm>
          <a:prstGeom prst="rect">
            <a:avLst/>
          </a:prstGeom>
        </p:spPr>
      </p:pic>
      <p:pic>
        <p:nvPicPr>
          <p:cNvPr id="12" name="Picture 11" descr="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24600" y="1104900"/>
            <a:ext cx="2286000" cy="1943100"/>
          </a:xfrm>
          <a:prstGeom prst="rect">
            <a:avLst/>
          </a:prstGeom>
        </p:spPr>
      </p:pic>
      <p:pic>
        <p:nvPicPr>
          <p:cNvPr id="13" name="Picture 12" descr="ดูงานอย 24 ธค 62_๑๙๑๒๒๔_024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038600" y="3048001"/>
            <a:ext cx="2209800" cy="1904999"/>
          </a:xfrm>
          <a:prstGeom prst="rect">
            <a:avLst/>
          </a:prstGeom>
        </p:spPr>
      </p:pic>
      <p:pic>
        <p:nvPicPr>
          <p:cNvPr id="14" name="Picture 13" descr="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248400" y="3048000"/>
            <a:ext cx="2362200" cy="1885950"/>
          </a:xfrm>
          <a:prstGeom prst="rect">
            <a:avLst/>
          </a:prstGeom>
        </p:spPr>
      </p:pic>
      <p:pic>
        <p:nvPicPr>
          <p:cNvPr id="20" name="Picture 19" descr="8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038600" y="4953000"/>
            <a:ext cx="4572000" cy="190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71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8991600" cy="762000"/>
          </a:xfrm>
          <a:solidFill>
            <a:schemeClr val="accent4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h-TH" sz="3200" dirty="0" smtClean="0"/>
              <a:t>       </a:t>
            </a:r>
            <a:r>
              <a:rPr lang="th-TH" sz="32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การศึกษาดูงานองค์การที่เป็นแบบอย่างที่ดีในการบริหารจัดการภาครัฐ </a:t>
            </a:r>
            <a:endParaRPr lang="th-TH" sz="32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8400" y="838200"/>
            <a:ext cx="381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8064A2">
                    <a:lumMod val="75000"/>
                  </a:srgbClr>
                </a:solidFill>
                <a:latin typeface="Tahoma" pitchFamily="34" charset="0"/>
                <a:cs typeface="Tahoma" pitchFamily="34" charset="0"/>
              </a:rPr>
              <a:t>ครั้งที่ 3 กรมสรรพากร</a:t>
            </a:r>
            <a:endParaRPr lang="th-TH" sz="1600" b="1" dirty="0">
              <a:solidFill>
                <a:srgbClr val="8064A2">
                  <a:lumMod val="75000"/>
                </a:srgb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1" name="Picture 20" descr="IMG_99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43000"/>
            <a:ext cx="3429000" cy="3048000"/>
          </a:xfrm>
          <a:prstGeom prst="rect">
            <a:avLst/>
          </a:prstGeom>
        </p:spPr>
      </p:pic>
      <p:pic>
        <p:nvPicPr>
          <p:cNvPr id="22" name="Picture 21" descr="IMG_99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0" y="1143000"/>
            <a:ext cx="3276600" cy="3048000"/>
          </a:xfrm>
          <a:prstGeom prst="rect">
            <a:avLst/>
          </a:prstGeom>
        </p:spPr>
      </p:pic>
      <p:pic>
        <p:nvPicPr>
          <p:cNvPr id="24" name="Picture 23" descr="IMG_99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2800" y="1143000"/>
            <a:ext cx="2667000" cy="3048000"/>
          </a:xfrm>
          <a:prstGeom prst="rect">
            <a:avLst/>
          </a:prstGeom>
        </p:spPr>
      </p:pic>
      <p:pic>
        <p:nvPicPr>
          <p:cNvPr id="25" name="Picture 24" descr="IMG_991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5800" y="4191000"/>
            <a:ext cx="4648200" cy="2667000"/>
          </a:xfrm>
          <a:prstGeom prst="rect">
            <a:avLst/>
          </a:prstGeom>
        </p:spPr>
      </p:pic>
      <p:pic>
        <p:nvPicPr>
          <p:cNvPr id="26" name="Picture 25" descr="IMG_991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114800"/>
            <a:ext cx="4495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22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182</TotalTime>
  <Words>83</Words>
  <Application>Microsoft Office PowerPoint</Application>
  <PresentationFormat>On-screen Show (4:3)</PresentationFormat>
  <Paragraphs>13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       หน่วยงานนำร่อง                      </vt:lpstr>
      <vt:lpstr>       การศึกษาดูงานการออกเอกสารหลักฐานของทางราชการผ่านระบบดิจิทัล </vt:lpstr>
      <vt:lpstr>       การศึกษาดูงานองค์การที่เป็นแบบอย่างที่ดีในการบริหารจัดการภาครัฐ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prue</dc:creator>
  <cp:lastModifiedBy>nikorn</cp:lastModifiedBy>
  <cp:revision>41</cp:revision>
  <dcterms:created xsi:type="dcterms:W3CDTF">2020-01-07T08:47:58Z</dcterms:created>
  <dcterms:modified xsi:type="dcterms:W3CDTF">2020-01-21T08:07:14Z</dcterms:modified>
</cp:coreProperties>
</file>