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A9952-BB74-4999-ACB5-BD9E03E3690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8A2756-F34A-4761-A6EB-887D788FAD3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8461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5988" y="742950"/>
            <a:ext cx="496570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8D2766-C49B-4C1A-9FEE-6F146754B0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79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73363-E1A5-4E4B-9830-4BA3C8647EE5}" type="datetimeFigureOut">
              <a:rPr lang="th-TH" smtClean="0"/>
              <a:pPr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30628-D5C9-4D83-AD8F-919D8968DC7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2937"/>
          <a:stretch/>
        </p:blipFill>
        <p:spPr bwMode="auto">
          <a:xfrm>
            <a:off x="4139953" y="4442698"/>
            <a:ext cx="1311275" cy="1966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" y="1"/>
            <a:ext cx="9143999" cy="908720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Roadmap </a:t>
            </a:r>
            <a: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การดำเนินการภายใต้ พ.ร.บ.การบริหารงานและการให้บริการภาครัฐผ่านระบบดิจิทัล พ.ศ.2562</a:t>
            </a:r>
            <a:endParaRPr lang="en-US" sz="1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980E827B-995B-4BD1-B1A6-71D88EE7B13B}"/>
              </a:ext>
            </a:extLst>
          </p:cNvPr>
          <p:cNvSpPr txBox="1"/>
          <p:nvPr/>
        </p:nvSpPr>
        <p:spPr>
          <a:xfrm>
            <a:off x="518165" y="5157194"/>
            <a:ext cx="2326412" cy="830997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 smtClean="0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</a:t>
            </a:r>
            <a:r>
              <a:rPr lang="th-TH" sz="1600" b="1" noProof="1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แผนดิจิทัลกรม</a:t>
            </a:r>
          </a:p>
          <a:p>
            <a:pPr algn="ctr"/>
            <a:r>
              <a:rPr lang="th-TH" sz="1600" b="1" noProof="1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ให้สอดคล้องกับแผนพัฒนารัฐบาล</a:t>
            </a:r>
            <a:r>
              <a:rPr lang="th-TH" sz="1600" b="1" noProof="1" smtClean="0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ดิจิทัล</a:t>
            </a:r>
            <a:endParaRPr lang="th-TH" sz="1600" b="1" noProof="1">
              <a:solidFill>
                <a:schemeClr val="accent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9941D559-C85E-4B20-8A02-2CB762920A2F}"/>
              </a:ext>
            </a:extLst>
          </p:cNvPr>
          <p:cNvSpPr txBox="1"/>
          <p:nvPr/>
        </p:nvSpPr>
        <p:spPr>
          <a:xfrm>
            <a:off x="6699006" y="4581130"/>
            <a:ext cx="1860677" cy="58477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จัดทำธรร</a:t>
            </a:r>
            <a:r>
              <a:rPr lang="th-TH" sz="1600" b="1" noProof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มาภิ</a:t>
            </a:r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บาล</a:t>
            </a:r>
            <a:endParaRPr lang="en-US" sz="1600" b="1" noProof="1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  <a:r>
              <a:rPr lang="th-TH" sz="1600" b="1" noProof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ภาครัฐ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xmlns="" id="{AD4A37B2-79AC-488B-8900-B67CE884354F}"/>
              </a:ext>
            </a:extLst>
          </p:cNvPr>
          <p:cNvSpPr txBox="1"/>
          <p:nvPr/>
        </p:nvSpPr>
        <p:spPr>
          <a:xfrm>
            <a:off x="6429039" y="3122992"/>
            <a:ext cx="2591835" cy="132343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 smtClean="0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</a:t>
            </a:r>
            <a:r>
              <a:rPr lang="th-TH" sz="1600" b="1" noProof="1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 /ระบบการให้บริการ </a:t>
            </a:r>
            <a:endParaRPr lang="th-TH" sz="1600" b="1" noProof="1" smtClean="0">
              <a:solidFill>
                <a:srgbClr val="9933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</a:t>
            </a:r>
            <a:r>
              <a:rPr lang="th-TH" sz="1600" b="1" noProof="1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 รวมทั้ง เอกสารต่าง ๆ </a:t>
            </a:r>
            <a:endParaRPr lang="th-TH" sz="1600" b="1" noProof="1" smtClean="0">
              <a:solidFill>
                <a:srgbClr val="99336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sz="1600" b="1" noProof="1">
                <a:solidFill>
                  <a:srgbClr val="9933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อยู่ในรูปแบบดิจิทัล</a:t>
            </a:r>
            <a:endParaRPr lang="th-TH" sz="1600" b="1" noProof="1">
              <a:solidFill>
                <a:srgbClr val="F36F1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A4ABB273-311B-49A5-8F8F-511D396172C3}"/>
              </a:ext>
            </a:extLst>
          </p:cNvPr>
          <p:cNvSpPr txBox="1"/>
          <p:nvPr/>
        </p:nvSpPr>
        <p:spPr>
          <a:xfrm>
            <a:off x="6335173" y="2188746"/>
            <a:ext cx="2490839" cy="830997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มาตรการหรือระบบ</a:t>
            </a:r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รักษา</a:t>
            </a:r>
            <a:endParaRPr lang="en-US" sz="1600" b="1" noProof="1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1600" b="1" noProof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มั่นคง</a:t>
            </a:r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ปลอดภัย</a:t>
            </a:r>
            <a:endParaRPr lang="en-US" sz="1600" b="1" noProof="1" smtClean="0">
              <a:solidFill>
                <a:schemeClr val="accent6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sz="1600" b="1" noProof="1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การเข้าสู่ระบบดิจิทัล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xmlns="" id="{FD72D89B-87FD-4B9E-ACF8-6703229C7166}"/>
              </a:ext>
            </a:extLst>
          </p:cNvPr>
          <p:cNvSpPr txBox="1"/>
          <p:nvPr/>
        </p:nvSpPr>
        <p:spPr>
          <a:xfrm>
            <a:off x="6545582" y="5351919"/>
            <a:ext cx="2325959" cy="132343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จัดทำข้อมูลที่ต้องเปิดเผยตามกฎหมายว่าด้วยข้อมูลข่าวสารของ</a:t>
            </a:r>
            <a:r>
              <a:rPr lang="th-TH" sz="1600" b="1" noProof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</a:t>
            </a:r>
            <a:endParaRPr lang="en-US" sz="1600" b="1" noProof="1" smtClean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sz="1600" b="1" noProof="1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รูปแบบข้อมูล</a:t>
            </a:r>
            <a:r>
              <a:rPr lang="th-TH" sz="1600" b="1" noProof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ดิจิทัล</a:t>
            </a:r>
            <a:endParaRPr lang="en-US" sz="1600" b="1" noProof="1" smtClean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ต่อ</a:t>
            </a:r>
            <a:r>
              <a:rPr lang="th-TH" sz="1600" b="1" noProof="1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สาธารณะ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xmlns="" id="{43BABC52-22C7-4D03-9A40-74D1418F78E9}"/>
              </a:ext>
            </a:extLst>
          </p:cNvPr>
          <p:cNvSpPr txBox="1"/>
          <p:nvPr/>
        </p:nvSpPr>
        <p:spPr>
          <a:xfrm>
            <a:off x="460359" y="2821249"/>
            <a:ext cx="2325959" cy="584775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 smtClean="0">
                <a:solidFill>
                  <a:srgbClr val="2B323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ระบบพิสูจน์</a:t>
            </a:r>
            <a:r>
              <a:rPr lang="th-TH" sz="1600" b="1" noProof="1">
                <a:solidFill>
                  <a:srgbClr val="2B323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และยืนยันตัวตนทาง</a:t>
            </a:r>
            <a:r>
              <a:rPr lang="th-TH" sz="1600" b="1" noProof="1" smtClean="0">
                <a:solidFill>
                  <a:srgbClr val="2B323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ดิจิทัล</a:t>
            </a:r>
            <a:endParaRPr lang="th-TH" sz="1600" b="1" noProof="1">
              <a:solidFill>
                <a:srgbClr val="2B323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8C7BE5F7-F444-4C0B-9C12-B23E8082E21F}"/>
              </a:ext>
            </a:extLst>
          </p:cNvPr>
          <p:cNvGrpSpPr/>
          <p:nvPr/>
        </p:nvGrpSpPr>
        <p:grpSpPr>
          <a:xfrm>
            <a:off x="2844576" y="821162"/>
            <a:ext cx="3407443" cy="3903982"/>
            <a:chOff x="3174471" y="1451857"/>
            <a:chExt cx="2756706" cy="4054755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348687DA-11C4-4C26-9C82-C3F1C80E18F5}"/>
                </a:ext>
              </a:extLst>
            </p:cNvPr>
            <p:cNvSpPr/>
            <p:nvPr/>
          </p:nvSpPr>
          <p:spPr>
            <a:xfrm>
              <a:off x="4194636" y="1836349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xmlns="" id="{EE389DAA-A2BE-4A7F-8861-82C47688F2C1}"/>
                </a:ext>
              </a:extLst>
            </p:cNvPr>
            <p:cNvSpPr/>
            <p:nvPr/>
          </p:nvSpPr>
          <p:spPr>
            <a:xfrm>
              <a:off x="4520844" y="2469609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xmlns="" id="{D7E7F685-2D73-4040-8B6B-578676309D81}"/>
                </a:ext>
              </a:extLst>
            </p:cNvPr>
            <p:cNvSpPr/>
            <p:nvPr/>
          </p:nvSpPr>
          <p:spPr>
            <a:xfrm>
              <a:off x="4196850" y="3107164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xmlns="" id="{D7B6A0E2-760C-45A4-90C1-98C7172568AA}"/>
                </a:ext>
              </a:extLst>
            </p:cNvPr>
            <p:cNvSpPr/>
            <p:nvPr/>
          </p:nvSpPr>
          <p:spPr>
            <a:xfrm>
              <a:off x="4520844" y="3707564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AB4CE2FF-AA14-4948-A112-16D0B0F5844C}"/>
                </a:ext>
              </a:extLst>
            </p:cNvPr>
            <p:cNvSpPr/>
            <p:nvPr/>
          </p:nvSpPr>
          <p:spPr>
            <a:xfrm>
              <a:off x="4199094" y="4347360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xmlns="" id="{2CCAD6DE-E407-4114-B244-C7A704377C5A}"/>
                </a:ext>
              </a:extLst>
            </p:cNvPr>
            <p:cNvSpPr/>
            <p:nvPr/>
          </p:nvSpPr>
          <p:spPr>
            <a:xfrm>
              <a:off x="4520844" y="4984218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0" name="Shape">
              <a:extLst>
                <a:ext uri="{FF2B5EF4-FFF2-40B4-BE49-F238E27FC236}">
                  <a16:creationId xmlns:a16="http://schemas.microsoft.com/office/drawing/2014/main" xmlns="" id="{717E8C6C-9503-4AC9-A4A7-0C5452B751E7}"/>
                </a:ext>
              </a:extLst>
            </p:cNvPr>
            <p:cNvSpPr/>
            <p:nvPr/>
          </p:nvSpPr>
          <p:spPr>
            <a:xfrm>
              <a:off x="4037407" y="1451857"/>
              <a:ext cx="1061099" cy="4054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1577" extrusionOk="0">
                  <a:moveTo>
                    <a:pt x="15801" y="21577"/>
                  </a:moveTo>
                  <a:lnTo>
                    <a:pt x="8910" y="21577"/>
                  </a:lnTo>
                  <a:cubicBezTo>
                    <a:pt x="8560" y="21577"/>
                    <a:pt x="8274" y="21501"/>
                    <a:pt x="8274" y="21408"/>
                  </a:cubicBezTo>
                  <a:cubicBezTo>
                    <a:pt x="8274" y="21315"/>
                    <a:pt x="8560" y="21239"/>
                    <a:pt x="8910" y="21239"/>
                  </a:cubicBezTo>
                  <a:lnTo>
                    <a:pt x="15801" y="21239"/>
                  </a:lnTo>
                  <a:cubicBezTo>
                    <a:pt x="16602" y="21239"/>
                    <a:pt x="17347" y="21125"/>
                    <a:pt x="17748" y="20942"/>
                  </a:cubicBezTo>
                  <a:lnTo>
                    <a:pt x="19707" y="20043"/>
                  </a:lnTo>
                  <a:cubicBezTo>
                    <a:pt x="20108" y="19859"/>
                    <a:pt x="20108" y="19631"/>
                    <a:pt x="19707" y="19447"/>
                  </a:cubicBezTo>
                  <a:lnTo>
                    <a:pt x="17748" y="18548"/>
                  </a:lnTo>
                  <a:cubicBezTo>
                    <a:pt x="17347" y="18364"/>
                    <a:pt x="16602" y="18251"/>
                    <a:pt x="15801" y="18251"/>
                  </a:cubicBezTo>
                  <a:lnTo>
                    <a:pt x="5475" y="18251"/>
                  </a:lnTo>
                  <a:cubicBezTo>
                    <a:pt x="4221" y="18251"/>
                    <a:pt x="3057" y="18072"/>
                    <a:pt x="2427" y="17785"/>
                  </a:cubicBezTo>
                  <a:lnTo>
                    <a:pt x="468" y="16885"/>
                  </a:lnTo>
                  <a:cubicBezTo>
                    <a:pt x="-156" y="16597"/>
                    <a:pt x="-156" y="16241"/>
                    <a:pt x="468" y="15952"/>
                  </a:cubicBezTo>
                  <a:lnTo>
                    <a:pt x="2427" y="15053"/>
                  </a:lnTo>
                  <a:cubicBezTo>
                    <a:pt x="3057" y="14764"/>
                    <a:pt x="4221" y="14587"/>
                    <a:pt x="5475" y="14587"/>
                  </a:cubicBezTo>
                  <a:lnTo>
                    <a:pt x="15801" y="14587"/>
                  </a:lnTo>
                  <a:cubicBezTo>
                    <a:pt x="16602" y="14587"/>
                    <a:pt x="17347" y="14472"/>
                    <a:pt x="17748" y="14290"/>
                  </a:cubicBezTo>
                  <a:lnTo>
                    <a:pt x="19707" y="13390"/>
                  </a:lnTo>
                  <a:cubicBezTo>
                    <a:pt x="20108" y="13206"/>
                    <a:pt x="20108" y="12979"/>
                    <a:pt x="19707" y="12795"/>
                  </a:cubicBezTo>
                  <a:lnTo>
                    <a:pt x="17748" y="11895"/>
                  </a:lnTo>
                  <a:cubicBezTo>
                    <a:pt x="17347" y="11711"/>
                    <a:pt x="16602" y="11598"/>
                    <a:pt x="15801" y="11598"/>
                  </a:cubicBezTo>
                  <a:lnTo>
                    <a:pt x="5475" y="11598"/>
                  </a:lnTo>
                  <a:cubicBezTo>
                    <a:pt x="4221" y="11598"/>
                    <a:pt x="3057" y="11419"/>
                    <a:pt x="2427" y="11132"/>
                  </a:cubicBezTo>
                  <a:lnTo>
                    <a:pt x="468" y="10233"/>
                  </a:lnTo>
                  <a:cubicBezTo>
                    <a:pt x="-156" y="9944"/>
                    <a:pt x="-156" y="9588"/>
                    <a:pt x="468" y="9299"/>
                  </a:cubicBezTo>
                  <a:lnTo>
                    <a:pt x="2427" y="8400"/>
                  </a:lnTo>
                  <a:cubicBezTo>
                    <a:pt x="3057" y="8111"/>
                    <a:pt x="4221" y="7934"/>
                    <a:pt x="5475" y="7934"/>
                  </a:cubicBezTo>
                  <a:lnTo>
                    <a:pt x="15801" y="7934"/>
                  </a:lnTo>
                  <a:cubicBezTo>
                    <a:pt x="16602" y="7934"/>
                    <a:pt x="17347" y="7819"/>
                    <a:pt x="17748" y="7637"/>
                  </a:cubicBezTo>
                  <a:lnTo>
                    <a:pt x="19707" y="6738"/>
                  </a:lnTo>
                  <a:cubicBezTo>
                    <a:pt x="20108" y="6554"/>
                    <a:pt x="20108" y="6326"/>
                    <a:pt x="19707" y="6142"/>
                  </a:cubicBezTo>
                  <a:lnTo>
                    <a:pt x="17748" y="5242"/>
                  </a:lnTo>
                  <a:cubicBezTo>
                    <a:pt x="17347" y="5058"/>
                    <a:pt x="16602" y="4945"/>
                    <a:pt x="15801" y="4945"/>
                  </a:cubicBezTo>
                  <a:lnTo>
                    <a:pt x="5475" y="4945"/>
                  </a:lnTo>
                  <a:cubicBezTo>
                    <a:pt x="4221" y="4945"/>
                    <a:pt x="3057" y="4767"/>
                    <a:pt x="2427" y="4480"/>
                  </a:cubicBezTo>
                  <a:lnTo>
                    <a:pt x="468" y="3580"/>
                  </a:lnTo>
                  <a:cubicBezTo>
                    <a:pt x="-156" y="3292"/>
                    <a:pt x="-156" y="2935"/>
                    <a:pt x="468" y="2647"/>
                  </a:cubicBezTo>
                  <a:lnTo>
                    <a:pt x="2427" y="1747"/>
                  </a:lnTo>
                  <a:cubicBezTo>
                    <a:pt x="3057" y="1459"/>
                    <a:pt x="4221" y="1282"/>
                    <a:pt x="5475" y="1282"/>
                  </a:cubicBezTo>
                  <a:lnTo>
                    <a:pt x="12149" y="1282"/>
                  </a:lnTo>
                  <a:cubicBezTo>
                    <a:pt x="12950" y="1282"/>
                    <a:pt x="13695" y="1167"/>
                    <a:pt x="14096" y="985"/>
                  </a:cubicBezTo>
                  <a:lnTo>
                    <a:pt x="16055" y="85"/>
                  </a:lnTo>
                  <a:cubicBezTo>
                    <a:pt x="16233" y="4"/>
                    <a:pt x="16621" y="-23"/>
                    <a:pt x="16927" y="23"/>
                  </a:cubicBezTo>
                  <a:cubicBezTo>
                    <a:pt x="17232" y="70"/>
                    <a:pt x="17334" y="173"/>
                    <a:pt x="17162" y="254"/>
                  </a:cubicBezTo>
                  <a:lnTo>
                    <a:pt x="15203" y="1153"/>
                  </a:lnTo>
                  <a:cubicBezTo>
                    <a:pt x="14579" y="1442"/>
                    <a:pt x="13408" y="1619"/>
                    <a:pt x="12155" y="1619"/>
                  </a:cubicBezTo>
                  <a:lnTo>
                    <a:pt x="5481" y="1619"/>
                  </a:lnTo>
                  <a:cubicBezTo>
                    <a:pt x="4679" y="1619"/>
                    <a:pt x="3935" y="1734"/>
                    <a:pt x="3534" y="1916"/>
                  </a:cubicBezTo>
                  <a:lnTo>
                    <a:pt x="1575" y="2816"/>
                  </a:lnTo>
                  <a:cubicBezTo>
                    <a:pt x="1174" y="3000"/>
                    <a:pt x="1174" y="3227"/>
                    <a:pt x="1575" y="3411"/>
                  </a:cubicBezTo>
                  <a:lnTo>
                    <a:pt x="3534" y="4311"/>
                  </a:lnTo>
                  <a:cubicBezTo>
                    <a:pt x="3935" y="4495"/>
                    <a:pt x="4679" y="4608"/>
                    <a:pt x="5481" y="4608"/>
                  </a:cubicBezTo>
                  <a:lnTo>
                    <a:pt x="15807" y="4608"/>
                  </a:lnTo>
                  <a:cubicBezTo>
                    <a:pt x="17060" y="4608"/>
                    <a:pt x="18225" y="4787"/>
                    <a:pt x="18855" y="5074"/>
                  </a:cubicBezTo>
                  <a:lnTo>
                    <a:pt x="20814" y="5973"/>
                  </a:lnTo>
                  <a:cubicBezTo>
                    <a:pt x="21438" y="6262"/>
                    <a:pt x="21438" y="6618"/>
                    <a:pt x="20814" y="6906"/>
                  </a:cubicBezTo>
                  <a:lnTo>
                    <a:pt x="18855" y="7806"/>
                  </a:lnTo>
                  <a:cubicBezTo>
                    <a:pt x="18231" y="8095"/>
                    <a:pt x="17060" y="8272"/>
                    <a:pt x="15807" y="8272"/>
                  </a:cubicBezTo>
                  <a:lnTo>
                    <a:pt x="5481" y="8272"/>
                  </a:lnTo>
                  <a:cubicBezTo>
                    <a:pt x="4679" y="8272"/>
                    <a:pt x="3935" y="8386"/>
                    <a:pt x="3534" y="8569"/>
                  </a:cubicBezTo>
                  <a:lnTo>
                    <a:pt x="1575" y="9468"/>
                  </a:lnTo>
                  <a:cubicBezTo>
                    <a:pt x="1174" y="9652"/>
                    <a:pt x="1174" y="9880"/>
                    <a:pt x="1575" y="10064"/>
                  </a:cubicBezTo>
                  <a:lnTo>
                    <a:pt x="3534" y="10963"/>
                  </a:lnTo>
                  <a:cubicBezTo>
                    <a:pt x="3935" y="11147"/>
                    <a:pt x="4679" y="11261"/>
                    <a:pt x="5481" y="11261"/>
                  </a:cubicBezTo>
                  <a:lnTo>
                    <a:pt x="15807" y="11261"/>
                  </a:lnTo>
                  <a:cubicBezTo>
                    <a:pt x="17060" y="11261"/>
                    <a:pt x="18225" y="11439"/>
                    <a:pt x="18855" y="11726"/>
                  </a:cubicBezTo>
                  <a:lnTo>
                    <a:pt x="20814" y="12626"/>
                  </a:lnTo>
                  <a:cubicBezTo>
                    <a:pt x="21444" y="12914"/>
                    <a:pt x="21444" y="13270"/>
                    <a:pt x="20814" y="13559"/>
                  </a:cubicBezTo>
                  <a:lnTo>
                    <a:pt x="18855" y="14459"/>
                  </a:lnTo>
                  <a:cubicBezTo>
                    <a:pt x="18231" y="14747"/>
                    <a:pt x="17060" y="14924"/>
                    <a:pt x="15807" y="14924"/>
                  </a:cubicBezTo>
                  <a:lnTo>
                    <a:pt x="5481" y="14924"/>
                  </a:lnTo>
                  <a:cubicBezTo>
                    <a:pt x="4679" y="14924"/>
                    <a:pt x="3935" y="15039"/>
                    <a:pt x="3534" y="15221"/>
                  </a:cubicBezTo>
                  <a:lnTo>
                    <a:pt x="1575" y="16121"/>
                  </a:lnTo>
                  <a:cubicBezTo>
                    <a:pt x="1174" y="16305"/>
                    <a:pt x="1174" y="16533"/>
                    <a:pt x="1575" y="16717"/>
                  </a:cubicBezTo>
                  <a:lnTo>
                    <a:pt x="3534" y="17616"/>
                  </a:lnTo>
                  <a:cubicBezTo>
                    <a:pt x="3935" y="17800"/>
                    <a:pt x="4679" y="17913"/>
                    <a:pt x="5481" y="17913"/>
                  </a:cubicBezTo>
                  <a:lnTo>
                    <a:pt x="15807" y="17913"/>
                  </a:lnTo>
                  <a:cubicBezTo>
                    <a:pt x="17060" y="17913"/>
                    <a:pt x="18225" y="18092"/>
                    <a:pt x="18855" y="18379"/>
                  </a:cubicBezTo>
                  <a:lnTo>
                    <a:pt x="20814" y="19278"/>
                  </a:lnTo>
                  <a:cubicBezTo>
                    <a:pt x="21444" y="19567"/>
                    <a:pt x="21444" y="19923"/>
                    <a:pt x="20814" y="20212"/>
                  </a:cubicBezTo>
                  <a:lnTo>
                    <a:pt x="18855" y="21111"/>
                  </a:lnTo>
                  <a:cubicBezTo>
                    <a:pt x="18218" y="21398"/>
                    <a:pt x="17054" y="21577"/>
                    <a:pt x="15801" y="21577"/>
                  </a:cubicBezTo>
                  <a:close/>
                </a:path>
              </a:pathLst>
            </a:custGeom>
            <a:solidFill>
              <a:srgbClr val="DAD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" name="Shape">
              <a:extLst>
                <a:ext uri="{FF2B5EF4-FFF2-40B4-BE49-F238E27FC236}">
                  <a16:creationId xmlns:a16="http://schemas.microsoft.com/office/drawing/2014/main" xmlns="" id="{28FF3198-5275-4848-BE76-4C6BDFCAFC88}"/>
                </a:ext>
              </a:extLst>
            </p:cNvPr>
            <p:cNvSpPr/>
            <p:nvPr/>
          </p:nvSpPr>
          <p:spPr>
            <a:xfrm>
              <a:off x="3212824" y="2435012"/>
              <a:ext cx="1766909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1255" y="7460"/>
                  </a:moveTo>
                  <a:lnTo>
                    <a:pt x="20634" y="3332"/>
                  </a:lnTo>
                  <a:cubicBezTo>
                    <a:pt x="20321" y="1268"/>
                    <a:pt x="19746" y="0"/>
                    <a:pt x="19122" y="0"/>
                  </a:cubicBezTo>
                  <a:lnTo>
                    <a:pt x="17876" y="0"/>
                  </a:lnTo>
                  <a:cubicBezTo>
                    <a:pt x="17251" y="0"/>
                    <a:pt x="16676" y="1268"/>
                    <a:pt x="16364" y="3332"/>
                  </a:cubicBezTo>
                  <a:lnTo>
                    <a:pt x="15851" y="6723"/>
                  </a:lnTo>
                  <a:cubicBezTo>
                    <a:pt x="15446" y="8728"/>
                    <a:pt x="14817" y="9923"/>
                    <a:pt x="14142" y="9923"/>
                  </a:cubicBezTo>
                  <a:lnTo>
                    <a:pt x="3689" y="9923"/>
                  </a:lnTo>
                  <a:cubicBezTo>
                    <a:pt x="3118" y="9923"/>
                    <a:pt x="2567" y="9053"/>
                    <a:pt x="2166" y="7505"/>
                  </a:cubicBezTo>
                  <a:lnTo>
                    <a:pt x="2123" y="7343"/>
                  </a:lnTo>
                  <a:cubicBezTo>
                    <a:pt x="2081" y="7136"/>
                    <a:pt x="2034" y="6959"/>
                    <a:pt x="1980" y="6797"/>
                  </a:cubicBezTo>
                  <a:lnTo>
                    <a:pt x="1919" y="6561"/>
                  </a:lnTo>
                  <a:lnTo>
                    <a:pt x="1919" y="6620"/>
                  </a:lnTo>
                  <a:cubicBezTo>
                    <a:pt x="1807" y="6355"/>
                    <a:pt x="1676" y="6207"/>
                    <a:pt x="1537" y="6207"/>
                  </a:cubicBezTo>
                  <a:lnTo>
                    <a:pt x="1008" y="6207"/>
                  </a:lnTo>
                  <a:cubicBezTo>
                    <a:pt x="742" y="6207"/>
                    <a:pt x="499" y="6753"/>
                    <a:pt x="364" y="7623"/>
                  </a:cubicBezTo>
                  <a:lnTo>
                    <a:pt x="98" y="9377"/>
                  </a:lnTo>
                  <a:cubicBezTo>
                    <a:pt x="-33" y="10262"/>
                    <a:pt x="-33" y="11338"/>
                    <a:pt x="98" y="12223"/>
                  </a:cubicBezTo>
                  <a:lnTo>
                    <a:pt x="364" y="13977"/>
                  </a:lnTo>
                  <a:cubicBezTo>
                    <a:pt x="495" y="14862"/>
                    <a:pt x="742" y="15393"/>
                    <a:pt x="1008" y="15393"/>
                  </a:cubicBezTo>
                  <a:lnTo>
                    <a:pt x="1537" y="15393"/>
                  </a:lnTo>
                  <a:cubicBezTo>
                    <a:pt x="1676" y="15393"/>
                    <a:pt x="1803" y="15245"/>
                    <a:pt x="1919" y="14980"/>
                  </a:cubicBezTo>
                  <a:lnTo>
                    <a:pt x="1919" y="15039"/>
                  </a:lnTo>
                  <a:lnTo>
                    <a:pt x="1980" y="14803"/>
                  </a:lnTo>
                  <a:cubicBezTo>
                    <a:pt x="2034" y="14656"/>
                    <a:pt x="2081" y="14464"/>
                    <a:pt x="2123" y="14257"/>
                  </a:cubicBezTo>
                  <a:lnTo>
                    <a:pt x="2166" y="14095"/>
                  </a:lnTo>
                  <a:cubicBezTo>
                    <a:pt x="2571" y="12547"/>
                    <a:pt x="3118" y="11677"/>
                    <a:pt x="3689" y="11677"/>
                  </a:cubicBezTo>
                  <a:lnTo>
                    <a:pt x="14142" y="11677"/>
                  </a:lnTo>
                  <a:cubicBezTo>
                    <a:pt x="14678" y="11677"/>
                    <a:pt x="15372" y="13668"/>
                    <a:pt x="15747" y="14891"/>
                  </a:cubicBezTo>
                  <a:cubicBezTo>
                    <a:pt x="15885" y="15349"/>
                    <a:pt x="16001" y="15879"/>
                    <a:pt x="16094" y="16484"/>
                  </a:cubicBezTo>
                  <a:lnTo>
                    <a:pt x="16364" y="18268"/>
                  </a:lnTo>
                  <a:cubicBezTo>
                    <a:pt x="16676" y="20332"/>
                    <a:pt x="17251" y="21600"/>
                    <a:pt x="17876" y="21600"/>
                  </a:cubicBezTo>
                  <a:lnTo>
                    <a:pt x="19122" y="21600"/>
                  </a:lnTo>
                  <a:cubicBezTo>
                    <a:pt x="19746" y="21600"/>
                    <a:pt x="20321" y="20332"/>
                    <a:pt x="20634" y="18268"/>
                  </a:cubicBezTo>
                  <a:lnTo>
                    <a:pt x="21255" y="14140"/>
                  </a:lnTo>
                  <a:cubicBezTo>
                    <a:pt x="21567" y="12075"/>
                    <a:pt x="21567" y="9525"/>
                    <a:pt x="21255" y="7460"/>
                  </a:cubicBezTo>
                  <a:close/>
                  <a:moveTo>
                    <a:pt x="1815" y="11205"/>
                  </a:moveTo>
                  <a:lnTo>
                    <a:pt x="1629" y="12429"/>
                  </a:lnTo>
                  <a:cubicBezTo>
                    <a:pt x="1591" y="12680"/>
                    <a:pt x="1521" y="12827"/>
                    <a:pt x="1448" y="12827"/>
                  </a:cubicBezTo>
                  <a:lnTo>
                    <a:pt x="1078" y="12827"/>
                  </a:lnTo>
                  <a:cubicBezTo>
                    <a:pt x="1005" y="12827"/>
                    <a:pt x="935" y="12680"/>
                    <a:pt x="897" y="12429"/>
                  </a:cubicBezTo>
                  <a:lnTo>
                    <a:pt x="711" y="11205"/>
                  </a:lnTo>
                  <a:cubicBezTo>
                    <a:pt x="673" y="10955"/>
                    <a:pt x="673" y="10645"/>
                    <a:pt x="711" y="10409"/>
                  </a:cubicBezTo>
                  <a:lnTo>
                    <a:pt x="897" y="9186"/>
                  </a:lnTo>
                  <a:cubicBezTo>
                    <a:pt x="935" y="8935"/>
                    <a:pt x="1005" y="8787"/>
                    <a:pt x="1078" y="8787"/>
                  </a:cubicBezTo>
                  <a:lnTo>
                    <a:pt x="1448" y="8787"/>
                  </a:lnTo>
                  <a:cubicBezTo>
                    <a:pt x="1521" y="8787"/>
                    <a:pt x="1591" y="8935"/>
                    <a:pt x="1629" y="9186"/>
                  </a:cubicBezTo>
                  <a:lnTo>
                    <a:pt x="1815" y="10409"/>
                  </a:lnTo>
                  <a:cubicBezTo>
                    <a:pt x="1853" y="10645"/>
                    <a:pt x="1853" y="10955"/>
                    <a:pt x="1815" y="11205"/>
                  </a:cubicBezTo>
                  <a:close/>
                  <a:moveTo>
                    <a:pt x="20587" y="12665"/>
                  </a:moveTo>
                  <a:lnTo>
                    <a:pt x="19966" y="16793"/>
                  </a:lnTo>
                  <a:cubicBezTo>
                    <a:pt x="19793" y="17943"/>
                    <a:pt x="19469" y="18651"/>
                    <a:pt x="19122" y="18651"/>
                  </a:cubicBezTo>
                  <a:lnTo>
                    <a:pt x="17876" y="18651"/>
                  </a:lnTo>
                  <a:cubicBezTo>
                    <a:pt x="17529" y="18651"/>
                    <a:pt x="17205" y="17943"/>
                    <a:pt x="17031" y="16793"/>
                  </a:cubicBezTo>
                  <a:lnTo>
                    <a:pt x="16410" y="12665"/>
                  </a:lnTo>
                  <a:cubicBezTo>
                    <a:pt x="16236" y="11515"/>
                    <a:pt x="16236" y="10085"/>
                    <a:pt x="16410" y="8935"/>
                  </a:cubicBezTo>
                  <a:lnTo>
                    <a:pt x="17035" y="4807"/>
                  </a:lnTo>
                  <a:cubicBezTo>
                    <a:pt x="17208" y="3657"/>
                    <a:pt x="17532" y="2949"/>
                    <a:pt x="17880" y="2949"/>
                  </a:cubicBezTo>
                  <a:lnTo>
                    <a:pt x="19125" y="2949"/>
                  </a:lnTo>
                  <a:cubicBezTo>
                    <a:pt x="19473" y="2949"/>
                    <a:pt x="19797" y="3657"/>
                    <a:pt x="19970" y="4807"/>
                  </a:cubicBezTo>
                  <a:lnTo>
                    <a:pt x="20595" y="8935"/>
                  </a:lnTo>
                  <a:cubicBezTo>
                    <a:pt x="20761" y="10085"/>
                    <a:pt x="20761" y="11515"/>
                    <a:pt x="20587" y="12665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2" name="Shape">
              <a:extLst>
                <a:ext uri="{FF2B5EF4-FFF2-40B4-BE49-F238E27FC236}">
                  <a16:creationId xmlns:a16="http://schemas.microsoft.com/office/drawing/2014/main" xmlns="" id="{DEF5C9C7-5978-45A9-BBBF-01FD97FBF47E}"/>
                </a:ext>
              </a:extLst>
            </p:cNvPr>
            <p:cNvSpPr/>
            <p:nvPr/>
          </p:nvSpPr>
          <p:spPr>
            <a:xfrm>
              <a:off x="4164265" y="1800717"/>
              <a:ext cx="1766912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34" y="14140"/>
                  </a:moveTo>
                  <a:lnTo>
                    <a:pt x="855" y="18268"/>
                  </a:lnTo>
                  <a:cubicBezTo>
                    <a:pt x="1168" y="20332"/>
                    <a:pt x="1743" y="21600"/>
                    <a:pt x="2367" y="21600"/>
                  </a:cubicBezTo>
                  <a:lnTo>
                    <a:pt x="3613" y="21600"/>
                  </a:lnTo>
                  <a:cubicBezTo>
                    <a:pt x="4238" y="21600"/>
                    <a:pt x="4813" y="20332"/>
                    <a:pt x="5125" y="18268"/>
                  </a:cubicBezTo>
                  <a:lnTo>
                    <a:pt x="5638" y="14877"/>
                  </a:lnTo>
                  <a:cubicBezTo>
                    <a:pt x="6043" y="12872"/>
                    <a:pt x="6672" y="11677"/>
                    <a:pt x="7347" y="11677"/>
                  </a:cubicBezTo>
                  <a:lnTo>
                    <a:pt x="17800" y="11677"/>
                  </a:lnTo>
                  <a:cubicBezTo>
                    <a:pt x="18371" y="11677"/>
                    <a:pt x="18922" y="12547"/>
                    <a:pt x="19323" y="14095"/>
                  </a:cubicBezTo>
                  <a:lnTo>
                    <a:pt x="19366" y="14257"/>
                  </a:lnTo>
                  <a:cubicBezTo>
                    <a:pt x="19408" y="14464"/>
                    <a:pt x="19455" y="14641"/>
                    <a:pt x="19509" y="14803"/>
                  </a:cubicBezTo>
                  <a:lnTo>
                    <a:pt x="19570" y="15039"/>
                  </a:lnTo>
                  <a:lnTo>
                    <a:pt x="19570" y="14980"/>
                  </a:lnTo>
                  <a:cubicBezTo>
                    <a:pt x="19682" y="15245"/>
                    <a:pt x="19813" y="15393"/>
                    <a:pt x="19952" y="15393"/>
                  </a:cubicBezTo>
                  <a:lnTo>
                    <a:pt x="20481" y="15393"/>
                  </a:lnTo>
                  <a:cubicBezTo>
                    <a:pt x="20747" y="15393"/>
                    <a:pt x="20990" y="14847"/>
                    <a:pt x="21125" y="13977"/>
                  </a:cubicBezTo>
                  <a:lnTo>
                    <a:pt x="21391" y="12223"/>
                  </a:lnTo>
                  <a:cubicBezTo>
                    <a:pt x="21522" y="11338"/>
                    <a:pt x="21522" y="10262"/>
                    <a:pt x="21391" y="9377"/>
                  </a:cubicBezTo>
                  <a:lnTo>
                    <a:pt x="21125" y="7623"/>
                  </a:lnTo>
                  <a:cubicBezTo>
                    <a:pt x="20994" y="6738"/>
                    <a:pt x="20747" y="6207"/>
                    <a:pt x="20481" y="6207"/>
                  </a:cubicBezTo>
                  <a:lnTo>
                    <a:pt x="19952" y="6207"/>
                  </a:lnTo>
                  <a:cubicBezTo>
                    <a:pt x="19813" y="6207"/>
                    <a:pt x="19686" y="6355"/>
                    <a:pt x="19570" y="6620"/>
                  </a:cubicBezTo>
                  <a:lnTo>
                    <a:pt x="19570" y="6561"/>
                  </a:lnTo>
                  <a:lnTo>
                    <a:pt x="19509" y="6797"/>
                  </a:lnTo>
                  <a:cubicBezTo>
                    <a:pt x="19455" y="6944"/>
                    <a:pt x="19408" y="7136"/>
                    <a:pt x="19366" y="7342"/>
                  </a:cubicBezTo>
                  <a:lnTo>
                    <a:pt x="19323" y="7505"/>
                  </a:lnTo>
                  <a:cubicBezTo>
                    <a:pt x="18918" y="9053"/>
                    <a:pt x="18371" y="9923"/>
                    <a:pt x="17800" y="9923"/>
                  </a:cubicBezTo>
                  <a:lnTo>
                    <a:pt x="7347" y="9923"/>
                  </a:lnTo>
                  <a:cubicBezTo>
                    <a:pt x="6811" y="9923"/>
                    <a:pt x="6117" y="7932"/>
                    <a:pt x="5742" y="6709"/>
                  </a:cubicBezTo>
                  <a:cubicBezTo>
                    <a:pt x="5604" y="6251"/>
                    <a:pt x="5488" y="5721"/>
                    <a:pt x="5395" y="5116"/>
                  </a:cubicBezTo>
                  <a:lnTo>
                    <a:pt x="5125" y="3332"/>
                  </a:lnTo>
                  <a:cubicBezTo>
                    <a:pt x="4813" y="1268"/>
                    <a:pt x="4238" y="0"/>
                    <a:pt x="3613" y="0"/>
                  </a:cubicBezTo>
                  <a:lnTo>
                    <a:pt x="2367" y="0"/>
                  </a:lnTo>
                  <a:cubicBezTo>
                    <a:pt x="1743" y="0"/>
                    <a:pt x="1168" y="1268"/>
                    <a:pt x="855" y="3332"/>
                  </a:cubicBezTo>
                  <a:lnTo>
                    <a:pt x="234" y="7460"/>
                  </a:lnTo>
                  <a:cubicBezTo>
                    <a:pt x="-78" y="9525"/>
                    <a:pt x="-78" y="12075"/>
                    <a:pt x="234" y="14140"/>
                  </a:cubicBezTo>
                  <a:close/>
                  <a:moveTo>
                    <a:pt x="19674" y="10395"/>
                  </a:moveTo>
                  <a:lnTo>
                    <a:pt x="19860" y="9171"/>
                  </a:lnTo>
                  <a:cubicBezTo>
                    <a:pt x="19898" y="8920"/>
                    <a:pt x="19968" y="8773"/>
                    <a:pt x="20041" y="8773"/>
                  </a:cubicBezTo>
                  <a:lnTo>
                    <a:pt x="20411" y="8773"/>
                  </a:lnTo>
                  <a:cubicBezTo>
                    <a:pt x="20484" y="8773"/>
                    <a:pt x="20554" y="8920"/>
                    <a:pt x="20592" y="9171"/>
                  </a:cubicBezTo>
                  <a:lnTo>
                    <a:pt x="20778" y="10395"/>
                  </a:lnTo>
                  <a:cubicBezTo>
                    <a:pt x="20816" y="10645"/>
                    <a:pt x="20816" y="10955"/>
                    <a:pt x="20778" y="11191"/>
                  </a:cubicBezTo>
                  <a:lnTo>
                    <a:pt x="20592" y="12414"/>
                  </a:lnTo>
                  <a:cubicBezTo>
                    <a:pt x="20554" y="12665"/>
                    <a:pt x="20484" y="12813"/>
                    <a:pt x="20411" y="12813"/>
                  </a:cubicBezTo>
                  <a:lnTo>
                    <a:pt x="20041" y="12813"/>
                  </a:lnTo>
                  <a:cubicBezTo>
                    <a:pt x="19968" y="12813"/>
                    <a:pt x="19898" y="12665"/>
                    <a:pt x="19860" y="12414"/>
                  </a:cubicBezTo>
                  <a:lnTo>
                    <a:pt x="19674" y="11191"/>
                  </a:lnTo>
                  <a:cubicBezTo>
                    <a:pt x="19636" y="10955"/>
                    <a:pt x="19636" y="10645"/>
                    <a:pt x="19674" y="10395"/>
                  </a:cubicBezTo>
                  <a:close/>
                  <a:moveTo>
                    <a:pt x="902" y="8935"/>
                  </a:moveTo>
                  <a:lnTo>
                    <a:pt x="1523" y="4807"/>
                  </a:lnTo>
                  <a:cubicBezTo>
                    <a:pt x="1696" y="3657"/>
                    <a:pt x="2020" y="2949"/>
                    <a:pt x="2367" y="2949"/>
                  </a:cubicBezTo>
                  <a:lnTo>
                    <a:pt x="3613" y="2949"/>
                  </a:lnTo>
                  <a:cubicBezTo>
                    <a:pt x="3960" y="2949"/>
                    <a:pt x="4284" y="3657"/>
                    <a:pt x="4458" y="4807"/>
                  </a:cubicBezTo>
                  <a:lnTo>
                    <a:pt x="5079" y="8935"/>
                  </a:lnTo>
                  <a:cubicBezTo>
                    <a:pt x="5253" y="10085"/>
                    <a:pt x="5253" y="11515"/>
                    <a:pt x="5079" y="12665"/>
                  </a:cubicBezTo>
                  <a:lnTo>
                    <a:pt x="4454" y="16793"/>
                  </a:lnTo>
                  <a:cubicBezTo>
                    <a:pt x="4281" y="17943"/>
                    <a:pt x="3957" y="18651"/>
                    <a:pt x="3609" y="18651"/>
                  </a:cubicBezTo>
                  <a:lnTo>
                    <a:pt x="2364" y="18651"/>
                  </a:lnTo>
                  <a:cubicBezTo>
                    <a:pt x="2016" y="18651"/>
                    <a:pt x="1692" y="17943"/>
                    <a:pt x="1519" y="16793"/>
                  </a:cubicBezTo>
                  <a:lnTo>
                    <a:pt x="894" y="12665"/>
                  </a:lnTo>
                  <a:cubicBezTo>
                    <a:pt x="728" y="11515"/>
                    <a:pt x="728" y="10085"/>
                    <a:pt x="902" y="8935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66" name="Shape">
              <a:extLst>
                <a:ext uri="{FF2B5EF4-FFF2-40B4-BE49-F238E27FC236}">
                  <a16:creationId xmlns:a16="http://schemas.microsoft.com/office/drawing/2014/main" xmlns="" id="{F1F1C49E-3BE2-4630-B8AE-BFEF56F3938C}"/>
                </a:ext>
              </a:extLst>
            </p:cNvPr>
            <p:cNvSpPr/>
            <p:nvPr/>
          </p:nvSpPr>
          <p:spPr>
            <a:xfrm>
              <a:off x="3212824" y="3671887"/>
              <a:ext cx="1766909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1255" y="7460"/>
                  </a:moveTo>
                  <a:lnTo>
                    <a:pt x="20634" y="3332"/>
                  </a:lnTo>
                  <a:cubicBezTo>
                    <a:pt x="20321" y="1268"/>
                    <a:pt x="19746" y="0"/>
                    <a:pt x="19122" y="0"/>
                  </a:cubicBezTo>
                  <a:lnTo>
                    <a:pt x="17876" y="0"/>
                  </a:lnTo>
                  <a:cubicBezTo>
                    <a:pt x="17251" y="0"/>
                    <a:pt x="16676" y="1268"/>
                    <a:pt x="16364" y="3332"/>
                  </a:cubicBezTo>
                  <a:lnTo>
                    <a:pt x="15851" y="6723"/>
                  </a:lnTo>
                  <a:cubicBezTo>
                    <a:pt x="15446" y="8728"/>
                    <a:pt x="14817" y="9923"/>
                    <a:pt x="14142" y="9923"/>
                  </a:cubicBezTo>
                  <a:lnTo>
                    <a:pt x="3689" y="9923"/>
                  </a:lnTo>
                  <a:cubicBezTo>
                    <a:pt x="3118" y="9923"/>
                    <a:pt x="2567" y="9053"/>
                    <a:pt x="2166" y="7505"/>
                  </a:cubicBezTo>
                  <a:lnTo>
                    <a:pt x="2123" y="7343"/>
                  </a:lnTo>
                  <a:cubicBezTo>
                    <a:pt x="2081" y="7136"/>
                    <a:pt x="2034" y="6959"/>
                    <a:pt x="1980" y="6797"/>
                  </a:cubicBezTo>
                  <a:lnTo>
                    <a:pt x="1919" y="6561"/>
                  </a:lnTo>
                  <a:lnTo>
                    <a:pt x="1919" y="6620"/>
                  </a:lnTo>
                  <a:cubicBezTo>
                    <a:pt x="1807" y="6355"/>
                    <a:pt x="1676" y="6207"/>
                    <a:pt x="1537" y="6207"/>
                  </a:cubicBezTo>
                  <a:lnTo>
                    <a:pt x="1008" y="6207"/>
                  </a:lnTo>
                  <a:cubicBezTo>
                    <a:pt x="742" y="6207"/>
                    <a:pt x="499" y="6753"/>
                    <a:pt x="364" y="7623"/>
                  </a:cubicBezTo>
                  <a:lnTo>
                    <a:pt x="98" y="9377"/>
                  </a:lnTo>
                  <a:cubicBezTo>
                    <a:pt x="-33" y="10262"/>
                    <a:pt x="-33" y="11338"/>
                    <a:pt x="98" y="12223"/>
                  </a:cubicBezTo>
                  <a:lnTo>
                    <a:pt x="364" y="13977"/>
                  </a:lnTo>
                  <a:cubicBezTo>
                    <a:pt x="495" y="14862"/>
                    <a:pt x="742" y="15393"/>
                    <a:pt x="1008" y="15393"/>
                  </a:cubicBezTo>
                  <a:lnTo>
                    <a:pt x="1537" y="15393"/>
                  </a:lnTo>
                  <a:cubicBezTo>
                    <a:pt x="1676" y="15393"/>
                    <a:pt x="1803" y="15245"/>
                    <a:pt x="1919" y="14980"/>
                  </a:cubicBezTo>
                  <a:lnTo>
                    <a:pt x="1919" y="15039"/>
                  </a:lnTo>
                  <a:lnTo>
                    <a:pt x="1980" y="14803"/>
                  </a:lnTo>
                  <a:cubicBezTo>
                    <a:pt x="2034" y="14656"/>
                    <a:pt x="2081" y="14464"/>
                    <a:pt x="2123" y="14257"/>
                  </a:cubicBezTo>
                  <a:lnTo>
                    <a:pt x="2166" y="14095"/>
                  </a:lnTo>
                  <a:cubicBezTo>
                    <a:pt x="2571" y="12547"/>
                    <a:pt x="3118" y="11677"/>
                    <a:pt x="3689" y="11677"/>
                  </a:cubicBezTo>
                  <a:lnTo>
                    <a:pt x="14142" y="11677"/>
                  </a:lnTo>
                  <a:cubicBezTo>
                    <a:pt x="14678" y="11677"/>
                    <a:pt x="15372" y="13668"/>
                    <a:pt x="15747" y="14891"/>
                  </a:cubicBezTo>
                  <a:cubicBezTo>
                    <a:pt x="15885" y="15349"/>
                    <a:pt x="16001" y="15879"/>
                    <a:pt x="16094" y="16484"/>
                  </a:cubicBezTo>
                  <a:lnTo>
                    <a:pt x="16364" y="18268"/>
                  </a:lnTo>
                  <a:cubicBezTo>
                    <a:pt x="16676" y="20332"/>
                    <a:pt x="17251" y="21600"/>
                    <a:pt x="17876" y="21600"/>
                  </a:cubicBezTo>
                  <a:lnTo>
                    <a:pt x="19122" y="21600"/>
                  </a:lnTo>
                  <a:cubicBezTo>
                    <a:pt x="19746" y="21600"/>
                    <a:pt x="20321" y="20332"/>
                    <a:pt x="20634" y="18268"/>
                  </a:cubicBezTo>
                  <a:lnTo>
                    <a:pt x="21255" y="14140"/>
                  </a:lnTo>
                  <a:cubicBezTo>
                    <a:pt x="21567" y="12075"/>
                    <a:pt x="21567" y="9525"/>
                    <a:pt x="21255" y="7460"/>
                  </a:cubicBezTo>
                  <a:close/>
                  <a:moveTo>
                    <a:pt x="1815" y="11205"/>
                  </a:moveTo>
                  <a:lnTo>
                    <a:pt x="1629" y="12429"/>
                  </a:lnTo>
                  <a:cubicBezTo>
                    <a:pt x="1591" y="12680"/>
                    <a:pt x="1521" y="12827"/>
                    <a:pt x="1448" y="12827"/>
                  </a:cubicBezTo>
                  <a:lnTo>
                    <a:pt x="1078" y="12827"/>
                  </a:lnTo>
                  <a:cubicBezTo>
                    <a:pt x="1005" y="12827"/>
                    <a:pt x="935" y="12680"/>
                    <a:pt x="897" y="12429"/>
                  </a:cubicBezTo>
                  <a:lnTo>
                    <a:pt x="711" y="11205"/>
                  </a:lnTo>
                  <a:cubicBezTo>
                    <a:pt x="673" y="10955"/>
                    <a:pt x="673" y="10645"/>
                    <a:pt x="711" y="10409"/>
                  </a:cubicBezTo>
                  <a:lnTo>
                    <a:pt x="897" y="9186"/>
                  </a:lnTo>
                  <a:cubicBezTo>
                    <a:pt x="935" y="8935"/>
                    <a:pt x="1005" y="8787"/>
                    <a:pt x="1078" y="8787"/>
                  </a:cubicBezTo>
                  <a:lnTo>
                    <a:pt x="1448" y="8787"/>
                  </a:lnTo>
                  <a:cubicBezTo>
                    <a:pt x="1521" y="8787"/>
                    <a:pt x="1591" y="8935"/>
                    <a:pt x="1629" y="9186"/>
                  </a:cubicBezTo>
                  <a:lnTo>
                    <a:pt x="1815" y="10409"/>
                  </a:lnTo>
                  <a:cubicBezTo>
                    <a:pt x="1853" y="10645"/>
                    <a:pt x="1853" y="10955"/>
                    <a:pt x="1815" y="11205"/>
                  </a:cubicBezTo>
                  <a:close/>
                  <a:moveTo>
                    <a:pt x="20587" y="12665"/>
                  </a:moveTo>
                  <a:lnTo>
                    <a:pt x="19966" y="16793"/>
                  </a:lnTo>
                  <a:cubicBezTo>
                    <a:pt x="19793" y="17943"/>
                    <a:pt x="19469" y="18651"/>
                    <a:pt x="19122" y="18651"/>
                  </a:cubicBezTo>
                  <a:lnTo>
                    <a:pt x="17876" y="18651"/>
                  </a:lnTo>
                  <a:cubicBezTo>
                    <a:pt x="17529" y="18651"/>
                    <a:pt x="17205" y="17943"/>
                    <a:pt x="17031" y="16793"/>
                  </a:cubicBezTo>
                  <a:lnTo>
                    <a:pt x="16410" y="12665"/>
                  </a:lnTo>
                  <a:cubicBezTo>
                    <a:pt x="16236" y="11515"/>
                    <a:pt x="16236" y="10085"/>
                    <a:pt x="16410" y="8935"/>
                  </a:cubicBezTo>
                  <a:lnTo>
                    <a:pt x="17035" y="4807"/>
                  </a:lnTo>
                  <a:cubicBezTo>
                    <a:pt x="17208" y="3657"/>
                    <a:pt x="17532" y="2949"/>
                    <a:pt x="17880" y="2949"/>
                  </a:cubicBezTo>
                  <a:lnTo>
                    <a:pt x="19125" y="2949"/>
                  </a:lnTo>
                  <a:cubicBezTo>
                    <a:pt x="19473" y="2949"/>
                    <a:pt x="19797" y="3657"/>
                    <a:pt x="19970" y="4807"/>
                  </a:cubicBezTo>
                  <a:lnTo>
                    <a:pt x="20595" y="8935"/>
                  </a:lnTo>
                  <a:cubicBezTo>
                    <a:pt x="20761" y="10085"/>
                    <a:pt x="20761" y="11515"/>
                    <a:pt x="20587" y="12665"/>
                  </a:cubicBezTo>
                  <a:close/>
                </a:path>
              </a:pathLst>
            </a:custGeom>
            <a:solidFill>
              <a:srgbClr val="2B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Shape">
              <a:extLst>
                <a:ext uri="{FF2B5EF4-FFF2-40B4-BE49-F238E27FC236}">
                  <a16:creationId xmlns:a16="http://schemas.microsoft.com/office/drawing/2014/main" xmlns="" id="{9BA9C45A-6559-4640-82C5-C3D511BEB56A}"/>
                </a:ext>
              </a:extLst>
            </p:cNvPr>
            <p:cNvSpPr/>
            <p:nvPr/>
          </p:nvSpPr>
          <p:spPr>
            <a:xfrm>
              <a:off x="4113744" y="3014608"/>
              <a:ext cx="1766912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34" y="14140"/>
                  </a:moveTo>
                  <a:lnTo>
                    <a:pt x="855" y="18268"/>
                  </a:lnTo>
                  <a:cubicBezTo>
                    <a:pt x="1168" y="20332"/>
                    <a:pt x="1743" y="21600"/>
                    <a:pt x="2367" y="21600"/>
                  </a:cubicBezTo>
                  <a:lnTo>
                    <a:pt x="3613" y="21600"/>
                  </a:lnTo>
                  <a:cubicBezTo>
                    <a:pt x="4238" y="21600"/>
                    <a:pt x="4813" y="20332"/>
                    <a:pt x="5125" y="18268"/>
                  </a:cubicBezTo>
                  <a:lnTo>
                    <a:pt x="5638" y="14877"/>
                  </a:lnTo>
                  <a:cubicBezTo>
                    <a:pt x="6043" y="12872"/>
                    <a:pt x="6672" y="11677"/>
                    <a:pt x="7347" y="11677"/>
                  </a:cubicBezTo>
                  <a:lnTo>
                    <a:pt x="17800" y="11677"/>
                  </a:lnTo>
                  <a:cubicBezTo>
                    <a:pt x="18371" y="11677"/>
                    <a:pt x="18922" y="12547"/>
                    <a:pt x="19323" y="14095"/>
                  </a:cubicBezTo>
                  <a:lnTo>
                    <a:pt x="19366" y="14257"/>
                  </a:lnTo>
                  <a:cubicBezTo>
                    <a:pt x="19408" y="14464"/>
                    <a:pt x="19455" y="14641"/>
                    <a:pt x="19509" y="14803"/>
                  </a:cubicBezTo>
                  <a:lnTo>
                    <a:pt x="19570" y="15039"/>
                  </a:lnTo>
                  <a:lnTo>
                    <a:pt x="19570" y="14980"/>
                  </a:lnTo>
                  <a:cubicBezTo>
                    <a:pt x="19682" y="15245"/>
                    <a:pt x="19813" y="15393"/>
                    <a:pt x="19952" y="15393"/>
                  </a:cubicBezTo>
                  <a:lnTo>
                    <a:pt x="20481" y="15393"/>
                  </a:lnTo>
                  <a:cubicBezTo>
                    <a:pt x="20747" y="15393"/>
                    <a:pt x="20990" y="14847"/>
                    <a:pt x="21125" y="13977"/>
                  </a:cubicBezTo>
                  <a:lnTo>
                    <a:pt x="21391" y="12223"/>
                  </a:lnTo>
                  <a:cubicBezTo>
                    <a:pt x="21522" y="11338"/>
                    <a:pt x="21522" y="10262"/>
                    <a:pt x="21391" y="9377"/>
                  </a:cubicBezTo>
                  <a:lnTo>
                    <a:pt x="21125" y="7623"/>
                  </a:lnTo>
                  <a:cubicBezTo>
                    <a:pt x="20994" y="6738"/>
                    <a:pt x="20747" y="6207"/>
                    <a:pt x="20481" y="6207"/>
                  </a:cubicBezTo>
                  <a:lnTo>
                    <a:pt x="19952" y="6207"/>
                  </a:lnTo>
                  <a:cubicBezTo>
                    <a:pt x="19813" y="6207"/>
                    <a:pt x="19686" y="6355"/>
                    <a:pt x="19570" y="6620"/>
                  </a:cubicBezTo>
                  <a:lnTo>
                    <a:pt x="19570" y="6561"/>
                  </a:lnTo>
                  <a:lnTo>
                    <a:pt x="19509" y="6797"/>
                  </a:lnTo>
                  <a:cubicBezTo>
                    <a:pt x="19455" y="6944"/>
                    <a:pt x="19408" y="7136"/>
                    <a:pt x="19366" y="7342"/>
                  </a:cubicBezTo>
                  <a:lnTo>
                    <a:pt x="19323" y="7505"/>
                  </a:lnTo>
                  <a:cubicBezTo>
                    <a:pt x="18918" y="9053"/>
                    <a:pt x="18371" y="9923"/>
                    <a:pt x="17800" y="9923"/>
                  </a:cubicBezTo>
                  <a:lnTo>
                    <a:pt x="7347" y="9923"/>
                  </a:lnTo>
                  <a:cubicBezTo>
                    <a:pt x="6811" y="9923"/>
                    <a:pt x="6117" y="7932"/>
                    <a:pt x="5742" y="6709"/>
                  </a:cubicBezTo>
                  <a:cubicBezTo>
                    <a:pt x="5604" y="6251"/>
                    <a:pt x="5488" y="5721"/>
                    <a:pt x="5395" y="5116"/>
                  </a:cubicBezTo>
                  <a:lnTo>
                    <a:pt x="5125" y="3332"/>
                  </a:lnTo>
                  <a:cubicBezTo>
                    <a:pt x="4813" y="1268"/>
                    <a:pt x="4238" y="0"/>
                    <a:pt x="3613" y="0"/>
                  </a:cubicBezTo>
                  <a:lnTo>
                    <a:pt x="2367" y="0"/>
                  </a:lnTo>
                  <a:cubicBezTo>
                    <a:pt x="1743" y="0"/>
                    <a:pt x="1168" y="1268"/>
                    <a:pt x="855" y="3332"/>
                  </a:cubicBezTo>
                  <a:lnTo>
                    <a:pt x="234" y="7460"/>
                  </a:lnTo>
                  <a:cubicBezTo>
                    <a:pt x="-78" y="9525"/>
                    <a:pt x="-78" y="12075"/>
                    <a:pt x="234" y="14140"/>
                  </a:cubicBezTo>
                  <a:close/>
                  <a:moveTo>
                    <a:pt x="19674" y="10395"/>
                  </a:moveTo>
                  <a:lnTo>
                    <a:pt x="19860" y="9171"/>
                  </a:lnTo>
                  <a:cubicBezTo>
                    <a:pt x="19898" y="8920"/>
                    <a:pt x="19968" y="8773"/>
                    <a:pt x="20041" y="8773"/>
                  </a:cubicBezTo>
                  <a:lnTo>
                    <a:pt x="20411" y="8773"/>
                  </a:lnTo>
                  <a:cubicBezTo>
                    <a:pt x="20484" y="8773"/>
                    <a:pt x="20554" y="8920"/>
                    <a:pt x="20592" y="9171"/>
                  </a:cubicBezTo>
                  <a:lnTo>
                    <a:pt x="20778" y="10395"/>
                  </a:lnTo>
                  <a:cubicBezTo>
                    <a:pt x="20816" y="10645"/>
                    <a:pt x="20816" y="10955"/>
                    <a:pt x="20778" y="11191"/>
                  </a:cubicBezTo>
                  <a:lnTo>
                    <a:pt x="20592" y="12414"/>
                  </a:lnTo>
                  <a:cubicBezTo>
                    <a:pt x="20554" y="12665"/>
                    <a:pt x="20484" y="12813"/>
                    <a:pt x="20411" y="12813"/>
                  </a:cubicBezTo>
                  <a:lnTo>
                    <a:pt x="20041" y="12813"/>
                  </a:lnTo>
                  <a:cubicBezTo>
                    <a:pt x="19968" y="12813"/>
                    <a:pt x="19898" y="12665"/>
                    <a:pt x="19860" y="12414"/>
                  </a:cubicBezTo>
                  <a:lnTo>
                    <a:pt x="19674" y="11191"/>
                  </a:lnTo>
                  <a:cubicBezTo>
                    <a:pt x="19636" y="10955"/>
                    <a:pt x="19636" y="10645"/>
                    <a:pt x="19674" y="10395"/>
                  </a:cubicBezTo>
                  <a:close/>
                  <a:moveTo>
                    <a:pt x="902" y="8935"/>
                  </a:moveTo>
                  <a:lnTo>
                    <a:pt x="1523" y="4807"/>
                  </a:lnTo>
                  <a:cubicBezTo>
                    <a:pt x="1696" y="3657"/>
                    <a:pt x="2020" y="2949"/>
                    <a:pt x="2367" y="2949"/>
                  </a:cubicBezTo>
                  <a:lnTo>
                    <a:pt x="3613" y="2949"/>
                  </a:lnTo>
                  <a:cubicBezTo>
                    <a:pt x="3960" y="2949"/>
                    <a:pt x="4284" y="3657"/>
                    <a:pt x="4458" y="4807"/>
                  </a:cubicBezTo>
                  <a:lnTo>
                    <a:pt x="5079" y="8935"/>
                  </a:lnTo>
                  <a:cubicBezTo>
                    <a:pt x="5253" y="10085"/>
                    <a:pt x="5253" y="11515"/>
                    <a:pt x="5079" y="12665"/>
                  </a:cubicBezTo>
                  <a:lnTo>
                    <a:pt x="4454" y="16793"/>
                  </a:lnTo>
                  <a:cubicBezTo>
                    <a:pt x="4281" y="17943"/>
                    <a:pt x="3957" y="18651"/>
                    <a:pt x="3609" y="18651"/>
                  </a:cubicBezTo>
                  <a:lnTo>
                    <a:pt x="2364" y="18651"/>
                  </a:lnTo>
                  <a:cubicBezTo>
                    <a:pt x="2016" y="18651"/>
                    <a:pt x="1692" y="17943"/>
                    <a:pt x="1519" y="16793"/>
                  </a:cubicBezTo>
                  <a:lnTo>
                    <a:pt x="894" y="12665"/>
                  </a:lnTo>
                  <a:cubicBezTo>
                    <a:pt x="728" y="11515"/>
                    <a:pt x="728" y="10085"/>
                    <a:pt x="902" y="8935"/>
                  </a:cubicBezTo>
                  <a:close/>
                </a:path>
              </a:pathLst>
            </a:custGeom>
            <a:solidFill>
              <a:srgbClr val="F36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2" name="Shape">
              <a:extLst>
                <a:ext uri="{FF2B5EF4-FFF2-40B4-BE49-F238E27FC236}">
                  <a16:creationId xmlns:a16="http://schemas.microsoft.com/office/drawing/2014/main" xmlns="" id="{B35DB206-ED28-4EF2-A261-A3E01FCD7D60}"/>
                </a:ext>
              </a:extLst>
            </p:cNvPr>
            <p:cNvSpPr/>
            <p:nvPr/>
          </p:nvSpPr>
          <p:spPr>
            <a:xfrm>
              <a:off x="3174471" y="4892409"/>
              <a:ext cx="1766909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1255" y="7460"/>
                  </a:moveTo>
                  <a:lnTo>
                    <a:pt x="20634" y="3332"/>
                  </a:lnTo>
                  <a:cubicBezTo>
                    <a:pt x="20321" y="1268"/>
                    <a:pt x="19746" y="0"/>
                    <a:pt x="19122" y="0"/>
                  </a:cubicBezTo>
                  <a:lnTo>
                    <a:pt x="17876" y="0"/>
                  </a:lnTo>
                  <a:cubicBezTo>
                    <a:pt x="17251" y="0"/>
                    <a:pt x="16676" y="1268"/>
                    <a:pt x="16364" y="3332"/>
                  </a:cubicBezTo>
                  <a:lnTo>
                    <a:pt x="15851" y="6723"/>
                  </a:lnTo>
                  <a:cubicBezTo>
                    <a:pt x="15446" y="8728"/>
                    <a:pt x="14817" y="9923"/>
                    <a:pt x="14142" y="9923"/>
                  </a:cubicBezTo>
                  <a:lnTo>
                    <a:pt x="3689" y="9923"/>
                  </a:lnTo>
                  <a:cubicBezTo>
                    <a:pt x="3118" y="9923"/>
                    <a:pt x="2567" y="9053"/>
                    <a:pt x="2166" y="7505"/>
                  </a:cubicBezTo>
                  <a:lnTo>
                    <a:pt x="2123" y="7343"/>
                  </a:lnTo>
                  <a:cubicBezTo>
                    <a:pt x="2081" y="7136"/>
                    <a:pt x="2034" y="6959"/>
                    <a:pt x="1980" y="6797"/>
                  </a:cubicBezTo>
                  <a:lnTo>
                    <a:pt x="1919" y="6561"/>
                  </a:lnTo>
                  <a:lnTo>
                    <a:pt x="1919" y="6620"/>
                  </a:lnTo>
                  <a:cubicBezTo>
                    <a:pt x="1807" y="6355"/>
                    <a:pt x="1676" y="6207"/>
                    <a:pt x="1537" y="6207"/>
                  </a:cubicBezTo>
                  <a:lnTo>
                    <a:pt x="1008" y="6207"/>
                  </a:lnTo>
                  <a:cubicBezTo>
                    <a:pt x="742" y="6207"/>
                    <a:pt x="499" y="6753"/>
                    <a:pt x="364" y="7623"/>
                  </a:cubicBezTo>
                  <a:lnTo>
                    <a:pt x="98" y="9377"/>
                  </a:lnTo>
                  <a:cubicBezTo>
                    <a:pt x="-33" y="10262"/>
                    <a:pt x="-33" y="11338"/>
                    <a:pt x="98" y="12223"/>
                  </a:cubicBezTo>
                  <a:lnTo>
                    <a:pt x="364" y="13977"/>
                  </a:lnTo>
                  <a:cubicBezTo>
                    <a:pt x="495" y="14862"/>
                    <a:pt x="742" y="15393"/>
                    <a:pt x="1008" y="15393"/>
                  </a:cubicBezTo>
                  <a:lnTo>
                    <a:pt x="1537" y="15393"/>
                  </a:lnTo>
                  <a:cubicBezTo>
                    <a:pt x="1676" y="15393"/>
                    <a:pt x="1803" y="15245"/>
                    <a:pt x="1919" y="14980"/>
                  </a:cubicBezTo>
                  <a:lnTo>
                    <a:pt x="1919" y="15039"/>
                  </a:lnTo>
                  <a:lnTo>
                    <a:pt x="1980" y="14803"/>
                  </a:lnTo>
                  <a:cubicBezTo>
                    <a:pt x="2034" y="14656"/>
                    <a:pt x="2081" y="14464"/>
                    <a:pt x="2123" y="14257"/>
                  </a:cubicBezTo>
                  <a:lnTo>
                    <a:pt x="2166" y="14095"/>
                  </a:lnTo>
                  <a:cubicBezTo>
                    <a:pt x="2571" y="12547"/>
                    <a:pt x="3118" y="11677"/>
                    <a:pt x="3689" y="11677"/>
                  </a:cubicBezTo>
                  <a:lnTo>
                    <a:pt x="14142" y="11677"/>
                  </a:lnTo>
                  <a:cubicBezTo>
                    <a:pt x="14678" y="11677"/>
                    <a:pt x="15372" y="13668"/>
                    <a:pt x="15747" y="14891"/>
                  </a:cubicBezTo>
                  <a:cubicBezTo>
                    <a:pt x="15885" y="15349"/>
                    <a:pt x="16001" y="15879"/>
                    <a:pt x="16094" y="16484"/>
                  </a:cubicBezTo>
                  <a:lnTo>
                    <a:pt x="16364" y="18268"/>
                  </a:lnTo>
                  <a:cubicBezTo>
                    <a:pt x="16676" y="20332"/>
                    <a:pt x="17251" y="21600"/>
                    <a:pt x="17876" y="21600"/>
                  </a:cubicBezTo>
                  <a:lnTo>
                    <a:pt x="19122" y="21600"/>
                  </a:lnTo>
                  <a:cubicBezTo>
                    <a:pt x="19746" y="21600"/>
                    <a:pt x="20321" y="20332"/>
                    <a:pt x="20634" y="18268"/>
                  </a:cubicBezTo>
                  <a:lnTo>
                    <a:pt x="21255" y="14140"/>
                  </a:lnTo>
                  <a:cubicBezTo>
                    <a:pt x="21567" y="12075"/>
                    <a:pt x="21567" y="9525"/>
                    <a:pt x="21255" y="7460"/>
                  </a:cubicBezTo>
                  <a:close/>
                  <a:moveTo>
                    <a:pt x="1815" y="11205"/>
                  </a:moveTo>
                  <a:lnTo>
                    <a:pt x="1629" y="12429"/>
                  </a:lnTo>
                  <a:cubicBezTo>
                    <a:pt x="1591" y="12680"/>
                    <a:pt x="1521" y="12827"/>
                    <a:pt x="1448" y="12827"/>
                  </a:cubicBezTo>
                  <a:lnTo>
                    <a:pt x="1078" y="12827"/>
                  </a:lnTo>
                  <a:cubicBezTo>
                    <a:pt x="1005" y="12827"/>
                    <a:pt x="935" y="12680"/>
                    <a:pt x="897" y="12429"/>
                  </a:cubicBezTo>
                  <a:lnTo>
                    <a:pt x="711" y="11205"/>
                  </a:lnTo>
                  <a:cubicBezTo>
                    <a:pt x="673" y="10955"/>
                    <a:pt x="673" y="10645"/>
                    <a:pt x="711" y="10409"/>
                  </a:cubicBezTo>
                  <a:lnTo>
                    <a:pt x="897" y="9186"/>
                  </a:lnTo>
                  <a:cubicBezTo>
                    <a:pt x="935" y="8935"/>
                    <a:pt x="1005" y="8787"/>
                    <a:pt x="1078" y="8787"/>
                  </a:cubicBezTo>
                  <a:lnTo>
                    <a:pt x="1448" y="8787"/>
                  </a:lnTo>
                  <a:cubicBezTo>
                    <a:pt x="1521" y="8787"/>
                    <a:pt x="1591" y="8935"/>
                    <a:pt x="1629" y="9186"/>
                  </a:cubicBezTo>
                  <a:lnTo>
                    <a:pt x="1815" y="10409"/>
                  </a:lnTo>
                  <a:cubicBezTo>
                    <a:pt x="1853" y="10645"/>
                    <a:pt x="1853" y="10955"/>
                    <a:pt x="1815" y="11205"/>
                  </a:cubicBezTo>
                  <a:close/>
                  <a:moveTo>
                    <a:pt x="20587" y="12665"/>
                  </a:moveTo>
                  <a:lnTo>
                    <a:pt x="19966" y="16793"/>
                  </a:lnTo>
                  <a:cubicBezTo>
                    <a:pt x="19793" y="17943"/>
                    <a:pt x="19469" y="18651"/>
                    <a:pt x="19122" y="18651"/>
                  </a:cubicBezTo>
                  <a:lnTo>
                    <a:pt x="17876" y="18651"/>
                  </a:lnTo>
                  <a:cubicBezTo>
                    <a:pt x="17529" y="18651"/>
                    <a:pt x="17205" y="17943"/>
                    <a:pt x="17031" y="16793"/>
                  </a:cubicBezTo>
                  <a:lnTo>
                    <a:pt x="16410" y="12665"/>
                  </a:lnTo>
                  <a:cubicBezTo>
                    <a:pt x="16236" y="11515"/>
                    <a:pt x="16236" y="10085"/>
                    <a:pt x="16410" y="8935"/>
                  </a:cubicBezTo>
                  <a:lnTo>
                    <a:pt x="17035" y="4807"/>
                  </a:lnTo>
                  <a:cubicBezTo>
                    <a:pt x="17208" y="3657"/>
                    <a:pt x="17532" y="2949"/>
                    <a:pt x="17880" y="2949"/>
                  </a:cubicBezTo>
                  <a:lnTo>
                    <a:pt x="19125" y="2949"/>
                  </a:lnTo>
                  <a:cubicBezTo>
                    <a:pt x="19473" y="2949"/>
                    <a:pt x="19797" y="3657"/>
                    <a:pt x="19970" y="4807"/>
                  </a:cubicBezTo>
                  <a:lnTo>
                    <a:pt x="20595" y="8935"/>
                  </a:lnTo>
                  <a:cubicBezTo>
                    <a:pt x="20761" y="10085"/>
                    <a:pt x="20761" y="11515"/>
                    <a:pt x="20587" y="12665"/>
                  </a:cubicBezTo>
                  <a:close/>
                </a:path>
              </a:pathLst>
            </a:custGeom>
            <a:solidFill>
              <a:srgbClr val="0D95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xmlns="" id="{AFA7D99D-1370-48C0-BEEE-A9A1DF0E7F64}"/>
                </a:ext>
              </a:extLst>
            </p:cNvPr>
            <p:cNvSpPr/>
            <p:nvPr/>
          </p:nvSpPr>
          <p:spPr>
            <a:xfrm>
              <a:off x="4164265" y="4306183"/>
              <a:ext cx="1766912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34" y="14140"/>
                  </a:moveTo>
                  <a:lnTo>
                    <a:pt x="855" y="18268"/>
                  </a:lnTo>
                  <a:cubicBezTo>
                    <a:pt x="1168" y="20332"/>
                    <a:pt x="1743" y="21600"/>
                    <a:pt x="2367" y="21600"/>
                  </a:cubicBezTo>
                  <a:lnTo>
                    <a:pt x="3613" y="21600"/>
                  </a:lnTo>
                  <a:cubicBezTo>
                    <a:pt x="4238" y="21600"/>
                    <a:pt x="4813" y="20332"/>
                    <a:pt x="5125" y="18268"/>
                  </a:cubicBezTo>
                  <a:lnTo>
                    <a:pt x="5638" y="14877"/>
                  </a:lnTo>
                  <a:cubicBezTo>
                    <a:pt x="6043" y="12872"/>
                    <a:pt x="6672" y="11677"/>
                    <a:pt x="7347" y="11677"/>
                  </a:cubicBezTo>
                  <a:lnTo>
                    <a:pt x="17800" y="11677"/>
                  </a:lnTo>
                  <a:cubicBezTo>
                    <a:pt x="18371" y="11677"/>
                    <a:pt x="18922" y="12547"/>
                    <a:pt x="19323" y="14095"/>
                  </a:cubicBezTo>
                  <a:lnTo>
                    <a:pt x="19366" y="14257"/>
                  </a:lnTo>
                  <a:cubicBezTo>
                    <a:pt x="19408" y="14464"/>
                    <a:pt x="19455" y="14641"/>
                    <a:pt x="19509" y="14803"/>
                  </a:cubicBezTo>
                  <a:lnTo>
                    <a:pt x="19570" y="15039"/>
                  </a:lnTo>
                  <a:lnTo>
                    <a:pt x="19570" y="14980"/>
                  </a:lnTo>
                  <a:cubicBezTo>
                    <a:pt x="19682" y="15245"/>
                    <a:pt x="19813" y="15393"/>
                    <a:pt x="19952" y="15393"/>
                  </a:cubicBezTo>
                  <a:lnTo>
                    <a:pt x="20481" y="15393"/>
                  </a:lnTo>
                  <a:cubicBezTo>
                    <a:pt x="20747" y="15393"/>
                    <a:pt x="20990" y="14847"/>
                    <a:pt x="21125" y="13977"/>
                  </a:cubicBezTo>
                  <a:lnTo>
                    <a:pt x="21391" y="12223"/>
                  </a:lnTo>
                  <a:cubicBezTo>
                    <a:pt x="21522" y="11338"/>
                    <a:pt x="21522" y="10262"/>
                    <a:pt x="21391" y="9377"/>
                  </a:cubicBezTo>
                  <a:lnTo>
                    <a:pt x="21125" y="7623"/>
                  </a:lnTo>
                  <a:cubicBezTo>
                    <a:pt x="20994" y="6738"/>
                    <a:pt x="20747" y="6207"/>
                    <a:pt x="20481" y="6207"/>
                  </a:cubicBezTo>
                  <a:lnTo>
                    <a:pt x="19952" y="6207"/>
                  </a:lnTo>
                  <a:cubicBezTo>
                    <a:pt x="19813" y="6207"/>
                    <a:pt x="19686" y="6355"/>
                    <a:pt x="19570" y="6620"/>
                  </a:cubicBezTo>
                  <a:lnTo>
                    <a:pt x="19570" y="6561"/>
                  </a:lnTo>
                  <a:lnTo>
                    <a:pt x="19509" y="6797"/>
                  </a:lnTo>
                  <a:cubicBezTo>
                    <a:pt x="19455" y="6944"/>
                    <a:pt x="19408" y="7136"/>
                    <a:pt x="19366" y="7342"/>
                  </a:cubicBezTo>
                  <a:lnTo>
                    <a:pt x="19323" y="7505"/>
                  </a:lnTo>
                  <a:cubicBezTo>
                    <a:pt x="18918" y="9053"/>
                    <a:pt x="18371" y="9923"/>
                    <a:pt x="17800" y="9923"/>
                  </a:cubicBezTo>
                  <a:lnTo>
                    <a:pt x="7347" y="9923"/>
                  </a:lnTo>
                  <a:cubicBezTo>
                    <a:pt x="6811" y="9923"/>
                    <a:pt x="6117" y="7932"/>
                    <a:pt x="5742" y="6709"/>
                  </a:cubicBezTo>
                  <a:cubicBezTo>
                    <a:pt x="5604" y="6251"/>
                    <a:pt x="5488" y="5721"/>
                    <a:pt x="5395" y="5116"/>
                  </a:cubicBezTo>
                  <a:lnTo>
                    <a:pt x="5125" y="3332"/>
                  </a:lnTo>
                  <a:cubicBezTo>
                    <a:pt x="4813" y="1268"/>
                    <a:pt x="4238" y="0"/>
                    <a:pt x="3613" y="0"/>
                  </a:cubicBezTo>
                  <a:lnTo>
                    <a:pt x="2367" y="0"/>
                  </a:lnTo>
                  <a:cubicBezTo>
                    <a:pt x="1743" y="0"/>
                    <a:pt x="1168" y="1268"/>
                    <a:pt x="855" y="3332"/>
                  </a:cubicBezTo>
                  <a:lnTo>
                    <a:pt x="234" y="7460"/>
                  </a:lnTo>
                  <a:cubicBezTo>
                    <a:pt x="-78" y="9525"/>
                    <a:pt x="-78" y="12075"/>
                    <a:pt x="234" y="14140"/>
                  </a:cubicBezTo>
                  <a:close/>
                  <a:moveTo>
                    <a:pt x="19674" y="10395"/>
                  </a:moveTo>
                  <a:lnTo>
                    <a:pt x="19860" y="9171"/>
                  </a:lnTo>
                  <a:cubicBezTo>
                    <a:pt x="19898" y="8920"/>
                    <a:pt x="19968" y="8773"/>
                    <a:pt x="20041" y="8773"/>
                  </a:cubicBezTo>
                  <a:lnTo>
                    <a:pt x="20411" y="8773"/>
                  </a:lnTo>
                  <a:cubicBezTo>
                    <a:pt x="20484" y="8773"/>
                    <a:pt x="20554" y="8920"/>
                    <a:pt x="20592" y="9171"/>
                  </a:cubicBezTo>
                  <a:lnTo>
                    <a:pt x="20778" y="10395"/>
                  </a:lnTo>
                  <a:cubicBezTo>
                    <a:pt x="20816" y="10645"/>
                    <a:pt x="20816" y="10955"/>
                    <a:pt x="20778" y="11191"/>
                  </a:cubicBezTo>
                  <a:lnTo>
                    <a:pt x="20592" y="12414"/>
                  </a:lnTo>
                  <a:cubicBezTo>
                    <a:pt x="20554" y="12665"/>
                    <a:pt x="20484" y="12813"/>
                    <a:pt x="20411" y="12813"/>
                  </a:cubicBezTo>
                  <a:lnTo>
                    <a:pt x="20041" y="12813"/>
                  </a:lnTo>
                  <a:cubicBezTo>
                    <a:pt x="19968" y="12813"/>
                    <a:pt x="19898" y="12665"/>
                    <a:pt x="19860" y="12414"/>
                  </a:cubicBezTo>
                  <a:lnTo>
                    <a:pt x="19674" y="11191"/>
                  </a:lnTo>
                  <a:cubicBezTo>
                    <a:pt x="19636" y="10955"/>
                    <a:pt x="19636" y="10645"/>
                    <a:pt x="19674" y="10395"/>
                  </a:cubicBezTo>
                  <a:close/>
                  <a:moveTo>
                    <a:pt x="902" y="8935"/>
                  </a:moveTo>
                  <a:lnTo>
                    <a:pt x="1523" y="4807"/>
                  </a:lnTo>
                  <a:cubicBezTo>
                    <a:pt x="1696" y="3656"/>
                    <a:pt x="2020" y="2949"/>
                    <a:pt x="2367" y="2949"/>
                  </a:cubicBezTo>
                  <a:lnTo>
                    <a:pt x="3613" y="2949"/>
                  </a:lnTo>
                  <a:cubicBezTo>
                    <a:pt x="3960" y="2949"/>
                    <a:pt x="4284" y="3656"/>
                    <a:pt x="4458" y="4807"/>
                  </a:cubicBezTo>
                  <a:lnTo>
                    <a:pt x="5079" y="8935"/>
                  </a:lnTo>
                  <a:cubicBezTo>
                    <a:pt x="5253" y="10085"/>
                    <a:pt x="5253" y="11515"/>
                    <a:pt x="5079" y="12665"/>
                  </a:cubicBezTo>
                  <a:lnTo>
                    <a:pt x="4454" y="16793"/>
                  </a:lnTo>
                  <a:cubicBezTo>
                    <a:pt x="4281" y="17943"/>
                    <a:pt x="3957" y="18651"/>
                    <a:pt x="3609" y="18651"/>
                  </a:cubicBezTo>
                  <a:lnTo>
                    <a:pt x="2364" y="18651"/>
                  </a:lnTo>
                  <a:cubicBezTo>
                    <a:pt x="2016" y="18651"/>
                    <a:pt x="1692" y="17943"/>
                    <a:pt x="1519" y="16793"/>
                  </a:cubicBezTo>
                  <a:lnTo>
                    <a:pt x="894" y="12665"/>
                  </a:lnTo>
                  <a:cubicBezTo>
                    <a:pt x="728" y="11515"/>
                    <a:pt x="728" y="10085"/>
                    <a:pt x="902" y="8935"/>
                  </a:cubicBez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xmlns="" id="{3E634580-1277-4DF5-A9A5-D5EBDC7B9452}"/>
                </a:ext>
              </a:extLst>
            </p:cNvPr>
            <p:cNvSpPr txBox="1"/>
            <p:nvPr/>
          </p:nvSpPr>
          <p:spPr>
            <a:xfrm>
              <a:off x="4113305" y="1677198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 dirty="0"/>
                <a:t>01</a:t>
              </a: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xmlns="" id="{D882A6E6-9EBD-4AD6-8329-39D9DBA76BAE}"/>
                </a:ext>
              </a:extLst>
            </p:cNvPr>
            <p:cNvSpPr txBox="1"/>
            <p:nvPr/>
          </p:nvSpPr>
          <p:spPr>
            <a:xfrm>
              <a:off x="4439208" y="2305991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/>
                <a:t>02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xmlns="" id="{6A744A16-3787-4797-820A-60ED61210CB6}"/>
                </a:ext>
              </a:extLst>
            </p:cNvPr>
            <p:cNvSpPr txBox="1"/>
            <p:nvPr/>
          </p:nvSpPr>
          <p:spPr>
            <a:xfrm>
              <a:off x="4113305" y="2949993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/>
                <a:t>03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xmlns="" id="{913B3777-EB21-472E-9FD2-8959D270EB37}"/>
                </a:ext>
              </a:extLst>
            </p:cNvPr>
            <p:cNvSpPr txBox="1"/>
            <p:nvPr/>
          </p:nvSpPr>
          <p:spPr>
            <a:xfrm>
              <a:off x="4439208" y="3563577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/>
                <a:t>04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xmlns="" id="{0711B6BD-821D-44B4-9B78-34DCC7B1B97A}"/>
                </a:ext>
              </a:extLst>
            </p:cNvPr>
            <p:cNvSpPr txBox="1"/>
            <p:nvPr/>
          </p:nvSpPr>
          <p:spPr>
            <a:xfrm>
              <a:off x="4113305" y="4192369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/>
                <a:t>05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xmlns="" id="{01A1ACB2-09D3-4403-9907-BD1F5F5262D6}"/>
                </a:ext>
              </a:extLst>
            </p:cNvPr>
            <p:cNvSpPr txBox="1"/>
            <p:nvPr/>
          </p:nvSpPr>
          <p:spPr>
            <a:xfrm>
              <a:off x="4439208" y="4821163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/>
                <a:t>06</a:t>
              </a:r>
            </a:p>
          </p:txBody>
        </p:sp>
      </p:grpSp>
      <p:grpSp>
        <p:nvGrpSpPr>
          <p:cNvPr id="4" name="Group 40">
            <a:extLst>
              <a:ext uri="{FF2B5EF4-FFF2-40B4-BE49-F238E27FC236}">
                <a16:creationId xmlns:a16="http://schemas.microsoft.com/office/drawing/2014/main" xmlns="" id="{8C7BE5F7-F444-4C0B-9C12-B23E8082E21F}"/>
              </a:ext>
            </a:extLst>
          </p:cNvPr>
          <p:cNvGrpSpPr/>
          <p:nvPr/>
        </p:nvGrpSpPr>
        <p:grpSpPr>
          <a:xfrm>
            <a:off x="3188104" y="4717432"/>
            <a:ext cx="2183999" cy="1569269"/>
            <a:chOff x="3148809" y="1631697"/>
            <a:chExt cx="1766909" cy="1629875"/>
          </a:xfrm>
        </p:grpSpPr>
        <p:sp>
          <p:nvSpPr>
            <p:cNvPr id="42" name="Freeform: Shape 62">
              <a:extLst>
                <a:ext uri="{FF2B5EF4-FFF2-40B4-BE49-F238E27FC236}">
                  <a16:creationId xmlns:a16="http://schemas.microsoft.com/office/drawing/2014/main" xmlns="" id="{348687DA-11C4-4C26-9C82-C3F1C80E18F5}"/>
                </a:ext>
              </a:extLst>
            </p:cNvPr>
            <p:cNvSpPr/>
            <p:nvPr/>
          </p:nvSpPr>
          <p:spPr>
            <a:xfrm>
              <a:off x="4194636" y="1836349"/>
              <a:ext cx="424987" cy="393274"/>
            </a:xfrm>
            <a:custGeom>
              <a:avLst/>
              <a:gdLst>
                <a:gd name="connsiteX0" fmla="*/ 175030 w 486659"/>
                <a:gd name="connsiteY0" fmla="*/ 0 h 450344"/>
                <a:gd name="connsiteX1" fmla="*/ 311632 w 486659"/>
                <a:gd name="connsiteY1" fmla="*/ 0 h 450344"/>
                <a:gd name="connsiteX2" fmla="*/ 404271 w 486659"/>
                <a:gd name="connsiteY2" fmla="*/ 53289 h 450344"/>
                <a:gd name="connsiteX3" fmla="*/ 472352 w 486659"/>
                <a:gd name="connsiteY3" fmla="*/ 171683 h 450344"/>
                <a:gd name="connsiteX4" fmla="*/ 472352 w 486659"/>
                <a:gd name="connsiteY4" fmla="*/ 278661 h 450344"/>
                <a:gd name="connsiteX5" fmla="*/ 403832 w 486659"/>
                <a:gd name="connsiteY5" fmla="*/ 397055 h 450344"/>
                <a:gd name="connsiteX6" fmla="*/ 311193 w 486659"/>
                <a:gd name="connsiteY6" fmla="*/ 450344 h 450344"/>
                <a:gd name="connsiteX7" fmla="*/ 174701 w 486659"/>
                <a:gd name="connsiteY7" fmla="*/ 450344 h 450344"/>
                <a:gd name="connsiteX8" fmla="*/ 82062 w 486659"/>
                <a:gd name="connsiteY8" fmla="*/ 397055 h 450344"/>
                <a:gd name="connsiteX9" fmla="*/ 13542 w 486659"/>
                <a:gd name="connsiteY9" fmla="*/ 278661 h 450344"/>
                <a:gd name="connsiteX10" fmla="*/ 14419 w 486659"/>
                <a:gd name="connsiteY10" fmla="*/ 171683 h 450344"/>
                <a:gd name="connsiteX11" fmla="*/ 82501 w 486659"/>
                <a:gd name="connsiteY11" fmla="*/ 53289 h 450344"/>
                <a:gd name="connsiteX12" fmla="*/ 175030 w 486659"/>
                <a:gd name="connsiteY12" fmla="*/ 0 h 4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659" h="450344">
                  <a:moveTo>
                    <a:pt x="175030" y="0"/>
                  </a:moveTo>
                  <a:lnTo>
                    <a:pt x="311632" y="0"/>
                  </a:lnTo>
                  <a:cubicBezTo>
                    <a:pt x="349674" y="0"/>
                    <a:pt x="385195" y="20306"/>
                    <a:pt x="404271" y="53289"/>
                  </a:cubicBezTo>
                  <a:lnTo>
                    <a:pt x="472352" y="171683"/>
                  </a:lnTo>
                  <a:cubicBezTo>
                    <a:pt x="491428" y="204665"/>
                    <a:pt x="491428" y="245679"/>
                    <a:pt x="472352" y="278661"/>
                  </a:cubicBezTo>
                  <a:lnTo>
                    <a:pt x="403832" y="397055"/>
                  </a:lnTo>
                  <a:cubicBezTo>
                    <a:pt x="384866" y="430038"/>
                    <a:pt x="349345" y="450344"/>
                    <a:pt x="311193" y="450344"/>
                  </a:cubicBezTo>
                  <a:lnTo>
                    <a:pt x="174701" y="450344"/>
                  </a:lnTo>
                  <a:cubicBezTo>
                    <a:pt x="136549" y="450344"/>
                    <a:pt x="101029" y="430038"/>
                    <a:pt x="82062" y="397055"/>
                  </a:cubicBezTo>
                  <a:lnTo>
                    <a:pt x="13542" y="278661"/>
                  </a:lnTo>
                  <a:cubicBezTo>
                    <a:pt x="-4657" y="245679"/>
                    <a:pt x="-4657" y="204665"/>
                    <a:pt x="14419" y="171683"/>
                  </a:cubicBezTo>
                  <a:lnTo>
                    <a:pt x="82501" y="53289"/>
                  </a:lnTo>
                  <a:cubicBezTo>
                    <a:pt x="101467" y="20306"/>
                    <a:pt x="136988" y="0"/>
                    <a:pt x="17503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wrap="square" lIns="28575" tIns="28575" rIns="28575" bIns="28575" anchor="ctr">
              <a:noAutofit/>
            </a:bodyPr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49" name="Shape">
              <a:extLst>
                <a:ext uri="{FF2B5EF4-FFF2-40B4-BE49-F238E27FC236}">
                  <a16:creationId xmlns:a16="http://schemas.microsoft.com/office/drawing/2014/main" xmlns="" id="{28FF3198-5275-4848-BE76-4C6BDFCAFC88}"/>
                </a:ext>
              </a:extLst>
            </p:cNvPr>
            <p:cNvSpPr/>
            <p:nvPr/>
          </p:nvSpPr>
          <p:spPr>
            <a:xfrm>
              <a:off x="3148809" y="2178826"/>
              <a:ext cx="1766909" cy="464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9" h="21600" extrusionOk="0">
                  <a:moveTo>
                    <a:pt x="21255" y="7460"/>
                  </a:moveTo>
                  <a:lnTo>
                    <a:pt x="20634" y="3332"/>
                  </a:lnTo>
                  <a:cubicBezTo>
                    <a:pt x="20321" y="1268"/>
                    <a:pt x="19746" y="0"/>
                    <a:pt x="19122" y="0"/>
                  </a:cubicBezTo>
                  <a:lnTo>
                    <a:pt x="17876" y="0"/>
                  </a:lnTo>
                  <a:cubicBezTo>
                    <a:pt x="17251" y="0"/>
                    <a:pt x="16676" y="1268"/>
                    <a:pt x="16364" y="3332"/>
                  </a:cubicBezTo>
                  <a:lnTo>
                    <a:pt x="15851" y="6723"/>
                  </a:lnTo>
                  <a:cubicBezTo>
                    <a:pt x="15446" y="8728"/>
                    <a:pt x="14817" y="9923"/>
                    <a:pt x="14142" y="9923"/>
                  </a:cubicBezTo>
                  <a:lnTo>
                    <a:pt x="3689" y="9923"/>
                  </a:lnTo>
                  <a:cubicBezTo>
                    <a:pt x="3118" y="9923"/>
                    <a:pt x="2567" y="9053"/>
                    <a:pt x="2166" y="7505"/>
                  </a:cubicBezTo>
                  <a:lnTo>
                    <a:pt x="2123" y="7343"/>
                  </a:lnTo>
                  <a:cubicBezTo>
                    <a:pt x="2081" y="7136"/>
                    <a:pt x="2034" y="6959"/>
                    <a:pt x="1980" y="6797"/>
                  </a:cubicBezTo>
                  <a:lnTo>
                    <a:pt x="1919" y="6561"/>
                  </a:lnTo>
                  <a:lnTo>
                    <a:pt x="1919" y="6620"/>
                  </a:lnTo>
                  <a:cubicBezTo>
                    <a:pt x="1807" y="6355"/>
                    <a:pt x="1676" y="6207"/>
                    <a:pt x="1537" y="6207"/>
                  </a:cubicBezTo>
                  <a:lnTo>
                    <a:pt x="1008" y="6207"/>
                  </a:lnTo>
                  <a:cubicBezTo>
                    <a:pt x="742" y="6207"/>
                    <a:pt x="499" y="6753"/>
                    <a:pt x="364" y="7623"/>
                  </a:cubicBezTo>
                  <a:lnTo>
                    <a:pt x="98" y="9377"/>
                  </a:lnTo>
                  <a:cubicBezTo>
                    <a:pt x="-33" y="10262"/>
                    <a:pt x="-33" y="11338"/>
                    <a:pt x="98" y="12223"/>
                  </a:cubicBezTo>
                  <a:lnTo>
                    <a:pt x="364" y="13977"/>
                  </a:lnTo>
                  <a:cubicBezTo>
                    <a:pt x="495" y="14862"/>
                    <a:pt x="742" y="15393"/>
                    <a:pt x="1008" y="15393"/>
                  </a:cubicBezTo>
                  <a:lnTo>
                    <a:pt x="1537" y="15393"/>
                  </a:lnTo>
                  <a:cubicBezTo>
                    <a:pt x="1676" y="15393"/>
                    <a:pt x="1803" y="15245"/>
                    <a:pt x="1919" y="14980"/>
                  </a:cubicBezTo>
                  <a:lnTo>
                    <a:pt x="1919" y="15039"/>
                  </a:lnTo>
                  <a:lnTo>
                    <a:pt x="1980" y="14803"/>
                  </a:lnTo>
                  <a:cubicBezTo>
                    <a:pt x="2034" y="14656"/>
                    <a:pt x="2081" y="14464"/>
                    <a:pt x="2123" y="14257"/>
                  </a:cubicBezTo>
                  <a:lnTo>
                    <a:pt x="2166" y="14095"/>
                  </a:lnTo>
                  <a:cubicBezTo>
                    <a:pt x="2571" y="12547"/>
                    <a:pt x="3118" y="11677"/>
                    <a:pt x="3689" y="11677"/>
                  </a:cubicBezTo>
                  <a:lnTo>
                    <a:pt x="14142" y="11677"/>
                  </a:lnTo>
                  <a:cubicBezTo>
                    <a:pt x="14678" y="11677"/>
                    <a:pt x="15372" y="13668"/>
                    <a:pt x="15747" y="14891"/>
                  </a:cubicBezTo>
                  <a:cubicBezTo>
                    <a:pt x="15885" y="15349"/>
                    <a:pt x="16001" y="15879"/>
                    <a:pt x="16094" y="16484"/>
                  </a:cubicBezTo>
                  <a:lnTo>
                    <a:pt x="16364" y="18268"/>
                  </a:lnTo>
                  <a:cubicBezTo>
                    <a:pt x="16676" y="20332"/>
                    <a:pt x="17251" y="21600"/>
                    <a:pt x="17876" y="21600"/>
                  </a:cubicBezTo>
                  <a:lnTo>
                    <a:pt x="19122" y="21600"/>
                  </a:lnTo>
                  <a:cubicBezTo>
                    <a:pt x="19746" y="21600"/>
                    <a:pt x="20321" y="20332"/>
                    <a:pt x="20634" y="18268"/>
                  </a:cubicBezTo>
                  <a:lnTo>
                    <a:pt x="21255" y="14140"/>
                  </a:lnTo>
                  <a:cubicBezTo>
                    <a:pt x="21567" y="12075"/>
                    <a:pt x="21567" y="9525"/>
                    <a:pt x="21255" y="7460"/>
                  </a:cubicBezTo>
                  <a:close/>
                  <a:moveTo>
                    <a:pt x="1815" y="11205"/>
                  </a:moveTo>
                  <a:lnTo>
                    <a:pt x="1629" y="12429"/>
                  </a:lnTo>
                  <a:cubicBezTo>
                    <a:pt x="1591" y="12680"/>
                    <a:pt x="1521" y="12827"/>
                    <a:pt x="1448" y="12827"/>
                  </a:cubicBezTo>
                  <a:lnTo>
                    <a:pt x="1078" y="12827"/>
                  </a:lnTo>
                  <a:cubicBezTo>
                    <a:pt x="1005" y="12827"/>
                    <a:pt x="935" y="12680"/>
                    <a:pt x="897" y="12429"/>
                  </a:cubicBezTo>
                  <a:lnTo>
                    <a:pt x="711" y="11205"/>
                  </a:lnTo>
                  <a:cubicBezTo>
                    <a:pt x="673" y="10955"/>
                    <a:pt x="673" y="10645"/>
                    <a:pt x="711" y="10409"/>
                  </a:cubicBezTo>
                  <a:lnTo>
                    <a:pt x="897" y="9186"/>
                  </a:lnTo>
                  <a:cubicBezTo>
                    <a:pt x="935" y="8935"/>
                    <a:pt x="1005" y="8787"/>
                    <a:pt x="1078" y="8787"/>
                  </a:cubicBezTo>
                  <a:lnTo>
                    <a:pt x="1448" y="8787"/>
                  </a:lnTo>
                  <a:cubicBezTo>
                    <a:pt x="1521" y="8787"/>
                    <a:pt x="1591" y="8935"/>
                    <a:pt x="1629" y="9186"/>
                  </a:cubicBezTo>
                  <a:lnTo>
                    <a:pt x="1815" y="10409"/>
                  </a:lnTo>
                  <a:cubicBezTo>
                    <a:pt x="1853" y="10645"/>
                    <a:pt x="1853" y="10955"/>
                    <a:pt x="1815" y="11205"/>
                  </a:cubicBezTo>
                  <a:close/>
                  <a:moveTo>
                    <a:pt x="20587" y="12665"/>
                  </a:moveTo>
                  <a:lnTo>
                    <a:pt x="19966" y="16793"/>
                  </a:lnTo>
                  <a:cubicBezTo>
                    <a:pt x="19793" y="17943"/>
                    <a:pt x="19469" y="18651"/>
                    <a:pt x="19122" y="18651"/>
                  </a:cubicBezTo>
                  <a:lnTo>
                    <a:pt x="17876" y="18651"/>
                  </a:lnTo>
                  <a:cubicBezTo>
                    <a:pt x="17529" y="18651"/>
                    <a:pt x="17205" y="17943"/>
                    <a:pt x="17031" y="16793"/>
                  </a:cubicBezTo>
                  <a:lnTo>
                    <a:pt x="16410" y="12665"/>
                  </a:lnTo>
                  <a:cubicBezTo>
                    <a:pt x="16236" y="11515"/>
                    <a:pt x="16236" y="10085"/>
                    <a:pt x="16410" y="8935"/>
                  </a:cubicBezTo>
                  <a:lnTo>
                    <a:pt x="17035" y="4807"/>
                  </a:lnTo>
                  <a:cubicBezTo>
                    <a:pt x="17208" y="3657"/>
                    <a:pt x="17532" y="2949"/>
                    <a:pt x="17880" y="2949"/>
                  </a:cubicBezTo>
                  <a:lnTo>
                    <a:pt x="19125" y="2949"/>
                  </a:lnTo>
                  <a:cubicBezTo>
                    <a:pt x="19473" y="2949"/>
                    <a:pt x="19797" y="3657"/>
                    <a:pt x="19970" y="4807"/>
                  </a:cubicBezTo>
                  <a:lnTo>
                    <a:pt x="20595" y="8935"/>
                  </a:lnTo>
                  <a:cubicBezTo>
                    <a:pt x="20761" y="10085"/>
                    <a:pt x="20761" y="11515"/>
                    <a:pt x="20587" y="12665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>
                <a:defRPr sz="3000"/>
              </a:pPr>
              <a:endParaRPr sz="225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3E634580-1277-4DF5-A9A5-D5EBDC7B9452}"/>
                </a:ext>
              </a:extLst>
            </p:cNvPr>
            <p:cNvSpPr txBox="1"/>
            <p:nvPr/>
          </p:nvSpPr>
          <p:spPr>
            <a:xfrm>
              <a:off x="4093495" y="1631697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 dirty="0" smtClean="0"/>
                <a:t>07</a:t>
              </a:r>
              <a:endParaRPr lang="en-US" b="1" dirty="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D882A6E6-9EBD-4AD6-8329-39D9DBA76BAE}"/>
                </a:ext>
              </a:extLst>
            </p:cNvPr>
            <p:cNvSpPr txBox="1"/>
            <p:nvPr/>
          </p:nvSpPr>
          <p:spPr>
            <a:xfrm>
              <a:off x="4439209" y="2119832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 dirty="0" smtClean="0"/>
                <a:t>08</a:t>
              </a:r>
              <a:endParaRPr lang="en-US" b="1" dirty="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6A744A16-3787-4797-820A-60ED61210CB6}"/>
                </a:ext>
              </a:extLst>
            </p:cNvPr>
            <p:cNvSpPr txBox="1"/>
            <p:nvPr/>
          </p:nvSpPr>
          <p:spPr>
            <a:xfrm>
              <a:off x="4113305" y="2718145"/>
              <a:ext cx="445087" cy="5434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b="1" dirty="0" smtClean="0"/>
                <a:t>09</a:t>
              </a:r>
              <a:endParaRPr lang="en-US" b="1" dirty="0"/>
            </a:p>
          </p:txBody>
        </p:sp>
      </p:grpSp>
      <p:sp>
        <p:nvSpPr>
          <p:cNvPr id="71" name="Shape">
            <a:extLst>
              <a:ext uri="{FF2B5EF4-FFF2-40B4-BE49-F238E27FC236}">
                <a16:creationId xmlns:a16="http://schemas.microsoft.com/office/drawing/2014/main" xmlns="" id="{9BA9C45A-6559-4640-82C5-C3D511BEB56A}"/>
              </a:ext>
            </a:extLst>
          </p:cNvPr>
          <p:cNvSpPr/>
          <p:nvPr/>
        </p:nvSpPr>
        <p:spPr>
          <a:xfrm>
            <a:off x="4283968" y="4725144"/>
            <a:ext cx="2184002" cy="447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600" extrusionOk="0">
                <a:moveTo>
                  <a:pt x="234" y="14140"/>
                </a:moveTo>
                <a:lnTo>
                  <a:pt x="855" y="18268"/>
                </a:lnTo>
                <a:cubicBezTo>
                  <a:pt x="1168" y="20332"/>
                  <a:pt x="1743" y="21600"/>
                  <a:pt x="2367" y="21600"/>
                </a:cubicBezTo>
                <a:lnTo>
                  <a:pt x="3613" y="21600"/>
                </a:lnTo>
                <a:cubicBezTo>
                  <a:pt x="4238" y="21600"/>
                  <a:pt x="4813" y="20332"/>
                  <a:pt x="5125" y="18268"/>
                </a:cubicBezTo>
                <a:lnTo>
                  <a:pt x="5638" y="14877"/>
                </a:lnTo>
                <a:cubicBezTo>
                  <a:pt x="6043" y="12872"/>
                  <a:pt x="6672" y="11677"/>
                  <a:pt x="7347" y="11677"/>
                </a:cubicBezTo>
                <a:lnTo>
                  <a:pt x="17800" y="11677"/>
                </a:lnTo>
                <a:cubicBezTo>
                  <a:pt x="18371" y="11677"/>
                  <a:pt x="18922" y="12547"/>
                  <a:pt x="19323" y="14095"/>
                </a:cubicBezTo>
                <a:lnTo>
                  <a:pt x="19366" y="14257"/>
                </a:lnTo>
                <a:cubicBezTo>
                  <a:pt x="19408" y="14464"/>
                  <a:pt x="19455" y="14641"/>
                  <a:pt x="19509" y="14803"/>
                </a:cubicBezTo>
                <a:lnTo>
                  <a:pt x="19570" y="15039"/>
                </a:lnTo>
                <a:lnTo>
                  <a:pt x="19570" y="14980"/>
                </a:lnTo>
                <a:cubicBezTo>
                  <a:pt x="19682" y="15245"/>
                  <a:pt x="19813" y="15393"/>
                  <a:pt x="19952" y="15393"/>
                </a:cubicBezTo>
                <a:lnTo>
                  <a:pt x="20481" y="15393"/>
                </a:lnTo>
                <a:cubicBezTo>
                  <a:pt x="20747" y="15393"/>
                  <a:pt x="20990" y="14847"/>
                  <a:pt x="21125" y="13977"/>
                </a:cubicBezTo>
                <a:lnTo>
                  <a:pt x="21391" y="12223"/>
                </a:lnTo>
                <a:cubicBezTo>
                  <a:pt x="21522" y="11338"/>
                  <a:pt x="21522" y="10262"/>
                  <a:pt x="21391" y="9377"/>
                </a:cubicBezTo>
                <a:lnTo>
                  <a:pt x="21125" y="7623"/>
                </a:lnTo>
                <a:cubicBezTo>
                  <a:pt x="20994" y="6738"/>
                  <a:pt x="20747" y="6207"/>
                  <a:pt x="20481" y="6207"/>
                </a:cubicBezTo>
                <a:lnTo>
                  <a:pt x="19952" y="6207"/>
                </a:lnTo>
                <a:cubicBezTo>
                  <a:pt x="19813" y="6207"/>
                  <a:pt x="19686" y="6355"/>
                  <a:pt x="19570" y="6620"/>
                </a:cubicBezTo>
                <a:lnTo>
                  <a:pt x="19570" y="6561"/>
                </a:lnTo>
                <a:lnTo>
                  <a:pt x="19509" y="6797"/>
                </a:lnTo>
                <a:cubicBezTo>
                  <a:pt x="19455" y="6944"/>
                  <a:pt x="19408" y="7136"/>
                  <a:pt x="19366" y="7342"/>
                </a:cubicBezTo>
                <a:lnTo>
                  <a:pt x="19323" y="7505"/>
                </a:lnTo>
                <a:cubicBezTo>
                  <a:pt x="18918" y="9053"/>
                  <a:pt x="18371" y="9923"/>
                  <a:pt x="17800" y="9923"/>
                </a:cubicBezTo>
                <a:lnTo>
                  <a:pt x="7347" y="9923"/>
                </a:lnTo>
                <a:cubicBezTo>
                  <a:pt x="6811" y="9923"/>
                  <a:pt x="6117" y="7932"/>
                  <a:pt x="5742" y="6709"/>
                </a:cubicBezTo>
                <a:cubicBezTo>
                  <a:pt x="5604" y="6251"/>
                  <a:pt x="5488" y="5721"/>
                  <a:pt x="5395" y="5116"/>
                </a:cubicBezTo>
                <a:lnTo>
                  <a:pt x="5125" y="3332"/>
                </a:lnTo>
                <a:cubicBezTo>
                  <a:pt x="4813" y="1268"/>
                  <a:pt x="4238" y="0"/>
                  <a:pt x="3613" y="0"/>
                </a:cubicBezTo>
                <a:lnTo>
                  <a:pt x="2367" y="0"/>
                </a:lnTo>
                <a:cubicBezTo>
                  <a:pt x="1743" y="0"/>
                  <a:pt x="1168" y="1268"/>
                  <a:pt x="855" y="3332"/>
                </a:cubicBezTo>
                <a:lnTo>
                  <a:pt x="234" y="7460"/>
                </a:lnTo>
                <a:cubicBezTo>
                  <a:pt x="-78" y="9525"/>
                  <a:pt x="-78" y="12075"/>
                  <a:pt x="234" y="14140"/>
                </a:cubicBezTo>
                <a:close/>
                <a:moveTo>
                  <a:pt x="19674" y="10395"/>
                </a:moveTo>
                <a:lnTo>
                  <a:pt x="19860" y="9171"/>
                </a:lnTo>
                <a:cubicBezTo>
                  <a:pt x="19898" y="8920"/>
                  <a:pt x="19968" y="8773"/>
                  <a:pt x="20041" y="8773"/>
                </a:cubicBezTo>
                <a:lnTo>
                  <a:pt x="20411" y="8773"/>
                </a:lnTo>
                <a:cubicBezTo>
                  <a:pt x="20484" y="8773"/>
                  <a:pt x="20554" y="8920"/>
                  <a:pt x="20592" y="9171"/>
                </a:cubicBezTo>
                <a:lnTo>
                  <a:pt x="20778" y="10395"/>
                </a:lnTo>
                <a:cubicBezTo>
                  <a:pt x="20816" y="10645"/>
                  <a:pt x="20816" y="10955"/>
                  <a:pt x="20778" y="11191"/>
                </a:cubicBezTo>
                <a:lnTo>
                  <a:pt x="20592" y="12414"/>
                </a:lnTo>
                <a:cubicBezTo>
                  <a:pt x="20554" y="12665"/>
                  <a:pt x="20484" y="12813"/>
                  <a:pt x="20411" y="12813"/>
                </a:cubicBezTo>
                <a:lnTo>
                  <a:pt x="20041" y="12813"/>
                </a:lnTo>
                <a:cubicBezTo>
                  <a:pt x="19968" y="12813"/>
                  <a:pt x="19898" y="12665"/>
                  <a:pt x="19860" y="12414"/>
                </a:cubicBezTo>
                <a:lnTo>
                  <a:pt x="19674" y="11191"/>
                </a:lnTo>
                <a:cubicBezTo>
                  <a:pt x="19636" y="10955"/>
                  <a:pt x="19636" y="10645"/>
                  <a:pt x="19674" y="10395"/>
                </a:cubicBezTo>
                <a:close/>
                <a:moveTo>
                  <a:pt x="902" y="8935"/>
                </a:moveTo>
                <a:lnTo>
                  <a:pt x="1523" y="4807"/>
                </a:lnTo>
                <a:cubicBezTo>
                  <a:pt x="1696" y="3657"/>
                  <a:pt x="2020" y="2949"/>
                  <a:pt x="2367" y="2949"/>
                </a:cubicBezTo>
                <a:lnTo>
                  <a:pt x="3613" y="2949"/>
                </a:lnTo>
                <a:cubicBezTo>
                  <a:pt x="3960" y="2949"/>
                  <a:pt x="4284" y="3657"/>
                  <a:pt x="4458" y="4807"/>
                </a:cubicBezTo>
                <a:lnTo>
                  <a:pt x="5079" y="8935"/>
                </a:lnTo>
                <a:cubicBezTo>
                  <a:pt x="5253" y="10085"/>
                  <a:pt x="5253" y="11515"/>
                  <a:pt x="5079" y="12665"/>
                </a:cubicBezTo>
                <a:lnTo>
                  <a:pt x="4454" y="16793"/>
                </a:lnTo>
                <a:cubicBezTo>
                  <a:pt x="4281" y="17943"/>
                  <a:pt x="3957" y="18651"/>
                  <a:pt x="3609" y="18651"/>
                </a:cubicBezTo>
                <a:lnTo>
                  <a:pt x="2364" y="18651"/>
                </a:lnTo>
                <a:cubicBezTo>
                  <a:pt x="2016" y="18651"/>
                  <a:pt x="1692" y="17943"/>
                  <a:pt x="1519" y="16793"/>
                </a:cubicBezTo>
                <a:lnTo>
                  <a:pt x="894" y="12665"/>
                </a:lnTo>
                <a:cubicBezTo>
                  <a:pt x="728" y="11515"/>
                  <a:pt x="728" y="10085"/>
                  <a:pt x="902" y="8935"/>
                </a:cubicBezTo>
                <a:close/>
              </a:path>
            </a:pathLst>
          </a:custGeom>
          <a:solidFill>
            <a:srgbClr val="F36F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2" name="Shape">
            <a:extLst>
              <a:ext uri="{FF2B5EF4-FFF2-40B4-BE49-F238E27FC236}">
                <a16:creationId xmlns:a16="http://schemas.microsoft.com/office/drawing/2014/main" xmlns="" id="{DEF5C9C7-5978-45A9-BBBF-01FD97FBF47E}"/>
              </a:ext>
            </a:extLst>
          </p:cNvPr>
          <p:cNvSpPr/>
          <p:nvPr/>
        </p:nvSpPr>
        <p:spPr>
          <a:xfrm>
            <a:off x="4355789" y="5784023"/>
            <a:ext cx="2184002" cy="4473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600" extrusionOk="0">
                <a:moveTo>
                  <a:pt x="234" y="14140"/>
                </a:moveTo>
                <a:lnTo>
                  <a:pt x="855" y="18268"/>
                </a:lnTo>
                <a:cubicBezTo>
                  <a:pt x="1168" y="20332"/>
                  <a:pt x="1743" y="21600"/>
                  <a:pt x="2367" y="21600"/>
                </a:cubicBezTo>
                <a:lnTo>
                  <a:pt x="3613" y="21600"/>
                </a:lnTo>
                <a:cubicBezTo>
                  <a:pt x="4238" y="21600"/>
                  <a:pt x="4813" y="20332"/>
                  <a:pt x="5125" y="18268"/>
                </a:cubicBezTo>
                <a:lnTo>
                  <a:pt x="5638" y="14877"/>
                </a:lnTo>
                <a:cubicBezTo>
                  <a:pt x="6043" y="12872"/>
                  <a:pt x="6672" y="11677"/>
                  <a:pt x="7347" y="11677"/>
                </a:cubicBezTo>
                <a:lnTo>
                  <a:pt x="17800" y="11677"/>
                </a:lnTo>
                <a:cubicBezTo>
                  <a:pt x="18371" y="11677"/>
                  <a:pt x="18922" y="12547"/>
                  <a:pt x="19323" y="14095"/>
                </a:cubicBezTo>
                <a:lnTo>
                  <a:pt x="19366" y="14257"/>
                </a:lnTo>
                <a:cubicBezTo>
                  <a:pt x="19408" y="14464"/>
                  <a:pt x="19455" y="14641"/>
                  <a:pt x="19509" y="14803"/>
                </a:cubicBezTo>
                <a:lnTo>
                  <a:pt x="19570" y="15039"/>
                </a:lnTo>
                <a:lnTo>
                  <a:pt x="19570" y="14980"/>
                </a:lnTo>
                <a:cubicBezTo>
                  <a:pt x="19682" y="15245"/>
                  <a:pt x="19813" y="15393"/>
                  <a:pt x="19952" y="15393"/>
                </a:cubicBezTo>
                <a:lnTo>
                  <a:pt x="20481" y="15393"/>
                </a:lnTo>
                <a:cubicBezTo>
                  <a:pt x="20747" y="15393"/>
                  <a:pt x="20990" y="14847"/>
                  <a:pt x="21125" y="13977"/>
                </a:cubicBezTo>
                <a:lnTo>
                  <a:pt x="21391" y="12223"/>
                </a:lnTo>
                <a:cubicBezTo>
                  <a:pt x="21522" y="11338"/>
                  <a:pt x="21522" y="10262"/>
                  <a:pt x="21391" y="9377"/>
                </a:cubicBezTo>
                <a:lnTo>
                  <a:pt x="21125" y="7623"/>
                </a:lnTo>
                <a:cubicBezTo>
                  <a:pt x="20994" y="6738"/>
                  <a:pt x="20747" y="6207"/>
                  <a:pt x="20481" y="6207"/>
                </a:cubicBezTo>
                <a:lnTo>
                  <a:pt x="19952" y="6207"/>
                </a:lnTo>
                <a:cubicBezTo>
                  <a:pt x="19813" y="6207"/>
                  <a:pt x="19686" y="6355"/>
                  <a:pt x="19570" y="6620"/>
                </a:cubicBezTo>
                <a:lnTo>
                  <a:pt x="19570" y="6561"/>
                </a:lnTo>
                <a:lnTo>
                  <a:pt x="19509" y="6797"/>
                </a:lnTo>
                <a:cubicBezTo>
                  <a:pt x="19455" y="6944"/>
                  <a:pt x="19408" y="7136"/>
                  <a:pt x="19366" y="7342"/>
                </a:cubicBezTo>
                <a:lnTo>
                  <a:pt x="19323" y="7505"/>
                </a:lnTo>
                <a:cubicBezTo>
                  <a:pt x="18918" y="9053"/>
                  <a:pt x="18371" y="9923"/>
                  <a:pt x="17800" y="9923"/>
                </a:cubicBezTo>
                <a:lnTo>
                  <a:pt x="7347" y="9923"/>
                </a:lnTo>
                <a:cubicBezTo>
                  <a:pt x="6811" y="9923"/>
                  <a:pt x="6117" y="7932"/>
                  <a:pt x="5742" y="6709"/>
                </a:cubicBezTo>
                <a:cubicBezTo>
                  <a:pt x="5604" y="6251"/>
                  <a:pt x="5488" y="5721"/>
                  <a:pt x="5395" y="5116"/>
                </a:cubicBezTo>
                <a:lnTo>
                  <a:pt x="5125" y="3332"/>
                </a:lnTo>
                <a:cubicBezTo>
                  <a:pt x="4813" y="1268"/>
                  <a:pt x="4238" y="0"/>
                  <a:pt x="3613" y="0"/>
                </a:cubicBezTo>
                <a:lnTo>
                  <a:pt x="2367" y="0"/>
                </a:lnTo>
                <a:cubicBezTo>
                  <a:pt x="1743" y="0"/>
                  <a:pt x="1168" y="1268"/>
                  <a:pt x="855" y="3332"/>
                </a:cubicBezTo>
                <a:lnTo>
                  <a:pt x="234" y="7460"/>
                </a:lnTo>
                <a:cubicBezTo>
                  <a:pt x="-78" y="9525"/>
                  <a:pt x="-78" y="12075"/>
                  <a:pt x="234" y="14140"/>
                </a:cubicBezTo>
                <a:close/>
                <a:moveTo>
                  <a:pt x="19674" y="10395"/>
                </a:moveTo>
                <a:lnTo>
                  <a:pt x="19860" y="9171"/>
                </a:lnTo>
                <a:cubicBezTo>
                  <a:pt x="19898" y="8920"/>
                  <a:pt x="19968" y="8773"/>
                  <a:pt x="20041" y="8773"/>
                </a:cubicBezTo>
                <a:lnTo>
                  <a:pt x="20411" y="8773"/>
                </a:lnTo>
                <a:cubicBezTo>
                  <a:pt x="20484" y="8773"/>
                  <a:pt x="20554" y="8920"/>
                  <a:pt x="20592" y="9171"/>
                </a:cubicBezTo>
                <a:lnTo>
                  <a:pt x="20778" y="10395"/>
                </a:lnTo>
                <a:cubicBezTo>
                  <a:pt x="20816" y="10645"/>
                  <a:pt x="20816" y="10955"/>
                  <a:pt x="20778" y="11191"/>
                </a:cubicBezTo>
                <a:lnTo>
                  <a:pt x="20592" y="12414"/>
                </a:lnTo>
                <a:cubicBezTo>
                  <a:pt x="20554" y="12665"/>
                  <a:pt x="20484" y="12813"/>
                  <a:pt x="20411" y="12813"/>
                </a:cubicBezTo>
                <a:lnTo>
                  <a:pt x="20041" y="12813"/>
                </a:lnTo>
                <a:cubicBezTo>
                  <a:pt x="19968" y="12813"/>
                  <a:pt x="19898" y="12665"/>
                  <a:pt x="19860" y="12414"/>
                </a:cubicBezTo>
                <a:lnTo>
                  <a:pt x="19674" y="11191"/>
                </a:lnTo>
                <a:cubicBezTo>
                  <a:pt x="19636" y="10955"/>
                  <a:pt x="19636" y="10645"/>
                  <a:pt x="19674" y="10395"/>
                </a:cubicBezTo>
                <a:close/>
                <a:moveTo>
                  <a:pt x="902" y="8935"/>
                </a:moveTo>
                <a:lnTo>
                  <a:pt x="1523" y="4807"/>
                </a:lnTo>
                <a:cubicBezTo>
                  <a:pt x="1696" y="3657"/>
                  <a:pt x="2020" y="2949"/>
                  <a:pt x="2367" y="2949"/>
                </a:cubicBezTo>
                <a:lnTo>
                  <a:pt x="3613" y="2949"/>
                </a:lnTo>
                <a:cubicBezTo>
                  <a:pt x="3960" y="2949"/>
                  <a:pt x="4284" y="3657"/>
                  <a:pt x="4458" y="4807"/>
                </a:cubicBezTo>
                <a:lnTo>
                  <a:pt x="5079" y="8935"/>
                </a:lnTo>
                <a:cubicBezTo>
                  <a:pt x="5253" y="10085"/>
                  <a:pt x="5253" y="11515"/>
                  <a:pt x="5079" y="12665"/>
                </a:cubicBezTo>
                <a:lnTo>
                  <a:pt x="4454" y="16793"/>
                </a:lnTo>
                <a:cubicBezTo>
                  <a:pt x="4281" y="17943"/>
                  <a:pt x="3957" y="18651"/>
                  <a:pt x="3609" y="18651"/>
                </a:cubicBezTo>
                <a:lnTo>
                  <a:pt x="2364" y="18651"/>
                </a:lnTo>
                <a:cubicBezTo>
                  <a:pt x="2016" y="18651"/>
                  <a:pt x="1692" y="17943"/>
                  <a:pt x="1519" y="16793"/>
                </a:cubicBezTo>
                <a:lnTo>
                  <a:pt x="894" y="12665"/>
                </a:lnTo>
                <a:cubicBezTo>
                  <a:pt x="728" y="11515"/>
                  <a:pt x="728" y="10085"/>
                  <a:pt x="902" y="893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>
              <a:defRPr sz="3000"/>
            </a:pPr>
            <a:endParaRPr sz="22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AD4A37B2-79AC-488B-8900-B67CE884354F}"/>
              </a:ext>
            </a:extLst>
          </p:cNvPr>
          <p:cNvSpPr txBox="1"/>
          <p:nvPr/>
        </p:nvSpPr>
        <p:spPr>
          <a:xfrm>
            <a:off x="648449" y="1412705"/>
            <a:ext cx="2158040" cy="830997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ยกเลิกการเรียกสำเนาเอกสาร</a:t>
            </a:r>
            <a:r>
              <a:rPr lang="th-TH" sz="1600" b="1" noProof="1" smtClean="0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</a:t>
            </a:r>
            <a:endParaRPr lang="en-US" sz="1600" b="1" noProof="1" smtClean="0">
              <a:solidFill>
                <a:schemeClr val="accent6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noProof="1" smtClean="0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จาก</a:t>
            </a:r>
            <a:r>
              <a:rPr lang="th-TH" sz="1600" b="1" noProof="1">
                <a:solidFill>
                  <a:schemeClr val="accent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980E827B-995B-4BD1-B1A6-71D88EE7B13B}"/>
              </a:ext>
            </a:extLst>
          </p:cNvPr>
          <p:cNvSpPr txBox="1"/>
          <p:nvPr/>
        </p:nvSpPr>
        <p:spPr>
          <a:xfrm>
            <a:off x="459905" y="3894149"/>
            <a:ext cx="2326412" cy="830997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 smtClean="0">
                <a:solidFill>
                  <a:srgbClr val="0D95B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ระบบ</a:t>
            </a:r>
            <a:r>
              <a:rPr lang="th-TH" sz="1600" b="1" noProof="1">
                <a:solidFill>
                  <a:srgbClr val="0D95B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การชำระเงิน</a:t>
            </a:r>
          </a:p>
          <a:p>
            <a:pPr algn="ctr"/>
            <a:r>
              <a:rPr lang="th-TH" sz="1600" b="1" noProof="1">
                <a:solidFill>
                  <a:srgbClr val="0D95B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ทางดิจิทัล / พัฒนาทักษะบุคลากรด้าน</a:t>
            </a:r>
            <a:r>
              <a:rPr lang="th-TH" sz="1600" b="1" noProof="1" smtClean="0">
                <a:solidFill>
                  <a:srgbClr val="0D95B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ดิจิทัล</a:t>
            </a:r>
            <a:endParaRPr lang="th-TH" sz="1600" b="1" noProof="1">
              <a:solidFill>
                <a:srgbClr val="0D95B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xmlns="" id="{9941D559-C85E-4B20-8A02-2CB762920A2F}"/>
              </a:ext>
            </a:extLst>
          </p:cNvPr>
          <p:cNvSpPr txBox="1"/>
          <p:nvPr/>
        </p:nvSpPr>
        <p:spPr>
          <a:xfrm>
            <a:off x="6588224" y="764704"/>
            <a:ext cx="1860677" cy="1323439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th-TH" sz="1600" b="1" noProof="1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เชื่อมโยงข้อมูล เอกสาร การบริการและแลกเปลี่ยนข้อมูลระหว่างหน่วยงาน</a:t>
            </a:r>
          </a:p>
        </p:txBody>
      </p:sp>
    </p:spTree>
    <p:extLst>
      <p:ext uri="{BB962C8B-B14F-4D97-AF65-F5344CB8AC3E}">
        <p14:creationId xmlns:p14="http://schemas.microsoft.com/office/powerpoint/2010/main" val="173077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125</Words>
  <Application>Microsoft Office PowerPoint</Application>
  <PresentationFormat>On-screen Show (4:3)</PresentationFormat>
  <Paragraphs>31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Roadmap  การดำเนินการภายใต้ พ.ร.บ.การบริหารงานและการให้บริการภาครัฐผ่านระบบดิจิทัล พ.ศ.2562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  การยกระดับการให้บริการภาครัฐผ่านระบบดิจิทัล</dc:title>
  <dc:creator>pk</dc:creator>
  <cp:lastModifiedBy>nikorn</cp:lastModifiedBy>
  <cp:revision>8</cp:revision>
  <cp:lastPrinted>2020-01-22T01:16:47Z</cp:lastPrinted>
  <dcterms:created xsi:type="dcterms:W3CDTF">2019-12-04T01:12:55Z</dcterms:created>
  <dcterms:modified xsi:type="dcterms:W3CDTF">2020-01-23T08:25:34Z</dcterms:modified>
</cp:coreProperties>
</file>