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54912B7-C00D-483B-AB4E-60BBE78DB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1C103FB-3017-45F2-B9F3-F81EEE4EAF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75670FD-83CE-4DF0-9BBC-A6ECCBBA7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2FCB154-FC91-43B2-965B-E3CDD9873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2E31C257-605B-4097-A577-276DE6513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879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5709873-40EC-4A20-B8D8-FD64CC93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E6A282F-D7F6-4CA8-8609-FDEE300BD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DDCDC0F-2B9F-43FF-BB50-67209D493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303F2C0-6278-4F56-B54F-5ACBBEFA0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CACBD46-E32A-40B5-90EB-1303D20D7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665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19A51B9-ACEF-45CB-99A9-828F552B1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76C2C19-11D0-4DA0-BD05-4B2E9EBC0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C756E95-42A4-4EAF-A81F-8EE47545D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AF4A5E3-C2B7-4F77-B15B-D9D406441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7337B9A-6EED-4D1A-A348-50BD1F1A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4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5188056-D0D1-4374-8E69-BCF00E2F3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F0E9FD9-5264-4E86-B6D6-ECCCF58B73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B57B645C-AC70-412B-80FD-A9DFE0AFFB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FF3289CD-A2C7-450B-BDA6-DD4DB925B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61A69CE-1C86-4630-AFC2-3825D683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8A2E1F5E-175B-4450-AEFA-506F53347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7000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FC6034E-0B1F-4F07-A00A-E01EAB4D9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4D6E20C-D810-4524-BDB0-ED454ADFCF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421FF546-5755-456D-AA2E-AEFC3B02A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890E50E-5C1D-4658-B301-48D203C94D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BC4C5458-1DA0-4681-91B0-C0BBD051D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0DA3AE1A-5160-4A29-A10E-99EF63D44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43244FC9-1124-436B-8DC8-DFC4634DF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0C3C88B0-6664-43AE-9834-50E1436EF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289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55260AE-6D5B-47ED-BCCC-9DC380EEF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1707952D-D69E-4F82-9F6F-8B00EBFCC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BEC497B7-0598-4777-9F98-DB34D7819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A38FCCF7-1950-4994-BF50-3A9FC521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9069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9507C5A8-2282-4C0A-A422-7FF1960AD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EE6238AD-7CD9-432D-A41E-E5445020C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924DDE4-BF80-4346-A785-0AC1C066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3226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2654B4-CC2B-4468-A8AF-87391EBC8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F7273B3-2878-403B-9E0B-20653DAA0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89F1D9C-F57E-4192-8358-06791808F5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D9E2CF7-B67E-47CD-8947-6229A556F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9093DB6-2CA5-41A9-B360-6756FF463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505B0645-C749-4E34-9DF0-6852BAF84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962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4BB71C-1080-4D92-BC7E-8CCB68BAB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047DB6F9-AAE2-464D-8A7E-7BCB6CCE38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16D7A69-334E-443F-9411-6607CB3AE4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ED9BED0-78D2-437F-9E76-105B7443A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DC39DBC-5102-475C-A48D-250F9E0C8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9FB1FEE-B5CB-4F60-A4C0-2E2C9EF2E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8305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6D33144-30AF-4E92-8A7F-42D7A45BF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5DD848C9-A2FD-4D0A-908D-9274D447A4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D0BFD66-4A03-4FD4-859C-0EC7558A0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5EF6540-95D7-467F-96E4-329D03D33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D04C6F5-D72A-4A26-8256-EB8D6EC03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151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1586A5C1-1960-4C67-B891-7F7D4DDB7E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C144A4B4-527E-4586-B38D-80818698E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06B0061-487D-460B-81DD-72A08840A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513FCAB-83B2-4D8F-9C53-7CA32A047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2645D1A-60FE-4E39-A2B6-9A9AC3975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675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AE796559-5126-44D8-A477-6C33E57ED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52C54F9-5238-4DB1-A9EE-674C88C49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CBD3AF1-9E68-4F45-B927-BCE0B6F77B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6C473-7674-4E48-AAAD-88A9A4B38225}" type="datetimeFigureOut">
              <a:rPr lang="th-TH" smtClean="0"/>
              <a:t>03/12/62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6534085-A04E-4934-A07A-F263DC4B18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53E9A44-FCB2-44AD-A5E9-C76CC2E53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112DF-7DA5-4438-845D-6644EAF10C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645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29B84D1-D49B-46E7-96AF-56B1096E4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69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8FBFA91-1A8A-43D7-AB1F-63E11BF51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7EEA6995-7FD6-4510-99BE-07413F58DA87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dirty="0"/>
              <a:t>2/26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86311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39D79D0-6E8A-451D-A4C4-33E7CBC2F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12189291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8B8E1F6-CB54-49B7-95F0-5501D68BA6B7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3/26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595580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6A5B2F5-728F-41A4-8C6C-C7B6F7192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12189291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B49CE0C-0FF0-4774-A3AB-E74803BD3A1A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4/26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591040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3F01659-03A7-4181-AC0D-BCDCC7DA5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12189291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6BAAAE9-65DC-4829-AC6C-FF52055B674B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5/26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732995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8A73F0A-1807-4479-A4F8-0E4EAA94E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12189291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C3D8DD1-DBEE-4045-B630-2A86CE58EB6A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6/26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701202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0C1D5B-7C3E-4D03-8A5C-D051454DE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12189291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BBF5099-C7AB-4195-B6B9-AEA87ADFF298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7/26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733874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11BFF4-4D04-456C-A7B2-B0B16F70C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0B4AB54E-6DBD-4EFD-8FCF-A1397F2A5783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8/26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64932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CA4D6B-75DA-426E-9C6D-6A1E52B1D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6634FD17-33B4-4C04-93AA-3EDAEE83B82A}"/>
              </a:ext>
            </a:extLst>
          </p:cNvPr>
          <p:cNvSpPr txBox="1"/>
          <p:nvPr/>
        </p:nvSpPr>
        <p:spPr>
          <a:xfrm>
            <a:off x="11518418" y="6457890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9/26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4148421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750401-4D54-4176-B6C7-46FD19C3D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C2C14DE-14BF-4409-9BB9-E52E82D6D65D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10/26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38923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7B16E83-B870-4470-AF62-80CED087A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5F93932-4D2A-4051-BE48-98E9F025F9A9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11/26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734641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2974AE5-3086-4468-956E-AB2A52067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5FF1F6C-7D0B-4AFD-9280-FC3F7E694AA8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12/26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646486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301B6AA-6F06-4385-8509-E48B8DAAB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27E61D0-64A7-4D42-807D-F27FEFE3D83C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13/26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528801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199C84C-5D9D-47EC-8D97-A83B436B5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49D35066-1EB9-4E77-9C77-90BE50191DC9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14/26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612086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4E17E5-7B14-4A08-ACBD-AE965AEB2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D8EA7464-A117-4540-A146-423A5DC54B1B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15/26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707128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1120EEC-58E8-4D05-975A-BF70EAE19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6A8EC12-0987-4FDF-A8F4-11337739A8F7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16/26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36666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FECF2E78-B4C3-4415-A4AF-98DE62F68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03DC31D-A0C2-4EAC-B6F2-13736750053E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17/26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501593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AA08682F-BFF6-41E3-8B7F-934FFE5C7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40F6F06-FF55-4527-8FF4-9F2ADA81D2A6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18/26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726961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B247BAFB-BF5F-46AD-8528-9F9E5E6A4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F86B597E-5FDA-4932-8630-3FC952917C85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19/26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534860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FF5117C-8742-4DB2-A2C3-89B6CAA1C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F037F659-A1DE-4117-82A2-32F3FA04A172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20/26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559160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7B42B14-CDA7-42F2-9555-5CEF66BAC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0FD97FE0-01F2-4951-AD1B-459A391AF34B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21/26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4285107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185645-23BE-4060-BDDC-2CDE5530C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42D4827-D109-4113-9742-AAA58DBEE52A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22/26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480680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B3E88-71C2-4F90-BC39-1AAF1977F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374951A-23BA-4562-8657-E6A22FD46481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23/26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2923012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4C44674-A3F3-44E8-A93F-4704029F0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ADF48BE-EB36-4E4F-95BD-087CC6B93597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24/26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9268891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D6FFBD-6438-426F-A565-0E9F58567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6D84C72-613C-4FE4-B7E6-D4EED3BBBD08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25/26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676813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3CF2CEE-0853-46D6-B061-6140E2063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4DF9B84-8E8D-48FE-B082-1A3EE9EB97B2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26/26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451310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4DF9B84-8E8D-48FE-B082-1A3EE9EB97B2}"/>
              </a:ext>
            </a:extLst>
          </p:cNvPr>
          <p:cNvSpPr txBox="1"/>
          <p:nvPr/>
        </p:nvSpPr>
        <p:spPr>
          <a:xfrm>
            <a:off x="11401837" y="6457890"/>
            <a:ext cx="803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26/26</a:t>
            </a:r>
            <a:endParaRPr lang="th-TH" sz="2000" dirty="0"/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2E16CC9-5D1E-47BD-A60C-57EA9F527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12836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26</Words>
  <Application>Microsoft Office PowerPoint</Application>
  <PresentationFormat>Widescreen</PresentationFormat>
  <Paragraphs>26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Angsana New</vt:lpstr>
      <vt:lpstr>Arial</vt:lpstr>
      <vt:lpstr>Calibri</vt:lpstr>
      <vt:lpstr>Calibri Light</vt:lpstr>
      <vt:lpstr>Cordia New</vt:lpstr>
      <vt:lpstr>ธีมของ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CHAOWARIN MACHUAY</cp:lastModifiedBy>
  <cp:revision>6</cp:revision>
  <dcterms:created xsi:type="dcterms:W3CDTF">2019-12-01T04:01:43Z</dcterms:created>
  <dcterms:modified xsi:type="dcterms:W3CDTF">2019-12-03T00:30:27Z</dcterms:modified>
</cp:coreProperties>
</file>