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2016" y="-9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01-Nov-19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76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01-Nov-19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3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01-Nov-19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7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01-Nov-19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95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01-Nov-19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5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01-Nov-19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2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01-Nov-19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7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01-Nov-19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6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01-Nov-19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1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01-Nov-19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523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C2AD-A359-4FFB-9875-00C9175D7D4E}" type="datetimeFigureOut">
              <a:rPr lang="en-US" smtClean="0"/>
              <a:t>01-Nov-19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4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FC2AD-A359-4FFB-9875-00C9175D7D4E}" type="datetimeFigureOut">
              <a:rPr lang="en-US" smtClean="0"/>
              <a:t>01-Nov-19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51F30-5039-4884-8D27-66050CD16E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5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-5195" y="2650744"/>
            <a:ext cx="6858000" cy="2149856"/>
            <a:chOff x="-6927" y="2743200"/>
            <a:chExt cx="9144000" cy="1905000"/>
          </a:xfrm>
        </p:grpSpPr>
        <p:sp>
          <p:nvSpPr>
            <p:cNvPr id="5" name="Rectangle 4"/>
            <p:cNvSpPr/>
            <p:nvPr/>
          </p:nvSpPr>
          <p:spPr>
            <a:xfrm>
              <a:off x="-6927" y="2743200"/>
              <a:ext cx="9144000" cy="76200"/>
            </a:xfrm>
            <a:prstGeom prst="rect">
              <a:avLst/>
            </a:prstGeom>
            <a:solidFill>
              <a:srgbClr val="8F77AD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-6927" y="4572000"/>
              <a:ext cx="9144000" cy="76200"/>
            </a:xfrm>
            <a:prstGeom prst="rect">
              <a:avLst/>
            </a:prstGeom>
            <a:solidFill>
              <a:srgbClr val="8F77AD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-6927" y="2895600"/>
              <a:ext cx="9144000" cy="16002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514350" y="2688167"/>
            <a:ext cx="5829300" cy="1960033"/>
          </a:xfrm>
        </p:spPr>
        <p:txBody>
          <a:bodyPr>
            <a:normAutofit/>
          </a:bodyPr>
          <a:lstStyle/>
          <a:p>
            <a:r>
              <a:rPr lang="th-TH" sz="9600" b="1" dirty="0" smtClean="0">
                <a:latin typeface="Tahoma" pitchFamily="34" charset="0"/>
                <a:ea typeface="Tahoma" pitchFamily="34" charset="0"/>
              </a:rPr>
              <a:t>ภาคผนวก</a:t>
            </a:r>
            <a:endParaRPr lang="th-TH" sz="9600" b="1" dirty="0">
              <a:latin typeface="Tahoma" pitchFamily="34" charset="0"/>
              <a:ea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7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ภาคผนวก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ภาคผนวก</dc:title>
  <dc:creator>prue</dc:creator>
  <cp:lastModifiedBy>prue</cp:lastModifiedBy>
  <cp:revision>1</cp:revision>
  <dcterms:created xsi:type="dcterms:W3CDTF">2019-11-01T08:14:53Z</dcterms:created>
  <dcterms:modified xsi:type="dcterms:W3CDTF">2019-11-01T08:17:01Z</dcterms:modified>
</cp:coreProperties>
</file>