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3" r:id="rId1"/>
    <p:sldMasterId id="2147483935" r:id="rId2"/>
  </p:sldMasterIdLst>
  <p:notesMasterIdLst>
    <p:notesMasterId r:id="rId39"/>
  </p:notesMasterIdLst>
  <p:handoutMasterIdLst>
    <p:handoutMasterId r:id="rId40"/>
  </p:handoutMasterIdLst>
  <p:sldIdLst>
    <p:sldId id="272" r:id="rId3"/>
    <p:sldId id="274" r:id="rId4"/>
    <p:sldId id="273" r:id="rId5"/>
    <p:sldId id="275" r:id="rId6"/>
    <p:sldId id="277" r:id="rId7"/>
    <p:sldId id="276" r:id="rId8"/>
    <p:sldId id="278" r:id="rId9"/>
    <p:sldId id="256" r:id="rId10"/>
    <p:sldId id="258" r:id="rId11"/>
    <p:sldId id="279" r:id="rId12"/>
    <p:sldId id="280" r:id="rId13"/>
    <p:sldId id="282" r:id="rId14"/>
    <p:sldId id="259" r:id="rId15"/>
    <p:sldId id="257" r:id="rId16"/>
    <p:sldId id="260" r:id="rId17"/>
    <p:sldId id="261" r:id="rId18"/>
    <p:sldId id="267" r:id="rId19"/>
    <p:sldId id="265" r:id="rId20"/>
    <p:sldId id="262" r:id="rId21"/>
    <p:sldId id="263" r:id="rId22"/>
    <p:sldId id="264" r:id="rId23"/>
    <p:sldId id="266" r:id="rId24"/>
    <p:sldId id="268" r:id="rId25"/>
    <p:sldId id="269" r:id="rId26"/>
    <p:sldId id="270" r:id="rId27"/>
    <p:sldId id="283" r:id="rId28"/>
    <p:sldId id="271" r:id="rId29"/>
    <p:sldId id="284" r:id="rId30"/>
    <p:sldId id="285" r:id="rId31"/>
    <p:sldId id="286" r:id="rId32"/>
    <p:sldId id="288" r:id="rId33"/>
    <p:sldId id="287" r:id="rId34"/>
    <p:sldId id="289" r:id="rId35"/>
    <p:sldId id="290" r:id="rId36"/>
    <p:sldId id="291" r:id="rId37"/>
    <p:sldId id="292" r:id="rId38"/>
  </p:sldIdLst>
  <p:sldSz cx="9144000" cy="6858000" type="screen4x3"/>
  <p:notesSz cx="6761163" cy="99425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4B14B8"/>
    <a:srgbClr val="6F0D05"/>
    <a:srgbClr val="FFFF66"/>
    <a:srgbClr val="006699"/>
    <a:srgbClr val="B1FE9C"/>
    <a:srgbClr val="660066"/>
    <a:srgbClr val="F49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90" d="100"/>
          <a:sy n="90" d="100"/>
        </p:scale>
        <p:origin x="-2232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E83DDD-8772-4498-8373-8913C8B6B48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56ADB990-BD84-45B6-B0BD-EBAB69DCB92C}">
      <dgm:prSet phldrT="[Text]" custT="1"/>
      <dgm:spPr>
        <a:solidFill>
          <a:srgbClr val="FFFF00"/>
        </a:solidFill>
      </dgm:spPr>
      <dgm:t>
        <a:bodyPr/>
        <a:lstStyle/>
        <a:p>
          <a:r>
            <a:rPr lang="th-TH" sz="28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วัตถุประสงค์</a:t>
          </a:r>
          <a:endParaRPr lang="th-TH" sz="2800" dirty="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CCF749DC-1528-4838-A994-5CD0374BB445}" type="parTrans" cxnId="{530A8A57-1D03-4A4B-A97C-4B94AD843A30}">
      <dgm:prSet/>
      <dgm:spPr/>
      <dgm:t>
        <a:bodyPr/>
        <a:lstStyle/>
        <a:p>
          <a:endParaRPr lang="th-TH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ADA0EAE5-2BC3-4E0A-92BD-4B66B0DD09C0}" type="sibTrans" cxnId="{530A8A57-1D03-4A4B-A97C-4B94AD843A30}">
      <dgm:prSet/>
      <dgm:spPr/>
      <dgm:t>
        <a:bodyPr/>
        <a:lstStyle/>
        <a:p>
          <a:endParaRPr lang="th-TH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5814BCA5-DF2D-4C0E-AC8E-041895D0A288}">
      <dgm:prSet phldrT="[Text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th-TH" sz="18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ประสิทธิภาพ</a:t>
          </a:r>
          <a:r>
            <a:rPr lang="en-US" sz="18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 &amp; </a:t>
          </a:r>
          <a:r>
            <a:rPr lang="th-TH" sz="18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ประสิทธิผลของการดำเนินงาน</a:t>
          </a:r>
          <a:r>
            <a:rPr lang="en-US" sz="18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 </a:t>
          </a:r>
          <a:r>
            <a:rPr lang="th-TH" sz="18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 </a:t>
          </a:r>
          <a:endParaRPr lang="th-TH" sz="1800" dirty="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50A58DA7-B9DD-4D97-9D5A-229361048533}" type="parTrans" cxnId="{8B9030D6-4CCC-428C-B685-85244109E849}">
      <dgm:prSet/>
      <dgm:spPr/>
      <dgm:t>
        <a:bodyPr/>
        <a:lstStyle/>
        <a:p>
          <a:endParaRPr lang="th-TH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997C75D0-EEAA-41D3-BC2D-73442E7A4948}" type="sibTrans" cxnId="{8B9030D6-4CCC-428C-B685-85244109E849}">
      <dgm:prSet/>
      <dgm:spPr/>
      <dgm:t>
        <a:bodyPr/>
        <a:lstStyle/>
        <a:p>
          <a:endParaRPr lang="th-TH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7290E760-322D-41AB-87EB-CA6064FD5AA4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ความเชื่อถือได้ของข้อมูลและรายงานทางการเงิน</a:t>
          </a:r>
          <a:endParaRPr lang="th-TH" dirty="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79490430-2AB2-40BC-9615-9F74B5173435}" type="parTrans" cxnId="{7DA9B012-7058-458A-81DE-BE0158722B3F}">
      <dgm:prSet/>
      <dgm:spPr/>
      <dgm:t>
        <a:bodyPr/>
        <a:lstStyle/>
        <a:p>
          <a:endParaRPr lang="th-TH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471FB27A-8F36-41A6-82E5-A9862B1D02A6}" type="sibTrans" cxnId="{7DA9B012-7058-458A-81DE-BE0158722B3F}">
      <dgm:prSet/>
      <dgm:spPr/>
      <dgm:t>
        <a:bodyPr/>
        <a:lstStyle/>
        <a:p>
          <a:endParaRPr lang="th-TH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8A4C6999-B918-46CE-B0A2-66700F3E83B4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th-TH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การปฏิบัติตามกฎหมาย ระเบียบ ข้อบังคับ</a:t>
          </a:r>
          <a:endParaRPr lang="th-TH" dirty="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8429D8C8-00A1-4396-830C-23D6123A81D9}" type="parTrans" cxnId="{478280C2-5677-4A34-A570-B5271966EA21}">
      <dgm:prSet/>
      <dgm:spPr/>
      <dgm:t>
        <a:bodyPr/>
        <a:lstStyle/>
        <a:p>
          <a:endParaRPr lang="th-TH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4BD39FA2-4545-474E-A1AC-F4032C65F2AA}" type="sibTrans" cxnId="{478280C2-5677-4A34-A570-B5271966EA21}">
      <dgm:prSet/>
      <dgm:spPr/>
      <dgm:t>
        <a:bodyPr/>
        <a:lstStyle/>
        <a:p>
          <a:endParaRPr lang="th-TH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gm:t>
    </dgm:pt>
    <dgm:pt modelId="{DAD52D78-A570-4B7F-9253-6C67E5CD1942}" type="pres">
      <dgm:prSet presAssocID="{79E83DDD-8772-4498-8373-8913C8B6B48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7FED46BB-F13D-4359-A298-AB379B23DFBB}" type="pres">
      <dgm:prSet presAssocID="{56ADB990-BD84-45B6-B0BD-EBAB69DCB92C}" presName="root1" presStyleCnt="0"/>
      <dgm:spPr/>
    </dgm:pt>
    <dgm:pt modelId="{ACE5FA24-9781-4BC3-A02C-6082A7262DA9}" type="pres">
      <dgm:prSet presAssocID="{56ADB990-BD84-45B6-B0BD-EBAB69DCB92C}" presName="LevelOneTextNode" presStyleLbl="node0" presStyleIdx="0" presStyleCnt="1" custAng="5400000" custScaleY="56243" custLinFactNeighborX="2159" custLinFactNeighborY="-252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F31E22D7-3D01-4803-AACC-5476E84DC05A}" type="pres">
      <dgm:prSet presAssocID="{56ADB990-BD84-45B6-B0BD-EBAB69DCB92C}" presName="level2hierChild" presStyleCnt="0"/>
      <dgm:spPr/>
    </dgm:pt>
    <dgm:pt modelId="{A960B01C-B108-4EB5-B04B-9EBA906B69D8}" type="pres">
      <dgm:prSet presAssocID="{50A58DA7-B9DD-4D97-9D5A-229361048533}" presName="conn2-1" presStyleLbl="parChTrans1D2" presStyleIdx="0" presStyleCnt="3"/>
      <dgm:spPr/>
      <dgm:t>
        <a:bodyPr/>
        <a:lstStyle/>
        <a:p>
          <a:endParaRPr lang="th-TH"/>
        </a:p>
      </dgm:t>
    </dgm:pt>
    <dgm:pt modelId="{86043FA4-C001-471A-93C1-F61EFFC9BDA0}" type="pres">
      <dgm:prSet presAssocID="{50A58DA7-B9DD-4D97-9D5A-229361048533}" presName="connTx" presStyleLbl="parChTrans1D2" presStyleIdx="0" presStyleCnt="3"/>
      <dgm:spPr/>
      <dgm:t>
        <a:bodyPr/>
        <a:lstStyle/>
        <a:p>
          <a:endParaRPr lang="th-TH"/>
        </a:p>
      </dgm:t>
    </dgm:pt>
    <dgm:pt modelId="{93657913-33E3-4146-A52E-872FB1FE2633}" type="pres">
      <dgm:prSet presAssocID="{5814BCA5-DF2D-4C0E-AC8E-041895D0A288}" presName="root2" presStyleCnt="0"/>
      <dgm:spPr/>
    </dgm:pt>
    <dgm:pt modelId="{7C0303D8-09C9-4C61-9F9D-C7647B7B875B}" type="pres">
      <dgm:prSet presAssocID="{5814BCA5-DF2D-4C0E-AC8E-041895D0A288}" presName="LevelTwoTextNode" presStyleLbl="node2" presStyleIdx="0" presStyleCnt="3" custScaleX="238344" custLinFactNeighborX="26534" custLinFactNeighborY="-394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4E8618E-A6EB-4DB8-AF66-6152D4377A6A}" type="pres">
      <dgm:prSet presAssocID="{5814BCA5-DF2D-4C0E-AC8E-041895D0A288}" presName="level3hierChild" presStyleCnt="0"/>
      <dgm:spPr/>
    </dgm:pt>
    <dgm:pt modelId="{1FE3C99D-A9E7-4547-8D17-4AC0B30DF286}" type="pres">
      <dgm:prSet presAssocID="{79490430-2AB2-40BC-9615-9F74B5173435}" presName="conn2-1" presStyleLbl="parChTrans1D2" presStyleIdx="1" presStyleCnt="3"/>
      <dgm:spPr/>
      <dgm:t>
        <a:bodyPr/>
        <a:lstStyle/>
        <a:p>
          <a:endParaRPr lang="th-TH"/>
        </a:p>
      </dgm:t>
    </dgm:pt>
    <dgm:pt modelId="{BDB89F87-71DF-425F-ABC0-A6D7975263CF}" type="pres">
      <dgm:prSet presAssocID="{79490430-2AB2-40BC-9615-9F74B5173435}" presName="connTx" presStyleLbl="parChTrans1D2" presStyleIdx="1" presStyleCnt="3"/>
      <dgm:spPr/>
      <dgm:t>
        <a:bodyPr/>
        <a:lstStyle/>
        <a:p>
          <a:endParaRPr lang="th-TH"/>
        </a:p>
      </dgm:t>
    </dgm:pt>
    <dgm:pt modelId="{C1C142CB-2BDB-4AFC-9BCD-364EEE604D72}" type="pres">
      <dgm:prSet presAssocID="{7290E760-322D-41AB-87EB-CA6064FD5AA4}" presName="root2" presStyleCnt="0"/>
      <dgm:spPr/>
    </dgm:pt>
    <dgm:pt modelId="{971EB1B0-5104-48E8-A4BA-D96DBC2F9903}" type="pres">
      <dgm:prSet presAssocID="{7290E760-322D-41AB-87EB-CA6064FD5AA4}" presName="LevelTwoTextNode" presStyleLbl="node2" presStyleIdx="1" presStyleCnt="3" custScaleX="237289" custLinFactNeighborX="26534" custLinFactNeighborY="-263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3368D61-F17D-4C2F-826F-66D3321E250A}" type="pres">
      <dgm:prSet presAssocID="{7290E760-322D-41AB-87EB-CA6064FD5AA4}" presName="level3hierChild" presStyleCnt="0"/>
      <dgm:spPr/>
    </dgm:pt>
    <dgm:pt modelId="{10515365-7101-42DF-9C52-2E1FB4EB518C}" type="pres">
      <dgm:prSet presAssocID="{8429D8C8-00A1-4396-830C-23D6123A81D9}" presName="conn2-1" presStyleLbl="parChTrans1D2" presStyleIdx="2" presStyleCnt="3"/>
      <dgm:spPr/>
      <dgm:t>
        <a:bodyPr/>
        <a:lstStyle/>
        <a:p>
          <a:endParaRPr lang="th-TH"/>
        </a:p>
      </dgm:t>
    </dgm:pt>
    <dgm:pt modelId="{835F8CA3-DD09-4B69-92EE-B3B2251B1B69}" type="pres">
      <dgm:prSet presAssocID="{8429D8C8-00A1-4396-830C-23D6123A81D9}" presName="connTx" presStyleLbl="parChTrans1D2" presStyleIdx="2" presStyleCnt="3"/>
      <dgm:spPr/>
      <dgm:t>
        <a:bodyPr/>
        <a:lstStyle/>
        <a:p>
          <a:endParaRPr lang="th-TH"/>
        </a:p>
      </dgm:t>
    </dgm:pt>
    <dgm:pt modelId="{7FE4E4A5-8D3B-4EB1-BCA0-2F54D916FE12}" type="pres">
      <dgm:prSet presAssocID="{8A4C6999-B918-46CE-B0A2-66700F3E83B4}" presName="root2" presStyleCnt="0"/>
      <dgm:spPr/>
    </dgm:pt>
    <dgm:pt modelId="{90C12CA1-1307-44F2-9D43-C0B4C175CC65}" type="pres">
      <dgm:prSet presAssocID="{8A4C6999-B918-46CE-B0A2-66700F3E83B4}" presName="LevelTwoTextNode" presStyleLbl="node2" presStyleIdx="2" presStyleCnt="3" custScaleX="234777" custLinFactNeighborX="27966" custLinFactNeighborY="-1316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C7A832D-58DD-461C-85EC-6BD08277E5A1}" type="pres">
      <dgm:prSet presAssocID="{8A4C6999-B918-46CE-B0A2-66700F3E83B4}" presName="level3hierChild" presStyleCnt="0"/>
      <dgm:spPr/>
    </dgm:pt>
  </dgm:ptLst>
  <dgm:cxnLst>
    <dgm:cxn modelId="{514FE4E8-E906-4A63-8A98-0E8A14E2755A}" type="presOf" srcId="{5814BCA5-DF2D-4C0E-AC8E-041895D0A288}" destId="{7C0303D8-09C9-4C61-9F9D-C7647B7B875B}" srcOrd="0" destOrd="0" presId="urn:microsoft.com/office/officeart/2008/layout/HorizontalMultiLevelHierarchy"/>
    <dgm:cxn modelId="{530A8A57-1D03-4A4B-A97C-4B94AD843A30}" srcId="{79E83DDD-8772-4498-8373-8913C8B6B480}" destId="{56ADB990-BD84-45B6-B0BD-EBAB69DCB92C}" srcOrd="0" destOrd="0" parTransId="{CCF749DC-1528-4838-A994-5CD0374BB445}" sibTransId="{ADA0EAE5-2BC3-4E0A-92BD-4B66B0DD09C0}"/>
    <dgm:cxn modelId="{80009173-4D64-4EBA-8DD4-A8BDCC7D113F}" type="presOf" srcId="{8A4C6999-B918-46CE-B0A2-66700F3E83B4}" destId="{90C12CA1-1307-44F2-9D43-C0B4C175CC65}" srcOrd="0" destOrd="0" presId="urn:microsoft.com/office/officeart/2008/layout/HorizontalMultiLevelHierarchy"/>
    <dgm:cxn modelId="{6A036084-A669-4798-8615-2038925D37E1}" type="presOf" srcId="{7290E760-322D-41AB-87EB-CA6064FD5AA4}" destId="{971EB1B0-5104-48E8-A4BA-D96DBC2F9903}" srcOrd="0" destOrd="0" presId="urn:microsoft.com/office/officeart/2008/layout/HorizontalMultiLevelHierarchy"/>
    <dgm:cxn modelId="{E84F371B-B204-4CD1-ACD3-7C76159FB7F1}" type="presOf" srcId="{8429D8C8-00A1-4396-830C-23D6123A81D9}" destId="{10515365-7101-42DF-9C52-2E1FB4EB518C}" srcOrd="0" destOrd="0" presId="urn:microsoft.com/office/officeart/2008/layout/HorizontalMultiLevelHierarchy"/>
    <dgm:cxn modelId="{8B9030D6-4CCC-428C-B685-85244109E849}" srcId="{56ADB990-BD84-45B6-B0BD-EBAB69DCB92C}" destId="{5814BCA5-DF2D-4C0E-AC8E-041895D0A288}" srcOrd="0" destOrd="0" parTransId="{50A58DA7-B9DD-4D97-9D5A-229361048533}" sibTransId="{997C75D0-EEAA-41D3-BC2D-73442E7A4948}"/>
    <dgm:cxn modelId="{CF1B0BF9-DF66-4387-9BE4-45651E93DADA}" type="presOf" srcId="{50A58DA7-B9DD-4D97-9D5A-229361048533}" destId="{A960B01C-B108-4EB5-B04B-9EBA906B69D8}" srcOrd="0" destOrd="0" presId="urn:microsoft.com/office/officeart/2008/layout/HorizontalMultiLevelHierarchy"/>
    <dgm:cxn modelId="{2FE5D924-662C-40BF-ACB7-6CCDD020B09A}" type="presOf" srcId="{79490430-2AB2-40BC-9615-9F74B5173435}" destId="{BDB89F87-71DF-425F-ABC0-A6D7975263CF}" srcOrd="1" destOrd="0" presId="urn:microsoft.com/office/officeart/2008/layout/HorizontalMultiLevelHierarchy"/>
    <dgm:cxn modelId="{362AC066-28F2-4FDF-9056-08E149FABB5E}" type="presOf" srcId="{8429D8C8-00A1-4396-830C-23D6123A81D9}" destId="{835F8CA3-DD09-4B69-92EE-B3B2251B1B69}" srcOrd="1" destOrd="0" presId="urn:microsoft.com/office/officeart/2008/layout/HorizontalMultiLevelHierarchy"/>
    <dgm:cxn modelId="{891690C5-A582-4204-AEDA-07BA1FB3EB29}" type="presOf" srcId="{79E83DDD-8772-4498-8373-8913C8B6B480}" destId="{DAD52D78-A570-4B7F-9253-6C67E5CD1942}" srcOrd="0" destOrd="0" presId="urn:microsoft.com/office/officeart/2008/layout/HorizontalMultiLevelHierarchy"/>
    <dgm:cxn modelId="{478280C2-5677-4A34-A570-B5271966EA21}" srcId="{56ADB990-BD84-45B6-B0BD-EBAB69DCB92C}" destId="{8A4C6999-B918-46CE-B0A2-66700F3E83B4}" srcOrd="2" destOrd="0" parTransId="{8429D8C8-00A1-4396-830C-23D6123A81D9}" sibTransId="{4BD39FA2-4545-474E-A1AC-F4032C65F2AA}"/>
    <dgm:cxn modelId="{9C860EA0-2C0C-40A5-AB3E-F397B9436F2F}" type="presOf" srcId="{79490430-2AB2-40BC-9615-9F74B5173435}" destId="{1FE3C99D-A9E7-4547-8D17-4AC0B30DF286}" srcOrd="0" destOrd="0" presId="urn:microsoft.com/office/officeart/2008/layout/HorizontalMultiLevelHierarchy"/>
    <dgm:cxn modelId="{7DA9B012-7058-458A-81DE-BE0158722B3F}" srcId="{56ADB990-BD84-45B6-B0BD-EBAB69DCB92C}" destId="{7290E760-322D-41AB-87EB-CA6064FD5AA4}" srcOrd="1" destOrd="0" parTransId="{79490430-2AB2-40BC-9615-9F74B5173435}" sibTransId="{471FB27A-8F36-41A6-82E5-A9862B1D02A6}"/>
    <dgm:cxn modelId="{84A5E723-35AA-46D3-9FBB-96A8BEA6AAEC}" type="presOf" srcId="{56ADB990-BD84-45B6-B0BD-EBAB69DCB92C}" destId="{ACE5FA24-9781-4BC3-A02C-6082A7262DA9}" srcOrd="0" destOrd="0" presId="urn:microsoft.com/office/officeart/2008/layout/HorizontalMultiLevelHierarchy"/>
    <dgm:cxn modelId="{73FEEB6F-1FF6-4904-B85A-79022D6CE309}" type="presOf" srcId="{50A58DA7-B9DD-4D97-9D5A-229361048533}" destId="{86043FA4-C001-471A-93C1-F61EFFC9BDA0}" srcOrd="1" destOrd="0" presId="urn:microsoft.com/office/officeart/2008/layout/HorizontalMultiLevelHierarchy"/>
    <dgm:cxn modelId="{CCABDCFE-C5D7-4E96-A9B3-340BD7CF5DFD}" type="presParOf" srcId="{DAD52D78-A570-4B7F-9253-6C67E5CD1942}" destId="{7FED46BB-F13D-4359-A298-AB379B23DFBB}" srcOrd="0" destOrd="0" presId="urn:microsoft.com/office/officeart/2008/layout/HorizontalMultiLevelHierarchy"/>
    <dgm:cxn modelId="{773D4689-0063-45E3-82AD-023B00818D54}" type="presParOf" srcId="{7FED46BB-F13D-4359-A298-AB379B23DFBB}" destId="{ACE5FA24-9781-4BC3-A02C-6082A7262DA9}" srcOrd="0" destOrd="0" presId="urn:microsoft.com/office/officeart/2008/layout/HorizontalMultiLevelHierarchy"/>
    <dgm:cxn modelId="{0AFFAD0D-BF96-4E90-A6CC-FB6FCD144058}" type="presParOf" srcId="{7FED46BB-F13D-4359-A298-AB379B23DFBB}" destId="{F31E22D7-3D01-4803-AACC-5476E84DC05A}" srcOrd="1" destOrd="0" presId="urn:microsoft.com/office/officeart/2008/layout/HorizontalMultiLevelHierarchy"/>
    <dgm:cxn modelId="{1D22E770-72A5-40AC-860D-FE9292D53D85}" type="presParOf" srcId="{F31E22D7-3D01-4803-AACC-5476E84DC05A}" destId="{A960B01C-B108-4EB5-B04B-9EBA906B69D8}" srcOrd="0" destOrd="0" presId="urn:microsoft.com/office/officeart/2008/layout/HorizontalMultiLevelHierarchy"/>
    <dgm:cxn modelId="{1B5ACD29-82CF-4708-BDCE-638ED2D4E8DF}" type="presParOf" srcId="{A960B01C-B108-4EB5-B04B-9EBA906B69D8}" destId="{86043FA4-C001-471A-93C1-F61EFFC9BDA0}" srcOrd="0" destOrd="0" presId="urn:microsoft.com/office/officeart/2008/layout/HorizontalMultiLevelHierarchy"/>
    <dgm:cxn modelId="{BBFF8EB1-677B-4F3D-B213-1B3067FE5B0F}" type="presParOf" srcId="{F31E22D7-3D01-4803-AACC-5476E84DC05A}" destId="{93657913-33E3-4146-A52E-872FB1FE2633}" srcOrd="1" destOrd="0" presId="urn:microsoft.com/office/officeart/2008/layout/HorizontalMultiLevelHierarchy"/>
    <dgm:cxn modelId="{B59CD07A-CFCD-49C8-B919-9A9B133AC5F2}" type="presParOf" srcId="{93657913-33E3-4146-A52E-872FB1FE2633}" destId="{7C0303D8-09C9-4C61-9F9D-C7647B7B875B}" srcOrd="0" destOrd="0" presId="urn:microsoft.com/office/officeart/2008/layout/HorizontalMultiLevelHierarchy"/>
    <dgm:cxn modelId="{CEB006F3-3740-4414-AAF8-A35635D116ED}" type="presParOf" srcId="{93657913-33E3-4146-A52E-872FB1FE2633}" destId="{94E8618E-A6EB-4DB8-AF66-6152D4377A6A}" srcOrd="1" destOrd="0" presId="urn:microsoft.com/office/officeart/2008/layout/HorizontalMultiLevelHierarchy"/>
    <dgm:cxn modelId="{9489C2A5-A691-40E7-AC50-A7CAEB328ABE}" type="presParOf" srcId="{F31E22D7-3D01-4803-AACC-5476E84DC05A}" destId="{1FE3C99D-A9E7-4547-8D17-4AC0B30DF286}" srcOrd="2" destOrd="0" presId="urn:microsoft.com/office/officeart/2008/layout/HorizontalMultiLevelHierarchy"/>
    <dgm:cxn modelId="{95B0C628-A6C7-407E-B372-0CFE625CEA56}" type="presParOf" srcId="{1FE3C99D-A9E7-4547-8D17-4AC0B30DF286}" destId="{BDB89F87-71DF-425F-ABC0-A6D7975263CF}" srcOrd="0" destOrd="0" presId="urn:microsoft.com/office/officeart/2008/layout/HorizontalMultiLevelHierarchy"/>
    <dgm:cxn modelId="{61927652-9544-4C0E-B4ED-5BD0CB9CC9A8}" type="presParOf" srcId="{F31E22D7-3D01-4803-AACC-5476E84DC05A}" destId="{C1C142CB-2BDB-4AFC-9BCD-364EEE604D72}" srcOrd="3" destOrd="0" presId="urn:microsoft.com/office/officeart/2008/layout/HorizontalMultiLevelHierarchy"/>
    <dgm:cxn modelId="{DF5D13FF-F83F-42C4-ADC2-CD9195A95E61}" type="presParOf" srcId="{C1C142CB-2BDB-4AFC-9BCD-364EEE604D72}" destId="{971EB1B0-5104-48E8-A4BA-D96DBC2F9903}" srcOrd="0" destOrd="0" presId="urn:microsoft.com/office/officeart/2008/layout/HorizontalMultiLevelHierarchy"/>
    <dgm:cxn modelId="{B43B05DC-7687-43F7-9FFF-B2630EA3E599}" type="presParOf" srcId="{C1C142CB-2BDB-4AFC-9BCD-364EEE604D72}" destId="{C3368D61-F17D-4C2F-826F-66D3321E250A}" srcOrd="1" destOrd="0" presId="urn:microsoft.com/office/officeart/2008/layout/HorizontalMultiLevelHierarchy"/>
    <dgm:cxn modelId="{CFCEA63F-516C-4E71-9A5A-2FCADFB25D61}" type="presParOf" srcId="{F31E22D7-3D01-4803-AACC-5476E84DC05A}" destId="{10515365-7101-42DF-9C52-2E1FB4EB518C}" srcOrd="4" destOrd="0" presId="urn:microsoft.com/office/officeart/2008/layout/HorizontalMultiLevelHierarchy"/>
    <dgm:cxn modelId="{F072E602-3370-4B2E-9BB8-1C32F6CBDA8D}" type="presParOf" srcId="{10515365-7101-42DF-9C52-2E1FB4EB518C}" destId="{835F8CA3-DD09-4B69-92EE-B3B2251B1B69}" srcOrd="0" destOrd="0" presId="urn:microsoft.com/office/officeart/2008/layout/HorizontalMultiLevelHierarchy"/>
    <dgm:cxn modelId="{2BE42EEB-BECD-48E3-A543-587372DCF78B}" type="presParOf" srcId="{F31E22D7-3D01-4803-AACC-5476E84DC05A}" destId="{7FE4E4A5-8D3B-4EB1-BCA0-2F54D916FE12}" srcOrd="5" destOrd="0" presId="urn:microsoft.com/office/officeart/2008/layout/HorizontalMultiLevelHierarchy"/>
    <dgm:cxn modelId="{D9360848-C094-42A5-A0F3-8D25450A5DE5}" type="presParOf" srcId="{7FE4E4A5-8D3B-4EB1-BCA0-2F54D916FE12}" destId="{90C12CA1-1307-44F2-9D43-C0B4C175CC65}" srcOrd="0" destOrd="0" presId="urn:microsoft.com/office/officeart/2008/layout/HorizontalMultiLevelHierarchy"/>
    <dgm:cxn modelId="{C37E4461-427E-4659-ABD7-7CE9531FA6EF}" type="presParOf" srcId="{7FE4E4A5-8D3B-4EB1-BCA0-2F54D916FE12}" destId="{7C7A832D-58DD-461C-85EC-6BD08277E5A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C87734-8CD5-4148-94FD-CFCBCBD8A71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C837943D-AC04-4DC6-9CC2-AFB357E2DD3C}">
      <dgm:prSet phldrT="[Text]" custT="1"/>
      <dgm:spPr/>
      <dgm:t>
        <a:bodyPr/>
        <a:lstStyle/>
        <a:p>
          <a:r>
            <a:rPr lang="th-TH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ประเมินผลการควบคุมด้วยตนเอง           </a:t>
          </a:r>
        </a:p>
        <a:p>
          <a:r>
            <a:rPr lang="th-TH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(</a:t>
          </a:r>
          <a:r>
            <a:rPr lang="en-US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Control Soft Assessment : CSA</a:t>
          </a:r>
          <a:r>
            <a:rPr lang="th-TH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)</a:t>
          </a:r>
          <a:endParaRPr lang="th-TH" sz="1800" b="1" dirty="0">
            <a:solidFill>
              <a:schemeClr val="tx1">
                <a:lumMod val="85000"/>
                <a:lumOff val="1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724C40D-FB78-4124-A5A7-3CE1792648E7}" type="parTrans" cxnId="{CE11949A-9EC2-4ABD-B5CD-EA80C678CA37}">
      <dgm:prSet/>
      <dgm:spPr/>
      <dgm:t>
        <a:bodyPr/>
        <a:lstStyle/>
        <a:p>
          <a:endParaRPr lang="th-TH"/>
        </a:p>
      </dgm:t>
    </dgm:pt>
    <dgm:pt modelId="{97893669-C7CF-43C4-A64D-87CCB4627BB6}" type="sibTrans" cxnId="{CE11949A-9EC2-4ABD-B5CD-EA80C678CA37}">
      <dgm:prSet/>
      <dgm:spPr/>
      <dgm:t>
        <a:bodyPr/>
        <a:lstStyle/>
        <a:p>
          <a:endParaRPr lang="th-TH"/>
        </a:p>
      </dgm:t>
    </dgm:pt>
    <dgm:pt modelId="{C335FDFF-31B8-46F7-B56B-BEA941EB65E5}">
      <dgm:prSet phldrT="[Text]" custT="1"/>
      <dgm:spPr/>
      <dgm:t>
        <a:bodyPr/>
        <a:lstStyle/>
        <a:p>
          <a:r>
            <a:rPr lang="th-TH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ประเมินผลการควบคุมอย่างอิสระ</a:t>
          </a:r>
          <a:endParaRPr lang="th-TH" sz="1800" b="1" dirty="0">
            <a:solidFill>
              <a:schemeClr val="tx1">
                <a:lumMod val="85000"/>
                <a:lumOff val="1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EB57C87-1E51-447D-8C86-F5F6585AA079}" type="parTrans" cxnId="{AF43ADC1-EF48-4B28-BA54-AF6C6C0D0DC3}">
      <dgm:prSet/>
      <dgm:spPr/>
      <dgm:t>
        <a:bodyPr/>
        <a:lstStyle/>
        <a:p>
          <a:endParaRPr lang="th-TH"/>
        </a:p>
      </dgm:t>
    </dgm:pt>
    <dgm:pt modelId="{12B337E0-8178-4BEF-B03B-8D85453F1C75}" type="sibTrans" cxnId="{AF43ADC1-EF48-4B28-BA54-AF6C6C0D0DC3}">
      <dgm:prSet/>
      <dgm:spPr/>
      <dgm:t>
        <a:bodyPr/>
        <a:lstStyle/>
        <a:p>
          <a:endParaRPr lang="th-TH"/>
        </a:p>
      </dgm:t>
    </dgm:pt>
    <dgm:pt modelId="{4337E1E5-89DC-4948-9E43-75D6E02D57BC}">
      <dgm:prSet phldrT="[Text]" custT="1"/>
      <dgm:spPr>
        <a:solidFill>
          <a:srgbClr val="FFFF66">
            <a:alpha val="89804"/>
          </a:srgb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ให้ข้อเสนอแนะในการปรับปรุง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2FBEFB5-8D2E-40FB-B619-99849C36F63B}" type="sibTrans" cxnId="{451BC3B1-AC51-4887-B54A-3B3251CC6000}">
      <dgm:prSet/>
      <dgm:spPr/>
      <dgm:t>
        <a:bodyPr/>
        <a:lstStyle/>
        <a:p>
          <a:endParaRPr lang="th-TH"/>
        </a:p>
      </dgm:t>
    </dgm:pt>
    <dgm:pt modelId="{232AAD66-A199-451A-B91F-6E383AA6C207}" type="parTrans" cxnId="{451BC3B1-AC51-4887-B54A-3B3251CC6000}">
      <dgm:prSet/>
      <dgm:spPr/>
      <dgm:t>
        <a:bodyPr/>
        <a:lstStyle/>
        <a:p>
          <a:endParaRPr lang="th-TH"/>
        </a:p>
      </dgm:t>
    </dgm:pt>
    <dgm:pt modelId="{1360DDBF-F337-4726-841F-50DC1917EF8F}">
      <dgm:prSet phldrT="[Text]" custT="1"/>
      <dgm:spPr>
        <a:solidFill>
          <a:srgbClr val="FFFF66">
            <a:alpha val="89804"/>
          </a:srgb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ประเมินทั้งองค์กร (ค้นหาปัญหา / จุดอ่อน ความเสี่ยง ประสิทธิผล</a:t>
          </a:r>
          <a:r>
            <a:rPr lang="en-US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 &amp; </a:t>
          </a:r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ประสิทธิภาพของระบบควบคุมภายใน)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FE81ECB-A49F-474F-BB8D-E0FFAF348267}" type="sibTrans" cxnId="{83BB25F7-8FB8-407B-8A50-4DBF338B4C27}">
      <dgm:prSet/>
      <dgm:spPr/>
      <dgm:t>
        <a:bodyPr/>
        <a:lstStyle/>
        <a:p>
          <a:endParaRPr lang="th-TH"/>
        </a:p>
      </dgm:t>
    </dgm:pt>
    <dgm:pt modelId="{749E3287-147B-4F67-A3FE-5F320231B212}" type="parTrans" cxnId="{83BB25F7-8FB8-407B-8A50-4DBF338B4C27}">
      <dgm:prSet/>
      <dgm:spPr/>
      <dgm:t>
        <a:bodyPr/>
        <a:lstStyle/>
        <a:p>
          <a:endParaRPr lang="th-TH"/>
        </a:p>
      </dgm:t>
    </dgm:pt>
    <dgm:pt modelId="{BA60EFE7-2F8E-44E5-A0F6-7C5EFEA57D29}">
      <dgm:prSet phldrT="[Text]" custT="1"/>
      <dgm:spPr>
        <a:solidFill>
          <a:srgbClr val="FFFF66">
            <a:alpha val="89804"/>
          </a:srgb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เชื่อถือ </a:t>
          </a:r>
          <a:r>
            <a:rPr lang="en-US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&amp; </a:t>
          </a:r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ยอมรับซึ่งกันและกัน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9FA5DA9-0336-4057-8794-CB1425B8E13C}" type="sibTrans" cxnId="{9164B82F-55EA-4417-B26C-4249E33554C8}">
      <dgm:prSet/>
      <dgm:spPr/>
      <dgm:t>
        <a:bodyPr/>
        <a:lstStyle/>
        <a:p>
          <a:endParaRPr lang="th-TH"/>
        </a:p>
      </dgm:t>
    </dgm:pt>
    <dgm:pt modelId="{15E9F15B-2DEB-41DF-B4D4-F06E23C7732C}" type="parTrans" cxnId="{9164B82F-55EA-4417-B26C-4249E33554C8}">
      <dgm:prSet/>
      <dgm:spPr/>
      <dgm:t>
        <a:bodyPr/>
        <a:lstStyle/>
        <a:p>
          <a:endParaRPr lang="th-TH"/>
        </a:p>
      </dgm:t>
    </dgm:pt>
    <dgm:pt modelId="{3BD6CE71-79C8-470F-AF84-19340ABD1079}">
      <dgm:prSet phldrT="[Text]" custT="1"/>
      <dgm:spPr>
        <a:solidFill>
          <a:srgbClr val="FFFF66">
            <a:alpha val="89804"/>
          </a:srgb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ผู้บริหาร </a:t>
          </a:r>
          <a:r>
            <a:rPr lang="en-US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&amp; </a:t>
          </a:r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ผู้ปฏิบัติงาน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A7303FB-940D-4585-86D8-A2E43B7D57D2}" type="sibTrans" cxnId="{3DF6C12A-42EE-42CC-A923-B01FCC266DFE}">
      <dgm:prSet/>
      <dgm:spPr/>
      <dgm:t>
        <a:bodyPr/>
        <a:lstStyle/>
        <a:p>
          <a:endParaRPr lang="th-TH"/>
        </a:p>
      </dgm:t>
    </dgm:pt>
    <dgm:pt modelId="{0614A796-BA61-4A34-8FFE-AB8793779265}" type="parTrans" cxnId="{3DF6C12A-42EE-42CC-A923-B01FCC266DFE}">
      <dgm:prSet/>
      <dgm:spPr/>
      <dgm:t>
        <a:bodyPr/>
        <a:lstStyle/>
        <a:p>
          <a:endParaRPr lang="th-TH"/>
        </a:p>
      </dgm:t>
    </dgm:pt>
    <dgm:pt modelId="{EDDF6D45-95AA-438D-B70E-1E10862E699B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โดยผู้ไม่มีส่วนเกี่ยวข้อง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5A82505D-6CCC-47B0-9BDC-4DA84AEB8F9E}" type="parTrans" cxnId="{3BE46AE5-7FD2-4B50-B712-0C7E9709082E}">
      <dgm:prSet/>
      <dgm:spPr/>
      <dgm:t>
        <a:bodyPr/>
        <a:lstStyle/>
        <a:p>
          <a:endParaRPr lang="th-TH"/>
        </a:p>
      </dgm:t>
    </dgm:pt>
    <dgm:pt modelId="{F0CE11CE-30DC-47F8-9E4E-4F8C5ADC463C}" type="sibTrans" cxnId="{3BE46AE5-7FD2-4B50-B712-0C7E9709082E}">
      <dgm:prSet/>
      <dgm:spPr/>
      <dgm:t>
        <a:bodyPr/>
        <a:lstStyle/>
        <a:p>
          <a:endParaRPr lang="th-TH"/>
        </a:p>
      </dgm:t>
    </dgm:pt>
    <dgm:pt modelId="{74B283F3-94AD-4E4F-B177-6AA0777A1451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ไม่ควรใช้เพื่อทดแทนการควบคุมด้วยตนเอง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107DD54-AEC8-49B0-8278-B69C02312DC8}" type="parTrans" cxnId="{7496202F-5BB9-47EB-BAB5-B08994F085EB}">
      <dgm:prSet/>
      <dgm:spPr/>
      <dgm:t>
        <a:bodyPr/>
        <a:lstStyle/>
        <a:p>
          <a:endParaRPr lang="th-TH"/>
        </a:p>
      </dgm:t>
    </dgm:pt>
    <dgm:pt modelId="{93CC47F6-E4BD-4889-815C-E749399DFDF8}" type="sibTrans" cxnId="{7496202F-5BB9-47EB-BAB5-B08994F085EB}">
      <dgm:prSet/>
      <dgm:spPr/>
      <dgm:t>
        <a:bodyPr/>
        <a:lstStyle/>
        <a:p>
          <a:endParaRPr lang="th-TH"/>
        </a:p>
      </dgm:t>
    </dgm:pt>
    <dgm:pt modelId="{56552ED3-9C12-438F-9F2E-D77AA2635B9A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เพื่อสร้างความมั่นใจให้ผู้บริหาร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56A4F2B-25D1-4544-8382-48483DA477DE}" type="parTrans" cxnId="{80EED74D-C159-4671-B7C7-10C24402CEC3}">
      <dgm:prSet/>
      <dgm:spPr/>
      <dgm:t>
        <a:bodyPr/>
        <a:lstStyle/>
        <a:p>
          <a:endParaRPr lang="th-TH"/>
        </a:p>
      </dgm:t>
    </dgm:pt>
    <dgm:pt modelId="{F4077179-DC7A-4C05-A009-64C2FF48ADC9}" type="sibTrans" cxnId="{80EED74D-C159-4671-B7C7-10C24402CEC3}">
      <dgm:prSet/>
      <dgm:spPr/>
      <dgm:t>
        <a:bodyPr/>
        <a:lstStyle/>
        <a:p>
          <a:endParaRPr lang="th-TH"/>
        </a:p>
      </dgm:t>
    </dgm:pt>
    <dgm:pt modelId="{0DFDE3AF-5ACC-42F7-BE98-6A6BF469A012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ช่วยสนับสนุนการประเมินด้วยตนเอง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4DDFA763-D550-4A01-BA38-CB05EE2AFF96}" type="parTrans" cxnId="{0C891DB3-761B-4999-B0F2-AEE51FB62F6A}">
      <dgm:prSet/>
      <dgm:spPr/>
      <dgm:t>
        <a:bodyPr/>
        <a:lstStyle/>
        <a:p>
          <a:endParaRPr lang="th-TH"/>
        </a:p>
      </dgm:t>
    </dgm:pt>
    <dgm:pt modelId="{C781C343-21F5-45F2-A40C-FF0FA3F83437}" type="sibTrans" cxnId="{0C891DB3-761B-4999-B0F2-AEE51FB62F6A}">
      <dgm:prSet/>
      <dgm:spPr/>
      <dgm:t>
        <a:bodyPr/>
        <a:lstStyle/>
        <a:p>
          <a:endParaRPr lang="th-TH"/>
        </a:p>
      </dgm:t>
    </dgm:pt>
    <dgm:pt modelId="{16552736-EF72-4B83-BF9F-B4716C141F09}">
      <dgm:prSet phldrT="[Text]" custT="1"/>
      <dgm:spPr>
        <a:solidFill>
          <a:srgbClr val="FFFF66">
            <a:alpha val="89804"/>
          </a:srgb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ส่วนใหญ่เป็น </a:t>
          </a:r>
          <a:r>
            <a:rPr lang="en-US" sz="1600" b="1" dirty="0" err="1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Seft</a:t>
          </a:r>
          <a:r>
            <a:rPr lang="en-US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 Control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3ED52E4-305A-4B6C-83D5-53F180C52130}" type="parTrans" cxnId="{5DCBC592-59EC-4B16-9DC9-716A5AC6890B}">
      <dgm:prSet/>
      <dgm:spPr/>
      <dgm:t>
        <a:bodyPr/>
        <a:lstStyle/>
        <a:p>
          <a:endParaRPr lang="th-TH"/>
        </a:p>
      </dgm:t>
    </dgm:pt>
    <dgm:pt modelId="{5D9E9390-37A0-4709-9530-C79852503424}" type="sibTrans" cxnId="{5DCBC592-59EC-4B16-9DC9-716A5AC6890B}">
      <dgm:prSet/>
      <dgm:spPr/>
      <dgm:t>
        <a:bodyPr/>
        <a:lstStyle/>
        <a:p>
          <a:endParaRPr lang="th-TH"/>
        </a:p>
      </dgm:t>
    </dgm:pt>
    <dgm:pt modelId="{75B67A7D-CCC3-416C-BD37-421194AE5E0F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ส่วนใหญ่เป็น </a:t>
          </a:r>
          <a:r>
            <a:rPr lang="en-US" sz="16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Hard Control</a:t>
          </a:r>
          <a:endParaRPr lang="th-TH" sz="1600" b="1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6D20C33-FD58-4507-9B10-3AA96688E0C1}" type="parTrans" cxnId="{9EE377BB-61C5-4054-8F65-F8DED0C388D3}">
      <dgm:prSet/>
      <dgm:spPr/>
      <dgm:t>
        <a:bodyPr/>
        <a:lstStyle/>
        <a:p>
          <a:endParaRPr lang="th-TH"/>
        </a:p>
      </dgm:t>
    </dgm:pt>
    <dgm:pt modelId="{CE3E4640-4CE2-4C7E-BB44-AFD94F733CED}" type="sibTrans" cxnId="{9EE377BB-61C5-4054-8F65-F8DED0C388D3}">
      <dgm:prSet/>
      <dgm:spPr/>
      <dgm:t>
        <a:bodyPr/>
        <a:lstStyle/>
        <a:p>
          <a:endParaRPr lang="th-TH"/>
        </a:p>
      </dgm:t>
    </dgm:pt>
    <dgm:pt modelId="{3C7F28B5-E2DC-4D30-BB79-A13B9A93E239}" type="pres">
      <dgm:prSet presAssocID="{0FC87734-8CD5-4148-94FD-CFCBCBD8A71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688CF69-7BB8-4052-BC2A-3106A8457915}" type="pres">
      <dgm:prSet presAssocID="{C837943D-AC04-4DC6-9CC2-AFB357E2DD3C}" presName="parentLin" presStyleCnt="0"/>
      <dgm:spPr/>
    </dgm:pt>
    <dgm:pt modelId="{DCDA9BF0-A25B-411C-A86B-34C74F897ADF}" type="pres">
      <dgm:prSet presAssocID="{C837943D-AC04-4DC6-9CC2-AFB357E2DD3C}" presName="parentLeftMargin" presStyleLbl="node1" presStyleIdx="0" presStyleCnt="2"/>
      <dgm:spPr/>
      <dgm:t>
        <a:bodyPr/>
        <a:lstStyle/>
        <a:p>
          <a:endParaRPr lang="th-TH"/>
        </a:p>
      </dgm:t>
    </dgm:pt>
    <dgm:pt modelId="{CB4C1D39-1BD5-4048-8D0C-7E92D28CBA84}" type="pres">
      <dgm:prSet presAssocID="{C837943D-AC04-4DC6-9CC2-AFB357E2DD3C}" presName="parentText" presStyleLbl="node1" presStyleIdx="0" presStyleCnt="2" custScaleX="107864" custScaleY="55404" custLinFactNeighborX="-100000" custLinFactNeighborY="-29887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91BD219-B938-4589-ABBF-D3C34434026C}" type="pres">
      <dgm:prSet presAssocID="{C837943D-AC04-4DC6-9CC2-AFB357E2DD3C}" presName="negativeSpace" presStyleCnt="0"/>
      <dgm:spPr/>
    </dgm:pt>
    <dgm:pt modelId="{5E4705C2-C4D8-4036-9776-385412255999}" type="pres">
      <dgm:prSet presAssocID="{C837943D-AC04-4DC6-9CC2-AFB357E2DD3C}" presName="childText" presStyleLbl="conFgAcc1" presStyleIdx="0" presStyleCnt="2" custScaleX="100000" custScaleY="67647" custLinFactNeighborY="5710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CF983DC-9888-4ABE-8412-E62D759E5476}" type="pres">
      <dgm:prSet presAssocID="{97893669-C7CF-43C4-A64D-87CCB4627BB6}" presName="spaceBetweenRectangles" presStyleCnt="0"/>
      <dgm:spPr/>
    </dgm:pt>
    <dgm:pt modelId="{F3042040-5772-4410-A173-79BFCC3D6447}" type="pres">
      <dgm:prSet presAssocID="{C335FDFF-31B8-46F7-B56B-BEA941EB65E5}" presName="parentLin" presStyleCnt="0"/>
      <dgm:spPr/>
    </dgm:pt>
    <dgm:pt modelId="{AF50ABBC-5129-4220-946C-9CBA3339F49A}" type="pres">
      <dgm:prSet presAssocID="{C335FDFF-31B8-46F7-B56B-BEA941EB65E5}" presName="parentLeftMargin" presStyleLbl="node1" presStyleIdx="0" presStyleCnt="2"/>
      <dgm:spPr/>
      <dgm:t>
        <a:bodyPr/>
        <a:lstStyle/>
        <a:p>
          <a:endParaRPr lang="th-TH"/>
        </a:p>
      </dgm:t>
    </dgm:pt>
    <dgm:pt modelId="{D776690E-4D87-46B4-9EF4-5461FA6F9980}" type="pres">
      <dgm:prSet presAssocID="{C335FDFF-31B8-46F7-B56B-BEA941EB65E5}" presName="parentText" presStyleLbl="node1" presStyleIdx="1" presStyleCnt="2" custScaleY="29524" custLinFactNeighborX="-100000" custLinFactNeighborY="-1581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E05F100-A3C9-4A81-A331-E5A57D3A6120}" type="pres">
      <dgm:prSet presAssocID="{C335FDFF-31B8-46F7-B56B-BEA941EB65E5}" presName="negativeSpace" presStyleCnt="0"/>
      <dgm:spPr/>
    </dgm:pt>
    <dgm:pt modelId="{BC049A38-03ED-4A65-B2CE-A6A1E2D8B3FA}" type="pres">
      <dgm:prSet presAssocID="{C335FDFF-31B8-46F7-B56B-BEA941EB65E5}" presName="childText" presStyleLbl="conFgAcc1" presStyleIdx="1" presStyleCnt="2" custAng="0" custScaleY="62781" custLinFactNeighborY="4743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3BB25F7-8FB8-407B-8A50-4DBF338B4C27}" srcId="{C837943D-AC04-4DC6-9CC2-AFB357E2DD3C}" destId="{1360DDBF-F337-4726-841F-50DC1917EF8F}" srcOrd="2" destOrd="0" parTransId="{749E3287-147B-4F67-A3FE-5F320231B212}" sibTransId="{4FE81ECB-A49F-474F-BB8D-E0FFAF348267}"/>
    <dgm:cxn modelId="{80EED74D-C159-4671-B7C7-10C24402CEC3}" srcId="{C335FDFF-31B8-46F7-B56B-BEA941EB65E5}" destId="{56552ED3-9C12-438F-9F2E-D77AA2635B9A}" srcOrd="1" destOrd="0" parTransId="{156A4F2B-25D1-4544-8382-48483DA477DE}" sibTransId="{F4077179-DC7A-4C05-A009-64C2FF48ADC9}"/>
    <dgm:cxn modelId="{4B626CD6-9ACF-4969-AE61-68935B281FE1}" type="presOf" srcId="{3BD6CE71-79C8-470F-AF84-19340ABD1079}" destId="{5E4705C2-C4D8-4036-9776-385412255999}" srcOrd="0" destOrd="0" presId="urn:microsoft.com/office/officeart/2005/8/layout/list1"/>
    <dgm:cxn modelId="{AF43ADC1-EF48-4B28-BA54-AF6C6C0D0DC3}" srcId="{0FC87734-8CD5-4148-94FD-CFCBCBD8A718}" destId="{C335FDFF-31B8-46F7-B56B-BEA941EB65E5}" srcOrd="1" destOrd="0" parTransId="{6EB57C87-1E51-447D-8C86-F5F6585AA079}" sibTransId="{12B337E0-8178-4BEF-B03B-8D85453F1C75}"/>
    <dgm:cxn modelId="{73A93840-C40C-4D74-AB85-D92DDAE481B2}" type="presOf" srcId="{BA60EFE7-2F8E-44E5-A0F6-7C5EFEA57D29}" destId="{5E4705C2-C4D8-4036-9776-385412255999}" srcOrd="0" destOrd="1" presId="urn:microsoft.com/office/officeart/2005/8/layout/list1"/>
    <dgm:cxn modelId="{375507A6-C238-4353-82FF-8ED28F2265A5}" type="presOf" srcId="{0FC87734-8CD5-4148-94FD-CFCBCBD8A718}" destId="{3C7F28B5-E2DC-4D30-BB79-A13B9A93E239}" srcOrd="0" destOrd="0" presId="urn:microsoft.com/office/officeart/2005/8/layout/list1"/>
    <dgm:cxn modelId="{BB636498-1F8E-472B-B4CF-16B245E2C721}" type="presOf" srcId="{C837943D-AC04-4DC6-9CC2-AFB357E2DD3C}" destId="{DCDA9BF0-A25B-411C-A86B-34C74F897ADF}" srcOrd="0" destOrd="0" presId="urn:microsoft.com/office/officeart/2005/8/layout/list1"/>
    <dgm:cxn modelId="{5646131E-FA7F-4E16-BA3A-15DB113A5EAC}" type="presOf" srcId="{C335FDFF-31B8-46F7-B56B-BEA941EB65E5}" destId="{AF50ABBC-5129-4220-946C-9CBA3339F49A}" srcOrd="0" destOrd="0" presId="urn:microsoft.com/office/officeart/2005/8/layout/list1"/>
    <dgm:cxn modelId="{0C891DB3-761B-4999-B0F2-AEE51FB62F6A}" srcId="{C335FDFF-31B8-46F7-B56B-BEA941EB65E5}" destId="{0DFDE3AF-5ACC-42F7-BE98-6A6BF469A012}" srcOrd="3" destOrd="0" parTransId="{4DDFA763-D550-4A01-BA38-CB05EE2AFF96}" sibTransId="{C781C343-21F5-45F2-A40C-FF0FA3F83437}"/>
    <dgm:cxn modelId="{84AE7CEF-B502-40D1-BC75-7F6306A02CEE}" type="presOf" srcId="{C837943D-AC04-4DC6-9CC2-AFB357E2DD3C}" destId="{CB4C1D39-1BD5-4048-8D0C-7E92D28CBA84}" srcOrd="1" destOrd="0" presId="urn:microsoft.com/office/officeart/2005/8/layout/list1"/>
    <dgm:cxn modelId="{4C3E67C6-ED52-483E-B3CD-BC1A151FEA93}" type="presOf" srcId="{1360DDBF-F337-4726-841F-50DC1917EF8F}" destId="{5E4705C2-C4D8-4036-9776-385412255999}" srcOrd="0" destOrd="2" presId="urn:microsoft.com/office/officeart/2005/8/layout/list1"/>
    <dgm:cxn modelId="{FB889390-3BF4-4F6E-A2F9-8C5E181EC9E0}" type="presOf" srcId="{C335FDFF-31B8-46F7-B56B-BEA941EB65E5}" destId="{D776690E-4D87-46B4-9EF4-5461FA6F9980}" srcOrd="1" destOrd="0" presId="urn:microsoft.com/office/officeart/2005/8/layout/list1"/>
    <dgm:cxn modelId="{36AD90DE-7D92-4EC2-A380-830223FE5663}" type="presOf" srcId="{74B283F3-94AD-4E4F-B177-6AA0777A1451}" destId="{BC049A38-03ED-4A65-B2CE-A6A1E2D8B3FA}" srcOrd="0" destOrd="2" presId="urn:microsoft.com/office/officeart/2005/8/layout/list1"/>
    <dgm:cxn modelId="{1F323733-BBDA-4D56-8A9D-1DAD055EBF02}" type="presOf" srcId="{0DFDE3AF-5ACC-42F7-BE98-6A6BF469A012}" destId="{BC049A38-03ED-4A65-B2CE-A6A1E2D8B3FA}" srcOrd="0" destOrd="3" presId="urn:microsoft.com/office/officeart/2005/8/layout/list1"/>
    <dgm:cxn modelId="{4A59D4D1-33EA-43C7-B436-9BF9696D48B3}" type="presOf" srcId="{56552ED3-9C12-438F-9F2E-D77AA2635B9A}" destId="{BC049A38-03ED-4A65-B2CE-A6A1E2D8B3FA}" srcOrd="0" destOrd="1" presId="urn:microsoft.com/office/officeart/2005/8/layout/list1"/>
    <dgm:cxn modelId="{3DF6C12A-42EE-42CC-A923-B01FCC266DFE}" srcId="{C837943D-AC04-4DC6-9CC2-AFB357E2DD3C}" destId="{3BD6CE71-79C8-470F-AF84-19340ABD1079}" srcOrd="0" destOrd="0" parTransId="{0614A796-BA61-4A34-8FFE-AB8793779265}" sibTransId="{6A7303FB-940D-4585-86D8-A2E43B7D57D2}"/>
    <dgm:cxn modelId="{9EE377BB-61C5-4054-8F65-F8DED0C388D3}" srcId="{C335FDFF-31B8-46F7-B56B-BEA941EB65E5}" destId="{75B67A7D-CCC3-416C-BD37-421194AE5E0F}" srcOrd="4" destOrd="0" parTransId="{16D20C33-FD58-4507-9B10-3AA96688E0C1}" sibTransId="{CE3E4640-4CE2-4C7E-BB44-AFD94F733CED}"/>
    <dgm:cxn modelId="{75A95977-8E1E-4BE4-9DC8-524523698573}" type="presOf" srcId="{75B67A7D-CCC3-416C-BD37-421194AE5E0F}" destId="{BC049A38-03ED-4A65-B2CE-A6A1E2D8B3FA}" srcOrd="0" destOrd="4" presId="urn:microsoft.com/office/officeart/2005/8/layout/list1"/>
    <dgm:cxn modelId="{3BE46AE5-7FD2-4B50-B712-0C7E9709082E}" srcId="{C335FDFF-31B8-46F7-B56B-BEA941EB65E5}" destId="{EDDF6D45-95AA-438D-B70E-1E10862E699B}" srcOrd="0" destOrd="0" parTransId="{5A82505D-6CCC-47B0-9BDC-4DA84AEB8F9E}" sibTransId="{F0CE11CE-30DC-47F8-9E4E-4F8C5ADC463C}"/>
    <dgm:cxn modelId="{451BC3B1-AC51-4887-B54A-3B3251CC6000}" srcId="{C837943D-AC04-4DC6-9CC2-AFB357E2DD3C}" destId="{4337E1E5-89DC-4948-9E43-75D6E02D57BC}" srcOrd="4" destOrd="0" parTransId="{232AAD66-A199-451A-B91F-6E383AA6C207}" sibTransId="{22FBEFB5-8D2E-40FB-B619-99849C36F63B}"/>
    <dgm:cxn modelId="{C1B3CA67-21F4-40B2-AD8B-8E3106D8B80D}" type="presOf" srcId="{16552736-EF72-4B83-BF9F-B4716C141F09}" destId="{5E4705C2-C4D8-4036-9776-385412255999}" srcOrd="0" destOrd="3" presId="urn:microsoft.com/office/officeart/2005/8/layout/list1"/>
    <dgm:cxn modelId="{5DCBC592-59EC-4B16-9DC9-716A5AC6890B}" srcId="{C837943D-AC04-4DC6-9CC2-AFB357E2DD3C}" destId="{16552736-EF72-4B83-BF9F-B4716C141F09}" srcOrd="3" destOrd="0" parTransId="{93ED52E4-305A-4B6C-83D5-53F180C52130}" sibTransId="{5D9E9390-37A0-4709-9530-C79852503424}"/>
    <dgm:cxn modelId="{EDD714FB-F0D6-4D04-A33C-48764497948F}" type="presOf" srcId="{4337E1E5-89DC-4948-9E43-75D6E02D57BC}" destId="{5E4705C2-C4D8-4036-9776-385412255999}" srcOrd="0" destOrd="4" presId="urn:microsoft.com/office/officeart/2005/8/layout/list1"/>
    <dgm:cxn modelId="{9164B82F-55EA-4417-B26C-4249E33554C8}" srcId="{C837943D-AC04-4DC6-9CC2-AFB357E2DD3C}" destId="{BA60EFE7-2F8E-44E5-A0F6-7C5EFEA57D29}" srcOrd="1" destOrd="0" parTransId="{15E9F15B-2DEB-41DF-B4D4-F06E23C7732C}" sibTransId="{59FA5DA9-0336-4057-8794-CB1425B8E13C}"/>
    <dgm:cxn modelId="{36F2F77D-B3C2-4AD7-8086-4EB1100D94F6}" type="presOf" srcId="{EDDF6D45-95AA-438D-B70E-1E10862E699B}" destId="{BC049A38-03ED-4A65-B2CE-A6A1E2D8B3FA}" srcOrd="0" destOrd="0" presId="urn:microsoft.com/office/officeart/2005/8/layout/list1"/>
    <dgm:cxn modelId="{CE11949A-9EC2-4ABD-B5CD-EA80C678CA37}" srcId="{0FC87734-8CD5-4148-94FD-CFCBCBD8A718}" destId="{C837943D-AC04-4DC6-9CC2-AFB357E2DD3C}" srcOrd="0" destOrd="0" parTransId="{1724C40D-FB78-4124-A5A7-3CE1792648E7}" sibTransId="{97893669-C7CF-43C4-A64D-87CCB4627BB6}"/>
    <dgm:cxn modelId="{7496202F-5BB9-47EB-BAB5-B08994F085EB}" srcId="{C335FDFF-31B8-46F7-B56B-BEA941EB65E5}" destId="{74B283F3-94AD-4E4F-B177-6AA0777A1451}" srcOrd="2" destOrd="0" parTransId="{2107DD54-AEC8-49B0-8278-B69C02312DC8}" sibTransId="{93CC47F6-E4BD-4889-815C-E749399DFDF8}"/>
    <dgm:cxn modelId="{229DBC28-8548-4A56-83B6-BC38870938E2}" type="presParOf" srcId="{3C7F28B5-E2DC-4D30-BB79-A13B9A93E239}" destId="{F688CF69-7BB8-4052-BC2A-3106A8457915}" srcOrd="0" destOrd="0" presId="urn:microsoft.com/office/officeart/2005/8/layout/list1"/>
    <dgm:cxn modelId="{8675E0D9-ED75-4F50-A47A-93F3E699DCB2}" type="presParOf" srcId="{F688CF69-7BB8-4052-BC2A-3106A8457915}" destId="{DCDA9BF0-A25B-411C-A86B-34C74F897ADF}" srcOrd="0" destOrd="0" presId="urn:microsoft.com/office/officeart/2005/8/layout/list1"/>
    <dgm:cxn modelId="{02AA0EE0-EC64-4026-BC3E-87BDC2E0574F}" type="presParOf" srcId="{F688CF69-7BB8-4052-BC2A-3106A8457915}" destId="{CB4C1D39-1BD5-4048-8D0C-7E92D28CBA84}" srcOrd="1" destOrd="0" presId="urn:microsoft.com/office/officeart/2005/8/layout/list1"/>
    <dgm:cxn modelId="{663D7E63-95E7-4315-8A96-85B3550E0902}" type="presParOf" srcId="{3C7F28B5-E2DC-4D30-BB79-A13B9A93E239}" destId="{191BD219-B938-4589-ABBF-D3C34434026C}" srcOrd="1" destOrd="0" presId="urn:microsoft.com/office/officeart/2005/8/layout/list1"/>
    <dgm:cxn modelId="{B9DBF6F4-D02F-42F8-B127-75B7F658974D}" type="presParOf" srcId="{3C7F28B5-E2DC-4D30-BB79-A13B9A93E239}" destId="{5E4705C2-C4D8-4036-9776-385412255999}" srcOrd="2" destOrd="0" presId="urn:microsoft.com/office/officeart/2005/8/layout/list1"/>
    <dgm:cxn modelId="{2339E2E9-3834-4D39-85FC-46453721023A}" type="presParOf" srcId="{3C7F28B5-E2DC-4D30-BB79-A13B9A93E239}" destId="{BCF983DC-9888-4ABE-8412-E62D759E5476}" srcOrd="3" destOrd="0" presId="urn:microsoft.com/office/officeart/2005/8/layout/list1"/>
    <dgm:cxn modelId="{183A2486-C272-4AEC-8D78-AC5B8FE2AB54}" type="presParOf" srcId="{3C7F28B5-E2DC-4D30-BB79-A13B9A93E239}" destId="{F3042040-5772-4410-A173-79BFCC3D6447}" srcOrd="4" destOrd="0" presId="urn:microsoft.com/office/officeart/2005/8/layout/list1"/>
    <dgm:cxn modelId="{B0C9B9C2-7EBE-43F4-9E28-2796C66EEB87}" type="presParOf" srcId="{F3042040-5772-4410-A173-79BFCC3D6447}" destId="{AF50ABBC-5129-4220-946C-9CBA3339F49A}" srcOrd="0" destOrd="0" presId="urn:microsoft.com/office/officeart/2005/8/layout/list1"/>
    <dgm:cxn modelId="{F60806B4-5125-4B66-90DF-4E5B1389D712}" type="presParOf" srcId="{F3042040-5772-4410-A173-79BFCC3D6447}" destId="{D776690E-4D87-46B4-9EF4-5461FA6F9980}" srcOrd="1" destOrd="0" presId="urn:microsoft.com/office/officeart/2005/8/layout/list1"/>
    <dgm:cxn modelId="{4A7A7E40-BA1D-4430-A26F-3CE87EA51D8D}" type="presParOf" srcId="{3C7F28B5-E2DC-4D30-BB79-A13B9A93E239}" destId="{4E05F100-A3C9-4A81-A331-E5A57D3A6120}" srcOrd="5" destOrd="0" presId="urn:microsoft.com/office/officeart/2005/8/layout/list1"/>
    <dgm:cxn modelId="{234A23E7-6015-4B63-88C1-1DDB1F003023}" type="presParOf" srcId="{3C7F28B5-E2DC-4D30-BB79-A13B9A93E239}" destId="{BC049A38-03ED-4A65-B2CE-A6A1E2D8B3F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229547-0670-489A-8B82-38A848035E97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D15D3782-034D-4CF5-9B6D-38B22668B560}">
      <dgm:prSet phldrT="[Text]"/>
      <dgm:spPr>
        <a:solidFill>
          <a:srgbClr val="9A0A85"/>
        </a:solidFill>
      </dgm:spPr>
      <dgm:t>
        <a:bodyPr/>
        <a:lstStyle/>
        <a:p>
          <a:r>
            <a:rPr lang="th-TH" dirty="0" smtClean="0"/>
            <a:t>ส่วนกลาง </a:t>
          </a:r>
          <a:endParaRPr lang="en-US" dirty="0" smtClean="0"/>
        </a:p>
        <a:p>
          <a:r>
            <a:rPr lang="en-US" dirty="0" smtClean="0"/>
            <a:t>16 </a:t>
          </a:r>
          <a:r>
            <a:rPr lang="th-TH" dirty="0" smtClean="0"/>
            <a:t>หน่วย</a:t>
          </a:r>
          <a:endParaRPr lang="th-TH" dirty="0"/>
        </a:p>
      </dgm:t>
    </dgm:pt>
    <dgm:pt modelId="{AAA85C43-7E60-4C7D-9120-44820E0D509F}" type="parTrans" cxnId="{F4BE7539-C502-4469-910D-2722E814541D}">
      <dgm:prSet/>
      <dgm:spPr/>
      <dgm:t>
        <a:bodyPr/>
        <a:lstStyle/>
        <a:p>
          <a:endParaRPr lang="th-TH"/>
        </a:p>
      </dgm:t>
    </dgm:pt>
    <dgm:pt modelId="{4C314FB3-33C4-42D6-9A9E-B6094B0D2853}" type="sibTrans" cxnId="{F4BE7539-C502-4469-910D-2722E814541D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th-TH"/>
        </a:p>
      </dgm:t>
    </dgm:pt>
    <dgm:pt modelId="{6623ACD2-5345-4F13-9244-842865B0412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th-TH" dirty="0" err="1" smtClean="0"/>
            <a:t>สพร.</a:t>
          </a:r>
          <a:r>
            <a:rPr lang="th-TH" dirty="0" smtClean="0"/>
            <a:t> </a:t>
          </a:r>
          <a:r>
            <a:rPr lang="th-TH" dirty="0" err="1" smtClean="0"/>
            <a:t>สนพ.</a:t>
          </a:r>
          <a:r>
            <a:rPr lang="th-TH" dirty="0" smtClean="0"/>
            <a:t> </a:t>
          </a:r>
          <a:r>
            <a:rPr lang="th-TH" dirty="0" err="1" smtClean="0"/>
            <a:t>สพน.</a:t>
          </a:r>
          <a:r>
            <a:rPr lang="th-TH" dirty="0" smtClean="0"/>
            <a:t> </a:t>
          </a:r>
          <a:r>
            <a:rPr lang="en-US" dirty="0" err="1" smtClean="0"/>
            <a:t>Ahrda</a:t>
          </a:r>
          <a:r>
            <a:rPr lang="en-US" dirty="0" smtClean="0"/>
            <a:t> </a:t>
          </a:r>
          <a:r>
            <a:rPr lang="th-TH" dirty="0" smtClean="0"/>
            <a:t>สถาบัน</a:t>
          </a:r>
          <a:endParaRPr lang="en-US" dirty="0" smtClean="0"/>
        </a:p>
        <a:p>
          <a:r>
            <a:rPr lang="en-US" dirty="0" smtClean="0"/>
            <a:t>79</a:t>
          </a:r>
          <a:r>
            <a:rPr lang="th-TH" dirty="0" smtClean="0"/>
            <a:t> หน่วย</a:t>
          </a:r>
          <a:endParaRPr lang="th-TH" dirty="0"/>
        </a:p>
      </dgm:t>
    </dgm:pt>
    <dgm:pt modelId="{943C24B9-4A45-4AAB-8046-2DF47271B485}" type="parTrans" cxnId="{3661C751-86A4-42C0-90A1-FAE212570C33}">
      <dgm:prSet/>
      <dgm:spPr/>
      <dgm:t>
        <a:bodyPr/>
        <a:lstStyle/>
        <a:p>
          <a:endParaRPr lang="th-TH"/>
        </a:p>
      </dgm:t>
    </dgm:pt>
    <dgm:pt modelId="{B6CE20B7-987D-434F-B3C9-59AE1E2AD8D7}" type="sibTrans" cxnId="{3661C751-86A4-42C0-90A1-FAE212570C33}">
      <dgm:prSet/>
      <dgm:spPr>
        <a:solidFill>
          <a:srgbClr val="272AB7"/>
        </a:solidFill>
      </dgm:spPr>
      <dgm:t>
        <a:bodyPr/>
        <a:lstStyle/>
        <a:p>
          <a:endParaRPr lang="th-TH"/>
        </a:p>
      </dgm:t>
    </dgm:pt>
    <dgm:pt modelId="{EBAD593A-B624-48C3-984A-4DDC06B932E5}">
      <dgm:prSet phldrT="[Text]"/>
      <dgm:spPr>
        <a:solidFill>
          <a:srgbClr val="EBEB0B"/>
        </a:solidFill>
      </dgm:spPr>
      <dgm:t>
        <a:bodyPr/>
        <a:lstStyle/>
        <a:p>
          <a:r>
            <a:rPr lang="en-US" dirty="0" smtClean="0"/>
            <a:t>95</a:t>
          </a:r>
          <a:r>
            <a:rPr lang="th-TH" dirty="0" smtClean="0"/>
            <a:t> หน่วย</a:t>
          </a:r>
          <a:endParaRPr lang="th-TH" dirty="0"/>
        </a:p>
      </dgm:t>
    </dgm:pt>
    <dgm:pt modelId="{6E9B8A19-0FF7-4098-8723-713BC89D33B5}" type="parTrans" cxnId="{1E071129-6DE8-48E6-9492-00267BE62B48}">
      <dgm:prSet/>
      <dgm:spPr/>
      <dgm:t>
        <a:bodyPr/>
        <a:lstStyle/>
        <a:p>
          <a:endParaRPr lang="th-TH"/>
        </a:p>
      </dgm:t>
    </dgm:pt>
    <dgm:pt modelId="{B19EDE99-0B42-4DBA-A534-89D8107A5FB8}" type="sibTrans" cxnId="{1E071129-6DE8-48E6-9492-00267BE62B48}">
      <dgm:prSet/>
      <dgm:spPr/>
      <dgm:t>
        <a:bodyPr/>
        <a:lstStyle/>
        <a:p>
          <a:endParaRPr lang="th-TH"/>
        </a:p>
      </dgm:t>
    </dgm:pt>
    <dgm:pt modelId="{8E8DDA35-0383-466C-B0DE-A5375EA1A2E2}" type="pres">
      <dgm:prSet presAssocID="{6F229547-0670-489A-8B82-38A848035E97}" presName="Name0" presStyleCnt="0">
        <dgm:presLayoutVars>
          <dgm:dir/>
          <dgm:resizeHandles val="exact"/>
        </dgm:presLayoutVars>
      </dgm:prSet>
      <dgm:spPr/>
    </dgm:pt>
    <dgm:pt modelId="{60E03EB6-4A67-49C0-89F9-796E85993645}" type="pres">
      <dgm:prSet presAssocID="{6F229547-0670-489A-8B82-38A848035E97}" presName="vNodes" presStyleCnt="0"/>
      <dgm:spPr/>
    </dgm:pt>
    <dgm:pt modelId="{EF694958-AB8F-455B-B335-54196F6E0C39}" type="pres">
      <dgm:prSet presAssocID="{D15D3782-034D-4CF5-9B6D-38B22668B560}" presName="node" presStyleLbl="node1" presStyleIdx="0" presStyleCnt="3" custScaleX="138905" custScaleY="1192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AC389D8-4E3A-4515-AD51-66E9CEA8DB7A}" type="pres">
      <dgm:prSet presAssocID="{4C314FB3-33C4-42D6-9A9E-B6094B0D2853}" presName="spacerT" presStyleCnt="0"/>
      <dgm:spPr/>
    </dgm:pt>
    <dgm:pt modelId="{2C110A9D-A10C-42E0-8DE8-D8B7C7BB01C0}" type="pres">
      <dgm:prSet presAssocID="{4C314FB3-33C4-42D6-9A9E-B6094B0D2853}" presName="sibTrans" presStyleLbl="sibTrans2D1" presStyleIdx="0" presStyleCnt="2" custLinFactNeighborX="-5606" custLinFactNeighborY="8539"/>
      <dgm:spPr/>
      <dgm:t>
        <a:bodyPr/>
        <a:lstStyle/>
        <a:p>
          <a:endParaRPr lang="th-TH"/>
        </a:p>
      </dgm:t>
    </dgm:pt>
    <dgm:pt modelId="{D60BA001-FD9E-4610-9E77-142DE28A4DEB}" type="pres">
      <dgm:prSet presAssocID="{4C314FB3-33C4-42D6-9A9E-B6094B0D2853}" presName="spacerB" presStyleCnt="0"/>
      <dgm:spPr/>
    </dgm:pt>
    <dgm:pt modelId="{62D78224-5D16-4B2C-8970-C932A730B1FE}" type="pres">
      <dgm:prSet presAssocID="{6623ACD2-5345-4F13-9244-842865B04126}" presName="node" presStyleLbl="node1" presStyleIdx="1" presStyleCnt="3" custScaleX="135562" custScaleY="94372" custLinFactNeighborX="-1161" custLinFactNeighborY="1551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69DC429-F71C-4BE5-9512-A898B72DA1F3}" type="pres">
      <dgm:prSet presAssocID="{6F229547-0670-489A-8B82-38A848035E97}" presName="sibTransLast" presStyleLbl="sibTrans2D1" presStyleIdx="1" presStyleCnt="2" custLinFactNeighborX="-2840" custLinFactNeighborY="35661"/>
      <dgm:spPr/>
      <dgm:t>
        <a:bodyPr/>
        <a:lstStyle/>
        <a:p>
          <a:endParaRPr lang="th-TH"/>
        </a:p>
      </dgm:t>
    </dgm:pt>
    <dgm:pt modelId="{6AF1D0F7-49EA-4CE4-8395-002F882A9598}" type="pres">
      <dgm:prSet presAssocID="{6F229547-0670-489A-8B82-38A848035E97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727E4740-D4A5-4AAE-9643-4F1312C2C159}" type="pres">
      <dgm:prSet presAssocID="{6F229547-0670-489A-8B82-38A848035E97}" presName="lastNode" presStyleLbl="node1" presStyleIdx="2" presStyleCnt="3" custLinFactNeighborX="913" custLinFactNeighborY="149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D1C1CD9-D94E-4E93-B770-95083AD67AF7}" type="presOf" srcId="{4C314FB3-33C4-42D6-9A9E-B6094B0D2853}" destId="{2C110A9D-A10C-42E0-8DE8-D8B7C7BB01C0}" srcOrd="0" destOrd="0" presId="urn:microsoft.com/office/officeart/2005/8/layout/equation2"/>
    <dgm:cxn modelId="{1E071129-6DE8-48E6-9492-00267BE62B48}" srcId="{6F229547-0670-489A-8B82-38A848035E97}" destId="{EBAD593A-B624-48C3-984A-4DDC06B932E5}" srcOrd="2" destOrd="0" parTransId="{6E9B8A19-0FF7-4098-8723-713BC89D33B5}" sibTransId="{B19EDE99-0B42-4DBA-A534-89D8107A5FB8}"/>
    <dgm:cxn modelId="{9BC26D8F-3EB6-4767-9F59-76335FEBEE80}" type="presOf" srcId="{EBAD593A-B624-48C3-984A-4DDC06B932E5}" destId="{727E4740-D4A5-4AAE-9643-4F1312C2C159}" srcOrd="0" destOrd="0" presId="urn:microsoft.com/office/officeart/2005/8/layout/equation2"/>
    <dgm:cxn modelId="{D078D7F6-F015-449F-A885-013C93BE9828}" type="presOf" srcId="{6623ACD2-5345-4F13-9244-842865B04126}" destId="{62D78224-5D16-4B2C-8970-C932A730B1FE}" srcOrd="0" destOrd="0" presId="urn:microsoft.com/office/officeart/2005/8/layout/equation2"/>
    <dgm:cxn modelId="{E4485F9C-73C0-4392-9DFA-A19044B4E01A}" type="presOf" srcId="{B6CE20B7-987D-434F-B3C9-59AE1E2AD8D7}" destId="{769DC429-F71C-4BE5-9512-A898B72DA1F3}" srcOrd="0" destOrd="0" presId="urn:microsoft.com/office/officeart/2005/8/layout/equation2"/>
    <dgm:cxn modelId="{6C7FAC3A-EA89-4051-952E-C97BCEA4B10E}" type="presOf" srcId="{B6CE20B7-987D-434F-B3C9-59AE1E2AD8D7}" destId="{6AF1D0F7-49EA-4CE4-8395-002F882A9598}" srcOrd="1" destOrd="0" presId="urn:microsoft.com/office/officeart/2005/8/layout/equation2"/>
    <dgm:cxn modelId="{3661C751-86A4-42C0-90A1-FAE212570C33}" srcId="{6F229547-0670-489A-8B82-38A848035E97}" destId="{6623ACD2-5345-4F13-9244-842865B04126}" srcOrd="1" destOrd="0" parTransId="{943C24B9-4A45-4AAB-8046-2DF47271B485}" sibTransId="{B6CE20B7-987D-434F-B3C9-59AE1E2AD8D7}"/>
    <dgm:cxn modelId="{34D98A4E-5F45-4203-995D-456132F168F2}" type="presOf" srcId="{6F229547-0670-489A-8B82-38A848035E97}" destId="{8E8DDA35-0383-466C-B0DE-A5375EA1A2E2}" srcOrd="0" destOrd="0" presId="urn:microsoft.com/office/officeart/2005/8/layout/equation2"/>
    <dgm:cxn modelId="{F4BE7539-C502-4469-910D-2722E814541D}" srcId="{6F229547-0670-489A-8B82-38A848035E97}" destId="{D15D3782-034D-4CF5-9B6D-38B22668B560}" srcOrd="0" destOrd="0" parTransId="{AAA85C43-7E60-4C7D-9120-44820E0D509F}" sibTransId="{4C314FB3-33C4-42D6-9A9E-B6094B0D2853}"/>
    <dgm:cxn modelId="{958829E7-ED49-4CE3-93CC-5BF6FFC5AD61}" type="presOf" srcId="{D15D3782-034D-4CF5-9B6D-38B22668B560}" destId="{EF694958-AB8F-455B-B335-54196F6E0C39}" srcOrd="0" destOrd="0" presId="urn:microsoft.com/office/officeart/2005/8/layout/equation2"/>
    <dgm:cxn modelId="{3F847D2C-5B29-4995-B8C6-36B46C3F8E88}" type="presParOf" srcId="{8E8DDA35-0383-466C-B0DE-A5375EA1A2E2}" destId="{60E03EB6-4A67-49C0-89F9-796E85993645}" srcOrd="0" destOrd="0" presId="urn:microsoft.com/office/officeart/2005/8/layout/equation2"/>
    <dgm:cxn modelId="{B999E7D9-5CB9-45E2-A0BC-63B78F5A4B01}" type="presParOf" srcId="{60E03EB6-4A67-49C0-89F9-796E85993645}" destId="{EF694958-AB8F-455B-B335-54196F6E0C39}" srcOrd="0" destOrd="0" presId="urn:microsoft.com/office/officeart/2005/8/layout/equation2"/>
    <dgm:cxn modelId="{B7A73B81-AC65-4C05-A5CD-7683BAB9EC2E}" type="presParOf" srcId="{60E03EB6-4A67-49C0-89F9-796E85993645}" destId="{AAC389D8-4E3A-4515-AD51-66E9CEA8DB7A}" srcOrd="1" destOrd="0" presId="urn:microsoft.com/office/officeart/2005/8/layout/equation2"/>
    <dgm:cxn modelId="{1944BC85-5B6F-4F9B-AA66-CA789A9D01D4}" type="presParOf" srcId="{60E03EB6-4A67-49C0-89F9-796E85993645}" destId="{2C110A9D-A10C-42E0-8DE8-D8B7C7BB01C0}" srcOrd="2" destOrd="0" presId="urn:microsoft.com/office/officeart/2005/8/layout/equation2"/>
    <dgm:cxn modelId="{AFBA043A-349E-40D3-A767-89B7B91D12E9}" type="presParOf" srcId="{60E03EB6-4A67-49C0-89F9-796E85993645}" destId="{D60BA001-FD9E-4610-9E77-142DE28A4DEB}" srcOrd="3" destOrd="0" presId="urn:microsoft.com/office/officeart/2005/8/layout/equation2"/>
    <dgm:cxn modelId="{8CE14EB2-1B3A-4E01-99DA-E25B6AA6A956}" type="presParOf" srcId="{60E03EB6-4A67-49C0-89F9-796E85993645}" destId="{62D78224-5D16-4B2C-8970-C932A730B1FE}" srcOrd="4" destOrd="0" presId="urn:microsoft.com/office/officeart/2005/8/layout/equation2"/>
    <dgm:cxn modelId="{C3720118-8038-42A6-BDC9-B36E2667C556}" type="presParOf" srcId="{8E8DDA35-0383-466C-B0DE-A5375EA1A2E2}" destId="{769DC429-F71C-4BE5-9512-A898B72DA1F3}" srcOrd="1" destOrd="0" presId="urn:microsoft.com/office/officeart/2005/8/layout/equation2"/>
    <dgm:cxn modelId="{CE8CB4E4-9C13-414E-8C13-9FB884022FA4}" type="presParOf" srcId="{769DC429-F71C-4BE5-9512-A898B72DA1F3}" destId="{6AF1D0F7-49EA-4CE4-8395-002F882A9598}" srcOrd="0" destOrd="0" presId="urn:microsoft.com/office/officeart/2005/8/layout/equation2"/>
    <dgm:cxn modelId="{E96F8405-B59A-4D53-84AD-FFCFB1ACD350}" type="presParOf" srcId="{8E8DDA35-0383-466C-B0DE-A5375EA1A2E2}" destId="{727E4740-D4A5-4AAE-9643-4F1312C2C159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FB4873-82E9-42CB-A6E9-B1E95D41FEC3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724AB06A-5512-4467-ADF9-2B1656FEB317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th-TH" sz="3200" b="1" dirty="0" smtClean="0">
              <a:latin typeface="DilleniaUPC" pitchFamily="18" charset="-34"/>
              <a:cs typeface="DilleniaUPC" pitchFamily="18" charset="-34"/>
            </a:rPr>
            <a:t>ประเด็น             </a:t>
          </a:r>
        </a:p>
        <a:p>
          <a:r>
            <a:rPr lang="th-TH" sz="3200" b="1" dirty="0" smtClean="0">
              <a:latin typeface="DilleniaUPC" pitchFamily="18" charset="-34"/>
              <a:cs typeface="DilleniaUPC" pitchFamily="18" charset="-34"/>
            </a:rPr>
            <a:t>การสอบทาน</a:t>
          </a:r>
        </a:p>
      </dgm:t>
    </dgm:pt>
    <dgm:pt modelId="{0944D4FC-03A5-469D-B075-3938F2893B8F}" type="parTrans" cxnId="{1DA68225-AE7E-4D53-8E0F-82A1B43ECBE0}">
      <dgm:prSet/>
      <dgm:spPr/>
      <dgm:t>
        <a:bodyPr/>
        <a:lstStyle/>
        <a:p>
          <a:endParaRPr lang="th-TH"/>
        </a:p>
      </dgm:t>
    </dgm:pt>
    <dgm:pt modelId="{670159E9-EA22-47FF-AD27-C29955E23877}" type="sibTrans" cxnId="{1DA68225-AE7E-4D53-8E0F-82A1B43ECBE0}">
      <dgm:prSet/>
      <dgm:spPr/>
      <dgm:t>
        <a:bodyPr/>
        <a:lstStyle/>
        <a:p>
          <a:endParaRPr lang="th-TH"/>
        </a:p>
      </dgm:t>
    </dgm:pt>
    <dgm:pt modelId="{78DF0B09-C731-4BC5-BBDB-2A183665221A}">
      <dgm:prSet phldrT="[Text]" custT="1"/>
      <dgm:spPr>
        <a:solidFill>
          <a:srgbClr val="272AB7"/>
        </a:solidFill>
      </dgm:spPr>
      <dgm:t>
        <a:bodyPr/>
        <a:lstStyle/>
        <a:p>
          <a:r>
            <a:rPr lang="th-TH" sz="2800" b="1" dirty="0" smtClean="0">
              <a:latin typeface="DilleniaUPC" pitchFamily="18" charset="-34"/>
              <a:cs typeface="DilleniaUPC" pitchFamily="18" charset="-34"/>
            </a:rPr>
            <a:t>การจัดทำ</a:t>
          </a:r>
          <a:r>
            <a:rPr lang="en-US" sz="2800" b="1" dirty="0" smtClean="0">
              <a:latin typeface="DilleniaUPC" pitchFamily="18" charset="-34"/>
              <a:cs typeface="DilleniaUPC" pitchFamily="18" charset="-34"/>
            </a:rPr>
            <a:t> &amp;</a:t>
          </a:r>
          <a:r>
            <a:rPr lang="th-TH" sz="2800" b="1" dirty="0" smtClean="0">
              <a:latin typeface="DilleniaUPC" pitchFamily="18" charset="-34"/>
              <a:cs typeface="DilleniaUPC" pitchFamily="18" charset="-34"/>
            </a:rPr>
            <a:t> </a:t>
          </a:r>
        </a:p>
        <a:p>
          <a:r>
            <a:rPr lang="th-TH" sz="2800" b="1" dirty="0" smtClean="0">
              <a:latin typeface="DilleniaUPC" pitchFamily="18" charset="-34"/>
              <a:cs typeface="DilleniaUPC" pitchFamily="18" charset="-34"/>
            </a:rPr>
            <a:t>รูปแบบ</a:t>
          </a:r>
          <a:r>
            <a:rPr lang="th-TH" sz="2800" b="1" dirty="0" smtClean="0">
              <a:latin typeface="DilleniaUPC" pitchFamily="18" charset="-34"/>
              <a:cs typeface="DilleniaUPC" pitchFamily="18" charset="-34"/>
            </a:rPr>
            <a:t>รายงาน</a:t>
          </a:r>
        </a:p>
      </dgm:t>
    </dgm:pt>
    <dgm:pt modelId="{D7CDC976-1107-442D-AA59-9E3CD686EFFD}" type="parTrans" cxnId="{1D81DC31-1184-4C9C-B391-AF9C6F787CCE}">
      <dgm:prSet/>
      <dgm:spPr/>
      <dgm:t>
        <a:bodyPr/>
        <a:lstStyle/>
        <a:p>
          <a:endParaRPr lang="th-TH"/>
        </a:p>
      </dgm:t>
    </dgm:pt>
    <dgm:pt modelId="{203629DB-92CE-4FC0-9562-3D0958243866}" type="sibTrans" cxnId="{1D81DC31-1184-4C9C-B391-AF9C6F787CCE}">
      <dgm:prSet/>
      <dgm:spPr/>
      <dgm:t>
        <a:bodyPr/>
        <a:lstStyle/>
        <a:p>
          <a:endParaRPr lang="th-TH"/>
        </a:p>
      </dgm:t>
    </dgm:pt>
    <dgm:pt modelId="{E8601EB6-CD55-4A67-AEB8-9F2C5CD8D55E}">
      <dgm:prSet phldrT="[Text]"/>
      <dgm:spPr>
        <a:solidFill>
          <a:srgbClr val="00B050"/>
        </a:solidFill>
      </dgm:spPr>
      <dgm:t>
        <a:bodyPr/>
        <a:lstStyle/>
        <a:p>
          <a:r>
            <a:rPr lang="th-TH" b="1" dirty="0" smtClean="0"/>
            <a:t>แบบ </a:t>
          </a:r>
          <a:r>
            <a:rPr lang="th-TH" b="1" dirty="0" err="1" smtClean="0"/>
            <a:t>ปย.</a:t>
          </a:r>
          <a:r>
            <a:rPr lang="th-TH" b="1" dirty="0" smtClean="0"/>
            <a:t> </a:t>
          </a:r>
          <a:r>
            <a:rPr lang="en-US" b="1" dirty="0" smtClean="0"/>
            <a:t>1</a:t>
          </a:r>
          <a:endParaRPr lang="th-TH" b="1" dirty="0"/>
        </a:p>
      </dgm:t>
    </dgm:pt>
    <dgm:pt modelId="{802C2F58-5DC9-4FD0-AE34-F877C77874CA}" type="parTrans" cxnId="{FAA3727F-F34A-4CD1-972E-56B52F24F7B7}">
      <dgm:prSet/>
      <dgm:spPr/>
      <dgm:t>
        <a:bodyPr/>
        <a:lstStyle/>
        <a:p>
          <a:endParaRPr lang="th-TH"/>
        </a:p>
      </dgm:t>
    </dgm:pt>
    <dgm:pt modelId="{F6DA6EA7-3450-4408-AA77-A522B92EB1DE}" type="sibTrans" cxnId="{FAA3727F-F34A-4CD1-972E-56B52F24F7B7}">
      <dgm:prSet/>
      <dgm:spPr/>
      <dgm:t>
        <a:bodyPr/>
        <a:lstStyle/>
        <a:p>
          <a:endParaRPr lang="th-TH"/>
        </a:p>
      </dgm:t>
    </dgm:pt>
    <dgm:pt modelId="{3B8F6BC5-D274-4EE7-B688-DAA627AD9995}">
      <dgm:prSet phldrT="[Text]" custT="1"/>
      <dgm:spPr>
        <a:solidFill>
          <a:srgbClr val="352286"/>
        </a:solidFill>
      </dgm:spPr>
      <dgm:t>
        <a:bodyPr/>
        <a:lstStyle/>
        <a:p>
          <a:r>
            <a:rPr lang="th-TH" sz="2800" b="1" dirty="0" smtClean="0">
              <a:latin typeface="DilleniaUPC" pitchFamily="18" charset="-34"/>
              <a:cs typeface="DilleniaUPC" pitchFamily="18" charset="-34"/>
            </a:rPr>
            <a:t>เนื้อหาของรายงาน</a:t>
          </a:r>
        </a:p>
      </dgm:t>
    </dgm:pt>
    <dgm:pt modelId="{D786BA41-B9F7-477F-B1C5-FD2755D8AEBA}" type="parTrans" cxnId="{0FE1370B-C0DC-49CA-B4EE-62AB8C8E166B}">
      <dgm:prSet/>
      <dgm:spPr/>
      <dgm:t>
        <a:bodyPr/>
        <a:lstStyle/>
        <a:p>
          <a:endParaRPr lang="th-TH"/>
        </a:p>
      </dgm:t>
    </dgm:pt>
    <dgm:pt modelId="{7ADD39C6-D9DC-4063-990B-CC8F5F6A1BC2}" type="sibTrans" cxnId="{0FE1370B-C0DC-49CA-B4EE-62AB8C8E166B}">
      <dgm:prSet/>
      <dgm:spPr/>
      <dgm:t>
        <a:bodyPr/>
        <a:lstStyle/>
        <a:p>
          <a:endParaRPr lang="th-TH"/>
        </a:p>
      </dgm:t>
    </dgm:pt>
    <dgm:pt modelId="{58A9D558-73AA-48E7-A91A-B1F9A2A5B95F}">
      <dgm:prSet phldrT="[Text]"/>
      <dgm:spPr>
        <a:solidFill>
          <a:srgbClr val="F18B37"/>
        </a:solidFill>
      </dgm:spPr>
      <dgm:t>
        <a:bodyPr/>
        <a:lstStyle/>
        <a:p>
          <a:r>
            <a:rPr lang="th-TH" b="1" dirty="0" smtClean="0"/>
            <a:t>แบบ </a:t>
          </a:r>
          <a:r>
            <a:rPr lang="th-TH" b="1" dirty="0" err="1" smtClean="0"/>
            <a:t>ปย.</a:t>
          </a:r>
          <a:r>
            <a:rPr lang="th-TH" b="1" dirty="0" smtClean="0"/>
            <a:t> </a:t>
          </a:r>
          <a:r>
            <a:rPr lang="en-US" b="1" dirty="0" smtClean="0"/>
            <a:t>1</a:t>
          </a:r>
          <a:endParaRPr lang="th-TH" b="1" dirty="0"/>
        </a:p>
      </dgm:t>
    </dgm:pt>
    <dgm:pt modelId="{60D974EE-A5EB-4947-973B-BD61C39FD1B1}" type="parTrans" cxnId="{4A00F3C1-ADA9-4CF9-8DC4-0E9C5DC5231D}">
      <dgm:prSet/>
      <dgm:spPr/>
      <dgm:t>
        <a:bodyPr/>
        <a:lstStyle/>
        <a:p>
          <a:endParaRPr lang="th-TH"/>
        </a:p>
      </dgm:t>
    </dgm:pt>
    <dgm:pt modelId="{A0778EF6-991D-4BD6-924B-92B4BAFD4918}" type="sibTrans" cxnId="{4A00F3C1-ADA9-4CF9-8DC4-0E9C5DC5231D}">
      <dgm:prSet/>
      <dgm:spPr/>
      <dgm:t>
        <a:bodyPr/>
        <a:lstStyle/>
        <a:p>
          <a:endParaRPr lang="th-TH"/>
        </a:p>
      </dgm:t>
    </dgm:pt>
    <dgm:pt modelId="{A1F16620-16F7-4D02-B9D3-0B4D45B025FD}">
      <dgm:prSet phldrT="[Text]"/>
      <dgm:spPr>
        <a:solidFill>
          <a:srgbClr val="8BCD43"/>
        </a:solidFill>
      </dgm:spPr>
      <dgm:t>
        <a:bodyPr/>
        <a:lstStyle/>
        <a:p>
          <a:r>
            <a:rPr lang="th-TH" b="1" dirty="0" smtClean="0"/>
            <a:t>แบบติดตาม </a:t>
          </a:r>
          <a:r>
            <a:rPr lang="th-TH" b="1" dirty="0" err="1" smtClean="0"/>
            <a:t>ปย.</a:t>
          </a:r>
          <a:r>
            <a:rPr lang="th-TH" b="1" dirty="0" smtClean="0"/>
            <a:t> </a:t>
          </a:r>
          <a:r>
            <a:rPr lang="en-US" b="1" dirty="0" smtClean="0"/>
            <a:t>2</a:t>
          </a:r>
          <a:endParaRPr lang="th-TH" b="1" dirty="0"/>
        </a:p>
      </dgm:t>
    </dgm:pt>
    <dgm:pt modelId="{D2319C2B-CFA4-455B-85F0-02850218E7D0}" type="parTrans" cxnId="{6146E9DC-8DD4-440F-B004-83851AEC708B}">
      <dgm:prSet/>
      <dgm:spPr/>
      <dgm:t>
        <a:bodyPr/>
        <a:lstStyle/>
        <a:p>
          <a:endParaRPr lang="th-TH"/>
        </a:p>
      </dgm:t>
    </dgm:pt>
    <dgm:pt modelId="{7B339793-3CFC-45E3-A238-F9C8B1EE3E30}" type="sibTrans" cxnId="{6146E9DC-8DD4-440F-B004-83851AEC708B}">
      <dgm:prSet/>
      <dgm:spPr/>
      <dgm:t>
        <a:bodyPr/>
        <a:lstStyle/>
        <a:p>
          <a:endParaRPr lang="th-TH"/>
        </a:p>
      </dgm:t>
    </dgm:pt>
    <dgm:pt modelId="{FA421582-5711-4726-BE4B-7C99D4DF55DB}">
      <dgm:prSet phldrT="[Text]"/>
      <dgm:spPr>
        <a:solidFill>
          <a:srgbClr val="99CC00"/>
        </a:solidFill>
      </dgm:spPr>
      <dgm:t>
        <a:bodyPr/>
        <a:lstStyle/>
        <a:p>
          <a:r>
            <a:rPr lang="th-TH" b="1" dirty="0" smtClean="0"/>
            <a:t>แบบ </a:t>
          </a:r>
          <a:r>
            <a:rPr lang="th-TH" b="1" dirty="0" err="1" smtClean="0"/>
            <a:t>ปย.</a:t>
          </a:r>
          <a:r>
            <a:rPr lang="th-TH" b="1" dirty="0" smtClean="0"/>
            <a:t> </a:t>
          </a:r>
          <a:r>
            <a:rPr lang="en-US" b="1" dirty="0" smtClean="0"/>
            <a:t>2</a:t>
          </a:r>
          <a:endParaRPr lang="th-TH" b="1" dirty="0"/>
        </a:p>
      </dgm:t>
    </dgm:pt>
    <dgm:pt modelId="{5596BCC8-4E22-46E6-8257-0A4D6050281C}" type="parTrans" cxnId="{D03766C1-49B6-4BA6-BB9D-2EB4432D47DD}">
      <dgm:prSet/>
      <dgm:spPr/>
      <dgm:t>
        <a:bodyPr/>
        <a:lstStyle/>
        <a:p>
          <a:endParaRPr lang="th-TH"/>
        </a:p>
      </dgm:t>
    </dgm:pt>
    <dgm:pt modelId="{F1C46EB9-6E5D-4656-A50D-B2C09073D5C9}" type="sibTrans" cxnId="{D03766C1-49B6-4BA6-BB9D-2EB4432D47DD}">
      <dgm:prSet/>
      <dgm:spPr/>
      <dgm:t>
        <a:bodyPr/>
        <a:lstStyle/>
        <a:p>
          <a:endParaRPr lang="th-TH"/>
        </a:p>
      </dgm:t>
    </dgm:pt>
    <dgm:pt modelId="{731ECF6A-8214-49CD-AE74-5927014DBCC2}">
      <dgm:prSet phldrT="[Text]"/>
      <dgm:spPr>
        <a:solidFill>
          <a:srgbClr val="E86734"/>
        </a:solidFill>
      </dgm:spPr>
      <dgm:t>
        <a:bodyPr/>
        <a:lstStyle/>
        <a:p>
          <a:r>
            <a:rPr lang="th-TH" b="1" dirty="0" smtClean="0"/>
            <a:t>แบบติดตาม </a:t>
          </a:r>
          <a:r>
            <a:rPr lang="th-TH" b="1" dirty="0" err="1" smtClean="0"/>
            <a:t>ปย.</a:t>
          </a:r>
          <a:r>
            <a:rPr lang="th-TH" b="1" dirty="0" smtClean="0"/>
            <a:t> </a:t>
          </a:r>
          <a:r>
            <a:rPr lang="en-US" b="1" dirty="0" smtClean="0"/>
            <a:t>2</a:t>
          </a:r>
          <a:endParaRPr lang="th-TH" b="1" dirty="0"/>
        </a:p>
      </dgm:t>
    </dgm:pt>
    <dgm:pt modelId="{E02868F6-55EE-4AB6-9874-E9840946D1C9}" type="parTrans" cxnId="{293F7002-7A53-4AF1-971E-6B8D471EB6A2}">
      <dgm:prSet/>
      <dgm:spPr/>
      <dgm:t>
        <a:bodyPr/>
        <a:lstStyle/>
        <a:p>
          <a:endParaRPr lang="th-TH"/>
        </a:p>
      </dgm:t>
    </dgm:pt>
    <dgm:pt modelId="{DC107DB2-FFE0-4165-8049-BD3534407B46}" type="sibTrans" cxnId="{293F7002-7A53-4AF1-971E-6B8D471EB6A2}">
      <dgm:prSet/>
      <dgm:spPr/>
      <dgm:t>
        <a:bodyPr/>
        <a:lstStyle/>
        <a:p>
          <a:endParaRPr lang="th-TH"/>
        </a:p>
      </dgm:t>
    </dgm:pt>
    <dgm:pt modelId="{3D540A22-C22A-465A-9430-D95EADFCDB55}">
      <dgm:prSet phldrT="[Text]"/>
      <dgm:spPr>
        <a:solidFill>
          <a:srgbClr val="CA5616"/>
        </a:solidFill>
      </dgm:spPr>
      <dgm:t>
        <a:bodyPr/>
        <a:lstStyle/>
        <a:p>
          <a:r>
            <a:rPr lang="th-TH" b="1" dirty="0" smtClean="0"/>
            <a:t>แบบ </a:t>
          </a:r>
          <a:r>
            <a:rPr lang="th-TH" b="1" dirty="0" err="1" smtClean="0"/>
            <a:t>ปย.</a:t>
          </a:r>
          <a:r>
            <a:rPr lang="th-TH" b="1" dirty="0" smtClean="0"/>
            <a:t> </a:t>
          </a:r>
          <a:r>
            <a:rPr lang="en-US" b="1" dirty="0" smtClean="0"/>
            <a:t>2</a:t>
          </a:r>
          <a:endParaRPr lang="th-TH" b="1" dirty="0"/>
        </a:p>
      </dgm:t>
    </dgm:pt>
    <dgm:pt modelId="{072E9FA7-6658-4785-9FED-D3CD22AFCB78}" type="parTrans" cxnId="{615A483E-9D01-4953-98EC-95572AF8CE20}">
      <dgm:prSet/>
      <dgm:spPr/>
      <dgm:t>
        <a:bodyPr/>
        <a:lstStyle/>
        <a:p>
          <a:endParaRPr lang="th-TH"/>
        </a:p>
      </dgm:t>
    </dgm:pt>
    <dgm:pt modelId="{7BB226C6-419C-4DAE-A6FF-508A2663DE2A}" type="sibTrans" cxnId="{615A483E-9D01-4953-98EC-95572AF8CE20}">
      <dgm:prSet/>
      <dgm:spPr/>
      <dgm:t>
        <a:bodyPr/>
        <a:lstStyle/>
        <a:p>
          <a:endParaRPr lang="th-TH"/>
        </a:p>
      </dgm:t>
    </dgm:pt>
    <dgm:pt modelId="{4636202E-6B87-4652-BADE-AA07C593847E}">
      <dgm:prSet phldrT="[Text]" custT="1"/>
      <dgm:spPr>
        <a:solidFill>
          <a:srgbClr val="16239A"/>
        </a:solidFill>
      </dgm:spPr>
      <dgm:t>
        <a:bodyPr/>
        <a:lstStyle/>
        <a:p>
          <a:r>
            <a:rPr lang="th-TH" sz="2800" b="1" dirty="0" smtClean="0">
              <a:latin typeface="DilleniaUPC" pitchFamily="18" charset="-34"/>
              <a:cs typeface="DilleniaUPC" pitchFamily="18" charset="-34"/>
            </a:rPr>
            <a:t>การเงิน  บัญชี </a:t>
          </a:r>
        </a:p>
        <a:p>
          <a:r>
            <a:rPr lang="th-TH" sz="2800" b="1" dirty="0" smtClean="0">
              <a:latin typeface="DilleniaUPC" pitchFamily="18" charset="-34"/>
              <a:cs typeface="DilleniaUPC" pitchFamily="18" charset="-34"/>
            </a:rPr>
            <a:t>และพัสดุ</a:t>
          </a:r>
          <a:endParaRPr lang="th-TH" sz="2800" b="1" dirty="0">
            <a:latin typeface="DilleniaUPC" pitchFamily="18" charset="-34"/>
            <a:cs typeface="DilleniaUPC" pitchFamily="18" charset="-34"/>
          </a:endParaRPr>
        </a:p>
      </dgm:t>
    </dgm:pt>
    <dgm:pt modelId="{2522E3AE-F5B9-425B-BF45-BBD6AE7AB5D8}" type="parTrans" cxnId="{C339B8B9-A9EB-4F65-93A1-9BF9DAA3003C}">
      <dgm:prSet/>
      <dgm:spPr/>
      <dgm:t>
        <a:bodyPr/>
        <a:lstStyle/>
        <a:p>
          <a:endParaRPr lang="th-TH"/>
        </a:p>
      </dgm:t>
    </dgm:pt>
    <dgm:pt modelId="{BF624310-FFA6-4582-BA12-3EC22E1E0FF0}" type="sibTrans" cxnId="{C339B8B9-A9EB-4F65-93A1-9BF9DAA3003C}">
      <dgm:prSet/>
      <dgm:spPr/>
      <dgm:t>
        <a:bodyPr/>
        <a:lstStyle/>
        <a:p>
          <a:endParaRPr lang="th-TH"/>
        </a:p>
      </dgm:t>
    </dgm:pt>
    <dgm:pt modelId="{BAC5D0DF-E1B6-4A3D-AE1F-73AE1DE5C713}">
      <dgm:prSet phldrT="[Text]" custT="1"/>
      <dgm:spPr>
        <a:solidFill>
          <a:srgbClr val="1D2C6D"/>
        </a:solidFill>
      </dgm:spPr>
      <dgm:t>
        <a:bodyPr/>
        <a:lstStyle/>
        <a:p>
          <a:r>
            <a:rPr lang="th-TH" sz="2200" b="1" dirty="0" smtClean="0">
              <a:latin typeface="DilleniaUPC" pitchFamily="18" charset="-34"/>
              <a:cs typeface="DilleniaUPC" pitchFamily="18" charset="-34"/>
            </a:rPr>
            <a:t>สรุปผลการสอบทาน</a:t>
          </a:r>
        </a:p>
        <a:p>
          <a:r>
            <a:rPr lang="th-TH" sz="2200" b="1" dirty="0" smtClean="0">
              <a:latin typeface="DilleniaUPC" pitchFamily="18" charset="-34"/>
              <a:cs typeface="DilleniaUPC" pitchFamily="18" charset="-34"/>
            </a:rPr>
            <a:t>การจัดทำแบบติดตาม </a:t>
          </a:r>
          <a:r>
            <a:rPr lang="th-TH" sz="2200" b="1" dirty="0" err="1" smtClean="0">
              <a:latin typeface="DilleniaUPC" pitchFamily="18" charset="-34"/>
              <a:cs typeface="DilleniaUPC" pitchFamily="18" charset="-34"/>
            </a:rPr>
            <a:t>ปย</a:t>
          </a:r>
          <a:r>
            <a:rPr lang="th-TH" sz="2200" b="1" dirty="0" smtClean="0">
              <a:latin typeface="DilleniaUPC" pitchFamily="18" charset="-34"/>
              <a:cs typeface="DilleniaUPC" pitchFamily="18" charset="-34"/>
            </a:rPr>
            <a:t>. </a:t>
          </a:r>
          <a:r>
            <a:rPr lang="en-US" sz="2200" b="1" dirty="0" smtClean="0">
              <a:latin typeface="DilleniaUPC" pitchFamily="18" charset="-34"/>
              <a:cs typeface="DilleniaUPC" pitchFamily="18" charset="-34"/>
            </a:rPr>
            <a:t>2</a:t>
          </a:r>
          <a:endParaRPr lang="th-TH" sz="2200" b="1" dirty="0">
            <a:latin typeface="DilleniaUPC" pitchFamily="18" charset="-34"/>
            <a:cs typeface="DilleniaUPC" pitchFamily="18" charset="-34"/>
          </a:endParaRPr>
        </a:p>
      </dgm:t>
    </dgm:pt>
    <dgm:pt modelId="{F19EC9EC-DEAC-456F-8DA6-B824374B18EE}" type="parTrans" cxnId="{50ADBB3F-543B-4316-A67B-057A79689916}">
      <dgm:prSet/>
      <dgm:spPr/>
      <dgm:t>
        <a:bodyPr/>
        <a:lstStyle/>
        <a:p>
          <a:endParaRPr lang="th-TH"/>
        </a:p>
      </dgm:t>
    </dgm:pt>
    <dgm:pt modelId="{3FB0475B-37E8-4551-9A10-EFF4BA11E032}" type="sibTrans" cxnId="{50ADBB3F-543B-4316-A67B-057A79689916}">
      <dgm:prSet/>
      <dgm:spPr/>
      <dgm:t>
        <a:bodyPr/>
        <a:lstStyle/>
        <a:p>
          <a:endParaRPr lang="th-TH"/>
        </a:p>
      </dgm:t>
    </dgm:pt>
    <dgm:pt modelId="{65FDD0A3-07D8-4782-8AA6-546AD8E227C4}" type="pres">
      <dgm:prSet presAssocID="{5FFB4873-82E9-42CB-A6E9-B1E95D41FEC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E5E1906-5402-4F43-BD89-AECAA94FB915}" type="pres">
      <dgm:prSet presAssocID="{724AB06A-5512-4467-ADF9-2B1656FEB317}" presName="root1" presStyleCnt="0"/>
      <dgm:spPr/>
    </dgm:pt>
    <dgm:pt modelId="{12C4DBC1-A0BA-40AF-A3C0-48481A55EE1B}" type="pres">
      <dgm:prSet presAssocID="{724AB06A-5512-4467-ADF9-2B1656FEB317}" presName="LevelOneTextNode" presStyleLbl="node0" presStyleIdx="0" presStyleCnt="1" custScaleX="84990" custScaleY="24434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CBEC668-7336-43AD-9D2B-844D0AFDC09E}" type="pres">
      <dgm:prSet presAssocID="{724AB06A-5512-4467-ADF9-2B1656FEB317}" presName="level2hierChild" presStyleCnt="0"/>
      <dgm:spPr/>
    </dgm:pt>
    <dgm:pt modelId="{CB3E8B5F-AC45-4020-B0EB-E8583555CE17}" type="pres">
      <dgm:prSet presAssocID="{D7CDC976-1107-442D-AA59-9E3CD686EFFD}" presName="conn2-1" presStyleLbl="parChTrans1D2" presStyleIdx="0" presStyleCnt="4"/>
      <dgm:spPr/>
      <dgm:t>
        <a:bodyPr/>
        <a:lstStyle/>
        <a:p>
          <a:endParaRPr lang="th-TH"/>
        </a:p>
      </dgm:t>
    </dgm:pt>
    <dgm:pt modelId="{48CD1671-4D2F-4B4D-9E02-2B54AC493329}" type="pres">
      <dgm:prSet presAssocID="{D7CDC976-1107-442D-AA59-9E3CD686EFFD}" presName="connTx" presStyleLbl="parChTrans1D2" presStyleIdx="0" presStyleCnt="4"/>
      <dgm:spPr/>
      <dgm:t>
        <a:bodyPr/>
        <a:lstStyle/>
        <a:p>
          <a:endParaRPr lang="th-TH"/>
        </a:p>
      </dgm:t>
    </dgm:pt>
    <dgm:pt modelId="{5301C82E-62F9-4BE5-83E0-7A7D1A2838E1}" type="pres">
      <dgm:prSet presAssocID="{78DF0B09-C731-4BC5-BBDB-2A183665221A}" presName="root2" presStyleCnt="0"/>
      <dgm:spPr/>
    </dgm:pt>
    <dgm:pt modelId="{6723E697-7EC0-4D76-ADC8-EF321C3B0445}" type="pres">
      <dgm:prSet presAssocID="{78DF0B09-C731-4BC5-BBDB-2A183665221A}" presName="LevelTwoTextNode" presStyleLbl="node2" presStyleIdx="0" presStyleCnt="4" custScaleX="95621" custScaleY="115528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D07BE37A-D35A-46AA-BAB5-796E10B3989A}" type="pres">
      <dgm:prSet presAssocID="{78DF0B09-C731-4BC5-BBDB-2A183665221A}" presName="level3hierChild" presStyleCnt="0"/>
      <dgm:spPr/>
    </dgm:pt>
    <dgm:pt modelId="{4C171AA0-3CEA-4B2F-B9E0-AFCEB069BCA8}" type="pres">
      <dgm:prSet presAssocID="{802C2F58-5DC9-4FD0-AE34-F877C77874CA}" presName="conn2-1" presStyleLbl="parChTrans1D3" presStyleIdx="0" presStyleCnt="6"/>
      <dgm:spPr/>
      <dgm:t>
        <a:bodyPr/>
        <a:lstStyle/>
        <a:p>
          <a:endParaRPr lang="th-TH"/>
        </a:p>
      </dgm:t>
    </dgm:pt>
    <dgm:pt modelId="{97013A7F-6AA0-4CCF-9D1C-4710AC5E6CAE}" type="pres">
      <dgm:prSet presAssocID="{802C2F58-5DC9-4FD0-AE34-F877C77874CA}" presName="connTx" presStyleLbl="parChTrans1D3" presStyleIdx="0" presStyleCnt="6"/>
      <dgm:spPr/>
      <dgm:t>
        <a:bodyPr/>
        <a:lstStyle/>
        <a:p>
          <a:endParaRPr lang="th-TH"/>
        </a:p>
      </dgm:t>
    </dgm:pt>
    <dgm:pt modelId="{AFB8D36C-90A4-47D0-AB27-AA51B75C6AFA}" type="pres">
      <dgm:prSet presAssocID="{E8601EB6-CD55-4A67-AEB8-9F2C5CD8D55E}" presName="root2" presStyleCnt="0"/>
      <dgm:spPr/>
    </dgm:pt>
    <dgm:pt modelId="{D62C6968-9664-4FDD-885A-FA68A2DF8982}" type="pres">
      <dgm:prSet presAssocID="{E8601EB6-CD55-4A67-AEB8-9F2C5CD8D55E}" presName="LevelTwoTextNode" presStyleLbl="node3" presStyleIdx="0" presStyleCnt="6" custScaleX="100000" custScaleY="37862" custLinFactNeighborX="1" custLinFactNeighborY="9970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01AA0A1-639E-45DE-B029-901F6AD59B01}" type="pres">
      <dgm:prSet presAssocID="{E8601EB6-CD55-4A67-AEB8-9F2C5CD8D55E}" presName="level3hierChild" presStyleCnt="0"/>
      <dgm:spPr/>
    </dgm:pt>
    <dgm:pt modelId="{3A9828A6-69FD-42CA-AB4C-E074411B83DE}" type="pres">
      <dgm:prSet presAssocID="{D2319C2B-CFA4-455B-85F0-02850218E7D0}" presName="conn2-1" presStyleLbl="parChTrans1D3" presStyleIdx="1" presStyleCnt="6"/>
      <dgm:spPr/>
      <dgm:t>
        <a:bodyPr/>
        <a:lstStyle/>
        <a:p>
          <a:endParaRPr lang="th-TH"/>
        </a:p>
      </dgm:t>
    </dgm:pt>
    <dgm:pt modelId="{A090A8C7-16F8-41B8-8F26-C26DFB9989EC}" type="pres">
      <dgm:prSet presAssocID="{D2319C2B-CFA4-455B-85F0-02850218E7D0}" presName="connTx" presStyleLbl="parChTrans1D3" presStyleIdx="1" presStyleCnt="6"/>
      <dgm:spPr/>
      <dgm:t>
        <a:bodyPr/>
        <a:lstStyle/>
        <a:p>
          <a:endParaRPr lang="th-TH"/>
        </a:p>
      </dgm:t>
    </dgm:pt>
    <dgm:pt modelId="{EED6C5B6-1167-466D-B72A-B79E4C5765AB}" type="pres">
      <dgm:prSet presAssocID="{A1F16620-16F7-4D02-B9D3-0B4D45B025FD}" presName="root2" presStyleCnt="0"/>
      <dgm:spPr/>
    </dgm:pt>
    <dgm:pt modelId="{5B89C13F-7B11-4433-8F1E-95E3A0B2F895}" type="pres">
      <dgm:prSet presAssocID="{A1F16620-16F7-4D02-B9D3-0B4D45B025FD}" presName="LevelTwoTextNode" presStyleLbl="node3" presStyleIdx="1" presStyleCnt="6" custScaleY="39342" custLinFactNeighborX="1" custLinFactNeighborY="-158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404C8D69-CBD9-4734-95E5-8381ADCBBB82}" type="pres">
      <dgm:prSet presAssocID="{A1F16620-16F7-4D02-B9D3-0B4D45B025FD}" presName="level3hierChild" presStyleCnt="0"/>
      <dgm:spPr/>
    </dgm:pt>
    <dgm:pt modelId="{3C10B8A4-04FB-419C-89B7-882DAD6F8986}" type="pres">
      <dgm:prSet presAssocID="{5596BCC8-4E22-46E6-8257-0A4D6050281C}" presName="conn2-1" presStyleLbl="parChTrans1D3" presStyleIdx="2" presStyleCnt="6"/>
      <dgm:spPr/>
      <dgm:t>
        <a:bodyPr/>
        <a:lstStyle/>
        <a:p>
          <a:endParaRPr lang="th-TH"/>
        </a:p>
      </dgm:t>
    </dgm:pt>
    <dgm:pt modelId="{EAD81B4F-40D2-44B0-BADF-975D66F5A79F}" type="pres">
      <dgm:prSet presAssocID="{5596BCC8-4E22-46E6-8257-0A4D6050281C}" presName="connTx" presStyleLbl="parChTrans1D3" presStyleIdx="2" presStyleCnt="6"/>
      <dgm:spPr/>
      <dgm:t>
        <a:bodyPr/>
        <a:lstStyle/>
        <a:p>
          <a:endParaRPr lang="th-TH"/>
        </a:p>
      </dgm:t>
    </dgm:pt>
    <dgm:pt modelId="{EEA0886A-E158-439E-AC8F-3A1D2A21855D}" type="pres">
      <dgm:prSet presAssocID="{FA421582-5711-4726-BE4B-7C99D4DF55DB}" presName="root2" presStyleCnt="0"/>
      <dgm:spPr/>
    </dgm:pt>
    <dgm:pt modelId="{6D7742CF-584D-4B2F-BEF0-FBE87E4DB5C9}" type="pres">
      <dgm:prSet presAssocID="{FA421582-5711-4726-BE4B-7C99D4DF55DB}" presName="LevelTwoTextNode" presStyleLbl="node3" presStyleIdx="2" presStyleCnt="6" custScaleY="37172" custLinFactNeighborX="-76" custLinFactNeighborY="-14556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B18E245-EA9C-4795-927A-6589D55F07BA}" type="pres">
      <dgm:prSet presAssocID="{FA421582-5711-4726-BE4B-7C99D4DF55DB}" presName="level3hierChild" presStyleCnt="0"/>
      <dgm:spPr/>
    </dgm:pt>
    <dgm:pt modelId="{0CE1A908-811C-4323-AE2A-FC146A3130D1}" type="pres">
      <dgm:prSet presAssocID="{D786BA41-B9F7-477F-B1C5-FD2755D8AEBA}" presName="conn2-1" presStyleLbl="parChTrans1D2" presStyleIdx="1" presStyleCnt="4"/>
      <dgm:spPr/>
      <dgm:t>
        <a:bodyPr/>
        <a:lstStyle/>
        <a:p>
          <a:endParaRPr lang="th-TH"/>
        </a:p>
      </dgm:t>
    </dgm:pt>
    <dgm:pt modelId="{F73C9D11-3722-492D-886D-93E3D08459BB}" type="pres">
      <dgm:prSet presAssocID="{D786BA41-B9F7-477F-B1C5-FD2755D8AEBA}" presName="connTx" presStyleLbl="parChTrans1D2" presStyleIdx="1" presStyleCnt="4"/>
      <dgm:spPr/>
      <dgm:t>
        <a:bodyPr/>
        <a:lstStyle/>
        <a:p>
          <a:endParaRPr lang="th-TH"/>
        </a:p>
      </dgm:t>
    </dgm:pt>
    <dgm:pt modelId="{D117DCD6-B05D-438E-BB4A-652DA3308C4C}" type="pres">
      <dgm:prSet presAssocID="{3B8F6BC5-D274-4EE7-B688-DAA627AD9995}" presName="root2" presStyleCnt="0"/>
      <dgm:spPr/>
    </dgm:pt>
    <dgm:pt modelId="{C6ED65D2-C089-42B5-9945-3EB453D6193E}" type="pres">
      <dgm:prSet presAssocID="{3B8F6BC5-D274-4EE7-B688-DAA627AD9995}" presName="LevelTwoTextNode" presStyleLbl="node2" presStyleIdx="1" presStyleCnt="4" custScaleX="95248" custScaleY="105443" custLinFactNeighborX="-332" custLinFactNeighborY="-3033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36E1005-0692-43BF-8FCE-9FAFA8C21C21}" type="pres">
      <dgm:prSet presAssocID="{3B8F6BC5-D274-4EE7-B688-DAA627AD9995}" presName="level3hierChild" presStyleCnt="0"/>
      <dgm:spPr/>
    </dgm:pt>
    <dgm:pt modelId="{69C1825D-8F4A-46E3-9266-88EF193B123C}" type="pres">
      <dgm:prSet presAssocID="{60D974EE-A5EB-4947-973B-BD61C39FD1B1}" presName="conn2-1" presStyleLbl="parChTrans1D3" presStyleIdx="3" presStyleCnt="6"/>
      <dgm:spPr/>
      <dgm:t>
        <a:bodyPr/>
        <a:lstStyle/>
        <a:p>
          <a:endParaRPr lang="th-TH"/>
        </a:p>
      </dgm:t>
    </dgm:pt>
    <dgm:pt modelId="{E299BD12-8115-4BCB-A35E-9A605D859C62}" type="pres">
      <dgm:prSet presAssocID="{60D974EE-A5EB-4947-973B-BD61C39FD1B1}" presName="connTx" presStyleLbl="parChTrans1D3" presStyleIdx="3" presStyleCnt="6"/>
      <dgm:spPr/>
      <dgm:t>
        <a:bodyPr/>
        <a:lstStyle/>
        <a:p>
          <a:endParaRPr lang="th-TH"/>
        </a:p>
      </dgm:t>
    </dgm:pt>
    <dgm:pt modelId="{820E581F-F5A4-4E77-B026-C8E4AE7B02C9}" type="pres">
      <dgm:prSet presAssocID="{58A9D558-73AA-48E7-A91A-B1F9A2A5B95F}" presName="root2" presStyleCnt="0"/>
      <dgm:spPr/>
    </dgm:pt>
    <dgm:pt modelId="{A18B5ED1-C066-4AF2-B374-A122DA2C57D6}" type="pres">
      <dgm:prSet presAssocID="{58A9D558-73AA-48E7-A91A-B1F9A2A5B95F}" presName="LevelTwoTextNode" presStyleLbl="node3" presStyleIdx="3" presStyleCnt="6" custScaleY="39330" custLinFactNeighborX="374" custLinFactNeighborY="-16588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1A178BC-B4F5-47F5-BF1F-B70B7FC5059B}" type="pres">
      <dgm:prSet presAssocID="{58A9D558-73AA-48E7-A91A-B1F9A2A5B95F}" presName="level3hierChild" presStyleCnt="0"/>
      <dgm:spPr/>
    </dgm:pt>
    <dgm:pt modelId="{9BC78551-03D5-47DF-A4E7-BC9ADB248D0D}" type="pres">
      <dgm:prSet presAssocID="{E02868F6-55EE-4AB6-9874-E9840946D1C9}" presName="conn2-1" presStyleLbl="parChTrans1D3" presStyleIdx="4" presStyleCnt="6"/>
      <dgm:spPr/>
      <dgm:t>
        <a:bodyPr/>
        <a:lstStyle/>
        <a:p>
          <a:endParaRPr lang="th-TH"/>
        </a:p>
      </dgm:t>
    </dgm:pt>
    <dgm:pt modelId="{5C61E635-370A-410F-8265-25005EE657AC}" type="pres">
      <dgm:prSet presAssocID="{E02868F6-55EE-4AB6-9874-E9840946D1C9}" presName="connTx" presStyleLbl="parChTrans1D3" presStyleIdx="4" presStyleCnt="6"/>
      <dgm:spPr/>
      <dgm:t>
        <a:bodyPr/>
        <a:lstStyle/>
        <a:p>
          <a:endParaRPr lang="th-TH"/>
        </a:p>
      </dgm:t>
    </dgm:pt>
    <dgm:pt modelId="{5AF999EB-CC65-4ECE-8C53-FF2E873C5AEB}" type="pres">
      <dgm:prSet presAssocID="{731ECF6A-8214-49CD-AE74-5927014DBCC2}" presName="root2" presStyleCnt="0"/>
      <dgm:spPr/>
    </dgm:pt>
    <dgm:pt modelId="{ABD01428-1661-4046-BE61-D52CC120EC35}" type="pres">
      <dgm:prSet presAssocID="{731ECF6A-8214-49CD-AE74-5927014DBCC2}" presName="LevelTwoTextNode" presStyleLbl="node3" presStyleIdx="4" presStyleCnt="6" custScaleY="39374" custLinFactNeighborX="374" custLinFactNeighborY="-2964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8C7B921-4737-43EB-A4FF-2C365BB9A978}" type="pres">
      <dgm:prSet presAssocID="{731ECF6A-8214-49CD-AE74-5927014DBCC2}" presName="level3hierChild" presStyleCnt="0"/>
      <dgm:spPr/>
    </dgm:pt>
    <dgm:pt modelId="{1B00092F-A7BE-4721-A95F-FF1CA431F694}" type="pres">
      <dgm:prSet presAssocID="{072E9FA7-6658-4785-9FED-D3CD22AFCB78}" presName="conn2-1" presStyleLbl="parChTrans1D3" presStyleIdx="5" presStyleCnt="6"/>
      <dgm:spPr/>
      <dgm:t>
        <a:bodyPr/>
        <a:lstStyle/>
        <a:p>
          <a:endParaRPr lang="th-TH"/>
        </a:p>
      </dgm:t>
    </dgm:pt>
    <dgm:pt modelId="{66EFF7EA-4F77-421C-8FCD-2587A903A1A9}" type="pres">
      <dgm:prSet presAssocID="{072E9FA7-6658-4785-9FED-D3CD22AFCB78}" presName="connTx" presStyleLbl="parChTrans1D3" presStyleIdx="5" presStyleCnt="6"/>
      <dgm:spPr/>
      <dgm:t>
        <a:bodyPr/>
        <a:lstStyle/>
        <a:p>
          <a:endParaRPr lang="th-TH"/>
        </a:p>
      </dgm:t>
    </dgm:pt>
    <dgm:pt modelId="{8EC843FD-4006-4AA7-BA02-1F676A5F7D4A}" type="pres">
      <dgm:prSet presAssocID="{3D540A22-C22A-465A-9430-D95EADFCDB55}" presName="root2" presStyleCnt="0"/>
      <dgm:spPr/>
    </dgm:pt>
    <dgm:pt modelId="{8A0CACA4-8203-4981-8209-68B0F2156FA1}" type="pres">
      <dgm:prSet presAssocID="{3D540A22-C22A-465A-9430-D95EADFCDB55}" presName="LevelTwoTextNode" presStyleLbl="node3" presStyleIdx="5" presStyleCnt="6" custScaleY="35998" custLinFactNeighborX="374" custLinFactNeighborY="-4152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4F017A4-955B-4DAB-8BC8-54D29C9A4771}" type="pres">
      <dgm:prSet presAssocID="{3D540A22-C22A-465A-9430-D95EADFCDB55}" presName="level3hierChild" presStyleCnt="0"/>
      <dgm:spPr/>
    </dgm:pt>
    <dgm:pt modelId="{0C0052DC-98CD-4C34-9858-8507F9C40972}" type="pres">
      <dgm:prSet presAssocID="{2522E3AE-F5B9-425B-BF45-BBD6AE7AB5D8}" presName="conn2-1" presStyleLbl="parChTrans1D2" presStyleIdx="2" presStyleCnt="4"/>
      <dgm:spPr/>
      <dgm:t>
        <a:bodyPr/>
        <a:lstStyle/>
        <a:p>
          <a:endParaRPr lang="th-TH"/>
        </a:p>
      </dgm:t>
    </dgm:pt>
    <dgm:pt modelId="{5ADACF21-AB9C-415F-916A-6B743805EA7F}" type="pres">
      <dgm:prSet presAssocID="{2522E3AE-F5B9-425B-BF45-BBD6AE7AB5D8}" presName="connTx" presStyleLbl="parChTrans1D2" presStyleIdx="2" presStyleCnt="4"/>
      <dgm:spPr/>
      <dgm:t>
        <a:bodyPr/>
        <a:lstStyle/>
        <a:p>
          <a:endParaRPr lang="th-TH"/>
        </a:p>
      </dgm:t>
    </dgm:pt>
    <dgm:pt modelId="{C1863B05-4A48-46EA-8777-7E5E13A979CE}" type="pres">
      <dgm:prSet presAssocID="{4636202E-6B87-4652-BADE-AA07C593847E}" presName="root2" presStyleCnt="0"/>
      <dgm:spPr/>
    </dgm:pt>
    <dgm:pt modelId="{53AF887E-C0D7-48CD-8CFD-A8AF307EA78D}" type="pres">
      <dgm:prSet presAssocID="{4636202E-6B87-4652-BADE-AA07C593847E}" presName="LevelTwoTextNode" presStyleLbl="node2" presStyleIdx="2" presStyleCnt="4" custScaleX="93618" custScaleY="99845" custLinFactNeighborX="-333" custLinFactNeighborY="-25866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3DD0EBD9-22FA-43F0-A2DC-A293AEC799FF}" type="pres">
      <dgm:prSet presAssocID="{4636202E-6B87-4652-BADE-AA07C593847E}" presName="level3hierChild" presStyleCnt="0"/>
      <dgm:spPr/>
    </dgm:pt>
    <dgm:pt modelId="{531C7529-8825-4867-90DE-1E0A9883B784}" type="pres">
      <dgm:prSet presAssocID="{F19EC9EC-DEAC-456F-8DA6-B824374B18EE}" presName="conn2-1" presStyleLbl="parChTrans1D2" presStyleIdx="3" presStyleCnt="4"/>
      <dgm:spPr/>
      <dgm:t>
        <a:bodyPr/>
        <a:lstStyle/>
        <a:p>
          <a:endParaRPr lang="th-TH"/>
        </a:p>
      </dgm:t>
    </dgm:pt>
    <dgm:pt modelId="{F37D6C2A-0D6D-4339-AB21-1C9640ACD7BA}" type="pres">
      <dgm:prSet presAssocID="{F19EC9EC-DEAC-456F-8DA6-B824374B18EE}" presName="connTx" presStyleLbl="parChTrans1D2" presStyleIdx="3" presStyleCnt="4"/>
      <dgm:spPr/>
      <dgm:t>
        <a:bodyPr/>
        <a:lstStyle/>
        <a:p>
          <a:endParaRPr lang="th-TH"/>
        </a:p>
      </dgm:t>
    </dgm:pt>
    <dgm:pt modelId="{FA2DC7E0-338C-486B-A1DB-E9D9729FF421}" type="pres">
      <dgm:prSet presAssocID="{BAC5D0DF-E1B6-4A3D-AE1F-73AE1DE5C713}" presName="root2" presStyleCnt="0"/>
      <dgm:spPr/>
    </dgm:pt>
    <dgm:pt modelId="{8591972D-CFAC-40FB-8431-89DADE13928E}" type="pres">
      <dgm:prSet presAssocID="{BAC5D0DF-E1B6-4A3D-AE1F-73AE1DE5C713}" presName="LevelTwoTextNode" presStyleLbl="node2" presStyleIdx="3" presStyleCnt="4" custScaleX="93617" custLinFactNeighborX="-17" custLinFactNeighborY="-1724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AA41E706-6CE1-4F8B-B1C7-A8701FFFE584}" type="pres">
      <dgm:prSet presAssocID="{BAC5D0DF-E1B6-4A3D-AE1F-73AE1DE5C713}" presName="level3hierChild" presStyleCnt="0"/>
      <dgm:spPr/>
    </dgm:pt>
  </dgm:ptLst>
  <dgm:cxnLst>
    <dgm:cxn modelId="{BF1A1FB7-0D4D-4038-A06F-8F6F922FEA75}" type="presOf" srcId="{D2319C2B-CFA4-455B-85F0-02850218E7D0}" destId="{3A9828A6-69FD-42CA-AB4C-E074411B83DE}" srcOrd="0" destOrd="0" presId="urn:microsoft.com/office/officeart/2005/8/layout/hierarchy2"/>
    <dgm:cxn modelId="{9052AEB7-D1FB-4B2E-B892-C0A1C8821614}" type="presOf" srcId="{78DF0B09-C731-4BC5-BBDB-2A183665221A}" destId="{6723E697-7EC0-4D76-ADC8-EF321C3B0445}" srcOrd="0" destOrd="0" presId="urn:microsoft.com/office/officeart/2005/8/layout/hierarchy2"/>
    <dgm:cxn modelId="{D03766C1-49B6-4BA6-BB9D-2EB4432D47DD}" srcId="{78DF0B09-C731-4BC5-BBDB-2A183665221A}" destId="{FA421582-5711-4726-BE4B-7C99D4DF55DB}" srcOrd="2" destOrd="0" parTransId="{5596BCC8-4E22-46E6-8257-0A4D6050281C}" sibTransId="{F1C46EB9-6E5D-4656-A50D-B2C09073D5C9}"/>
    <dgm:cxn modelId="{F69D6FE3-250D-4D98-B05D-25B84C3A29E5}" type="presOf" srcId="{60D974EE-A5EB-4947-973B-BD61C39FD1B1}" destId="{69C1825D-8F4A-46E3-9266-88EF193B123C}" srcOrd="0" destOrd="0" presId="urn:microsoft.com/office/officeart/2005/8/layout/hierarchy2"/>
    <dgm:cxn modelId="{CB8E2A82-18D5-4A0F-8015-55CA25F56DEC}" type="presOf" srcId="{802C2F58-5DC9-4FD0-AE34-F877C77874CA}" destId="{97013A7F-6AA0-4CCF-9D1C-4710AC5E6CAE}" srcOrd="1" destOrd="0" presId="urn:microsoft.com/office/officeart/2005/8/layout/hierarchy2"/>
    <dgm:cxn modelId="{0FE1370B-C0DC-49CA-B4EE-62AB8C8E166B}" srcId="{724AB06A-5512-4467-ADF9-2B1656FEB317}" destId="{3B8F6BC5-D274-4EE7-B688-DAA627AD9995}" srcOrd="1" destOrd="0" parTransId="{D786BA41-B9F7-477F-B1C5-FD2755D8AEBA}" sibTransId="{7ADD39C6-D9DC-4063-990B-CC8F5F6A1BC2}"/>
    <dgm:cxn modelId="{740901C1-7C6E-432D-89AC-1BEEB6CB1C1F}" type="presOf" srcId="{FA421582-5711-4726-BE4B-7C99D4DF55DB}" destId="{6D7742CF-584D-4B2F-BEF0-FBE87E4DB5C9}" srcOrd="0" destOrd="0" presId="urn:microsoft.com/office/officeart/2005/8/layout/hierarchy2"/>
    <dgm:cxn modelId="{0A932DE0-17DE-430A-B60D-605611429056}" type="presOf" srcId="{D786BA41-B9F7-477F-B1C5-FD2755D8AEBA}" destId="{F73C9D11-3722-492D-886D-93E3D08459BB}" srcOrd="1" destOrd="0" presId="urn:microsoft.com/office/officeart/2005/8/layout/hierarchy2"/>
    <dgm:cxn modelId="{BE0389D4-4B0B-45BA-BCF9-F36AD8B8D885}" type="presOf" srcId="{2522E3AE-F5B9-425B-BF45-BBD6AE7AB5D8}" destId="{0C0052DC-98CD-4C34-9858-8507F9C40972}" srcOrd="0" destOrd="0" presId="urn:microsoft.com/office/officeart/2005/8/layout/hierarchy2"/>
    <dgm:cxn modelId="{5DBC882B-44EB-408D-910C-9F5B2DA940BA}" type="presOf" srcId="{F19EC9EC-DEAC-456F-8DA6-B824374B18EE}" destId="{F37D6C2A-0D6D-4339-AB21-1C9640ACD7BA}" srcOrd="1" destOrd="0" presId="urn:microsoft.com/office/officeart/2005/8/layout/hierarchy2"/>
    <dgm:cxn modelId="{25A36E55-5357-4D7F-974C-BC467D50E4A6}" type="presOf" srcId="{60D974EE-A5EB-4947-973B-BD61C39FD1B1}" destId="{E299BD12-8115-4BCB-A35E-9A605D859C62}" srcOrd="1" destOrd="0" presId="urn:microsoft.com/office/officeart/2005/8/layout/hierarchy2"/>
    <dgm:cxn modelId="{6146E9DC-8DD4-440F-B004-83851AEC708B}" srcId="{78DF0B09-C731-4BC5-BBDB-2A183665221A}" destId="{A1F16620-16F7-4D02-B9D3-0B4D45B025FD}" srcOrd="1" destOrd="0" parTransId="{D2319C2B-CFA4-455B-85F0-02850218E7D0}" sibTransId="{7B339793-3CFC-45E3-A238-F9C8B1EE3E30}"/>
    <dgm:cxn modelId="{1D81DC31-1184-4C9C-B391-AF9C6F787CCE}" srcId="{724AB06A-5512-4467-ADF9-2B1656FEB317}" destId="{78DF0B09-C731-4BC5-BBDB-2A183665221A}" srcOrd="0" destOrd="0" parTransId="{D7CDC976-1107-442D-AA59-9E3CD686EFFD}" sibTransId="{203629DB-92CE-4FC0-9562-3D0958243866}"/>
    <dgm:cxn modelId="{4F6D2ECE-B1E2-4917-B3B5-7423A22989B9}" type="presOf" srcId="{F19EC9EC-DEAC-456F-8DA6-B824374B18EE}" destId="{531C7529-8825-4867-90DE-1E0A9883B784}" srcOrd="0" destOrd="0" presId="urn:microsoft.com/office/officeart/2005/8/layout/hierarchy2"/>
    <dgm:cxn modelId="{09B41E35-D8DC-49BC-AF73-5C010F8BB110}" type="presOf" srcId="{D7CDC976-1107-442D-AA59-9E3CD686EFFD}" destId="{48CD1671-4D2F-4B4D-9E02-2B54AC493329}" srcOrd="1" destOrd="0" presId="urn:microsoft.com/office/officeart/2005/8/layout/hierarchy2"/>
    <dgm:cxn modelId="{293F7002-7A53-4AF1-971E-6B8D471EB6A2}" srcId="{3B8F6BC5-D274-4EE7-B688-DAA627AD9995}" destId="{731ECF6A-8214-49CD-AE74-5927014DBCC2}" srcOrd="1" destOrd="0" parTransId="{E02868F6-55EE-4AB6-9874-E9840946D1C9}" sibTransId="{DC107DB2-FFE0-4165-8049-BD3534407B46}"/>
    <dgm:cxn modelId="{615A483E-9D01-4953-98EC-95572AF8CE20}" srcId="{3B8F6BC5-D274-4EE7-B688-DAA627AD9995}" destId="{3D540A22-C22A-465A-9430-D95EADFCDB55}" srcOrd="2" destOrd="0" parTransId="{072E9FA7-6658-4785-9FED-D3CD22AFCB78}" sibTransId="{7BB226C6-419C-4DAE-A6FF-508A2663DE2A}"/>
    <dgm:cxn modelId="{E0E1DF36-E890-47C1-8C65-ABFB59589BC0}" type="presOf" srcId="{5596BCC8-4E22-46E6-8257-0A4D6050281C}" destId="{3C10B8A4-04FB-419C-89B7-882DAD6F8986}" srcOrd="0" destOrd="0" presId="urn:microsoft.com/office/officeart/2005/8/layout/hierarchy2"/>
    <dgm:cxn modelId="{E31CFFA0-5630-4014-B92A-EEA37C876F32}" type="presOf" srcId="{A1F16620-16F7-4D02-B9D3-0B4D45B025FD}" destId="{5B89C13F-7B11-4433-8F1E-95E3A0B2F895}" srcOrd="0" destOrd="0" presId="urn:microsoft.com/office/officeart/2005/8/layout/hierarchy2"/>
    <dgm:cxn modelId="{8BEBD4D4-1347-4B2B-8AE4-90AAF4E9D1E5}" type="presOf" srcId="{731ECF6A-8214-49CD-AE74-5927014DBCC2}" destId="{ABD01428-1661-4046-BE61-D52CC120EC35}" srcOrd="0" destOrd="0" presId="urn:microsoft.com/office/officeart/2005/8/layout/hierarchy2"/>
    <dgm:cxn modelId="{BA0F468E-1C68-4C1D-B43C-EE18963DB433}" type="presOf" srcId="{3D540A22-C22A-465A-9430-D95EADFCDB55}" destId="{8A0CACA4-8203-4981-8209-68B0F2156FA1}" srcOrd="0" destOrd="0" presId="urn:microsoft.com/office/officeart/2005/8/layout/hierarchy2"/>
    <dgm:cxn modelId="{ADD1A4A1-BE1D-421B-BD24-DE7D62BD61E5}" type="presOf" srcId="{D786BA41-B9F7-477F-B1C5-FD2755D8AEBA}" destId="{0CE1A908-811C-4323-AE2A-FC146A3130D1}" srcOrd="0" destOrd="0" presId="urn:microsoft.com/office/officeart/2005/8/layout/hierarchy2"/>
    <dgm:cxn modelId="{20850197-F036-449B-A75F-5AA8397108C0}" type="presOf" srcId="{724AB06A-5512-4467-ADF9-2B1656FEB317}" destId="{12C4DBC1-A0BA-40AF-A3C0-48481A55EE1B}" srcOrd="0" destOrd="0" presId="urn:microsoft.com/office/officeart/2005/8/layout/hierarchy2"/>
    <dgm:cxn modelId="{4A00F3C1-ADA9-4CF9-8DC4-0E9C5DC5231D}" srcId="{3B8F6BC5-D274-4EE7-B688-DAA627AD9995}" destId="{58A9D558-73AA-48E7-A91A-B1F9A2A5B95F}" srcOrd="0" destOrd="0" parTransId="{60D974EE-A5EB-4947-973B-BD61C39FD1B1}" sibTransId="{A0778EF6-991D-4BD6-924B-92B4BAFD4918}"/>
    <dgm:cxn modelId="{7F80CDB8-E419-44FE-837E-A74629FC62E8}" type="presOf" srcId="{E02868F6-55EE-4AB6-9874-E9840946D1C9}" destId="{5C61E635-370A-410F-8265-25005EE657AC}" srcOrd="1" destOrd="0" presId="urn:microsoft.com/office/officeart/2005/8/layout/hierarchy2"/>
    <dgm:cxn modelId="{9D442109-F127-4ED1-9AC3-529FDF099BD8}" type="presOf" srcId="{4636202E-6B87-4652-BADE-AA07C593847E}" destId="{53AF887E-C0D7-48CD-8CFD-A8AF307EA78D}" srcOrd="0" destOrd="0" presId="urn:microsoft.com/office/officeart/2005/8/layout/hierarchy2"/>
    <dgm:cxn modelId="{1E708689-7AB1-4219-9F68-6BD162AF9DCF}" type="presOf" srcId="{5FFB4873-82E9-42CB-A6E9-B1E95D41FEC3}" destId="{65FDD0A3-07D8-4782-8AA6-546AD8E227C4}" srcOrd="0" destOrd="0" presId="urn:microsoft.com/office/officeart/2005/8/layout/hierarchy2"/>
    <dgm:cxn modelId="{A142382A-8371-4A62-90DA-1FC70684046A}" type="presOf" srcId="{58A9D558-73AA-48E7-A91A-B1F9A2A5B95F}" destId="{A18B5ED1-C066-4AF2-B374-A122DA2C57D6}" srcOrd="0" destOrd="0" presId="urn:microsoft.com/office/officeart/2005/8/layout/hierarchy2"/>
    <dgm:cxn modelId="{19F71654-BCAD-426D-93B3-F2CA66CEC06A}" type="presOf" srcId="{072E9FA7-6658-4785-9FED-D3CD22AFCB78}" destId="{1B00092F-A7BE-4721-A95F-FF1CA431F694}" srcOrd="0" destOrd="0" presId="urn:microsoft.com/office/officeart/2005/8/layout/hierarchy2"/>
    <dgm:cxn modelId="{33346C0D-F200-429C-9F4D-DE39D8DDE0A6}" type="presOf" srcId="{2522E3AE-F5B9-425B-BF45-BBD6AE7AB5D8}" destId="{5ADACF21-AB9C-415F-916A-6B743805EA7F}" srcOrd="1" destOrd="0" presId="urn:microsoft.com/office/officeart/2005/8/layout/hierarchy2"/>
    <dgm:cxn modelId="{0B0CD8AF-619F-4B28-8E67-55913E742B78}" type="presOf" srcId="{BAC5D0DF-E1B6-4A3D-AE1F-73AE1DE5C713}" destId="{8591972D-CFAC-40FB-8431-89DADE13928E}" srcOrd="0" destOrd="0" presId="urn:microsoft.com/office/officeart/2005/8/layout/hierarchy2"/>
    <dgm:cxn modelId="{92EF9075-892B-45C4-AEC1-1375AC4221DB}" type="presOf" srcId="{3B8F6BC5-D274-4EE7-B688-DAA627AD9995}" destId="{C6ED65D2-C089-42B5-9945-3EB453D6193E}" srcOrd="0" destOrd="0" presId="urn:microsoft.com/office/officeart/2005/8/layout/hierarchy2"/>
    <dgm:cxn modelId="{CDE47CD9-D59C-4C62-BB78-30B0CFD8A5D3}" type="presOf" srcId="{E8601EB6-CD55-4A67-AEB8-9F2C5CD8D55E}" destId="{D62C6968-9664-4FDD-885A-FA68A2DF8982}" srcOrd="0" destOrd="0" presId="urn:microsoft.com/office/officeart/2005/8/layout/hierarchy2"/>
    <dgm:cxn modelId="{AFD99DBF-CCAF-44E2-A8BB-C4018DDEBE24}" type="presOf" srcId="{D2319C2B-CFA4-455B-85F0-02850218E7D0}" destId="{A090A8C7-16F8-41B8-8F26-C26DFB9989EC}" srcOrd="1" destOrd="0" presId="urn:microsoft.com/office/officeart/2005/8/layout/hierarchy2"/>
    <dgm:cxn modelId="{C339B8B9-A9EB-4F65-93A1-9BF9DAA3003C}" srcId="{724AB06A-5512-4467-ADF9-2B1656FEB317}" destId="{4636202E-6B87-4652-BADE-AA07C593847E}" srcOrd="2" destOrd="0" parTransId="{2522E3AE-F5B9-425B-BF45-BBD6AE7AB5D8}" sibTransId="{BF624310-FFA6-4582-BA12-3EC22E1E0FF0}"/>
    <dgm:cxn modelId="{FE9C488D-336E-4CBC-91B8-CD0FEC6BEC1C}" type="presOf" srcId="{072E9FA7-6658-4785-9FED-D3CD22AFCB78}" destId="{66EFF7EA-4F77-421C-8FCD-2587A903A1A9}" srcOrd="1" destOrd="0" presId="urn:microsoft.com/office/officeart/2005/8/layout/hierarchy2"/>
    <dgm:cxn modelId="{038E8743-DD20-4B40-AC09-E3F0CB565A4E}" type="presOf" srcId="{D7CDC976-1107-442D-AA59-9E3CD686EFFD}" destId="{CB3E8B5F-AC45-4020-B0EB-E8583555CE17}" srcOrd="0" destOrd="0" presId="urn:microsoft.com/office/officeart/2005/8/layout/hierarchy2"/>
    <dgm:cxn modelId="{7134478E-FBDB-4CAD-9E7D-98BE5DD9AD44}" type="presOf" srcId="{802C2F58-5DC9-4FD0-AE34-F877C77874CA}" destId="{4C171AA0-3CEA-4B2F-B9E0-AFCEB069BCA8}" srcOrd="0" destOrd="0" presId="urn:microsoft.com/office/officeart/2005/8/layout/hierarchy2"/>
    <dgm:cxn modelId="{FAA3727F-F34A-4CD1-972E-56B52F24F7B7}" srcId="{78DF0B09-C731-4BC5-BBDB-2A183665221A}" destId="{E8601EB6-CD55-4A67-AEB8-9F2C5CD8D55E}" srcOrd="0" destOrd="0" parTransId="{802C2F58-5DC9-4FD0-AE34-F877C77874CA}" sibTransId="{F6DA6EA7-3450-4408-AA77-A522B92EB1DE}"/>
    <dgm:cxn modelId="{7E6A1167-8F0F-4782-937C-CA4A54BAF718}" type="presOf" srcId="{5596BCC8-4E22-46E6-8257-0A4D6050281C}" destId="{EAD81B4F-40D2-44B0-BADF-975D66F5A79F}" srcOrd="1" destOrd="0" presId="urn:microsoft.com/office/officeart/2005/8/layout/hierarchy2"/>
    <dgm:cxn modelId="{50ADBB3F-543B-4316-A67B-057A79689916}" srcId="{724AB06A-5512-4467-ADF9-2B1656FEB317}" destId="{BAC5D0DF-E1B6-4A3D-AE1F-73AE1DE5C713}" srcOrd="3" destOrd="0" parTransId="{F19EC9EC-DEAC-456F-8DA6-B824374B18EE}" sibTransId="{3FB0475B-37E8-4551-9A10-EFF4BA11E032}"/>
    <dgm:cxn modelId="{B6297A8D-AD64-4AC0-BE6C-A2CA88E3BF3C}" type="presOf" srcId="{E02868F6-55EE-4AB6-9874-E9840946D1C9}" destId="{9BC78551-03D5-47DF-A4E7-BC9ADB248D0D}" srcOrd="0" destOrd="0" presId="urn:microsoft.com/office/officeart/2005/8/layout/hierarchy2"/>
    <dgm:cxn modelId="{1DA68225-AE7E-4D53-8E0F-82A1B43ECBE0}" srcId="{5FFB4873-82E9-42CB-A6E9-B1E95D41FEC3}" destId="{724AB06A-5512-4467-ADF9-2B1656FEB317}" srcOrd="0" destOrd="0" parTransId="{0944D4FC-03A5-469D-B075-3938F2893B8F}" sibTransId="{670159E9-EA22-47FF-AD27-C29955E23877}"/>
    <dgm:cxn modelId="{8BF5AC66-0B9C-44FD-86B5-2C534445A2CB}" type="presParOf" srcId="{65FDD0A3-07D8-4782-8AA6-546AD8E227C4}" destId="{2E5E1906-5402-4F43-BD89-AECAA94FB915}" srcOrd="0" destOrd="0" presId="urn:microsoft.com/office/officeart/2005/8/layout/hierarchy2"/>
    <dgm:cxn modelId="{591E399B-4979-49E6-87D3-53BF569826AC}" type="presParOf" srcId="{2E5E1906-5402-4F43-BD89-AECAA94FB915}" destId="{12C4DBC1-A0BA-40AF-A3C0-48481A55EE1B}" srcOrd="0" destOrd="0" presId="urn:microsoft.com/office/officeart/2005/8/layout/hierarchy2"/>
    <dgm:cxn modelId="{2FFC17AC-6264-4BBF-9ACF-6EEC940A7273}" type="presParOf" srcId="{2E5E1906-5402-4F43-BD89-AECAA94FB915}" destId="{BCBEC668-7336-43AD-9D2B-844D0AFDC09E}" srcOrd="1" destOrd="0" presId="urn:microsoft.com/office/officeart/2005/8/layout/hierarchy2"/>
    <dgm:cxn modelId="{FA92EFE4-6845-45CA-95B4-FEC27AE24763}" type="presParOf" srcId="{BCBEC668-7336-43AD-9D2B-844D0AFDC09E}" destId="{CB3E8B5F-AC45-4020-B0EB-E8583555CE17}" srcOrd="0" destOrd="0" presId="urn:microsoft.com/office/officeart/2005/8/layout/hierarchy2"/>
    <dgm:cxn modelId="{4B2066EC-5FC6-46BA-8E76-B00443D89E31}" type="presParOf" srcId="{CB3E8B5F-AC45-4020-B0EB-E8583555CE17}" destId="{48CD1671-4D2F-4B4D-9E02-2B54AC493329}" srcOrd="0" destOrd="0" presId="urn:microsoft.com/office/officeart/2005/8/layout/hierarchy2"/>
    <dgm:cxn modelId="{73678FA5-4388-4779-8399-C36AA05B9CB0}" type="presParOf" srcId="{BCBEC668-7336-43AD-9D2B-844D0AFDC09E}" destId="{5301C82E-62F9-4BE5-83E0-7A7D1A2838E1}" srcOrd="1" destOrd="0" presId="urn:microsoft.com/office/officeart/2005/8/layout/hierarchy2"/>
    <dgm:cxn modelId="{AFE3EA1C-66E3-43D8-BA01-F67E82B43576}" type="presParOf" srcId="{5301C82E-62F9-4BE5-83E0-7A7D1A2838E1}" destId="{6723E697-7EC0-4D76-ADC8-EF321C3B0445}" srcOrd="0" destOrd="0" presId="urn:microsoft.com/office/officeart/2005/8/layout/hierarchy2"/>
    <dgm:cxn modelId="{ABF0C74A-82C6-4F65-A4DB-501F4A907D2D}" type="presParOf" srcId="{5301C82E-62F9-4BE5-83E0-7A7D1A2838E1}" destId="{D07BE37A-D35A-46AA-BAB5-796E10B3989A}" srcOrd="1" destOrd="0" presId="urn:microsoft.com/office/officeart/2005/8/layout/hierarchy2"/>
    <dgm:cxn modelId="{4D010FE8-8B24-49C6-87A8-6EE76396CAF5}" type="presParOf" srcId="{D07BE37A-D35A-46AA-BAB5-796E10B3989A}" destId="{4C171AA0-3CEA-4B2F-B9E0-AFCEB069BCA8}" srcOrd="0" destOrd="0" presId="urn:microsoft.com/office/officeart/2005/8/layout/hierarchy2"/>
    <dgm:cxn modelId="{6D6E3F1A-9559-40DE-B3A6-FB5889496628}" type="presParOf" srcId="{4C171AA0-3CEA-4B2F-B9E0-AFCEB069BCA8}" destId="{97013A7F-6AA0-4CCF-9D1C-4710AC5E6CAE}" srcOrd="0" destOrd="0" presId="urn:microsoft.com/office/officeart/2005/8/layout/hierarchy2"/>
    <dgm:cxn modelId="{CE252A09-8D91-4EE6-A9F3-EB4A4657E32F}" type="presParOf" srcId="{D07BE37A-D35A-46AA-BAB5-796E10B3989A}" destId="{AFB8D36C-90A4-47D0-AB27-AA51B75C6AFA}" srcOrd="1" destOrd="0" presId="urn:microsoft.com/office/officeart/2005/8/layout/hierarchy2"/>
    <dgm:cxn modelId="{8F5377E2-3E74-438E-A5EE-C1ED34A6D9FE}" type="presParOf" srcId="{AFB8D36C-90A4-47D0-AB27-AA51B75C6AFA}" destId="{D62C6968-9664-4FDD-885A-FA68A2DF8982}" srcOrd="0" destOrd="0" presId="urn:microsoft.com/office/officeart/2005/8/layout/hierarchy2"/>
    <dgm:cxn modelId="{7C461EC9-FEA3-44CE-AB61-B4476541EF80}" type="presParOf" srcId="{AFB8D36C-90A4-47D0-AB27-AA51B75C6AFA}" destId="{001AA0A1-639E-45DE-B029-901F6AD59B01}" srcOrd="1" destOrd="0" presId="urn:microsoft.com/office/officeart/2005/8/layout/hierarchy2"/>
    <dgm:cxn modelId="{5604F8C8-52FC-4308-8EB9-3234085DC9A1}" type="presParOf" srcId="{D07BE37A-D35A-46AA-BAB5-796E10B3989A}" destId="{3A9828A6-69FD-42CA-AB4C-E074411B83DE}" srcOrd="2" destOrd="0" presId="urn:microsoft.com/office/officeart/2005/8/layout/hierarchy2"/>
    <dgm:cxn modelId="{C55D79F7-059F-4BDC-A303-DE1519961020}" type="presParOf" srcId="{3A9828A6-69FD-42CA-AB4C-E074411B83DE}" destId="{A090A8C7-16F8-41B8-8F26-C26DFB9989EC}" srcOrd="0" destOrd="0" presId="urn:microsoft.com/office/officeart/2005/8/layout/hierarchy2"/>
    <dgm:cxn modelId="{D64309D0-14F7-4105-B217-E1756E70DEEC}" type="presParOf" srcId="{D07BE37A-D35A-46AA-BAB5-796E10B3989A}" destId="{EED6C5B6-1167-466D-B72A-B79E4C5765AB}" srcOrd="3" destOrd="0" presId="urn:microsoft.com/office/officeart/2005/8/layout/hierarchy2"/>
    <dgm:cxn modelId="{4262E9AD-A8C6-4B91-AA16-149BE6D8AF20}" type="presParOf" srcId="{EED6C5B6-1167-466D-B72A-B79E4C5765AB}" destId="{5B89C13F-7B11-4433-8F1E-95E3A0B2F895}" srcOrd="0" destOrd="0" presId="urn:microsoft.com/office/officeart/2005/8/layout/hierarchy2"/>
    <dgm:cxn modelId="{D096042B-1B92-4F70-B5B4-06151CB9EF7E}" type="presParOf" srcId="{EED6C5B6-1167-466D-B72A-B79E4C5765AB}" destId="{404C8D69-CBD9-4734-95E5-8381ADCBBB82}" srcOrd="1" destOrd="0" presId="urn:microsoft.com/office/officeart/2005/8/layout/hierarchy2"/>
    <dgm:cxn modelId="{A484359A-B7E8-4DE8-8189-4F5A0C48A225}" type="presParOf" srcId="{D07BE37A-D35A-46AA-BAB5-796E10B3989A}" destId="{3C10B8A4-04FB-419C-89B7-882DAD6F8986}" srcOrd="4" destOrd="0" presId="urn:microsoft.com/office/officeart/2005/8/layout/hierarchy2"/>
    <dgm:cxn modelId="{E8CD3CEB-EF8A-4994-9271-90564C0C28B9}" type="presParOf" srcId="{3C10B8A4-04FB-419C-89B7-882DAD6F8986}" destId="{EAD81B4F-40D2-44B0-BADF-975D66F5A79F}" srcOrd="0" destOrd="0" presId="urn:microsoft.com/office/officeart/2005/8/layout/hierarchy2"/>
    <dgm:cxn modelId="{7BED7050-558C-4021-B1C1-297A7C8C129B}" type="presParOf" srcId="{D07BE37A-D35A-46AA-BAB5-796E10B3989A}" destId="{EEA0886A-E158-439E-AC8F-3A1D2A21855D}" srcOrd="5" destOrd="0" presId="urn:microsoft.com/office/officeart/2005/8/layout/hierarchy2"/>
    <dgm:cxn modelId="{AA5DA45E-049A-47E6-BE92-CA3EC8C278AD}" type="presParOf" srcId="{EEA0886A-E158-439E-AC8F-3A1D2A21855D}" destId="{6D7742CF-584D-4B2F-BEF0-FBE87E4DB5C9}" srcOrd="0" destOrd="0" presId="urn:microsoft.com/office/officeart/2005/8/layout/hierarchy2"/>
    <dgm:cxn modelId="{BFFA698C-B38D-493C-A13F-968A439F364A}" type="presParOf" srcId="{EEA0886A-E158-439E-AC8F-3A1D2A21855D}" destId="{7B18E245-EA9C-4795-927A-6589D55F07BA}" srcOrd="1" destOrd="0" presId="urn:microsoft.com/office/officeart/2005/8/layout/hierarchy2"/>
    <dgm:cxn modelId="{885484DF-F405-4F7E-8760-E490F4CAF5F9}" type="presParOf" srcId="{BCBEC668-7336-43AD-9D2B-844D0AFDC09E}" destId="{0CE1A908-811C-4323-AE2A-FC146A3130D1}" srcOrd="2" destOrd="0" presId="urn:microsoft.com/office/officeart/2005/8/layout/hierarchy2"/>
    <dgm:cxn modelId="{A8718EB8-238A-4A16-AA6B-688D8CA06E1B}" type="presParOf" srcId="{0CE1A908-811C-4323-AE2A-FC146A3130D1}" destId="{F73C9D11-3722-492D-886D-93E3D08459BB}" srcOrd="0" destOrd="0" presId="urn:microsoft.com/office/officeart/2005/8/layout/hierarchy2"/>
    <dgm:cxn modelId="{8974ED7D-B366-4F5B-951D-08B79111A1DF}" type="presParOf" srcId="{BCBEC668-7336-43AD-9D2B-844D0AFDC09E}" destId="{D117DCD6-B05D-438E-BB4A-652DA3308C4C}" srcOrd="3" destOrd="0" presId="urn:microsoft.com/office/officeart/2005/8/layout/hierarchy2"/>
    <dgm:cxn modelId="{C581B677-BB6D-44F3-84CF-B49C6902904F}" type="presParOf" srcId="{D117DCD6-B05D-438E-BB4A-652DA3308C4C}" destId="{C6ED65D2-C089-42B5-9945-3EB453D6193E}" srcOrd="0" destOrd="0" presId="urn:microsoft.com/office/officeart/2005/8/layout/hierarchy2"/>
    <dgm:cxn modelId="{1BC0D6BD-5D9C-468D-9925-A90D7D0409AA}" type="presParOf" srcId="{D117DCD6-B05D-438E-BB4A-652DA3308C4C}" destId="{936E1005-0692-43BF-8FCE-9FAFA8C21C21}" srcOrd="1" destOrd="0" presId="urn:microsoft.com/office/officeart/2005/8/layout/hierarchy2"/>
    <dgm:cxn modelId="{A7A7962D-544A-4271-9E3F-DE4103874674}" type="presParOf" srcId="{936E1005-0692-43BF-8FCE-9FAFA8C21C21}" destId="{69C1825D-8F4A-46E3-9266-88EF193B123C}" srcOrd="0" destOrd="0" presId="urn:microsoft.com/office/officeart/2005/8/layout/hierarchy2"/>
    <dgm:cxn modelId="{549DE3C4-A4F9-496E-99BF-6F3557BD1684}" type="presParOf" srcId="{69C1825D-8F4A-46E3-9266-88EF193B123C}" destId="{E299BD12-8115-4BCB-A35E-9A605D859C62}" srcOrd="0" destOrd="0" presId="urn:microsoft.com/office/officeart/2005/8/layout/hierarchy2"/>
    <dgm:cxn modelId="{955346D4-34B9-470B-AB79-3BD397F242DB}" type="presParOf" srcId="{936E1005-0692-43BF-8FCE-9FAFA8C21C21}" destId="{820E581F-F5A4-4E77-B026-C8E4AE7B02C9}" srcOrd="1" destOrd="0" presId="urn:microsoft.com/office/officeart/2005/8/layout/hierarchy2"/>
    <dgm:cxn modelId="{29770CF8-515C-4B56-AC84-71617221EDBB}" type="presParOf" srcId="{820E581F-F5A4-4E77-B026-C8E4AE7B02C9}" destId="{A18B5ED1-C066-4AF2-B374-A122DA2C57D6}" srcOrd="0" destOrd="0" presId="urn:microsoft.com/office/officeart/2005/8/layout/hierarchy2"/>
    <dgm:cxn modelId="{AB6BC3D0-4EE5-4395-AFD7-7F5F2F8EDAF5}" type="presParOf" srcId="{820E581F-F5A4-4E77-B026-C8E4AE7B02C9}" destId="{61A178BC-B4F5-47F5-BF1F-B70B7FC5059B}" srcOrd="1" destOrd="0" presId="urn:microsoft.com/office/officeart/2005/8/layout/hierarchy2"/>
    <dgm:cxn modelId="{A5156B60-813B-4044-8956-340E86A90F6D}" type="presParOf" srcId="{936E1005-0692-43BF-8FCE-9FAFA8C21C21}" destId="{9BC78551-03D5-47DF-A4E7-BC9ADB248D0D}" srcOrd="2" destOrd="0" presId="urn:microsoft.com/office/officeart/2005/8/layout/hierarchy2"/>
    <dgm:cxn modelId="{9BE81BDF-5D89-4ED8-9D24-F22DDB6E2351}" type="presParOf" srcId="{9BC78551-03D5-47DF-A4E7-BC9ADB248D0D}" destId="{5C61E635-370A-410F-8265-25005EE657AC}" srcOrd="0" destOrd="0" presId="urn:microsoft.com/office/officeart/2005/8/layout/hierarchy2"/>
    <dgm:cxn modelId="{3F133F65-BE8A-4194-BD11-FD04BE7DA2F4}" type="presParOf" srcId="{936E1005-0692-43BF-8FCE-9FAFA8C21C21}" destId="{5AF999EB-CC65-4ECE-8C53-FF2E873C5AEB}" srcOrd="3" destOrd="0" presId="urn:microsoft.com/office/officeart/2005/8/layout/hierarchy2"/>
    <dgm:cxn modelId="{6A446CC9-E39D-4C86-90C0-8C134BB8C8FF}" type="presParOf" srcId="{5AF999EB-CC65-4ECE-8C53-FF2E873C5AEB}" destId="{ABD01428-1661-4046-BE61-D52CC120EC35}" srcOrd="0" destOrd="0" presId="urn:microsoft.com/office/officeart/2005/8/layout/hierarchy2"/>
    <dgm:cxn modelId="{6E025C0C-903A-45EC-8484-5352E6C00160}" type="presParOf" srcId="{5AF999EB-CC65-4ECE-8C53-FF2E873C5AEB}" destId="{98C7B921-4737-43EB-A4FF-2C365BB9A978}" srcOrd="1" destOrd="0" presId="urn:microsoft.com/office/officeart/2005/8/layout/hierarchy2"/>
    <dgm:cxn modelId="{DAED0FDD-FB14-44C1-9B2C-EE225FAB372F}" type="presParOf" srcId="{936E1005-0692-43BF-8FCE-9FAFA8C21C21}" destId="{1B00092F-A7BE-4721-A95F-FF1CA431F694}" srcOrd="4" destOrd="0" presId="urn:microsoft.com/office/officeart/2005/8/layout/hierarchy2"/>
    <dgm:cxn modelId="{C1F0268B-989C-43DD-B284-27C16D7C4CE2}" type="presParOf" srcId="{1B00092F-A7BE-4721-A95F-FF1CA431F694}" destId="{66EFF7EA-4F77-421C-8FCD-2587A903A1A9}" srcOrd="0" destOrd="0" presId="urn:microsoft.com/office/officeart/2005/8/layout/hierarchy2"/>
    <dgm:cxn modelId="{311D46CE-15C2-4827-9D06-EE7B71CFE1CF}" type="presParOf" srcId="{936E1005-0692-43BF-8FCE-9FAFA8C21C21}" destId="{8EC843FD-4006-4AA7-BA02-1F676A5F7D4A}" srcOrd="5" destOrd="0" presId="urn:microsoft.com/office/officeart/2005/8/layout/hierarchy2"/>
    <dgm:cxn modelId="{37A6C938-D6D4-485A-8257-BC9E1CB46C8C}" type="presParOf" srcId="{8EC843FD-4006-4AA7-BA02-1F676A5F7D4A}" destId="{8A0CACA4-8203-4981-8209-68B0F2156FA1}" srcOrd="0" destOrd="0" presId="urn:microsoft.com/office/officeart/2005/8/layout/hierarchy2"/>
    <dgm:cxn modelId="{1EF6E057-4068-4B2B-9260-0A33044627DD}" type="presParOf" srcId="{8EC843FD-4006-4AA7-BA02-1F676A5F7D4A}" destId="{64F017A4-955B-4DAB-8BC8-54D29C9A4771}" srcOrd="1" destOrd="0" presId="urn:microsoft.com/office/officeart/2005/8/layout/hierarchy2"/>
    <dgm:cxn modelId="{3A1662AC-5F7D-420D-B44A-B4F375CA53B0}" type="presParOf" srcId="{BCBEC668-7336-43AD-9D2B-844D0AFDC09E}" destId="{0C0052DC-98CD-4C34-9858-8507F9C40972}" srcOrd="4" destOrd="0" presId="urn:microsoft.com/office/officeart/2005/8/layout/hierarchy2"/>
    <dgm:cxn modelId="{8D79BC84-3266-4EA7-B234-5752E6B36511}" type="presParOf" srcId="{0C0052DC-98CD-4C34-9858-8507F9C40972}" destId="{5ADACF21-AB9C-415F-916A-6B743805EA7F}" srcOrd="0" destOrd="0" presId="urn:microsoft.com/office/officeart/2005/8/layout/hierarchy2"/>
    <dgm:cxn modelId="{5EB91A3A-0AEA-423F-9872-233BA7D6E159}" type="presParOf" srcId="{BCBEC668-7336-43AD-9D2B-844D0AFDC09E}" destId="{C1863B05-4A48-46EA-8777-7E5E13A979CE}" srcOrd="5" destOrd="0" presId="urn:microsoft.com/office/officeart/2005/8/layout/hierarchy2"/>
    <dgm:cxn modelId="{61CF4CAD-4539-4089-9E06-C6B2676468FB}" type="presParOf" srcId="{C1863B05-4A48-46EA-8777-7E5E13A979CE}" destId="{53AF887E-C0D7-48CD-8CFD-A8AF307EA78D}" srcOrd="0" destOrd="0" presId="urn:microsoft.com/office/officeart/2005/8/layout/hierarchy2"/>
    <dgm:cxn modelId="{7C96D5BC-A895-4365-83F2-3F4C6DB92EB0}" type="presParOf" srcId="{C1863B05-4A48-46EA-8777-7E5E13A979CE}" destId="{3DD0EBD9-22FA-43F0-A2DC-A293AEC799FF}" srcOrd="1" destOrd="0" presId="urn:microsoft.com/office/officeart/2005/8/layout/hierarchy2"/>
    <dgm:cxn modelId="{7DFC8CEC-9567-4524-9C54-7DEE652B88FA}" type="presParOf" srcId="{BCBEC668-7336-43AD-9D2B-844D0AFDC09E}" destId="{531C7529-8825-4867-90DE-1E0A9883B784}" srcOrd="6" destOrd="0" presId="urn:microsoft.com/office/officeart/2005/8/layout/hierarchy2"/>
    <dgm:cxn modelId="{B5F03AC9-6B6F-4722-9CC2-4FDF6CD65382}" type="presParOf" srcId="{531C7529-8825-4867-90DE-1E0A9883B784}" destId="{F37D6C2A-0D6D-4339-AB21-1C9640ACD7BA}" srcOrd="0" destOrd="0" presId="urn:microsoft.com/office/officeart/2005/8/layout/hierarchy2"/>
    <dgm:cxn modelId="{08A2A0C7-B53A-47DC-8FEF-1533C5E84904}" type="presParOf" srcId="{BCBEC668-7336-43AD-9D2B-844D0AFDC09E}" destId="{FA2DC7E0-338C-486B-A1DB-E9D9729FF421}" srcOrd="7" destOrd="0" presId="urn:microsoft.com/office/officeart/2005/8/layout/hierarchy2"/>
    <dgm:cxn modelId="{C00ACA49-182B-486B-A804-87D9338E8B48}" type="presParOf" srcId="{FA2DC7E0-338C-486B-A1DB-E9D9729FF421}" destId="{8591972D-CFAC-40FB-8431-89DADE13928E}" srcOrd="0" destOrd="0" presId="urn:microsoft.com/office/officeart/2005/8/layout/hierarchy2"/>
    <dgm:cxn modelId="{D3AF2A3F-0294-4976-A47F-9D6A4B3BBB18}" type="presParOf" srcId="{FA2DC7E0-338C-486B-A1DB-E9D9729FF421}" destId="{AA41E706-6CE1-4F8B-B1C7-A8701FFFE58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E257DF0-8651-441F-8D81-835ABEB0ED8B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67A3950-7538-440F-9D61-61F7A3FACF65}">
      <dgm:prSet phldrT="[Text]"/>
      <dgm:spPr>
        <a:solidFill>
          <a:srgbClr val="FF3399"/>
        </a:solidFill>
      </dgm:spPr>
      <dgm:t>
        <a:bodyPr/>
        <a:lstStyle/>
        <a:p>
          <a:r>
            <a:rPr lang="th-TH" dirty="0" smtClean="0"/>
            <a:t>- </a:t>
          </a:r>
          <a:r>
            <a:rPr lang="th-TH" b="1" dirty="0" smtClean="0"/>
            <a:t>คลาดเคลื่อนจากรูปแบบที่กำหนด</a:t>
          </a:r>
        </a:p>
        <a:p>
          <a:r>
            <a:rPr lang="th-TH" b="1" dirty="0" smtClean="0"/>
            <a:t>- กรอกข้อมูลไม่ครบถ้วน</a:t>
          </a:r>
        </a:p>
        <a:p>
          <a:r>
            <a:rPr lang="th-TH" b="1" dirty="0" smtClean="0"/>
            <a:t>- จัดทำแบบไม่ครบ</a:t>
          </a:r>
          <a:endParaRPr lang="th-TH" b="1" dirty="0"/>
        </a:p>
      </dgm:t>
    </dgm:pt>
    <dgm:pt modelId="{D7C682B5-E25F-4381-AD32-9C75E9787B16}" type="parTrans" cxnId="{4BBDE2B3-C941-40EF-9789-0429A7F8DF43}">
      <dgm:prSet/>
      <dgm:spPr/>
      <dgm:t>
        <a:bodyPr/>
        <a:lstStyle/>
        <a:p>
          <a:endParaRPr lang="th-TH"/>
        </a:p>
      </dgm:t>
    </dgm:pt>
    <dgm:pt modelId="{8872925C-7BF6-466D-9821-463869AEC490}" type="sibTrans" cxnId="{4BBDE2B3-C941-40EF-9789-0429A7F8DF43}">
      <dgm:prSet/>
      <dgm:spPr/>
      <dgm:t>
        <a:bodyPr/>
        <a:lstStyle/>
        <a:p>
          <a:endParaRPr lang="th-TH"/>
        </a:p>
      </dgm:t>
    </dgm:pt>
    <dgm:pt modelId="{AF6B4EC8-A74A-4C53-82A4-D2183F4A69F0}">
      <dgm:prSet phldrT="[Text]" custT="1"/>
      <dgm:spPr>
        <a:solidFill>
          <a:srgbClr val="99FF33">
            <a:alpha val="89804"/>
          </a:srgbClr>
        </a:solidFill>
      </dgm:spPr>
      <dgm:t>
        <a:bodyPr/>
        <a:lstStyle/>
        <a:p>
          <a:pPr algn="ctr"/>
          <a:r>
            <a:rPr lang="th-TH" sz="3200" b="1" dirty="0" smtClean="0">
              <a:latin typeface="DilleniaUPC" pitchFamily="18" charset="-34"/>
              <a:cs typeface="DilleniaUPC" pitchFamily="18" charset="-34"/>
            </a:rPr>
            <a:t>ส่วนกลาง (</a:t>
          </a:r>
          <a:r>
            <a:rPr lang="en-US" sz="3200" b="1" dirty="0" smtClean="0">
              <a:latin typeface="DilleniaUPC" pitchFamily="18" charset="-34"/>
              <a:cs typeface="DilleniaUPC" pitchFamily="18" charset="-34"/>
            </a:rPr>
            <a:t>16:9</a:t>
          </a:r>
          <a:r>
            <a:rPr lang="th-TH" sz="3200" b="1" dirty="0" smtClean="0">
              <a:latin typeface="DilleniaUPC" pitchFamily="18" charset="-34"/>
              <a:cs typeface="DilleniaUPC" pitchFamily="18" charset="-34"/>
            </a:rPr>
            <a:t>)  </a:t>
          </a:r>
          <a:r>
            <a:rPr lang="en-US" sz="3200" b="1" dirty="0" smtClean="0">
              <a:latin typeface="DilleniaUPC" pitchFamily="18" charset="-34"/>
              <a:cs typeface="DilleniaUPC" pitchFamily="18" charset="-34"/>
            </a:rPr>
            <a:t>56.25%</a:t>
          </a:r>
          <a:endParaRPr lang="th-TH" sz="3200" b="1" dirty="0">
            <a:latin typeface="DilleniaUPC" pitchFamily="18" charset="-34"/>
            <a:cs typeface="DilleniaUPC" pitchFamily="18" charset="-34"/>
          </a:endParaRPr>
        </a:p>
      </dgm:t>
    </dgm:pt>
    <dgm:pt modelId="{1F5A6C19-0DFB-418A-AFF5-FD8486874482}" type="parTrans" cxnId="{00A62D65-F97D-4536-B0E2-3642F41BCEA4}">
      <dgm:prSet/>
      <dgm:spPr/>
      <dgm:t>
        <a:bodyPr/>
        <a:lstStyle/>
        <a:p>
          <a:endParaRPr lang="th-TH"/>
        </a:p>
      </dgm:t>
    </dgm:pt>
    <dgm:pt modelId="{615AF320-0A0F-4595-BAEE-C3BE19C35E14}" type="sibTrans" cxnId="{00A62D65-F97D-4536-B0E2-3642F41BCEA4}">
      <dgm:prSet/>
      <dgm:spPr/>
      <dgm:t>
        <a:bodyPr/>
        <a:lstStyle/>
        <a:p>
          <a:endParaRPr lang="th-TH"/>
        </a:p>
      </dgm:t>
    </dgm:pt>
    <dgm:pt modelId="{E2C2CA75-1DBE-45B0-9100-D00960C70C9F}">
      <dgm:prSet phldrT="[Text]" custT="1"/>
      <dgm:spPr>
        <a:solidFill>
          <a:srgbClr val="FFC000"/>
        </a:solidFill>
      </dgm:spPr>
      <dgm:t>
        <a:bodyPr/>
        <a:lstStyle/>
        <a:p>
          <a:pPr algn="ctr"/>
          <a:r>
            <a:rPr lang="th-TH" sz="3600" b="1" dirty="0" smtClean="0">
              <a:latin typeface="DilleniaUPC" pitchFamily="18" charset="-34"/>
              <a:cs typeface="DilleniaUPC" pitchFamily="18" charset="-34"/>
            </a:rPr>
            <a:t>หน่วยงานในภูมิภาค(</a:t>
          </a:r>
          <a:r>
            <a:rPr lang="en-US" sz="3600" b="1" dirty="0" smtClean="0">
              <a:latin typeface="DilleniaUPC" pitchFamily="18" charset="-34"/>
              <a:cs typeface="DilleniaUPC" pitchFamily="18" charset="-34"/>
            </a:rPr>
            <a:t>79:41</a:t>
          </a:r>
          <a:r>
            <a:rPr lang="th-TH" sz="3600" b="1" dirty="0" smtClean="0">
              <a:latin typeface="DilleniaUPC" pitchFamily="18" charset="-34"/>
              <a:cs typeface="DilleniaUPC" pitchFamily="18" charset="-34"/>
            </a:rPr>
            <a:t>) </a:t>
          </a:r>
          <a:endParaRPr lang="en-US" sz="3600" b="1" dirty="0" smtClean="0">
            <a:latin typeface="DilleniaUPC" pitchFamily="18" charset="-34"/>
            <a:cs typeface="DilleniaUPC" pitchFamily="18" charset="-34"/>
          </a:endParaRPr>
        </a:p>
        <a:p>
          <a:pPr algn="ctr"/>
          <a:r>
            <a:rPr lang="en-US" sz="3600" b="1" dirty="0" smtClean="0">
              <a:latin typeface="DilleniaUPC" pitchFamily="18" charset="-34"/>
              <a:cs typeface="DilleniaUPC" pitchFamily="18" charset="-34"/>
            </a:rPr>
            <a:t>51.89%</a:t>
          </a:r>
          <a:endParaRPr lang="th-TH" sz="3600" b="1" dirty="0">
            <a:latin typeface="DilleniaUPC" pitchFamily="18" charset="-34"/>
            <a:cs typeface="DilleniaUPC" pitchFamily="18" charset="-34"/>
          </a:endParaRPr>
        </a:p>
      </dgm:t>
    </dgm:pt>
    <dgm:pt modelId="{AFC526CA-817E-4BE3-A5F7-B8B7C09DAFA5}" type="parTrans" cxnId="{9F7CADAC-535D-4C7B-918F-B47031FE23CA}">
      <dgm:prSet/>
      <dgm:spPr/>
      <dgm:t>
        <a:bodyPr/>
        <a:lstStyle/>
        <a:p>
          <a:endParaRPr lang="th-TH"/>
        </a:p>
      </dgm:t>
    </dgm:pt>
    <dgm:pt modelId="{1B959F86-5D8F-494B-9D2E-1553612FE65C}" type="sibTrans" cxnId="{9F7CADAC-535D-4C7B-918F-B47031FE23CA}">
      <dgm:prSet/>
      <dgm:spPr/>
      <dgm:t>
        <a:bodyPr/>
        <a:lstStyle/>
        <a:p>
          <a:endParaRPr lang="th-TH"/>
        </a:p>
      </dgm:t>
    </dgm:pt>
    <dgm:pt modelId="{4E22088D-4229-4C29-B8F5-88DCA8159AC8}" type="pres">
      <dgm:prSet presAssocID="{BE257DF0-8651-441F-8D81-835ABEB0ED8B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th-TH"/>
        </a:p>
      </dgm:t>
    </dgm:pt>
    <dgm:pt modelId="{D31A6173-AB94-4C11-80D4-52634547FA2A}" type="pres">
      <dgm:prSet presAssocID="{A67A3950-7538-440F-9D61-61F7A3FACF65}" presName="posSpace" presStyleCnt="0"/>
      <dgm:spPr/>
    </dgm:pt>
    <dgm:pt modelId="{AE19298B-077F-48CE-95F2-951CD13D0A07}" type="pres">
      <dgm:prSet presAssocID="{A67A3950-7538-440F-9D61-61F7A3FACF65}" presName="vertFlow" presStyleCnt="0"/>
      <dgm:spPr/>
    </dgm:pt>
    <dgm:pt modelId="{196DF460-042E-40F4-8103-945F0ED0492D}" type="pres">
      <dgm:prSet presAssocID="{A67A3950-7538-440F-9D61-61F7A3FACF65}" presName="topSpace" presStyleCnt="0"/>
      <dgm:spPr/>
    </dgm:pt>
    <dgm:pt modelId="{7C7E9785-5DA6-4620-BC06-071E7C0C7E82}" type="pres">
      <dgm:prSet presAssocID="{A67A3950-7538-440F-9D61-61F7A3FACF65}" presName="firstComp" presStyleCnt="0"/>
      <dgm:spPr/>
    </dgm:pt>
    <dgm:pt modelId="{B3010008-7379-4BA2-A145-2BB3B3FD56BB}" type="pres">
      <dgm:prSet presAssocID="{A67A3950-7538-440F-9D61-61F7A3FACF65}" presName="firstChild" presStyleLbl="bgAccFollowNode1" presStyleIdx="0" presStyleCnt="2" custScaleX="58771" custScaleY="50236" custLinFactNeighborX="27923" custLinFactNeighborY="8140"/>
      <dgm:spPr/>
      <dgm:t>
        <a:bodyPr/>
        <a:lstStyle/>
        <a:p>
          <a:endParaRPr lang="th-TH"/>
        </a:p>
      </dgm:t>
    </dgm:pt>
    <dgm:pt modelId="{4069F27C-48C6-42D3-A830-64115E0E2AC7}" type="pres">
      <dgm:prSet presAssocID="{A67A3950-7538-440F-9D61-61F7A3FACF65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96BBDFE-F73F-4F6F-A506-704EE50CC5F8}" type="pres">
      <dgm:prSet presAssocID="{E2C2CA75-1DBE-45B0-9100-D00960C70C9F}" presName="comp" presStyleCnt="0"/>
      <dgm:spPr/>
    </dgm:pt>
    <dgm:pt modelId="{99AE2EB3-671F-4A6D-AB3A-2E75635D0A91}" type="pres">
      <dgm:prSet presAssocID="{E2C2CA75-1DBE-45B0-9100-D00960C70C9F}" presName="child" presStyleLbl="bgAccFollowNode1" presStyleIdx="1" presStyleCnt="2" custScaleX="115812"/>
      <dgm:spPr/>
      <dgm:t>
        <a:bodyPr/>
        <a:lstStyle/>
        <a:p>
          <a:endParaRPr lang="th-TH"/>
        </a:p>
      </dgm:t>
    </dgm:pt>
    <dgm:pt modelId="{BCD0252E-5590-472C-B9EE-45368B10C78B}" type="pres">
      <dgm:prSet presAssocID="{E2C2CA75-1DBE-45B0-9100-D00960C70C9F}" presName="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6F70813-ADD4-4964-91D2-F906C81D953F}" type="pres">
      <dgm:prSet presAssocID="{A67A3950-7538-440F-9D61-61F7A3FACF65}" presName="negSpace" presStyleCnt="0"/>
      <dgm:spPr/>
    </dgm:pt>
    <dgm:pt modelId="{DA08FB00-33EE-4731-A7FE-B276B815B214}" type="pres">
      <dgm:prSet presAssocID="{A67A3950-7538-440F-9D61-61F7A3FACF65}" presName="circle" presStyleLbl="node1" presStyleIdx="0" presStyleCnt="1" custScaleX="204279" custLinFactNeighborX="-28687" custLinFactNeighborY="-5740"/>
      <dgm:spPr/>
      <dgm:t>
        <a:bodyPr/>
        <a:lstStyle/>
        <a:p>
          <a:endParaRPr lang="th-TH"/>
        </a:p>
      </dgm:t>
    </dgm:pt>
  </dgm:ptLst>
  <dgm:cxnLst>
    <dgm:cxn modelId="{16107402-AE2B-4737-896E-D81AE1DAC9B7}" type="presOf" srcId="{E2C2CA75-1DBE-45B0-9100-D00960C70C9F}" destId="{BCD0252E-5590-472C-B9EE-45368B10C78B}" srcOrd="1" destOrd="0" presId="urn:microsoft.com/office/officeart/2005/8/layout/hList9"/>
    <dgm:cxn modelId="{E442548E-AE5F-4BE9-B4F2-760DDFD83AE8}" type="presOf" srcId="{A67A3950-7538-440F-9D61-61F7A3FACF65}" destId="{DA08FB00-33EE-4731-A7FE-B276B815B214}" srcOrd="0" destOrd="0" presId="urn:microsoft.com/office/officeart/2005/8/layout/hList9"/>
    <dgm:cxn modelId="{4BBDE2B3-C941-40EF-9789-0429A7F8DF43}" srcId="{BE257DF0-8651-441F-8D81-835ABEB0ED8B}" destId="{A67A3950-7538-440F-9D61-61F7A3FACF65}" srcOrd="0" destOrd="0" parTransId="{D7C682B5-E25F-4381-AD32-9C75E9787B16}" sibTransId="{8872925C-7BF6-466D-9821-463869AEC490}"/>
    <dgm:cxn modelId="{609BA56D-2DBA-4EFA-8804-95BDBB72111F}" type="presOf" srcId="{AF6B4EC8-A74A-4C53-82A4-D2183F4A69F0}" destId="{4069F27C-48C6-42D3-A830-64115E0E2AC7}" srcOrd="1" destOrd="0" presId="urn:microsoft.com/office/officeart/2005/8/layout/hList9"/>
    <dgm:cxn modelId="{76DDEA26-142A-4C4E-A53B-A846A3C26F37}" type="presOf" srcId="{E2C2CA75-1DBE-45B0-9100-D00960C70C9F}" destId="{99AE2EB3-671F-4A6D-AB3A-2E75635D0A91}" srcOrd="0" destOrd="0" presId="urn:microsoft.com/office/officeart/2005/8/layout/hList9"/>
    <dgm:cxn modelId="{00A62D65-F97D-4536-B0E2-3642F41BCEA4}" srcId="{A67A3950-7538-440F-9D61-61F7A3FACF65}" destId="{AF6B4EC8-A74A-4C53-82A4-D2183F4A69F0}" srcOrd="0" destOrd="0" parTransId="{1F5A6C19-0DFB-418A-AFF5-FD8486874482}" sibTransId="{615AF320-0A0F-4595-BAEE-C3BE19C35E14}"/>
    <dgm:cxn modelId="{54692491-4AE8-488B-A876-718528F2EB2A}" type="presOf" srcId="{AF6B4EC8-A74A-4C53-82A4-D2183F4A69F0}" destId="{B3010008-7379-4BA2-A145-2BB3B3FD56BB}" srcOrd="0" destOrd="0" presId="urn:microsoft.com/office/officeart/2005/8/layout/hList9"/>
    <dgm:cxn modelId="{9F7CADAC-535D-4C7B-918F-B47031FE23CA}" srcId="{A67A3950-7538-440F-9D61-61F7A3FACF65}" destId="{E2C2CA75-1DBE-45B0-9100-D00960C70C9F}" srcOrd="1" destOrd="0" parTransId="{AFC526CA-817E-4BE3-A5F7-B8B7C09DAFA5}" sibTransId="{1B959F86-5D8F-494B-9D2E-1553612FE65C}"/>
    <dgm:cxn modelId="{0EEDCDD9-EC46-425E-BA9E-32F18DE75C46}" type="presOf" srcId="{BE257DF0-8651-441F-8D81-835ABEB0ED8B}" destId="{4E22088D-4229-4C29-B8F5-88DCA8159AC8}" srcOrd="0" destOrd="0" presId="urn:microsoft.com/office/officeart/2005/8/layout/hList9"/>
    <dgm:cxn modelId="{AD209E60-FB53-47EF-995C-3A55A8002078}" type="presParOf" srcId="{4E22088D-4229-4C29-B8F5-88DCA8159AC8}" destId="{D31A6173-AB94-4C11-80D4-52634547FA2A}" srcOrd="0" destOrd="0" presId="urn:microsoft.com/office/officeart/2005/8/layout/hList9"/>
    <dgm:cxn modelId="{250D6D44-608F-47DB-AA4B-FB2C2DBDA5FC}" type="presParOf" srcId="{4E22088D-4229-4C29-B8F5-88DCA8159AC8}" destId="{AE19298B-077F-48CE-95F2-951CD13D0A07}" srcOrd="1" destOrd="0" presId="urn:microsoft.com/office/officeart/2005/8/layout/hList9"/>
    <dgm:cxn modelId="{564851A5-A970-4393-B524-999334ECBA7D}" type="presParOf" srcId="{AE19298B-077F-48CE-95F2-951CD13D0A07}" destId="{196DF460-042E-40F4-8103-945F0ED0492D}" srcOrd="0" destOrd="0" presId="urn:microsoft.com/office/officeart/2005/8/layout/hList9"/>
    <dgm:cxn modelId="{9AB7C88A-BF56-44CB-A470-3F4A2421CDA9}" type="presParOf" srcId="{AE19298B-077F-48CE-95F2-951CD13D0A07}" destId="{7C7E9785-5DA6-4620-BC06-071E7C0C7E82}" srcOrd="1" destOrd="0" presId="urn:microsoft.com/office/officeart/2005/8/layout/hList9"/>
    <dgm:cxn modelId="{7EAFC166-A8F7-432F-91A0-F0336656ACEC}" type="presParOf" srcId="{7C7E9785-5DA6-4620-BC06-071E7C0C7E82}" destId="{B3010008-7379-4BA2-A145-2BB3B3FD56BB}" srcOrd="0" destOrd="0" presId="urn:microsoft.com/office/officeart/2005/8/layout/hList9"/>
    <dgm:cxn modelId="{AEA13494-722B-4ACB-910A-5B3387C5DBBE}" type="presParOf" srcId="{7C7E9785-5DA6-4620-BC06-071E7C0C7E82}" destId="{4069F27C-48C6-42D3-A830-64115E0E2AC7}" srcOrd="1" destOrd="0" presId="urn:microsoft.com/office/officeart/2005/8/layout/hList9"/>
    <dgm:cxn modelId="{9ABB7479-61A0-47E2-9F50-CCF903787BBC}" type="presParOf" srcId="{AE19298B-077F-48CE-95F2-951CD13D0A07}" destId="{596BBDFE-F73F-4F6F-A506-704EE50CC5F8}" srcOrd="2" destOrd="0" presId="urn:microsoft.com/office/officeart/2005/8/layout/hList9"/>
    <dgm:cxn modelId="{9B8EB028-0716-4535-BD9B-5F17CC31B84C}" type="presParOf" srcId="{596BBDFE-F73F-4F6F-A506-704EE50CC5F8}" destId="{99AE2EB3-671F-4A6D-AB3A-2E75635D0A91}" srcOrd="0" destOrd="0" presId="urn:microsoft.com/office/officeart/2005/8/layout/hList9"/>
    <dgm:cxn modelId="{C12559F1-DC28-45C3-960B-5D125DEBF718}" type="presParOf" srcId="{596BBDFE-F73F-4F6F-A506-704EE50CC5F8}" destId="{BCD0252E-5590-472C-B9EE-45368B10C78B}" srcOrd="1" destOrd="0" presId="urn:microsoft.com/office/officeart/2005/8/layout/hList9"/>
    <dgm:cxn modelId="{3BF9D9EB-C331-437C-8B7F-B956123DDC4E}" type="presParOf" srcId="{4E22088D-4229-4C29-B8F5-88DCA8159AC8}" destId="{96F70813-ADD4-4964-91D2-F906C81D953F}" srcOrd="2" destOrd="0" presId="urn:microsoft.com/office/officeart/2005/8/layout/hList9"/>
    <dgm:cxn modelId="{31E113B9-5124-4386-976A-FDED2F845B2C}" type="presParOf" srcId="{4E22088D-4229-4C29-B8F5-88DCA8159AC8}" destId="{DA08FB00-33EE-4731-A7FE-B276B815B214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9622ACB-CC5B-4D07-9DD8-FF321EB387E7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2FF2AC0F-0E17-424C-A06D-1D6413ACBBE4}">
      <dgm:prSet phldrT="[Text]"/>
      <dgm:spPr>
        <a:solidFill>
          <a:srgbClr val="7030A0"/>
        </a:solidFill>
      </dgm:spPr>
      <dgm:t>
        <a:bodyPr/>
        <a:lstStyle/>
        <a:p>
          <a:r>
            <a:rPr lang="th-TH" b="1" dirty="0" err="1" smtClean="0"/>
            <a:t>ปย.</a:t>
          </a:r>
          <a:r>
            <a:rPr lang="en-US" b="1" dirty="0" smtClean="0"/>
            <a:t>2</a:t>
          </a:r>
          <a:endParaRPr lang="th-TH" b="1" dirty="0"/>
        </a:p>
      </dgm:t>
    </dgm:pt>
    <dgm:pt modelId="{98077F29-5854-4EB0-85A6-82B3368D6B60}" type="parTrans" cxnId="{7A5A741C-8763-4B02-8945-073BDA86EF87}">
      <dgm:prSet/>
      <dgm:spPr/>
      <dgm:t>
        <a:bodyPr/>
        <a:lstStyle/>
        <a:p>
          <a:endParaRPr lang="th-TH" b="1"/>
        </a:p>
      </dgm:t>
    </dgm:pt>
    <dgm:pt modelId="{145E892D-193F-4F09-BE6F-8A66B163F250}" type="sibTrans" cxnId="{7A5A741C-8763-4B02-8945-073BDA86EF87}">
      <dgm:prSet/>
      <dgm:spPr/>
      <dgm:t>
        <a:bodyPr/>
        <a:lstStyle/>
        <a:p>
          <a:endParaRPr lang="th-TH" b="1"/>
        </a:p>
      </dgm:t>
    </dgm:pt>
    <dgm:pt modelId="{E0736BE8-2C3E-4B0F-AEA9-B31063C10189}">
      <dgm:prSet phldrT="[Text]"/>
      <dgm:spPr>
        <a:solidFill>
          <a:srgbClr val="92D050"/>
        </a:solidFill>
      </dgm:spPr>
      <dgm:t>
        <a:bodyPr/>
        <a:lstStyle/>
        <a:p>
          <a:r>
            <a:rPr lang="th-TH" b="1" dirty="0" smtClean="0"/>
            <a:t>รับรองความรู้ฯ </a:t>
          </a:r>
          <a:r>
            <a:rPr lang="en-US" b="1" dirty="0" smtClean="0"/>
            <a:t>37</a:t>
          </a:r>
          <a:r>
            <a:rPr lang="th-TH" b="1" dirty="0" smtClean="0"/>
            <a:t> หน่วย</a:t>
          </a:r>
          <a:endParaRPr lang="th-TH" b="1" dirty="0"/>
        </a:p>
      </dgm:t>
    </dgm:pt>
    <dgm:pt modelId="{A1BDDE61-888B-49FD-8AD7-5519A95D9234}" type="parTrans" cxnId="{2C317AD7-2CA6-4204-AA4F-230301C74D21}">
      <dgm:prSet/>
      <dgm:spPr/>
      <dgm:t>
        <a:bodyPr/>
        <a:lstStyle/>
        <a:p>
          <a:endParaRPr lang="th-TH" b="1"/>
        </a:p>
      </dgm:t>
    </dgm:pt>
    <dgm:pt modelId="{C56FFC7D-EF11-423D-998A-CA51881FC895}" type="sibTrans" cxnId="{2C317AD7-2CA6-4204-AA4F-230301C74D21}">
      <dgm:prSet/>
      <dgm:spPr/>
      <dgm:t>
        <a:bodyPr/>
        <a:lstStyle/>
        <a:p>
          <a:endParaRPr lang="th-TH" b="1"/>
        </a:p>
      </dgm:t>
    </dgm:pt>
    <dgm:pt modelId="{060AB67D-4AD0-4441-AFA5-9B17DF0E95BA}">
      <dgm:prSet phldrT="[Text]"/>
      <dgm:spPr>
        <a:solidFill>
          <a:srgbClr val="92D050"/>
        </a:solidFill>
      </dgm:spPr>
      <dgm:t>
        <a:bodyPr/>
        <a:lstStyle/>
        <a:p>
          <a:r>
            <a:rPr lang="th-TH" b="1" dirty="0" smtClean="0"/>
            <a:t>รับรองหลักสูตรฯ </a:t>
          </a:r>
          <a:r>
            <a:rPr lang="en-US" b="1" dirty="0" smtClean="0"/>
            <a:t> 37 </a:t>
          </a:r>
          <a:r>
            <a:rPr lang="th-TH" b="1" dirty="0" smtClean="0"/>
            <a:t>หน่วย</a:t>
          </a:r>
          <a:endParaRPr lang="th-TH" b="1" dirty="0"/>
        </a:p>
      </dgm:t>
    </dgm:pt>
    <dgm:pt modelId="{14A6B7E7-CD74-422A-9740-D0C347042F24}" type="parTrans" cxnId="{CE934E62-8289-42CB-B42B-4675E04EBCF0}">
      <dgm:prSet/>
      <dgm:spPr/>
      <dgm:t>
        <a:bodyPr/>
        <a:lstStyle/>
        <a:p>
          <a:endParaRPr lang="th-TH" b="1"/>
        </a:p>
      </dgm:t>
    </dgm:pt>
    <dgm:pt modelId="{6CC5EE5B-F312-4536-AA3A-F4A356125093}" type="sibTrans" cxnId="{CE934E62-8289-42CB-B42B-4675E04EBCF0}">
      <dgm:prSet/>
      <dgm:spPr/>
      <dgm:t>
        <a:bodyPr/>
        <a:lstStyle/>
        <a:p>
          <a:endParaRPr lang="th-TH" b="1"/>
        </a:p>
      </dgm:t>
    </dgm:pt>
    <dgm:pt modelId="{EF634A09-6F60-40E5-8015-C4E4F1B066F7}">
      <dgm:prSet phldrT="[Text]"/>
      <dgm:spPr>
        <a:solidFill>
          <a:srgbClr val="90B836"/>
        </a:solidFill>
      </dgm:spPr>
      <dgm:t>
        <a:bodyPr/>
        <a:lstStyle/>
        <a:p>
          <a:r>
            <a:rPr lang="th-TH" b="1" dirty="0" smtClean="0"/>
            <a:t>ฝึกอบรม </a:t>
          </a:r>
          <a:r>
            <a:rPr lang="en-US" b="1" dirty="0" smtClean="0"/>
            <a:t>       56</a:t>
          </a:r>
          <a:r>
            <a:rPr lang="th-TH" b="1" dirty="0" smtClean="0"/>
            <a:t> หน่วย</a:t>
          </a:r>
          <a:endParaRPr lang="th-TH" b="1" dirty="0"/>
        </a:p>
      </dgm:t>
    </dgm:pt>
    <dgm:pt modelId="{921C2C22-B733-4E08-8CF0-C90F54321EC6}" type="parTrans" cxnId="{29D95E65-0638-4931-AA5F-8B029A44C922}">
      <dgm:prSet/>
      <dgm:spPr/>
      <dgm:t>
        <a:bodyPr/>
        <a:lstStyle/>
        <a:p>
          <a:endParaRPr lang="th-TH" b="1"/>
        </a:p>
      </dgm:t>
    </dgm:pt>
    <dgm:pt modelId="{A46B3A48-ACE7-4D28-A84D-FCC50245A2A0}" type="sibTrans" cxnId="{29D95E65-0638-4931-AA5F-8B029A44C922}">
      <dgm:prSet/>
      <dgm:spPr/>
      <dgm:t>
        <a:bodyPr/>
        <a:lstStyle/>
        <a:p>
          <a:endParaRPr lang="th-TH" b="1"/>
        </a:p>
      </dgm:t>
    </dgm:pt>
    <dgm:pt modelId="{0C1035A9-C66A-4155-BCCB-3BC9FB545E18}">
      <dgm:prSet phldrT="[Text]"/>
      <dgm:spPr>
        <a:solidFill>
          <a:srgbClr val="88AE34"/>
        </a:solidFill>
      </dgm:spPr>
      <dgm:t>
        <a:bodyPr/>
        <a:lstStyle/>
        <a:p>
          <a:r>
            <a:rPr lang="th-TH" b="1" dirty="0" smtClean="0"/>
            <a:t>ทดสอบฯ </a:t>
          </a:r>
          <a:r>
            <a:rPr lang="en-US" b="1" dirty="0" smtClean="0"/>
            <a:t>     57</a:t>
          </a:r>
          <a:r>
            <a:rPr lang="th-TH" b="1" dirty="0" smtClean="0"/>
            <a:t> หน่วย</a:t>
          </a:r>
          <a:endParaRPr lang="th-TH" b="1" dirty="0"/>
        </a:p>
      </dgm:t>
    </dgm:pt>
    <dgm:pt modelId="{63967BF9-EAD9-46FA-9697-534E983ABE64}" type="parTrans" cxnId="{E5665D37-215D-4AB3-A552-76C3EDB013C7}">
      <dgm:prSet/>
      <dgm:spPr/>
      <dgm:t>
        <a:bodyPr/>
        <a:lstStyle/>
        <a:p>
          <a:endParaRPr lang="th-TH" b="1"/>
        </a:p>
      </dgm:t>
    </dgm:pt>
    <dgm:pt modelId="{FEB3A434-E3EC-412A-B7AB-AFEAA6F648C9}" type="sibTrans" cxnId="{E5665D37-215D-4AB3-A552-76C3EDB013C7}">
      <dgm:prSet/>
      <dgm:spPr/>
      <dgm:t>
        <a:bodyPr/>
        <a:lstStyle/>
        <a:p>
          <a:endParaRPr lang="th-TH" b="1"/>
        </a:p>
      </dgm:t>
    </dgm:pt>
    <dgm:pt modelId="{C8AE0BEE-CBFA-4BB1-A6ED-72D6D85F7CF1}">
      <dgm:prSet phldrT="[Text]"/>
      <dgm:spPr>
        <a:solidFill>
          <a:srgbClr val="71912B"/>
        </a:solidFill>
      </dgm:spPr>
      <dgm:t>
        <a:bodyPr/>
        <a:lstStyle/>
        <a:p>
          <a:r>
            <a:rPr lang="th-TH" b="1" baseline="0" dirty="0" smtClean="0"/>
            <a:t>รับชำระเงินกู้ฯ </a:t>
          </a:r>
          <a:r>
            <a:rPr lang="en-US" b="1" baseline="0" dirty="0" smtClean="0"/>
            <a:t>    67 </a:t>
          </a:r>
          <a:r>
            <a:rPr lang="th-TH" b="1" baseline="0" dirty="0" smtClean="0"/>
            <a:t>หน่วย</a:t>
          </a:r>
          <a:endParaRPr lang="th-TH" b="1" baseline="0" dirty="0"/>
        </a:p>
      </dgm:t>
    </dgm:pt>
    <dgm:pt modelId="{6C6B3824-AAD8-4BE7-A7D7-75363D442F4D}" type="parTrans" cxnId="{43EA7FAD-7AB3-48FC-9EA8-5F5733FE65FC}">
      <dgm:prSet/>
      <dgm:spPr/>
      <dgm:t>
        <a:bodyPr/>
        <a:lstStyle/>
        <a:p>
          <a:endParaRPr lang="th-TH" b="1"/>
        </a:p>
      </dgm:t>
    </dgm:pt>
    <dgm:pt modelId="{2C38DFCB-7276-4405-9002-AF2C9738C715}" type="sibTrans" cxnId="{43EA7FAD-7AB3-48FC-9EA8-5F5733FE65FC}">
      <dgm:prSet/>
      <dgm:spPr/>
      <dgm:t>
        <a:bodyPr/>
        <a:lstStyle/>
        <a:p>
          <a:endParaRPr lang="th-TH" b="1"/>
        </a:p>
      </dgm:t>
    </dgm:pt>
    <dgm:pt modelId="{68A30987-F4A1-4573-8599-2CEB5F98C921}">
      <dgm:prSet phldrT="[Text]"/>
      <dgm:spPr>
        <a:solidFill>
          <a:srgbClr val="EA0000"/>
        </a:solidFill>
      </dgm:spPr>
      <dgm:t>
        <a:bodyPr/>
        <a:lstStyle/>
        <a:p>
          <a:r>
            <a:rPr lang="th-TH" b="1" dirty="0" smtClean="0"/>
            <a:t>พัสดุ </a:t>
          </a:r>
          <a:r>
            <a:rPr lang="en-US" b="1" dirty="0" smtClean="0"/>
            <a:t>     75 </a:t>
          </a:r>
          <a:r>
            <a:rPr lang="th-TH" b="1" dirty="0" smtClean="0"/>
            <a:t>หน่วย</a:t>
          </a:r>
          <a:endParaRPr lang="th-TH" b="1" dirty="0"/>
        </a:p>
      </dgm:t>
    </dgm:pt>
    <dgm:pt modelId="{5A68CE6A-C88E-4614-BCC5-4E5C373074F1}" type="parTrans" cxnId="{2B16DFA0-5BCC-4AEE-8D21-AF4D7F634072}">
      <dgm:prSet/>
      <dgm:spPr/>
      <dgm:t>
        <a:bodyPr/>
        <a:lstStyle/>
        <a:p>
          <a:endParaRPr lang="th-TH" b="1"/>
        </a:p>
      </dgm:t>
    </dgm:pt>
    <dgm:pt modelId="{D507D85E-E7E2-403A-BDB4-2F55251360DE}" type="sibTrans" cxnId="{2B16DFA0-5BCC-4AEE-8D21-AF4D7F634072}">
      <dgm:prSet/>
      <dgm:spPr/>
      <dgm:t>
        <a:bodyPr/>
        <a:lstStyle/>
        <a:p>
          <a:endParaRPr lang="th-TH" b="1"/>
        </a:p>
      </dgm:t>
    </dgm:pt>
    <dgm:pt modelId="{19FDF733-D639-4F24-A019-B591ECDC615B}">
      <dgm:prSet phldrT="[Text]"/>
      <dgm:spPr>
        <a:solidFill>
          <a:srgbClr val="FF2525"/>
        </a:solidFill>
      </dgm:spPr>
      <dgm:t>
        <a:bodyPr/>
        <a:lstStyle/>
        <a:p>
          <a:r>
            <a:rPr lang="th-TH" b="1" dirty="0" smtClean="0"/>
            <a:t>การเงิน </a:t>
          </a:r>
          <a:r>
            <a:rPr lang="en-US" b="1" dirty="0" smtClean="0"/>
            <a:t>&amp; </a:t>
          </a:r>
          <a:r>
            <a:rPr lang="th-TH" b="1" dirty="0" smtClean="0"/>
            <a:t>บัญชี </a:t>
          </a:r>
          <a:r>
            <a:rPr lang="en-US" b="1" dirty="0" smtClean="0"/>
            <a:t>73 </a:t>
          </a:r>
          <a:r>
            <a:rPr lang="th-TH" b="1" dirty="0" smtClean="0"/>
            <a:t>หน่วย</a:t>
          </a:r>
          <a:endParaRPr lang="th-TH" b="1" dirty="0"/>
        </a:p>
      </dgm:t>
    </dgm:pt>
    <dgm:pt modelId="{EC282D07-5EA9-4B42-A97E-DD2147179FFC}" type="parTrans" cxnId="{306D1E4C-94D4-4A6D-9C62-EE315941C661}">
      <dgm:prSet/>
      <dgm:spPr/>
      <dgm:t>
        <a:bodyPr/>
        <a:lstStyle/>
        <a:p>
          <a:endParaRPr lang="th-TH" b="1"/>
        </a:p>
      </dgm:t>
    </dgm:pt>
    <dgm:pt modelId="{C3C74D31-C785-4E4D-AE73-A76C07FB698A}" type="sibTrans" cxnId="{306D1E4C-94D4-4A6D-9C62-EE315941C661}">
      <dgm:prSet/>
      <dgm:spPr/>
      <dgm:t>
        <a:bodyPr/>
        <a:lstStyle/>
        <a:p>
          <a:endParaRPr lang="th-TH" b="1"/>
        </a:p>
      </dgm:t>
    </dgm:pt>
    <dgm:pt modelId="{A8B043BA-0C87-47B4-BAEB-3D1A72C5EDCE}">
      <dgm:prSet phldrT="[Text]"/>
      <dgm:spPr>
        <a:solidFill>
          <a:srgbClr val="F49090"/>
        </a:solidFill>
      </dgm:spPr>
      <dgm:t>
        <a:bodyPr/>
        <a:lstStyle/>
        <a:p>
          <a:r>
            <a:rPr lang="th-TH" b="1" dirty="0" smtClean="0"/>
            <a:t>อื่นๆ </a:t>
          </a:r>
          <a:r>
            <a:rPr lang="en-US" b="1" dirty="0" smtClean="0"/>
            <a:t>         7</a:t>
          </a:r>
          <a:r>
            <a:rPr lang="th-TH" b="1" dirty="0" smtClean="0"/>
            <a:t> หน่วย</a:t>
          </a:r>
          <a:endParaRPr lang="th-TH" b="1" dirty="0"/>
        </a:p>
      </dgm:t>
    </dgm:pt>
    <dgm:pt modelId="{31EDE272-CAFA-4D4B-B333-046D3EAC7110}" type="parTrans" cxnId="{55E39FBC-348E-400A-953E-3669EBC3205E}">
      <dgm:prSet/>
      <dgm:spPr/>
      <dgm:t>
        <a:bodyPr/>
        <a:lstStyle/>
        <a:p>
          <a:endParaRPr lang="th-TH" b="1"/>
        </a:p>
      </dgm:t>
    </dgm:pt>
    <dgm:pt modelId="{2C1BE839-AB79-471B-B419-B027CEEFCF26}" type="sibTrans" cxnId="{55E39FBC-348E-400A-953E-3669EBC3205E}">
      <dgm:prSet/>
      <dgm:spPr/>
      <dgm:t>
        <a:bodyPr/>
        <a:lstStyle/>
        <a:p>
          <a:endParaRPr lang="th-TH" b="1"/>
        </a:p>
      </dgm:t>
    </dgm:pt>
    <dgm:pt modelId="{6B0CE29C-BBEE-4EA2-810D-7F00470E10E1}" type="pres">
      <dgm:prSet presAssocID="{59622ACB-CC5B-4D07-9DD8-FF321EB387E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D75BF72-ABBC-4451-A648-41B30919134B}" type="pres">
      <dgm:prSet presAssocID="{2FF2AC0F-0E17-424C-A06D-1D6413ACBBE4}" presName="centerShape" presStyleLbl="node0" presStyleIdx="0" presStyleCnt="1"/>
      <dgm:spPr/>
      <dgm:t>
        <a:bodyPr/>
        <a:lstStyle/>
        <a:p>
          <a:endParaRPr lang="th-TH"/>
        </a:p>
      </dgm:t>
    </dgm:pt>
    <dgm:pt modelId="{5F34C391-BF1B-4FC3-A789-DC063AE82829}" type="pres">
      <dgm:prSet presAssocID="{A1BDDE61-888B-49FD-8AD7-5519A95D9234}" presName="parTrans" presStyleLbl="bgSibTrans2D1" presStyleIdx="0" presStyleCnt="8"/>
      <dgm:spPr/>
      <dgm:t>
        <a:bodyPr/>
        <a:lstStyle/>
        <a:p>
          <a:endParaRPr lang="th-TH"/>
        </a:p>
      </dgm:t>
    </dgm:pt>
    <dgm:pt modelId="{0D0737A7-3228-4976-BA08-375B40EB361D}" type="pres">
      <dgm:prSet presAssocID="{E0736BE8-2C3E-4B0F-AEA9-B31063C10189}" presName="node" presStyleLbl="node1" presStyleIdx="0" presStyleCnt="8" custScaleX="11251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DA13F0A-0974-4ABA-BCA9-FD7FF0D75646}" type="pres">
      <dgm:prSet presAssocID="{14A6B7E7-CD74-422A-9740-D0C347042F24}" presName="parTrans" presStyleLbl="bgSibTrans2D1" presStyleIdx="1" presStyleCnt="8"/>
      <dgm:spPr/>
      <dgm:t>
        <a:bodyPr/>
        <a:lstStyle/>
        <a:p>
          <a:endParaRPr lang="th-TH"/>
        </a:p>
      </dgm:t>
    </dgm:pt>
    <dgm:pt modelId="{F4FDAD06-BC8C-4233-B7E5-1A826A7B0B4D}" type="pres">
      <dgm:prSet presAssocID="{060AB67D-4AD0-4441-AFA5-9B17DF0E95BA}" presName="node" presStyleLbl="node1" presStyleIdx="1" presStyleCnt="8" custScaleX="12518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A17DBBB-5987-4419-AA6B-21FB7E40E450}" type="pres">
      <dgm:prSet presAssocID="{921C2C22-B733-4E08-8CF0-C90F54321EC6}" presName="parTrans" presStyleLbl="bgSibTrans2D1" presStyleIdx="2" presStyleCnt="8"/>
      <dgm:spPr/>
      <dgm:t>
        <a:bodyPr/>
        <a:lstStyle/>
        <a:p>
          <a:endParaRPr lang="th-TH"/>
        </a:p>
      </dgm:t>
    </dgm:pt>
    <dgm:pt modelId="{CFAE66E5-C690-4063-AC48-A1E0C7B811EA}" type="pres">
      <dgm:prSet presAssocID="{EF634A09-6F60-40E5-8015-C4E4F1B066F7}" presName="node" presStyleLbl="node1" presStyleIdx="2" presStyleCnt="8" custScaleX="10244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76365E5-23EA-49B7-B303-7793AB219FD4}" type="pres">
      <dgm:prSet presAssocID="{63967BF9-EAD9-46FA-9697-534E983ABE64}" presName="parTrans" presStyleLbl="bgSibTrans2D1" presStyleIdx="3" presStyleCnt="8"/>
      <dgm:spPr/>
      <dgm:t>
        <a:bodyPr/>
        <a:lstStyle/>
        <a:p>
          <a:endParaRPr lang="th-TH"/>
        </a:p>
      </dgm:t>
    </dgm:pt>
    <dgm:pt modelId="{86DC80A6-E587-43E9-80CA-77183685A10F}" type="pres">
      <dgm:prSet presAssocID="{0C1035A9-C66A-4155-BCCB-3BC9FB545E18}" presName="node" presStyleLbl="node1" presStyleIdx="3" presStyleCnt="8" custScaleX="10898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B901DF0-2101-4EDB-A84C-51CF03E23D98}" type="pres">
      <dgm:prSet presAssocID="{6C6B3824-AAD8-4BE7-A7D7-75363D442F4D}" presName="parTrans" presStyleLbl="bgSibTrans2D1" presStyleIdx="4" presStyleCnt="8"/>
      <dgm:spPr/>
      <dgm:t>
        <a:bodyPr/>
        <a:lstStyle/>
        <a:p>
          <a:endParaRPr lang="th-TH"/>
        </a:p>
      </dgm:t>
    </dgm:pt>
    <dgm:pt modelId="{942121F7-4C6D-4CF1-B67D-5FF1EF0116BB}" type="pres">
      <dgm:prSet presAssocID="{C8AE0BEE-CBFA-4BB1-A6ED-72D6D85F7CF1}" presName="node" presStyleLbl="node1" presStyleIdx="4" presStyleCnt="8" custScaleX="106256" custRadScaleRad="101260" custRadScaleInc="-233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3749316-3675-46AA-AB22-AC219F8C9F4D}" type="pres">
      <dgm:prSet presAssocID="{5A68CE6A-C88E-4614-BCC5-4E5C373074F1}" presName="parTrans" presStyleLbl="bgSibTrans2D1" presStyleIdx="5" presStyleCnt="8"/>
      <dgm:spPr/>
      <dgm:t>
        <a:bodyPr/>
        <a:lstStyle/>
        <a:p>
          <a:endParaRPr lang="th-TH"/>
        </a:p>
      </dgm:t>
    </dgm:pt>
    <dgm:pt modelId="{ADF3EA44-2BA6-41C8-973C-735836A0488A}" type="pres">
      <dgm:prSet presAssocID="{68A30987-F4A1-4573-8599-2CEB5F98C921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EB14834-5FEB-4983-8F5D-7704E724445D}" type="pres">
      <dgm:prSet presAssocID="{EC282D07-5EA9-4B42-A97E-DD2147179FFC}" presName="parTrans" presStyleLbl="bgSibTrans2D1" presStyleIdx="6" presStyleCnt="8"/>
      <dgm:spPr/>
      <dgm:t>
        <a:bodyPr/>
        <a:lstStyle/>
        <a:p>
          <a:endParaRPr lang="th-TH"/>
        </a:p>
      </dgm:t>
    </dgm:pt>
    <dgm:pt modelId="{A71DC238-147F-4A73-A92D-AE661D9469D1}" type="pres">
      <dgm:prSet presAssocID="{19FDF733-D639-4F24-A019-B591ECDC615B}" presName="node" presStyleLbl="node1" presStyleIdx="6" presStyleCnt="8" custScaleX="12401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36E1984-000E-4C45-94E9-F26E4540E800}" type="pres">
      <dgm:prSet presAssocID="{31EDE272-CAFA-4D4B-B333-046D3EAC7110}" presName="parTrans" presStyleLbl="bgSibTrans2D1" presStyleIdx="7" presStyleCnt="8"/>
      <dgm:spPr/>
      <dgm:t>
        <a:bodyPr/>
        <a:lstStyle/>
        <a:p>
          <a:endParaRPr lang="th-TH"/>
        </a:p>
      </dgm:t>
    </dgm:pt>
    <dgm:pt modelId="{7E4F9E56-8D8C-403A-8E62-ED9D78D1CBAD}" type="pres">
      <dgm:prSet presAssocID="{A8B043BA-0C87-47B4-BAEB-3D1A72C5EDC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29D95E65-0638-4931-AA5F-8B029A44C922}" srcId="{2FF2AC0F-0E17-424C-A06D-1D6413ACBBE4}" destId="{EF634A09-6F60-40E5-8015-C4E4F1B066F7}" srcOrd="2" destOrd="0" parTransId="{921C2C22-B733-4E08-8CF0-C90F54321EC6}" sibTransId="{A46B3A48-ACE7-4D28-A84D-FCC50245A2A0}"/>
    <dgm:cxn modelId="{D51A610D-ADFE-4DAC-A6C8-C89A4C39E062}" type="presOf" srcId="{31EDE272-CAFA-4D4B-B333-046D3EAC7110}" destId="{C36E1984-000E-4C45-94E9-F26E4540E800}" srcOrd="0" destOrd="0" presId="urn:microsoft.com/office/officeart/2005/8/layout/radial4"/>
    <dgm:cxn modelId="{306D1E4C-94D4-4A6D-9C62-EE315941C661}" srcId="{2FF2AC0F-0E17-424C-A06D-1D6413ACBBE4}" destId="{19FDF733-D639-4F24-A019-B591ECDC615B}" srcOrd="6" destOrd="0" parTransId="{EC282D07-5EA9-4B42-A97E-DD2147179FFC}" sibTransId="{C3C74D31-C785-4E4D-AE73-A76C07FB698A}"/>
    <dgm:cxn modelId="{4E3DA967-F32C-48B1-B31A-B866DDB5C1AA}" type="presOf" srcId="{14A6B7E7-CD74-422A-9740-D0C347042F24}" destId="{BDA13F0A-0974-4ABA-BCA9-FD7FF0D75646}" srcOrd="0" destOrd="0" presId="urn:microsoft.com/office/officeart/2005/8/layout/radial4"/>
    <dgm:cxn modelId="{CE934E62-8289-42CB-B42B-4675E04EBCF0}" srcId="{2FF2AC0F-0E17-424C-A06D-1D6413ACBBE4}" destId="{060AB67D-4AD0-4441-AFA5-9B17DF0E95BA}" srcOrd="1" destOrd="0" parTransId="{14A6B7E7-CD74-422A-9740-D0C347042F24}" sibTransId="{6CC5EE5B-F312-4536-AA3A-F4A356125093}"/>
    <dgm:cxn modelId="{7A5A741C-8763-4B02-8945-073BDA86EF87}" srcId="{59622ACB-CC5B-4D07-9DD8-FF321EB387E7}" destId="{2FF2AC0F-0E17-424C-A06D-1D6413ACBBE4}" srcOrd="0" destOrd="0" parTransId="{98077F29-5854-4EB0-85A6-82B3368D6B60}" sibTransId="{145E892D-193F-4F09-BE6F-8A66B163F250}"/>
    <dgm:cxn modelId="{7C5ABC99-4389-49DB-BF0F-1F0D3643BE6B}" type="presOf" srcId="{A8B043BA-0C87-47B4-BAEB-3D1A72C5EDCE}" destId="{7E4F9E56-8D8C-403A-8E62-ED9D78D1CBAD}" srcOrd="0" destOrd="0" presId="urn:microsoft.com/office/officeart/2005/8/layout/radial4"/>
    <dgm:cxn modelId="{C2D5ECC1-1634-49FB-A0A0-48F2915405AE}" type="presOf" srcId="{E0736BE8-2C3E-4B0F-AEA9-B31063C10189}" destId="{0D0737A7-3228-4976-BA08-375B40EB361D}" srcOrd="0" destOrd="0" presId="urn:microsoft.com/office/officeart/2005/8/layout/radial4"/>
    <dgm:cxn modelId="{97DA8476-4210-4336-B7BE-9484056C4E05}" type="presOf" srcId="{59622ACB-CC5B-4D07-9DD8-FF321EB387E7}" destId="{6B0CE29C-BBEE-4EA2-810D-7F00470E10E1}" srcOrd="0" destOrd="0" presId="urn:microsoft.com/office/officeart/2005/8/layout/radial4"/>
    <dgm:cxn modelId="{0DF5316D-642D-4C3F-84E8-2E10778E6721}" type="presOf" srcId="{C8AE0BEE-CBFA-4BB1-A6ED-72D6D85F7CF1}" destId="{942121F7-4C6D-4CF1-B67D-5FF1EF0116BB}" srcOrd="0" destOrd="0" presId="urn:microsoft.com/office/officeart/2005/8/layout/radial4"/>
    <dgm:cxn modelId="{E69B298A-3BD2-4611-A9C3-EF0979F852DF}" type="presOf" srcId="{63967BF9-EAD9-46FA-9697-534E983ABE64}" destId="{176365E5-23EA-49B7-B303-7793AB219FD4}" srcOrd="0" destOrd="0" presId="urn:microsoft.com/office/officeart/2005/8/layout/radial4"/>
    <dgm:cxn modelId="{3C846070-AAF8-41E1-8D15-B6979810BEE3}" type="presOf" srcId="{A1BDDE61-888B-49FD-8AD7-5519A95D9234}" destId="{5F34C391-BF1B-4FC3-A789-DC063AE82829}" srcOrd="0" destOrd="0" presId="urn:microsoft.com/office/officeart/2005/8/layout/radial4"/>
    <dgm:cxn modelId="{8FA73A60-AEC8-423B-80C2-10D3E432F18C}" type="presOf" srcId="{0C1035A9-C66A-4155-BCCB-3BC9FB545E18}" destId="{86DC80A6-E587-43E9-80CA-77183685A10F}" srcOrd="0" destOrd="0" presId="urn:microsoft.com/office/officeart/2005/8/layout/radial4"/>
    <dgm:cxn modelId="{2B16DFA0-5BCC-4AEE-8D21-AF4D7F634072}" srcId="{2FF2AC0F-0E17-424C-A06D-1D6413ACBBE4}" destId="{68A30987-F4A1-4573-8599-2CEB5F98C921}" srcOrd="5" destOrd="0" parTransId="{5A68CE6A-C88E-4614-BCC5-4E5C373074F1}" sibTransId="{D507D85E-E7E2-403A-BDB4-2F55251360DE}"/>
    <dgm:cxn modelId="{329B9728-2C8A-4FC3-A53C-8E76735B4061}" type="presOf" srcId="{6C6B3824-AAD8-4BE7-A7D7-75363D442F4D}" destId="{FB901DF0-2101-4EDB-A84C-51CF03E23D98}" srcOrd="0" destOrd="0" presId="urn:microsoft.com/office/officeart/2005/8/layout/radial4"/>
    <dgm:cxn modelId="{6C98A34D-7517-46C2-A5EA-1A545328FEA6}" type="presOf" srcId="{EC282D07-5EA9-4B42-A97E-DD2147179FFC}" destId="{BEB14834-5FEB-4983-8F5D-7704E724445D}" srcOrd="0" destOrd="0" presId="urn:microsoft.com/office/officeart/2005/8/layout/radial4"/>
    <dgm:cxn modelId="{F775F0F2-59BA-48C5-81CC-451BFBE31E2B}" type="presOf" srcId="{5A68CE6A-C88E-4614-BCC5-4E5C373074F1}" destId="{13749316-3675-46AA-AB22-AC219F8C9F4D}" srcOrd="0" destOrd="0" presId="urn:microsoft.com/office/officeart/2005/8/layout/radial4"/>
    <dgm:cxn modelId="{E5665D37-215D-4AB3-A552-76C3EDB013C7}" srcId="{2FF2AC0F-0E17-424C-A06D-1D6413ACBBE4}" destId="{0C1035A9-C66A-4155-BCCB-3BC9FB545E18}" srcOrd="3" destOrd="0" parTransId="{63967BF9-EAD9-46FA-9697-534E983ABE64}" sibTransId="{FEB3A434-E3EC-412A-B7AB-AFEAA6F648C9}"/>
    <dgm:cxn modelId="{84F5FA8A-C5E9-407A-872A-73D95E65A57A}" type="presOf" srcId="{19FDF733-D639-4F24-A019-B591ECDC615B}" destId="{A71DC238-147F-4A73-A92D-AE661D9469D1}" srcOrd="0" destOrd="0" presId="urn:microsoft.com/office/officeart/2005/8/layout/radial4"/>
    <dgm:cxn modelId="{05E5B97C-1781-4266-9C4D-D195E32EA8E2}" type="presOf" srcId="{68A30987-F4A1-4573-8599-2CEB5F98C921}" destId="{ADF3EA44-2BA6-41C8-973C-735836A0488A}" srcOrd="0" destOrd="0" presId="urn:microsoft.com/office/officeart/2005/8/layout/radial4"/>
    <dgm:cxn modelId="{0D9F5A7F-2E40-4CC3-9337-F9B52A65365A}" type="presOf" srcId="{921C2C22-B733-4E08-8CF0-C90F54321EC6}" destId="{9A17DBBB-5987-4419-AA6B-21FB7E40E450}" srcOrd="0" destOrd="0" presId="urn:microsoft.com/office/officeart/2005/8/layout/radial4"/>
    <dgm:cxn modelId="{BFD99E7D-6217-43FD-8219-97F0AEA522E6}" type="presOf" srcId="{2FF2AC0F-0E17-424C-A06D-1D6413ACBBE4}" destId="{FD75BF72-ABBC-4451-A648-41B30919134B}" srcOrd="0" destOrd="0" presId="urn:microsoft.com/office/officeart/2005/8/layout/radial4"/>
    <dgm:cxn modelId="{2457161B-81D9-41C9-BEDE-D48617091F08}" type="presOf" srcId="{EF634A09-6F60-40E5-8015-C4E4F1B066F7}" destId="{CFAE66E5-C690-4063-AC48-A1E0C7B811EA}" srcOrd="0" destOrd="0" presId="urn:microsoft.com/office/officeart/2005/8/layout/radial4"/>
    <dgm:cxn modelId="{7CA17F82-20E2-4AC3-93D9-D5F4095F2A24}" type="presOf" srcId="{060AB67D-4AD0-4441-AFA5-9B17DF0E95BA}" destId="{F4FDAD06-BC8C-4233-B7E5-1A826A7B0B4D}" srcOrd="0" destOrd="0" presId="urn:microsoft.com/office/officeart/2005/8/layout/radial4"/>
    <dgm:cxn modelId="{2C317AD7-2CA6-4204-AA4F-230301C74D21}" srcId="{2FF2AC0F-0E17-424C-A06D-1D6413ACBBE4}" destId="{E0736BE8-2C3E-4B0F-AEA9-B31063C10189}" srcOrd="0" destOrd="0" parTransId="{A1BDDE61-888B-49FD-8AD7-5519A95D9234}" sibTransId="{C56FFC7D-EF11-423D-998A-CA51881FC895}"/>
    <dgm:cxn modelId="{55E39FBC-348E-400A-953E-3669EBC3205E}" srcId="{2FF2AC0F-0E17-424C-A06D-1D6413ACBBE4}" destId="{A8B043BA-0C87-47B4-BAEB-3D1A72C5EDCE}" srcOrd="7" destOrd="0" parTransId="{31EDE272-CAFA-4D4B-B333-046D3EAC7110}" sibTransId="{2C1BE839-AB79-471B-B419-B027CEEFCF26}"/>
    <dgm:cxn modelId="{43EA7FAD-7AB3-48FC-9EA8-5F5733FE65FC}" srcId="{2FF2AC0F-0E17-424C-A06D-1D6413ACBBE4}" destId="{C8AE0BEE-CBFA-4BB1-A6ED-72D6D85F7CF1}" srcOrd="4" destOrd="0" parTransId="{6C6B3824-AAD8-4BE7-A7D7-75363D442F4D}" sibTransId="{2C38DFCB-7276-4405-9002-AF2C9738C715}"/>
    <dgm:cxn modelId="{0079A043-37D1-463B-A1E7-ED465F58D221}" type="presParOf" srcId="{6B0CE29C-BBEE-4EA2-810D-7F00470E10E1}" destId="{FD75BF72-ABBC-4451-A648-41B30919134B}" srcOrd="0" destOrd="0" presId="urn:microsoft.com/office/officeart/2005/8/layout/radial4"/>
    <dgm:cxn modelId="{725C8AFC-E322-4354-9936-E8A8481116E4}" type="presParOf" srcId="{6B0CE29C-BBEE-4EA2-810D-7F00470E10E1}" destId="{5F34C391-BF1B-4FC3-A789-DC063AE82829}" srcOrd="1" destOrd="0" presId="urn:microsoft.com/office/officeart/2005/8/layout/radial4"/>
    <dgm:cxn modelId="{314630D9-32E1-4439-919F-343F04E29884}" type="presParOf" srcId="{6B0CE29C-BBEE-4EA2-810D-7F00470E10E1}" destId="{0D0737A7-3228-4976-BA08-375B40EB361D}" srcOrd="2" destOrd="0" presId="urn:microsoft.com/office/officeart/2005/8/layout/radial4"/>
    <dgm:cxn modelId="{780B2FDE-AF65-47D2-B364-25811E79C530}" type="presParOf" srcId="{6B0CE29C-BBEE-4EA2-810D-7F00470E10E1}" destId="{BDA13F0A-0974-4ABA-BCA9-FD7FF0D75646}" srcOrd="3" destOrd="0" presId="urn:microsoft.com/office/officeart/2005/8/layout/radial4"/>
    <dgm:cxn modelId="{077953E3-7155-4FE0-B0F1-28802BC8D317}" type="presParOf" srcId="{6B0CE29C-BBEE-4EA2-810D-7F00470E10E1}" destId="{F4FDAD06-BC8C-4233-B7E5-1A826A7B0B4D}" srcOrd="4" destOrd="0" presId="urn:microsoft.com/office/officeart/2005/8/layout/radial4"/>
    <dgm:cxn modelId="{E46B50DD-461A-487D-B8DB-1513DEE1E578}" type="presParOf" srcId="{6B0CE29C-BBEE-4EA2-810D-7F00470E10E1}" destId="{9A17DBBB-5987-4419-AA6B-21FB7E40E450}" srcOrd="5" destOrd="0" presId="urn:microsoft.com/office/officeart/2005/8/layout/radial4"/>
    <dgm:cxn modelId="{1431D6FC-2DB8-4684-986A-55D143274285}" type="presParOf" srcId="{6B0CE29C-BBEE-4EA2-810D-7F00470E10E1}" destId="{CFAE66E5-C690-4063-AC48-A1E0C7B811EA}" srcOrd="6" destOrd="0" presId="urn:microsoft.com/office/officeart/2005/8/layout/radial4"/>
    <dgm:cxn modelId="{D65CC669-6862-4B2F-B0CF-65F1C78488B9}" type="presParOf" srcId="{6B0CE29C-BBEE-4EA2-810D-7F00470E10E1}" destId="{176365E5-23EA-49B7-B303-7793AB219FD4}" srcOrd="7" destOrd="0" presId="urn:microsoft.com/office/officeart/2005/8/layout/radial4"/>
    <dgm:cxn modelId="{41A6A627-D3D8-4DA8-B9E3-94B7880CB0AF}" type="presParOf" srcId="{6B0CE29C-BBEE-4EA2-810D-7F00470E10E1}" destId="{86DC80A6-E587-43E9-80CA-77183685A10F}" srcOrd="8" destOrd="0" presId="urn:microsoft.com/office/officeart/2005/8/layout/radial4"/>
    <dgm:cxn modelId="{9F961AB5-66FC-450C-90E0-753747FF0974}" type="presParOf" srcId="{6B0CE29C-BBEE-4EA2-810D-7F00470E10E1}" destId="{FB901DF0-2101-4EDB-A84C-51CF03E23D98}" srcOrd="9" destOrd="0" presId="urn:microsoft.com/office/officeart/2005/8/layout/radial4"/>
    <dgm:cxn modelId="{031E682D-3FF6-4D5E-A6E7-FEA04CD885C6}" type="presParOf" srcId="{6B0CE29C-BBEE-4EA2-810D-7F00470E10E1}" destId="{942121F7-4C6D-4CF1-B67D-5FF1EF0116BB}" srcOrd="10" destOrd="0" presId="urn:microsoft.com/office/officeart/2005/8/layout/radial4"/>
    <dgm:cxn modelId="{4E5A20E7-C4D5-4009-AEC0-3F85702735D8}" type="presParOf" srcId="{6B0CE29C-BBEE-4EA2-810D-7F00470E10E1}" destId="{13749316-3675-46AA-AB22-AC219F8C9F4D}" srcOrd="11" destOrd="0" presId="urn:microsoft.com/office/officeart/2005/8/layout/radial4"/>
    <dgm:cxn modelId="{B168FD9C-E722-4E43-B413-EE494CDA5664}" type="presParOf" srcId="{6B0CE29C-BBEE-4EA2-810D-7F00470E10E1}" destId="{ADF3EA44-2BA6-41C8-973C-735836A0488A}" srcOrd="12" destOrd="0" presId="urn:microsoft.com/office/officeart/2005/8/layout/radial4"/>
    <dgm:cxn modelId="{96BB76B6-9F3E-478E-B785-ACBF17500949}" type="presParOf" srcId="{6B0CE29C-BBEE-4EA2-810D-7F00470E10E1}" destId="{BEB14834-5FEB-4983-8F5D-7704E724445D}" srcOrd="13" destOrd="0" presId="urn:microsoft.com/office/officeart/2005/8/layout/radial4"/>
    <dgm:cxn modelId="{3A05CE8B-4EE9-43EC-BB00-E80197D49CD7}" type="presParOf" srcId="{6B0CE29C-BBEE-4EA2-810D-7F00470E10E1}" destId="{A71DC238-147F-4A73-A92D-AE661D9469D1}" srcOrd="14" destOrd="0" presId="urn:microsoft.com/office/officeart/2005/8/layout/radial4"/>
    <dgm:cxn modelId="{C66F3FC5-EC0B-468A-A741-9BDD3948AB79}" type="presParOf" srcId="{6B0CE29C-BBEE-4EA2-810D-7F00470E10E1}" destId="{C36E1984-000E-4C45-94E9-F26E4540E800}" srcOrd="15" destOrd="0" presId="urn:microsoft.com/office/officeart/2005/8/layout/radial4"/>
    <dgm:cxn modelId="{868E2F5E-BA9F-46A0-935F-3F98610B653C}" type="presParOf" srcId="{6B0CE29C-BBEE-4EA2-810D-7F00470E10E1}" destId="{7E4F9E56-8D8C-403A-8E62-ED9D78D1CBAD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0C8F11F-1F03-4ABC-8776-AF984C1F5F47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88F84A5E-9B95-4BD0-998F-71D02FE68C3F}">
      <dgm:prSet phldrT="[Text]"/>
      <dgm:spPr>
        <a:solidFill>
          <a:srgbClr val="00B050"/>
        </a:solidFill>
      </dgm:spPr>
      <dgm:t>
        <a:bodyPr/>
        <a:lstStyle/>
        <a:p>
          <a:r>
            <a:rPr lang="th-TH" b="1" dirty="0" smtClean="0"/>
            <a:t>ส่วนกลาง</a:t>
          </a:r>
          <a:endParaRPr lang="th-TH" b="1" dirty="0"/>
        </a:p>
      </dgm:t>
    </dgm:pt>
    <dgm:pt modelId="{BBB0E40B-D68A-4CEA-834A-FAFCFEF8C6C4}" type="parTrans" cxnId="{247B2293-4DA1-477F-ABC0-1B06DE68A63C}">
      <dgm:prSet/>
      <dgm:spPr/>
      <dgm:t>
        <a:bodyPr/>
        <a:lstStyle/>
        <a:p>
          <a:endParaRPr lang="th-TH"/>
        </a:p>
      </dgm:t>
    </dgm:pt>
    <dgm:pt modelId="{01FEFE8C-0F1D-4FD9-9CC0-11BB210234DB}" type="sibTrans" cxnId="{247B2293-4DA1-477F-ABC0-1B06DE68A63C}">
      <dgm:prSet/>
      <dgm:spPr/>
      <dgm:t>
        <a:bodyPr/>
        <a:lstStyle/>
        <a:p>
          <a:endParaRPr lang="th-TH"/>
        </a:p>
      </dgm:t>
    </dgm:pt>
    <dgm:pt modelId="{81021ED9-B9F5-46DF-A8FC-F1998A8AC4A2}">
      <dgm:prSet phldrT="[Text]" custT="1"/>
      <dgm:spPr>
        <a:solidFill>
          <a:schemeClr val="accent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600" dirty="0" smtClean="0"/>
            <a:t>16 : 12  </a:t>
          </a:r>
          <a:r>
            <a:rPr lang="th-TH" sz="1600" dirty="0" smtClean="0"/>
            <a:t>(</a:t>
          </a:r>
          <a:r>
            <a:rPr lang="en-US" sz="1600" dirty="0" smtClean="0"/>
            <a:t>75%</a:t>
          </a:r>
          <a:r>
            <a:rPr lang="th-TH" sz="1600" dirty="0" smtClean="0"/>
            <a:t>)</a:t>
          </a:r>
          <a:endParaRPr lang="th-TH" sz="1600" dirty="0"/>
        </a:p>
      </dgm:t>
    </dgm:pt>
    <dgm:pt modelId="{9D9DEB00-7357-4FA3-BEF5-B2D14DCBEFCD}" type="parTrans" cxnId="{F2028A96-768F-425B-821B-32483F8324D0}">
      <dgm:prSet/>
      <dgm:spPr/>
      <dgm:t>
        <a:bodyPr/>
        <a:lstStyle/>
        <a:p>
          <a:endParaRPr lang="th-TH"/>
        </a:p>
      </dgm:t>
    </dgm:pt>
    <dgm:pt modelId="{9F031289-2E6E-4301-9496-1CCBF02E5662}" type="sibTrans" cxnId="{F2028A96-768F-425B-821B-32483F8324D0}">
      <dgm:prSet/>
      <dgm:spPr/>
      <dgm:t>
        <a:bodyPr/>
        <a:lstStyle/>
        <a:p>
          <a:endParaRPr lang="th-TH"/>
        </a:p>
      </dgm:t>
    </dgm:pt>
    <dgm:pt modelId="{489B28BD-9C9E-4A6C-9F0D-800A9C96FA60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th-TH" b="1" dirty="0" smtClean="0"/>
            <a:t>จังหวัด</a:t>
          </a:r>
          <a:endParaRPr lang="th-TH" b="1" dirty="0"/>
        </a:p>
      </dgm:t>
    </dgm:pt>
    <dgm:pt modelId="{BF2F2BF1-9C07-4E45-843A-7A80A849B167}" type="parTrans" cxnId="{DCD21A45-CDEF-415C-9D0A-D87F9F310EF9}">
      <dgm:prSet/>
      <dgm:spPr/>
      <dgm:t>
        <a:bodyPr/>
        <a:lstStyle/>
        <a:p>
          <a:endParaRPr lang="th-TH"/>
        </a:p>
      </dgm:t>
    </dgm:pt>
    <dgm:pt modelId="{2A3D60C3-9258-40F3-9E26-8BC17A5C0123}" type="sibTrans" cxnId="{DCD21A45-CDEF-415C-9D0A-D87F9F310EF9}">
      <dgm:prSet/>
      <dgm:spPr/>
      <dgm:t>
        <a:bodyPr/>
        <a:lstStyle/>
        <a:p>
          <a:endParaRPr lang="th-TH"/>
        </a:p>
      </dgm:t>
    </dgm:pt>
    <dgm:pt modelId="{8E7741D2-3F80-424E-A301-A60ED149A869}">
      <dgm:prSet phldrT="[Text]"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sz="1600" dirty="0" smtClean="0"/>
            <a:t>79:54 (68.35%)</a:t>
          </a:r>
          <a:endParaRPr lang="th-TH" sz="1600" dirty="0"/>
        </a:p>
      </dgm:t>
    </dgm:pt>
    <dgm:pt modelId="{CCBAFE50-FB99-4D2A-B5B8-1C7179E92EE6}" type="parTrans" cxnId="{C25A0686-D7C8-4CAD-B76D-0F0154187B16}">
      <dgm:prSet/>
      <dgm:spPr/>
      <dgm:t>
        <a:bodyPr/>
        <a:lstStyle/>
        <a:p>
          <a:endParaRPr lang="th-TH"/>
        </a:p>
      </dgm:t>
    </dgm:pt>
    <dgm:pt modelId="{91B4428B-EC20-45BA-A366-08815755AB3B}" type="sibTrans" cxnId="{C25A0686-D7C8-4CAD-B76D-0F0154187B16}">
      <dgm:prSet/>
      <dgm:spPr/>
      <dgm:t>
        <a:bodyPr/>
        <a:lstStyle/>
        <a:p>
          <a:endParaRPr lang="th-TH"/>
        </a:p>
      </dgm:t>
    </dgm:pt>
    <dgm:pt modelId="{C43865C3-F74C-4140-A8C9-ADB5AC63E8CE}" type="pres">
      <dgm:prSet presAssocID="{B0C8F11F-1F03-4ABC-8776-AF984C1F5F4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F3C2571D-A9B0-4BB8-A11C-14BE7C1305FC}" type="pres">
      <dgm:prSet presAssocID="{88F84A5E-9B95-4BD0-998F-71D02FE68C3F}" presName="linNode" presStyleCnt="0"/>
      <dgm:spPr/>
    </dgm:pt>
    <dgm:pt modelId="{6AFC9862-B43F-4911-A4A7-4B6FF0941654}" type="pres">
      <dgm:prSet presAssocID="{88F84A5E-9B95-4BD0-998F-71D02FE68C3F}" presName="parentShp" presStyleLbl="node1" presStyleIdx="0" presStyleCnt="2" custLinFactNeighborY="-2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0D7EE4-FD19-4D05-959C-0378BEBE0211}" type="pres">
      <dgm:prSet presAssocID="{88F84A5E-9B95-4BD0-998F-71D02FE68C3F}" presName="childShp" presStyleLbl="bgAccFollowNode1" presStyleIdx="0" presStyleCnt="2" custLinFactNeighborX="-2778" custLinFactNeighborY="-4568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23480F9-8FFE-44F9-AA5D-2ABDEE79B431}" type="pres">
      <dgm:prSet presAssocID="{01FEFE8C-0F1D-4FD9-9CC0-11BB210234DB}" presName="spacing" presStyleCnt="0"/>
      <dgm:spPr/>
    </dgm:pt>
    <dgm:pt modelId="{19C0C525-9088-4BED-99EA-18B5C8240094}" type="pres">
      <dgm:prSet presAssocID="{489B28BD-9C9E-4A6C-9F0D-800A9C96FA60}" presName="linNode" presStyleCnt="0"/>
      <dgm:spPr/>
    </dgm:pt>
    <dgm:pt modelId="{F80324E6-6EF7-4550-AD95-7081E4BFB172}" type="pres">
      <dgm:prSet presAssocID="{489B28BD-9C9E-4A6C-9F0D-800A9C96FA60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32328E0-721E-4BCB-A0BB-CC6258F7927D}" type="pres">
      <dgm:prSet presAssocID="{489B28BD-9C9E-4A6C-9F0D-800A9C96FA6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22BCAEF-6ACE-4E18-AF09-3F7D5CCA93C9}" type="presOf" srcId="{489B28BD-9C9E-4A6C-9F0D-800A9C96FA60}" destId="{F80324E6-6EF7-4550-AD95-7081E4BFB172}" srcOrd="0" destOrd="0" presId="urn:microsoft.com/office/officeart/2005/8/layout/vList6"/>
    <dgm:cxn modelId="{F2028A96-768F-425B-821B-32483F8324D0}" srcId="{88F84A5E-9B95-4BD0-998F-71D02FE68C3F}" destId="{81021ED9-B9F5-46DF-A8FC-F1998A8AC4A2}" srcOrd="0" destOrd="0" parTransId="{9D9DEB00-7357-4FA3-BEF5-B2D14DCBEFCD}" sibTransId="{9F031289-2E6E-4301-9496-1CCBF02E5662}"/>
    <dgm:cxn modelId="{247B2293-4DA1-477F-ABC0-1B06DE68A63C}" srcId="{B0C8F11F-1F03-4ABC-8776-AF984C1F5F47}" destId="{88F84A5E-9B95-4BD0-998F-71D02FE68C3F}" srcOrd="0" destOrd="0" parTransId="{BBB0E40B-D68A-4CEA-834A-FAFCFEF8C6C4}" sibTransId="{01FEFE8C-0F1D-4FD9-9CC0-11BB210234DB}"/>
    <dgm:cxn modelId="{A9DBF8AC-226A-46E4-95C9-0E25D889BBB2}" type="presOf" srcId="{B0C8F11F-1F03-4ABC-8776-AF984C1F5F47}" destId="{C43865C3-F74C-4140-A8C9-ADB5AC63E8CE}" srcOrd="0" destOrd="0" presId="urn:microsoft.com/office/officeart/2005/8/layout/vList6"/>
    <dgm:cxn modelId="{2BC0290D-AA50-4E0B-AA14-43E421C008CF}" type="presOf" srcId="{88F84A5E-9B95-4BD0-998F-71D02FE68C3F}" destId="{6AFC9862-B43F-4911-A4A7-4B6FF0941654}" srcOrd="0" destOrd="0" presId="urn:microsoft.com/office/officeart/2005/8/layout/vList6"/>
    <dgm:cxn modelId="{DCD21A45-CDEF-415C-9D0A-D87F9F310EF9}" srcId="{B0C8F11F-1F03-4ABC-8776-AF984C1F5F47}" destId="{489B28BD-9C9E-4A6C-9F0D-800A9C96FA60}" srcOrd="1" destOrd="0" parTransId="{BF2F2BF1-9C07-4E45-843A-7A80A849B167}" sibTransId="{2A3D60C3-9258-40F3-9E26-8BC17A5C0123}"/>
    <dgm:cxn modelId="{A1FD8739-226D-49B2-B2EB-CBFC03D32BB6}" type="presOf" srcId="{8E7741D2-3F80-424E-A301-A60ED149A869}" destId="{032328E0-721E-4BCB-A0BB-CC6258F7927D}" srcOrd="0" destOrd="0" presId="urn:microsoft.com/office/officeart/2005/8/layout/vList6"/>
    <dgm:cxn modelId="{C25A0686-D7C8-4CAD-B76D-0F0154187B16}" srcId="{489B28BD-9C9E-4A6C-9F0D-800A9C96FA60}" destId="{8E7741D2-3F80-424E-A301-A60ED149A869}" srcOrd="0" destOrd="0" parTransId="{CCBAFE50-FB99-4D2A-B5B8-1C7179E92EE6}" sibTransId="{91B4428B-EC20-45BA-A366-08815755AB3B}"/>
    <dgm:cxn modelId="{82151AA5-D704-450E-9F6D-7AC85DF05A10}" type="presOf" srcId="{81021ED9-B9F5-46DF-A8FC-F1998A8AC4A2}" destId="{E70D7EE4-FD19-4D05-959C-0378BEBE0211}" srcOrd="0" destOrd="0" presId="urn:microsoft.com/office/officeart/2005/8/layout/vList6"/>
    <dgm:cxn modelId="{1171AAC1-0D15-4BC7-92B1-3248F7330107}" type="presParOf" srcId="{C43865C3-F74C-4140-A8C9-ADB5AC63E8CE}" destId="{F3C2571D-A9B0-4BB8-A11C-14BE7C1305FC}" srcOrd="0" destOrd="0" presId="urn:microsoft.com/office/officeart/2005/8/layout/vList6"/>
    <dgm:cxn modelId="{878CADFC-48C3-400E-A609-837056997C9E}" type="presParOf" srcId="{F3C2571D-A9B0-4BB8-A11C-14BE7C1305FC}" destId="{6AFC9862-B43F-4911-A4A7-4B6FF0941654}" srcOrd="0" destOrd="0" presId="urn:microsoft.com/office/officeart/2005/8/layout/vList6"/>
    <dgm:cxn modelId="{412353AD-6BFB-4772-85CB-F4B766D97E43}" type="presParOf" srcId="{F3C2571D-A9B0-4BB8-A11C-14BE7C1305FC}" destId="{E70D7EE4-FD19-4D05-959C-0378BEBE0211}" srcOrd="1" destOrd="0" presId="urn:microsoft.com/office/officeart/2005/8/layout/vList6"/>
    <dgm:cxn modelId="{54296DBA-5BD5-4ACD-BADA-E42B08711010}" type="presParOf" srcId="{C43865C3-F74C-4140-A8C9-ADB5AC63E8CE}" destId="{A23480F9-8FFE-44F9-AA5D-2ABDEE79B431}" srcOrd="1" destOrd="0" presId="urn:microsoft.com/office/officeart/2005/8/layout/vList6"/>
    <dgm:cxn modelId="{2A657B8B-ECF0-4C8E-A0FA-50758E8E63F0}" type="presParOf" srcId="{C43865C3-F74C-4140-A8C9-ADB5AC63E8CE}" destId="{19C0C525-9088-4BED-99EA-18B5C8240094}" srcOrd="2" destOrd="0" presId="urn:microsoft.com/office/officeart/2005/8/layout/vList6"/>
    <dgm:cxn modelId="{CA3ECF70-22E8-4B7C-9A92-9FFC162EB192}" type="presParOf" srcId="{19C0C525-9088-4BED-99EA-18B5C8240094}" destId="{F80324E6-6EF7-4550-AD95-7081E4BFB172}" srcOrd="0" destOrd="0" presId="urn:microsoft.com/office/officeart/2005/8/layout/vList6"/>
    <dgm:cxn modelId="{49323346-6BCA-4389-9547-03CCBA32C62D}" type="presParOf" srcId="{19C0C525-9088-4BED-99EA-18B5C8240094}" destId="{032328E0-721E-4BCB-A0BB-CC6258F7927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0C8F11F-1F03-4ABC-8776-AF984C1F5F47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88F84A5E-9B95-4BD0-998F-71D02FE68C3F}">
      <dgm:prSet phldrT="[Text]"/>
      <dgm:spPr>
        <a:solidFill>
          <a:srgbClr val="FFC000"/>
        </a:solidFill>
      </dgm:spPr>
      <dgm:t>
        <a:bodyPr/>
        <a:lstStyle/>
        <a:p>
          <a:r>
            <a:rPr lang="th-TH" b="1" dirty="0" smtClean="0"/>
            <a:t>ส่วนกลาง</a:t>
          </a:r>
          <a:endParaRPr lang="th-TH" b="1" dirty="0"/>
        </a:p>
      </dgm:t>
    </dgm:pt>
    <dgm:pt modelId="{BBB0E40B-D68A-4CEA-834A-FAFCFEF8C6C4}" type="parTrans" cxnId="{247B2293-4DA1-477F-ABC0-1B06DE68A63C}">
      <dgm:prSet/>
      <dgm:spPr/>
      <dgm:t>
        <a:bodyPr/>
        <a:lstStyle/>
        <a:p>
          <a:endParaRPr lang="th-TH"/>
        </a:p>
      </dgm:t>
    </dgm:pt>
    <dgm:pt modelId="{01FEFE8C-0F1D-4FD9-9CC0-11BB210234DB}" type="sibTrans" cxnId="{247B2293-4DA1-477F-ABC0-1B06DE68A63C}">
      <dgm:prSet/>
      <dgm:spPr/>
      <dgm:t>
        <a:bodyPr/>
        <a:lstStyle/>
        <a:p>
          <a:endParaRPr lang="th-TH"/>
        </a:p>
      </dgm:t>
    </dgm:pt>
    <dgm:pt modelId="{81021ED9-B9F5-46DF-A8FC-F1998A8AC4A2}">
      <dgm:prSet phldrT="[Text]" custT="1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sz="1600" dirty="0" smtClean="0"/>
            <a:t>15 : 13 </a:t>
          </a:r>
          <a:r>
            <a:rPr lang="th-TH" sz="1600" dirty="0" smtClean="0"/>
            <a:t>(</a:t>
          </a:r>
          <a:r>
            <a:rPr lang="en-US" sz="1600" dirty="0" smtClean="0"/>
            <a:t>86.66%</a:t>
          </a:r>
          <a:r>
            <a:rPr lang="th-TH" sz="1600" dirty="0" smtClean="0"/>
            <a:t>)</a:t>
          </a:r>
          <a:endParaRPr lang="th-TH" sz="1600" dirty="0"/>
        </a:p>
      </dgm:t>
    </dgm:pt>
    <dgm:pt modelId="{9D9DEB00-7357-4FA3-BEF5-B2D14DCBEFCD}" type="parTrans" cxnId="{F2028A96-768F-425B-821B-32483F8324D0}">
      <dgm:prSet/>
      <dgm:spPr/>
      <dgm:t>
        <a:bodyPr/>
        <a:lstStyle/>
        <a:p>
          <a:endParaRPr lang="th-TH"/>
        </a:p>
      </dgm:t>
    </dgm:pt>
    <dgm:pt modelId="{9F031289-2E6E-4301-9496-1CCBF02E5662}" type="sibTrans" cxnId="{F2028A96-768F-425B-821B-32483F8324D0}">
      <dgm:prSet/>
      <dgm:spPr/>
      <dgm:t>
        <a:bodyPr/>
        <a:lstStyle/>
        <a:p>
          <a:endParaRPr lang="th-TH"/>
        </a:p>
      </dgm:t>
    </dgm:pt>
    <dgm:pt modelId="{489B28BD-9C9E-4A6C-9F0D-800A9C96FA60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th-TH" b="1" dirty="0" smtClean="0"/>
            <a:t>จังหวัด</a:t>
          </a:r>
          <a:endParaRPr lang="th-TH" b="1" dirty="0"/>
        </a:p>
      </dgm:t>
    </dgm:pt>
    <dgm:pt modelId="{BF2F2BF1-9C07-4E45-843A-7A80A849B167}" type="parTrans" cxnId="{DCD21A45-CDEF-415C-9D0A-D87F9F310EF9}">
      <dgm:prSet/>
      <dgm:spPr/>
      <dgm:t>
        <a:bodyPr/>
        <a:lstStyle/>
        <a:p>
          <a:endParaRPr lang="th-TH"/>
        </a:p>
      </dgm:t>
    </dgm:pt>
    <dgm:pt modelId="{2A3D60C3-9258-40F3-9E26-8BC17A5C0123}" type="sibTrans" cxnId="{DCD21A45-CDEF-415C-9D0A-D87F9F310EF9}">
      <dgm:prSet/>
      <dgm:spPr/>
      <dgm:t>
        <a:bodyPr/>
        <a:lstStyle/>
        <a:p>
          <a:endParaRPr lang="th-TH"/>
        </a:p>
      </dgm:t>
    </dgm:pt>
    <dgm:pt modelId="{8E7741D2-3F80-424E-A301-A60ED149A869}">
      <dgm:prSet phldrT="[Text]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dirty="0" smtClean="0"/>
            <a:t>79:58 (73.41%)</a:t>
          </a:r>
          <a:endParaRPr lang="th-TH" dirty="0"/>
        </a:p>
      </dgm:t>
    </dgm:pt>
    <dgm:pt modelId="{CCBAFE50-FB99-4D2A-B5B8-1C7179E92EE6}" type="parTrans" cxnId="{C25A0686-D7C8-4CAD-B76D-0F0154187B16}">
      <dgm:prSet/>
      <dgm:spPr/>
      <dgm:t>
        <a:bodyPr/>
        <a:lstStyle/>
        <a:p>
          <a:endParaRPr lang="th-TH"/>
        </a:p>
      </dgm:t>
    </dgm:pt>
    <dgm:pt modelId="{91B4428B-EC20-45BA-A366-08815755AB3B}" type="sibTrans" cxnId="{C25A0686-D7C8-4CAD-B76D-0F0154187B16}">
      <dgm:prSet/>
      <dgm:spPr/>
      <dgm:t>
        <a:bodyPr/>
        <a:lstStyle/>
        <a:p>
          <a:endParaRPr lang="th-TH"/>
        </a:p>
      </dgm:t>
    </dgm:pt>
    <dgm:pt modelId="{C43865C3-F74C-4140-A8C9-ADB5AC63E8CE}" type="pres">
      <dgm:prSet presAssocID="{B0C8F11F-1F03-4ABC-8776-AF984C1F5F4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F3C2571D-A9B0-4BB8-A11C-14BE7C1305FC}" type="pres">
      <dgm:prSet presAssocID="{88F84A5E-9B95-4BD0-998F-71D02FE68C3F}" presName="linNode" presStyleCnt="0"/>
      <dgm:spPr/>
    </dgm:pt>
    <dgm:pt modelId="{6AFC9862-B43F-4911-A4A7-4B6FF0941654}" type="pres">
      <dgm:prSet presAssocID="{88F84A5E-9B95-4BD0-998F-71D02FE68C3F}" presName="parentShp" presStyleLbl="node1" presStyleIdx="0" presStyleCnt="2" custScaleY="110000" custLinFactNeighborY="-191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0D7EE4-FD19-4D05-959C-0378BEBE0211}" type="pres">
      <dgm:prSet presAssocID="{88F84A5E-9B95-4BD0-998F-71D02FE68C3F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23480F9-8FFE-44F9-AA5D-2ABDEE79B431}" type="pres">
      <dgm:prSet presAssocID="{01FEFE8C-0F1D-4FD9-9CC0-11BB210234DB}" presName="spacing" presStyleCnt="0"/>
      <dgm:spPr/>
    </dgm:pt>
    <dgm:pt modelId="{19C0C525-9088-4BED-99EA-18B5C8240094}" type="pres">
      <dgm:prSet presAssocID="{489B28BD-9C9E-4A6C-9F0D-800A9C96FA60}" presName="linNode" presStyleCnt="0"/>
      <dgm:spPr/>
    </dgm:pt>
    <dgm:pt modelId="{F80324E6-6EF7-4550-AD95-7081E4BFB172}" type="pres">
      <dgm:prSet presAssocID="{489B28BD-9C9E-4A6C-9F0D-800A9C96FA60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32328E0-721E-4BCB-A0BB-CC6258F7927D}" type="pres">
      <dgm:prSet presAssocID="{489B28BD-9C9E-4A6C-9F0D-800A9C96FA6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CD21A45-CDEF-415C-9D0A-D87F9F310EF9}" srcId="{B0C8F11F-1F03-4ABC-8776-AF984C1F5F47}" destId="{489B28BD-9C9E-4A6C-9F0D-800A9C96FA60}" srcOrd="1" destOrd="0" parTransId="{BF2F2BF1-9C07-4E45-843A-7A80A849B167}" sibTransId="{2A3D60C3-9258-40F3-9E26-8BC17A5C0123}"/>
    <dgm:cxn modelId="{B49D992E-77FC-46FE-B560-E5BDEAE8BC3B}" type="presOf" srcId="{B0C8F11F-1F03-4ABC-8776-AF984C1F5F47}" destId="{C43865C3-F74C-4140-A8C9-ADB5AC63E8CE}" srcOrd="0" destOrd="0" presId="urn:microsoft.com/office/officeart/2005/8/layout/vList6"/>
    <dgm:cxn modelId="{C25A0686-D7C8-4CAD-B76D-0F0154187B16}" srcId="{489B28BD-9C9E-4A6C-9F0D-800A9C96FA60}" destId="{8E7741D2-3F80-424E-A301-A60ED149A869}" srcOrd="0" destOrd="0" parTransId="{CCBAFE50-FB99-4D2A-B5B8-1C7179E92EE6}" sibTransId="{91B4428B-EC20-45BA-A366-08815755AB3B}"/>
    <dgm:cxn modelId="{F2028A96-768F-425B-821B-32483F8324D0}" srcId="{88F84A5E-9B95-4BD0-998F-71D02FE68C3F}" destId="{81021ED9-B9F5-46DF-A8FC-F1998A8AC4A2}" srcOrd="0" destOrd="0" parTransId="{9D9DEB00-7357-4FA3-BEF5-B2D14DCBEFCD}" sibTransId="{9F031289-2E6E-4301-9496-1CCBF02E5662}"/>
    <dgm:cxn modelId="{F7F7F8A4-260C-4B02-BDEE-E3DF7AFF176E}" type="presOf" srcId="{8E7741D2-3F80-424E-A301-A60ED149A869}" destId="{032328E0-721E-4BCB-A0BB-CC6258F7927D}" srcOrd="0" destOrd="0" presId="urn:microsoft.com/office/officeart/2005/8/layout/vList6"/>
    <dgm:cxn modelId="{705726FC-BFAC-407F-85A2-83159D6C292B}" type="presOf" srcId="{489B28BD-9C9E-4A6C-9F0D-800A9C96FA60}" destId="{F80324E6-6EF7-4550-AD95-7081E4BFB172}" srcOrd="0" destOrd="0" presId="urn:microsoft.com/office/officeart/2005/8/layout/vList6"/>
    <dgm:cxn modelId="{4F387710-2BB6-4FCC-ABD1-A7D6599C3354}" type="presOf" srcId="{88F84A5E-9B95-4BD0-998F-71D02FE68C3F}" destId="{6AFC9862-B43F-4911-A4A7-4B6FF0941654}" srcOrd="0" destOrd="0" presId="urn:microsoft.com/office/officeart/2005/8/layout/vList6"/>
    <dgm:cxn modelId="{247B2293-4DA1-477F-ABC0-1B06DE68A63C}" srcId="{B0C8F11F-1F03-4ABC-8776-AF984C1F5F47}" destId="{88F84A5E-9B95-4BD0-998F-71D02FE68C3F}" srcOrd="0" destOrd="0" parTransId="{BBB0E40B-D68A-4CEA-834A-FAFCFEF8C6C4}" sibTransId="{01FEFE8C-0F1D-4FD9-9CC0-11BB210234DB}"/>
    <dgm:cxn modelId="{7F8BA48D-B8FC-4CAB-9787-375299B8FDFD}" type="presOf" srcId="{81021ED9-B9F5-46DF-A8FC-F1998A8AC4A2}" destId="{E70D7EE4-FD19-4D05-959C-0378BEBE0211}" srcOrd="0" destOrd="0" presId="urn:microsoft.com/office/officeart/2005/8/layout/vList6"/>
    <dgm:cxn modelId="{768CB5B5-553B-43B4-BAED-1DB9BD978D74}" type="presParOf" srcId="{C43865C3-F74C-4140-A8C9-ADB5AC63E8CE}" destId="{F3C2571D-A9B0-4BB8-A11C-14BE7C1305FC}" srcOrd="0" destOrd="0" presId="urn:microsoft.com/office/officeart/2005/8/layout/vList6"/>
    <dgm:cxn modelId="{1F59DF1B-51E1-444B-B550-D4D467757B56}" type="presParOf" srcId="{F3C2571D-A9B0-4BB8-A11C-14BE7C1305FC}" destId="{6AFC9862-B43F-4911-A4A7-4B6FF0941654}" srcOrd="0" destOrd="0" presId="urn:microsoft.com/office/officeart/2005/8/layout/vList6"/>
    <dgm:cxn modelId="{A70CCB89-5620-4205-AC51-A99427A13760}" type="presParOf" srcId="{F3C2571D-A9B0-4BB8-A11C-14BE7C1305FC}" destId="{E70D7EE4-FD19-4D05-959C-0378BEBE0211}" srcOrd="1" destOrd="0" presId="urn:microsoft.com/office/officeart/2005/8/layout/vList6"/>
    <dgm:cxn modelId="{CACE9522-0E28-443A-B0A2-D1B207DA4807}" type="presParOf" srcId="{C43865C3-F74C-4140-A8C9-ADB5AC63E8CE}" destId="{A23480F9-8FFE-44F9-AA5D-2ABDEE79B431}" srcOrd="1" destOrd="0" presId="urn:microsoft.com/office/officeart/2005/8/layout/vList6"/>
    <dgm:cxn modelId="{AE7C5C3E-D221-4B9A-976B-BDDE71061B6E}" type="presParOf" srcId="{C43865C3-F74C-4140-A8C9-ADB5AC63E8CE}" destId="{19C0C525-9088-4BED-99EA-18B5C8240094}" srcOrd="2" destOrd="0" presId="urn:microsoft.com/office/officeart/2005/8/layout/vList6"/>
    <dgm:cxn modelId="{A5F9D868-BC8B-4BA3-989E-D89E0B4520EC}" type="presParOf" srcId="{19C0C525-9088-4BED-99EA-18B5C8240094}" destId="{F80324E6-6EF7-4550-AD95-7081E4BFB172}" srcOrd="0" destOrd="0" presId="urn:microsoft.com/office/officeart/2005/8/layout/vList6"/>
    <dgm:cxn modelId="{E8A62C34-0A69-4F06-A178-43DA2C56148E}" type="presParOf" srcId="{19C0C525-9088-4BED-99EA-18B5C8240094}" destId="{032328E0-721E-4BCB-A0BB-CC6258F7927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0C8F11F-1F03-4ABC-8776-AF984C1F5F47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88F84A5E-9B95-4BD0-998F-71D02FE68C3F}">
      <dgm:prSet phldrT="[Text]"/>
      <dgm:spPr>
        <a:solidFill>
          <a:srgbClr val="00B0F0"/>
        </a:solidFill>
      </dgm:spPr>
      <dgm:t>
        <a:bodyPr/>
        <a:lstStyle/>
        <a:p>
          <a:r>
            <a:rPr lang="th-TH" dirty="0" smtClean="0"/>
            <a:t>ส่วนกลาง</a:t>
          </a:r>
          <a:endParaRPr lang="th-TH" dirty="0"/>
        </a:p>
      </dgm:t>
    </dgm:pt>
    <dgm:pt modelId="{BBB0E40B-D68A-4CEA-834A-FAFCFEF8C6C4}" type="parTrans" cxnId="{247B2293-4DA1-477F-ABC0-1B06DE68A63C}">
      <dgm:prSet/>
      <dgm:spPr/>
      <dgm:t>
        <a:bodyPr/>
        <a:lstStyle/>
        <a:p>
          <a:endParaRPr lang="th-TH"/>
        </a:p>
      </dgm:t>
    </dgm:pt>
    <dgm:pt modelId="{01FEFE8C-0F1D-4FD9-9CC0-11BB210234DB}" type="sibTrans" cxnId="{247B2293-4DA1-477F-ABC0-1B06DE68A63C}">
      <dgm:prSet/>
      <dgm:spPr/>
      <dgm:t>
        <a:bodyPr/>
        <a:lstStyle/>
        <a:p>
          <a:endParaRPr lang="th-TH"/>
        </a:p>
      </dgm:t>
    </dgm:pt>
    <dgm:pt modelId="{81021ED9-B9F5-46DF-A8FC-F1998A8AC4A2}">
      <dgm:prSet phldrT="[Text]" custT="1"/>
      <dgm:spPr>
        <a:solidFill>
          <a:srgbClr val="C1EFCF">
            <a:alpha val="89804"/>
          </a:srgbClr>
        </a:solidFill>
      </dgm:spPr>
      <dgm:t>
        <a:bodyPr/>
        <a:lstStyle/>
        <a:p>
          <a:r>
            <a:rPr lang="en-US" sz="1600" dirty="0" smtClean="0"/>
            <a:t>15 : 11</a:t>
          </a:r>
          <a:endParaRPr lang="th-TH" sz="1600" dirty="0"/>
        </a:p>
      </dgm:t>
    </dgm:pt>
    <dgm:pt modelId="{9D9DEB00-7357-4FA3-BEF5-B2D14DCBEFCD}" type="parTrans" cxnId="{F2028A96-768F-425B-821B-32483F8324D0}">
      <dgm:prSet/>
      <dgm:spPr/>
      <dgm:t>
        <a:bodyPr/>
        <a:lstStyle/>
        <a:p>
          <a:endParaRPr lang="th-TH"/>
        </a:p>
      </dgm:t>
    </dgm:pt>
    <dgm:pt modelId="{9F031289-2E6E-4301-9496-1CCBF02E5662}" type="sibTrans" cxnId="{F2028A96-768F-425B-821B-32483F8324D0}">
      <dgm:prSet/>
      <dgm:spPr/>
      <dgm:t>
        <a:bodyPr/>
        <a:lstStyle/>
        <a:p>
          <a:endParaRPr lang="th-TH"/>
        </a:p>
      </dgm:t>
    </dgm:pt>
    <dgm:pt modelId="{489B28BD-9C9E-4A6C-9F0D-800A9C96FA60}">
      <dgm:prSet phldrT="[Text]"/>
      <dgm:spPr>
        <a:solidFill>
          <a:srgbClr val="CB27A0"/>
        </a:solidFill>
      </dgm:spPr>
      <dgm:t>
        <a:bodyPr/>
        <a:lstStyle/>
        <a:p>
          <a:r>
            <a:rPr lang="th-TH" dirty="0" smtClean="0"/>
            <a:t>จังหวัด</a:t>
          </a:r>
          <a:endParaRPr lang="th-TH" dirty="0"/>
        </a:p>
      </dgm:t>
    </dgm:pt>
    <dgm:pt modelId="{BF2F2BF1-9C07-4E45-843A-7A80A849B167}" type="parTrans" cxnId="{DCD21A45-CDEF-415C-9D0A-D87F9F310EF9}">
      <dgm:prSet/>
      <dgm:spPr/>
      <dgm:t>
        <a:bodyPr/>
        <a:lstStyle/>
        <a:p>
          <a:endParaRPr lang="th-TH"/>
        </a:p>
      </dgm:t>
    </dgm:pt>
    <dgm:pt modelId="{2A3D60C3-9258-40F3-9E26-8BC17A5C0123}" type="sibTrans" cxnId="{DCD21A45-CDEF-415C-9D0A-D87F9F310EF9}">
      <dgm:prSet/>
      <dgm:spPr/>
      <dgm:t>
        <a:bodyPr/>
        <a:lstStyle/>
        <a:p>
          <a:endParaRPr lang="th-TH"/>
        </a:p>
      </dgm:t>
    </dgm:pt>
    <dgm:pt modelId="{8E7741D2-3F80-424E-A301-A60ED149A869}">
      <dgm:prSet phldrT="[Text]" custT="1"/>
      <dgm:spPr>
        <a:solidFill>
          <a:srgbClr val="F9F6B7">
            <a:alpha val="89804"/>
          </a:srgbClr>
        </a:solidFill>
      </dgm:spPr>
      <dgm:t>
        <a:bodyPr/>
        <a:lstStyle/>
        <a:p>
          <a:r>
            <a:rPr lang="en-US" sz="1600" dirty="0" smtClean="0"/>
            <a:t>79:74</a:t>
          </a:r>
          <a:endParaRPr lang="th-TH" sz="1600" dirty="0"/>
        </a:p>
      </dgm:t>
    </dgm:pt>
    <dgm:pt modelId="{CCBAFE50-FB99-4D2A-B5B8-1C7179E92EE6}" type="parTrans" cxnId="{C25A0686-D7C8-4CAD-B76D-0F0154187B16}">
      <dgm:prSet/>
      <dgm:spPr/>
      <dgm:t>
        <a:bodyPr/>
        <a:lstStyle/>
        <a:p>
          <a:endParaRPr lang="th-TH"/>
        </a:p>
      </dgm:t>
    </dgm:pt>
    <dgm:pt modelId="{91B4428B-EC20-45BA-A366-08815755AB3B}" type="sibTrans" cxnId="{C25A0686-D7C8-4CAD-B76D-0F0154187B16}">
      <dgm:prSet/>
      <dgm:spPr/>
      <dgm:t>
        <a:bodyPr/>
        <a:lstStyle/>
        <a:p>
          <a:endParaRPr lang="th-TH"/>
        </a:p>
      </dgm:t>
    </dgm:pt>
    <dgm:pt modelId="{FE4D735A-501E-4A8A-876C-59A989AB6807}">
      <dgm:prSet phldrT="[Text]" custT="1"/>
      <dgm:spPr>
        <a:solidFill>
          <a:srgbClr val="C1EFCF">
            <a:alpha val="89804"/>
          </a:srgbClr>
        </a:solidFill>
      </dgm:spPr>
      <dgm:t>
        <a:bodyPr/>
        <a:lstStyle/>
        <a:p>
          <a:r>
            <a:rPr lang="en-US" sz="1600" dirty="0" smtClean="0"/>
            <a:t> </a:t>
          </a:r>
          <a:r>
            <a:rPr lang="th-TH" sz="1600" dirty="0" smtClean="0"/>
            <a:t>(</a:t>
          </a:r>
          <a:r>
            <a:rPr lang="en-US" sz="1600" dirty="0" smtClean="0"/>
            <a:t>73.33%</a:t>
          </a:r>
          <a:r>
            <a:rPr lang="th-TH" sz="1600" dirty="0" smtClean="0"/>
            <a:t>)</a:t>
          </a:r>
          <a:endParaRPr lang="th-TH" sz="1600" dirty="0"/>
        </a:p>
      </dgm:t>
    </dgm:pt>
    <dgm:pt modelId="{DB1BD400-DF9E-433C-9364-70A47E5E5496}" type="parTrans" cxnId="{9CCB0E83-E9AA-4A77-93D3-DDF4FD9DD9D0}">
      <dgm:prSet/>
      <dgm:spPr/>
      <dgm:t>
        <a:bodyPr/>
        <a:lstStyle/>
        <a:p>
          <a:endParaRPr lang="th-TH"/>
        </a:p>
      </dgm:t>
    </dgm:pt>
    <dgm:pt modelId="{0EC0EB38-A571-486B-A2E2-E22392180650}" type="sibTrans" cxnId="{9CCB0E83-E9AA-4A77-93D3-DDF4FD9DD9D0}">
      <dgm:prSet/>
      <dgm:spPr/>
      <dgm:t>
        <a:bodyPr/>
        <a:lstStyle/>
        <a:p>
          <a:endParaRPr lang="th-TH"/>
        </a:p>
      </dgm:t>
    </dgm:pt>
    <dgm:pt modelId="{CCF60365-8F9A-4EA3-B037-1BD84E9DE58F}">
      <dgm:prSet phldrT="[Text]" custT="1"/>
      <dgm:spPr>
        <a:solidFill>
          <a:srgbClr val="F9F6B7">
            <a:alpha val="89804"/>
          </a:srgbClr>
        </a:solidFill>
      </dgm:spPr>
      <dgm:t>
        <a:bodyPr/>
        <a:lstStyle/>
        <a:p>
          <a:r>
            <a:rPr lang="en-US" sz="1600" dirty="0" smtClean="0"/>
            <a:t>(93.67%)</a:t>
          </a:r>
          <a:endParaRPr lang="th-TH" sz="1600" dirty="0"/>
        </a:p>
      </dgm:t>
    </dgm:pt>
    <dgm:pt modelId="{EE8D0F9E-257B-4C3A-8A06-85872E5E154F}" type="parTrans" cxnId="{6A5EECF8-BF83-4113-85FD-28F28266B6BC}">
      <dgm:prSet/>
      <dgm:spPr/>
      <dgm:t>
        <a:bodyPr/>
        <a:lstStyle/>
        <a:p>
          <a:endParaRPr lang="th-TH"/>
        </a:p>
      </dgm:t>
    </dgm:pt>
    <dgm:pt modelId="{A39EAC6F-7A65-4246-A084-9B67762EFAED}" type="sibTrans" cxnId="{6A5EECF8-BF83-4113-85FD-28F28266B6BC}">
      <dgm:prSet/>
      <dgm:spPr/>
      <dgm:t>
        <a:bodyPr/>
        <a:lstStyle/>
        <a:p>
          <a:endParaRPr lang="th-TH"/>
        </a:p>
      </dgm:t>
    </dgm:pt>
    <dgm:pt modelId="{C43865C3-F74C-4140-A8C9-ADB5AC63E8CE}" type="pres">
      <dgm:prSet presAssocID="{B0C8F11F-1F03-4ABC-8776-AF984C1F5F4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F3C2571D-A9B0-4BB8-A11C-14BE7C1305FC}" type="pres">
      <dgm:prSet presAssocID="{88F84A5E-9B95-4BD0-998F-71D02FE68C3F}" presName="linNode" presStyleCnt="0"/>
      <dgm:spPr/>
    </dgm:pt>
    <dgm:pt modelId="{6AFC9862-B43F-4911-A4A7-4B6FF0941654}" type="pres">
      <dgm:prSet presAssocID="{88F84A5E-9B95-4BD0-998F-71D02FE68C3F}" presName="parentShp" presStyleLbl="node1" presStyleIdx="0" presStyleCnt="2" custLinFactNeighborX="-617" custLinFactNeighborY="-124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0D7EE4-FD19-4D05-959C-0378BEBE0211}" type="pres">
      <dgm:prSet presAssocID="{88F84A5E-9B95-4BD0-998F-71D02FE68C3F}" presName="childShp" presStyleLbl="bgAccFollowNode1" presStyleIdx="0" presStyleCnt="2" custLinFactNeighborX="4167" custLinFactNeighborY="-2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23480F9-8FFE-44F9-AA5D-2ABDEE79B431}" type="pres">
      <dgm:prSet presAssocID="{01FEFE8C-0F1D-4FD9-9CC0-11BB210234DB}" presName="spacing" presStyleCnt="0"/>
      <dgm:spPr/>
    </dgm:pt>
    <dgm:pt modelId="{19C0C525-9088-4BED-99EA-18B5C8240094}" type="pres">
      <dgm:prSet presAssocID="{489B28BD-9C9E-4A6C-9F0D-800A9C96FA60}" presName="linNode" presStyleCnt="0"/>
      <dgm:spPr/>
    </dgm:pt>
    <dgm:pt modelId="{F80324E6-6EF7-4550-AD95-7081E4BFB172}" type="pres">
      <dgm:prSet presAssocID="{489B28BD-9C9E-4A6C-9F0D-800A9C96FA60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32328E0-721E-4BCB-A0BB-CC6258F7927D}" type="pres">
      <dgm:prSet presAssocID="{489B28BD-9C9E-4A6C-9F0D-800A9C96FA60}" presName="childShp" presStyleLbl="bgAccFollowNode1" presStyleIdx="1" presStyleCnt="2" custLinFactNeighborX="4167" custLinFactNeighborY="-43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CD21A45-CDEF-415C-9D0A-D87F9F310EF9}" srcId="{B0C8F11F-1F03-4ABC-8776-AF984C1F5F47}" destId="{489B28BD-9C9E-4A6C-9F0D-800A9C96FA60}" srcOrd="1" destOrd="0" parTransId="{BF2F2BF1-9C07-4E45-843A-7A80A849B167}" sibTransId="{2A3D60C3-9258-40F3-9E26-8BC17A5C0123}"/>
    <dgm:cxn modelId="{C25A0686-D7C8-4CAD-B76D-0F0154187B16}" srcId="{489B28BD-9C9E-4A6C-9F0D-800A9C96FA60}" destId="{8E7741D2-3F80-424E-A301-A60ED149A869}" srcOrd="0" destOrd="0" parTransId="{CCBAFE50-FB99-4D2A-B5B8-1C7179E92EE6}" sibTransId="{91B4428B-EC20-45BA-A366-08815755AB3B}"/>
    <dgm:cxn modelId="{F2028A96-768F-425B-821B-32483F8324D0}" srcId="{88F84A5E-9B95-4BD0-998F-71D02FE68C3F}" destId="{81021ED9-B9F5-46DF-A8FC-F1998A8AC4A2}" srcOrd="0" destOrd="0" parTransId="{9D9DEB00-7357-4FA3-BEF5-B2D14DCBEFCD}" sibTransId="{9F031289-2E6E-4301-9496-1CCBF02E5662}"/>
    <dgm:cxn modelId="{0029EBE6-356A-4D15-A01C-ACB919CB3BCF}" type="presOf" srcId="{CCF60365-8F9A-4EA3-B037-1BD84E9DE58F}" destId="{032328E0-721E-4BCB-A0BB-CC6258F7927D}" srcOrd="0" destOrd="1" presId="urn:microsoft.com/office/officeart/2005/8/layout/vList6"/>
    <dgm:cxn modelId="{9CCB0E83-E9AA-4A77-93D3-DDF4FD9DD9D0}" srcId="{88F84A5E-9B95-4BD0-998F-71D02FE68C3F}" destId="{FE4D735A-501E-4A8A-876C-59A989AB6807}" srcOrd="1" destOrd="0" parTransId="{DB1BD400-DF9E-433C-9364-70A47E5E5496}" sibTransId="{0EC0EB38-A571-486B-A2E2-E22392180650}"/>
    <dgm:cxn modelId="{C7325753-26EB-455D-BDDD-D63D5243A971}" type="presOf" srcId="{B0C8F11F-1F03-4ABC-8776-AF984C1F5F47}" destId="{C43865C3-F74C-4140-A8C9-ADB5AC63E8CE}" srcOrd="0" destOrd="0" presId="urn:microsoft.com/office/officeart/2005/8/layout/vList6"/>
    <dgm:cxn modelId="{247B2293-4DA1-477F-ABC0-1B06DE68A63C}" srcId="{B0C8F11F-1F03-4ABC-8776-AF984C1F5F47}" destId="{88F84A5E-9B95-4BD0-998F-71D02FE68C3F}" srcOrd="0" destOrd="0" parTransId="{BBB0E40B-D68A-4CEA-834A-FAFCFEF8C6C4}" sibTransId="{01FEFE8C-0F1D-4FD9-9CC0-11BB210234DB}"/>
    <dgm:cxn modelId="{A003769B-42BD-4346-9BF9-F3B0E28FB8D8}" type="presOf" srcId="{8E7741D2-3F80-424E-A301-A60ED149A869}" destId="{032328E0-721E-4BCB-A0BB-CC6258F7927D}" srcOrd="0" destOrd="0" presId="urn:microsoft.com/office/officeart/2005/8/layout/vList6"/>
    <dgm:cxn modelId="{2AD85615-46AC-47BD-B7C8-5C8686E049B0}" type="presOf" srcId="{88F84A5E-9B95-4BD0-998F-71D02FE68C3F}" destId="{6AFC9862-B43F-4911-A4A7-4B6FF0941654}" srcOrd="0" destOrd="0" presId="urn:microsoft.com/office/officeart/2005/8/layout/vList6"/>
    <dgm:cxn modelId="{6A5EECF8-BF83-4113-85FD-28F28266B6BC}" srcId="{489B28BD-9C9E-4A6C-9F0D-800A9C96FA60}" destId="{CCF60365-8F9A-4EA3-B037-1BD84E9DE58F}" srcOrd="1" destOrd="0" parTransId="{EE8D0F9E-257B-4C3A-8A06-85872E5E154F}" sibTransId="{A39EAC6F-7A65-4246-A084-9B67762EFAED}"/>
    <dgm:cxn modelId="{7ADC3BCE-054A-41D0-B968-75AB38DEFCE2}" type="presOf" srcId="{81021ED9-B9F5-46DF-A8FC-F1998A8AC4A2}" destId="{E70D7EE4-FD19-4D05-959C-0378BEBE0211}" srcOrd="0" destOrd="0" presId="urn:microsoft.com/office/officeart/2005/8/layout/vList6"/>
    <dgm:cxn modelId="{CB89C604-4527-47ED-AFBD-9F0A44A0631A}" type="presOf" srcId="{FE4D735A-501E-4A8A-876C-59A989AB6807}" destId="{E70D7EE4-FD19-4D05-959C-0378BEBE0211}" srcOrd="0" destOrd="1" presId="urn:microsoft.com/office/officeart/2005/8/layout/vList6"/>
    <dgm:cxn modelId="{5E431635-01FA-4C0D-8CB7-B61F87E88AEB}" type="presOf" srcId="{489B28BD-9C9E-4A6C-9F0D-800A9C96FA60}" destId="{F80324E6-6EF7-4550-AD95-7081E4BFB172}" srcOrd="0" destOrd="0" presId="urn:microsoft.com/office/officeart/2005/8/layout/vList6"/>
    <dgm:cxn modelId="{79221700-D6E3-4B21-A980-85A838BEBBB8}" type="presParOf" srcId="{C43865C3-F74C-4140-A8C9-ADB5AC63E8CE}" destId="{F3C2571D-A9B0-4BB8-A11C-14BE7C1305FC}" srcOrd="0" destOrd="0" presId="urn:microsoft.com/office/officeart/2005/8/layout/vList6"/>
    <dgm:cxn modelId="{1A9E5FA6-5C5F-4956-B358-E56361BA3250}" type="presParOf" srcId="{F3C2571D-A9B0-4BB8-A11C-14BE7C1305FC}" destId="{6AFC9862-B43F-4911-A4A7-4B6FF0941654}" srcOrd="0" destOrd="0" presId="urn:microsoft.com/office/officeart/2005/8/layout/vList6"/>
    <dgm:cxn modelId="{CDA2F457-9F48-4497-953D-577CA8FD82A4}" type="presParOf" srcId="{F3C2571D-A9B0-4BB8-A11C-14BE7C1305FC}" destId="{E70D7EE4-FD19-4D05-959C-0378BEBE0211}" srcOrd="1" destOrd="0" presId="urn:microsoft.com/office/officeart/2005/8/layout/vList6"/>
    <dgm:cxn modelId="{BE3E74E3-48A6-4013-A65E-3711E187FD38}" type="presParOf" srcId="{C43865C3-F74C-4140-A8C9-ADB5AC63E8CE}" destId="{A23480F9-8FFE-44F9-AA5D-2ABDEE79B431}" srcOrd="1" destOrd="0" presId="urn:microsoft.com/office/officeart/2005/8/layout/vList6"/>
    <dgm:cxn modelId="{1BDD601E-1196-4822-82AD-3DD02F897070}" type="presParOf" srcId="{C43865C3-F74C-4140-A8C9-ADB5AC63E8CE}" destId="{19C0C525-9088-4BED-99EA-18B5C8240094}" srcOrd="2" destOrd="0" presId="urn:microsoft.com/office/officeart/2005/8/layout/vList6"/>
    <dgm:cxn modelId="{4DADA3FC-0A5A-4BB3-B2DC-33C0078AB2DE}" type="presParOf" srcId="{19C0C525-9088-4BED-99EA-18B5C8240094}" destId="{F80324E6-6EF7-4550-AD95-7081E4BFB172}" srcOrd="0" destOrd="0" presId="urn:microsoft.com/office/officeart/2005/8/layout/vList6"/>
    <dgm:cxn modelId="{D2DEEEA2-9C2C-4A52-ABF2-D87BD212E7BE}" type="presParOf" srcId="{19C0C525-9088-4BED-99EA-18B5C8240094}" destId="{032328E0-721E-4BCB-A0BB-CC6258F7927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0C8F11F-1F03-4ABC-8776-AF984C1F5F47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489B28BD-9C9E-4A6C-9F0D-800A9C96FA60}">
      <dgm:prSet phldrT="[Text]"/>
      <dgm:spPr>
        <a:solidFill>
          <a:srgbClr val="FF9900"/>
        </a:solidFill>
      </dgm:spPr>
      <dgm:t>
        <a:bodyPr/>
        <a:lstStyle/>
        <a:p>
          <a:r>
            <a:rPr lang="th-TH" b="1" dirty="0" smtClean="0"/>
            <a:t>จังหวัด</a:t>
          </a:r>
          <a:endParaRPr lang="th-TH" b="1" dirty="0"/>
        </a:p>
      </dgm:t>
    </dgm:pt>
    <dgm:pt modelId="{BF2F2BF1-9C07-4E45-843A-7A80A849B167}" type="parTrans" cxnId="{DCD21A45-CDEF-415C-9D0A-D87F9F310EF9}">
      <dgm:prSet/>
      <dgm:spPr/>
      <dgm:t>
        <a:bodyPr/>
        <a:lstStyle/>
        <a:p>
          <a:endParaRPr lang="th-TH"/>
        </a:p>
      </dgm:t>
    </dgm:pt>
    <dgm:pt modelId="{2A3D60C3-9258-40F3-9E26-8BC17A5C0123}" type="sibTrans" cxnId="{DCD21A45-CDEF-415C-9D0A-D87F9F310EF9}">
      <dgm:prSet/>
      <dgm:spPr/>
      <dgm:t>
        <a:bodyPr/>
        <a:lstStyle/>
        <a:p>
          <a:endParaRPr lang="th-TH"/>
        </a:p>
      </dgm:t>
    </dgm:pt>
    <dgm:pt modelId="{8E7741D2-3F80-424E-A301-A60ED149A869}">
      <dgm:prSet phldrT="[Text]" custT="1"/>
      <dgm:spPr>
        <a:solidFill>
          <a:srgbClr val="B3C9D1">
            <a:alpha val="89804"/>
          </a:srgbClr>
        </a:solidFill>
      </dgm:spPr>
      <dgm:t>
        <a:bodyPr/>
        <a:lstStyle/>
        <a:p>
          <a:r>
            <a:rPr lang="en-US" sz="1600" dirty="0" smtClean="0"/>
            <a:t>79:54 (68.35%)</a:t>
          </a:r>
          <a:endParaRPr lang="th-TH" sz="1600" dirty="0"/>
        </a:p>
      </dgm:t>
    </dgm:pt>
    <dgm:pt modelId="{CCBAFE50-FB99-4D2A-B5B8-1C7179E92EE6}" type="parTrans" cxnId="{C25A0686-D7C8-4CAD-B76D-0F0154187B16}">
      <dgm:prSet/>
      <dgm:spPr/>
      <dgm:t>
        <a:bodyPr/>
        <a:lstStyle/>
        <a:p>
          <a:endParaRPr lang="th-TH"/>
        </a:p>
      </dgm:t>
    </dgm:pt>
    <dgm:pt modelId="{91B4428B-EC20-45BA-A366-08815755AB3B}" type="sibTrans" cxnId="{C25A0686-D7C8-4CAD-B76D-0F0154187B16}">
      <dgm:prSet/>
      <dgm:spPr/>
      <dgm:t>
        <a:bodyPr/>
        <a:lstStyle/>
        <a:p>
          <a:endParaRPr lang="th-TH"/>
        </a:p>
      </dgm:t>
    </dgm:pt>
    <dgm:pt modelId="{C43865C3-F74C-4140-A8C9-ADB5AC63E8CE}" type="pres">
      <dgm:prSet presAssocID="{B0C8F11F-1F03-4ABC-8776-AF984C1F5F4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19C0C525-9088-4BED-99EA-18B5C8240094}" type="pres">
      <dgm:prSet presAssocID="{489B28BD-9C9E-4A6C-9F0D-800A9C96FA60}" presName="linNode" presStyleCnt="0"/>
      <dgm:spPr/>
    </dgm:pt>
    <dgm:pt modelId="{F80324E6-6EF7-4550-AD95-7081E4BFB172}" type="pres">
      <dgm:prSet presAssocID="{489B28BD-9C9E-4A6C-9F0D-800A9C96FA60}" presName="parentShp" presStyleLbl="node1" presStyleIdx="0" presStyleCnt="1" custLinFactNeighborX="-1847" custLinFactNeighborY="-9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32328E0-721E-4BCB-A0BB-CC6258F7927D}" type="pres">
      <dgm:prSet presAssocID="{489B28BD-9C9E-4A6C-9F0D-800A9C96FA60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25A0686-D7C8-4CAD-B76D-0F0154187B16}" srcId="{489B28BD-9C9E-4A6C-9F0D-800A9C96FA60}" destId="{8E7741D2-3F80-424E-A301-A60ED149A869}" srcOrd="0" destOrd="0" parTransId="{CCBAFE50-FB99-4D2A-B5B8-1C7179E92EE6}" sibTransId="{91B4428B-EC20-45BA-A366-08815755AB3B}"/>
    <dgm:cxn modelId="{3E97BBDA-B172-4DC3-BB16-A44BFCDEDA3C}" type="presOf" srcId="{8E7741D2-3F80-424E-A301-A60ED149A869}" destId="{032328E0-721E-4BCB-A0BB-CC6258F7927D}" srcOrd="0" destOrd="0" presId="urn:microsoft.com/office/officeart/2005/8/layout/vList6"/>
    <dgm:cxn modelId="{DCD21A45-CDEF-415C-9D0A-D87F9F310EF9}" srcId="{B0C8F11F-1F03-4ABC-8776-AF984C1F5F47}" destId="{489B28BD-9C9E-4A6C-9F0D-800A9C96FA60}" srcOrd="0" destOrd="0" parTransId="{BF2F2BF1-9C07-4E45-843A-7A80A849B167}" sibTransId="{2A3D60C3-9258-40F3-9E26-8BC17A5C0123}"/>
    <dgm:cxn modelId="{D7957D7C-54FD-4519-BACA-3AE3E993932F}" type="presOf" srcId="{489B28BD-9C9E-4A6C-9F0D-800A9C96FA60}" destId="{F80324E6-6EF7-4550-AD95-7081E4BFB172}" srcOrd="0" destOrd="0" presId="urn:microsoft.com/office/officeart/2005/8/layout/vList6"/>
    <dgm:cxn modelId="{DEC9F010-F8BF-4631-8995-4002899360FA}" type="presOf" srcId="{B0C8F11F-1F03-4ABC-8776-AF984C1F5F47}" destId="{C43865C3-F74C-4140-A8C9-ADB5AC63E8CE}" srcOrd="0" destOrd="0" presId="urn:microsoft.com/office/officeart/2005/8/layout/vList6"/>
    <dgm:cxn modelId="{FD6761DC-3D66-4B1D-BB04-33A3D55C5802}" type="presParOf" srcId="{C43865C3-F74C-4140-A8C9-ADB5AC63E8CE}" destId="{19C0C525-9088-4BED-99EA-18B5C8240094}" srcOrd="0" destOrd="0" presId="urn:microsoft.com/office/officeart/2005/8/layout/vList6"/>
    <dgm:cxn modelId="{E5198661-6119-46C2-BD67-4028E855D6E7}" type="presParOf" srcId="{19C0C525-9088-4BED-99EA-18B5C8240094}" destId="{F80324E6-6EF7-4550-AD95-7081E4BFB172}" srcOrd="0" destOrd="0" presId="urn:microsoft.com/office/officeart/2005/8/layout/vList6"/>
    <dgm:cxn modelId="{169B9070-DD2E-415B-82C7-BAA35BD42812}" type="presParOf" srcId="{19C0C525-9088-4BED-99EA-18B5C8240094}" destId="{032328E0-721E-4BCB-A0BB-CC6258F7927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0C8F11F-1F03-4ABC-8776-AF984C1F5F47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489B28BD-9C9E-4A6C-9F0D-800A9C96FA60}">
      <dgm:prSet phldrT="[Text]"/>
      <dgm:spPr>
        <a:solidFill>
          <a:srgbClr val="7030A0"/>
        </a:solidFill>
      </dgm:spPr>
      <dgm:t>
        <a:bodyPr/>
        <a:lstStyle/>
        <a:p>
          <a:r>
            <a:rPr lang="th-TH" b="1" dirty="0" smtClean="0"/>
            <a:t>จังหวัด</a:t>
          </a:r>
          <a:endParaRPr lang="th-TH" b="1" dirty="0"/>
        </a:p>
      </dgm:t>
    </dgm:pt>
    <dgm:pt modelId="{BF2F2BF1-9C07-4E45-843A-7A80A849B167}" type="parTrans" cxnId="{DCD21A45-CDEF-415C-9D0A-D87F9F310EF9}">
      <dgm:prSet/>
      <dgm:spPr/>
      <dgm:t>
        <a:bodyPr/>
        <a:lstStyle/>
        <a:p>
          <a:endParaRPr lang="th-TH"/>
        </a:p>
      </dgm:t>
    </dgm:pt>
    <dgm:pt modelId="{2A3D60C3-9258-40F3-9E26-8BC17A5C0123}" type="sibTrans" cxnId="{DCD21A45-CDEF-415C-9D0A-D87F9F310EF9}">
      <dgm:prSet/>
      <dgm:spPr/>
      <dgm:t>
        <a:bodyPr/>
        <a:lstStyle/>
        <a:p>
          <a:endParaRPr lang="th-TH"/>
        </a:p>
      </dgm:t>
    </dgm:pt>
    <dgm:pt modelId="{8E7741D2-3F80-424E-A301-A60ED149A869}">
      <dgm:prSet phldrT="[Text]"/>
      <dgm:spPr>
        <a:solidFill>
          <a:schemeClr val="tx2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 smtClean="0"/>
            <a:t>27:22</a:t>
          </a:r>
          <a:endParaRPr lang="th-TH" dirty="0"/>
        </a:p>
      </dgm:t>
    </dgm:pt>
    <dgm:pt modelId="{CCBAFE50-FB99-4D2A-B5B8-1C7179E92EE6}" type="parTrans" cxnId="{C25A0686-D7C8-4CAD-B76D-0F0154187B16}">
      <dgm:prSet/>
      <dgm:spPr/>
      <dgm:t>
        <a:bodyPr/>
        <a:lstStyle/>
        <a:p>
          <a:endParaRPr lang="th-TH"/>
        </a:p>
      </dgm:t>
    </dgm:pt>
    <dgm:pt modelId="{91B4428B-EC20-45BA-A366-08815755AB3B}" type="sibTrans" cxnId="{C25A0686-D7C8-4CAD-B76D-0F0154187B16}">
      <dgm:prSet/>
      <dgm:spPr/>
      <dgm:t>
        <a:bodyPr/>
        <a:lstStyle/>
        <a:p>
          <a:endParaRPr lang="th-TH"/>
        </a:p>
      </dgm:t>
    </dgm:pt>
    <dgm:pt modelId="{8BFAAC50-4DC7-4FC7-A705-C03DDA55A93D}">
      <dgm:prSet phldrT="[Text]"/>
      <dgm:spPr>
        <a:solidFill>
          <a:schemeClr val="tx2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 smtClean="0"/>
            <a:t>(81.48%)</a:t>
          </a:r>
          <a:endParaRPr lang="th-TH" dirty="0"/>
        </a:p>
      </dgm:t>
    </dgm:pt>
    <dgm:pt modelId="{AA38181E-9BEB-4CC2-B055-5073BAC48426}" type="parTrans" cxnId="{8E5F6A1B-F523-41A6-BE05-FEA2FD76FE10}">
      <dgm:prSet/>
      <dgm:spPr/>
      <dgm:t>
        <a:bodyPr/>
        <a:lstStyle/>
        <a:p>
          <a:endParaRPr lang="th-TH"/>
        </a:p>
      </dgm:t>
    </dgm:pt>
    <dgm:pt modelId="{7126AFBA-2971-4813-B03D-EDE4075A7128}" type="sibTrans" cxnId="{8E5F6A1B-F523-41A6-BE05-FEA2FD76FE10}">
      <dgm:prSet/>
      <dgm:spPr/>
      <dgm:t>
        <a:bodyPr/>
        <a:lstStyle/>
        <a:p>
          <a:endParaRPr lang="th-TH"/>
        </a:p>
      </dgm:t>
    </dgm:pt>
    <dgm:pt modelId="{C43865C3-F74C-4140-A8C9-ADB5AC63E8CE}" type="pres">
      <dgm:prSet presAssocID="{B0C8F11F-1F03-4ABC-8776-AF984C1F5F4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19C0C525-9088-4BED-99EA-18B5C8240094}" type="pres">
      <dgm:prSet presAssocID="{489B28BD-9C9E-4A6C-9F0D-800A9C96FA60}" presName="linNode" presStyleCnt="0"/>
      <dgm:spPr/>
    </dgm:pt>
    <dgm:pt modelId="{F80324E6-6EF7-4550-AD95-7081E4BFB172}" type="pres">
      <dgm:prSet presAssocID="{489B28BD-9C9E-4A6C-9F0D-800A9C96FA60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32328E0-721E-4BCB-A0BB-CC6258F7927D}" type="pres">
      <dgm:prSet presAssocID="{489B28BD-9C9E-4A6C-9F0D-800A9C96FA60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25A0686-D7C8-4CAD-B76D-0F0154187B16}" srcId="{489B28BD-9C9E-4A6C-9F0D-800A9C96FA60}" destId="{8E7741D2-3F80-424E-A301-A60ED149A869}" srcOrd="0" destOrd="0" parTransId="{CCBAFE50-FB99-4D2A-B5B8-1C7179E92EE6}" sibTransId="{91B4428B-EC20-45BA-A366-08815755AB3B}"/>
    <dgm:cxn modelId="{A8E6BBAC-DF59-4CFF-B135-94236AEB8232}" type="presOf" srcId="{8E7741D2-3F80-424E-A301-A60ED149A869}" destId="{032328E0-721E-4BCB-A0BB-CC6258F7927D}" srcOrd="0" destOrd="0" presId="urn:microsoft.com/office/officeart/2005/8/layout/vList6"/>
    <dgm:cxn modelId="{DCD21A45-CDEF-415C-9D0A-D87F9F310EF9}" srcId="{B0C8F11F-1F03-4ABC-8776-AF984C1F5F47}" destId="{489B28BD-9C9E-4A6C-9F0D-800A9C96FA60}" srcOrd="0" destOrd="0" parTransId="{BF2F2BF1-9C07-4E45-843A-7A80A849B167}" sibTransId="{2A3D60C3-9258-40F3-9E26-8BC17A5C0123}"/>
    <dgm:cxn modelId="{7778F16B-0AA0-4EFE-89B5-62D66CBF763F}" type="presOf" srcId="{B0C8F11F-1F03-4ABC-8776-AF984C1F5F47}" destId="{C43865C3-F74C-4140-A8C9-ADB5AC63E8CE}" srcOrd="0" destOrd="0" presId="urn:microsoft.com/office/officeart/2005/8/layout/vList6"/>
    <dgm:cxn modelId="{2208A82B-CDEF-4051-9A69-92FE986D4F15}" type="presOf" srcId="{8BFAAC50-4DC7-4FC7-A705-C03DDA55A93D}" destId="{032328E0-721E-4BCB-A0BB-CC6258F7927D}" srcOrd="0" destOrd="1" presId="urn:microsoft.com/office/officeart/2005/8/layout/vList6"/>
    <dgm:cxn modelId="{1160D5CB-01B7-4041-8D1F-65EF00A3F6AD}" type="presOf" srcId="{489B28BD-9C9E-4A6C-9F0D-800A9C96FA60}" destId="{F80324E6-6EF7-4550-AD95-7081E4BFB172}" srcOrd="0" destOrd="0" presId="urn:microsoft.com/office/officeart/2005/8/layout/vList6"/>
    <dgm:cxn modelId="{8E5F6A1B-F523-41A6-BE05-FEA2FD76FE10}" srcId="{489B28BD-9C9E-4A6C-9F0D-800A9C96FA60}" destId="{8BFAAC50-4DC7-4FC7-A705-C03DDA55A93D}" srcOrd="1" destOrd="0" parTransId="{AA38181E-9BEB-4CC2-B055-5073BAC48426}" sibTransId="{7126AFBA-2971-4813-B03D-EDE4075A7128}"/>
    <dgm:cxn modelId="{8F02B0F9-98D7-42B1-962E-6E78C4A83E8F}" type="presParOf" srcId="{C43865C3-F74C-4140-A8C9-ADB5AC63E8CE}" destId="{19C0C525-9088-4BED-99EA-18B5C8240094}" srcOrd="0" destOrd="0" presId="urn:microsoft.com/office/officeart/2005/8/layout/vList6"/>
    <dgm:cxn modelId="{FF0C5251-A068-4793-AA9B-F694C9BFF319}" type="presParOf" srcId="{19C0C525-9088-4BED-99EA-18B5C8240094}" destId="{F80324E6-6EF7-4550-AD95-7081E4BFB172}" srcOrd="0" destOrd="0" presId="urn:microsoft.com/office/officeart/2005/8/layout/vList6"/>
    <dgm:cxn modelId="{97C92E75-2695-4EDD-909C-0FFADA853FFB}" type="presParOf" srcId="{19C0C525-9088-4BED-99EA-18B5C8240094}" destId="{032328E0-721E-4BCB-A0BB-CC6258F7927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AF0A962-FC83-4021-9536-984021D973ED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D79850AD-E605-4241-A2E5-794CCCBE6BB1}">
      <dgm:prSet phldrT="[Text]" custT="1"/>
      <dgm:spPr/>
      <dgm:t>
        <a:bodyPr/>
        <a:lstStyle/>
        <a:p>
          <a:r>
            <a:rPr lang="th-TH" sz="1800" b="1" dirty="0" smtClean="0"/>
            <a:t>เจ้าหน้าที่</a:t>
          </a:r>
          <a:endParaRPr lang="th-TH" sz="1800" b="1" dirty="0"/>
        </a:p>
      </dgm:t>
    </dgm:pt>
    <dgm:pt modelId="{4394B332-D1F9-4551-B127-4159EB89CFA1}" type="parTrans" cxnId="{E009EE70-0780-42E7-88D8-7B0972058EA5}">
      <dgm:prSet/>
      <dgm:spPr/>
      <dgm:t>
        <a:bodyPr/>
        <a:lstStyle/>
        <a:p>
          <a:endParaRPr lang="th-TH" sz="1800" b="1"/>
        </a:p>
      </dgm:t>
    </dgm:pt>
    <dgm:pt modelId="{BB37C06E-1D0E-486F-9284-4BAED1D9D837}" type="sibTrans" cxnId="{E009EE70-0780-42E7-88D8-7B0972058EA5}">
      <dgm:prSet/>
      <dgm:spPr/>
      <dgm:t>
        <a:bodyPr/>
        <a:lstStyle/>
        <a:p>
          <a:endParaRPr lang="th-TH" sz="1800" b="1"/>
        </a:p>
      </dgm:t>
    </dgm:pt>
    <dgm:pt modelId="{6CF14129-5EC9-48A1-8298-9605B802393D}">
      <dgm:prSet phldrT="[Text]" custT="1"/>
      <dgm:spPr/>
      <dgm:t>
        <a:bodyPr/>
        <a:lstStyle/>
        <a:p>
          <a:r>
            <a:rPr lang="th-TH" sz="1800" b="1" dirty="0" smtClean="0"/>
            <a:t>ไม่เพียงพอต่อ      ปริมาณคดี</a:t>
          </a:r>
          <a:endParaRPr lang="th-TH" sz="1800" b="1" dirty="0"/>
        </a:p>
      </dgm:t>
    </dgm:pt>
    <dgm:pt modelId="{51DF6589-5DA0-4CB1-A289-9F9867AA8BF1}" type="parTrans" cxnId="{78ED50F3-D832-400A-B92A-82192B8CF78E}">
      <dgm:prSet/>
      <dgm:spPr/>
      <dgm:t>
        <a:bodyPr/>
        <a:lstStyle/>
        <a:p>
          <a:endParaRPr lang="th-TH" sz="1800" b="1"/>
        </a:p>
      </dgm:t>
    </dgm:pt>
    <dgm:pt modelId="{99FA21B0-8A8E-4200-B5AB-71130FA651D7}" type="sibTrans" cxnId="{78ED50F3-D832-400A-B92A-82192B8CF78E}">
      <dgm:prSet/>
      <dgm:spPr/>
      <dgm:t>
        <a:bodyPr/>
        <a:lstStyle/>
        <a:p>
          <a:endParaRPr lang="th-TH" sz="1800" b="1"/>
        </a:p>
      </dgm:t>
    </dgm:pt>
    <dgm:pt modelId="{1C4BD15B-E002-4178-BC21-25148F1C4332}">
      <dgm:prSet phldrT="[Text]" custT="1"/>
      <dgm:spPr/>
      <dgm:t>
        <a:bodyPr/>
        <a:lstStyle/>
        <a:p>
          <a:r>
            <a:rPr lang="th-TH" sz="1800" b="1" dirty="0" smtClean="0"/>
            <a:t>ปฏิบัติงาน          ไม่ต่อเนื่อง </a:t>
          </a:r>
          <a:endParaRPr lang="th-TH" sz="1800" b="1" dirty="0"/>
        </a:p>
      </dgm:t>
    </dgm:pt>
    <dgm:pt modelId="{3D89AD9B-3E79-4D14-988A-A63E755072B3}" type="parTrans" cxnId="{0254D510-BCD8-4485-A3AD-D4CBC6E49198}">
      <dgm:prSet/>
      <dgm:spPr/>
      <dgm:t>
        <a:bodyPr/>
        <a:lstStyle/>
        <a:p>
          <a:endParaRPr lang="th-TH" sz="1800" b="1"/>
        </a:p>
      </dgm:t>
    </dgm:pt>
    <dgm:pt modelId="{A15D951B-17E6-4E23-A01B-20E5F09C2A0A}" type="sibTrans" cxnId="{0254D510-BCD8-4485-A3AD-D4CBC6E49198}">
      <dgm:prSet/>
      <dgm:spPr/>
      <dgm:t>
        <a:bodyPr/>
        <a:lstStyle/>
        <a:p>
          <a:endParaRPr lang="th-TH" sz="1800" b="1"/>
        </a:p>
      </dgm:t>
    </dgm:pt>
    <dgm:pt modelId="{F9339219-FB05-46C7-90E7-B12B2FA5A220}">
      <dgm:prSet phldrT="[Text]" custT="1"/>
      <dgm:spPr/>
      <dgm:t>
        <a:bodyPr/>
        <a:lstStyle/>
        <a:p>
          <a:r>
            <a:rPr lang="th-TH" sz="1800" b="1" dirty="0" smtClean="0"/>
            <a:t>ระบบงาน</a:t>
          </a:r>
          <a:endParaRPr lang="th-TH" sz="1800" b="1" dirty="0"/>
        </a:p>
      </dgm:t>
    </dgm:pt>
    <dgm:pt modelId="{86C99255-7481-4CC0-B777-E1CBF574F993}" type="parTrans" cxnId="{66D40DB0-4A0E-41FD-8ED8-8EA9B86B96F5}">
      <dgm:prSet/>
      <dgm:spPr/>
      <dgm:t>
        <a:bodyPr/>
        <a:lstStyle/>
        <a:p>
          <a:endParaRPr lang="th-TH" sz="1800" b="1"/>
        </a:p>
      </dgm:t>
    </dgm:pt>
    <dgm:pt modelId="{5D069D6E-D507-47DC-ABB5-82BE28A28159}" type="sibTrans" cxnId="{66D40DB0-4A0E-41FD-8ED8-8EA9B86B96F5}">
      <dgm:prSet/>
      <dgm:spPr/>
      <dgm:t>
        <a:bodyPr/>
        <a:lstStyle/>
        <a:p>
          <a:endParaRPr lang="th-TH" sz="1800" b="1"/>
        </a:p>
      </dgm:t>
    </dgm:pt>
    <dgm:pt modelId="{BE430A85-7716-47D6-A9C5-D37A44C5C34C}">
      <dgm:prSet phldrT="[Text]" custT="1"/>
      <dgm:spPr/>
      <dgm:t>
        <a:bodyPr/>
        <a:lstStyle/>
        <a:p>
          <a:r>
            <a:rPr lang="th-TH" sz="1800" b="1" dirty="0" smtClean="0"/>
            <a:t>ไม่สามารถออกใบเสร็จ  ในวันที่        รับชำระหนี้</a:t>
          </a:r>
          <a:endParaRPr lang="th-TH" sz="1800" b="1" dirty="0"/>
        </a:p>
      </dgm:t>
    </dgm:pt>
    <dgm:pt modelId="{6381EA56-1194-4488-972C-76A31DE7AC46}" type="parTrans" cxnId="{52302599-E355-4D2F-AEB6-C65790958F53}">
      <dgm:prSet/>
      <dgm:spPr/>
      <dgm:t>
        <a:bodyPr/>
        <a:lstStyle/>
        <a:p>
          <a:endParaRPr lang="th-TH" sz="1800" b="1"/>
        </a:p>
      </dgm:t>
    </dgm:pt>
    <dgm:pt modelId="{C6CB7E0A-6FAE-4289-AE9C-D9493E04F838}" type="sibTrans" cxnId="{52302599-E355-4D2F-AEB6-C65790958F53}">
      <dgm:prSet/>
      <dgm:spPr/>
      <dgm:t>
        <a:bodyPr/>
        <a:lstStyle/>
        <a:p>
          <a:endParaRPr lang="th-TH" sz="1800" b="1"/>
        </a:p>
      </dgm:t>
    </dgm:pt>
    <dgm:pt modelId="{D0994963-076C-4F2B-B3D1-B3E3B93F9F1E}">
      <dgm:prSet phldrT="[Text]" custT="1"/>
      <dgm:spPr/>
      <dgm:t>
        <a:bodyPr/>
        <a:lstStyle/>
        <a:p>
          <a:r>
            <a:rPr lang="th-TH" sz="1800" b="1" dirty="0" smtClean="0"/>
            <a:t>ขาดความสม่ำเสมอ   ในการติดตามหนี้</a:t>
          </a:r>
          <a:endParaRPr lang="th-TH" sz="1800" b="1" dirty="0"/>
        </a:p>
      </dgm:t>
    </dgm:pt>
    <dgm:pt modelId="{F5D2EA80-B24C-4672-97F6-16ED241429D5}" type="parTrans" cxnId="{D98D2FB9-5305-4EFF-8D75-D9BD1E9CA52A}">
      <dgm:prSet/>
      <dgm:spPr/>
      <dgm:t>
        <a:bodyPr/>
        <a:lstStyle/>
        <a:p>
          <a:endParaRPr lang="th-TH" sz="1800" b="1"/>
        </a:p>
      </dgm:t>
    </dgm:pt>
    <dgm:pt modelId="{4AB16C79-BD99-4A44-BB0F-A25334380F00}" type="sibTrans" cxnId="{D98D2FB9-5305-4EFF-8D75-D9BD1E9CA52A}">
      <dgm:prSet/>
      <dgm:spPr/>
      <dgm:t>
        <a:bodyPr/>
        <a:lstStyle/>
        <a:p>
          <a:endParaRPr lang="th-TH" sz="1800" b="1"/>
        </a:p>
      </dgm:t>
    </dgm:pt>
    <dgm:pt modelId="{DBB65759-35C8-41FF-A5EB-620A9287DDA4}">
      <dgm:prSet phldrT="[Text]" custT="1"/>
      <dgm:spPr/>
      <dgm:t>
        <a:bodyPr/>
        <a:lstStyle/>
        <a:p>
          <a:r>
            <a:rPr lang="th-TH" sz="1800" b="1" dirty="0" smtClean="0"/>
            <a:t>ไม่รายงานผล          การติดตามหนี้</a:t>
          </a:r>
          <a:endParaRPr lang="th-TH" sz="1800" b="1" dirty="0"/>
        </a:p>
      </dgm:t>
    </dgm:pt>
    <dgm:pt modelId="{12F9DA73-73D4-45E8-924D-E4D04F1A2D08}" type="parTrans" cxnId="{65612252-2D45-42BF-BB22-063B07BF3E92}">
      <dgm:prSet/>
      <dgm:spPr/>
      <dgm:t>
        <a:bodyPr/>
        <a:lstStyle/>
        <a:p>
          <a:endParaRPr lang="th-TH" sz="1800" b="1"/>
        </a:p>
      </dgm:t>
    </dgm:pt>
    <dgm:pt modelId="{8CD167F2-2D49-4AE1-9D6A-7144FC724A7B}" type="sibTrans" cxnId="{65612252-2D45-42BF-BB22-063B07BF3E92}">
      <dgm:prSet/>
      <dgm:spPr/>
      <dgm:t>
        <a:bodyPr/>
        <a:lstStyle/>
        <a:p>
          <a:endParaRPr lang="th-TH" sz="1800" b="1"/>
        </a:p>
      </dgm:t>
    </dgm:pt>
    <dgm:pt modelId="{08B17A78-BB5B-4965-8BE4-17EB42A39C2B}">
      <dgm:prSet phldrT="[Text]" custT="1"/>
      <dgm:spPr/>
      <dgm:t>
        <a:bodyPr/>
        <a:lstStyle/>
        <a:p>
          <a:r>
            <a:rPr lang="th-TH" sz="1800" b="1" dirty="0" smtClean="0"/>
            <a:t>ไม่มีความรู้เรื่องกฎหมายโดยตรง</a:t>
          </a:r>
        </a:p>
      </dgm:t>
    </dgm:pt>
    <dgm:pt modelId="{707B4B83-D7C3-4445-AEE6-46CE5B7F221D}" type="parTrans" cxnId="{20541697-5763-4475-990D-5C13C8F460E5}">
      <dgm:prSet/>
      <dgm:spPr/>
      <dgm:t>
        <a:bodyPr/>
        <a:lstStyle/>
        <a:p>
          <a:endParaRPr lang="th-TH" sz="1800" b="1"/>
        </a:p>
      </dgm:t>
    </dgm:pt>
    <dgm:pt modelId="{324AADF8-D97A-439B-8C03-3C584427BFCC}" type="sibTrans" cxnId="{20541697-5763-4475-990D-5C13C8F460E5}">
      <dgm:prSet/>
      <dgm:spPr/>
      <dgm:t>
        <a:bodyPr/>
        <a:lstStyle/>
        <a:p>
          <a:endParaRPr lang="th-TH" sz="1800" b="1"/>
        </a:p>
      </dgm:t>
    </dgm:pt>
    <dgm:pt modelId="{703BC12D-C82C-464D-BD6A-70FE627E0459}">
      <dgm:prSet phldrT="[Text]" custT="1"/>
      <dgm:spPr/>
      <dgm:t>
        <a:bodyPr/>
        <a:lstStyle/>
        <a:p>
          <a:r>
            <a:rPr lang="th-TH" sz="1800" b="1" dirty="0" smtClean="0"/>
            <a:t>ลูกหนี้  (ใหม่)</a:t>
          </a:r>
          <a:endParaRPr lang="th-TH" sz="1800" b="1" dirty="0"/>
        </a:p>
      </dgm:t>
    </dgm:pt>
    <dgm:pt modelId="{C09998D2-C796-48E3-8104-CF809FBDFB05}" type="parTrans" cxnId="{315DDF67-DB5D-4150-A3AD-54B0E7AE1822}">
      <dgm:prSet/>
      <dgm:spPr/>
      <dgm:t>
        <a:bodyPr/>
        <a:lstStyle/>
        <a:p>
          <a:endParaRPr lang="th-TH" sz="1800" b="1"/>
        </a:p>
      </dgm:t>
    </dgm:pt>
    <dgm:pt modelId="{A4FF142C-AD8F-46A7-A39E-572D26F8A88C}" type="sibTrans" cxnId="{315DDF67-DB5D-4150-A3AD-54B0E7AE1822}">
      <dgm:prSet/>
      <dgm:spPr/>
      <dgm:t>
        <a:bodyPr/>
        <a:lstStyle/>
        <a:p>
          <a:endParaRPr lang="th-TH" sz="1800" b="1"/>
        </a:p>
      </dgm:t>
    </dgm:pt>
    <dgm:pt modelId="{103B9DF0-F8E0-4DDF-A777-BC611D34824A}">
      <dgm:prSet phldrT="[Text]" custT="1"/>
      <dgm:spPr/>
      <dgm:t>
        <a:bodyPr/>
        <a:lstStyle/>
        <a:p>
          <a:r>
            <a:rPr lang="th-TH" sz="1800" b="1" dirty="0" smtClean="0"/>
            <a:t>ชำระหนี้ไม่ตรง   ตามยอดที่แจ้ง</a:t>
          </a:r>
          <a:endParaRPr lang="th-TH" sz="1800" b="1" dirty="0"/>
        </a:p>
      </dgm:t>
    </dgm:pt>
    <dgm:pt modelId="{D50563E7-24A9-4185-9674-0CD8E065B137}" type="parTrans" cxnId="{44C6C998-41F0-4516-AA6E-D995C124F419}">
      <dgm:prSet/>
      <dgm:spPr/>
      <dgm:t>
        <a:bodyPr/>
        <a:lstStyle/>
        <a:p>
          <a:endParaRPr lang="th-TH" sz="1800" b="1"/>
        </a:p>
      </dgm:t>
    </dgm:pt>
    <dgm:pt modelId="{A262930A-AF5C-465E-A67E-EF866B29B43F}" type="sibTrans" cxnId="{44C6C998-41F0-4516-AA6E-D995C124F419}">
      <dgm:prSet/>
      <dgm:spPr/>
      <dgm:t>
        <a:bodyPr/>
        <a:lstStyle/>
        <a:p>
          <a:endParaRPr lang="th-TH" sz="1800" b="1"/>
        </a:p>
      </dgm:t>
    </dgm:pt>
    <dgm:pt modelId="{626D08A5-FB86-4F1A-8A27-14F85A3D6A53}">
      <dgm:prSet phldrT="[Text]" custT="1"/>
      <dgm:spPr/>
      <dgm:t>
        <a:bodyPr/>
        <a:lstStyle/>
        <a:p>
          <a:r>
            <a:rPr lang="th-TH" sz="1800" b="1" dirty="0" smtClean="0"/>
            <a:t>ไม่ระบุเลขที่  สัญญาเงินกู้</a:t>
          </a:r>
          <a:endParaRPr lang="th-TH" sz="1800" b="1" dirty="0"/>
        </a:p>
      </dgm:t>
    </dgm:pt>
    <dgm:pt modelId="{68A0FEAF-966F-4A26-876A-BE2CBF1266DF}" type="parTrans" cxnId="{F0BBF192-AEAA-4708-A3A7-7149020DA8A3}">
      <dgm:prSet/>
      <dgm:spPr/>
      <dgm:t>
        <a:bodyPr/>
        <a:lstStyle/>
        <a:p>
          <a:endParaRPr lang="th-TH" sz="1800" b="1"/>
        </a:p>
      </dgm:t>
    </dgm:pt>
    <dgm:pt modelId="{3F10BADF-CBF0-48AB-8721-6CEDD0797323}" type="sibTrans" cxnId="{F0BBF192-AEAA-4708-A3A7-7149020DA8A3}">
      <dgm:prSet/>
      <dgm:spPr/>
      <dgm:t>
        <a:bodyPr/>
        <a:lstStyle/>
        <a:p>
          <a:endParaRPr lang="th-TH" sz="1800" b="1"/>
        </a:p>
      </dgm:t>
    </dgm:pt>
    <dgm:pt modelId="{D0A0E813-5244-4DD1-BCA4-5BC3D2816488}">
      <dgm:prSet phldrT="[Text]" custT="1"/>
      <dgm:spPr/>
      <dgm:t>
        <a:bodyPr/>
        <a:lstStyle/>
        <a:p>
          <a:r>
            <a:rPr lang="th-TH" sz="1800" b="1" dirty="0" smtClean="0"/>
            <a:t>ไม่แจ้งรายละเอียดการชำระหนี้ผ่านระบบให้เจ้าหน้าที่การเงินทราบ</a:t>
          </a:r>
          <a:endParaRPr lang="th-TH" sz="1800" b="1" dirty="0"/>
        </a:p>
      </dgm:t>
    </dgm:pt>
    <dgm:pt modelId="{E358EFA2-0740-4A0F-80E1-4796E554F4B4}" type="parTrans" cxnId="{929CFEBF-71F5-4DAD-B27A-5DB83545AC4D}">
      <dgm:prSet/>
      <dgm:spPr/>
      <dgm:t>
        <a:bodyPr/>
        <a:lstStyle/>
        <a:p>
          <a:endParaRPr lang="th-TH" sz="1800" b="1"/>
        </a:p>
      </dgm:t>
    </dgm:pt>
    <dgm:pt modelId="{98A9113E-3095-4FF2-9DC5-1C1BFC533912}" type="sibTrans" cxnId="{929CFEBF-71F5-4DAD-B27A-5DB83545AC4D}">
      <dgm:prSet/>
      <dgm:spPr/>
      <dgm:t>
        <a:bodyPr/>
        <a:lstStyle/>
        <a:p>
          <a:endParaRPr lang="th-TH" sz="1800" b="1"/>
        </a:p>
      </dgm:t>
    </dgm:pt>
    <dgm:pt modelId="{3F5B7DAC-AA14-4E89-A540-439677F55B8E}">
      <dgm:prSet phldrT="[Text]" custT="1"/>
      <dgm:spPr/>
      <dgm:t>
        <a:bodyPr/>
        <a:lstStyle/>
        <a:p>
          <a:r>
            <a:rPr lang="th-TH" sz="1800" b="1" dirty="0" smtClean="0"/>
            <a:t>ลูกหนี้ (เก่า)</a:t>
          </a:r>
          <a:endParaRPr lang="th-TH" sz="1800" b="1" dirty="0"/>
        </a:p>
      </dgm:t>
    </dgm:pt>
    <dgm:pt modelId="{F9543896-926F-4DEF-B851-EB969C4C5CE7}" type="parTrans" cxnId="{BFDE3392-4E6B-4EB4-9C0A-2AE5C636C8A3}">
      <dgm:prSet/>
      <dgm:spPr/>
      <dgm:t>
        <a:bodyPr/>
        <a:lstStyle/>
        <a:p>
          <a:endParaRPr lang="th-TH" sz="1800" b="1"/>
        </a:p>
      </dgm:t>
    </dgm:pt>
    <dgm:pt modelId="{BDF742F3-0142-448A-8B12-2D523BDC61DF}" type="sibTrans" cxnId="{BFDE3392-4E6B-4EB4-9C0A-2AE5C636C8A3}">
      <dgm:prSet/>
      <dgm:spPr/>
      <dgm:t>
        <a:bodyPr/>
        <a:lstStyle/>
        <a:p>
          <a:endParaRPr lang="th-TH" sz="1800" b="1"/>
        </a:p>
      </dgm:t>
    </dgm:pt>
    <dgm:pt modelId="{68C87405-0044-48AE-9C32-E5059B1DA3B3}">
      <dgm:prSet phldrT="[Text]" custT="1"/>
      <dgm:spPr/>
      <dgm:t>
        <a:bodyPr/>
        <a:lstStyle/>
        <a:p>
          <a:r>
            <a:rPr lang="th-TH" sz="1800" b="1" dirty="0" smtClean="0"/>
            <a:t>ชำระหนี้     เกินกำหนด	</a:t>
          </a:r>
        </a:p>
      </dgm:t>
    </dgm:pt>
    <dgm:pt modelId="{EA4EA9FD-0FFD-4E6F-B332-57BEE5FA38C7}" type="parTrans" cxnId="{8B0B807F-0BE0-4B91-931B-D939117C7E99}">
      <dgm:prSet/>
      <dgm:spPr/>
      <dgm:t>
        <a:bodyPr/>
        <a:lstStyle/>
        <a:p>
          <a:endParaRPr lang="th-TH" sz="1800" b="1"/>
        </a:p>
      </dgm:t>
    </dgm:pt>
    <dgm:pt modelId="{DEA252B6-CF93-44F3-8647-C8A3479F3B14}" type="sibTrans" cxnId="{8B0B807F-0BE0-4B91-931B-D939117C7E99}">
      <dgm:prSet/>
      <dgm:spPr/>
      <dgm:t>
        <a:bodyPr/>
        <a:lstStyle/>
        <a:p>
          <a:endParaRPr lang="th-TH" sz="1800" b="1"/>
        </a:p>
      </dgm:t>
    </dgm:pt>
    <dgm:pt modelId="{0D4D5DF5-B86D-41E3-9E47-8D736E75D14F}">
      <dgm:prSet phldrT="[Text]" custT="1"/>
      <dgm:spPr/>
      <dgm:t>
        <a:bodyPr/>
        <a:lstStyle/>
        <a:p>
          <a:r>
            <a:rPr lang="th-TH" sz="1800" b="1" dirty="0" smtClean="0"/>
            <a:t>ชำระหนี้เกินกำหนด</a:t>
          </a:r>
          <a:endParaRPr lang="th-TH" sz="1800" b="1" dirty="0"/>
        </a:p>
      </dgm:t>
    </dgm:pt>
    <dgm:pt modelId="{BDFADD2F-D9E0-46DA-A353-1A2310B80B4D}" type="parTrans" cxnId="{50F1F7A6-C398-4407-ABD8-2C51E83CE413}">
      <dgm:prSet/>
      <dgm:spPr/>
      <dgm:t>
        <a:bodyPr/>
        <a:lstStyle/>
        <a:p>
          <a:endParaRPr lang="th-TH" sz="1800" b="1"/>
        </a:p>
      </dgm:t>
    </dgm:pt>
    <dgm:pt modelId="{5196E4C1-6CE4-4B75-8686-E5FA8BD22D82}" type="sibTrans" cxnId="{50F1F7A6-C398-4407-ABD8-2C51E83CE413}">
      <dgm:prSet/>
      <dgm:spPr/>
      <dgm:t>
        <a:bodyPr/>
        <a:lstStyle/>
        <a:p>
          <a:endParaRPr lang="th-TH" sz="1800" b="1"/>
        </a:p>
      </dgm:t>
    </dgm:pt>
    <dgm:pt modelId="{877A88FA-8731-4E32-A985-EB59546A7806}">
      <dgm:prSet phldrT="[Text]" custT="1"/>
      <dgm:spPr/>
      <dgm:t>
        <a:bodyPr/>
        <a:lstStyle/>
        <a:p>
          <a:r>
            <a:rPr lang="th-TH" sz="1800" b="1" dirty="0" smtClean="0"/>
            <a:t>บางรายติดต่อไม่ได้</a:t>
          </a:r>
        </a:p>
      </dgm:t>
    </dgm:pt>
    <dgm:pt modelId="{FE0D6587-B2DB-4266-983F-079BB9FD301D}" type="parTrans" cxnId="{F02F1772-F749-46CC-A3AD-5B5D781F0E83}">
      <dgm:prSet/>
      <dgm:spPr/>
      <dgm:t>
        <a:bodyPr/>
        <a:lstStyle/>
        <a:p>
          <a:endParaRPr lang="th-TH" sz="1800" b="1"/>
        </a:p>
      </dgm:t>
    </dgm:pt>
    <dgm:pt modelId="{19EDEBE4-6917-4715-9CA0-B9FF9E2DD166}" type="sibTrans" cxnId="{F02F1772-F749-46CC-A3AD-5B5D781F0E83}">
      <dgm:prSet/>
      <dgm:spPr/>
      <dgm:t>
        <a:bodyPr/>
        <a:lstStyle/>
        <a:p>
          <a:endParaRPr lang="th-TH" sz="1800" b="1"/>
        </a:p>
      </dgm:t>
    </dgm:pt>
    <dgm:pt modelId="{F8C1FE81-AB2A-484D-B444-1CFB23D32364}">
      <dgm:prSet phldrT="[Text]" custT="1"/>
      <dgm:spPr/>
      <dgm:t>
        <a:bodyPr/>
        <a:lstStyle/>
        <a:p>
          <a:r>
            <a:rPr lang="th-TH" sz="1800" b="1" dirty="0" smtClean="0"/>
            <a:t>ไม่ปฏิบัติตามวัตถุประสงค์การกู้</a:t>
          </a:r>
          <a:endParaRPr lang="th-TH" sz="1800" b="1" dirty="0"/>
        </a:p>
      </dgm:t>
    </dgm:pt>
    <dgm:pt modelId="{F4320F0C-C3AA-4EE0-96AB-4AB4AEE03995}" type="parTrans" cxnId="{E0B16EAF-4812-4B0C-8123-1B692AD8B51A}">
      <dgm:prSet/>
      <dgm:spPr/>
      <dgm:t>
        <a:bodyPr/>
        <a:lstStyle/>
        <a:p>
          <a:endParaRPr lang="th-TH" sz="1800" b="1"/>
        </a:p>
      </dgm:t>
    </dgm:pt>
    <dgm:pt modelId="{D754B260-E1BB-4A9F-9260-BC64CEA5FB36}" type="sibTrans" cxnId="{E0B16EAF-4812-4B0C-8123-1B692AD8B51A}">
      <dgm:prSet/>
      <dgm:spPr/>
      <dgm:t>
        <a:bodyPr/>
        <a:lstStyle/>
        <a:p>
          <a:endParaRPr lang="th-TH" sz="1800" b="1"/>
        </a:p>
      </dgm:t>
    </dgm:pt>
    <dgm:pt modelId="{81144DFC-4BC2-475C-8C41-335172CAE3BA}">
      <dgm:prSet phldrT="[Text]" custT="1"/>
      <dgm:spPr/>
      <dgm:t>
        <a:bodyPr/>
        <a:lstStyle/>
        <a:p>
          <a:r>
            <a:rPr lang="th-TH" sz="1800" b="1" dirty="0" smtClean="0"/>
            <a:t>ขาดความรู้ในการบันทึกบัญชี</a:t>
          </a:r>
        </a:p>
      </dgm:t>
    </dgm:pt>
    <dgm:pt modelId="{A1C100F7-CA46-4F3B-BA64-3C0D907AD448}" type="parTrans" cxnId="{F8B2664C-C5EB-405C-949C-496030DB97A4}">
      <dgm:prSet/>
      <dgm:spPr/>
      <dgm:t>
        <a:bodyPr/>
        <a:lstStyle/>
        <a:p>
          <a:endParaRPr lang="th-TH" sz="1800" b="1"/>
        </a:p>
      </dgm:t>
    </dgm:pt>
    <dgm:pt modelId="{4035F046-AD0A-4BA2-BB59-CB21A67C1675}" type="sibTrans" cxnId="{F8B2664C-C5EB-405C-949C-496030DB97A4}">
      <dgm:prSet/>
      <dgm:spPr/>
      <dgm:t>
        <a:bodyPr/>
        <a:lstStyle/>
        <a:p>
          <a:endParaRPr lang="th-TH" sz="1800" b="1"/>
        </a:p>
      </dgm:t>
    </dgm:pt>
    <dgm:pt modelId="{CA43AE3A-37F1-4E91-9799-750A17413D34}" type="pres">
      <dgm:prSet presAssocID="{FAF0A962-FC83-4021-9536-984021D973E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A8ACE0BA-9517-4EB9-903F-9B5F889A0E6D}" type="pres">
      <dgm:prSet presAssocID="{D79850AD-E605-4241-A2E5-794CCCBE6BB1}" presName="root" presStyleCnt="0"/>
      <dgm:spPr/>
    </dgm:pt>
    <dgm:pt modelId="{F2F40365-3921-47D7-9632-28EF72B41C32}" type="pres">
      <dgm:prSet presAssocID="{D79850AD-E605-4241-A2E5-794CCCBE6BB1}" presName="rootComposite" presStyleCnt="0"/>
      <dgm:spPr/>
    </dgm:pt>
    <dgm:pt modelId="{EC15F3EC-116F-40D5-91A6-497D46FBA2FF}" type="pres">
      <dgm:prSet presAssocID="{D79850AD-E605-4241-A2E5-794CCCBE6BB1}" presName="rootText" presStyleLbl="node1" presStyleIdx="0" presStyleCnt="4" custScaleX="158416" custLinFactNeighborX="-14975" custLinFactNeighborY="-308"/>
      <dgm:spPr/>
      <dgm:t>
        <a:bodyPr/>
        <a:lstStyle/>
        <a:p>
          <a:endParaRPr lang="th-TH"/>
        </a:p>
      </dgm:t>
    </dgm:pt>
    <dgm:pt modelId="{6785D915-38E0-43BF-8B42-D71FA94177FC}" type="pres">
      <dgm:prSet presAssocID="{D79850AD-E605-4241-A2E5-794CCCBE6BB1}" presName="rootConnector" presStyleLbl="node1" presStyleIdx="0" presStyleCnt="4"/>
      <dgm:spPr/>
      <dgm:t>
        <a:bodyPr/>
        <a:lstStyle/>
        <a:p>
          <a:endParaRPr lang="th-TH"/>
        </a:p>
      </dgm:t>
    </dgm:pt>
    <dgm:pt modelId="{E2A6A127-4132-45C5-A1D6-291B54C4F731}" type="pres">
      <dgm:prSet presAssocID="{D79850AD-E605-4241-A2E5-794CCCBE6BB1}" presName="childShape" presStyleCnt="0"/>
      <dgm:spPr/>
    </dgm:pt>
    <dgm:pt modelId="{704BB2D6-400B-44A6-8233-1A4A273AE14D}" type="pres">
      <dgm:prSet presAssocID="{51DF6589-5DA0-4CB1-A289-9F9867AA8BF1}" presName="Name13" presStyleLbl="parChTrans1D2" presStyleIdx="0" presStyleCnt="14"/>
      <dgm:spPr/>
      <dgm:t>
        <a:bodyPr/>
        <a:lstStyle/>
        <a:p>
          <a:endParaRPr lang="th-TH"/>
        </a:p>
      </dgm:t>
    </dgm:pt>
    <dgm:pt modelId="{240272E2-74ED-4B3D-9CBE-BD44F9F7870C}" type="pres">
      <dgm:prSet presAssocID="{6CF14129-5EC9-48A1-8298-9605B802393D}" presName="childText" presStyleLbl="bgAcc1" presStyleIdx="0" presStyleCnt="14" custScaleX="154378" custLinFactNeighborX="-1457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11A2BBE-A944-4A94-8850-7C84E0C0DE31}" type="pres">
      <dgm:prSet presAssocID="{F5D2EA80-B24C-4672-97F6-16ED241429D5}" presName="Name13" presStyleLbl="parChTrans1D2" presStyleIdx="1" presStyleCnt="14"/>
      <dgm:spPr/>
      <dgm:t>
        <a:bodyPr/>
        <a:lstStyle/>
        <a:p>
          <a:endParaRPr lang="th-TH"/>
        </a:p>
      </dgm:t>
    </dgm:pt>
    <dgm:pt modelId="{48BF04D6-657D-43E8-B076-B7393BE1EF77}" type="pres">
      <dgm:prSet presAssocID="{D0994963-076C-4F2B-B3D1-B3E3B93F9F1E}" presName="childText" presStyleLbl="bgAcc1" presStyleIdx="1" presStyleCnt="14" custScaleX="149864" custLinFactNeighborX="-13321" custLinFactNeighborY="-265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991EDC7-309B-457E-91DB-C251900D44E7}" type="pres">
      <dgm:prSet presAssocID="{12F9DA73-73D4-45E8-924D-E4D04F1A2D08}" presName="Name13" presStyleLbl="parChTrans1D2" presStyleIdx="2" presStyleCnt="14"/>
      <dgm:spPr/>
      <dgm:t>
        <a:bodyPr/>
        <a:lstStyle/>
        <a:p>
          <a:endParaRPr lang="th-TH"/>
        </a:p>
      </dgm:t>
    </dgm:pt>
    <dgm:pt modelId="{0C8DD6B0-FED6-4128-BB37-79C9D458F102}" type="pres">
      <dgm:prSet presAssocID="{DBB65759-35C8-41FF-A5EB-620A9287DDA4}" presName="childText" presStyleLbl="bgAcc1" presStyleIdx="2" presStyleCnt="14" custScaleX="143378" custLinFactNeighborX="-10775" custLinFactNeighborY="154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EE16CDC-CD4E-438E-B0D0-4F7C5BB9B4ED}" type="pres">
      <dgm:prSet presAssocID="{707B4B83-D7C3-4445-AEE6-46CE5B7F221D}" presName="Name13" presStyleLbl="parChTrans1D2" presStyleIdx="3" presStyleCnt="14"/>
      <dgm:spPr/>
      <dgm:t>
        <a:bodyPr/>
        <a:lstStyle/>
        <a:p>
          <a:endParaRPr lang="th-TH"/>
        </a:p>
      </dgm:t>
    </dgm:pt>
    <dgm:pt modelId="{6AC08432-2037-48EC-9BB2-C5E26C8EABBA}" type="pres">
      <dgm:prSet presAssocID="{08B17A78-BB5B-4965-8BE4-17EB42A39C2B}" presName="childText" presStyleLbl="bgAcc1" presStyleIdx="3" presStyleCnt="14" custScaleX="139264" custLinFactNeighborX="-795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DA97FE1-86FC-491E-BEB1-232B0DBB6F79}" type="pres">
      <dgm:prSet presAssocID="{A1C100F7-CA46-4F3B-BA64-3C0D907AD448}" presName="Name13" presStyleLbl="parChTrans1D2" presStyleIdx="4" presStyleCnt="14"/>
      <dgm:spPr/>
      <dgm:t>
        <a:bodyPr/>
        <a:lstStyle/>
        <a:p>
          <a:endParaRPr lang="th-TH"/>
        </a:p>
      </dgm:t>
    </dgm:pt>
    <dgm:pt modelId="{1B8133EE-F990-4B26-AACA-CAE51B9642E4}" type="pres">
      <dgm:prSet presAssocID="{81144DFC-4BC2-475C-8C41-335172CAE3BA}" presName="childText" presStyleLbl="bgAcc1" presStyleIdx="4" presStyleCnt="14" custScaleX="139264" custLinFactNeighborX="-795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D44D4EC-B6ED-4564-BA60-D9742B5661E4}" type="pres">
      <dgm:prSet presAssocID="{3D89AD9B-3E79-4D14-988A-A63E755072B3}" presName="Name13" presStyleLbl="parChTrans1D2" presStyleIdx="5" presStyleCnt="14"/>
      <dgm:spPr/>
      <dgm:t>
        <a:bodyPr/>
        <a:lstStyle/>
        <a:p>
          <a:endParaRPr lang="th-TH"/>
        </a:p>
      </dgm:t>
    </dgm:pt>
    <dgm:pt modelId="{62E311A8-37B7-4FCC-8B85-2991074C1269}" type="pres">
      <dgm:prSet presAssocID="{1C4BD15B-E002-4178-BC21-25148F1C4332}" presName="childText" presStyleLbl="bgAcc1" presStyleIdx="5" presStyleCnt="14" custScaleX="140868" custLinFactNeighborX="-106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7278F89-9104-42CF-AE85-9ED95EA1387D}" type="pres">
      <dgm:prSet presAssocID="{F9339219-FB05-46C7-90E7-B12B2FA5A220}" presName="root" presStyleCnt="0"/>
      <dgm:spPr/>
    </dgm:pt>
    <dgm:pt modelId="{5ADF2C6C-AC97-4C79-99B3-BF89791D11E1}" type="pres">
      <dgm:prSet presAssocID="{F9339219-FB05-46C7-90E7-B12B2FA5A220}" presName="rootComposite" presStyleCnt="0"/>
      <dgm:spPr/>
    </dgm:pt>
    <dgm:pt modelId="{BA47EBE0-C4A9-4728-8D38-E796897DE1B3}" type="pres">
      <dgm:prSet presAssocID="{F9339219-FB05-46C7-90E7-B12B2FA5A220}" presName="rootText" presStyleLbl="node1" presStyleIdx="1" presStyleCnt="4" custLinFactNeighborX="-16960"/>
      <dgm:spPr/>
      <dgm:t>
        <a:bodyPr/>
        <a:lstStyle/>
        <a:p>
          <a:endParaRPr lang="th-TH"/>
        </a:p>
      </dgm:t>
    </dgm:pt>
    <dgm:pt modelId="{5FC852A8-0D42-414A-A3BE-589C72AD0D47}" type="pres">
      <dgm:prSet presAssocID="{F9339219-FB05-46C7-90E7-B12B2FA5A220}" presName="rootConnector" presStyleLbl="node1" presStyleIdx="1" presStyleCnt="4"/>
      <dgm:spPr/>
      <dgm:t>
        <a:bodyPr/>
        <a:lstStyle/>
        <a:p>
          <a:endParaRPr lang="th-TH"/>
        </a:p>
      </dgm:t>
    </dgm:pt>
    <dgm:pt modelId="{574837C0-00EE-464B-8B64-CA9633455DF3}" type="pres">
      <dgm:prSet presAssocID="{F9339219-FB05-46C7-90E7-B12B2FA5A220}" presName="childShape" presStyleCnt="0"/>
      <dgm:spPr/>
    </dgm:pt>
    <dgm:pt modelId="{E80C9871-E4E6-4369-8294-D7A30F236CB2}" type="pres">
      <dgm:prSet presAssocID="{6381EA56-1194-4488-972C-76A31DE7AC46}" presName="Name13" presStyleLbl="parChTrans1D2" presStyleIdx="6" presStyleCnt="14"/>
      <dgm:spPr/>
      <dgm:t>
        <a:bodyPr/>
        <a:lstStyle/>
        <a:p>
          <a:endParaRPr lang="th-TH"/>
        </a:p>
      </dgm:t>
    </dgm:pt>
    <dgm:pt modelId="{3606E51E-765C-433B-BE10-BB94839D8042}" type="pres">
      <dgm:prSet presAssocID="{BE430A85-7716-47D6-A9C5-D37A44C5C34C}" presName="childText" presStyleLbl="bgAcc1" presStyleIdx="6" presStyleCnt="14" custScaleY="209286" custLinFactNeighborX="-1987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F7BABB7-BBD9-420C-86A7-EA1E9F155137}" type="pres">
      <dgm:prSet presAssocID="{703BC12D-C82C-464D-BD6A-70FE627E0459}" presName="root" presStyleCnt="0"/>
      <dgm:spPr/>
    </dgm:pt>
    <dgm:pt modelId="{0C9D5EEE-6B79-4732-B2F2-0A1F71FD55BC}" type="pres">
      <dgm:prSet presAssocID="{703BC12D-C82C-464D-BD6A-70FE627E0459}" presName="rootComposite" presStyleCnt="0"/>
      <dgm:spPr/>
    </dgm:pt>
    <dgm:pt modelId="{3B5B8C8A-0DC9-4F55-B12D-3F7642AEECF6}" type="pres">
      <dgm:prSet presAssocID="{703BC12D-C82C-464D-BD6A-70FE627E0459}" presName="rootText" presStyleLbl="node1" presStyleIdx="2" presStyleCnt="4" custScaleX="134220"/>
      <dgm:spPr/>
      <dgm:t>
        <a:bodyPr/>
        <a:lstStyle/>
        <a:p>
          <a:endParaRPr lang="th-TH"/>
        </a:p>
      </dgm:t>
    </dgm:pt>
    <dgm:pt modelId="{CFB19767-A765-4395-8290-D72E5A9D4ACE}" type="pres">
      <dgm:prSet presAssocID="{703BC12D-C82C-464D-BD6A-70FE627E0459}" presName="rootConnector" presStyleLbl="node1" presStyleIdx="2" presStyleCnt="4"/>
      <dgm:spPr/>
      <dgm:t>
        <a:bodyPr/>
        <a:lstStyle/>
        <a:p>
          <a:endParaRPr lang="th-TH"/>
        </a:p>
      </dgm:t>
    </dgm:pt>
    <dgm:pt modelId="{DF83B311-6A34-4010-A63D-3629696E1D7D}" type="pres">
      <dgm:prSet presAssocID="{703BC12D-C82C-464D-BD6A-70FE627E0459}" presName="childShape" presStyleCnt="0"/>
      <dgm:spPr/>
    </dgm:pt>
    <dgm:pt modelId="{3D5216C6-C1DD-42F7-B2C3-11FA4C6327E2}" type="pres">
      <dgm:prSet presAssocID="{D50563E7-24A9-4185-9674-0CD8E065B137}" presName="Name13" presStyleLbl="parChTrans1D2" presStyleIdx="7" presStyleCnt="14"/>
      <dgm:spPr/>
      <dgm:t>
        <a:bodyPr/>
        <a:lstStyle/>
        <a:p>
          <a:endParaRPr lang="th-TH"/>
        </a:p>
      </dgm:t>
    </dgm:pt>
    <dgm:pt modelId="{48B569AA-DE08-448C-880D-BEA622D310DC}" type="pres">
      <dgm:prSet presAssocID="{103B9DF0-F8E0-4DDF-A777-BC611D34824A}" presName="childText" presStyleLbl="bgAcc1" presStyleIdx="7" presStyleCnt="14" custScaleX="12691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A8DD4F2-3C23-4350-8D94-23993072A4F9}" type="pres">
      <dgm:prSet presAssocID="{68A0FEAF-966F-4A26-876A-BE2CBF1266DF}" presName="Name13" presStyleLbl="parChTrans1D2" presStyleIdx="8" presStyleCnt="14"/>
      <dgm:spPr/>
      <dgm:t>
        <a:bodyPr/>
        <a:lstStyle/>
        <a:p>
          <a:endParaRPr lang="th-TH"/>
        </a:p>
      </dgm:t>
    </dgm:pt>
    <dgm:pt modelId="{DA67D468-3033-41FA-9E21-89C7FECE8110}" type="pres">
      <dgm:prSet presAssocID="{626D08A5-FB86-4F1A-8A27-14F85A3D6A53}" presName="childText" presStyleLbl="bgAcc1" presStyleIdx="8" presStyleCnt="14" custScaleX="12806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2AA2B8D-CC60-427B-AA73-D719627B130A}" type="pres">
      <dgm:prSet presAssocID="{E358EFA2-0740-4A0F-80E1-4796E554F4B4}" presName="Name13" presStyleLbl="parChTrans1D2" presStyleIdx="9" presStyleCnt="14"/>
      <dgm:spPr/>
      <dgm:t>
        <a:bodyPr/>
        <a:lstStyle/>
        <a:p>
          <a:endParaRPr lang="th-TH"/>
        </a:p>
      </dgm:t>
    </dgm:pt>
    <dgm:pt modelId="{21DD03F2-9A81-4616-89AC-57574094F3E8}" type="pres">
      <dgm:prSet presAssocID="{D0A0E813-5244-4DD1-BCA4-5BC3D2816488}" presName="childText" presStyleLbl="bgAcc1" presStyleIdx="9" presStyleCnt="14" custScaleX="128063" custScaleY="22611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697E682-E8D3-4FCB-99E1-3EC28B01088A}" type="pres">
      <dgm:prSet presAssocID="{BDFADD2F-D9E0-46DA-A353-1A2310B80B4D}" presName="Name13" presStyleLbl="parChTrans1D2" presStyleIdx="10" presStyleCnt="14"/>
      <dgm:spPr/>
      <dgm:t>
        <a:bodyPr/>
        <a:lstStyle/>
        <a:p>
          <a:endParaRPr lang="th-TH"/>
        </a:p>
      </dgm:t>
    </dgm:pt>
    <dgm:pt modelId="{8BC0CD00-84FB-423A-935B-ABF102A10005}" type="pres">
      <dgm:prSet presAssocID="{0D4D5DF5-B86D-41E3-9E47-8D736E75D14F}" presName="childText" presStyleLbl="bgAcc1" presStyleIdx="10" presStyleCnt="14" custScaleX="12806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D6F00B2-3556-415E-86B2-E487F4D087A8}" type="pres">
      <dgm:prSet presAssocID="{F4320F0C-C3AA-4EE0-96AB-4AB4AEE03995}" presName="Name13" presStyleLbl="parChTrans1D2" presStyleIdx="11" presStyleCnt="14"/>
      <dgm:spPr/>
      <dgm:t>
        <a:bodyPr/>
        <a:lstStyle/>
        <a:p>
          <a:endParaRPr lang="th-TH"/>
        </a:p>
      </dgm:t>
    </dgm:pt>
    <dgm:pt modelId="{EDC54AE0-31A6-421D-A5DE-01B2A0066A0A}" type="pres">
      <dgm:prSet presAssocID="{F8C1FE81-AB2A-484D-B444-1CFB23D32364}" presName="childText" presStyleLbl="bgAcc1" presStyleIdx="11" presStyleCnt="14" custScaleX="12691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0E3F821-C45C-487C-B040-AED2F87A8C78}" type="pres">
      <dgm:prSet presAssocID="{3F5B7DAC-AA14-4E89-A540-439677F55B8E}" presName="root" presStyleCnt="0"/>
      <dgm:spPr/>
    </dgm:pt>
    <dgm:pt modelId="{993033E2-15EB-4523-B14D-E466E08CDA7F}" type="pres">
      <dgm:prSet presAssocID="{3F5B7DAC-AA14-4E89-A540-439677F55B8E}" presName="rootComposite" presStyleCnt="0"/>
      <dgm:spPr/>
    </dgm:pt>
    <dgm:pt modelId="{0C9F85B7-B97C-4006-8068-1681FF2BB0D8}" type="pres">
      <dgm:prSet presAssocID="{3F5B7DAC-AA14-4E89-A540-439677F55B8E}" presName="rootText" presStyleLbl="node1" presStyleIdx="3" presStyleCnt="4" custLinFactNeighborX="38160"/>
      <dgm:spPr/>
      <dgm:t>
        <a:bodyPr/>
        <a:lstStyle/>
        <a:p>
          <a:endParaRPr lang="th-TH"/>
        </a:p>
      </dgm:t>
    </dgm:pt>
    <dgm:pt modelId="{42E512E7-3A3A-4556-A828-FFBBE7688DDD}" type="pres">
      <dgm:prSet presAssocID="{3F5B7DAC-AA14-4E89-A540-439677F55B8E}" presName="rootConnector" presStyleLbl="node1" presStyleIdx="3" presStyleCnt="4"/>
      <dgm:spPr/>
      <dgm:t>
        <a:bodyPr/>
        <a:lstStyle/>
        <a:p>
          <a:endParaRPr lang="th-TH"/>
        </a:p>
      </dgm:t>
    </dgm:pt>
    <dgm:pt modelId="{8D451B3A-CBC3-4A11-B9D9-5A1B7B57BE59}" type="pres">
      <dgm:prSet presAssocID="{3F5B7DAC-AA14-4E89-A540-439677F55B8E}" presName="childShape" presStyleCnt="0"/>
      <dgm:spPr/>
    </dgm:pt>
    <dgm:pt modelId="{30BEEC8A-33C1-4B8E-88CD-DA9EBB5A2792}" type="pres">
      <dgm:prSet presAssocID="{EA4EA9FD-0FFD-4E6F-B332-57BEE5FA38C7}" presName="Name13" presStyleLbl="parChTrans1D2" presStyleIdx="12" presStyleCnt="14"/>
      <dgm:spPr/>
      <dgm:t>
        <a:bodyPr/>
        <a:lstStyle/>
        <a:p>
          <a:endParaRPr lang="th-TH"/>
        </a:p>
      </dgm:t>
    </dgm:pt>
    <dgm:pt modelId="{55C35B96-3B78-4B6E-901E-68F33E78DD1B}" type="pres">
      <dgm:prSet presAssocID="{68C87405-0044-48AE-9C32-E5059B1DA3B3}" presName="childText" presStyleLbl="bgAcc1" presStyleIdx="12" presStyleCnt="14" custLinFactNeighborX="54255" custLinFactNeighborY="39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23CDDF-BDB2-4C64-9DD7-DE6002F739C9}" type="pres">
      <dgm:prSet presAssocID="{FE0D6587-B2DB-4266-983F-079BB9FD301D}" presName="Name13" presStyleLbl="parChTrans1D2" presStyleIdx="13" presStyleCnt="14"/>
      <dgm:spPr/>
      <dgm:t>
        <a:bodyPr/>
        <a:lstStyle/>
        <a:p>
          <a:endParaRPr lang="th-TH"/>
        </a:p>
      </dgm:t>
    </dgm:pt>
    <dgm:pt modelId="{A4EC5077-1487-408F-925F-7E7575822291}" type="pres">
      <dgm:prSet presAssocID="{877A88FA-8731-4E32-A985-EB59546A7806}" presName="childText" presStyleLbl="bgAcc1" presStyleIdx="13" presStyleCnt="14" custLinFactNeighborX="54255" custLinFactNeighborY="810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29CFEBF-71F5-4DAD-B27A-5DB83545AC4D}" srcId="{703BC12D-C82C-464D-BD6A-70FE627E0459}" destId="{D0A0E813-5244-4DD1-BCA4-5BC3D2816488}" srcOrd="2" destOrd="0" parTransId="{E358EFA2-0740-4A0F-80E1-4796E554F4B4}" sibTransId="{98A9113E-3095-4FF2-9DC5-1C1BFC533912}"/>
    <dgm:cxn modelId="{BFDE3392-4E6B-4EB4-9C0A-2AE5C636C8A3}" srcId="{FAF0A962-FC83-4021-9536-984021D973ED}" destId="{3F5B7DAC-AA14-4E89-A540-439677F55B8E}" srcOrd="3" destOrd="0" parTransId="{F9543896-926F-4DEF-B851-EB969C4C5CE7}" sibTransId="{BDF742F3-0142-448A-8B12-2D523BDC61DF}"/>
    <dgm:cxn modelId="{FCFA5F21-A5BE-4E14-9886-DF9281F7602B}" type="presOf" srcId="{BE430A85-7716-47D6-A9C5-D37A44C5C34C}" destId="{3606E51E-765C-433B-BE10-BB94839D8042}" srcOrd="0" destOrd="0" presId="urn:microsoft.com/office/officeart/2005/8/layout/hierarchy3"/>
    <dgm:cxn modelId="{D1A7E334-FCC3-4162-86A1-A2874E89EC84}" type="presOf" srcId="{12F9DA73-73D4-45E8-924D-E4D04F1A2D08}" destId="{A991EDC7-309B-457E-91DB-C251900D44E7}" srcOrd="0" destOrd="0" presId="urn:microsoft.com/office/officeart/2005/8/layout/hierarchy3"/>
    <dgm:cxn modelId="{D4C7A9A8-970A-4119-906E-58A22F9C9096}" type="presOf" srcId="{DBB65759-35C8-41FF-A5EB-620A9287DDA4}" destId="{0C8DD6B0-FED6-4128-BB37-79C9D458F102}" srcOrd="0" destOrd="0" presId="urn:microsoft.com/office/officeart/2005/8/layout/hierarchy3"/>
    <dgm:cxn modelId="{0254D510-BCD8-4485-A3AD-D4CBC6E49198}" srcId="{D79850AD-E605-4241-A2E5-794CCCBE6BB1}" destId="{1C4BD15B-E002-4178-BC21-25148F1C4332}" srcOrd="5" destOrd="0" parTransId="{3D89AD9B-3E79-4D14-988A-A63E755072B3}" sibTransId="{A15D951B-17E6-4E23-A01B-20E5F09C2A0A}"/>
    <dgm:cxn modelId="{242D16AE-2273-4581-ACF9-9D7F45BDF8C8}" type="presOf" srcId="{D79850AD-E605-4241-A2E5-794CCCBE6BB1}" destId="{EC15F3EC-116F-40D5-91A6-497D46FBA2FF}" srcOrd="0" destOrd="0" presId="urn:microsoft.com/office/officeart/2005/8/layout/hierarchy3"/>
    <dgm:cxn modelId="{315DDF67-DB5D-4150-A3AD-54B0E7AE1822}" srcId="{FAF0A962-FC83-4021-9536-984021D973ED}" destId="{703BC12D-C82C-464D-BD6A-70FE627E0459}" srcOrd="2" destOrd="0" parTransId="{C09998D2-C796-48E3-8104-CF809FBDFB05}" sibTransId="{A4FF142C-AD8F-46A7-A39E-572D26F8A88C}"/>
    <dgm:cxn modelId="{42E5E92D-5123-4155-A2CF-F6FE139547B8}" type="presOf" srcId="{6381EA56-1194-4488-972C-76A31DE7AC46}" destId="{E80C9871-E4E6-4369-8294-D7A30F236CB2}" srcOrd="0" destOrd="0" presId="urn:microsoft.com/office/officeart/2005/8/layout/hierarchy3"/>
    <dgm:cxn modelId="{F02F1772-F749-46CC-A3AD-5B5D781F0E83}" srcId="{3F5B7DAC-AA14-4E89-A540-439677F55B8E}" destId="{877A88FA-8731-4E32-A985-EB59546A7806}" srcOrd="1" destOrd="0" parTransId="{FE0D6587-B2DB-4266-983F-079BB9FD301D}" sibTransId="{19EDEBE4-6917-4715-9CA0-B9FF9E2DD166}"/>
    <dgm:cxn modelId="{FEF0E25D-D135-44A6-9FE5-515296713986}" type="presOf" srcId="{103B9DF0-F8E0-4DDF-A777-BC611D34824A}" destId="{48B569AA-DE08-448C-880D-BEA622D310DC}" srcOrd="0" destOrd="0" presId="urn:microsoft.com/office/officeart/2005/8/layout/hierarchy3"/>
    <dgm:cxn modelId="{233BAE71-627E-4252-AA3B-C04011D877CE}" type="presOf" srcId="{81144DFC-4BC2-475C-8C41-335172CAE3BA}" destId="{1B8133EE-F990-4B26-AACA-CAE51B9642E4}" srcOrd="0" destOrd="0" presId="urn:microsoft.com/office/officeart/2005/8/layout/hierarchy3"/>
    <dgm:cxn modelId="{94FA5E6E-4C86-444F-A68C-3F5930308F81}" type="presOf" srcId="{707B4B83-D7C3-4445-AEE6-46CE5B7F221D}" destId="{CEE16CDC-CD4E-438E-B0D0-4F7C5BB9B4ED}" srcOrd="0" destOrd="0" presId="urn:microsoft.com/office/officeart/2005/8/layout/hierarchy3"/>
    <dgm:cxn modelId="{B888ED73-699C-45DA-BC23-0289487D61BB}" type="presOf" srcId="{1C4BD15B-E002-4178-BC21-25148F1C4332}" destId="{62E311A8-37B7-4FCC-8B85-2991074C1269}" srcOrd="0" destOrd="0" presId="urn:microsoft.com/office/officeart/2005/8/layout/hierarchy3"/>
    <dgm:cxn modelId="{683EE1CC-8783-48CF-BA3A-44F449520208}" type="presOf" srcId="{FAF0A962-FC83-4021-9536-984021D973ED}" destId="{CA43AE3A-37F1-4E91-9799-750A17413D34}" srcOrd="0" destOrd="0" presId="urn:microsoft.com/office/officeart/2005/8/layout/hierarchy3"/>
    <dgm:cxn modelId="{78ED50F3-D832-400A-B92A-82192B8CF78E}" srcId="{D79850AD-E605-4241-A2E5-794CCCBE6BB1}" destId="{6CF14129-5EC9-48A1-8298-9605B802393D}" srcOrd="0" destOrd="0" parTransId="{51DF6589-5DA0-4CB1-A289-9F9867AA8BF1}" sibTransId="{99FA21B0-8A8E-4200-B5AB-71130FA651D7}"/>
    <dgm:cxn modelId="{35ACB5DA-EDA8-4593-9534-20B265105918}" type="presOf" srcId="{51DF6589-5DA0-4CB1-A289-9F9867AA8BF1}" destId="{704BB2D6-400B-44A6-8233-1A4A273AE14D}" srcOrd="0" destOrd="0" presId="urn:microsoft.com/office/officeart/2005/8/layout/hierarchy3"/>
    <dgm:cxn modelId="{1CBDC0CA-57C3-4F0B-B31D-3C547DBEEB28}" type="presOf" srcId="{BDFADD2F-D9E0-46DA-A353-1A2310B80B4D}" destId="{4697E682-E8D3-4FCB-99E1-3EC28B01088A}" srcOrd="0" destOrd="0" presId="urn:microsoft.com/office/officeart/2005/8/layout/hierarchy3"/>
    <dgm:cxn modelId="{465FFBAE-4E99-4A37-AADB-9CF0D9C4CC9D}" type="presOf" srcId="{877A88FA-8731-4E32-A985-EB59546A7806}" destId="{A4EC5077-1487-408F-925F-7E7575822291}" srcOrd="0" destOrd="0" presId="urn:microsoft.com/office/officeart/2005/8/layout/hierarchy3"/>
    <dgm:cxn modelId="{50F1F7A6-C398-4407-ABD8-2C51E83CE413}" srcId="{703BC12D-C82C-464D-BD6A-70FE627E0459}" destId="{0D4D5DF5-B86D-41E3-9E47-8D736E75D14F}" srcOrd="3" destOrd="0" parTransId="{BDFADD2F-D9E0-46DA-A353-1A2310B80B4D}" sibTransId="{5196E4C1-6CE4-4B75-8686-E5FA8BD22D82}"/>
    <dgm:cxn modelId="{8B0B807F-0BE0-4B91-931B-D939117C7E99}" srcId="{3F5B7DAC-AA14-4E89-A540-439677F55B8E}" destId="{68C87405-0044-48AE-9C32-E5059B1DA3B3}" srcOrd="0" destOrd="0" parTransId="{EA4EA9FD-0FFD-4E6F-B332-57BEE5FA38C7}" sibTransId="{DEA252B6-CF93-44F3-8647-C8A3479F3B14}"/>
    <dgm:cxn modelId="{998BAE6B-33C9-49A8-8838-A6F30F67829F}" type="presOf" srcId="{F8C1FE81-AB2A-484D-B444-1CFB23D32364}" destId="{EDC54AE0-31A6-421D-A5DE-01B2A0066A0A}" srcOrd="0" destOrd="0" presId="urn:microsoft.com/office/officeart/2005/8/layout/hierarchy3"/>
    <dgm:cxn modelId="{E8C50D0B-42C7-4BC3-A464-B13CE1C0DF92}" type="presOf" srcId="{68C87405-0044-48AE-9C32-E5059B1DA3B3}" destId="{55C35B96-3B78-4B6E-901E-68F33E78DD1B}" srcOrd="0" destOrd="0" presId="urn:microsoft.com/office/officeart/2005/8/layout/hierarchy3"/>
    <dgm:cxn modelId="{52302599-E355-4D2F-AEB6-C65790958F53}" srcId="{F9339219-FB05-46C7-90E7-B12B2FA5A220}" destId="{BE430A85-7716-47D6-A9C5-D37A44C5C34C}" srcOrd="0" destOrd="0" parTransId="{6381EA56-1194-4488-972C-76A31DE7AC46}" sibTransId="{C6CB7E0A-6FAE-4289-AE9C-D9493E04F838}"/>
    <dgm:cxn modelId="{A4DDCA9A-505F-40D6-B269-BD0ADCE11373}" type="presOf" srcId="{D0A0E813-5244-4DD1-BCA4-5BC3D2816488}" destId="{21DD03F2-9A81-4616-89AC-57574094F3E8}" srcOrd="0" destOrd="0" presId="urn:microsoft.com/office/officeart/2005/8/layout/hierarchy3"/>
    <dgm:cxn modelId="{E0B16EAF-4812-4B0C-8123-1B692AD8B51A}" srcId="{703BC12D-C82C-464D-BD6A-70FE627E0459}" destId="{F8C1FE81-AB2A-484D-B444-1CFB23D32364}" srcOrd="4" destOrd="0" parTransId="{F4320F0C-C3AA-4EE0-96AB-4AB4AEE03995}" sibTransId="{D754B260-E1BB-4A9F-9260-BC64CEA5FB36}"/>
    <dgm:cxn modelId="{B3A74EB0-DC71-4B98-87DF-FB92648630DF}" type="presOf" srcId="{3D89AD9B-3E79-4D14-988A-A63E755072B3}" destId="{ED44D4EC-B6ED-4564-BA60-D9742B5661E4}" srcOrd="0" destOrd="0" presId="urn:microsoft.com/office/officeart/2005/8/layout/hierarchy3"/>
    <dgm:cxn modelId="{D98D2FB9-5305-4EFF-8D75-D9BD1E9CA52A}" srcId="{D79850AD-E605-4241-A2E5-794CCCBE6BB1}" destId="{D0994963-076C-4F2B-B3D1-B3E3B93F9F1E}" srcOrd="1" destOrd="0" parTransId="{F5D2EA80-B24C-4672-97F6-16ED241429D5}" sibTransId="{4AB16C79-BD99-4A44-BB0F-A25334380F00}"/>
    <dgm:cxn modelId="{91A24C8E-3962-4A30-ABB8-1F549CBF3D0F}" type="presOf" srcId="{D0994963-076C-4F2B-B3D1-B3E3B93F9F1E}" destId="{48BF04D6-657D-43E8-B076-B7393BE1EF77}" srcOrd="0" destOrd="0" presId="urn:microsoft.com/office/officeart/2005/8/layout/hierarchy3"/>
    <dgm:cxn modelId="{0A9DB8FA-8DE9-4C80-AF64-47DE5D015953}" type="presOf" srcId="{3F5B7DAC-AA14-4E89-A540-439677F55B8E}" destId="{0C9F85B7-B97C-4006-8068-1681FF2BB0D8}" srcOrd="0" destOrd="0" presId="urn:microsoft.com/office/officeart/2005/8/layout/hierarchy3"/>
    <dgm:cxn modelId="{0097CAAE-0F96-4DCA-9E38-81F9934465B5}" type="presOf" srcId="{703BC12D-C82C-464D-BD6A-70FE627E0459}" destId="{3B5B8C8A-0DC9-4F55-B12D-3F7642AEECF6}" srcOrd="0" destOrd="0" presId="urn:microsoft.com/office/officeart/2005/8/layout/hierarchy3"/>
    <dgm:cxn modelId="{56A64032-B58A-4C39-9EAD-37527193927E}" type="presOf" srcId="{E358EFA2-0740-4A0F-80E1-4796E554F4B4}" destId="{52AA2B8D-CC60-427B-AA73-D719627B130A}" srcOrd="0" destOrd="0" presId="urn:microsoft.com/office/officeart/2005/8/layout/hierarchy3"/>
    <dgm:cxn modelId="{707F62A4-405F-45FD-958A-DC5B50CA44CA}" type="presOf" srcId="{3F5B7DAC-AA14-4E89-A540-439677F55B8E}" destId="{42E512E7-3A3A-4556-A828-FFBBE7688DDD}" srcOrd="1" destOrd="0" presId="urn:microsoft.com/office/officeart/2005/8/layout/hierarchy3"/>
    <dgm:cxn modelId="{F8B2664C-C5EB-405C-949C-496030DB97A4}" srcId="{D79850AD-E605-4241-A2E5-794CCCBE6BB1}" destId="{81144DFC-4BC2-475C-8C41-335172CAE3BA}" srcOrd="4" destOrd="0" parTransId="{A1C100F7-CA46-4F3B-BA64-3C0D907AD448}" sibTransId="{4035F046-AD0A-4BA2-BB59-CB21A67C1675}"/>
    <dgm:cxn modelId="{109D5CD3-4CEA-402C-BE0D-70805161CFB6}" type="presOf" srcId="{F4320F0C-C3AA-4EE0-96AB-4AB4AEE03995}" destId="{1D6F00B2-3556-415E-86B2-E487F4D087A8}" srcOrd="0" destOrd="0" presId="urn:microsoft.com/office/officeart/2005/8/layout/hierarchy3"/>
    <dgm:cxn modelId="{E6A795A0-23EF-4969-AD14-73FD4A928A43}" type="presOf" srcId="{F9339219-FB05-46C7-90E7-B12B2FA5A220}" destId="{5FC852A8-0D42-414A-A3BE-589C72AD0D47}" srcOrd="1" destOrd="0" presId="urn:microsoft.com/office/officeart/2005/8/layout/hierarchy3"/>
    <dgm:cxn modelId="{458FCEFA-C95D-483D-A99D-8A51413DB225}" type="presOf" srcId="{68A0FEAF-966F-4A26-876A-BE2CBF1266DF}" destId="{9A8DD4F2-3C23-4350-8D94-23993072A4F9}" srcOrd="0" destOrd="0" presId="urn:microsoft.com/office/officeart/2005/8/layout/hierarchy3"/>
    <dgm:cxn modelId="{D81055A0-AB36-41A0-A842-E5E4D0EB3686}" type="presOf" srcId="{6CF14129-5EC9-48A1-8298-9605B802393D}" destId="{240272E2-74ED-4B3D-9CBE-BD44F9F7870C}" srcOrd="0" destOrd="0" presId="urn:microsoft.com/office/officeart/2005/8/layout/hierarchy3"/>
    <dgm:cxn modelId="{C04D0527-07D3-444D-BFEE-4768C77BB9CC}" type="presOf" srcId="{626D08A5-FB86-4F1A-8A27-14F85A3D6A53}" destId="{DA67D468-3033-41FA-9E21-89C7FECE8110}" srcOrd="0" destOrd="0" presId="urn:microsoft.com/office/officeart/2005/8/layout/hierarchy3"/>
    <dgm:cxn modelId="{92CDBD59-EED3-4FC1-BD3C-944F0D5F94A5}" type="presOf" srcId="{0D4D5DF5-B86D-41E3-9E47-8D736E75D14F}" destId="{8BC0CD00-84FB-423A-935B-ABF102A10005}" srcOrd="0" destOrd="0" presId="urn:microsoft.com/office/officeart/2005/8/layout/hierarchy3"/>
    <dgm:cxn modelId="{00E1F836-A734-4817-A021-86706D6BE201}" type="presOf" srcId="{F9339219-FB05-46C7-90E7-B12B2FA5A220}" destId="{BA47EBE0-C4A9-4728-8D38-E796897DE1B3}" srcOrd="0" destOrd="0" presId="urn:microsoft.com/office/officeart/2005/8/layout/hierarchy3"/>
    <dgm:cxn modelId="{F0BBF192-AEAA-4708-A3A7-7149020DA8A3}" srcId="{703BC12D-C82C-464D-BD6A-70FE627E0459}" destId="{626D08A5-FB86-4F1A-8A27-14F85A3D6A53}" srcOrd="1" destOrd="0" parTransId="{68A0FEAF-966F-4A26-876A-BE2CBF1266DF}" sibTransId="{3F10BADF-CBF0-48AB-8721-6CEDD0797323}"/>
    <dgm:cxn modelId="{133FA0C3-C100-4610-B911-E6AFA3989385}" type="presOf" srcId="{FE0D6587-B2DB-4266-983F-079BB9FD301D}" destId="{9F23CDDF-BDB2-4C64-9DD7-DE6002F739C9}" srcOrd="0" destOrd="0" presId="urn:microsoft.com/office/officeart/2005/8/layout/hierarchy3"/>
    <dgm:cxn modelId="{66D40DB0-4A0E-41FD-8ED8-8EA9B86B96F5}" srcId="{FAF0A962-FC83-4021-9536-984021D973ED}" destId="{F9339219-FB05-46C7-90E7-B12B2FA5A220}" srcOrd="1" destOrd="0" parTransId="{86C99255-7481-4CC0-B777-E1CBF574F993}" sibTransId="{5D069D6E-D507-47DC-ABB5-82BE28A28159}"/>
    <dgm:cxn modelId="{421E61BB-82CB-4C16-8395-FE3386BC3790}" type="presOf" srcId="{D79850AD-E605-4241-A2E5-794CCCBE6BB1}" destId="{6785D915-38E0-43BF-8B42-D71FA94177FC}" srcOrd="1" destOrd="0" presId="urn:microsoft.com/office/officeart/2005/8/layout/hierarchy3"/>
    <dgm:cxn modelId="{E009EE70-0780-42E7-88D8-7B0972058EA5}" srcId="{FAF0A962-FC83-4021-9536-984021D973ED}" destId="{D79850AD-E605-4241-A2E5-794CCCBE6BB1}" srcOrd="0" destOrd="0" parTransId="{4394B332-D1F9-4551-B127-4159EB89CFA1}" sibTransId="{BB37C06E-1D0E-486F-9284-4BAED1D9D837}"/>
    <dgm:cxn modelId="{0FF6FBBA-840E-40B1-B62B-51A66D0A7077}" type="presOf" srcId="{08B17A78-BB5B-4965-8BE4-17EB42A39C2B}" destId="{6AC08432-2037-48EC-9BB2-C5E26C8EABBA}" srcOrd="0" destOrd="0" presId="urn:microsoft.com/office/officeart/2005/8/layout/hierarchy3"/>
    <dgm:cxn modelId="{FF432C77-CDFB-4A5A-8773-E3DC981F288C}" type="presOf" srcId="{D50563E7-24A9-4185-9674-0CD8E065B137}" destId="{3D5216C6-C1DD-42F7-B2C3-11FA4C6327E2}" srcOrd="0" destOrd="0" presId="urn:microsoft.com/office/officeart/2005/8/layout/hierarchy3"/>
    <dgm:cxn modelId="{20541697-5763-4475-990D-5C13C8F460E5}" srcId="{D79850AD-E605-4241-A2E5-794CCCBE6BB1}" destId="{08B17A78-BB5B-4965-8BE4-17EB42A39C2B}" srcOrd="3" destOrd="0" parTransId="{707B4B83-D7C3-4445-AEE6-46CE5B7F221D}" sibTransId="{324AADF8-D97A-439B-8C03-3C584427BFCC}"/>
    <dgm:cxn modelId="{7DEBB76C-801A-47B0-BC88-81C4EDD9B80D}" type="presOf" srcId="{F5D2EA80-B24C-4672-97F6-16ED241429D5}" destId="{411A2BBE-A944-4A94-8850-7C84E0C0DE31}" srcOrd="0" destOrd="0" presId="urn:microsoft.com/office/officeart/2005/8/layout/hierarchy3"/>
    <dgm:cxn modelId="{65612252-2D45-42BF-BB22-063B07BF3E92}" srcId="{D79850AD-E605-4241-A2E5-794CCCBE6BB1}" destId="{DBB65759-35C8-41FF-A5EB-620A9287DDA4}" srcOrd="2" destOrd="0" parTransId="{12F9DA73-73D4-45E8-924D-E4D04F1A2D08}" sibTransId="{8CD167F2-2D49-4AE1-9D6A-7144FC724A7B}"/>
    <dgm:cxn modelId="{979A573F-4A5B-4908-9A10-ECACF8D44C20}" type="presOf" srcId="{703BC12D-C82C-464D-BD6A-70FE627E0459}" destId="{CFB19767-A765-4395-8290-D72E5A9D4ACE}" srcOrd="1" destOrd="0" presId="urn:microsoft.com/office/officeart/2005/8/layout/hierarchy3"/>
    <dgm:cxn modelId="{44C6C998-41F0-4516-AA6E-D995C124F419}" srcId="{703BC12D-C82C-464D-BD6A-70FE627E0459}" destId="{103B9DF0-F8E0-4DDF-A777-BC611D34824A}" srcOrd="0" destOrd="0" parTransId="{D50563E7-24A9-4185-9674-0CD8E065B137}" sibTransId="{A262930A-AF5C-465E-A67E-EF866B29B43F}"/>
    <dgm:cxn modelId="{61024DE4-0D3E-4A1E-9E0A-F7BDF0259C38}" type="presOf" srcId="{A1C100F7-CA46-4F3B-BA64-3C0D907AD448}" destId="{4DA97FE1-86FC-491E-BEB1-232B0DBB6F79}" srcOrd="0" destOrd="0" presId="urn:microsoft.com/office/officeart/2005/8/layout/hierarchy3"/>
    <dgm:cxn modelId="{99FD1BA3-B705-42B2-9BBB-FAD38160597C}" type="presOf" srcId="{EA4EA9FD-0FFD-4E6F-B332-57BEE5FA38C7}" destId="{30BEEC8A-33C1-4B8E-88CD-DA9EBB5A2792}" srcOrd="0" destOrd="0" presId="urn:microsoft.com/office/officeart/2005/8/layout/hierarchy3"/>
    <dgm:cxn modelId="{84D4E266-A6FE-4AD3-A9CD-6D2699671044}" type="presParOf" srcId="{CA43AE3A-37F1-4E91-9799-750A17413D34}" destId="{A8ACE0BA-9517-4EB9-903F-9B5F889A0E6D}" srcOrd="0" destOrd="0" presId="urn:microsoft.com/office/officeart/2005/8/layout/hierarchy3"/>
    <dgm:cxn modelId="{A2F13DC4-4AE8-45D4-B86E-0BF3324DBF47}" type="presParOf" srcId="{A8ACE0BA-9517-4EB9-903F-9B5F889A0E6D}" destId="{F2F40365-3921-47D7-9632-28EF72B41C32}" srcOrd="0" destOrd="0" presId="urn:microsoft.com/office/officeart/2005/8/layout/hierarchy3"/>
    <dgm:cxn modelId="{420F6AE0-815A-4125-A07F-226945BE7C07}" type="presParOf" srcId="{F2F40365-3921-47D7-9632-28EF72B41C32}" destId="{EC15F3EC-116F-40D5-91A6-497D46FBA2FF}" srcOrd="0" destOrd="0" presId="urn:microsoft.com/office/officeart/2005/8/layout/hierarchy3"/>
    <dgm:cxn modelId="{3FF53803-A1C6-4EC9-AD76-08D6D4F2ADCC}" type="presParOf" srcId="{F2F40365-3921-47D7-9632-28EF72B41C32}" destId="{6785D915-38E0-43BF-8B42-D71FA94177FC}" srcOrd="1" destOrd="0" presId="urn:microsoft.com/office/officeart/2005/8/layout/hierarchy3"/>
    <dgm:cxn modelId="{5C64B5DB-84FA-4C8E-B626-3758260B8955}" type="presParOf" srcId="{A8ACE0BA-9517-4EB9-903F-9B5F889A0E6D}" destId="{E2A6A127-4132-45C5-A1D6-291B54C4F731}" srcOrd="1" destOrd="0" presId="urn:microsoft.com/office/officeart/2005/8/layout/hierarchy3"/>
    <dgm:cxn modelId="{B7205654-3E66-44A9-84D3-C440DB34D210}" type="presParOf" srcId="{E2A6A127-4132-45C5-A1D6-291B54C4F731}" destId="{704BB2D6-400B-44A6-8233-1A4A273AE14D}" srcOrd="0" destOrd="0" presId="urn:microsoft.com/office/officeart/2005/8/layout/hierarchy3"/>
    <dgm:cxn modelId="{6978B1AC-E196-4EFC-9F3B-FD18FC67AE63}" type="presParOf" srcId="{E2A6A127-4132-45C5-A1D6-291B54C4F731}" destId="{240272E2-74ED-4B3D-9CBE-BD44F9F7870C}" srcOrd="1" destOrd="0" presId="urn:microsoft.com/office/officeart/2005/8/layout/hierarchy3"/>
    <dgm:cxn modelId="{2638EAD5-9A94-41E4-A603-8F2FC1B81110}" type="presParOf" srcId="{E2A6A127-4132-45C5-A1D6-291B54C4F731}" destId="{411A2BBE-A944-4A94-8850-7C84E0C0DE31}" srcOrd="2" destOrd="0" presId="urn:microsoft.com/office/officeart/2005/8/layout/hierarchy3"/>
    <dgm:cxn modelId="{744DE315-7485-4DEC-88F1-65CBF5ABFDC1}" type="presParOf" srcId="{E2A6A127-4132-45C5-A1D6-291B54C4F731}" destId="{48BF04D6-657D-43E8-B076-B7393BE1EF77}" srcOrd="3" destOrd="0" presId="urn:microsoft.com/office/officeart/2005/8/layout/hierarchy3"/>
    <dgm:cxn modelId="{7BD5E3B4-BB4F-41C6-B47D-1861A2931963}" type="presParOf" srcId="{E2A6A127-4132-45C5-A1D6-291B54C4F731}" destId="{A991EDC7-309B-457E-91DB-C251900D44E7}" srcOrd="4" destOrd="0" presId="urn:microsoft.com/office/officeart/2005/8/layout/hierarchy3"/>
    <dgm:cxn modelId="{B2C1C7BE-56F5-433B-8D2D-025827DE328E}" type="presParOf" srcId="{E2A6A127-4132-45C5-A1D6-291B54C4F731}" destId="{0C8DD6B0-FED6-4128-BB37-79C9D458F102}" srcOrd="5" destOrd="0" presId="urn:microsoft.com/office/officeart/2005/8/layout/hierarchy3"/>
    <dgm:cxn modelId="{AB3BC015-48B8-4CB8-8160-5CFAED59E70A}" type="presParOf" srcId="{E2A6A127-4132-45C5-A1D6-291B54C4F731}" destId="{CEE16CDC-CD4E-438E-B0D0-4F7C5BB9B4ED}" srcOrd="6" destOrd="0" presId="urn:microsoft.com/office/officeart/2005/8/layout/hierarchy3"/>
    <dgm:cxn modelId="{DD4EF1DE-51DC-4799-A4D0-6896E5735F5C}" type="presParOf" srcId="{E2A6A127-4132-45C5-A1D6-291B54C4F731}" destId="{6AC08432-2037-48EC-9BB2-C5E26C8EABBA}" srcOrd="7" destOrd="0" presId="urn:microsoft.com/office/officeart/2005/8/layout/hierarchy3"/>
    <dgm:cxn modelId="{FCB5147B-4A6F-48DC-A548-DE315D9C37B4}" type="presParOf" srcId="{E2A6A127-4132-45C5-A1D6-291B54C4F731}" destId="{4DA97FE1-86FC-491E-BEB1-232B0DBB6F79}" srcOrd="8" destOrd="0" presId="urn:microsoft.com/office/officeart/2005/8/layout/hierarchy3"/>
    <dgm:cxn modelId="{F20650C1-137F-4002-B3F0-4B882E4F689F}" type="presParOf" srcId="{E2A6A127-4132-45C5-A1D6-291B54C4F731}" destId="{1B8133EE-F990-4B26-AACA-CAE51B9642E4}" srcOrd="9" destOrd="0" presId="urn:microsoft.com/office/officeart/2005/8/layout/hierarchy3"/>
    <dgm:cxn modelId="{41533116-AEB9-43FD-9F5B-782A841CD3F8}" type="presParOf" srcId="{E2A6A127-4132-45C5-A1D6-291B54C4F731}" destId="{ED44D4EC-B6ED-4564-BA60-D9742B5661E4}" srcOrd="10" destOrd="0" presId="urn:microsoft.com/office/officeart/2005/8/layout/hierarchy3"/>
    <dgm:cxn modelId="{CC525AF1-B381-45F6-AC5E-EF677D3D498B}" type="presParOf" srcId="{E2A6A127-4132-45C5-A1D6-291B54C4F731}" destId="{62E311A8-37B7-4FCC-8B85-2991074C1269}" srcOrd="11" destOrd="0" presId="urn:microsoft.com/office/officeart/2005/8/layout/hierarchy3"/>
    <dgm:cxn modelId="{1717FC9D-F452-4275-A417-5FA4CCDD54D0}" type="presParOf" srcId="{CA43AE3A-37F1-4E91-9799-750A17413D34}" destId="{C7278F89-9104-42CF-AE85-9ED95EA1387D}" srcOrd="1" destOrd="0" presId="urn:microsoft.com/office/officeart/2005/8/layout/hierarchy3"/>
    <dgm:cxn modelId="{B2ACA0F7-C428-4F75-B57E-09B836F719D5}" type="presParOf" srcId="{C7278F89-9104-42CF-AE85-9ED95EA1387D}" destId="{5ADF2C6C-AC97-4C79-99B3-BF89791D11E1}" srcOrd="0" destOrd="0" presId="urn:microsoft.com/office/officeart/2005/8/layout/hierarchy3"/>
    <dgm:cxn modelId="{CD519542-7464-4886-ADBE-B4784C5CB408}" type="presParOf" srcId="{5ADF2C6C-AC97-4C79-99B3-BF89791D11E1}" destId="{BA47EBE0-C4A9-4728-8D38-E796897DE1B3}" srcOrd="0" destOrd="0" presId="urn:microsoft.com/office/officeart/2005/8/layout/hierarchy3"/>
    <dgm:cxn modelId="{9ACCD2E1-1105-4742-87F4-8122948F5054}" type="presParOf" srcId="{5ADF2C6C-AC97-4C79-99B3-BF89791D11E1}" destId="{5FC852A8-0D42-414A-A3BE-589C72AD0D47}" srcOrd="1" destOrd="0" presId="urn:microsoft.com/office/officeart/2005/8/layout/hierarchy3"/>
    <dgm:cxn modelId="{694109F6-ACED-479A-8D59-20C259A59390}" type="presParOf" srcId="{C7278F89-9104-42CF-AE85-9ED95EA1387D}" destId="{574837C0-00EE-464B-8B64-CA9633455DF3}" srcOrd="1" destOrd="0" presId="urn:microsoft.com/office/officeart/2005/8/layout/hierarchy3"/>
    <dgm:cxn modelId="{C51A68CF-EABD-40C6-A244-90F80F3D5B2B}" type="presParOf" srcId="{574837C0-00EE-464B-8B64-CA9633455DF3}" destId="{E80C9871-E4E6-4369-8294-D7A30F236CB2}" srcOrd="0" destOrd="0" presId="urn:microsoft.com/office/officeart/2005/8/layout/hierarchy3"/>
    <dgm:cxn modelId="{EF8AC310-0DBB-446B-934F-ECD94B9D8A45}" type="presParOf" srcId="{574837C0-00EE-464B-8B64-CA9633455DF3}" destId="{3606E51E-765C-433B-BE10-BB94839D8042}" srcOrd="1" destOrd="0" presId="urn:microsoft.com/office/officeart/2005/8/layout/hierarchy3"/>
    <dgm:cxn modelId="{2359BF39-916C-4999-9D40-DFE3C0E620A8}" type="presParOf" srcId="{CA43AE3A-37F1-4E91-9799-750A17413D34}" destId="{AF7BABB7-BBD9-420C-86A7-EA1E9F155137}" srcOrd="2" destOrd="0" presId="urn:microsoft.com/office/officeart/2005/8/layout/hierarchy3"/>
    <dgm:cxn modelId="{628CEA84-2494-4BEB-A7BE-221C5A64FF7A}" type="presParOf" srcId="{AF7BABB7-BBD9-420C-86A7-EA1E9F155137}" destId="{0C9D5EEE-6B79-4732-B2F2-0A1F71FD55BC}" srcOrd="0" destOrd="0" presId="urn:microsoft.com/office/officeart/2005/8/layout/hierarchy3"/>
    <dgm:cxn modelId="{1F9FD55E-2DF4-414C-8A62-759229B42F61}" type="presParOf" srcId="{0C9D5EEE-6B79-4732-B2F2-0A1F71FD55BC}" destId="{3B5B8C8A-0DC9-4F55-B12D-3F7642AEECF6}" srcOrd="0" destOrd="0" presId="urn:microsoft.com/office/officeart/2005/8/layout/hierarchy3"/>
    <dgm:cxn modelId="{A44AAFF2-7DB2-43F0-9B52-FA1E68B49B41}" type="presParOf" srcId="{0C9D5EEE-6B79-4732-B2F2-0A1F71FD55BC}" destId="{CFB19767-A765-4395-8290-D72E5A9D4ACE}" srcOrd="1" destOrd="0" presId="urn:microsoft.com/office/officeart/2005/8/layout/hierarchy3"/>
    <dgm:cxn modelId="{FD852768-DC0E-472C-999B-34C67E676CF9}" type="presParOf" srcId="{AF7BABB7-BBD9-420C-86A7-EA1E9F155137}" destId="{DF83B311-6A34-4010-A63D-3629696E1D7D}" srcOrd="1" destOrd="0" presId="urn:microsoft.com/office/officeart/2005/8/layout/hierarchy3"/>
    <dgm:cxn modelId="{6E41D7E3-D17D-46E4-99AD-55F597A3E2F6}" type="presParOf" srcId="{DF83B311-6A34-4010-A63D-3629696E1D7D}" destId="{3D5216C6-C1DD-42F7-B2C3-11FA4C6327E2}" srcOrd="0" destOrd="0" presId="urn:microsoft.com/office/officeart/2005/8/layout/hierarchy3"/>
    <dgm:cxn modelId="{19954D2C-9F8B-4678-B852-58B569C9BE4C}" type="presParOf" srcId="{DF83B311-6A34-4010-A63D-3629696E1D7D}" destId="{48B569AA-DE08-448C-880D-BEA622D310DC}" srcOrd="1" destOrd="0" presId="urn:microsoft.com/office/officeart/2005/8/layout/hierarchy3"/>
    <dgm:cxn modelId="{ADE6E26C-DFF4-4D79-A01C-A9B59B4133C3}" type="presParOf" srcId="{DF83B311-6A34-4010-A63D-3629696E1D7D}" destId="{9A8DD4F2-3C23-4350-8D94-23993072A4F9}" srcOrd="2" destOrd="0" presId="urn:microsoft.com/office/officeart/2005/8/layout/hierarchy3"/>
    <dgm:cxn modelId="{F1973510-D605-480B-BFC3-0C44D13E65B7}" type="presParOf" srcId="{DF83B311-6A34-4010-A63D-3629696E1D7D}" destId="{DA67D468-3033-41FA-9E21-89C7FECE8110}" srcOrd="3" destOrd="0" presId="urn:microsoft.com/office/officeart/2005/8/layout/hierarchy3"/>
    <dgm:cxn modelId="{F25598F0-BF9D-4FFA-8320-11349B598516}" type="presParOf" srcId="{DF83B311-6A34-4010-A63D-3629696E1D7D}" destId="{52AA2B8D-CC60-427B-AA73-D719627B130A}" srcOrd="4" destOrd="0" presId="urn:microsoft.com/office/officeart/2005/8/layout/hierarchy3"/>
    <dgm:cxn modelId="{91FC24A3-5D22-408B-9683-4D45DB715163}" type="presParOf" srcId="{DF83B311-6A34-4010-A63D-3629696E1D7D}" destId="{21DD03F2-9A81-4616-89AC-57574094F3E8}" srcOrd="5" destOrd="0" presId="urn:microsoft.com/office/officeart/2005/8/layout/hierarchy3"/>
    <dgm:cxn modelId="{575C555D-C177-4E5C-A3E7-103FA56B3478}" type="presParOf" srcId="{DF83B311-6A34-4010-A63D-3629696E1D7D}" destId="{4697E682-E8D3-4FCB-99E1-3EC28B01088A}" srcOrd="6" destOrd="0" presId="urn:microsoft.com/office/officeart/2005/8/layout/hierarchy3"/>
    <dgm:cxn modelId="{63742D91-DCDA-4EF5-B4BC-73A733F9F8B3}" type="presParOf" srcId="{DF83B311-6A34-4010-A63D-3629696E1D7D}" destId="{8BC0CD00-84FB-423A-935B-ABF102A10005}" srcOrd="7" destOrd="0" presId="urn:microsoft.com/office/officeart/2005/8/layout/hierarchy3"/>
    <dgm:cxn modelId="{3E692B47-48EC-4CDA-81FD-8FEAA1E11620}" type="presParOf" srcId="{DF83B311-6A34-4010-A63D-3629696E1D7D}" destId="{1D6F00B2-3556-415E-86B2-E487F4D087A8}" srcOrd="8" destOrd="0" presId="urn:microsoft.com/office/officeart/2005/8/layout/hierarchy3"/>
    <dgm:cxn modelId="{C6F28970-1821-4516-8DC5-2B754268B003}" type="presParOf" srcId="{DF83B311-6A34-4010-A63D-3629696E1D7D}" destId="{EDC54AE0-31A6-421D-A5DE-01B2A0066A0A}" srcOrd="9" destOrd="0" presId="urn:microsoft.com/office/officeart/2005/8/layout/hierarchy3"/>
    <dgm:cxn modelId="{C3DCF257-76AD-4892-B4B8-E782E1AA546E}" type="presParOf" srcId="{CA43AE3A-37F1-4E91-9799-750A17413D34}" destId="{A0E3F821-C45C-487C-B040-AED2F87A8C78}" srcOrd="3" destOrd="0" presId="urn:microsoft.com/office/officeart/2005/8/layout/hierarchy3"/>
    <dgm:cxn modelId="{1D533AC4-5000-406B-AA5A-5E7DFAD1760A}" type="presParOf" srcId="{A0E3F821-C45C-487C-B040-AED2F87A8C78}" destId="{993033E2-15EB-4523-B14D-E466E08CDA7F}" srcOrd="0" destOrd="0" presId="urn:microsoft.com/office/officeart/2005/8/layout/hierarchy3"/>
    <dgm:cxn modelId="{5E19A6A0-9010-467C-BF53-E9520E08D328}" type="presParOf" srcId="{993033E2-15EB-4523-B14D-E466E08CDA7F}" destId="{0C9F85B7-B97C-4006-8068-1681FF2BB0D8}" srcOrd="0" destOrd="0" presId="urn:microsoft.com/office/officeart/2005/8/layout/hierarchy3"/>
    <dgm:cxn modelId="{A61E517D-F8F8-4CD7-89BC-95B06021980E}" type="presParOf" srcId="{993033E2-15EB-4523-B14D-E466E08CDA7F}" destId="{42E512E7-3A3A-4556-A828-FFBBE7688DDD}" srcOrd="1" destOrd="0" presId="urn:microsoft.com/office/officeart/2005/8/layout/hierarchy3"/>
    <dgm:cxn modelId="{6484FDA8-311E-45E0-B438-00C8782EB11F}" type="presParOf" srcId="{A0E3F821-C45C-487C-B040-AED2F87A8C78}" destId="{8D451B3A-CBC3-4A11-B9D9-5A1B7B57BE59}" srcOrd="1" destOrd="0" presId="urn:microsoft.com/office/officeart/2005/8/layout/hierarchy3"/>
    <dgm:cxn modelId="{2DB2432C-6892-4AB4-AD4E-38C189AF019A}" type="presParOf" srcId="{8D451B3A-CBC3-4A11-B9D9-5A1B7B57BE59}" destId="{30BEEC8A-33C1-4B8E-88CD-DA9EBB5A2792}" srcOrd="0" destOrd="0" presId="urn:microsoft.com/office/officeart/2005/8/layout/hierarchy3"/>
    <dgm:cxn modelId="{AAA4878E-65A2-48C5-A58C-B4CF0EF72AD8}" type="presParOf" srcId="{8D451B3A-CBC3-4A11-B9D9-5A1B7B57BE59}" destId="{55C35B96-3B78-4B6E-901E-68F33E78DD1B}" srcOrd="1" destOrd="0" presId="urn:microsoft.com/office/officeart/2005/8/layout/hierarchy3"/>
    <dgm:cxn modelId="{1D6E9FD7-BF81-41A2-9364-6726B093F615}" type="presParOf" srcId="{8D451B3A-CBC3-4A11-B9D9-5A1B7B57BE59}" destId="{9F23CDDF-BDB2-4C64-9DD7-DE6002F739C9}" srcOrd="2" destOrd="0" presId="urn:microsoft.com/office/officeart/2005/8/layout/hierarchy3"/>
    <dgm:cxn modelId="{9960C4D9-739A-4F7B-8FAD-2A068DF018AD}" type="presParOf" srcId="{8D451B3A-CBC3-4A11-B9D9-5A1B7B57BE59}" destId="{A4EC5077-1487-408F-925F-7E757582229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767FEF1-B073-4280-AB84-BEC31760EE10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0272272F-8CD9-4664-A138-39DF9559472F}">
      <dgm:prSet phldrT="[Text]" custT="1"/>
      <dgm:spPr/>
      <dgm:t>
        <a:bodyPr/>
        <a:lstStyle/>
        <a:p>
          <a:r>
            <a:rPr lang="th-TH" sz="1600" b="1" dirty="0" smtClean="0"/>
            <a:t>ด้านเจ้าหน้าที่</a:t>
          </a:r>
          <a:endParaRPr lang="th-TH" sz="1600" b="1" dirty="0"/>
        </a:p>
      </dgm:t>
    </dgm:pt>
    <dgm:pt modelId="{7BDE0CEF-7B08-4C83-8137-03331AD65142}" type="parTrans" cxnId="{BAE97194-2500-4712-B3FA-543EAB87E59A}">
      <dgm:prSet/>
      <dgm:spPr/>
      <dgm:t>
        <a:bodyPr/>
        <a:lstStyle/>
        <a:p>
          <a:endParaRPr lang="th-TH" sz="1600" b="1"/>
        </a:p>
      </dgm:t>
    </dgm:pt>
    <dgm:pt modelId="{A5D7623B-8609-461A-91A9-9D24494EB7CA}" type="sibTrans" cxnId="{BAE97194-2500-4712-B3FA-543EAB87E59A}">
      <dgm:prSet/>
      <dgm:spPr/>
      <dgm:t>
        <a:bodyPr/>
        <a:lstStyle/>
        <a:p>
          <a:endParaRPr lang="th-TH" sz="1600" b="1"/>
        </a:p>
      </dgm:t>
    </dgm:pt>
    <dgm:pt modelId="{AEE79450-91B6-45D1-8067-FFBBD8ED144D}">
      <dgm:prSet phldrT="[Text]" custT="1"/>
      <dgm:spPr/>
      <dgm:t>
        <a:bodyPr/>
        <a:lstStyle/>
        <a:p>
          <a:r>
            <a:rPr lang="th-TH" sz="1600" b="1" dirty="0" smtClean="0"/>
            <a:t>เจ้าหน้าที่ขาดความเชี่ยวชาญในการใช้ระบบ</a:t>
          </a:r>
          <a:endParaRPr lang="th-TH" sz="1600" b="1" dirty="0"/>
        </a:p>
      </dgm:t>
    </dgm:pt>
    <dgm:pt modelId="{50F27CC7-2B06-4A9E-A512-DC52352D2FBD}" type="parTrans" cxnId="{8444086D-0B0B-4E7B-9209-F0384492006F}">
      <dgm:prSet/>
      <dgm:spPr/>
      <dgm:t>
        <a:bodyPr/>
        <a:lstStyle/>
        <a:p>
          <a:endParaRPr lang="th-TH" sz="1600" b="1"/>
        </a:p>
      </dgm:t>
    </dgm:pt>
    <dgm:pt modelId="{B9F5B77F-5304-484C-B3CF-8D1CC47AE9C0}" type="sibTrans" cxnId="{8444086D-0B0B-4E7B-9209-F0384492006F}">
      <dgm:prSet/>
      <dgm:spPr/>
      <dgm:t>
        <a:bodyPr/>
        <a:lstStyle/>
        <a:p>
          <a:endParaRPr lang="th-TH" sz="1600" b="1"/>
        </a:p>
      </dgm:t>
    </dgm:pt>
    <dgm:pt modelId="{4232CC0E-76B9-4DF0-90A0-068E6B56F441}">
      <dgm:prSet phldrT="[Text]" custT="1"/>
      <dgm:spPr/>
      <dgm:t>
        <a:bodyPr/>
        <a:lstStyle/>
        <a:p>
          <a:r>
            <a:rPr lang="th-TH" sz="1600" b="1" dirty="0" smtClean="0"/>
            <a:t>การเตรียมความพร้อม</a:t>
          </a:r>
          <a:endParaRPr lang="th-TH" sz="1600" b="1" dirty="0"/>
        </a:p>
      </dgm:t>
    </dgm:pt>
    <dgm:pt modelId="{39CDF6A4-092D-4C5D-97C6-61E7F3375CD3}" type="parTrans" cxnId="{D1BF6B22-3E7C-435D-919C-DE7A36321AB8}">
      <dgm:prSet/>
      <dgm:spPr/>
      <dgm:t>
        <a:bodyPr/>
        <a:lstStyle/>
        <a:p>
          <a:endParaRPr lang="th-TH" sz="1600" b="1"/>
        </a:p>
      </dgm:t>
    </dgm:pt>
    <dgm:pt modelId="{B0F40B06-8A55-4C6C-BB8F-C6F6C82764A5}" type="sibTrans" cxnId="{D1BF6B22-3E7C-435D-919C-DE7A36321AB8}">
      <dgm:prSet/>
      <dgm:spPr/>
      <dgm:t>
        <a:bodyPr/>
        <a:lstStyle/>
        <a:p>
          <a:endParaRPr lang="th-TH" sz="1600" b="1"/>
        </a:p>
      </dgm:t>
    </dgm:pt>
    <dgm:pt modelId="{7C9AB03D-F119-44F0-B189-3AA38BEDFCB7}">
      <dgm:prSet custT="1"/>
      <dgm:spPr/>
      <dgm:t>
        <a:bodyPr/>
        <a:lstStyle/>
        <a:p>
          <a:r>
            <a:rPr lang="th-TH" sz="1600" b="1" dirty="0" smtClean="0"/>
            <a:t>ทดสอบภายนอก      มีปัญหา  เรื่องระบบ</a:t>
          </a:r>
          <a:endParaRPr lang="th-TH" sz="1600" b="1" dirty="0"/>
        </a:p>
      </dgm:t>
    </dgm:pt>
    <dgm:pt modelId="{22AD382A-4FD6-4F2A-A47D-725F48DC3714}" type="parTrans" cxnId="{C6C70389-D295-47C2-B7C3-EE8D99A1AD55}">
      <dgm:prSet/>
      <dgm:spPr/>
      <dgm:t>
        <a:bodyPr/>
        <a:lstStyle/>
        <a:p>
          <a:endParaRPr lang="th-TH" sz="1600" b="1"/>
        </a:p>
      </dgm:t>
    </dgm:pt>
    <dgm:pt modelId="{B9A9B24F-9227-46E5-AA56-FF1D5CB78E56}" type="sibTrans" cxnId="{C6C70389-D295-47C2-B7C3-EE8D99A1AD55}">
      <dgm:prSet/>
      <dgm:spPr/>
      <dgm:t>
        <a:bodyPr/>
        <a:lstStyle/>
        <a:p>
          <a:endParaRPr lang="th-TH" sz="1600" b="1"/>
        </a:p>
      </dgm:t>
    </dgm:pt>
    <dgm:pt modelId="{9B045317-BE42-4485-A3CD-F9753DDDC1B0}">
      <dgm:prSet custT="1"/>
      <dgm:spPr/>
      <dgm:t>
        <a:bodyPr/>
        <a:lstStyle/>
        <a:p>
          <a:r>
            <a:rPr lang="th-TH" sz="1600" b="1" dirty="0" smtClean="0"/>
            <a:t>บางสาขา  วัสดุราคาสูง</a:t>
          </a:r>
          <a:endParaRPr lang="th-TH" sz="1600" b="1" dirty="0"/>
        </a:p>
      </dgm:t>
    </dgm:pt>
    <dgm:pt modelId="{133097EC-7697-4D46-BFD8-E2E8D391C9C3}" type="parTrans" cxnId="{D94C3741-06EC-47A0-A20D-E2734184903B}">
      <dgm:prSet/>
      <dgm:spPr/>
      <dgm:t>
        <a:bodyPr/>
        <a:lstStyle/>
        <a:p>
          <a:endParaRPr lang="th-TH" sz="1600" b="1"/>
        </a:p>
      </dgm:t>
    </dgm:pt>
    <dgm:pt modelId="{AA04F9E3-BE7E-4C67-BA26-EBFFE4A4F592}" type="sibTrans" cxnId="{D94C3741-06EC-47A0-A20D-E2734184903B}">
      <dgm:prSet/>
      <dgm:spPr/>
      <dgm:t>
        <a:bodyPr/>
        <a:lstStyle/>
        <a:p>
          <a:endParaRPr lang="th-TH" sz="1600" b="1"/>
        </a:p>
      </dgm:t>
    </dgm:pt>
    <dgm:pt modelId="{B32DA215-1775-418C-84D1-90A18F9D06B1}">
      <dgm:prSet custT="1"/>
      <dgm:spPr/>
      <dgm:t>
        <a:bodyPr/>
        <a:lstStyle/>
        <a:p>
          <a:r>
            <a:rPr lang="th-TH" sz="1600" b="1" dirty="0" smtClean="0"/>
            <a:t>ตรวจสอบเอกสาร      ไม่รอบคอบ</a:t>
          </a:r>
          <a:endParaRPr lang="th-TH" sz="1600" b="1" dirty="0"/>
        </a:p>
      </dgm:t>
    </dgm:pt>
    <dgm:pt modelId="{D06F284B-E157-41C6-B5CB-8D7472D3C9F0}" type="parTrans" cxnId="{4427A520-8F04-4808-9AC2-D0FFD4690391}">
      <dgm:prSet/>
      <dgm:spPr/>
      <dgm:t>
        <a:bodyPr/>
        <a:lstStyle/>
        <a:p>
          <a:endParaRPr lang="th-TH" sz="1600" b="1"/>
        </a:p>
      </dgm:t>
    </dgm:pt>
    <dgm:pt modelId="{B8C45B68-5240-4AEC-99E0-E3171CB5ABED}" type="sibTrans" cxnId="{4427A520-8F04-4808-9AC2-D0FFD4690391}">
      <dgm:prSet/>
      <dgm:spPr/>
      <dgm:t>
        <a:bodyPr/>
        <a:lstStyle/>
        <a:p>
          <a:endParaRPr lang="th-TH" sz="1600" b="1"/>
        </a:p>
      </dgm:t>
    </dgm:pt>
    <dgm:pt modelId="{62DACD03-8A55-4484-9F44-76426061D843}">
      <dgm:prSet custT="1"/>
      <dgm:spPr/>
      <dgm:t>
        <a:bodyPr/>
        <a:lstStyle/>
        <a:p>
          <a:r>
            <a:rPr lang="th-TH" sz="1600" b="1" dirty="0" smtClean="0"/>
            <a:t>บางสาขา    ไม่พร้อม  ด้านสถานที่ทดสอบภาคความสามารถ</a:t>
          </a:r>
          <a:endParaRPr lang="th-TH" sz="1600" b="1" dirty="0"/>
        </a:p>
      </dgm:t>
    </dgm:pt>
    <dgm:pt modelId="{7999C953-768F-409B-9656-1A92E73ADF8D}" type="parTrans" cxnId="{FB9DFF5A-64A4-45AB-9211-FAF1510818C8}">
      <dgm:prSet/>
      <dgm:spPr/>
      <dgm:t>
        <a:bodyPr/>
        <a:lstStyle/>
        <a:p>
          <a:endParaRPr lang="th-TH" sz="1600" b="1"/>
        </a:p>
      </dgm:t>
    </dgm:pt>
    <dgm:pt modelId="{347900EA-11BA-4EA2-9950-1D98E1ACAB4B}" type="sibTrans" cxnId="{FB9DFF5A-64A4-45AB-9211-FAF1510818C8}">
      <dgm:prSet/>
      <dgm:spPr/>
      <dgm:t>
        <a:bodyPr/>
        <a:lstStyle/>
        <a:p>
          <a:endParaRPr lang="th-TH" sz="1600" b="1"/>
        </a:p>
      </dgm:t>
    </dgm:pt>
    <dgm:pt modelId="{1C7DFF0F-1842-4A63-A0B8-B4CF2EB056AA}">
      <dgm:prSet custT="1"/>
      <dgm:spPr/>
      <dgm:t>
        <a:bodyPr/>
        <a:lstStyle/>
        <a:p>
          <a:r>
            <a:rPr lang="th-TH" sz="1600" b="1" dirty="0" smtClean="0"/>
            <a:t>ด้านผู้เข้าทดสอบ</a:t>
          </a:r>
          <a:endParaRPr lang="th-TH" sz="1600" b="1" dirty="0"/>
        </a:p>
      </dgm:t>
    </dgm:pt>
    <dgm:pt modelId="{CEA9CC5B-9159-4946-B437-D6B02C59C60C}" type="parTrans" cxnId="{D700C021-D465-48F3-AF86-3814471D33F9}">
      <dgm:prSet/>
      <dgm:spPr/>
      <dgm:t>
        <a:bodyPr/>
        <a:lstStyle/>
        <a:p>
          <a:endParaRPr lang="th-TH" sz="1600" b="1"/>
        </a:p>
      </dgm:t>
    </dgm:pt>
    <dgm:pt modelId="{4744F6C7-4778-4208-B921-E368274758E7}" type="sibTrans" cxnId="{D700C021-D465-48F3-AF86-3814471D33F9}">
      <dgm:prSet/>
      <dgm:spPr/>
      <dgm:t>
        <a:bodyPr/>
        <a:lstStyle/>
        <a:p>
          <a:endParaRPr lang="th-TH" sz="1600" b="1"/>
        </a:p>
      </dgm:t>
    </dgm:pt>
    <dgm:pt modelId="{61175FFB-7897-44C2-95DF-FC2B7164F4F1}">
      <dgm:prSet custT="1"/>
      <dgm:spPr/>
      <dgm:t>
        <a:bodyPr/>
        <a:lstStyle/>
        <a:p>
          <a:r>
            <a:rPr lang="th-TH" sz="1600" b="1" dirty="0" smtClean="0"/>
            <a:t>ไม่ผ่านเกณฑ์</a:t>
          </a:r>
          <a:endParaRPr lang="th-TH" sz="1600" b="1" dirty="0"/>
        </a:p>
      </dgm:t>
    </dgm:pt>
    <dgm:pt modelId="{8330C150-C840-48F2-A415-B426A0D26AEB}" type="parTrans" cxnId="{05B80662-26C3-40C0-B42D-D2D7A5A3104D}">
      <dgm:prSet/>
      <dgm:spPr/>
      <dgm:t>
        <a:bodyPr/>
        <a:lstStyle/>
        <a:p>
          <a:endParaRPr lang="th-TH" sz="1600" b="1"/>
        </a:p>
      </dgm:t>
    </dgm:pt>
    <dgm:pt modelId="{CD152DF7-6E36-42FA-B57B-A91604CF888F}" type="sibTrans" cxnId="{05B80662-26C3-40C0-B42D-D2D7A5A3104D}">
      <dgm:prSet/>
      <dgm:spPr/>
      <dgm:t>
        <a:bodyPr/>
        <a:lstStyle/>
        <a:p>
          <a:endParaRPr lang="th-TH" sz="1600" b="1"/>
        </a:p>
      </dgm:t>
    </dgm:pt>
    <dgm:pt modelId="{1F39EA39-393A-4A05-9923-51FE966D3C3B}">
      <dgm:prSet custT="1"/>
      <dgm:spPr/>
      <dgm:t>
        <a:bodyPr/>
        <a:lstStyle/>
        <a:p>
          <a:r>
            <a:rPr lang="th-TH" sz="1600" b="1" dirty="0" smtClean="0"/>
            <a:t>มีจำนวนน้อย</a:t>
          </a:r>
          <a:endParaRPr lang="th-TH" sz="1600" b="1" dirty="0"/>
        </a:p>
      </dgm:t>
    </dgm:pt>
    <dgm:pt modelId="{18946776-8583-423C-B133-8AF482A98C91}" type="parTrans" cxnId="{F8BCE770-539A-4499-9086-0BA0AA7E4FF5}">
      <dgm:prSet/>
      <dgm:spPr/>
      <dgm:t>
        <a:bodyPr/>
        <a:lstStyle/>
        <a:p>
          <a:endParaRPr lang="th-TH" sz="1600" b="1"/>
        </a:p>
      </dgm:t>
    </dgm:pt>
    <dgm:pt modelId="{455C377F-AA8E-426D-B8FC-CC2359E5FF45}" type="sibTrans" cxnId="{F8BCE770-539A-4499-9086-0BA0AA7E4FF5}">
      <dgm:prSet/>
      <dgm:spPr/>
      <dgm:t>
        <a:bodyPr/>
        <a:lstStyle/>
        <a:p>
          <a:endParaRPr lang="th-TH" sz="1600" b="1"/>
        </a:p>
      </dgm:t>
    </dgm:pt>
    <dgm:pt modelId="{1D12A6E8-0CED-4524-B286-9216983AD5A3}">
      <dgm:prSet custT="1"/>
      <dgm:spPr/>
      <dgm:t>
        <a:bodyPr/>
        <a:lstStyle/>
        <a:p>
          <a:r>
            <a:rPr lang="th-TH" sz="1600" b="1" dirty="0" smtClean="0"/>
            <a:t>เอกสารประกอบ   การสมัคร        ไม่ครบถ้วน</a:t>
          </a:r>
          <a:endParaRPr lang="th-TH" sz="1600" b="1" dirty="0"/>
        </a:p>
      </dgm:t>
    </dgm:pt>
    <dgm:pt modelId="{5224A020-6B49-4675-BAB1-7423EC3C6D47}" type="parTrans" cxnId="{09CD9593-59CB-4EC0-87DC-FD0CA0BC5BEC}">
      <dgm:prSet/>
      <dgm:spPr/>
      <dgm:t>
        <a:bodyPr/>
        <a:lstStyle/>
        <a:p>
          <a:endParaRPr lang="th-TH" sz="1600" b="1"/>
        </a:p>
      </dgm:t>
    </dgm:pt>
    <dgm:pt modelId="{6A740058-564C-4691-91B2-579B8955313F}" type="sibTrans" cxnId="{09CD9593-59CB-4EC0-87DC-FD0CA0BC5BEC}">
      <dgm:prSet/>
      <dgm:spPr/>
      <dgm:t>
        <a:bodyPr/>
        <a:lstStyle/>
        <a:p>
          <a:endParaRPr lang="th-TH" sz="1600" b="1"/>
        </a:p>
      </dgm:t>
    </dgm:pt>
    <dgm:pt modelId="{5A94A159-296F-4786-9884-837FA56FA7E3}">
      <dgm:prSet custT="1"/>
      <dgm:spPr/>
      <dgm:t>
        <a:bodyPr/>
        <a:lstStyle/>
        <a:p>
          <a:r>
            <a:rPr lang="th-TH" sz="1600" b="1" dirty="0" smtClean="0"/>
            <a:t>นักเรียน นักศึกษา  ขาดความรู้ ความสามารถ</a:t>
          </a:r>
          <a:endParaRPr lang="th-TH" sz="1600" b="1" dirty="0"/>
        </a:p>
      </dgm:t>
    </dgm:pt>
    <dgm:pt modelId="{D78DCB53-8A81-4F5D-AFE4-8D730FDA929A}" type="parTrans" cxnId="{F91F7939-076B-4759-878F-3B2D8F0AE623}">
      <dgm:prSet/>
      <dgm:spPr/>
      <dgm:t>
        <a:bodyPr/>
        <a:lstStyle/>
        <a:p>
          <a:endParaRPr lang="th-TH" sz="1600" b="1"/>
        </a:p>
      </dgm:t>
    </dgm:pt>
    <dgm:pt modelId="{4593CB5B-78A3-4B2F-A2A5-D7D8762140BA}" type="sibTrans" cxnId="{F91F7939-076B-4759-878F-3B2D8F0AE623}">
      <dgm:prSet/>
      <dgm:spPr/>
      <dgm:t>
        <a:bodyPr/>
        <a:lstStyle/>
        <a:p>
          <a:endParaRPr lang="th-TH" sz="1600" b="1"/>
        </a:p>
      </dgm:t>
    </dgm:pt>
    <dgm:pt modelId="{CC1E793F-BA4B-4503-A4B7-3F994B75FFB2}">
      <dgm:prSet custT="1"/>
      <dgm:spPr/>
      <dgm:t>
        <a:bodyPr/>
        <a:lstStyle/>
        <a:p>
          <a:r>
            <a:rPr lang="th-TH" sz="1600" b="1" dirty="0" smtClean="0"/>
            <a:t>นายจ้าง / </a:t>
          </a:r>
        </a:p>
        <a:p>
          <a:r>
            <a:rPr lang="th-TH" sz="1600" b="1" dirty="0" smtClean="0"/>
            <a:t>แรงงานใน</a:t>
          </a:r>
          <a:r>
            <a:rPr lang="th-TH" sz="1600" b="1" dirty="0" err="1" smtClean="0"/>
            <a:t>สปก.</a:t>
          </a:r>
          <a:endParaRPr lang="th-TH" sz="1600" b="1" dirty="0"/>
        </a:p>
      </dgm:t>
    </dgm:pt>
    <dgm:pt modelId="{B9C6A4BE-0C09-487B-B46D-B555C4511B38}" type="parTrans" cxnId="{91B71572-1F61-4E24-8BF0-A03318CED747}">
      <dgm:prSet/>
      <dgm:spPr/>
      <dgm:t>
        <a:bodyPr/>
        <a:lstStyle/>
        <a:p>
          <a:endParaRPr lang="th-TH" sz="1600" b="1"/>
        </a:p>
      </dgm:t>
    </dgm:pt>
    <dgm:pt modelId="{7263D759-25E6-4A04-842C-EB4390CE1FDB}" type="sibTrans" cxnId="{91B71572-1F61-4E24-8BF0-A03318CED747}">
      <dgm:prSet/>
      <dgm:spPr/>
      <dgm:t>
        <a:bodyPr/>
        <a:lstStyle/>
        <a:p>
          <a:endParaRPr lang="th-TH" sz="1600" b="1"/>
        </a:p>
      </dgm:t>
    </dgm:pt>
    <dgm:pt modelId="{AE96ACE2-D534-4C8E-9F41-4520EB40F4D1}">
      <dgm:prSet custT="1"/>
      <dgm:spPr/>
      <dgm:t>
        <a:bodyPr/>
        <a:lstStyle/>
        <a:p>
          <a:r>
            <a:rPr lang="th-TH" sz="1600" b="1" dirty="0" smtClean="0"/>
            <a:t>ไม่เข้าใจประโยชน์ของการทดสอบมาตรฐาน</a:t>
          </a:r>
          <a:endParaRPr lang="th-TH" sz="1600" b="1" dirty="0"/>
        </a:p>
      </dgm:t>
    </dgm:pt>
    <dgm:pt modelId="{A30FE1F1-AD51-48EF-AA04-A5A604C2FDC3}" type="parTrans" cxnId="{AA8E9FFB-C970-4E76-BDFE-3E022BEBC4AF}">
      <dgm:prSet/>
      <dgm:spPr/>
      <dgm:t>
        <a:bodyPr/>
        <a:lstStyle/>
        <a:p>
          <a:endParaRPr lang="th-TH" sz="1600" b="1"/>
        </a:p>
      </dgm:t>
    </dgm:pt>
    <dgm:pt modelId="{95635D62-EEB1-447E-8F7A-6ADE6212852A}" type="sibTrans" cxnId="{AA8E9FFB-C970-4E76-BDFE-3E022BEBC4AF}">
      <dgm:prSet/>
      <dgm:spPr/>
      <dgm:t>
        <a:bodyPr/>
        <a:lstStyle/>
        <a:p>
          <a:endParaRPr lang="th-TH" sz="1600" b="1"/>
        </a:p>
      </dgm:t>
    </dgm:pt>
    <dgm:pt modelId="{73DF1D4B-8130-46F0-8E7C-40C9BA441A0B}">
      <dgm:prSet phldrT="[Text]" custT="1"/>
      <dgm:spPr>
        <a:solidFill>
          <a:srgbClr val="A7291F"/>
        </a:solidFill>
      </dgm:spPr>
      <dgm:t>
        <a:bodyPr/>
        <a:lstStyle/>
        <a:p>
          <a:r>
            <a:rPr lang="th-TH" sz="1600" b="1" dirty="0" smtClean="0"/>
            <a:t>การเตรียมความพร้อม</a:t>
          </a:r>
          <a:endParaRPr lang="th-TH" sz="1600" b="1" dirty="0"/>
        </a:p>
      </dgm:t>
    </dgm:pt>
    <dgm:pt modelId="{CAB2E05A-8521-4D11-B9B4-59394CD9E492}" type="parTrans" cxnId="{E767C665-F863-41EF-ADE3-15D0A4BDDE7A}">
      <dgm:prSet/>
      <dgm:spPr/>
      <dgm:t>
        <a:bodyPr/>
        <a:lstStyle/>
        <a:p>
          <a:endParaRPr lang="th-TH" sz="1600" b="1"/>
        </a:p>
      </dgm:t>
    </dgm:pt>
    <dgm:pt modelId="{403F6B97-B70C-436B-BF55-4D1C7A28337C}" type="sibTrans" cxnId="{E767C665-F863-41EF-ADE3-15D0A4BDDE7A}">
      <dgm:prSet/>
      <dgm:spPr/>
      <dgm:t>
        <a:bodyPr/>
        <a:lstStyle/>
        <a:p>
          <a:endParaRPr lang="th-TH" sz="1600" b="1"/>
        </a:p>
      </dgm:t>
    </dgm:pt>
    <dgm:pt modelId="{C9C2941D-029C-4104-BF80-FED8914002A7}">
      <dgm:prSet phldrT="[Text]" custT="1"/>
      <dgm:spPr>
        <a:ln>
          <a:solidFill>
            <a:srgbClr val="A7291F"/>
          </a:solidFill>
        </a:ln>
      </dgm:spPr>
      <dgm:t>
        <a:bodyPr/>
        <a:lstStyle/>
        <a:p>
          <a:r>
            <a:rPr lang="th-TH" sz="1600" b="1" dirty="0" smtClean="0"/>
            <a:t>สถานที่ เครื่องมือ เครื่องจักร อุปกรณ์</a:t>
          </a:r>
        </a:p>
      </dgm:t>
    </dgm:pt>
    <dgm:pt modelId="{2351C690-1794-4EC0-9E91-A58806499129}" type="parTrans" cxnId="{699A7A34-3B75-43F3-9145-A0C0570B28F5}">
      <dgm:prSet/>
      <dgm:spPr/>
      <dgm:t>
        <a:bodyPr/>
        <a:lstStyle/>
        <a:p>
          <a:endParaRPr lang="th-TH" sz="1600" b="1"/>
        </a:p>
      </dgm:t>
    </dgm:pt>
    <dgm:pt modelId="{2633D4E2-9F99-433F-99A5-8DFE29A13BCC}" type="sibTrans" cxnId="{699A7A34-3B75-43F3-9145-A0C0570B28F5}">
      <dgm:prSet/>
      <dgm:spPr/>
      <dgm:t>
        <a:bodyPr/>
        <a:lstStyle/>
        <a:p>
          <a:endParaRPr lang="th-TH" sz="1600" b="1"/>
        </a:p>
      </dgm:t>
    </dgm:pt>
    <dgm:pt modelId="{563A11FE-B833-4725-A947-34622461E1CA}">
      <dgm:prSet phldrT="[Text]" custT="1"/>
      <dgm:spPr>
        <a:ln>
          <a:solidFill>
            <a:srgbClr val="A7291F"/>
          </a:solidFill>
        </a:ln>
      </dgm:spPr>
      <dgm:t>
        <a:bodyPr/>
        <a:lstStyle/>
        <a:p>
          <a:r>
            <a:rPr lang="th-TH" sz="1600" b="1" dirty="0" smtClean="0"/>
            <a:t>ผู้ทดสอบไม่มีส่วนได้ส่วนเสีย</a:t>
          </a:r>
        </a:p>
      </dgm:t>
    </dgm:pt>
    <dgm:pt modelId="{A14BEB2F-1E68-4672-96CD-7A5376E4FF94}" type="parTrans" cxnId="{BBEB5236-B359-4AC8-A2E7-12BBA4D2C755}">
      <dgm:prSet/>
      <dgm:spPr/>
      <dgm:t>
        <a:bodyPr/>
        <a:lstStyle/>
        <a:p>
          <a:endParaRPr lang="th-TH" sz="1600" b="1"/>
        </a:p>
      </dgm:t>
    </dgm:pt>
    <dgm:pt modelId="{3F455C9F-53B1-4D45-92D5-B2DB190AFD0E}" type="sibTrans" cxnId="{BBEB5236-B359-4AC8-A2E7-12BBA4D2C755}">
      <dgm:prSet/>
      <dgm:spPr/>
      <dgm:t>
        <a:bodyPr/>
        <a:lstStyle/>
        <a:p>
          <a:endParaRPr lang="th-TH" sz="1600" b="1"/>
        </a:p>
      </dgm:t>
    </dgm:pt>
    <dgm:pt modelId="{6FB9BA19-A6FF-445D-BA21-BE0C1B567B3F}" type="pres">
      <dgm:prSet presAssocID="{7767FEF1-B073-4280-AB84-BEC31760EE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9B1F9973-8E8B-49A5-B872-F4E672768C01}" type="pres">
      <dgm:prSet presAssocID="{0272272F-8CD9-4664-A138-39DF9559472F}" presName="root" presStyleCnt="0"/>
      <dgm:spPr/>
    </dgm:pt>
    <dgm:pt modelId="{D1CC78E0-E1AF-4F51-87E2-D5F1FCD4705C}" type="pres">
      <dgm:prSet presAssocID="{0272272F-8CD9-4664-A138-39DF9559472F}" presName="rootComposite" presStyleCnt="0"/>
      <dgm:spPr/>
    </dgm:pt>
    <dgm:pt modelId="{E0E01378-42BA-46E5-BC37-BBD9126DB48B}" type="pres">
      <dgm:prSet presAssocID="{0272272F-8CD9-4664-A138-39DF9559472F}" presName="rootText" presStyleLbl="node1" presStyleIdx="0" presStyleCnt="5" custScaleX="99322" custScaleY="100000" custLinFactY="-8142" custLinFactNeighborX="-241" custLinFactNeighborY="-100000"/>
      <dgm:spPr/>
      <dgm:t>
        <a:bodyPr/>
        <a:lstStyle/>
        <a:p>
          <a:endParaRPr lang="th-TH"/>
        </a:p>
      </dgm:t>
    </dgm:pt>
    <dgm:pt modelId="{2BEDCFB3-F30D-4122-8998-970B0F040E1E}" type="pres">
      <dgm:prSet presAssocID="{0272272F-8CD9-4664-A138-39DF9559472F}" presName="rootConnector" presStyleLbl="node1" presStyleIdx="0" presStyleCnt="5"/>
      <dgm:spPr/>
      <dgm:t>
        <a:bodyPr/>
        <a:lstStyle/>
        <a:p>
          <a:endParaRPr lang="th-TH"/>
        </a:p>
      </dgm:t>
    </dgm:pt>
    <dgm:pt modelId="{EF2FAA94-E339-42A5-8E18-200AF758108D}" type="pres">
      <dgm:prSet presAssocID="{0272272F-8CD9-4664-A138-39DF9559472F}" presName="childShape" presStyleCnt="0"/>
      <dgm:spPr/>
    </dgm:pt>
    <dgm:pt modelId="{8D309AA4-CF53-4072-A4AD-062D1E394EE0}" type="pres">
      <dgm:prSet presAssocID="{50F27CC7-2B06-4A9E-A512-DC52352D2FBD}" presName="Name13" presStyleLbl="parChTrans1D2" presStyleIdx="0" presStyleCnt="12"/>
      <dgm:spPr/>
      <dgm:t>
        <a:bodyPr/>
        <a:lstStyle/>
        <a:p>
          <a:endParaRPr lang="th-TH"/>
        </a:p>
      </dgm:t>
    </dgm:pt>
    <dgm:pt modelId="{DE38FCFC-6B43-4CC5-9616-F7A45AEB9283}" type="pres">
      <dgm:prSet presAssocID="{AEE79450-91B6-45D1-8067-FFBBD8ED144D}" presName="childText" presStyleLbl="bgAcc1" presStyleIdx="0" presStyleCnt="12" custScaleX="123458" custScaleY="204213" custLinFactNeighborX="-1818" custLinFactNeighborY="-753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A089432-7EDE-46CC-A363-5BDE476BF611}" type="pres">
      <dgm:prSet presAssocID="{73DF1D4B-8130-46F0-8E7C-40C9BA441A0B}" presName="root" presStyleCnt="0"/>
      <dgm:spPr/>
    </dgm:pt>
    <dgm:pt modelId="{6C6AEC2C-751B-453D-A7EF-5D4827E85F99}" type="pres">
      <dgm:prSet presAssocID="{73DF1D4B-8130-46F0-8E7C-40C9BA441A0B}" presName="rootComposite" presStyleCnt="0"/>
      <dgm:spPr/>
    </dgm:pt>
    <dgm:pt modelId="{C95F328E-8077-46BC-924B-92EE74B67EC5}" type="pres">
      <dgm:prSet presAssocID="{73DF1D4B-8130-46F0-8E7C-40C9BA441A0B}" presName="rootText" presStyleLbl="node1" presStyleIdx="1" presStyleCnt="5" custScaleX="125356" custLinFactNeighborX="-1749" custLinFactNeighborY="-10817"/>
      <dgm:spPr/>
      <dgm:t>
        <a:bodyPr/>
        <a:lstStyle/>
        <a:p>
          <a:endParaRPr lang="th-TH"/>
        </a:p>
      </dgm:t>
    </dgm:pt>
    <dgm:pt modelId="{825A4AD9-EA1A-4A0D-B573-EB5E275DC741}" type="pres">
      <dgm:prSet presAssocID="{73DF1D4B-8130-46F0-8E7C-40C9BA441A0B}" presName="rootConnector" presStyleLbl="node1" presStyleIdx="1" presStyleCnt="5"/>
      <dgm:spPr/>
      <dgm:t>
        <a:bodyPr/>
        <a:lstStyle/>
        <a:p>
          <a:endParaRPr lang="th-TH"/>
        </a:p>
      </dgm:t>
    </dgm:pt>
    <dgm:pt modelId="{94E41BB1-3023-4FDE-911F-88A0AE290553}" type="pres">
      <dgm:prSet presAssocID="{73DF1D4B-8130-46F0-8E7C-40C9BA441A0B}" presName="childShape" presStyleCnt="0"/>
      <dgm:spPr/>
    </dgm:pt>
    <dgm:pt modelId="{E715FF8C-5AFA-4CC9-AE06-6222686AA75D}" type="pres">
      <dgm:prSet presAssocID="{2351C690-1794-4EC0-9E91-A58806499129}" presName="Name13" presStyleLbl="parChTrans1D2" presStyleIdx="1" presStyleCnt="12"/>
      <dgm:spPr/>
      <dgm:t>
        <a:bodyPr/>
        <a:lstStyle/>
        <a:p>
          <a:endParaRPr lang="th-TH"/>
        </a:p>
      </dgm:t>
    </dgm:pt>
    <dgm:pt modelId="{D33BD840-9022-4C5B-BD93-3C922B890197}" type="pres">
      <dgm:prSet presAssocID="{C9C2941D-029C-4104-BF80-FED8914002A7}" presName="childText" presStyleLbl="bgAcc1" presStyleIdx="1" presStyleCnt="12" custScaleX="114084" custScaleY="147891" custLinFactNeighborX="-4238" custLinFactNeighborY="-695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6E9DC43-710F-41A5-AF19-081460EDC5AC}" type="pres">
      <dgm:prSet presAssocID="{A14BEB2F-1E68-4672-96CD-7A5376E4FF94}" presName="Name13" presStyleLbl="parChTrans1D2" presStyleIdx="2" presStyleCnt="12"/>
      <dgm:spPr/>
      <dgm:t>
        <a:bodyPr/>
        <a:lstStyle/>
        <a:p>
          <a:endParaRPr lang="th-TH"/>
        </a:p>
      </dgm:t>
    </dgm:pt>
    <dgm:pt modelId="{799311B0-1097-4EFC-A3E7-40B38B5A5856}" type="pres">
      <dgm:prSet presAssocID="{563A11FE-B833-4725-A947-34622461E1CA}" presName="childText" presStyleLbl="bgAcc1" presStyleIdx="2" presStyleCnt="12" custScaleX="114656" custScaleY="111048" custLinFactNeighborX="2917" custLinFactNeighborY="-769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ED4683E-2FCD-405A-87F3-FB950196D5A5}" type="pres">
      <dgm:prSet presAssocID="{4232CC0E-76B9-4DF0-90A0-068E6B56F441}" presName="root" presStyleCnt="0"/>
      <dgm:spPr/>
    </dgm:pt>
    <dgm:pt modelId="{BFEDD62E-C3D8-412B-BD24-895A23687F50}" type="pres">
      <dgm:prSet presAssocID="{4232CC0E-76B9-4DF0-90A0-068E6B56F441}" presName="rootComposite" presStyleCnt="0"/>
      <dgm:spPr/>
    </dgm:pt>
    <dgm:pt modelId="{75DD918C-509B-4FCE-8E58-613C52A71D00}" type="pres">
      <dgm:prSet presAssocID="{4232CC0E-76B9-4DF0-90A0-068E6B56F441}" presName="rootText" presStyleLbl="node1" presStyleIdx="2" presStyleCnt="5" custScaleX="109839" custScaleY="93342" custLinFactNeighborX="-8033" custLinFactNeighborY="-7239"/>
      <dgm:spPr/>
      <dgm:t>
        <a:bodyPr/>
        <a:lstStyle/>
        <a:p>
          <a:endParaRPr lang="th-TH"/>
        </a:p>
      </dgm:t>
    </dgm:pt>
    <dgm:pt modelId="{ACB594B8-2C44-48A3-941B-8EEC8D5E0430}" type="pres">
      <dgm:prSet presAssocID="{4232CC0E-76B9-4DF0-90A0-068E6B56F441}" presName="rootConnector" presStyleLbl="node1" presStyleIdx="2" presStyleCnt="5"/>
      <dgm:spPr/>
      <dgm:t>
        <a:bodyPr/>
        <a:lstStyle/>
        <a:p>
          <a:endParaRPr lang="th-TH"/>
        </a:p>
      </dgm:t>
    </dgm:pt>
    <dgm:pt modelId="{2E13E7C1-1EAC-4B2F-B511-93EE526F8628}" type="pres">
      <dgm:prSet presAssocID="{4232CC0E-76B9-4DF0-90A0-068E6B56F441}" presName="childShape" presStyleCnt="0"/>
      <dgm:spPr/>
    </dgm:pt>
    <dgm:pt modelId="{933A10E9-A773-4D5F-9F4E-321C2E77D8C5}" type="pres">
      <dgm:prSet presAssocID="{22AD382A-4FD6-4F2A-A47D-725F48DC3714}" presName="Name13" presStyleLbl="parChTrans1D2" presStyleIdx="3" presStyleCnt="12"/>
      <dgm:spPr/>
      <dgm:t>
        <a:bodyPr/>
        <a:lstStyle/>
        <a:p>
          <a:endParaRPr lang="th-TH"/>
        </a:p>
      </dgm:t>
    </dgm:pt>
    <dgm:pt modelId="{3D52D51A-7DDB-46DD-AF37-364A5221F9B1}" type="pres">
      <dgm:prSet presAssocID="{7C9AB03D-F119-44F0-B189-3AA38BEDFCB7}" presName="childText" presStyleLbl="bgAcc1" presStyleIdx="3" presStyleCnt="12" custScaleY="175947" custLinFactNeighborX="-1425" custLinFactNeighborY="-174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B430113-7A24-4873-8957-A4089613D39A}" type="pres">
      <dgm:prSet presAssocID="{D06F284B-E157-41C6-B5CB-8D7472D3C9F0}" presName="Name13" presStyleLbl="parChTrans1D2" presStyleIdx="4" presStyleCnt="12"/>
      <dgm:spPr/>
      <dgm:t>
        <a:bodyPr/>
        <a:lstStyle/>
        <a:p>
          <a:endParaRPr lang="th-TH"/>
        </a:p>
      </dgm:t>
    </dgm:pt>
    <dgm:pt modelId="{D56D271F-9BAB-4039-BE4F-8DF39D5335C4}" type="pres">
      <dgm:prSet presAssocID="{B32DA215-1775-418C-84D1-90A18F9D06B1}" presName="childText" presStyleLbl="bgAcc1" presStyleIdx="4" presStyleCnt="12" custScaleY="144378" custLinFactNeighborX="277" custLinFactNeighborY="-306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3D13D51-E10D-49FF-B9C3-93479776A3AC}" type="pres">
      <dgm:prSet presAssocID="{133097EC-7697-4D46-BFD8-E2E8D391C9C3}" presName="Name13" presStyleLbl="parChTrans1D2" presStyleIdx="5" presStyleCnt="12"/>
      <dgm:spPr/>
      <dgm:t>
        <a:bodyPr/>
        <a:lstStyle/>
        <a:p>
          <a:endParaRPr lang="th-TH"/>
        </a:p>
      </dgm:t>
    </dgm:pt>
    <dgm:pt modelId="{6B594171-965E-42BF-8320-76185A9C66F2}" type="pres">
      <dgm:prSet presAssocID="{9B045317-BE42-4485-A3CD-F9753DDDC1B0}" presName="childText" presStyleLbl="bgAcc1" presStyleIdx="5" presStyleCnt="12" custScaleY="135801" custLinFactNeighborX="277" custLinFactNeighborY="-232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DD3950D-2B1F-4CDA-AA38-07EDADBFA164}" type="pres">
      <dgm:prSet presAssocID="{7999C953-768F-409B-9656-1A92E73ADF8D}" presName="Name13" presStyleLbl="parChTrans1D2" presStyleIdx="6" presStyleCnt="12"/>
      <dgm:spPr/>
      <dgm:t>
        <a:bodyPr/>
        <a:lstStyle/>
        <a:p>
          <a:endParaRPr lang="th-TH"/>
        </a:p>
      </dgm:t>
    </dgm:pt>
    <dgm:pt modelId="{841A8E60-EB65-46D1-8B10-E4C4C0166605}" type="pres">
      <dgm:prSet presAssocID="{62DACD03-8A55-4484-9F44-76426061D843}" presName="childText" presStyleLbl="bgAcc1" presStyleIdx="6" presStyleCnt="12" custScaleY="230916" custLinFactNeighborX="277" custLinFactNeighborY="-698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2DCEBF7-003D-471B-BE79-C32654541334}" type="pres">
      <dgm:prSet presAssocID="{1C7DFF0F-1842-4A63-A0B8-B4CF2EB056AA}" presName="root" presStyleCnt="0"/>
      <dgm:spPr/>
    </dgm:pt>
    <dgm:pt modelId="{FE194502-C309-457F-AE0A-211D338C9AC0}" type="pres">
      <dgm:prSet presAssocID="{1C7DFF0F-1842-4A63-A0B8-B4CF2EB056AA}" presName="rootComposite" presStyleCnt="0"/>
      <dgm:spPr/>
    </dgm:pt>
    <dgm:pt modelId="{5E49801E-315F-4304-AA19-115AA9B82DC7}" type="pres">
      <dgm:prSet presAssocID="{1C7DFF0F-1842-4A63-A0B8-B4CF2EB056AA}" presName="rootText" presStyleLbl="node1" presStyleIdx="3" presStyleCnt="5" custLinFactNeighborY="-4590"/>
      <dgm:spPr/>
      <dgm:t>
        <a:bodyPr/>
        <a:lstStyle/>
        <a:p>
          <a:endParaRPr lang="th-TH"/>
        </a:p>
      </dgm:t>
    </dgm:pt>
    <dgm:pt modelId="{7DA919C8-72DA-42FF-B333-99F39ABBBE5B}" type="pres">
      <dgm:prSet presAssocID="{1C7DFF0F-1842-4A63-A0B8-B4CF2EB056AA}" presName="rootConnector" presStyleLbl="node1" presStyleIdx="3" presStyleCnt="5"/>
      <dgm:spPr/>
      <dgm:t>
        <a:bodyPr/>
        <a:lstStyle/>
        <a:p>
          <a:endParaRPr lang="th-TH"/>
        </a:p>
      </dgm:t>
    </dgm:pt>
    <dgm:pt modelId="{4E62573F-CA55-4D47-A2E6-55C4FCB657E3}" type="pres">
      <dgm:prSet presAssocID="{1C7DFF0F-1842-4A63-A0B8-B4CF2EB056AA}" presName="childShape" presStyleCnt="0"/>
      <dgm:spPr/>
    </dgm:pt>
    <dgm:pt modelId="{24170094-B2EE-4F1F-AD4E-B38D4735195C}" type="pres">
      <dgm:prSet presAssocID="{8330C150-C840-48F2-A415-B426A0D26AEB}" presName="Name13" presStyleLbl="parChTrans1D2" presStyleIdx="7" presStyleCnt="12"/>
      <dgm:spPr/>
      <dgm:t>
        <a:bodyPr/>
        <a:lstStyle/>
        <a:p>
          <a:endParaRPr lang="th-TH"/>
        </a:p>
      </dgm:t>
    </dgm:pt>
    <dgm:pt modelId="{7CE15659-1A48-4610-AD3D-1C38BA466605}" type="pres">
      <dgm:prSet presAssocID="{61175FFB-7897-44C2-95DF-FC2B7164F4F1}" presName="childText" presStyleLbl="bgAcc1" presStyleIdx="7" presStyleCnt="12" custLinFactNeighborY="-233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6C06B51-427F-474C-A2F7-19865525427A}" type="pres">
      <dgm:prSet presAssocID="{18946776-8583-423C-B133-8AF482A98C91}" presName="Name13" presStyleLbl="parChTrans1D2" presStyleIdx="8" presStyleCnt="12"/>
      <dgm:spPr/>
      <dgm:t>
        <a:bodyPr/>
        <a:lstStyle/>
        <a:p>
          <a:endParaRPr lang="th-TH"/>
        </a:p>
      </dgm:t>
    </dgm:pt>
    <dgm:pt modelId="{E419D985-2D3C-419C-8303-19E3914B224B}" type="pres">
      <dgm:prSet presAssocID="{1F39EA39-393A-4A05-9923-51FE966D3C3B}" presName="childText" presStyleLbl="bgAcc1" presStyleIdx="8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5F92DC7-A04A-4618-8A7D-9B8F8383D114}" type="pres">
      <dgm:prSet presAssocID="{5224A020-6B49-4675-BAB1-7423EC3C6D47}" presName="Name13" presStyleLbl="parChTrans1D2" presStyleIdx="9" presStyleCnt="12"/>
      <dgm:spPr/>
      <dgm:t>
        <a:bodyPr/>
        <a:lstStyle/>
        <a:p>
          <a:endParaRPr lang="th-TH"/>
        </a:p>
      </dgm:t>
    </dgm:pt>
    <dgm:pt modelId="{FC55D292-DA2E-417E-8E3B-F768B85B91CD}" type="pres">
      <dgm:prSet presAssocID="{1D12A6E8-0CED-4524-B286-9216983AD5A3}" presName="childText" presStyleLbl="bgAcc1" presStyleIdx="9" presStyleCnt="12" custScaleY="19468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6B99736-C695-475D-8BAF-AD5FAAF71DD6}" type="pres">
      <dgm:prSet presAssocID="{D78DCB53-8A81-4F5D-AFE4-8D730FDA929A}" presName="Name13" presStyleLbl="parChTrans1D2" presStyleIdx="10" presStyleCnt="12"/>
      <dgm:spPr/>
      <dgm:t>
        <a:bodyPr/>
        <a:lstStyle/>
        <a:p>
          <a:endParaRPr lang="th-TH"/>
        </a:p>
      </dgm:t>
    </dgm:pt>
    <dgm:pt modelId="{05DF6AFC-C693-4823-BA5C-DD3AEDE0F6D5}" type="pres">
      <dgm:prSet presAssocID="{5A94A159-296F-4786-9884-837FA56FA7E3}" presName="childText" presStyleLbl="bgAcc1" presStyleIdx="10" presStyleCnt="12" custScaleY="194684" custLinFactNeighborX="2466" custLinFactNeighborY="-217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1E06974-3FAB-4771-88C8-E42284D57549}" type="pres">
      <dgm:prSet presAssocID="{CC1E793F-BA4B-4503-A4B7-3F994B75FFB2}" presName="root" presStyleCnt="0"/>
      <dgm:spPr/>
    </dgm:pt>
    <dgm:pt modelId="{9AFAD756-91D5-4581-83C7-F875A4E93C9F}" type="pres">
      <dgm:prSet presAssocID="{CC1E793F-BA4B-4503-A4B7-3F994B75FFB2}" presName="rootComposite" presStyleCnt="0"/>
      <dgm:spPr/>
    </dgm:pt>
    <dgm:pt modelId="{BD463AC0-C310-4892-AE4A-246B17BCE75B}" type="pres">
      <dgm:prSet presAssocID="{CC1E793F-BA4B-4503-A4B7-3F994B75FFB2}" presName="rootText" presStyleLbl="node1" presStyleIdx="4" presStyleCnt="5" custScaleX="125022" custScaleY="99999" custLinFactNeighborX="-3156" custLinFactNeighborY="-5307"/>
      <dgm:spPr/>
      <dgm:t>
        <a:bodyPr/>
        <a:lstStyle/>
        <a:p>
          <a:endParaRPr lang="th-TH"/>
        </a:p>
      </dgm:t>
    </dgm:pt>
    <dgm:pt modelId="{D467B383-DA32-44B6-AA7B-978582BC615B}" type="pres">
      <dgm:prSet presAssocID="{CC1E793F-BA4B-4503-A4B7-3F994B75FFB2}" presName="rootConnector" presStyleLbl="node1" presStyleIdx="4" presStyleCnt="5"/>
      <dgm:spPr/>
      <dgm:t>
        <a:bodyPr/>
        <a:lstStyle/>
        <a:p>
          <a:endParaRPr lang="th-TH"/>
        </a:p>
      </dgm:t>
    </dgm:pt>
    <dgm:pt modelId="{53AF0F6F-DD06-497F-B21B-5BA660491580}" type="pres">
      <dgm:prSet presAssocID="{CC1E793F-BA4B-4503-A4B7-3F994B75FFB2}" presName="childShape" presStyleCnt="0"/>
      <dgm:spPr/>
    </dgm:pt>
    <dgm:pt modelId="{F16AF570-B1C7-4FA1-95D3-9C99321C56ED}" type="pres">
      <dgm:prSet presAssocID="{A30FE1F1-AD51-48EF-AA04-A5A604C2FDC3}" presName="Name13" presStyleLbl="parChTrans1D2" presStyleIdx="11" presStyleCnt="12"/>
      <dgm:spPr/>
      <dgm:t>
        <a:bodyPr/>
        <a:lstStyle/>
        <a:p>
          <a:endParaRPr lang="th-TH"/>
        </a:p>
      </dgm:t>
    </dgm:pt>
    <dgm:pt modelId="{9BF794F4-C6E8-4DEE-A82F-33CAC6DE6CB3}" type="pres">
      <dgm:prSet presAssocID="{AE96ACE2-D534-4C8E-9F41-4520EB40F4D1}" presName="childText" presStyleLbl="bgAcc1" presStyleIdx="11" presStyleCnt="12" custScaleX="118478" custScaleY="216521" custLinFactNeighborX="-1223" custLinFactNeighborY="26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DD7FBCE-BBB1-4410-8585-0976BB327716}" type="presOf" srcId="{563A11FE-B833-4725-A947-34622461E1CA}" destId="{799311B0-1097-4EFC-A3E7-40B38B5A5856}" srcOrd="0" destOrd="0" presId="urn:microsoft.com/office/officeart/2005/8/layout/hierarchy3"/>
    <dgm:cxn modelId="{F2E6BD3B-39F5-456A-9941-7E0819436829}" type="presOf" srcId="{7767FEF1-B073-4280-AB84-BEC31760EE10}" destId="{6FB9BA19-A6FF-445D-BA21-BE0C1B567B3F}" srcOrd="0" destOrd="0" presId="urn:microsoft.com/office/officeart/2005/8/layout/hierarchy3"/>
    <dgm:cxn modelId="{CA61BCDB-092D-493E-AEE9-69F8E278479A}" type="presOf" srcId="{1C7DFF0F-1842-4A63-A0B8-B4CF2EB056AA}" destId="{7DA919C8-72DA-42FF-B333-99F39ABBBE5B}" srcOrd="1" destOrd="0" presId="urn:microsoft.com/office/officeart/2005/8/layout/hierarchy3"/>
    <dgm:cxn modelId="{F8BCE770-539A-4499-9086-0BA0AA7E4FF5}" srcId="{1C7DFF0F-1842-4A63-A0B8-B4CF2EB056AA}" destId="{1F39EA39-393A-4A05-9923-51FE966D3C3B}" srcOrd="1" destOrd="0" parTransId="{18946776-8583-423C-B133-8AF482A98C91}" sibTransId="{455C377F-AA8E-426D-B8FC-CC2359E5FF45}"/>
    <dgm:cxn modelId="{D1BF6B22-3E7C-435D-919C-DE7A36321AB8}" srcId="{7767FEF1-B073-4280-AB84-BEC31760EE10}" destId="{4232CC0E-76B9-4DF0-90A0-068E6B56F441}" srcOrd="2" destOrd="0" parTransId="{39CDF6A4-092D-4C5D-97C6-61E7F3375CD3}" sibTransId="{B0F40B06-8A55-4C6C-BB8F-C6F6C82764A5}"/>
    <dgm:cxn modelId="{D700C021-D465-48F3-AF86-3814471D33F9}" srcId="{7767FEF1-B073-4280-AB84-BEC31760EE10}" destId="{1C7DFF0F-1842-4A63-A0B8-B4CF2EB056AA}" srcOrd="3" destOrd="0" parTransId="{CEA9CC5B-9159-4946-B437-D6B02C59C60C}" sibTransId="{4744F6C7-4778-4208-B921-E368274758E7}"/>
    <dgm:cxn modelId="{0D28E243-BED6-48FD-842D-0AF7CE8B263B}" type="presOf" srcId="{0272272F-8CD9-4664-A138-39DF9559472F}" destId="{E0E01378-42BA-46E5-BC37-BBD9126DB48B}" srcOrd="0" destOrd="0" presId="urn:microsoft.com/office/officeart/2005/8/layout/hierarchy3"/>
    <dgm:cxn modelId="{BBDCDCD1-4065-4EA0-9FF9-C3E1871A2611}" type="presOf" srcId="{7999C953-768F-409B-9656-1A92E73ADF8D}" destId="{7DD3950D-2B1F-4CDA-AA38-07EDADBFA164}" srcOrd="0" destOrd="0" presId="urn:microsoft.com/office/officeart/2005/8/layout/hierarchy3"/>
    <dgm:cxn modelId="{267727FF-DFAF-4D83-B599-F276C503B8BB}" type="presOf" srcId="{7C9AB03D-F119-44F0-B189-3AA38BEDFCB7}" destId="{3D52D51A-7DDB-46DD-AF37-364A5221F9B1}" srcOrd="0" destOrd="0" presId="urn:microsoft.com/office/officeart/2005/8/layout/hierarchy3"/>
    <dgm:cxn modelId="{09CD9593-59CB-4EC0-87DC-FD0CA0BC5BEC}" srcId="{1C7DFF0F-1842-4A63-A0B8-B4CF2EB056AA}" destId="{1D12A6E8-0CED-4524-B286-9216983AD5A3}" srcOrd="2" destOrd="0" parTransId="{5224A020-6B49-4675-BAB1-7423EC3C6D47}" sibTransId="{6A740058-564C-4691-91B2-579B8955313F}"/>
    <dgm:cxn modelId="{6B06E23D-7D58-407C-9E17-BC59616678A3}" type="presOf" srcId="{9B045317-BE42-4485-A3CD-F9753DDDC1B0}" destId="{6B594171-965E-42BF-8320-76185A9C66F2}" srcOrd="0" destOrd="0" presId="urn:microsoft.com/office/officeart/2005/8/layout/hierarchy3"/>
    <dgm:cxn modelId="{216CC198-13F8-4EF8-A5E8-D54A0E349FE4}" type="presOf" srcId="{4232CC0E-76B9-4DF0-90A0-068E6B56F441}" destId="{ACB594B8-2C44-48A3-941B-8EEC8D5E0430}" srcOrd="1" destOrd="0" presId="urn:microsoft.com/office/officeart/2005/8/layout/hierarchy3"/>
    <dgm:cxn modelId="{E09BA788-6F7E-4369-8209-979898AD52CA}" type="presOf" srcId="{A30FE1F1-AD51-48EF-AA04-A5A604C2FDC3}" destId="{F16AF570-B1C7-4FA1-95D3-9C99321C56ED}" srcOrd="0" destOrd="0" presId="urn:microsoft.com/office/officeart/2005/8/layout/hierarchy3"/>
    <dgm:cxn modelId="{5FB6D43E-F355-41F3-BC27-54B11CADBC29}" type="presOf" srcId="{5A94A159-296F-4786-9884-837FA56FA7E3}" destId="{05DF6AFC-C693-4823-BA5C-DD3AEDE0F6D5}" srcOrd="0" destOrd="0" presId="urn:microsoft.com/office/officeart/2005/8/layout/hierarchy3"/>
    <dgm:cxn modelId="{EA61847B-5B1B-40E8-9EC4-D456F01A1164}" type="presOf" srcId="{73DF1D4B-8130-46F0-8E7C-40C9BA441A0B}" destId="{825A4AD9-EA1A-4A0D-B573-EB5E275DC741}" srcOrd="1" destOrd="0" presId="urn:microsoft.com/office/officeart/2005/8/layout/hierarchy3"/>
    <dgm:cxn modelId="{D94C3741-06EC-47A0-A20D-E2734184903B}" srcId="{4232CC0E-76B9-4DF0-90A0-068E6B56F441}" destId="{9B045317-BE42-4485-A3CD-F9753DDDC1B0}" srcOrd="2" destOrd="0" parTransId="{133097EC-7697-4D46-BFD8-E2E8D391C9C3}" sibTransId="{AA04F9E3-BE7E-4C67-BA26-EBFFE4A4F592}"/>
    <dgm:cxn modelId="{65AE2768-93A0-4CA0-9EEC-E3EB68917BE5}" type="presOf" srcId="{8330C150-C840-48F2-A415-B426A0D26AEB}" destId="{24170094-B2EE-4F1F-AD4E-B38D4735195C}" srcOrd="0" destOrd="0" presId="urn:microsoft.com/office/officeart/2005/8/layout/hierarchy3"/>
    <dgm:cxn modelId="{699A7A34-3B75-43F3-9145-A0C0570B28F5}" srcId="{73DF1D4B-8130-46F0-8E7C-40C9BA441A0B}" destId="{C9C2941D-029C-4104-BF80-FED8914002A7}" srcOrd="0" destOrd="0" parTransId="{2351C690-1794-4EC0-9E91-A58806499129}" sibTransId="{2633D4E2-9F99-433F-99A5-8DFE29A13BCC}"/>
    <dgm:cxn modelId="{DDE2D509-8ED5-4DD1-8F52-878A21F0D1DC}" type="presOf" srcId="{1D12A6E8-0CED-4524-B286-9216983AD5A3}" destId="{FC55D292-DA2E-417E-8E3B-F768B85B91CD}" srcOrd="0" destOrd="0" presId="urn:microsoft.com/office/officeart/2005/8/layout/hierarchy3"/>
    <dgm:cxn modelId="{A44C568A-D0C6-4839-9A9E-01140772B162}" type="presOf" srcId="{C9C2941D-029C-4104-BF80-FED8914002A7}" destId="{D33BD840-9022-4C5B-BD93-3C922B890197}" srcOrd="0" destOrd="0" presId="urn:microsoft.com/office/officeart/2005/8/layout/hierarchy3"/>
    <dgm:cxn modelId="{6FEBF23F-A06C-4133-905B-F4429F6637A4}" type="presOf" srcId="{D78DCB53-8A81-4F5D-AFE4-8D730FDA929A}" destId="{B6B99736-C695-475D-8BAF-AD5FAAF71DD6}" srcOrd="0" destOrd="0" presId="urn:microsoft.com/office/officeart/2005/8/layout/hierarchy3"/>
    <dgm:cxn modelId="{720513B3-E238-47C8-9DF2-B0DA23EDACC5}" type="presOf" srcId="{CC1E793F-BA4B-4503-A4B7-3F994B75FFB2}" destId="{D467B383-DA32-44B6-AA7B-978582BC615B}" srcOrd="1" destOrd="0" presId="urn:microsoft.com/office/officeart/2005/8/layout/hierarchy3"/>
    <dgm:cxn modelId="{FB9DFF5A-64A4-45AB-9211-FAF1510818C8}" srcId="{4232CC0E-76B9-4DF0-90A0-068E6B56F441}" destId="{62DACD03-8A55-4484-9F44-76426061D843}" srcOrd="3" destOrd="0" parTransId="{7999C953-768F-409B-9656-1A92E73ADF8D}" sibTransId="{347900EA-11BA-4EA2-9950-1D98E1ACAB4B}"/>
    <dgm:cxn modelId="{0ADF7786-9B7D-4DCD-98C5-01486C2D311A}" type="presOf" srcId="{22AD382A-4FD6-4F2A-A47D-725F48DC3714}" destId="{933A10E9-A773-4D5F-9F4E-321C2E77D8C5}" srcOrd="0" destOrd="0" presId="urn:microsoft.com/office/officeart/2005/8/layout/hierarchy3"/>
    <dgm:cxn modelId="{BAE97194-2500-4712-B3FA-543EAB87E59A}" srcId="{7767FEF1-B073-4280-AB84-BEC31760EE10}" destId="{0272272F-8CD9-4664-A138-39DF9559472F}" srcOrd="0" destOrd="0" parTransId="{7BDE0CEF-7B08-4C83-8137-03331AD65142}" sibTransId="{A5D7623B-8609-461A-91A9-9D24494EB7CA}"/>
    <dgm:cxn modelId="{8444086D-0B0B-4E7B-9209-F0384492006F}" srcId="{0272272F-8CD9-4664-A138-39DF9559472F}" destId="{AEE79450-91B6-45D1-8067-FFBBD8ED144D}" srcOrd="0" destOrd="0" parTransId="{50F27CC7-2B06-4A9E-A512-DC52352D2FBD}" sibTransId="{B9F5B77F-5304-484C-B3CF-8D1CC47AE9C0}"/>
    <dgm:cxn modelId="{F91F7939-076B-4759-878F-3B2D8F0AE623}" srcId="{1C7DFF0F-1842-4A63-A0B8-B4CF2EB056AA}" destId="{5A94A159-296F-4786-9884-837FA56FA7E3}" srcOrd="3" destOrd="0" parTransId="{D78DCB53-8A81-4F5D-AFE4-8D730FDA929A}" sibTransId="{4593CB5B-78A3-4B2F-A2A5-D7D8762140BA}"/>
    <dgm:cxn modelId="{255E5158-2666-4592-89B9-58269FC13B8C}" type="presOf" srcId="{0272272F-8CD9-4664-A138-39DF9559472F}" destId="{2BEDCFB3-F30D-4122-8998-970B0F040E1E}" srcOrd="1" destOrd="0" presId="urn:microsoft.com/office/officeart/2005/8/layout/hierarchy3"/>
    <dgm:cxn modelId="{0591D37E-CF75-4F6C-A474-6866B5E11719}" type="presOf" srcId="{D06F284B-E157-41C6-B5CB-8D7472D3C9F0}" destId="{DB430113-7A24-4873-8957-A4089613D39A}" srcOrd="0" destOrd="0" presId="urn:microsoft.com/office/officeart/2005/8/layout/hierarchy3"/>
    <dgm:cxn modelId="{A6F2C1CF-652D-4CCA-8C4D-966C81862BB4}" type="presOf" srcId="{73DF1D4B-8130-46F0-8E7C-40C9BA441A0B}" destId="{C95F328E-8077-46BC-924B-92EE74B67EC5}" srcOrd="0" destOrd="0" presId="urn:microsoft.com/office/officeart/2005/8/layout/hierarchy3"/>
    <dgm:cxn modelId="{C6C70389-D295-47C2-B7C3-EE8D99A1AD55}" srcId="{4232CC0E-76B9-4DF0-90A0-068E6B56F441}" destId="{7C9AB03D-F119-44F0-B189-3AA38BEDFCB7}" srcOrd="0" destOrd="0" parTransId="{22AD382A-4FD6-4F2A-A47D-725F48DC3714}" sibTransId="{B9A9B24F-9227-46E5-AA56-FF1D5CB78E56}"/>
    <dgm:cxn modelId="{17E55CC1-8863-43B8-B1FA-F928370D1A99}" type="presOf" srcId="{5224A020-6B49-4675-BAB1-7423EC3C6D47}" destId="{55F92DC7-A04A-4618-8A7D-9B8F8383D114}" srcOrd="0" destOrd="0" presId="urn:microsoft.com/office/officeart/2005/8/layout/hierarchy3"/>
    <dgm:cxn modelId="{1CDD5F31-0184-47BA-AA6F-860701F4341D}" type="presOf" srcId="{B32DA215-1775-418C-84D1-90A18F9D06B1}" destId="{D56D271F-9BAB-4039-BE4F-8DF39D5335C4}" srcOrd="0" destOrd="0" presId="urn:microsoft.com/office/officeart/2005/8/layout/hierarchy3"/>
    <dgm:cxn modelId="{AA8E9FFB-C970-4E76-BDFE-3E022BEBC4AF}" srcId="{CC1E793F-BA4B-4503-A4B7-3F994B75FFB2}" destId="{AE96ACE2-D534-4C8E-9F41-4520EB40F4D1}" srcOrd="0" destOrd="0" parTransId="{A30FE1F1-AD51-48EF-AA04-A5A604C2FDC3}" sibTransId="{95635D62-EEB1-447E-8F7A-6ADE6212852A}"/>
    <dgm:cxn modelId="{E767C665-F863-41EF-ADE3-15D0A4BDDE7A}" srcId="{7767FEF1-B073-4280-AB84-BEC31760EE10}" destId="{73DF1D4B-8130-46F0-8E7C-40C9BA441A0B}" srcOrd="1" destOrd="0" parTransId="{CAB2E05A-8521-4D11-B9B4-59394CD9E492}" sibTransId="{403F6B97-B70C-436B-BF55-4D1C7A28337C}"/>
    <dgm:cxn modelId="{0348F80F-8044-4A93-90F1-D9081437BA01}" type="presOf" srcId="{62DACD03-8A55-4484-9F44-76426061D843}" destId="{841A8E60-EB65-46D1-8B10-E4C4C0166605}" srcOrd="0" destOrd="0" presId="urn:microsoft.com/office/officeart/2005/8/layout/hierarchy3"/>
    <dgm:cxn modelId="{93D78895-4B1D-48D3-B8FA-B09F0A4DDB41}" type="presOf" srcId="{4232CC0E-76B9-4DF0-90A0-068E6B56F441}" destId="{75DD918C-509B-4FCE-8E58-613C52A71D00}" srcOrd="0" destOrd="0" presId="urn:microsoft.com/office/officeart/2005/8/layout/hierarchy3"/>
    <dgm:cxn modelId="{915FAF19-D2A8-4EA6-904A-F77126C8B886}" type="presOf" srcId="{18946776-8583-423C-B133-8AF482A98C91}" destId="{76C06B51-427F-474C-A2F7-19865525427A}" srcOrd="0" destOrd="0" presId="urn:microsoft.com/office/officeart/2005/8/layout/hierarchy3"/>
    <dgm:cxn modelId="{E029D49F-8DA4-40B1-92B2-D9C7082AD956}" type="presOf" srcId="{A14BEB2F-1E68-4672-96CD-7A5376E4FF94}" destId="{A6E9DC43-710F-41A5-AF19-081460EDC5AC}" srcOrd="0" destOrd="0" presId="urn:microsoft.com/office/officeart/2005/8/layout/hierarchy3"/>
    <dgm:cxn modelId="{05B80662-26C3-40C0-B42D-D2D7A5A3104D}" srcId="{1C7DFF0F-1842-4A63-A0B8-B4CF2EB056AA}" destId="{61175FFB-7897-44C2-95DF-FC2B7164F4F1}" srcOrd="0" destOrd="0" parTransId="{8330C150-C840-48F2-A415-B426A0D26AEB}" sibTransId="{CD152DF7-6E36-42FA-B57B-A91604CF888F}"/>
    <dgm:cxn modelId="{F0E29550-6E0A-4045-A7F7-6B47E4801E47}" type="presOf" srcId="{133097EC-7697-4D46-BFD8-E2E8D391C9C3}" destId="{73D13D51-E10D-49FF-B9C3-93479776A3AC}" srcOrd="0" destOrd="0" presId="urn:microsoft.com/office/officeart/2005/8/layout/hierarchy3"/>
    <dgm:cxn modelId="{32B253E4-2893-4F5B-89B3-B9CB7378F219}" type="presOf" srcId="{1F39EA39-393A-4A05-9923-51FE966D3C3B}" destId="{E419D985-2D3C-419C-8303-19E3914B224B}" srcOrd="0" destOrd="0" presId="urn:microsoft.com/office/officeart/2005/8/layout/hierarchy3"/>
    <dgm:cxn modelId="{BBEB5236-B359-4AC8-A2E7-12BBA4D2C755}" srcId="{73DF1D4B-8130-46F0-8E7C-40C9BA441A0B}" destId="{563A11FE-B833-4725-A947-34622461E1CA}" srcOrd="1" destOrd="0" parTransId="{A14BEB2F-1E68-4672-96CD-7A5376E4FF94}" sibTransId="{3F455C9F-53B1-4D45-92D5-B2DB190AFD0E}"/>
    <dgm:cxn modelId="{111E43CE-7517-4D70-8F47-0919702A95FC}" type="presOf" srcId="{61175FFB-7897-44C2-95DF-FC2B7164F4F1}" destId="{7CE15659-1A48-4610-AD3D-1C38BA466605}" srcOrd="0" destOrd="0" presId="urn:microsoft.com/office/officeart/2005/8/layout/hierarchy3"/>
    <dgm:cxn modelId="{11D8C2B6-AFB6-4822-A792-534D54D01048}" type="presOf" srcId="{1C7DFF0F-1842-4A63-A0B8-B4CF2EB056AA}" destId="{5E49801E-315F-4304-AA19-115AA9B82DC7}" srcOrd="0" destOrd="0" presId="urn:microsoft.com/office/officeart/2005/8/layout/hierarchy3"/>
    <dgm:cxn modelId="{AC67A5F4-9B27-494A-AF0B-F7B3E9A57D85}" type="presOf" srcId="{50F27CC7-2B06-4A9E-A512-DC52352D2FBD}" destId="{8D309AA4-CF53-4072-A4AD-062D1E394EE0}" srcOrd="0" destOrd="0" presId="urn:microsoft.com/office/officeart/2005/8/layout/hierarchy3"/>
    <dgm:cxn modelId="{91B71572-1F61-4E24-8BF0-A03318CED747}" srcId="{7767FEF1-B073-4280-AB84-BEC31760EE10}" destId="{CC1E793F-BA4B-4503-A4B7-3F994B75FFB2}" srcOrd="4" destOrd="0" parTransId="{B9C6A4BE-0C09-487B-B46D-B555C4511B38}" sibTransId="{7263D759-25E6-4A04-842C-EB4390CE1FDB}"/>
    <dgm:cxn modelId="{FE408A80-0B72-4C66-8381-A0680FC5BB64}" type="presOf" srcId="{AE96ACE2-D534-4C8E-9F41-4520EB40F4D1}" destId="{9BF794F4-C6E8-4DEE-A82F-33CAC6DE6CB3}" srcOrd="0" destOrd="0" presId="urn:microsoft.com/office/officeart/2005/8/layout/hierarchy3"/>
    <dgm:cxn modelId="{2AA59213-FC43-4527-9C7F-437939459EA3}" type="presOf" srcId="{AEE79450-91B6-45D1-8067-FFBBD8ED144D}" destId="{DE38FCFC-6B43-4CC5-9616-F7A45AEB9283}" srcOrd="0" destOrd="0" presId="urn:microsoft.com/office/officeart/2005/8/layout/hierarchy3"/>
    <dgm:cxn modelId="{3CA18C09-1AF8-4620-99E5-E6E2FD0B5151}" type="presOf" srcId="{2351C690-1794-4EC0-9E91-A58806499129}" destId="{E715FF8C-5AFA-4CC9-AE06-6222686AA75D}" srcOrd="0" destOrd="0" presId="urn:microsoft.com/office/officeart/2005/8/layout/hierarchy3"/>
    <dgm:cxn modelId="{4427A520-8F04-4808-9AC2-D0FFD4690391}" srcId="{4232CC0E-76B9-4DF0-90A0-068E6B56F441}" destId="{B32DA215-1775-418C-84D1-90A18F9D06B1}" srcOrd="1" destOrd="0" parTransId="{D06F284B-E157-41C6-B5CB-8D7472D3C9F0}" sibTransId="{B8C45B68-5240-4AEC-99E0-E3171CB5ABED}"/>
    <dgm:cxn modelId="{1BD61398-BAE3-4193-B164-949BC49720E3}" type="presOf" srcId="{CC1E793F-BA4B-4503-A4B7-3F994B75FFB2}" destId="{BD463AC0-C310-4892-AE4A-246B17BCE75B}" srcOrd="0" destOrd="0" presId="urn:microsoft.com/office/officeart/2005/8/layout/hierarchy3"/>
    <dgm:cxn modelId="{24CEC0BE-C544-4D59-B6ED-9CAA7A0DBFD9}" type="presParOf" srcId="{6FB9BA19-A6FF-445D-BA21-BE0C1B567B3F}" destId="{9B1F9973-8E8B-49A5-B872-F4E672768C01}" srcOrd="0" destOrd="0" presId="urn:microsoft.com/office/officeart/2005/8/layout/hierarchy3"/>
    <dgm:cxn modelId="{E2DE14CF-BC20-41F7-886A-0CA605B0C00F}" type="presParOf" srcId="{9B1F9973-8E8B-49A5-B872-F4E672768C01}" destId="{D1CC78E0-E1AF-4F51-87E2-D5F1FCD4705C}" srcOrd="0" destOrd="0" presId="urn:microsoft.com/office/officeart/2005/8/layout/hierarchy3"/>
    <dgm:cxn modelId="{7D281C59-C0D5-4C02-963B-61F1397F5AF5}" type="presParOf" srcId="{D1CC78E0-E1AF-4F51-87E2-D5F1FCD4705C}" destId="{E0E01378-42BA-46E5-BC37-BBD9126DB48B}" srcOrd="0" destOrd="0" presId="urn:microsoft.com/office/officeart/2005/8/layout/hierarchy3"/>
    <dgm:cxn modelId="{FC2C7B50-8F1D-4B29-B071-09F5F2DDA0D2}" type="presParOf" srcId="{D1CC78E0-E1AF-4F51-87E2-D5F1FCD4705C}" destId="{2BEDCFB3-F30D-4122-8998-970B0F040E1E}" srcOrd="1" destOrd="0" presId="urn:microsoft.com/office/officeart/2005/8/layout/hierarchy3"/>
    <dgm:cxn modelId="{C3139F2C-E8E9-4734-B28C-B232538BBB07}" type="presParOf" srcId="{9B1F9973-8E8B-49A5-B872-F4E672768C01}" destId="{EF2FAA94-E339-42A5-8E18-200AF758108D}" srcOrd="1" destOrd="0" presId="urn:microsoft.com/office/officeart/2005/8/layout/hierarchy3"/>
    <dgm:cxn modelId="{3D852DF2-BB5E-4251-804F-2D99148A6D5F}" type="presParOf" srcId="{EF2FAA94-E339-42A5-8E18-200AF758108D}" destId="{8D309AA4-CF53-4072-A4AD-062D1E394EE0}" srcOrd="0" destOrd="0" presId="urn:microsoft.com/office/officeart/2005/8/layout/hierarchy3"/>
    <dgm:cxn modelId="{E8B21616-36B3-4CB0-942C-F3092152B80B}" type="presParOf" srcId="{EF2FAA94-E339-42A5-8E18-200AF758108D}" destId="{DE38FCFC-6B43-4CC5-9616-F7A45AEB9283}" srcOrd="1" destOrd="0" presId="urn:microsoft.com/office/officeart/2005/8/layout/hierarchy3"/>
    <dgm:cxn modelId="{5659A227-9FA7-4DB0-9E23-A8B5AC652826}" type="presParOf" srcId="{6FB9BA19-A6FF-445D-BA21-BE0C1B567B3F}" destId="{1A089432-7EDE-46CC-A363-5BDE476BF611}" srcOrd="1" destOrd="0" presId="urn:microsoft.com/office/officeart/2005/8/layout/hierarchy3"/>
    <dgm:cxn modelId="{2C9EE703-34ED-4F15-A8BF-89EB6BD6B14C}" type="presParOf" srcId="{1A089432-7EDE-46CC-A363-5BDE476BF611}" destId="{6C6AEC2C-751B-453D-A7EF-5D4827E85F99}" srcOrd="0" destOrd="0" presId="urn:microsoft.com/office/officeart/2005/8/layout/hierarchy3"/>
    <dgm:cxn modelId="{244EFAF7-4029-4BC8-BDFD-1FCF527FCA66}" type="presParOf" srcId="{6C6AEC2C-751B-453D-A7EF-5D4827E85F99}" destId="{C95F328E-8077-46BC-924B-92EE74B67EC5}" srcOrd="0" destOrd="0" presId="urn:microsoft.com/office/officeart/2005/8/layout/hierarchy3"/>
    <dgm:cxn modelId="{48FAE8DF-F3F2-4881-8081-9DA6097F2C03}" type="presParOf" srcId="{6C6AEC2C-751B-453D-A7EF-5D4827E85F99}" destId="{825A4AD9-EA1A-4A0D-B573-EB5E275DC741}" srcOrd="1" destOrd="0" presId="urn:microsoft.com/office/officeart/2005/8/layout/hierarchy3"/>
    <dgm:cxn modelId="{C66B833B-13F9-4A6C-B822-B9BEB980A21B}" type="presParOf" srcId="{1A089432-7EDE-46CC-A363-5BDE476BF611}" destId="{94E41BB1-3023-4FDE-911F-88A0AE290553}" srcOrd="1" destOrd="0" presId="urn:microsoft.com/office/officeart/2005/8/layout/hierarchy3"/>
    <dgm:cxn modelId="{5F8947DF-DD57-438B-BCE6-99C965938BEE}" type="presParOf" srcId="{94E41BB1-3023-4FDE-911F-88A0AE290553}" destId="{E715FF8C-5AFA-4CC9-AE06-6222686AA75D}" srcOrd="0" destOrd="0" presId="urn:microsoft.com/office/officeart/2005/8/layout/hierarchy3"/>
    <dgm:cxn modelId="{ECF33BBA-8182-42D9-9DD2-F4A2678C726E}" type="presParOf" srcId="{94E41BB1-3023-4FDE-911F-88A0AE290553}" destId="{D33BD840-9022-4C5B-BD93-3C922B890197}" srcOrd="1" destOrd="0" presId="urn:microsoft.com/office/officeart/2005/8/layout/hierarchy3"/>
    <dgm:cxn modelId="{706A1434-A18B-4853-BAFE-DCD40F1E2F5B}" type="presParOf" srcId="{94E41BB1-3023-4FDE-911F-88A0AE290553}" destId="{A6E9DC43-710F-41A5-AF19-081460EDC5AC}" srcOrd="2" destOrd="0" presId="urn:microsoft.com/office/officeart/2005/8/layout/hierarchy3"/>
    <dgm:cxn modelId="{B6D7638D-B6D4-4680-B98E-06CB860A02EA}" type="presParOf" srcId="{94E41BB1-3023-4FDE-911F-88A0AE290553}" destId="{799311B0-1097-4EFC-A3E7-40B38B5A5856}" srcOrd="3" destOrd="0" presId="urn:microsoft.com/office/officeart/2005/8/layout/hierarchy3"/>
    <dgm:cxn modelId="{16F41138-9E79-474C-82BA-E4ACAE449C49}" type="presParOf" srcId="{6FB9BA19-A6FF-445D-BA21-BE0C1B567B3F}" destId="{3ED4683E-2FCD-405A-87F3-FB950196D5A5}" srcOrd="2" destOrd="0" presId="urn:microsoft.com/office/officeart/2005/8/layout/hierarchy3"/>
    <dgm:cxn modelId="{CB3A0D45-FBDC-462E-90B8-5229B5A857A4}" type="presParOf" srcId="{3ED4683E-2FCD-405A-87F3-FB950196D5A5}" destId="{BFEDD62E-C3D8-412B-BD24-895A23687F50}" srcOrd="0" destOrd="0" presId="urn:microsoft.com/office/officeart/2005/8/layout/hierarchy3"/>
    <dgm:cxn modelId="{8FC5796C-923C-4692-961E-6F1297749C44}" type="presParOf" srcId="{BFEDD62E-C3D8-412B-BD24-895A23687F50}" destId="{75DD918C-509B-4FCE-8E58-613C52A71D00}" srcOrd="0" destOrd="0" presId="urn:microsoft.com/office/officeart/2005/8/layout/hierarchy3"/>
    <dgm:cxn modelId="{C145BB2D-AEE9-4540-8BF7-FEC494625B2A}" type="presParOf" srcId="{BFEDD62E-C3D8-412B-BD24-895A23687F50}" destId="{ACB594B8-2C44-48A3-941B-8EEC8D5E0430}" srcOrd="1" destOrd="0" presId="urn:microsoft.com/office/officeart/2005/8/layout/hierarchy3"/>
    <dgm:cxn modelId="{A9672872-AD57-4046-96CC-4975589A24B3}" type="presParOf" srcId="{3ED4683E-2FCD-405A-87F3-FB950196D5A5}" destId="{2E13E7C1-1EAC-4B2F-B511-93EE526F8628}" srcOrd="1" destOrd="0" presId="urn:microsoft.com/office/officeart/2005/8/layout/hierarchy3"/>
    <dgm:cxn modelId="{E5914568-EBDD-4B82-B33C-EDCDA12B3D42}" type="presParOf" srcId="{2E13E7C1-1EAC-4B2F-B511-93EE526F8628}" destId="{933A10E9-A773-4D5F-9F4E-321C2E77D8C5}" srcOrd="0" destOrd="0" presId="urn:microsoft.com/office/officeart/2005/8/layout/hierarchy3"/>
    <dgm:cxn modelId="{0A5DA7E0-1A00-4508-9B86-B62C24A9B29F}" type="presParOf" srcId="{2E13E7C1-1EAC-4B2F-B511-93EE526F8628}" destId="{3D52D51A-7DDB-46DD-AF37-364A5221F9B1}" srcOrd="1" destOrd="0" presId="urn:microsoft.com/office/officeart/2005/8/layout/hierarchy3"/>
    <dgm:cxn modelId="{FCBC69DC-0E0F-4861-A909-FB5041BC4A81}" type="presParOf" srcId="{2E13E7C1-1EAC-4B2F-B511-93EE526F8628}" destId="{DB430113-7A24-4873-8957-A4089613D39A}" srcOrd="2" destOrd="0" presId="urn:microsoft.com/office/officeart/2005/8/layout/hierarchy3"/>
    <dgm:cxn modelId="{5AAFCF95-795B-478E-B190-C9D6CC161398}" type="presParOf" srcId="{2E13E7C1-1EAC-4B2F-B511-93EE526F8628}" destId="{D56D271F-9BAB-4039-BE4F-8DF39D5335C4}" srcOrd="3" destOrd="0" presId="urn:microsoft.com/office/officeart/2005/8/layout/hierarchy3"/>
    <dgm:cxn modelId="{01CD6B5C-01EA-4E84-AF52-968ECF0C75E5}" type="presParOf" srcId="{2E13E7C1-1EAC-4B2F-B511-93EE526F8628}" destId="{73D13D51-E10D-49FF-B9C3-93479776A3AC}" srcOrd="4" destOrd="0" presId="urn:microsoft.com/office/officeart/2005/8/layout/hierarchy3"/>
    <dgm:cxn modelId="{BDC4607D-4A33-4958-BACF-589ADA5DDBB3}" type="presParOf" srcId="{2E13E7C1-1EAC-4B2F-B511-93EE526F8628}" destId="{6B594171-965E-42BF-8320-76185A9C66F2}" srcOrd="5" destOrd="0" presId="urn:microsoft.com/office/officeart/2005/8/layout/hierarchy3"/>
    <dgm:cxn modelId="{F7814437-37A2-4001-9382-104839E9E42E}" type="presParOf" srcId="{2E13E7C1-1EAC-4B2F-B511-93EE526F8628}" destId="{7DD3950D-2B1F-4CDA-AA38-07EDADBFA164}" srcOrd="6" destOrd="0" presId="urn:microsoft.com/office/officeart/2005/8/layout/hierarchy3"/>
    <dgm:cxn modelId="{730A56C3-20CF-4D3B-9737-2EDFCCB29389}" type="presParOf" srcId="{2E13E7C1-1EAC-4B2F-B511-93EE526F8628}" destId="{841A8E60-EB65-46D1-8B10-E4C4C0166605}" srcOrd="7" destOrd="0" presId="urn:microsoft.com/office/officeart/2005/8/layout/hierarchy3"/>
    <dgm:cxn modelId="{69326D40-25A5-4BCA-9C95-9D67A510A205}" type="presParOf" srcId="{6FB9BA19-A6FF-445D-BA21-BE0C1B567B3F}" destId="{D2DCEBF7-003D-471B-BE79-C32654541334}" srcOrd="3" destOrd="0" presId="urn:microsoft.com/office/officeart/2005/8/layout/hierarchy3"/>
    <dgm:cxn modelId="{191AD238-872E-4E04-A709-35B61373D40F}" type="presParOf" srcId="{D2DCEBF7-003D-471B-BE79-C32654541334}" destId="{FE194502-C309-457F-AE0A-211D338C9AC0}" srcOrd="0" destOrd="0" presId="urn:microsoft.com/office/officeart/2005/8/layout/hierarchy3"/>
    <dgm:cxn modelId="{714D1509-2369-4B96-B6D5-CC4569C11629}" type="presParOf" srcId="{FE194502-C309-457F-AE0A-211D338C9AC0}" destId="{5E49801E-315F-4304-AA19-115AA9B82DC7}" srcOrd="0" destOrd="0" presId="urn:microsoft.com/office/officeart/2005/8/layout/hierarchy3"/>
    <dgm:cxn modelId="{2C107C59-6060-4FC6-A76A-22B61431F6D8}" type="presParOf" srcId="{FE194502-C309-457F-AE0A-211D338C9AC0}" destId="{7DA919C8-72DA-42FF-B333-99F39ABBBE5B}" srcOrd="1" destOrd="0" presId="urn:microsoft.com/office/officeart/2005/8/layout/hierarchy3"/>
    <dgm:cxn modelId="{4C142257-0F53-4CF6-9453-40BC64E22473}" type="presParOf" srcId="{D2DCEBF7-003D-471B-BE79-C32654541334}" destId="{4E62573F-CA55-4D47-A2E6-55C4FCB657E3}" srcOrd="1" destOrd="0" presId="urn:microsoft.com/office/officeart/2005/8/layout/hierarchy3"/>
    <dgm:cxn modelId="{0D7C0F4B-D68C-40E5-B0B1-D16336C8167D}" type="presParOf" srcId="{4E62573F-CA55-4D47-A2E6-55C4FCB657E3}" destId="{24170094-B2EE-4F1F-AD4E-B38D4735195C}" srcOrd="0" destOrd="0" presId="urn:microsoft.com/office/officeart/2005/8/layout/hierarchy3"/>
    <dgm:cxn modelId="{FDB8A8B9-AAAD-4C38-98AA-01CEAF2ABCBB}" type="presParOf" srcId="{4E62573F-CA55-4D47-A2E6-55C4FCB657E3}" destId="{7CE15659-1A48-4610-AD3D-1C38BA466605}" srcOrd="1" destOrd="0" presId="urn:microsoft.com/office/officeart/2005/8/layout/hierarchy3"/>
    <dgm:cxn modelId="{E1B71AD8-09D7-46C3-BDF0-B3124AE03828}" type="presParOf" srcId="{4E62573F-CA55-4D47-A2E6-55C4FCB657E3}" destId="{76C06B51-427F-474C-A2F7-19865525427A}" srcOrd="2" destOrd="0" presId="urn:microsoft.com/office/officeart/2005/8/layout/hierarchy3"/>
    <dgm:cxn modelId="{A7C0B43A-7763-416F-A388-8F7182DABEAF}" type="presParOf" srcId="{4E62573F-CA55-4D47-A2E6-55C4FCB657E3}" destId="{E419D985-2D3C-419C-8303-19E3914B224B}" srcOrd="3" destOrd="0" presId="urn:microsoft.com/office/officeart/2005/8/layout/hierarchy3"/>
    <dgm:cxn modelId="{7E617299-1417-4BF3-819F-DCEB281935CF}" type="presParOf" srcId="{4E62573F-CA55-4D47-A2E6-55C4FCB657E3}" destId="{55F92DC7-A04A-4618-8A7D-9B8F8383D114}" srcOrd="4" destOrd="0" presId="urn:microsoft.com/office/officeart/2005/8/layout/hierarchy3"/>
    <dgm:cxn modelId="{923A4BAA-6BD4-4745-B92D-1D782C30F800}" type="presParOf" srcId="{4E62573F-CA55-4D47-A2E6-55C4FCB657E3}" destId="{FC55D292-DA2E-417E-8E3B-F768B85B91CD}" srcOrd="5" destOrd="0" presId="urn:microsoft.com/office/officeart/2005/8/layout/hierarchy3"/>
    <dgm:cxn modelId="{CE82A995-AD42-4B47-88F2-0D53B6A68536}" type="presParOf" srcId="{4E62573F-CA55-4D47-A2E6-55C4FCB657E3}" destId="{B6B99736-C695-475D-8BAF-AD5FAAF71DD6}" srcOrd="6" destOrd="0" presId="urn:microsoft.com/office/officeart/2005/8/layout/hierarchy3"/>
    <dgm:cxn modelId="{089D27F6-486C-4277-B96F-1ED3A30D923C}" type="presParOf" srcId="{4E62573F-CA55-4D47-A2E6-55C4FCB657E3}" destId="{05DF6AFC-C693-4823-BA5C-DD3AEDE0F6D5}" srcOrd="7" destOrd="0" presId="urn:microsoft.com/office/officeart/2005/8/layout/hierarchy3"/>
    <dgm:cxn modelId="{2FBED889-2E6F-4BB3-9D48-C38FF5A890EF}" type="presParOf" srcId="{6FB9BA19-A6FF-445D-BA21-BE0C1B567B3F}" destId="{01E06974-3FAB-4771-88C8-E42284D57549}" srcOrd="4" destOrd="0" presId="urn:microsoft.com/office/officeart/2005/8/layout/hierarchy3"/>
    <dgm:cxn modelId="{D2168DE6-D0B0-47DD-8ED6-99E61E91D247}" type="presParOf" srcId="{01E06974-3FAB-4771-88C8-E42284D57549}" destId="{9AFAD756-91D5-4581-83C7-F875A4E93C9F}" srcOrd="0" destOrd="0" presId="urn:microsoft.com/office/officeart/2005/8/layout/hierarchy3"/>
    <dgm:cxn modelId="{A810D160-ADF5-4684-B758-3035E4B809B5}" type="presParOf" srcId="{9AFAD756-91D5-4581-83C7-F875A4E93C9F}" destId="{BD463AC0-C310-4892-AE4A-246B17BCE75B}" srcOrd="0" destOrd="0" presId="urn:microsoft.com/office/officeart/2005/8/layout/hierarchy3"/>
    <dgm:cxn modelId="{822C0F13-FFC3-4566-AF2F-25F8442A09C6}" type="presParOf" srcId="{9AFAD756-91D5-4581-83C7-F875A4E93C9F}" destId="{D467B383-DA32-44B6-AA7B-978582BC615B}" srcOrd="1" destOrd="0" presId="urn:microsoft.com/office/officeart/2005/8/layout/hierarchy3"/>
    <dgm:cxn modelId="{E2892963-FDE9-422B-9C1A-B0E9084B5EF0}" type="presParOf" srcId="{01E06974-3FAB-4771-88C8-E42284D57549}" destId="{53AF0F6F-DD06-497F-B21B-5BA660491580}" srcOrd="1" destOrd="0" presId="urn:microsoft.com/office/officeart/2005/8/layout/hierarchy3"/>
    <dgm:cxn modelId="{5E332EDA-E153-4845-B32B-9548E85FABF9}" type="presParOf" srcId="{53AF0F6F-DD06-497F-B21B-5BA660491580}" destId="{F16AF570-B1C7-4FA1-95D3-9C99321C56ED}" srcOrd="0" destOrd="0" presId="urn:microsoft.com/office/officeart/2005/8/layout/hierarchy3"/>
    <dgm:cxn modelId="{043030B1-4B38-4CA3-8286-39409C5BA1F6}" type="presParOf" srcId="{53AF0F6F-DD06-497F-B21B-5BA660491580}" destId="{9BF794F4-C6E8-4DEE-A82F-33CAC6DE6CB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A993743-515A-445B-AA93-05C2FE20E14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C62E36E2-6CBD-4E6F-AE80-33E801162CE8}">
      <dgm:prSet phldrT="[Text]"/>
      <dgm:spPr/>
      <dgm:t>
        <a:bodyPr/>
        <a:lstStyle/>
        <a:p>
          <a:r>
            <a:rPr lang="th-TH" b="1" dirty="0" smtClean="0"/>
            <a:t>ด้านผู้รับการฝึก</a:t>
          </a:r>
          <a:endParaRPr lang="th-TH" b="1" dirty="0"/>
        </a:p>
      </dgm:t>
    </dgm:pt>
    <dgm:pt modelId="{D0407A10-86AE-43A4-9593-C0E251572F4A}" type="parTrans" cxnId="{B971E7DF-5C08-4441-A397-EF0F56A1F106}">
      <dgm:prSet/>
      <dgm:spPr/>
      <dgm:t>
        <a:bodyPr/>
        <a:lstStyle/>
        <a:p>
          <a:endParaRPr lang="th-TH" b="1"/>
        </a:p>
      </dgm:t>
    </dgm:pt>
    <dgm:pt modelId="{87E0591C-9312-44FE-BBD5-D76954F695BB}" type="sibTrans" cxnId="{B971E7DF-5C08-4441-A397-EF0F56A1F106}">
      <dgm:prSet/>
      <dgm:spPr/>
      <dgm:t>
        <a:bodyPr/>
        <a:lstStyle/>
        <a:p>
          <a:endParaRPr lang="th-TH" b="1"/>
        </a:p>
      </dgm:t>
    </dgm:pt>
    <dgm:pt modelId="{B6C1E204-F1FC-4587-B881-82035AFB4FBF}">
      <dgm:prSet phldrT="[Text]"/>
      <dgm:spPr/>
      <dgm:t>
        <a:bodyPr/>
        <a:lstStyle/>
        <a:p>
          <a:r>
            <a:rPr lang="th-TH" b="1" dirty="0" smtClean="0"/>
            <a:t>จำนวนน้อย</a:t>
          </a:r>
          <a:endParaRPr lang="th-TH" b="1" dirty="0"/>
        </a:p>
      </dgm:t>
    </dgm:pt>
    <dgm:pt modelId="{A281CF9A-C471-4E70-A550-A882B405ED9D}" type="parTrans" cxnId="{6D09DD47-8DA1-4E53-94D7-31D15D27CF21}">
      <dgm:prSet/>
      <dgm:spPr/>
      <dgm:t>
        <a:bodyPr/>
        <a:lstStyle/>
        <a:p>
          <a:endParaRPr lang="th-TH" b="1"/>
        </a:p>
      </dgm:t>
    </dgm:pt>
    <dgm:pt modelId="{8FBC6712-2FD9-4EFE-BDDE-6ABCECC53546}" type="sibTrans" cxnId="{6D09DD47-8DA1-4E53-94D7-31D15D27CF21}">
      <dgm:prSet/>
      <dgm:spPr/>
      <dgm:t>
        <a:bodyPr/>
        <a:lstStyle/>
        <a:p>
          <a:endParaRPr lang="th-TH" b="1"/>
        </a:p>
      </dgm:t>
    </dgm:pt>
    <dgm:pt modelId="{8D657059-5319-49CC-BED9-C71061ECCD8E}">
      <dgm:prSet phldrT="[Text]"/>
      <dgm:spPr/>
      <dgm:t>
        <a:bodyPr/>
        <a:lstStyle/>
        <a:p>
          <a:r>
            <a:rPr lang="th-TH" b="1" dirty="0" smtClean="0"/>
            <a:t>ด้านการประชาสัมพันธ์</a:t>
          </a:r>
          <a:endParaRPr lang="th-TH" b="1" dirty="0"/>
        </a:p>
      </dgm:t>
    </dgm:pt>
    <dgm:pt modelId="{8A4914A1-1C85-48BF-BD09-465C468E2909}" type="parTrans" cxnId="{A00B9C70-2919-47D7-90C3-D2949C0BDBB3}">
      <dgm:prSet/>
      <dgm:spPr/>
      <dgm:t>
        <a:bodyPr/>
        <a:lstStyle/>
        <a:p>
          <a:endParaRPr lang="th-TH" b="1"/>
        </a:p>
      </dgm:t>
    </dgm:pt>
    <dgm:pt modelId="{701D201C-4208-460F-BF76-7C1FB207CEB0}" type="sibTrans" cxnId="{A00B9C70-2919-47D7-90C3-D2949C0BDBB3}">
      <dgm:prSet/>
      <dgm:spPr/>
      <dgm:t>
        <a:bodyPr/>
        <a:lstStyle/>
        <a:p>
          <a:endParaRPr lang="th-TH" b="1"/>
        </a:p>
      </dgm:t>
    </dgm:pt>
    <dgm:pt modelId="{3B1CFA90-BD92-45A8-9F18-85E0CB729133}">
      <dgm:prSet phldrT="[Text]"/>
      <dgm:spPr/>
      <dgm:t>
        <a:bodyPr/>
        <a:lstStyle/>
        <a:p>
          <a:r>
            <a:rPr lang="th-TH" b="1" dirty="0" smtClean="0"/>
            <a:t>ไม่ครอบคลุมพื้นที่ </a:t>
          </a:r>
          <a:r>
            <a:rPr lang="en-US" b="1" dirty="0" smtClean="0"/>
            <a:t>&amp; </a:t>
          </a:r>
          <a:r>
            <a:rPr lang="th-TH" b="1" dirty="0" smtClean="0"/>
            <a:t>กลุ่มเป้าหมาย</a:t>
          </a:r>
          <a:endParaRPr lang="th-TH" b="1" dirty="0"/>
        </a:p>
      </dgm:t>
    </dgm:pt>
    <dgm:pt modelId="{110809AA-C2A5-4D89-8A62-9B13BF4475B3}" type="parTrans" cxnId="{962405C2-3AB6-4062-8F99-6AC14EB8EF7E}">
      <dgm:prSet/>
      <dgm:spPr/>
      <dgm:t>
        <a:bodyPr/>
        <a:lstStyle/>
        <a:p>
          <a:endParaRPr lang="th-TH" b="1"/>
        </a:p>
      </dgm:t>
    </dgm:pt>
    <dgm:pt modelId="{E688116C-4E06-4DAE-8844-B2E378A6E720}" type="sibTrans" cxnId="{962405C2-3AB6-4062-8F99-6AC14EB8EF7E}">
      <dgm:prSet/>
      <dgm:spPr/>
      <dgm:t>
        <a:bodyPr/>
        <a:lstStyle/>
        <a:p>
          <a:endParaRPr lang="th-TH" b="1"/>
        </a:p>
      </dgm:t>
    </dgm:pt>
    <dgm:pt modelId="{9BAE9FB8-EE37-4F0C-89FB-F16287894DD7}">
      <dgm:prSet phldrT="[Text]"/>
      <dgm:spPr/>
      <dgm:t>
        <a:bodyPr/>
        <a:lstStyle/>
        <a:p>
          <a:r>
            <a:rPr lang="th-TH" b="1" dirty="0" smtClean="0"/>
            <a:t>ด้านหลักสูตร</a:t>
          </a:r>
          <a:endParaRPr lang="th-TH" b="1" dirty="0"/>
        </a:p>
      </dgm:t>
    </dgm:pt>
    <dgm:pt modelId="{743F1C31-1242-4DF7-99E8-C1026828314D}" type="parTrans" cxnId="{7FC205D3-B546-4F4F-88A3-86588731F4A7}">
      <dgm:prSet/>
      <dgm:spPr/>
      <dgm:t>
        <a:bodyPr/>
        <a:lstStyle/>
        <a:p>
          <a:endParaRPr lang="th-TH" b="1"/>
        </a:p>
      </dgm:t>
    </dgm:pt>
    <dgm:pt modelId="{2F4E91DD-8204-4380-BFD4-ADB4D0206A79}" type="sibTrans" cxnId="{7FC205D3-B546-4F4F-88A3-86588731F4A7}">
      <dgm:prSet/>
      <dgm:spPr/>
      <dgm:t>
        <a:bodyPr/>
        <a:lstStyle/>
        <a:p>
          <a:endParaRPr lang="th-TH" b="1"/>
        </a:p>
      </dgm:t>
    </dgm:pt>
    <dgm:pt modelId="{194F8BF7-F366-4A87-971F-2FF39A7AF56C}">
      <dgm:prSet/>
      <dgm:spPr/>
      <dgm:t>
        <a:bodyPr/>
        <a:lstStyle/>
        <a:p>
          <a:r>
            <a:rPr lang="th-TH" b="1" dirty="0" smtClean="0"/>
            <a:t>ลาออกกลางคัน</a:t>
          </a:r>
          <a:endParaRPr lang="th-TH" b="1" dirty="0"/>
        </a:p>
      </dgm:t>
    </dgm:pt>
    <dgm:pt modelId="{AD6A72EC-6791-4978-B52E-76E0B8B20BFA}" type="parTrans" cxnId="{0AC80E1D-2534-4807-AB75-42F94D0C8031}">
      <dgm:prSet/>
      <dgm:spPr/>
      <dgm:t>
        <a:bodyPr/>
        <a:lstStyle/>
        <a:p>
          <a:endParaRPr lang="th-TH" b="1"/>
        </a:p>
      </dgm:t>
    </dgm:pt>
    <dgm:pt modelId="{9364594E-51A3-4996-8B00-169F75F98B8A}" type="sibTrans" cxnId="{0AC80E1D-2534-4807-AB75-42F94D0C8031}">
      <dgm:prSet/>
      <dgm:spPr/>
      <dgm:t>
        <a:bodyPr/>
        <a:lstStyle/>
        <a:p>
          <a:endParaRPr lang="th-TH" b="1"/>
        </a:p>
      </dgm:t>
    </dgm:pt>
    <dgm:pt modelId="{3405AA9B-CD06-4DE8-9459-49FD5500F4C0}">
      <dgm:prSet phldrT="[Text]"/>
      <dgm:spPr/>
      <dgm:t>
        <a:bodyPr/>
        <a:lstStyle/>
        <a:p>
          <a:r>
            <a:rPr lang="th-TH" b="1" dirty="0" smtClean="0"/>
            <a:t>มีจำนวนน้อย</a:t>
          </a:r>
          <a:endParaRPr lang="th-TH" b="1" dirty="0"/>
        </a:p>
      </dgm:t>
    </dgm:pt>
    <dgm:pt modelId="{522B12FF-F48C-4166-A622-803EB5D96411}" type="parTrans" cxnId="{C6FD20A2-0AC9-481B-B58F-F34FD16D689B}">
      <dgm:prSet/>
      <dgm:spPr/>
      <dgm:t>
        <a:bodyPr/>
        <a:lstStyle/>
        <a:p>
          <a:endParaRPr lang="th-TH" b="1"/>
        </a:p>
      </dgm:t>
    </dgm:pt>
    <dgm:pt modelId="{544F350B-BE48-4D50-9CC0-249DA1F7A34B}" type="sibTrans" cxnId="{C6FD20A2-0AC9-481B-B58F-F34FD16D689B}">
      <dgm:prSet/>
      <dgm:spPr/>
      <dgm:t>
        <a:bodyPr/>
        <a:lstStyle/>
        <a:p>
          <a:endParaRPr lang="th-TH" b="1"/>
        </a:p>
      </dgm:t>
    </dgm:pt>
    <dgm:pt modelId="{E4D67960-2D70-4406-960B-8B631B09E741}">
      <dgm:prSet phldrT="[Text]"/>
      <dgm:spPr/>
      <dgm:t>
        <a:bodyPr/>
        <a:lstStyle/>
        <a:p>
          <a:r>
            <a:rPr lang="th-TH" b="1" dirty="0" smtClean="0"/>
            <a:t>ระยะเวลาการฝึกเกิน </a:t>
          </a:r>
          <a:r>
            <a:rPr lang="en-US" b="1" dirty="0" smtClean="0"/>
            <a:t>280</a:t>
          </a:r>
          <a:r>
            <a:rPr lang="th-TH" b="1" dirty="0" smtClean="0"/>
            <a:t> ชม.</a:t>
          </a:r>
          <a:endParaRPr lang="th-TH" b="1" dirty="0"/>
        </a:p>
      </dgm:t>
    </dgm:pt>
    <dgm:pt modelId="{8AD93FFD-CFD8-429F-90D8-F1CFF88120E0}" type="parTrans" cxnId="{30695E3E-791F-45BC-BD43-68556ACC2B93}">
      <dgm:prSet/>
      <dgm:spPr/>
      <dgm:t>
        <a:bodyPr/>
        <a:lstStyle/>
        <a:p>
          <a:endParaRPr lang="th-TH" b="1"/>
        </a:p>
      </dgm:t>
    </dgm:pt>
    <dgm:pt modelId="{788F499E-87AB-4C24-8A9C-03E65BF3A413}" type="sibTrans" cxnId="{30695E3E-791F-45BC-BD43-68556ACC2B93}">
      <dgm:prSet/>
      <dgm:spPr/>
      <dgm:t>
        <a:bodyPr/>
        <a:lstStyle/>
        <a:p>
          <a:endParaRPr lang="th-TH" b="1"/>
        </a:p>
      </dgm:t>
    </dgm:pt>
    <dgm:pt modelId="{8BFCE990-95C9-4589-AEB7-A97C2E7AE379}">
      <dgm:prSet phldrT="[Text]"/>
      <dgm:spPr/>
      <dgm:t>
        <a:bodyPr/>
        <a:lstStyle/>
        <a:p>
          <a:r>
            <a:rPr lang="th-TH" b="1" dirty="0" smtClean="0"/>
            <a:t>ด้านเจ้าหน้าที่</a:t>
          </a:r>
          <a:endParaRPr lang="th-TH" b="1" dirty="0"/>
        </a:p>
      </dgm:t>
    </dgm:pt>
    <dgm:pt modelId="{28FB315D-7697-4A31-A430-C6155B5D957F}" type="parTrans" cxnId="{8F661863-E12D-4B11-ABFC-CBED9C8D3538}">
      <dgm:prSet/>
      <dgm:spPr/>
      <dgm:t>
        <a:bodyPr/>
        <a:lstStyle/>
        <a:p>
          <a:endParaRPr lang="th-TH" b="1"/>
        </a:p>
      </dgm:t>
    </dgm:pt>
    <dgm:pt modelId="{AEF6BACD-855E-4460-B499-D285F029ED8D}" type="sibTrans" cxnId="{8F661863-E12D-4B11-ABFC-CBED9C8D3538}">
      <dgm:prSet/>
      <dgm:spPr/>
      <dgm:t>
        <a:bodyPr/>
        <a:lstStyle/>
        <a:p>
          <a:endParaRPr lang="th-TH" b="1"/>
        </a:p>
      </dgm:t>
    </dgm:pt>
    <dgm:pt modelId="{DC0EC054-F839-407D-B15A-58659B517764}">
      <dgm:prSet phldrT="[Text]"/>
      <dgm:spPr/>
      <dgm:t>
        <a:bodyPr/>
        <a:lstStyle/>
        <a:p>
          <a:r>
            <a:rPr lang="th-TH" b="1" dirty="0" smtClean="0"/>
            <a:t>ไม่ปฏิบัติตามคู่มือประกันคุณภาพ</a:t>
          </a:r>
          <a:endParaRPr lang="th-TH" b="1" dirty="0"/>
        </a:p>
      </dgm:t>
    </dgm:pt>
    <dgm:pt modelId="{D30F321B-EB0D-4AD8-BC20-6E61C52F1BFA}" type="parTrans" cxnId="{189B9A49-5CAB-44ED-B058-D2DF79F5E81B}">
      <dgm:prSet/>
      <dgm:spPr/>
      <dgm:t>
        <a:bodyPr/>
        <a:lstStyle/>
        <a:p>
          <a:endParaRPr lang="th-TH" b="1"/>
        </a:p>
      </dgm:t>
    </dgm:pt>
    <dgm:pt modelId="{CBFE4F8A-ABA3-4B64-93D5-F003D7262AD6}" type="sibTrans" cxnId="{189B9A49-5CAB-44ED-B058-D2DF79F5E81B}">
      <dgm:prSet/>
      <dgm:spPr/>
      <dgm:t>
        <a:bodyPr/>
        <a:lstStyle/>
        <a:p>
          <a:endParaRPr lang="th-TH" b="1"/>
        </a:p>
      </dgm:t>
    </dgm:pt>
    <dgm:pt modelId="{400887E6-C66A-40CA-B20F-53E9F534890F}">
      <dgm:prSet phldrT="[Text]"/>
      <dgm:spPr/>
      <dgm:t>
        <a:bodyPr/>
        <a:lstStyle/>
        <a:p>
          <a:r>
            <a:rPr lang="th-TH" b="1" dirty="0" smtClean="0"/>
            <a:t>ขออนุมัติช้า</a:t>
          </a:r>
        </a:p>
        <a:p>
          <a:r>
            <a:rPr lang="th-TH" b="1" dirty="0" smtClean="0"/>
            <a:t>ส่งรายชื่อช้า </a:t>
          </a:r>
          <a:endParaRPr lang="th-TH" b="1" dirty="0"/>
        </a:p>
      </dgm:t>
    </dgm:pt>
    <dgm:pt modelId="{F8E7BEA8-00A2-41C3-BA72-FB1B8E787541}" type="parTrans" cxnId="{DBF22798-0146-4FF8-BDE1-6CDB3C32B9B8}">
      <dgm:prSet/>
      <dgm:spPr/>
      <dgm:t>
        <a:bodyPr/>
        <a:lstStyle/>
        <a:p>
          <a:endParaRPr lang="th-TH" b="1"/>
        </a:p>
      </dgm:t>
    </dgm:pt>
    <dgm:pt modelId="{DCEE23B0-8B78-475F-A645-BC53BB96B417}" type="sibTrans" cxnId="{DBF22798-0146-4FF8-BDE1-6CDB3C32B9B8}">
      <dgm:prSet/>
      <dgm:spPr/>
      <dgm:t>
        <a:bodyPr/>
        <a:lstStyle/>
        <a:p>
          <a:endParaRPr lang="th-TH" b="1"/>
        </a:p>
      </dgm:t>
    </dgm:pt>
    <dgm:pt modelId="{CCC0CCAB-DE17-437F-B093-7B1B235ACBE7}">
      <dgm:prSet phldrT="[Text]"/>
      <dgm:spPr/>
      <dgm:t>
        <a:bodyPr/>
        <a:lstStyle/>
        <a:p>
          <a:r>
            <a:rPr lang="th-TH" b="1" dirty="0" smtClean="0"/>
            <a:t>ออกวุฒิบัตร       ไม่ทันกำหนด</a:t>
          </a:r>
          <a:endParaRPr lang="th-TH" b="1" dirty="0"/>
        </a:p>
      </dgm:t>
    </dgm:pt>
    <dgm:pt modelId="{E30AE329-1667-4824-95A4-F4EFB754D659}" type="parTrans" cxnId="{865EEAE3-1FF2-4EDC-B46A-F8462D427C21}">
      <dgm:prSet/>
      <dgm:spPr/>
      <dgm:t>
        <a:bodyPr/>
        <a:lstStyle/>
        <a:p>
          <a:endParaRPr lang="th-TH" b="1"/>
        </a:p>
      </dgm:t>
    </dgm:pt>
    <dgm:pt modelId="{496FBD3E-4ED5-4679-8C10-8DF332FC8264}" type="sibTrans" cxnId="{865EEAE3-1FF2-4EDC-B46A-F8462D427C21}">
      <dgm:prSet/>
      <dgm:spPr/>
      <dgm:t>
        <a:bodyPr/>
        <a:lstStyle/>
        <a:p>
          <a:endParaRPr lang="th-TH" b="1"/>
        </a:p>
      </dgm:t>
    </dgm:pt>
    <dgm:pt modelId="{4B094261-77EB-488C-9512-3DB59D61B04B}">
      <dgm:prSet phldrT="[Text]"/>
      <dgm:spPr/>
      <dgm:t>
        <a:bodyPr/>
        <a:lstStyle/>
        <a:p>
          <a:r>
            <a:rPr lang="th-TH" b="1" dirty="0" smtClean="0"/>
            <a:t>ไม่มีแผน          การตรวจเยี่ยม</a:t>
          </a:r>
          <a:endParaRPr lang="th-TH" b="1" dirty="0"/>
        </a:p>
      </dgm:t>
    </dgm:pt>
    <dgm:pt modelId="{73530F98-465A-4A17-B55E-75B18DC1EEFF}" type="parTrans" cxnId="{1E612B88-D001-43DB-9F7F-915F0E727DB4}">
      <dgm:prSet/>
      <dgm:spPr/>
      <dgm:t>
        <a:bodyPr/>
        <a:lstStyle/>
        <a:p>
          <a:endParaRPr lang="th-TH" b="1"/>
        </a:p>
      </dgm:t>
    </dgm:pt>
    <dgm:pt modelId="{1C2EF878-C530-44B8-AF45-5C15A5AC9CDA}" type="sibTrans" cxnId="{1E612B88-D001-43DB-9F7F-915F0E727DB4}">
      <dgm:prSet/>
      <dgm:spPr/>
      <dgm:t>
        <a:bodyPr/>
        <a:lstStyle/>
        <a:p>
          <a:endParaRPr lang="th-TH" b="1"/>
        </a:p>
      </dgm:t>
    </dgm:pt>
    <dgm:pt modelId="{BC639B8A-6033-4641-BFDF-5C672D9A8DB3}">
      <dgm:prSet/>
      <dgm:spPr/>
      <dgm:t>
        <a:bodyPr/>
        <a:lstStyle/>
        <a:p>
          <a:r>
            <a:rPr lang="th-TH" b="1" dirty="0" smtClean="0"/>
            <a:t>ไม่ส่งสมุดประจำตัวการฝากฝึก</a:t>
          </a:r>
          <a:endParaRPr lang="th-TH" b="1" dirty="0"/>
        </a:p>
      </dgm:t>
    </dgm:pt>
    <dgm:pt modelId="{B2DF3E15-A581-4D80-8E0F-32D1DA61C3BD}" type="parTrans" cxnId="{4A5073ED-E830-49DF-B3C7-F49A3440903F}">
      <dgm:prSet/>
      <dgm:spPr/>
      <dgm:t>
        <a:bodyPr/>
        <a:lstStyle/>
        <a:p>
          <a:endParaRPr lang="th-TH" b="1"/>
        </a:p>
      </dgm:t>
    </dgm:pt>
    <dgm:pt modelId="{E3ACACD5-1498-4160-B09F-3310CE4D79C0}" type="sibTrans" cxnId="{4A5073ED-E830-49DF-B3C7-F49A3440903F}">
      <dgm:prSet/>
      <dgm:spPr/>
      <dgm:t>
        <a:bodyPr/>
        <a:lstStyle/>
        <a:p>
          <a:endParaRPr lang="th-TH" b="1"/>
        </a:p>
      </dgm:t>
    </dgm:pt>
    <dgm:pt modelId="{EDA4688D-22F1-4968-90DD-85FD1BB037E8}">
      <dgm:prSet phldrT="[Text]"/>
      <dgm:spPr/>
      <dgm:t>
        <a:bodyPr/>
        <a:lstStyle/>
        <a:p>
          <a:r>
            <a:rPr lang="th-TH" b="1" dirty="0" smtClean="0"/>
            <a:t>ไม่รายงานผล     การมีงานทำ</a:t>
          </a:r>
          <a:endParaRPr lang="th-TH" b="1" dirty="0"/>
        </a:p>
      </dgm:t>
    </dgm:pt>
    <dgm:pt modelId="{3D8D4740-95B6-4246-AA56-2FF2F5E9428D}" type="parTrans" cxnId="{A2C5C755-6816-4964-AB33-EDCC4DCBDCA2}">
      <dgm:prSet/>
      <dgm:spPr/>
      <dgm:t>
        <a:bodyPr/>
        <a:lstStyle/>
        <a:p>
          <a:endParaRPr lang="th-TH" b="1"/>
        </a:p>
      </dgm:t>
    </dgm:pt>
    <dgm:pt modelId="{00ED2A7E-8353-4200-846C-B543BA6C4878}" type="sibTrans" cxnId="{A2C5C755-6816-4964-AB33-EDCC4DCBDCA2}">
      <dgm:prSet/>
      <dgm:spPr/>
      <dgm:t>
        <a:bodyPr/>
        <a:lstStyle/>
        <a:p>
          <a:endParaRPr lang="th-TH" b="1"/>
        </a:p>
      </dgm:t>
    </dgm:pt>
    <dgm:pt modelId="{0325321B-BA1A-448B-934C-E0FED6EC8D3C}">
      <dgm:prSet/>
      <dgm:spPr/>
      <dgm:t>
        <a:bodyPr/>
        <a:lstStyle/>
        <a:p>
          <a:r>
            <a:rPr lang="th-TH" b="1" dirty="0" smtClean="0"/>
            <a:t>ไม่มีความถนัด  ด้านช่าง</a:t>
          </a:r>
          <a:endParaRPr lang="th-TH" b="1" dirty="0"/>
        </a:p>
      </dgm:t>
    </dgm:pt>
    <dgm:pt modelId="{D67B7986-0987-40C3-9E88-2333699D27DA}" type="parTrans" cxnId="{686C302B-6C97-438D-AA30-953BBB7E4C0D}">
      <dgm:prSet/>
      <dgm:spPr/>
      <dgm:t>
        <a:bodyPr/>
        <a:lstStyle/>
        <a:p>
          <a:endParaRPr lang="th-TH" b="1"/>
        </a:p>
      </dgm:t>
    </dgm:pt>
    <dgm:pt modelId="{06BBDC87-1D8D-4E6F-9E00-4D29D7BC5F7F}" type="sibTrans" cxnId="{686C302B-6C97-438D-AA30-953BBB7E4C0D}">
      <dgm:prSet/>
      <dgm:spPr/>
      <dgm:t>
        <a:bodyPr/>
        <a:lstStyle/>
        <a:p>
          <a:endParaRPr lang="th-TH" b="1"/>
        </a:p>
      </dgm:t>
    </dgm:pt>
    <dgm:pt modelId="{7C983CB9-233D-4045-9CBA-B2CDE44E2F0C}" type="pres">
      <dgm:prSet presAssocID="{2A993743-515A-445B-AA93-05C2FE20E14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62584E6-7578-438E-9E89-9FEF98F69D10}" type="pres">
      <dgm:prSet presAssocID="{C62E36E2-6CBD-4E6F-AE80-33E801162CE8}" presName="root" presStyleCnt="0"/>
      <dgm:spPr/>
    </dgm:pt>
    <dgm:pt modelId="{994FDBE2-6469-4AD8-9AA7-520A7DB77923}" type="pres">
      <dgm:prSet presAssocID="{C62E36E2-6CBD-4E6F-AE80-33E801162CE8}" presName="rootComposite" presStyleCnt="0"/>
      <dgm:spPr/>
    </dgm:pt>
    <dgm:pt modelId="{C73F60E9-0E40-416A-AC80-995E9A7287A2}" type="pres">
      <dgm:prSet presAssocID="{C62E36E2-6CBD-4E6F-AE80-33E801162CE8}" presName="rootText" presStyleLbl="node1" presStyleIdx="0" presStyleCnt="4" custLinFactNeighborX="-197" custLinFactNeighborY="2172"/>
      <dgm:spPr/>
      <dgm:t>
        <a:bodyPr/>
        <a:lstStyle/>
        <a:p>
          <a:endParaRPr lang="th-TH"/>
        </a:p>
      </dgm:t>
    </dgm:pt>
    <dgm:pt modelId="{7A94B816-2C05-4411-B6B9-F984C7503E81}" type="pres">
      <dgm:prSet presAssocID="{C62E36E2-6CBD-4E6F-AE80-33E801162CE8}" presName="rootConnector" presStyleLbl="node1" presStyleIdx="0" presStyleCnt="4"/>
      <dgm:spPr/>
      <dgm:t>
        <a:bodyPr/>
        <a:lstStyle/>
        <a:p>
          <a:endParaRPr lang="th-TH"/>
        </a:p>
      </dgm:t>
    </dgm:pt>
    <dgm:pt modelId="{1D889C25-7D49-46C5-8B92-5BE8FB70341F}" type="pres">
      <dgm:prSet presAssocID="{C62E36E2-6CBD-4E6F-AE80-33E801162CE8}" presName="childShape" presStyleCnt="0"/>
      <dgm:spPr/>
    </dgm:pt>
    <dgm:pt modelId="{DD6D1B8A-B61C-4716-9F36-9D6A620A87AD}" type="pres">
      <dgm:prSet presAssocID="{A281CF9A-C471-4E70-A550-A882B405ED9D}" presName="Name13" presStyleLbl="parChTrans1D2" presStyleIdx="0" presStyleCnt="12"/>
      <dgm:spPr/>
      <dgm:t>
        <a:bodyPr/>
        <a:lstStyle/>
        <a:p>
          <a:endParaRPr lang="th-TH"/>
        </a:p>
      </dgm:t>
    </dgm:pt>
    <dgm:pt modelId="{6FB6346F-905B-4AD9-BB3C-091685A26879}" type="pres">
      <dgm:prSet presAssocID="{B6C1E204-F1FC-4587-B881-82035AFB4FBF}" presName="childText" presStyleLbl="bgAcc1" presStyleIdx="0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86AF276-0EA0-4022-97A3-E2AF308F22EA}" type="pres">
      <dgm:prSet presAssocID="{AD6A72EC-6791-4978-B52E-76E0B8B20BFA}" presName="Name13" presStyleLbl="parChTrans1D2" presStyleIdx="1" presStyleCnt="12"/>
      <dgm:spPr/>
      <dgm:t>
        <a:bodyPr/>
        <a:lstStyle/>
        <a:p>
          <a:endParaRPr lang="th-TH"/>
        </a:p>
      </dgm:t>
    </dgm:pt>
    <dgm:pt modelId="{1351417C-77B4-4570-8D76-C7C9948CC665}" type="pres">
      <dgm:prSet presAssocID="{194F8BF7-F366-4A87-971F-2FF39A7AF56C}" presName="childText" presStyleLbl="bgAcc1" presStyleIdx="1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B35D0AD-3036-4301-ABB6-4082FF9569D2}" type="pres">
      <dgm:prSet presAssocID="{B2DF3E15-A581-4D80-8E0F-32D1DA61C3BD}" presName="Name13" presStyleLbl="parChTrans1D2" presStyleIdx="2" presStyleCnt="12"/>
      <dgm:spPr/>
      <dgm:t>
        <a:bodyPr/>
        <a:lstStyle/>
        <a:p>
          <a:endParaRPr lang="th-TH"/>
        </a:p>
      </dgm:t>
    </dgm:pt>
    <dgm:pt modelId="{B1D43839-1A45-4C55-94A7-319AF0CDB26B}" type="pres">
      <dgm:prSet presAssocID="{BC639B8A-6033-4641-BFDF-5C672D9A8DB3}" presName="childText" presStyleLbl="bgAcc1" presStyleIdx="2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249D66D-4F5B-42D5-839D-5087D00C3FA9}" type="pres">
      <dgm:prSet presAssocID="{D67B7986-0987-40C3-9E88-2333699D27DA}" presName="Name13" presStyleLbl="parChTrans1D2" presStyleIdx="3" presStyleCnt="12"/>
      <dgm:spPr/>
      <dgm:t>
        <a:bodyPr/>
        <a:lstStyle/>
        <a:p>
          <a:endParaRPr lang="th-TH"/>
        </a:p>
      </dgm:t>
    </dgm:pt>
    <dgm:pt modelId="{AB48F2C3-7933-4623-9B60-A9A7D21D142D}" type="pres">
      <dgm:prSet presAssocID="{0325321B-BA1A-448B-934C-E0FED6EC8D3C}" presName="childText" presStyleLbl="bgAcc1" presStyleIdx="3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139ADE8-84A0-42B1-A866-5D7D57D2A8BE}" type="pres">
      <dgm:prSet presAssocID="{8D657059-5319-49CC-BED9-C71061ECCD8E}" presName="root" presStyleCnt="0"/>
      <dgm:spPr/>
    </dgm:pt>
    <dgm:pt modelId="{4301C629-EB8F-47D3-A7A0-6078D1403D0A}" type="pres">
      <dgm:prSet presAssocID="{8D657059-5319-49CC-BED9-C71061ECCD8E}" presName="rootComposite" presStyleCnt="0"/>
      <dgm:spPr/>
    </dgm:pt>
    <dgm:pt modelId="{F739F75B-779D-4C02-A3F5-1793051E28F6}" type="pres">
      <dgm:prSet presAssocID="{8D657059-5319-49CC-BED9-C71061ECCD8E}" presName="rootText" presStyleLbl="node1" presStyleIdx="1" presStyleCnt="4"/>
      <dgm:spPr/>
      <dgm:t>
        <a:bodyPr/>
        <a:lstStyle/>
        <a:p>
          <a:endParaRPr lang="th-TH"/>
        </a:p>
      </dgm:t>
    </dgm:pt>
    <dgm:pt modelId="{7ED5F002-7311-4CE0-8ACA-FA17B6AB704A}" type="pres">
      <dgm:prSet presAssocID="{8D657059-5319-49CC-BED9-C71061ECCD8E}" presName="rootConnector" presStyleLbl="node1" presStyleIdx="1" presStyleCnt="4"/>
      <dgm:spPr/>
      <dgm:t>
        <a:bodyPr/>
        <a:lstStyle/>
        <a:p>
          <a:endParaRPr lang="th-TH"/>
        </a:p>
      </dgm:t>
    </dgm:pt>
    <dgm:pt modelId="{FC855134-9284-441E-ADE7-1763A40F8E5E}" type="pres">
      <dgm:prSet presAssocID="{8D657059-5319-49CC-BED9-C71061ECCD8E}" presName="childShape" presStyleCnt="0"/>
      <dgm:spPr/>
    </dgm:pt>
    <dgm:pt modelId="{B13E5355-4452-48B5-853B-10C8143092D1}" type="pres">
      <dgm:prSet presAssocID="{110809AA-C2A5-4D89-8A62-9B13BF4475B3}" presName="Name13" presStyleLbl="parChTrans1D2" presStyleIdx="4" presStyleCnt="12"/>
      <dgm:spPr/>
      <dgm:t>
        <a:bodyPr/>
        <a:lstStyle/>
        <a:p>
          <a:endParaRPr lang="th-TH"/>
        </a:p>
      </dgm:t>
    </dgm:pt>
    <dgm:pt modelId="{5BC66383-8FBD-4B30-B56E-CBE444C658E3}" type="pres">
      <dgm:prSet presAssocID="{3B1CFA90-BD92-45A8-9F18-85E0CB729133}" presName="childText" presStyleLbl="bgAcc1" presStyleIdx="4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2D37CD2-8EDD-4BDC-B1E2-AA45798F2FE8}" type="pres">
      <dgm:prSet presAssocID="{9BAE9FB8-EE37-4F0C-89FB-F16287894DD7}" presName="root" presStyleCnt="0"/>
      <dgm:spPr/>
    </dgm:pt>
    <dgm:pt modelId="{35D0AC46-2112-4A93-8328-D05C42093F9B}" type="pres">
      <dgm:prSet presAssocID="{9BAE9FB8-EE37-4F0C-89FB-F16287894DD7}" presName="rootComposite" presStyleCnt="0"/>
      <dgm:spPr/>
    </dgm:pt>
    <dgm:pt modelId="{4F1856D0-D5B5-4FFF-AD15-C58BCE852C31}" type="pres">
      <dgm:prSet presAssocID="{9BAE9FB8-EE37-4F0C-89FB-F16287894DD7}" presName="rootText" presStyleLbl="node1" presStyleIdx="2" presStyleCnt="4"/>
      <dgm:spPr/>
      <dgm:t>
        <a:bodyPr/>
        <a:lstStyle/>
        <a:p>
          <a:endParaRPr lang="th-TH"/>
        </a:p>
      </dgm:t>
    </dgm:pt>
    <dgm:pt modelId="{B6A2487B-726F-4B19-9D07-2FF47553BE19}" type="pres">
      <dgm:prSet presAssocID="{9BAE9FB8-EE37-4F0C-89FB-F16287894DD7}" presName="rootConnector" presStyleLbl="node1" presStyleIdx="2" presStyleCnt="4"/>
      <dgm:spPr/>
      <dgm:t>
        <a:bodyPr/>
        <a:lstStyle/>
        <a:p>
          <a:endParaRPr lang="th-TH"/>
        </a:p>
      </dgm:t>
    </dgm:pt>
    <dgm:pt modelId="{DE5CADCC-CEE8-4ADC-A276-4CF380C567E5}" type="pres">
      <dgm:prSet presAssocID="{9BAE9FB8-EE37-4F0C-89FB-F16287894DD7}" presName="childShape" presStyleCnt="0"/>
      <dgm:spPr/>
    </dgm:pt>
    <dgm:pt modelId="{324A3B11-0738-4584-A938-61C1ED360C46}" type="pres">
      <dgm:prSet presAssocID="{522B12FF-F48C-4166-A622-803EB5D96411}" presName="Name13" presStyleLbl="parChTrans1D2" presStyleIdx="5" presStyleCnt="12"/>
      <dgm:spPr/>
      <dgm:t>
        <a:bodyPr/>
        <a:lstStyle/>
        <a:p>
          <a:endParaRPr lang="th-TH"/>
        </a:p>
      </dgm:t>
    </dgm:pt>
    <dgm:pt modelId="{EF3F882F-5FEB-42F7-B16F-D3DAA413A00C}" type="pres">
      <dgm:prSet presAssocID="{3405AA9B-CD06-4DE8-9459-49FD5500F4C0}" presName="childText" presStyleLbl="bgAcc1" presStyleIdx="5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F7F9B63-2F46-4AA3-A1F9-116E8E6DB2A8}" type="pres">
      <dgm:prSet presAssocID="{8AD93FFD-CFD8-429F-90D8-F1CFF88120E0}" presName="Name13" presStyleLbl="parChTrans1D2" presStyleIdx="6" presStyleCnt="12"/>
      <dgm:spPr/>
      <dgm:t>
        <a:bodyPr/>
        <a:lstStyle/>
        <a:p>
          <a:endParaRPr lang="th-TH"/>
        </a:p>
      </dgm:t>
    </dgm:pt>
    <dgm:pt modelId="{AE973FE5-D7AB-443B-84A5-1D9A8B5D752D}" type="pres">
      <dgm:prSet presAssocID="{E4D67960-2D70-4406-960B-8B631B09E741}" presName="childText" presStyleLbl="bgAcc1" presStyleIdx="6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E9762D8-C04C-47E6-8CB2-C48EB62DECED}" type="pres">
      <dgm:prSet presAssocID="{8BFCE990-95C9-4589-AEB7-A97C2E7AE379}" presName="root" presStyleCnt="0"/>
      <dgm:spPr/>
    </dgm:pt>
    <dgm:pt modelId="{3375A190-533E-4BF9-A77D-E34D7F2299C6}" type="pres">
      <dgm:prSet presAssocID="{8BFCE990-95C9-4589-AEB7-A97C2E7AE379}" presName="rootComposite" presStyleCnt="0"/>
      <dgm:spPr/>
    </dgm:pt>
    <dgm:pt modelId="{8ADA4542-F6CC-4846-8DF2-356469D5E78F}" type="pres">
      <dgm:prSet presAssocID="{8BFCE990-95C9-4589-AEB7-A97C2E7AE379}" presName="rootText" presStyleLbl="node1" presStyleIdx="3" presStyleCnt="4"/>
      <dgm:spPr/>
      <dgm:t>
        <a:bodyPr/>
        <a:lstStyle/>
        <a:p>
          <a:endParaRPr lang="th-TH"/>
        </a:p>
      </dgm:t>
    </dgm:pt>
    <dgm:pt modelId="{C1BC765D-088D-4BE0-BCF6-B9AAD02E88CB}" type="pres">
      <dgm:prSet presAssocID="{8BFCE990-95C9-4589-AEB7-A97C2E7AE379}" presName="rootConnector" presStyleLbl="node1" presStyleIdx="3" presStyleCnt="4"/>
      <dgm:spPr/>
      <dgm:t>
        <a:bodyPr/>
        <a:lstStyle/>
        <a:p>
          <a:endParaRPr lang="th-TH"/>
        </a:p>
      </dgm:t>
    </dgm:pt>
    <dgm:pt modelId="{0E97DA0F-D86D-41D7-A49F-C23158390CD0}" type="pres">
      <dgm:prSet presAssocID="{8BFCE990-95C9-4589-AEB7-A97C2E7AE379}" presName="childShape" presStyleCnt="0"/>
      <dgm:spPr/>
    </dgm:pt>
    <dgm:pt modelId="{06AEE83A-F627-4F47-B288-0C79D5758400}" type="pres">
      <dgm:prSet presAssocID="{D30F321B-EB0D-4AD8-BC20-6E61C52F1BFA}" presName="Name13" presStyleLbl="parChTrans1D2" presStyleIdx="7" presStyleCnt="12"/>
      <dgm:spPr/>
      <dgm:t>
        <a:bodyPr/>
        <a:lstStyle/>
        <a:p>
          <a:endParaRPr lang="th-TH"/>
        </a:p>
      </dgm:t>
    </dgm:pt>
    <dgm:pt modelId="{1E82AF4B-B996-4C9B-9EB4-86D35D572EDC}" type="pres">
      <dgm:prSet presAssocID="{DC0EC054-F839-407D-B15A-58659B517764}" presName="childText" presStyleLbl="bgAcc1" presStyleIdx="7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5E1EAAD-A85A-400F-9A47-4C30CC1AF227}" type="pres">
      <dgm:prSet presAssocID="{F8E7BEA8-00A2-41C3-BA72-FB1B8E787541}" presName="Name13" presStyleLbl="parChTrans1D2" presStyleIdx="8" presStyleCnt="12"/>
      <dgm:spPr/>
      <dgm:t>
        <a:bodyPr/>
        <a:lstStyle/>
        <a:p>
          <a:endParaRPr lang="th-TH"/>
        </a:p>
      </dgm:t>
    </dgm:pt>
    <dgm:pt modelId="{DC5008AA-DF32-4186-B3C4-92C836BAE0FE}" type="pres">
      <dgm:prSet presAssocID="{400887E6-C66A-40CA-B20F-53E9F534890F}" presName="childText" presStyleLbl="bgAcc1" presStyleIdx="8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E9B7DF4-0359-4C5B-8240-AEEF132DC3DB}" type="pres">
      <dgm:prSet presAssocID="{E30AE329-1667-4824-95A4-F4EFB754D659}" presName="Name13" presStyleLbl="parChTrans1D2" presStyleIdx="9" presStyleCnt="12"/>
      <dgm:spPr/>
      <dgm:t>
        <a:bodyPr/>
        <a:lstStyle/>
        <a:p>
          <a:endParaRPr lang="th-TH"/>
        </a:p>
      </dgm:t>
    </dgm:pt>
    <dgm:pt modelId="{0894FE38-0B0D-46D4-8809-4482602698B0}" type="pres">
      <dgm:prSet presAssocID="{CCC0CCAB-DE17-437F-B093-7B1B235ACBE7}" presName="childText" presStyleLbl="bgAcc1" presStyleIdx="9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43D3DBE-07E1-45FA-88B0-FE2261A934E8}" type="pres">
      <dgm:prSet presAssocID="{73530F98-465A-4A17-B55E-75B18DC1EEFF}" presName="Name13" presStyleLbl="parChTrans1D2" presStyleIdx="10" presStyleCnt="12"/>
      <dgm:spPr/>
      <dgm:t>
        <a:bodyPr/>
        <a:lstStyle/>
        <a:p>
          <a:endParaRPr lang="th-TH"/>
        </a:p>
      </dgm:t>
    </dgm:pt>
    <dgm:pt modelId="{3FFEC110-3512-4C15-BD07-7D1E7924BE77}" type="pres">
      <dgm:prSet presAssocID="{4B094261-77EB-488C-9512-3DB59D61B04B}" presName="childText" presStyleLbl="bgAcc1" presStyleIdx="10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FBD06DA-31D5-4995-89A0-4F52D4C88D65}" type="pres">
      <dgm:prSet presAssocID="{3D8D4740-95B6-4246-AA56-2FF2F5E9428D}" presName="Name13" presStyleLbl="parChTrans1D2" presStyleIdx="11" presStyleCnt="12"/>
      <dgm:spPr/>
      <dgm:t>
        <a:bodyPr/>
        <a:lstStyle/>
        <a:p>
          <a:endParaRPr lang="th-TH"/>
        </a:p>
      </dgm:t>
    </dgm:pt>
    <dgm:pt modelId="{D258BC4E-BF27-435C-B68E-EBE3AB93E795}" type="pres">
      <dgm:prSet presAssocID="{EDA4688D-22F1-4968-90DD-85FD1BB037E8}" presName="childText" presStyleLbl="bgAcc1" presStyleIdx="11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DFA2C0B-1A82-46F1-80F5-D7A6A6907F92}" type="presOf" srcId="{EDA4688D-22F1-4968-90DD-85FD1BB037E8}" destId="{D258BC4E-BF27-435C-B68E-EBE3AB93E795}" srcOrd="0" destOrd="0" presId="urn:microsoft.com/office/officeart/2005/8/layout/hierarchy3"/>
    <dgm:cxn modelId="{0AC80E1D-2534-4807-AB75-42F94D0C8031}" srcId="{C62E36E2-6CBD-4E6F-AE80-33E801162CE8}" destId="{194F8BF7-F366-4A87-971F-2FF39A7AF56C}" srcOrd="1" destOrd="0" parTransId="{AD6A72EC-6791-4978-B52E-76E0B8B20BFA}" sibTransId="{9364594E-51A3-4996-8B00-169F75F98B8A}"/>
    <dgm:cxn modelId="{19B1F5AE-2C78-4CCE-8E31-4B8C96904B8A}" type="presOf" srcId="{0325321B-BA1A-448B-934C-E0FED6EC8D3C}" destId="{AB48F2C3-7933-4623-9B60-A9A7D21D142D}" srcOrd="0" destOrd="0" presId="urn:microsoft.com/office/officeart/2005/8/layout/hierarchy3"/>
    <dgm:cxn modelId="{EF6B846E-CF23-4B01-920E-9A0C33B78D71}" type="presOf" srcId="{8BFCE990-95C9-4589-AEB7-A97C2E7AE379}" destId="{C1BC765D-088D-4BE0-BCF6-B9AAD02E88CB}" srcOrd="1" destOrd="0" presId="urn:microsoft.com/office/officeart/2005/8/layout/hierarchy3"/>
    <dgm:cxn modelId="{6BB4B399-FBFD-4502-B626-1D74F1487A66}" type="presOf" srcId="{522B12FF-F48C-4166-A622-803EB5D96411}" destId="{324A3B11-0738-4584-A938-61C1ED360C46}" srcOrd="0" destOrd="0" presId="urn:microsoft.com/office/officeart/2005/8/layout/hierarchy3"/>
    <dgm:cxn modelId="{8A8390F1-B908-4BDA-A8EC-3673E4A2018A}" type="presOf" srcId="{9BAE9FB8-EE37-4F0C-89FB-F16287894DD7}" destId="{B6A2487B-726F-4B19-9D07-2FF47553BE19}" srcOrd="1" destOrd="0" presId="urn:microsoft.com/office/officeart/2005/8/layout/hierarchy3"/>
    <dgm:cxn modelId="{FF28E71B-C432-46C7-A8AA-0BA5922C6C0E}" type="presOf" srcId="{73530F98-465A-4A17-B55E-75B18DC1EEFF}" destId="{A43D3DBE-07E1-45FA-88B0-FE2261A934E8}" srcOrd="0" destOrd="0" presId="urn:microsoft.com/office/officeart/2005/8/layout/hierarchy3"/>
    <dgm:cxn modelId="{30695E3E-791F-45BC-BD43-68556ACC2B93}" srcId="{9BAE9FB8-EE37-4F0C-89FB-F16287894DD7}" destId="{E4D67960-2D70-4406-960B-8B631B09E741}" srcOrd="1" destOrd="0" parTransId="{8AD93FFD-CFD8-429F-90D8-F1CFF88120E0}" sibTransId="{788F499E-87AB-4C24-8A9C-03E65BF3A413}"/>
    <dgm:cxn modelId="{A2C5C755-6816-4964-AB33-EDCC4DCBDCA2}" srcId="{8BFCE990-95C9-4589-AEB7-A97C2E7AE379}" destId="{EDA4688D-22F1-4968-90DD-85FD1BB037E8}" srcOrd="4" destOrd="0" parTransId="{3D8D4740-95B6-4246-AA56-2FF2F5E9428D}" sibTransId="{00ED2A7E-8353-4200-846C-B543BA6C4878}"/>
    <dgm:cxn modelId="{189B9A49-5CAB-44ED-B058-D2DF79F5E81B}" srcId="{8BFCE990-95C9-4589-AEB7-A97C2E7AE379}" destId="{DC0EC054-F839-407D-B15A-58659B517764}" srcOrd="0" destOrd="0" parTransId="{D30F321B-EB0D-4AD8-BC20-6E61C52F1BFA}" sibTransId="{CBFE4F8A-ABA3-4B64-93D5-F003D7262AD6}"/>
    <dgm:cxn modelId="{1A5AFFC2-8F98-47C7-8447-BBF37C7553E7}" type="presOf" srcId="{3D8D4740-95B6-4246-AA56-2FF2F5E9428D}" destId="{3FBD06DA-31D5-4995-89A0-4F52D4C88D65}" srcOrd="0" destOrd="0" presId="urn:microsoft.com/office/officeart/2005/8/layout/hierarchy3"/>
    <dgm:cxn modelId="{22AFFBC0-488C-468D-834A-8816D8C73E87}" type="presOf" srcId="{D67B7986-0987-40C3-9E88-2333699D27DA}" destId="{A249D66D-4F5B-42D5-839D-5087D00C3FA9}" srcOrd="0" destOrd="0" presId="urn:microsoft.com/office/officeart/2005/8/layout/hierarchy3"/>
    <dgm:cxn modelId="{BE15006D-5694-4AEC-96C3-233C1D18BAD3}" type="presOf" srcId="{D30F321B-EB0D-4AD8-BC20-6E61C52F1BFA}" destId="{06AEE83A-F627-4F47-B288-0C79D5758400}" srcOrd="0" destOrd="0" presId="urn:microsoft.com/office/officeart/2005/8/layout/hierarchy3"/>
    <dgm:cxn modelId="{87F902DC-E86E-400D-861F-E70013B7295B}" type="presOf" srcId="{C62E36E2-6CBD-4E6F-AE80-33E801162CE8}" destId="{C73F60E9-0E40-416A-AC80-995E9A7287A2}" srcOrd="0" destOrd="0" presId="urn:microsoft.com/office/officeart/2005/8/layout/hierarchy3"/>
    <dgm:cxn modelId="{243D94C4-B2BB-44F5-B6F6-61B0A3BA1059}" type="presOf" srcId="{400887E6-C66A-40CA-B20F-53E9F534890F}" destId="{DC5008AA-DF32-4186-B3C4-92C836BAE0FE}" srcOrd="0" destOrd="0" presId="urn:microsoft.com/office/officeart/2005/8/layout/hierarchy3"/>
    <dgm:cxn modelId="{E080492D-1870-4D2B-A209-9E72C7AE15D6}" type="presOf" srcId="{DC0EC054-F839-407D-B15A-58659B517764}" destId="{1E82AF4B-B996-4C9B-9EB4-86D35D572EDC}" srcOrd="0" destOrd="0" presId="urn:microsoft.com/office/officeart/2005/8/layout/hierarchy3"/>
    <dgm:cxn modelId="{DBF22798-0146-4FF8-BDE1-6CDB3C32B9B8}" srcId="{8BFCE990-95C9-4589-AEB7-A97C2E7AE379}" destId="{400887E6-C66A-40CA-B20F-53E9F534890F}" srcOrd="1" destOrd="0" parTransId="{F8E7BEA8-00A2-41C3-BA72-FB1B8E787541}" sibTransId="{DCEE23B0-8B78-475F-A645-BC53BB96B417}"/>
    <dgm:cxn modelId="{A00B9C70-2919-47D7-90C3-D2949C0BDBB3}" srcId="{2A993743-515A-445B-AA93-05C2FE20E146}" destId="{8D657059-5319-49CC-BED9-C71061ECCD8E}" srcOrd="1" destOrd="0" parTransId="{8A4914A1-1C85-48BF-BD09-465C468E2909}" sibTransId="{701D201C-4208-460F-BF76-7C1FB207CEB0}"/>
    <dgm:cxn modelId="{7FC205D3-B546-4F4F-88A3-86588731F4A7}" srcId="{2A993743-515A-445B-AA93-05C2FE20E146}" destId="{9BAE9FB8-EE37-4F0C-89FB-F16287894DD7}" srcOrd="2" destOrd="0" parTransId="{743F1C31-1242-4DF7-99E8-C1026828314D}" sibTransId="{2F4E91DD-8204-4380-BFD4-ADB4D0206A79}"/>
    <dgm:cxn modelId="{22003CCD-9BD9-4A62-8767-A503632ADBEE}" type="presOf" srcId="{E30AE329-1667-4824-95A4-F4EFB754D659}" destId="{4E9B7DF4-0359-4C5B-8240-AEEF132DC3DB}" srcOrd="0" destOrd="0" presId="urn:microsoft.com/office/officeart/2005/8/layout/hierarchy3"/>
    <dgm:cxn modelId="{2F88862E-A3E3-4848-8514-FA3B82B87729}" type="presOf" srcId="{3B1CFA90-BD92-45A8-9F18-85E0CB729133}" destId="{5BC66383-8FBD-4B30-B56E-CBE444C658E3}" srcOrd="0" destOrd="0" presId="urn:microsoft.com/office/officeart/2005/8/layout/hierarchy3"/>
    <dgm:cxn modelId="{AFC664D7-04B0-4310-A517-EE7528977779}" type="presOf" srcId="{2A993743-515A-445B-AA93-05C2FE20E146}" destId="{7C983CB9-233D-4045-9CBA-B2CDE44E2F0C}" srcOrd="0" destOrd="0" presId="urn:microsoft.com/office/officeart/2005/8/layout/hierarchy3"/>
    <dgm:cxn modelId="{C6FD20A2-0AC9-481B-B58F-F34FD16D689B}" srcId="{9BAE9FB8-EE37-4F0C-89FB-F16287894DD7}" destId="{3405AA9B-CD06-4DE8-9459-49FD5500F4C0}" srcOrd="0" destOrd="0" parTransId="{522B12FF-F48C-4166-A622-803EB5D96411}" sibTransId="{544F350B-BE48-4D50-9CC0-249DA1F7A34B}"/>
    <dgm:cxn modelId="{9CC98D21-EEC5-4CE6-8513-A8342F4999D7}" type="presOf" srcId="{AD6A72EC-6791-4978-B52E-76E0B8B20BFA}" destId="{D86AF276-0EA0-4022-97A3-E2AF308F22EA}" srcOrd="0" destOrd="0" presId="urn:microsoft.com/office/officeart/2005/8/layout/hierarchy3"/>
    <dgm:cxn modelId="{686C302B-6C97-438D-AA30-953BBB7E4C0D}" srcId="{C62E36E2-6CBD-4E6F-AE80-33E801162CE8}" destId="{0325321B-BA1A-448B-934C-E0FED6EC8D3C}" srcOrd="3" destOrd="0" parTransId="{D67B7986-0987-40C3-9E88-2333699D27DA}" sibTransId="{06BBDC87-1D8D-4E6F-9E00-4D29D7BC5F7F}"/>
    <dgm:cxn modelId="{26A51E00-1A4E-45C8-A8BB-70036B5E8DEB}" type="presOf" srcId="{C62E36E2-6CBD-4E6F-AE80-33E801162CE8}" destId="{7A94B816-2C05-4411-B6B9-F984C7503E81}" srcOrd="1" destOrd="0" presId="urn:microsoft.com/office/officeart/2005/8/layout/hierarchy3"/>
    <dgm:cxn modelId="{6D09DD47-8DA1-4E53-94D7-31D15D27CF21}" srcId="{C62E36E2-6CBD-4E6F-AE80-33E801162CE8}" destId="{B6C1E204-F1FC-4587-B881-82035AFB4FBF}" srcOrd="0" destOrd="0" parTransId="{A281CF9A-C471-4E70-A550-A882B405ED9D}" sibTransId="{8FBC6712-2FD9-4EFE-BDDE-6ABCECC53546}"/>
    <dgm:cxn modelId="{AF246F3E-654A-4B78-A90A-828A263C72D5}" type="presOf" srcId="{F8E7BEA8-00A2-41C3-BA72-FB1B8E787541}" destId="{75E1EAAD-A85A-400F-9A47-4C30CC1AF227}" srcOrd="0" destOrd="0" presId="urn:microsoft.com/office/officeart/2005/8/layout/hierarchy3"/>
    <dgm:cxn modelId="{8199E663-A5B0-45EB-A351-CF83B8F6F2E1}" type="presOf" srcId="{4B094261-77EB-488C-9512-3DB59D61B04B}" destId="{3FFEC110-3512-4C15-BD07-7D1E7924BE77}" srcOrd="0" destOrd="0" presId="urn:microsoft.com/office/officeart/2005/8/layout/hierarchy3"/>
    <dgm:cxn modelId="{94D86076-6AB8-4BCB-8294-EE562643DD28}" type="presOf" srcId="{BC639B8A-6033-4641-BFDF-5C672D9A8DB3}" destId="{B1D43839-1A45-4C55-94A7-319AF0CDB26B}" srcOrd="0" destOrd="0" presId="urn:microsoft.com/office/officeart/2005/8/layout/hierarchy3"/>
    <dgm:cxn modelId="{1E612B88-D001-43DB-9F7F-915F0E727DB4}" srcId="{8BFCE990-95C9-4589-AEB7-A97C2E7AE379}" destId="{4B094261-77EB-488C-9512-3DB59D61B04B}" srcOrd="3" destOrd="0" parTransId="{73530F98-465A-4A17-B55E-75B18DC1EEFF}" sibTransId="{1C2EF878-C530-44B8-AF45-5C15A5AC9CDA}"/>
    <dgm:cxn modelId="{BE43B34A-6FF0-4ABD-B821-F6D71865E5B1}" type="presOf" srcId="{8BFCE990-95C9-4589-AEB7-A97C2E7AE379}" destId="{8ADA4542-F6CC-4846-8DF2-356469D5E78F}" srcOrd="0" destOrd="0" presId="urn:microsoft.com/office/officeart/2005/8/layout/hierarchy3"/>
    <dgm:cxn modelId="{54C9F809-A567-4BD0-A927-5E835B339A7B}" type="presOf" srcId="{A281CF9A-C471-4E70-A550-A882B405ED9D}" destId="{DD6D1B8A-B61C-4716-9F36-9D6A620A87AD}" srcOrd="0" destOrd="0" presId="urn:microsoft.com/office/officeart/2005/8/layout/hierarchy3"/>
    <dgm:cxn modelId="{4A5073ED-E830-49DF-B3C7-F49A3440903F}" srcId="{C62E36E2-6CBD-4E6F-AE80-33E801162CE8}" destId="{BC639B8A-6033-4641-BFDF-5C672D9A8DB3}" srcOrd="2" destOrd="0" parTransId="{B2DF3E15-A581-4D80-8E0F-32D1DA61C3BD}" sibTransId="{E3ACACD5-1498-4160-B09F-3310CE4D79C0}"/>
    <dgm:cxn modelId="{10603F4E-C665-4AAF-8284-3CDF8FBAECB2}" type="presOf" srcId="{CCC0CCAB-DE17-437F-B093-7B1B235ACBE7}" destId="{0894FE38-0B0D-46D4-8809-4482602698B0}" srcOrd="0" destOrd="0" presId="urn:microsoft.com/office/officeart/2005/8/layout/hierarchy3"/>
    <dgm:cxn modelId="{2283CBFD-0E32-4CD7-8268-A1D713AD100C}" type="presOf" srcId="{194F8BF7-F366-4A87-971F-2FF39A7AF56C}" destId="{1351417C-77B4-4570-8D76-C7C9948CC665}" srcOrd="0" destOrd="0" presId="urn:microsoft.com/office/officeart/2005/8/layout/hierarchy3"/>
    <dgm:cxn modelId="{8F661863-E12D-4B11-ABFC-CBED9C8D3538}" srcId="{2A993743-515A-445B-AA93-05C2FE20E146}" destId="{8BFCE990-95C9-4589-AEB7-A97C2E7AE379}" srcOrd="3" destOrd="0" parTransId="{28FB315D-7697-4A31-A430-C6155B5D957F}" sibTransId="{AEF6BACD-855E-4460-B499-D285F029ED8D}"/>
    <dgm:cxn modelId="{FDDFC63F-F15D-4025-9880-EEB645930890}" type="presOf" srcId="{B6C1E204-F1FC-4587-B881-82035AFB4FBF}" destId="{6FB6346F-905B-4AD9-BB3C-091685A26879}" srcOrd="0" destOrd="0" presId="urn:microsoft.com/office/officeart/2005/8/layout/hierarchy3"/>
    <dgm:cxn modelId="{F8C89A0A-C8D6-43F1-8A52-0C5698CC70E5}" type="presOf" srcId="{8D657059-5319-49CC-BED9-C71061ECCD8E}" destId="{F739F75B-779D-4C02-A3F5-1793051E28F6}" srcOrd="0" destOrd="0" presId="urn:microsoft.com/office/officeart/2005/8/layout/hierarchy3"/>
    <dgm:cxn modelId="{04E51E6E-CA04-4BF9-A7F6-66F952DF0302}" type="presOf" srcId="{3405AA9B-CD06-4DE8-9459-49FD5500F4C0}" destId="{EF3F882F-5FEB-42F7-B16F-D3DAA413A00C}" srcOrd="0" destOrd="0" presId="urn:microsoft.com/office/officeart/2005/8/layout/hierarchy3"/>
    <dgm:cxn modelId="{02483790-1DC8-4DBF-A02A-9165084FA13A}" type="presOf" srcId="{8D657059-5319-49CC-BED9-C71061ECCD8E}" destId="{7ED5F002-7311-4CE0-8ACA-FA17B6AB704A}" srcOrd="1" destOrd="0" presId="urn:microsoft.com/office/officeart/2005/8/layout/hierarchy3"/>
    <dgm:cxn modelId="{B971E7DF-5C08-4441-A397-EF0F56A1F106}" srcId="{2A993743-515A-445B-AA93-05C2FE20E146}" destId="{C62E36E2-6CBD-4E6F-AE80-33E801162CE8}" srcOrd="0" destOrd="0" parTransId="{D0407A10-86AE-43A4-9593-C0E251572F4A}" sibTransId="{87E0591C-9312-44FE-BBD5-D76954F695BB}"/>
    <dgm:cxn modelId="{865EEAE3-1FF2-4EDC-B46A-F8462D427C21}" srcId="{8BFCE990-95C9-4589-AEB7-A97C2E7AE379}" destId="{CCC0CCAB-DE17-437F-B093-7B1B235ACBE7}" srcOrd="2" destOrd="0" parTransId="{E30AE329-1667-4824-95A4-F4EFB754D659}" sibTransId="{496FBD3E-4ED5-4679-8C10-8DF332FC8264}"/>
    <dgm:cxn modelId="{D17615EE-D85C-4509-8F12-95387A5FD823}" type="presOf" srcId="{110809AA-C2A5-4D89-8A62-9B13BF4475B3}" destId="{B13E5355-4452-48B5-853B-10C8143092D1}" srcOrd="0" destOrd="0" presId="urn:microsoft.com/office/officeart/2005/8/layout/hierarchy3"/>
    <dgm:cxn modelId="{DFDCAA39-8BA0-422E-B743-5048F16E5909}" type="presOf" srcId="{9BAE9FB8-EE37-4F0C-89FB-F16287894DD7}" destId="{4F1856D0-D5B5-4FFF-AD15-C58BCE852C31}" srcOrd="0" destOrd="0" presId="urn:microsoft.com/office/officeart/2005/8/layout/hierarchy3"/>
    <dgm:cxn modelId="{5DCACC9A-5C8D-4178-9A12-E6A0458560B2}" type="presOf" srcId="{E4D67960-2D70-4406-960B-8B631B09E741}" destId="{AE973FE5-D7AB-443B-84A5-1D9A8B5D752D}" srcOrd="0" destOrd="0" presId="urn:microsoft.com/office/officeart/2005/8/layout/hierarchy3"/>
    <dgm:cxn modelId="{AB9A1B7F-2FC3-4065-B7DD-5A1F56533DD8}" type="presOf" srcId="{8AD93FFD-CFD8-429F-90D8-F1CFF88120E0}" destId="{4F7F9B63-2F46-4AA3-A1F9-116E8E6DB2A8}" srcOrd="0" destOrd="0" presId="urn:microsoft.com/office/officeart/2005/8/layout/hierarchy3"/>
    <dgm:cxn modelId="{962405C2-3AB6-4062-8F99-6AC14EB8EF7E}" srcId="{8D657059-5319-49CC-BED9-C71061ECCD8E}" destId="{3B1CFA90-BD92-45A8-9F18-85E0CB729133}" srcOrd="0" destOrd="0" parTransId="{110809AA-C2A5-4D89-8A62-9B13BF4475B3}" sibTransId="{E688116C-4E06-4DAE-8844-B2E378A6E720}"/>
    <dgm:cxn modelId="{49E04CF3-0A65-4DF0-AADC-642874137118}" type="presOf" srcId="{B2DF3E15-A581-4D80-8E0F-32D1DA61C3BD}" destId="{5B35D0AD-3036-4301-ABB6-4082FF9569D2}" srcOrd="0" destOrd="0" presId="urn:microsoft.com/office/officeart/2005/8/layout/hierarchy3"/>
    <dgm:cxn modelId="{FDE1CBDB-C16A-449F-99A5-57823806E337}" type="presParOf" srcId="{7C983CB9-233D-4045-9CBA-B2CDE44E2F0C}" destId="{562584E6-7578-438E-9E89-9FEF98F69D10}" srcOrd="0" destOrd="0" presId="urn:microsoft.com/office/officeart/2005/8/layout/hierarchy3"/>
    <dgm:cxn modelId="{E78FCDC4-5F55-4AF4-B95F-D4978DF8FDC8}" type="presParOf" srcId="{562584E6-7578-438E-9E89-9FEF98F69D10}" destId="{994FDBE2-6469-4AD8-9AA7-520A7DB77923}" srcOrd="0" destOrd="0" presId="urn:microsoft.com/office/officeart/2005/8/layout/hierarchy3"/>
    <dgm:cxn modelId="{3080A633-2150-4D4E-91B3-F6232222F801}" type="presParOf" srcId="{994FDBE2-6469-4AD8-9AA7-520A7DB77923}" destId="{C73F60E9-0E40-416A-AC80-995E9A7287A2}" srcOrd="0" destOrd="0" presId="urn:microsoft.com/office/officeart/2005/8/layout/hierarchy3"/>
    <dgm:cxn modelId="{83810D42-3BF4-4C94-85F2-6F168C7440E7}" type="presParOf" srcId="{994FDBE2-6469-4AD8-9AA7-520A7DB77923}" destId="{7A94B816-2C05-4411-B6B9-F984C7503E81}" srcOrd="1" destOrd="0" presId="urn:microsoft.com/office/officeart/2005/8/layout/hierarchy3"/>
    <dgm:cxn modelId="{22EB1062-2D6B-4CAC-81F0-F3A14B6478F2}" type="presParOf" srcId="{562584E6-7578-438E-9E89-9FEF98F69D10}" destId="{1D889C25-7D49-46C5-8B92-5BE8FB70341F}" srcOrd="1" destOrd="0" presId="urn:microsoft.com/office/officeart/2005/8/layout/hierarchy3"/>
    <dgm:cxn modelId="{0C90AEC5-2D56-4503-9BF8-A3211151EAA0}" type="presParOf" srcId="{1D889C25-7D49-46C5-8B92-5BE8FB70341F}" destId="{DD6D1B8A-B61C-4716-9F36-9D6A620A87AD}" srcOrd="0" destOrd="0" presId="urn:microsoft.com/office/officeart/2005/8/layout/hierarchy3"/>
    <dgm:cxn modelId="{AFA11FAB-F927-4789-970B-F8BADE3C2742}" type="presParOf" srcId="{1D889C25-7D49-46C5-8B92-5BE8FB70341F}" destId="{6FB6346F-905B-4AD9-BB3C-091685A26879}" srcOrd="1" destOrd="0" presId="urn:microsoft.com/office/officeart/2005/8/layout/hierarchy3"/>
    <dgm:cxn modelId="{B4CE2BCD-6FC8-4A3D-BA98-F775A6B3484D}" type="presParOf" srcId="{1D889C25-7D49-46C5-8B92-5BE8FB70341F}" destId="{D86AF276-0EA0-4022-97A3-E2AF308F22EA}" srcOrd="2" destOrd="0" presId="urn:microsoft.com/office/officeart/2005/8/layout/hierarchy3"/>
    <dgm:cxn modelId="{5F546898-C1D7-4C81-A9F2-6F6E0580BD5B}" type="presParOf" srcId="{1D889C25-7D49-46C5-8B92-5BE8FB70341F}" destId="{1351417C-77B4-4570-8D76-C7C9948CC665}" srcOrd="3" destOrd="0" presId="urn:microsoft.com/office/officeart/2005/8/layout/hierarchy3"/>
    <dgm:cxn modelId="{849C35E3-C753-4DF5-B770-C38F0454805F}" type="presParOf" srcId="{1D889C25-7D49-46C5-8B92-5BE8FB70341F}" destId="{5B35D0AD-3036-4301-ABB6-4082FF9569D2}" srcOrd="4" destOrd="0" presId="urn:microsoft.com/office/officeart/2005/8/layout/hierarchy3"/>
    <dgm:cxn modelId="{70F17E95-5269-4594-A7AA-EE253024EF20}" type="presParOf" srcId="{1D889C25-7D49-46C5-8B92-5BE8FB70341F}" destId="{B1D43839-1A45-4C55-94A7-319AF0CDB26B}" srcOrd="5" destOrd="0" presId="urn:microsoft.com/office/officeart/2005/8/layout/hierarchy3"/>
    <dgm:cxn modelId="{635FED11-8CF6-4354-A637-9BB84D217DBA}" type="presParOf" srcId="{1D889C25-7D49-46C5-8B92-5BE8FB70341F}" destId="{A249D66D-4F5B-42D5-839D-5087D00C3FA9}" srcOrd="6" destOrd="0" presId="urn:microsoft.com/office/officeart/2005/8/layout/hierarchy3"/>
    <dgm:cxn modelId="{B31B2540-07DF-4D21-A66B-8DE18A45DC65}" type="presParOf" srcId="{1D889C25-7D49-46C5-8B92-5BE8FB70341F}" destId="{AB48F2C3-7933-4623-9B60-A9A7D21D142D}" srcOrd="7" destOrd="0" presId="urn:microsoft.com/office/officeart/2005/8/layout/hierarchy3"/>
    <dgm:cxn modelId="{4E2A2995-4443-43B2-9500-36E8EBDD7EC6}" type="presParOf" srcId="{7C983CB9-233D-4045-9CBA-B2CDE44E2F0C}" destId="{5139ADE8-84A0-42B1-A866-5D7D57D2A8BE}" srcOrd="1" destOrd="0" presId="urn:microsoft.com/office/officeart/2005/8/layout/hierarchy3"/>
    <dgm:cxn modelId="{6608D216-F222-4D8C-AABF-829EE807B9DB}" type="presParOf" srcId="{5139ADE8-84A0-42B1-A866-5D7D57D2A8BE}" destId="{4301C629-EB8F-47D3-A7A0-6078D1403D0A}" srcOrd="0" destOrd="0" presId="urn:microsoft.com/office/officeart/2005/8/layout/hierarchy3"/>
    <dgm:cxn modelId="{0F4229F9-169A-4EC0-92A8-88470C1A25BE}" type="presParOf" srcId="{4301C629-EB8F-47D3-A7A0-6078D1403D0A}" destId="{F739F75B-779D-4C02-A3F5-1793051E28F6}" srcOrd="0" destOrd="0" presId="urn:microsoft.com/office/officeart/2005/8/layout/hierarchy3"/>
    <dgm:cxn modelId="{594CEC2D-1D5F-49E1-A1F7-1DD872F3A9F6}" type="presParOf" srcId="{4301C629-EB8F-47D3-A7A0-6078D1403D0A}" destId="{7ED5F002-7311-4CE0-8ACA-FA17B6AB704A}" srcOrd="1" destOrd="0" presId="urn:microsoft.com/office/officeart/2005/8/layout/hierarchy3"/>
    <dgm:cxn modelId="{D6198AB4-4804-4147-A384-67FEE87C50E9}" type="presParOf" srcId="{5139ADE8-84A0-42B1-A866-5D7D57D2A8BE}" destId="{FC855134-9284-441E-ADE7-1763A40F8E5E}" srcOrd="1" destOrd="0" presId="urn:microsoft.com/office/officeart/2005/8/layout/hierarchy3"/>
    <dgm:cxn modelId="{651D5C7C-318A-4FFE-B53B-84B295DD92AE}" type="presParOf" srcId="{FC855134-9284-441E-ADE7-1763A40F8E5E}" destId="{B13E5355-4452-48B5-853B-10C8143092D1}" srcOrd="0" destOrd="0" presId="urn:microsoft.com/office/officeart/2005/8/layout/hierarchy3"/>
    <dgm:cxn modelId="{C1222F3B-F669-49E0-BACB-A3CD872BD628}" type="presParOf" srcId="{FC855134-9284-441E-ADE7-1763A40F8E5E}" destId="{5BC66383-8FBD-4B30-B56E-CBE444C658E3}" srcOrd="1" destOrd="0" presId="urn:microsoft.com/office/officeart/2005/8/layout/hierarchy3"/>
    <dgm:cxn modelId="{EE92C4DA-E888-4FF9-897F-597EC0142E75}" type="presParOf" srcId="{7C983CB9-233D-4045-9CBA-B2CDE44E2F0C}" destId="{12D37CD2-8EDD-4BDC-B1E2-AA45798F2FE8}" srcOrd="2" destOrd="0" presId="urn:microsoft.com/office/officeart/2005/8/layout/hierarchy3"/>
    <dgm:cxn modelId="{02042A00-CD70-473B-8A17-9F7D873F4ECE}" type="presParOf" srcId="{12D37CD2-8EDD-4BDC-B1E2-AA45798F2FE8}" destId="{35D0AC46-2112-4A93-8328-D05C42093F9B}" srcOrd="0" destOrd="0" presId="urn:microsoft.com/office/officeart/2005/8/layout/hierarchy3"/>
    <dgm:cxn modelId="{A793E7C5-9515-4633-8A1F-B09252AD1E5F}" type="presParOf" srcId="{35D0AC46-2112-4A93-8328-D05C42093F9B}" destId="{4F1856D0-D5B5-4FFF-AD15-C58BCE852C31}" srcOrd="0" destOrd="0" presId="urn:microsoft.com/office/officeart/2005/8/layout/hierarchy3"/>
    <dgm:cxn modelId="{916CA6AC-8A91-467C-A5C8-72E0BF46DA3F}" type="presParOf" srcId="{35D0AC46-2112-4A93-8328-D05C42093F9B}" destId="{B6A2487B-726F-4B19-9D07-2FF47553BE19}" srcOrd="1" destOrd="0" presId="urn:microsoft.com/office/officeart/2005/8/layout/hierarchy3"/>
    <dgm:cxn modelId="{053B8543-1158-49E8-BE65-800B495CDCD2}" type="presParOf" srcId="{12D37CD2-8EDD-4BDC-B1E2-AA45798F2FE8}" destId="{DE5CADCC-CEE8-4ADC-A276-4CF380C567E5}" srcOrd="1" destOrd="0" presId="urn:microsoft.com/office/officeart/2005/8/layout/hierarchy3"/>
    <dgm:cxn modelId="{51545ADC-1F29-4E98-8285-0901EA8AED32}" type="presParOf" srcId="{DE5CADCC-CEE8-4ADC-A276-4CF380C567E5}" destId="{324A3B11-0738-4584-A938-61C1ED360C46}" srcOrd="0" destOrd="0" presId="urn:microsoft.com/office/officeart/2005/8/layout/hierarchy3"/>
    <dgm:cxn modelId="{45E19FCA-586A-432B-A598-0F1FE20A0288}" type="presParOf" srcId="{DE5CADCC-CEE8-4ADC-A276-4CF380C567E5}" destId="{EF3F882F-5FEB-42F7-B16F-D3DAA413A00C}" srcOrd="1" destOrd="0" presId="urn:microsoft.com/office/officeart/2005/8/layout/hierarchy3"/>
    <dgm:cxn modelId="{AC74B264-4968-4C00-8B92-BC61843EE355}" type="presParOf" srcId="{DE5CADCC-CEE8-4ADC-A276-4CF380C567E5}" destId="{4F7F9B63-2F46-4AA3-A1F9-116E8E6DB2A8}" srcOrd="2" destOrd="0" presId="urn:microsoft.com/office/officeart/2005/8/layout/hierarchy3"/>
    <dgm:cxn modelId="{6A4486B4-B039-496E-A786-786893128A55}" type="presParOf" srcId="{DE5CADCC-CEE8-4ADC-A276-4CF380C567E5}" destId="{AE973FE5-D7AB-443B-84A5-1D9A8B5D752D}" srcOrd="3" destOrd="0" presId="urn:microsoft.com/office/officeart/2005/8/layout/hierarchy3"/>
    <dgm:cxn modelId="{4667021A-FD90-44F3-95CB-1E1ABDB7A5F7}" type="presParOf" srcId="{7C983CB9-233D-4045-9CBA-B2CDE44E2F0C}" destId="{DE9762D8-C04C-47E6-8CB2-C48EB62DECED}" srcOrd="3" destOrd="0" presId="urn:microsoft.com/office/officeart/2005/8/layout/hierarchy3"/>
    <dgm:cxn modelId="{366848B3-A7BF-44CA-B4A3-1D43BCFD4D16}" type="presParOf" srcId="{DE9762D8-C04C-47E6-8CB2-C48EB62DECED}" destId="{3375A190-533E-4BF9-A77D-E34D7F2299C6}" srcOrd="0" destOrd="0" presId="urn:microsoft.com/office/officeart/2005/8/layout/hierarchy3"/>
    <dgm:cxn modelId="{48496B2E-F571-4746-8190-23BB90FBCB19}" type="presParOf" srcId="{3375A190-533E-4BF9-A77D-E34D7F2299C6}" destId="{8ADA4542-F6CC-4846-8DF2-356469D5E78F}" srcOrd="0" destOrd="0" presId="urn:microsoft.com/office/officeart/2005/8/layout/hierarchy3"/>
    <dgm:cxn modelId="{7EC6D670-B705-4268-8F90-F9BF94140742}" type="presParOf" srcId="{3375A190-533E-4BF9-A77D-E34D7F2299C6}" destId="{C1BC765D-088D-4BE0-BCF6-B9AAD02E88CB}" srcOrd="1" destOrd="0" presId="urn:microsoft.com/office/officeart/2005/8/layout/hierarchy3"/>
    <dgm:cxn modelId="{3984787B-A096-4B76-9786-BAD3ABE5E2E5}" type="presParOf" srcId="{DE9762D8-C04C-47E6-8CB2-C48EB62DECED}" destId="{0E97DA0F-D86D-41D7-A49F-C23158390CD0}" srcOrd="1" destOrd="0" presId="urn:microsoft.com/office/officeart/2005/8/layout/hierarchy3"/>
    <dgm:cxn modelId="{DE5EE881-A609-4FB8-B076-F82F2C061714}" type="presParOf" srcId="{0E97DA0F-D86D-41D7-A49F-C23158390CD0}" destId="{06AEE83A-F627-4F47-B288-0C79D5758400}" srcOrd="0" destOrd="0" presId="urn:microsoft.com/office/officeart/2005/8/layout/hierarchy3"/>
    <dgm:cxn modelId="{F8A61694-77E9-48C7-9985-9DE7F6E71F14}" type="presParOf" srcId="{0E97DA0F-D86D-41D7-A49F-C23158390CD0}" destId="{1E82AF4B-B996-4C9B-9EB4-86D35D572EDC}" srcOrd="1" destOrd="0" presId="urn:microsoft.com/office/officeart/2005/8/layout/hierarchy3"/>
    <dgm:cxn modelId="{B49FCFA4-515D-417A-ABE8-3F8F6156EBBB}" type="presParOf" srcId="{0E97DA0F-D86D-41D7-A49F-C23158390CD0}" destId="{75E1EAAD-A85A-400F-9A47-4C30CC1AF227}" srcOrd="2" destOrd="0" presId="urn:microsoft.com/office/officeart/2005/8/layout/hierarchy3"/>
    <dgm:cxn modelId="{E7EDDCB9-8B09-45AD-A81B-E6A0D3CFA63C}" type="presParOf" srcId="{0E97DA0F-D86D-41D7-A49F-C23158390CD0}" destId="{DC5008AA-DF32-4186-B3C4-92C836BAE0FE}" srcOrd="3" destOrd="0" presId="urn:microsoft.com/office/officeart/2005/8/layout/hierarchy3"/>
    <dgm:cxn modelId="{09A6A1BD-B810-4C72-83F2-5A22C9E0E175}" type="presParOf" srcId="{0E97DA0F-D86D-41D7-A49F-C23158390CD0}" destId="{4E9B7DF4-0359-4C5B-8240-AEEF132DC3DB}" srcOrd="4" destOrd="0" presId="urn:microsoft.com/office/officeart/2005/8/layout/hierarchy3"/>
    <dgm:cxn modelId="{EDF35318-0814-437E-9374-5D703C7A2F75}" type="presParOf" srcId="{0E97DA0F-D86D-41D7-A49F-C23158390CD0}" destId="{0894FE38-0B0D-46D4-8809-4482602698B0}" srcOrd="5" destOrd="0" presId="urn:microsoft.com/office/officeart/2005/8/layout/hierarchy3"/>
    <dgm:cxn modelId="{ADB49C9E-B175-421F-8FCC-A4C408371E9A}" type="presParOf" srcId="{0E97DA0F-D86D-41D7-A49F-C23158390CD0}" destId="{A43D3DBE-07E1-45FA-88B0-FE2261A934E8}" srcOrd="6" destOrd="0" presId="urn:microsoft.com/office/officeart/2005/8/layout/hierarchy3"/>
    <dgm:cxn modelId="{9E61C971-F5AE-4989-8553-7B0F7603B801}" type="presParOf" srcId="{0E97DA0F-D86D-41D7-A49F-C23158390CD0}" destId="{3FFEC110-3512-4C15-BD07-7D1E7924BE77}" srcOrd="7" destOrd="0" presId="urn:microsoft.com/office/officeart/2005/8/layout/hierarchy3"/>
    <dgm:cxn modelId="{D7F9ED4C-8E4C-4C54-BC4F-060815F51324}" type="presParOf" srcId="{0E97DA0F-D86D-41D7-A49F-C23158390CD0}" destId="{3FBD06DA-31D5-4995-89A0-4F52D4C88D65}" srcOrd="8" destOrd="0" presId="urn:microsoft.com/office/officeart/2005/8/layout/hierarchy3"/>
    <dgm:cxn modelId="{B4F7BCE7-B91B-4B0D-B954-2A9621F25466}" type="presParOf" srcId="{0E97DA0F-D86D-41D7-A49F-C23158390CD0}" destId="{D258BC4E-BF27-435C-B68E-EBE3AB93E795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587E4B6-AB60-4F5B-AA76-837513691F3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24BCD913-6303-4474-9C5F-F202CED067A8}">
      <dgm:prSet phldrT="[Text]"/>
      <dgm:spPr/>
      <dgm:t>
        <a:bodyPr/>
        <a:lstStyle/>
        <a:p>
          <a:r>
            <a:rPr lang="th-TH" b="1" dirty="0" smtClean="0"/>
            <a:t>ด้านผู้รับการฝึก</a:t>
          </a:r>
          <a:endParaRPr lang="th-TH" b="1" dirty="0"/>
        </a:p>
      </dgm:t>
    </dgm:pt>
    <dgm:pt modelId="{68BD1BBF-43FD-44AC-A78C-15617845C9B4}" type="parTrans" cxnId="{F6CF4D16-CCE6-4B18-B984-14DA7470E131}">
      <dgm:prSet/>
      <dgm:spPr/>
      <dgm:t>
        <a:bodyPr/>
        <a:lstStyle/>
        <a:p>
          <a:endParaRPr lang="th-TH" b="1"/>
        </a:p>
      </dgm:t>
    </dgm:pt>
    <dgm:pt modelId="{D0796106-DB9C-47A2-9D2A-52668F1838ED}" type="sibTrans" cxnId="{F6CF4D16-CCE6-4B18-B984-14DA7470E131}">
      <dgm:prSet/>
      <dgm:spPr/>
      <dgm:t>
        <a:bodyPr/>
        <a:lstStyle/>
        <a:p>
          <a:endParaRPr lang="th-TH" b="1"/>
        </a:p>
      </dgm:t>
    </dgm:pt>
    <dgm:pt modelId="{10A4428B-9075-4104-BD3C-FF472267C596}">
      <dgm:prSet phldrT="[Text]"/>
      <dgm:spPr/>
      <dgm:t>
        <a:bodyPr/>
        <a:lstStyle/>
        <a:p>
          <a:r>
            <a:rPr lang="th-TH" b="1" dirty="0" smtClean="0"/>
            <a:t>ความต้องการ     ไม่สอดคล้อง     กับแผน</a:t>
          </a:r>
          <a:endParaRPr lang="th-TH" b="1" dirty="0"/>
        </a:p>
      </dgm:t>
    </dgm:pt>
    <dgm:pt modelId="{2074A776-BD47-4E20-8F3B-DBDE7E2B2038}" type="parTrans" cxnId="{1F1A422C-C75B-434C-ADCC-0B868561BB50}">
      <dgm:prSet/>
      <dgm:spPr/>
      <dgm:t>
        <a:bodyPr/>
        <a:lstStyle/>
        <a:p>
          <a:endParaRPr lang="th-TH" b="1"/>
        </a:p>
      </dgm:t>
    </dgm:pt>
    <dgm:pt modelId="{45C0283B-78F6-4094-826B-1F8FF89FAF10}" type="sibTrans" cxnId="{1F1A422C-C75B-434C-ADCC-0B868561BB50}">
      <dgm:prSet/>
      <dgm:spPr/>
      <dgm:t>
        <a:bodyPr/>
        <a:lstStyle/>
        <a:p>
          <a:endParaRPr lang="th-TH" b="1"/>
        </a:p>
      </dgm:t>
    </dgm:pt>
    <dgm:pt modelId="{DD346F41-4FC7-4C4B-BC2A-C011CDDDD30D}">
      <dgm:prSet phldrT="[Text]"/>
      <dgm:spPr/>
      <dgm:t>
        <a:bodyPr/>
        <a:lstStyle/>
        <a:p>
          <a:r>
            <a:rPr lang="th-TH" b="1" dirty="0" smtClean="0"/>
            <a:t>ด้านการประชาสัมพันธ์</a:t>
          </a:r>
          <a:endParaRPr lang="th-TH" b="1" dirty="0"/>
        </a:p>
      </dgm:t>
    </dgm:pt>
    <dgm:pt modelId="{FEAD37F5-3FAD-4B1E-A086-9043EBA584AE}" type="parTrans" cxnId="{AE63CB0E-933F-4A6D-A8BF-31022F171212}">
      <dgm:prSet/>
      <dgm:spPr/>
      <dgm:t>
        <a:bodyPr/>
        <a:lstStyle/>
        <a:p>
          <a:endParaRPr lang="th-TH" b="1"/>
        </a:p>
      </dgm:t>
    </dgm:pt>
    <dgm:pt modelId="{16F206C8-632A-460F-802F-24D0EBBDA916}" type="sibTrans" cxnId="{AE63CB0E-933F-4A6D-A8BF-31022F171212}">
      <dgm:prSet/>
      <dgm:spPr/>
      <dgm:t>
        <a:bodyPr/>
        <a:lstStyle/>
        <a:p>
          <a:endParaRPr lang="th-TH" b="1"/>
        </a:p>
      </dgm:t>
    </dgm:pt>
    <dgm:pt modelId="{F24B4785-5A8A-4871-94EA-38C3050ED144}">
      <dgm:prSet phldrT="[Text]"/>
      <dgm:spPr/>
      <dgm:t>
        <a:bodyPr/>
        <a:lstStyle/>
        <a:p>
          <a:r>
            <a:rPr lang="th-TH" b="1" dirty="0" smtClean="0"/>
            <a:t>ไม่ดำเนินการตามประกันคุณภาพ การฝึกอบรม</a:t>
          </a:r>
          <a:endParaRPr lang="th-TH" b="1" dirty="0"/>
        </a:p>
      </dgm:t>
    </dgm:pt>
    <dgm:pt modelId="{FD0464DA-C995-4A27-8EF4-4000DF9C9CE9}" type="parTrans" cxnId="{79EED84A-ACEC-4261-A104-2A80161EACD0}">
      <dgm:prSet/>
      <dgm:spPr/>
      <dgm:t>
        <a:bodyPr/>
        <a:lstStyle/>
        <a:p>
          <a:endParaRPr lang="th-TH" b="1"/>
        </a:p>
      </dgm:t>
    </dgm:pt>
    <dgm:pt modelId="{4DDDAABC-3071-4141-BCF4-46172A27D58C}" type="sibTrans" cxnId="{79EED84A-ACEC-4261-A104-2A80161EACD0}">
      <dgm:prSet/>
      <dgm:spPr/>
      <dgm:t>
        <a:bodyPr/>
        <a:lstStyle/>
        <a:p>
          <a:endParaRPr lang="th-TH" b="1"/>
        </a:p>
      </dgm:t>
    </dgm:pt>
    <dgm:pt modelId="{8B7E28E5-6B83-41C7-9AAA-BE2882358D9D}">
      <dgm:prSet phldrT="[Text]"/>
      <dgm:spPr/>
      <dgm:t>
        <a:bodyPr/>
        <a:lstStyle/>
        <a:p>
          <a:r>
            <a:rPr lang="th-TH" b="1" dirty="0" smtClean="0"/>
            <a:t>ออกวุฒิบัตร      ไม่ทันกำหนด</a:t>
          </a:r>
          <a:endParaRPr lang="th-TH" b="1" dirty="0"/>
        </a:p>
      </dgm:t>
    </dgm:pt>
    <dgm:pt modelId="{1FA4B916-93A3-4479-BA20-927D7CAD7CF4}" type="parTrans" cxnId="{CFAFB4B7-CD50-4C30-A3DE-9B188CA277CD}">
      <dgm:prSet/>
      <dgm:spPr/>
      <dgm:t>
        <a:bodyPr/>
        <a:lstStyle/>
        <a:p>
          <a:endParaRPr lang="th-TH" b="1"/>
        </a:p>
      </dgm:t>
    </dgm:pt>
    <dgm:pt modelId="{4B51719B-944B-4A1E-963A-BF9BF54117F6}" type="sibTrans" cxnId="{CFAFB4B7-CD50-4C30-A3DE-9B188CA277CD}">
      <dgm:prSet/>
      <dgm:spPr/>
      <dgm:t>
        <a:bodyPr/>
        <a:lstStyle/>
        <a:p>
          <a:endParaRPr lang="th-TH" b="1"/>
        </a:p>
      </dgm:t>
    </dgm:pt>
    <dgm:pt modelId="{482AA96C-635F-4F31-8871-90A8A5315F1E}">
      <dgm:prSet phldrT="[Text]"/>
      <dgm:spPr/>
      <dgm:t>
        <a:bodyPr/>
        <a:lstStyle/>
        <a:p>
          <a:r>
            <a:rPr lang="th-TH" b="1" dirty="0" smtClean="0"/>
            <a:t>ด้านเจ้าหน้าที่</a:t>
          </a:r>
          <a:endParaRPr lang="th-TH" b="1" dirty="0"/>
        </a:p>
      </dgm:t>
    </dgm:pt>
    <dgm:pt modelId="{B831047F-0536-4DAE-A66E-C1CAA1238847}" type="parTrans" cxnId="{CBC1CB90-DA58-4694-B8E2-0FCDEA1DDFA5}">
      <dgm:prSet/>
      <dgm:spPr/>
      <dgm:t>
        <a:bodyPr/>
        <a:lstStyle/>
        <a:p>
          <a:endParaRPr lang="th-TH" b="1"/>
        </a:p>
      </dgm:t>
    </dgm:pt>
    <dgm:pt modelId="{4738FAA9-845D-4E3C-B00B-A637A466A350}" type="sibTrans" cxnId="{CBC1CB90-DA58-4694-B8E2-0FCDEA1DDFA5}">
      <dgm:prSet/>
      <dgm:spPr/>
      <dgm:t>
        <a:bodyPr/>
        <a:lstStyle/>
        <a:p>
          <a:endParaRPr lang="th-TH" b="1"/>
        </a:p>
      </dgm:t>
    </dgm:pt>
    <dgm:pt modelId="{4F3F23BB-BB1C-42F7-8BF6-FA50C86B1109}">
      <dgm:prSet phldrT="[Text]"/>
      <dgm:spPr/>
      <dgm:t>
        <a:bodyPr/>
        <a:lstStyle/>
        <a:p>
          <a:r>
            <a:rPr lang="th-TH" b="1" dirty="0" smtClean="0"/>
            <a:t>ไม่ทั่วถึง</a:t>
          </a:r>
          <a:endParaRPr lang="th-TH" b="1" dirty="0"/>
        </a:p>
      </dgm:t>
    </dgm:pt>
    <dgm:pt modelId="{8A399F20-25A7-4E4D-8338-BD3122B3101D}" type="parTrans" cxnId="{B88DF7EF-4148-418F-AB6A-833ECA25681F}">
      <dgm:prSet/>
      <dgm:spPr/>
      <dgm:t>
        <a:bodyPr/>
        <a:lstStyle/>
        <a:p>
          <a:endParaRPr lang="th-TH" b="1"/>
        </a:p>
      </dgm:t>
    </dgm:pt>
    <dgm:pt modelId="{8EB2985D-B51D-48E3-A264-9188B37CDA5C}" type="sibTrans" cxnId="{B88DF7EF-4148-418F-AB6A-833ECA25681F}">
      <dgm:prSet/>
      <dgm:spPr/>
      <dgm:t>
        <a:bodyPr/>
        <a:lstStyle/>
        <a:p>
          <a:endParaRPr lang="th-TH" b="1"/>
        </a:p>
      </dgm:t>
    </dgm:pt>
    <dgm:pt modelId="{FA97CE8D-87F5-4EF3-BC4B-404C4540A9BA}">
      <dgm:prSet phldrT="[Text]"/>
      <dgm:spPr/>
      <dgm:t>
        <a:bodyPr/>
        <a:lstStyle/>
        <a:p>
          <a:r>
            <a:rPr lang="th-TH" b="1" dirty="0" smtClean="0"/>
            <a:t>กลุ่มเป้าหมาย    ไม่ชัดเจน</a:t>
          </a:r>
          <a:endParaRPr lang="th-TH" b="1" dirty="0"/>
        </a:p>
      </dgm:t>
    </dgm:pt>
    <dgm:pt modelId="{EBE569FD-1DC9-4CCB-9E18-6560E28932A9}" type="parTrans" cxnId="{1C5C9611-FA5B-440B-BE49-ED25EC519EFC}">
      <dgm:prSet/>
      <dgm:spPr/>
      <dgm:t>
        <a:bodyPr/>
        <a:lstStyle/>
        <a:p>
          <a:endParaRPr lang="th-TH" b="1"/>
        </a:p>
      </dgm:t>
    </dgm:pt>
    <dgm:pt modelId="{01E4B6A1-E242-412D-8FC1-D3B53C64FC5D}" type="sibTrans" cxnId="{1C5C9611-FA5B-440B-BE49-ED25EC519EFC}">
      <dgm:prSet/>
      <dgm:spPr/>
      <dgm:t>
        <a:bodyPr/>
        <a:lstStyle/>
        <a:p>
          <a:endParaRPr lang="th-TH" b="1"/>
        </a:p>
      </dgm:t>
    </dgm:pt>
    <dgm:pt modelId="{35710CA6-6F5A-415A-A968-962F1133FAB0}">
      <dgm:prSet phldrT="[Text]"/>
      <dgm:spPr/>
      <dgm:t>
        <a:bodyPr/>
        <a:lstStyle/>
        <a:p>
          <a:r>
            <a:rPr lang="th-TH" b="1" dirty="0" smtClean="0"/>
            <a:t>ด้านหลักสูตร</a:t>
          </a:r>
          <a:endParaRPr lang="th-TH" b="1" dirty="0"/>
        </a:p>
      </dgm:t>
    </dgm:pt>
    <dgm:pt modelId="{D0C579A4-D7BC-430B-84AC-7EE2AD9A9C42}" type="parTrans" cxnId="{90653C13-2063-43A8-BCC5-3DBCAEC8886C}">
      <dgm:prSet/>
      <dgm:spPr/>
      <dgm:t>
        <a:bodyPr/>
        <a:lstStyle/>
        <a:p>
          <a:endParaRPr lang="th-TH" b="1"/>
        </a:p>
      </dgm:t>
    </dgm:pt>
    <dgm:pt modelId="{09CC4932-2E94-4569-AA43-4E2B32FF24EE}" type="sibTrans" cxnId="{90653C13-2063-43A8-BCC5-3DBCAEC8886C}">
      <dgm:prSet/>
      <dgm:spPr/>
      <dgm:t>
        <a:bodyPr/>
        <a:lstStyle/>
        <a:p>
          <a:endParaRPr lang="th-TH" b="1"/>
        </a:p>
      </dgm:t>
    </dgm:pt>
    <dgm:pt modelId="{AC4124E2-55E0-4A1C-8697-E63A6D984479}">
      <dgm:prSet phldrT="[Text]"/>
      <dgm:spPr/>
      <dgm:t>
        <a:bodyPr/>
        <a:lstStyle/>
        <a:p>
          <a:r>
            <a:rPr lang="th-TH" b="1" dirty="0" smtClean="0"/>
            <a:t>หัวหน้า / ผู้เกี่ยวข้องพิจารณาให้ผู้อำนวยการอนุมัติ</a:t>
          </a:r>
          <a:endParaRPr lang="th-TH" b="1" dirty="0"/>
        </a:p>
      </dgm:t>
    </dgm:pt>
    <dgm:pt modelId="{55CE97D1-53D8-4C91-A77B-5451ED744DCE}" type="parTrans" cxnId="{DC6D61D0-4780-40CC-918F-9A5BD8CA4365}">
      <dgm:prSet/>
      <dgm:spPr/>
      <dgm:t>
        <a:bodyPr/>
        <a:lstStyle/>
        <a:p>
          <a:endParaRPr lang="th-TH" b="1"/>
        </a:p>
      </dgm:t>
    </dgm:pt>
    <dgm:pt modelId="{81A26DA0-41B5-4E38-AE63-9894464AC4E7}" type="sibTrans" cxnId="{DC6D61D0-4780-40CC-918F-9A5BD8CA4365}">
      <dgm:prSet/>
      <dgm:spPr/>
      <dgm:t>
        <a:bodyPr/>
        <a:lstStyle/>
        <a:p>
          <a:endParaRPr lang="th-TH" b="1"/>
        </a:p>
      </dgm:t>
    </dgm:pt>
    <dgm:pt modelId="{79252955-0B95-40BE-BA3B-5880B54F68B9}">
      <dgm:prSet phldrT="[Text]"/>
      <dgm:spPr/>
      <dgm:t>
        <a:bodyPr/>
        <a:lstStyle/>
        <a:p>
          <a:r>
            <a:rPr lang="th-TH" b="1" dirty="0" smtClean="0"/>
            <a:t>ผู้รับผิดชอบรายงานผลไม่ตรงตามกำหนด</a:t>
          </a:r>
          <a:endParaRPr lang="th-TH" b="1" dirty="0"/>
        </a:p>
      </dgm:t>
    </dgm:pt>
    <dgm:pt modelId="{958DBDB1-33FB-4953-8EDC-26D53FBE301C}" type="parTrans" cxnId="{BF4219B3-DE64-4195-B135-90039B3BED59}">
      <dgm:prSet/>
      <dgm:spPr/>
      <dgm:t>
        <a:bodyPr/>
        <a:lstStyle/>
        <a:p>
          <a:endParaRPr lang="th-TH" b="1"/>
        </a:p>
      </dgm:t>
    </dgm:pt>
    <dgm:pt modelId="{F5082C3C-27A4-47EF-ABFC-A43C7840C174}" type="sibTrans" cxnId="{BF4219B3-DE64-4195-B135-90039B3BED59}">
      <dgm:prSet/>
      <dgm:spPr/>
      <dgm:t>
        <a:bodyPr/>
        <a:lstStyle/>
        <a:p>
          <a:endParaRPr lang="th-TH" b="1"/>
        </a:p>
      </dgm:t>
    </dgm:pt>
    <dgm:pt modelId="{92BA9D76-6A79-46AA-A1CB-93E02BCB208B}">
      <dgm:prSet phldrT="[Text]"/>
      <dgm:spPr/>
      <dgm:t>
        <a:bodyPr/>
        <a:lstStyle/>
        <a:p>
          <a:r>
            <a:rPr lang="th-TH" b="1" dirty="0" smtClean="0"/>
            <a:t>กลุ่มเป้าหมาย    ไม่ตรงตามที่    กรมกำหนด</a:t>
          </a:r>
          <a:endParaRPr lang="th-TH" b="1" dirty="0"/>
        </a:p>
      </dgm:t>
    </dgm:pt>
    <dgm:pt modelId="{2492C6F6-EFD6-4261-95F6-C3BD24A171D2}" type="parTrans" cxnId="{1F5418C3-A528-4686-8649-B7A0EEC4FB04}">
      <dgm:prSet/>
      <dgm:spPr/>
      <dgm:t>
        <a:bodyPr/>
        <a:lstStyle/>
        <a:p>
          <a:endParaRPr lang="th-TH" b="1"/>
        </a:p>
      </dgm:t>
    </dgm:pt>
    <dgm:pt modelId="{70B25931-DB92-4A2D-B1BA-CFBB8345AE1B}" type="sibTrans" cxnId="{1F5418C3-A528-4686-8649-B7A0EEC4FB04}">
      <dgm:prSet/>
      <dgm:spPr/>
      <dgm:t>
        <a:bodyPr/>
        <a:lstStyle/>
        <a:p>
          <a:endParaRPr lang="th-TH" b="1"/>
        </a:p>
      </dgm:t>
    </dgm:pt>
    <dgm:pt modelId="{3BD9E927-1773-4E75-8784-C871169B9CE6}" type="pres">
      <dgm:prSet presAssocID="{F587E4B6-AB60-4F5B-AA76-837513691F3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31F67A31-3F17-4753-8E5B-70244185C6A5}" type="pres">
      <dgm:prSet presAssocID="{24BCD913-6303-4474-9C5F-F202CED067A8}" presName="root" presStyleCnt="0"/>
      <dgm:spPr/>
    </dgm:pt>
    <dgm:pt modelId="{3651D4ED-5994-4F86-9B23-B7B6CDA966DF}" type="pres">
      <dgm:prSet presAssocID="{24BCD913-6303-4474-9C5F-F202CED067A8}" presName="rootComposite" presStyleCnt="0"/>
      <dgm:spPr/>
    </dgm:pt>
    <dgm:pt modelId="{8068009A-AF43-4F94-9664-F5F06FD92B9C}" type="pres">
      <dgm:prSet presAssocID="{24BCD913-6303-4474-9C5F-F202CED067A8}" presName="rootText" presStyleLbl="node1" presStyleIdx="0" presStyleCnt="4"/>
      <dgm:spPr/>
      <dgm:t>
        <a:bodyPr/>
        <a:lstStyle/>
        <a:p>
          <a:endParaRPr lang="th-TH"/>
        </a:p>
      </dgm:t>
    </dgm:pt>
    <dgm:pt modelId="{4434AC70-481F-48B5-AE86-4AC05D7D2AAF}" type="pres">
      <dgm:prSet presAssocID="{24BCD913-6303-4474-9C5F-F202CED067A8}" presName="rootConnector" presStyleLbl="node1" presStyleIdx="0" presStyleCnt="4"/>
      <dgm:spPr/>
      <dgm:t>
        <a:bodyPr/>
        <a:lstStyle/>
        <a:p>
          <a:endParaRPr lang="th-TH"/>
        </a:p>
      </dgm:t>
    </dgm:pt>
    <dgm:pt modelId="{AD583487-6E82-4F74-9647-80104AEF3EEA}" type="pres">
      <dgm:prSet presAssocID="{24BCD913-6303-4474-9C5F-F202CED067A8}" presName="childShape" presStyleCnt="0"/>
      <dgm:spPr/>
    </dgm:pt>
    <dgm:pt modelId="{FFBB2184-C8CB-4BA9-9717-35DA2E5B468D}" type="pres">
      <dgm:prSet presAssocID="{2074A776-BD47-4E20-8F3B-DBDE7E2B2038}" presName="Name13" presStyleLbl="parChTrans1D2" presStyleIdx="0" presStyleCnt="8"/>
      <dgm:spPr/>
      <dgm:t>
        <a:bodyPr/>
        <a:lstStyle/>
        <a:p>
          <a:endParaRPr lang="th-TH"/>
        </a:p>
      </dgm:t>
    </dgm:pt>
    <dgm:pt modelId="{C2F559FC-9518-4A90-BC78-CA6D53A51D72}" type="pres">
      <dgm:prSet presAssocID="{10A4428B-9075-4104-BD3C-FF472267C596}" presName="childText" presStyleLbl="bgAcc1" presStyleIdx="0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8CC66ED-2652-4267-A5C2-8F4A89734EB5}" type="pres">
      <dgm:prSet presAssocID="{2492C6F6-EFD6-4261-95F6-C3BD24A171D2}" presName="Name13" presStyleLbl="parChTrans1D2" presStyleIdx="1" presStyleCnt="8"/>
      <dgm:spPr/>
      <dgm:t>
        <a:bodyPr/>
        <a:lstStyle/>
        <a:p>
          <a:endParaRPr lang="th-TH"/>
        </a:p>
      </dgm:t>
    </dgm:pt>
    <dgm:pt modelId="{F016AC74-A074-4825-B0A1-66FA435064B3}" type="pres">
      <dgm:prSet presAssocID="{92BA9D76-6A79-46AA-A1CB-93E02BCB208B}" presName="childText" presStyleLbl="bgAcc1" presStyleIdx="1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F5DFDDA-465B-4211-9DCD-153521C0E051}" type="pres">
      <dgm:prSet presAssocID="{DD346F41-4FC7-4C4B-BC2A-C011CDDDD30D}" presName="root" presStyleCnt="0"/>
      <dgm:spPr/>
    </dgm:pt>
    <dgm:pt modelId="{83236E36-A157-4C7E-899A-B31BCD66A349}" type="pres">
      <dgm:prSet presAssocID="{DD346F41-4FC7-4C4B-BC2A-C011CDDDD30D}" presName="rootComposite" presStyleCnt="0"/>
      <dgm:spPr/>
    </dgm:pt>
    <dgm:pt modelId="{190E2136-89F4-4F52-81A8-C05D3934E8ED}" type="pres">
      <dgm:prSet presAssocID="{DD346F41-4FC7-4C4B-BC2A-C011CDDDD30D}" presName="rootText" presStyleLbl="node1" presStyleIdx="1" presStyleCnt="4"/>
      <dgm:spPr/>
      <dgm:t>
        <a:bodyPr/>
        <a:lstStyle/>
        <a:p>
          <a:endParaRPr lang="th-TH"/>
        </a:p>
      </dgm:t>
    </dgm:pt>
    <dgm:pt modelId="{87F64CA7-E490-48BE-9064-DABBF58BA765}" type="pres">
      <dgm:prSet presAssocID="{DD346F41-4FC7-4C4B-BC2A-C011CDDDD30D}" presName="rootConnector" presStyleLbl="node1" presStyleIdx="1" presStyleCnt="4"/>
      <dgm:spPr/>
      <dgm:t>
        <a:bodyPr/>
        <a:lstStyle/>
        <a:p>
          <a:endParaRPr lang="th-TH"/>
        </a:p>
      </dgm:t>
    </dgm:pt>
    <dgm:pt modelId="{BF44D1EA-4D6A-4CB5-A203-E85B55F23C6C}" type="pres">
      <dgm:prSet presAssocID="{DD346F41-4FC7-4C4B-BC2A-C011CDDDD30D}" presName="childShape" presStyleCnt="0"/>
      <dgm:spPr/>
    </dgm:pt>
    <dgm:pt modelId="{43DB4A06-413C-448B-A574-9C8DF5CCCACF}" type="pres">
      <dgm:prSet presAssocID="{8A399F20-25A7-4E4D-8338-BD3122B3101D}" presName="Name13" presStyleLbl="parChTrans1D2" presStyleIdx="2" presStyleCnt="8"/>
      <dgm:spPr/>
      <dgm:t>
        <a:bodyPr/>
        <a:lstStyle/>
        <a:p>
          <a:endParaRPr lang="th-TH"/>
        </a:p>
      </dgm:t>
    </dgm:pt>
    <dgm:pt modelId="{229CDCE2-1C89-4AA6-A679-7F9CB5A147A8}" type="pres">
      <dgm:prSet presAssocID="{4F3F23BB-BB1C-42F7-8BF6-FA50C86B1109}" presName="childText" presStyleLbl="bgAcc1" presStyleIdx="2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6BC4670-8B21-499A-A9F4-0313328CA199}" type="pres">
      <dgm:prSet presAssocID="{EBE569FD-1DC9-4CCB-9E18-6560E28932A9}" presName="Name13" presStyleLbl="parChTrans1D2" presStyleIdx="3" presStyleCnt="8"/>
      <dgm:spPr/>
      <dgm:t>
        <a:bodyPr/>
        <a:lstStyle/>
        <a:p>
          <a:endParaRPr lang="th-TH"/>
        </a:p>
      </dgm:t>
    </dgm:pt>
    <dgm:pt modelId="{DC1CA36A-50AC-4B3E-A4A8-D4D957D1865B}" type="pres">
      <dgm:prSet presAssocID="{FA97CE8D-87F5-4EF3-BC4B-404C4540A9BA}" presName="childText" presStyleLbl="bgAcc1" presStyleIdx="3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6C4A99F-37E1-447D-92A6-1471886216BF}" type="pres">
      <dgm:prSet presAssocID="{35710CA6-6F5A-415A-A968-962F1133FAB0}" presName="root" presStyleCnt="0"/>
      <dgm:spPr/>
    </dgm:pt>
    <dgm:pt modelId="{2C2DFD01-DC14-4544-A933-0051E38A43D4}" type="pres">
      <dgm:prSet presAssocID="{35710CA6-6F5A-415A-A968-962F1133FAB0}" presName="rootComposite" presStyleCnt="0"/>
      <dgm:spPr/>
    </dgm:pt>
    <dgm:pt modelId="{89953269-60BA-490F-9713-EBF6A2285376}" type="pres">
      <dgm:prSet presAssocID="{35710CA6-6F5A-415A-A968-962F1133FAB0}" presName="rootText" presStyleLbl="node1" presStyleIdx="2" presStyleCnt="4"/>
      <dgm:spPr/>
      <dgm:t>
        <a:bodyPr/>
        <a:lstStyle/>
        <a:p>
          <a:endParaRPr lang="th-TH"/>
        </a:p>
      </dgm:t>
    </dgm:pt>
    <dgm:pt modelId="{74116DC4-F6A9-4986-8944-BF2986D91C67}" type="pres">
      <dgm:prSet presAssocID="{35710CA6-6F5A-415A-A968-962F1133FAB0}" presName="rootConnector" presStyleLbl="node1" presStyleIdx="2" presStyleCnt="4"/>
      <dgm:spPr/>
      <dgm:t>
        <a:bodyPr/>
        <a:lstStyle/>
        <a:p>
          <a:endParaRPr lang="th-TH"/>
        </a:p>
      </dgm:t>
    </dgm:pt>
    <dgm:pt modelId="{F2E1049B-A752-4557-9F6F-D60FEB7A7918}" type="pres">
      <dgm:prSet presAssocID="{35710CA6-6F5A-415A-A968-962F1133FAB0}" presName="childShape" presStyleCnt="0"/>
      <dgm:spPr/>
    </dgm:pt>
    <dgm:pt modelId="{6232D69D-A58C-4036-9E9C-F0E159482071}" type="pres">
      <dgm:prSet presAssocID="{55CE97D1-53D8-4C91-A77B-5451ED744DCE}" presName="Name13" presStyleLbl="parChTrans1D2" presStyleIdx="4" presStyleCnt="8"/>
      <dgm:spPr/>
      <dgm:t>
        <a:bodyPr/>
        <a:lstStyle/>
        <a:p>
          <a:endParaRPr lang="th-TH"/>
        </a:p>
      </dgm:t>
    </dgm:pt>
    <dgm:pt modelId="{673D6204-FEE7-41A9-BC98-1C2FB37772BB}" type="pres">
      <dgm:prSet presAssocID="{AC4124E2-55E0-4A1C-8697-E63A6D984479}" presName="childText" presStyleLbl="bgAcc1" presStyleIdx="4" presStyleCnt="8" custScaleY="24057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0CB2B13-C186-441B-9F4A-8D3E81AA2D36}" type="pres">
      <dgm:prSet presAssocID="{482AA96C-635F-4F31-8871-90A8A5315F1E}" presName="root" presStyleCnt="0"/>
      <dgm:spPr/>
    </dgm:pt>
    <dgm:pt modelId="{E4FA688E-B1A8-4044-8E45-9776A2E73BEA}" type="pres">
      <dgm:prSet presAssocID="{482AA96C-635F-4F31-8871-90A8A5315F1E}" presName="rootComposite" presStyleCnt="0"/>
      <dgm:spPr/>
    </dgm:pt>
    <dgm:pt modelId="{073FFCCC-8264-4252-BB32-28469E2B2131}" type="pres">
      <dgm:prSet presAssocID="{482AA96C-635F-4F31-8871-90A8A5315F1E}" presName="rootText" presStyleLbl="node1" presStyleIdx="3" presStyleCnt="4"/>
      <dgm:spPr/>
      <dgm:t>
        <a:bodyPr/>
        <a:lstStyle/>
        <a:p>
          <a:endParaRPr lang="th-TH"/>
        </a:p>
      </dgm:t>
    </dgm:pt>
    <dgm:pt modelId="{621747AA-EA36-43FB-B538-9E2098C8C770}" type="pres">
      <dgm:prSet presAssocID="{482AA96C-635F-4F31-8871-90A8A5315F1E}" presName="rootConnector" presStyleLbl="node1" presStyleIdx="3" presStyleCnt="4"/>
      <dgm:spPr/>
      <dgm:t>
        <a:bodyPr/>
        <a:lstStyle/>
        <a:p>
          <a:endParaRPr lang="th-TH"/>
        </a:p>
      </dgm:t>
    </dgm:pt>
    <dgm:pt modelId="{746683B7-1966-4E24-B509-3719D9BD3BD1}" type="pres">
      <dgm:prSet presAssocID="{482AA96C-635F-4F31-8871-90A8A5315F1E}" presName="childShape" presStyleCnt="0"/>
      <dgm:spPr/>
    </dgm:pt>
    <dgm:pt modelId="{6246E67D-F8CA-44E4-B534-560C764C7D41}" type="pres">
      <dgm:prSet presAssocID="{FD0464DA-C995-4A27-8EF4-4000DF9C9CE9}" presName="Name13" presStyleLbl="parChTrans1D2" presStyleIdx="5" presStyleCnt="8"/>
      <dgm:spPr/>
      <dgm:t>
        <a:bodyPr/>
        <a:lstStyle/>
        <a:p>
          <a:endParaRPr lang="th-TH"/>
        </a:p>
      </dgm:t>
    </dgm:pt>
    <dgm:pt modelId="{83F19902-D04C-40DB-8C02-BCD806CB2077}" type="pres">
      <dgm:prSet presAssocID="{F24B4785-5A8A-4871-94EA-38C3050ED144}" presName="childText" presStyleLbl="bgAcc1" presStyleIdx="5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11D269C-2440-44D2-A381-C8365B72CC0E}" type="pres">
      <dgm:prSet presAssocID="{958DBDB1-33FB-4953-8EDC-26D53FBE301C}" presName="Name13" presStyleLbl="parChTrans1D2" presStyleIdx="6" presStyleCnt="8"/>
      <dgm:spPr/>
      <dgm:t>
        <a:bodyPr/>
        <a:lstStyle/>
        <a:p>
          <a:endParaRPr lang="th-TH"/>
        </a:p>
      </dgm:t>
    </dgm:pt>
    <dgm:pt modelId="{C4B7CE56-EE17-47E6-8A83-5F895FDC2519}" type="pres">
      <dgm:prSet presAssocID="{79252955-0B95-40BE-BA3B-5880B54F68B9}" presName="childText" presStyleLbl="bgAcc1" presStyleIdx="6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0B24E50-B1AB-43AC-BCF5-5C766841E6D1}" type="pres">
      <dgm:prSet presAssocID="{1FA4B916-93A3-4479-BA20-927D7CAD7CF4}" presName="Name13" presStyleLbl="parChTrans1D2" presStyleIdx="7" presStyleCnt="8"/>
      <dgm:spPr/>
      <dgm:t>
        <a:bodyPr/>
        <a:lstStyle/>
        <a:p>
          <a:endParaRPr lang="th-TH"/>
        </a:p>
      </dgm:t>
    </dgm:pt>
    <dgm:pt modelId="{3676C311-3378-479D-A904-94DE21C17C48}" type="pres">
      <dgm:prSet presAssocID="{8B7E28E5-6B83-41C7-9AAA-BE2882358D9D}" presName="childText" presStyleLbl="bgAcc1" presStyleIdx="7" presStyleCnt="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F8384C6-E23D-4564-AE8E-71C97743992E}" type="presOf" srcId="{10A4428B-9075-4104-BD3C-FF472267C596}" destId="{C2F559FC-9518-4A90-BC78-CA6D53A51D72}" srcOrd="0" destOrd="0" presId="urn:microsoft.com/office/officeart/2005/8/layout/hierarchy3"/>
    <dgm:cxn modelId="{6B6473F5-A114-48D7-ABDF-447D89FD2D6A}" type="presOf" srcId="{DD346F41-4FC7-4C4B-BC2A-C011CDDDD30D}" destId="{87F64CA7-E490-48BE-9064-DABBF58BA765}" srcOrd="1" destOrd="0" presId="urn:microsoft.com/office/officeart/2005/8/layout/hierarchy3"/>
    <dgm:cxn modelId="{214B924B-C4E8-47CA-B119-E6C2C11D48E5}" type="presOf" srcId="{92BA9D76-6A79-46AA-A1CB-93E02BCB208B}" destId="{F016AC74-A074-4825-B0A1-66FA435064B3}" srcOrd="0" destOrd="0" presId="urn:microsoft.com/office/officeart/2005/8/layout/hierarchy3"/>
    <dgm:cxn modelId="{90653C13-2063-43A8-BCC5-3DBCAEC8886C}" srcId="{F587E4B6-AB60-4F5B-AA76-837513691F39}" destId="{35710CA6-6F5A-415A-A968-962F1133FAB0}" srcOrd="2" destOrd="0" parTransId="{D0C579A4-D7BC-430B-84AC-7EE2AD9A9C42}" sibTransId="{09CC4932-2E94-4569-AA43-4E2B32FF24EE}"/>
    <dgm:cxn modelId="{BF4219B3-DE64-4195-B135-90039B3BED59}" srcId="{482AA96C-635F-4F31-8871-90A8A5315F1E}" destId="{79252955-0B95-40BE-BA3B-5880B54F68B9}" srcOrd="1" destOrd="0" parTransId="{958DBDB1-33FB-4953-8EDC-26D53FBE301C}" sibTransId="{F5082C3C-27A4-47EF-ABFC-A43C7840C174}"/>
    <dgm:cxn modelId="{F76D928A-3746-4F10-91B8-DEF2CFE005AC}" type="presOf" srcId="{8A399F20-25A7-4E4D-8338-BD3122B3101D}" destId="{43DB4A06-413C-448B-A574-9C8DF5CCCACF}" srcOrd="0" destOrd="0" presId="urn:microsoft.com/office/officeart/2005/8/layout/hierarchy3"/>
    <dgm:cxn modelId="{BBA8A770-C0B1-4C72-BFF7-8E983DC8527D}" type="presOf" srcId="{F587E4B6-AB60-4F5B-AA76-837513691F39}" destId="{3BD9E927-1773-4E75-8784-C871169B9CE6}" srcOrd="0" destOrd="0" presId="urn:microsoft.com/office/officeart/2005/8/layout/hierarchy3"/>
    <dgm:cxn modelId="{3A48A8FD-8FFE-49A2-B48B-6D1F756040D4}" type="presOf" srcId="{482AA96C-635F-4F31-8871-90A8A5315F1E}" destId="{073FFCCC-8264-4252-BB32-28469E2B2131}" srcOrd="0" destOrd="0" presId="urn:microsoft.com/office/officeart/2005/8/layout/hierarchy3"/>
    <dgm:cxn modelId="{E803B732-2BBD-4A4A-B970-C41E45B60A62}" type="presOf" srcId="{24BCD913-6303-4474-9C5F-F202CED067A8}" destId="{8068009A-AF43-4F94-9664-F5F06FD92B9C}" srcOrd="0" destOrd="0" presId="urn:microsoft.com/office/officeart/2005/8/layout/hierarchy3"/>
    <dgm:cxn modelId="{B9991389-4087-4DD0-9D0E-310AC0CBC674}" type="presOf" srcId="{2492C6F6-EFD6-4261-95F6-C3BD24A171D2}" destId="{B8CC66ED-2652-4267-A5C2-8F4A89734EB5}" srcOrd="0" destOrd="0" presId="urn:microsoft.com/office/officeart/2005/8/layout/hierarchy3"/>
    <dgm:cxn modelId="{F6CF4D16-CCE6-4B18-B984-14DA7470E131}" srcId="{F587E4B6-AB60-4F5B-AA76-837513691F39}" destId="{24BCD913-6303-4474-9C5F-F202CED067A8}" srcOrd="0" destOrd="0" parTransId="{68BD1BBF-43FD-44AC-A78C-15617845C9B4}" sibTransId="{D0796106-DB9C-47A2-9D2A-52668F1838ED}"/>
    <dgm:cxn modelId="{60A5C944-F05D-4C0F-AB0E-FA2EBA9044E2}" type="presOf" srcId="{8B7E28E5-6B83-41C7-9AAA-BE2882358D9D}" destId="{3676C311-3378-479D-A904-94DE21C17C48}" srcOrd="0" destOrd="0" presId="urn:microsoft.com/office/officeart/2005/8/layout/hierarchy3"/>
    <dgm:cxn modelId="{1C5C9611-FA5B-440B-BE49-ED25EC519EFC}" srcId="{DD346F41-4FC7-4C4B-BC2A-C011CDDDD30D}" destId="{FA97CE8D-87F5-4EF3-BC4B-404C4540A9BA}" srcOrd="1" destOrd="0" parTransId="{EBE569FD-1DC9-4CCB-9E18-6560E28932A9}" sibTransId="{01E4B6A1-E242-412D-8FC1-D3B53C64FC5D}"/>
    <dgm:cxn modelId="{C0A12C58-1765-4D68-9134-F0E09564EB0C}" type="presOf" srcId="{DD346F41-4FC7-4C4B-BC2A-C011CDDDD30D}" destId="{190E2136-89F4-4F52-81A8-C05D3934E8ED}" srcOrd="0" destOrd="0" presId="urn:microsoft.com/office/officeart/2005/8/layout/hierarchy3"/>
    <dgm:cxn modelId="{CBC1CB90-DA58-4694-B8E2-0FCDEA1DDFA5}" srcId="{F587E4B6-AB60-4F5B-AA76-837513691F39}" destId="{482AA96C-635F-4F31-8871-90A8A5315F1E}" srcOrd="3" destOrd="0" parTransId="{B831047F-0536-4DAE-A66E-C1CAA1238847}" sibTransId="{4738FAA9-845D-4E3C-B00B-A637A466A350}"/>
    <dgm:cxn modelId="{CF7B031C-796C-424D-9B69-19F2F56E24D5}" type="presOf" srcId="{24BCD913-6303-4474-9C5F-F202CED067A8}" destId="{4434AC70-481F-48B5-AE86-4AC05D7D2AAF}" srcOrd="1" destOrd="0" presId="urn:microsoft.com/office/officeart/2005/8/layout/hierarchy3"/>
    <dgm:cxn modelId="{10A84C8B-EBA3-46D2-898E-84613F6D7FC6}" type="presOf" srcId="{55CE97D1-53D8-4C91-A77B-5451ED744DCE}" destId="{6232D69D-A58C-4036-9E9C-F0E159482071}" srcOrd="0" destOrd="0" presId="urn:microsoft.com/office/officeart/2005/8/layout/hierarchy3"/>
    <dgm:cxn modelId="{0FAF7BC8-97D5-4F6E-BE33-5C8A1666C414}" type="presOf" srcId="{1FA4B916-93A3-4479-BA20-927D7CAD7CF4}" destId="{70B24E50-B1AB-43AC-BCF5-5C766841E6D1}" srcOrd="0" destOrd="0" presId="urn:microsoft.com/office/officeart/2005/8/layout/hierarchy3"/>
    <dgm:cxn modelId="{B88DF7EF-4148-418F-AB6A-833ECA25681F}" srcId="{DD346F41-4FC7-4C4B-BC2A-C011CDDDD30D}" destId="{4F3F23BB-BB1C-42F7-8BF6-FA50C86B1109}" srcOrd="0" destOrd="0" parTransId="{8A399F20-25A7-4E4D-8338-BD3122B3101D}" sibTransId="{8EB2985D-B51D-48E3-A264-9188B37CDA5C}"/>
    <dgm:cxn modelId="{DFB3EE1F-A32A-4215-8EB1-58841EFD2C5A}" type="presOf" srcId="{35710CA6-6F5A-415A-A968-962F1133FAB0}" destId="{74116DC4-F6A9-4986-8944-BF2986D91C67}" srcOrd="1" destOrd="0" presId="urn:microsoft.com/office/officeart/2005/8/layout/hierarchy3"/>
    <dgm:cxn modelId="{AF1FAE08-46D4-424B-B569-AF5506FCE56C}" type="presOf" srcId="{FA97CE8D-87F5-4EF3-BC4B-404C4540A9BA}" destId="{DC1CA36A-50AC-4B3E-A4A8-D4D957D1865B}" srcOrd="0" destOrd="0" presId="urn:microsoft.com/office/officeart/2005/8/layout/hierarchy3"/>
    <dgm:cxn modelId="{8B30A5E6-5857-4CAF-8505-1C47A8444F56}" type="presOf" srcId="{2074A776-BD47-4E20-8F3B-DBDE7E2B2038}" destId="{FFBB2184-C8CB-4BA9-9717-35DA2E5B468D}" srcOrd="0" destOrd="0" presId="urn:microsoft.com/office/officeart/2005/8/layout/hierarchy3"/>
    <dgm:cxn modelId="{DC6D61D0-4780-40CC-918F-9A5BD8CA4365}" srcId="{35710CA6-6F5A-415A-A968-962F1133FAB0}" destId="{AC4124E2-55E0-4A1C-8697-E63A6D984479}" srcOrd="0" destOrd="0" parTransId="{55CE97D1-53D8-4C91-A77B-5451ED744DCE}" sibTransId="{81A26DA0-41B5-4E38-AE63-9894464AC4E7}"/>
    <dgm:cxn modelId="{AE63CB0E-933F-4A6D-A8BF-31022F171212}" srcId="{F587E4B6-AB60-4F5B-AA76-837513691F39}" destId="{DD346F41-4FC7-4C4B-BC2A-C011CDDDD30D}" srcOrd="1" destOrd="0" parTransId="{FEAD37F5-3FAD-4B1E-A086-9043EBA584AE}" sibTransId="{16F206C8-632A-460F-802F-24D0EBBDA916}"/>
    <dgm:cxn modelId="{CFAFB4B7-CD50-4C30-A3DE-9B188CA277CD}" srcId="{482AA96C-635F-4F31-8871-90A8A5315F1E}" destId="{8B7E28E5-6B83-41C7-9AAA-BE2882358D9D}" srcOrd="2" destOrd="0" parTransId="{1FA4B916-93A3-4479-BA20-927D7CAD7CF4}" sibTransId="{4B51719B-944B-4A1E-963A-BF9BF54117F6}"/>
    <dgm:cxn modelId="{01D221F3-4716-4B9D-9DF2-C49FCA4C2B51}" type="presOf" srcId="{4F3F23BB-BB1C-42F7-8BF6-FA50C86B1109}" destId="{229CDCE2-1C89-4AA6-A679-7F9CB5A147A8}" srcOrd="0" destOrd="0" presId="urn:microsoft.com/office/officeart/2005/8/layout/hierarchy3"/>
    <dgm:cxn modelId="{1F1A422C-C75B-434C-ADCC-0B868561BB50}" srcId="{24BCD913-6303-4474-9C5F-F202CED067A8}" destId="{10A4428B-9075-4104-BD3C-FF472267C596}" srcOrd="0" destOrd="0" parTransId="{2074A776-BD47-4E20-8F3B-DBDE7E2B2038}" sibTransId="{45C0283B-78F6-4094-826B-1F8FF89FAF10}"/>
    <dgm:cxn modelId="{9880470E-DCA1-457D-86DF-737A2866C7CC}" type="presOf" srcId="{482AA96C-635F-4F31-8871-90A8A5315F1E}" destId="{621747AA-EA36-43FB-B538-9E2098C8C770}" srcOrd="1" destOrd="0" presId="urn:microsoft.com/office/officeart/2005/8/layout/hierarchy3"/>
    <dgm:cxn modelId="{B8CC5328-1547-4D27-BF1E-FC318EE59AF1}" type="presOf" srcId="{958DBDB1-33FB-4953-8EDC-26D53FBE301C}" destId="{311D269C-2440-44D2-A381-C8365B72CC0E}" srcOrd="0" destOrd="0" presId="urn:microsoft.com/office/officeart/2005/8/layout/hierarchy3"/>
    <dgm:cxn modelId="{04C30455-1B50-4003-80A6-8F7F522A0ED1}" type="presOf" srcId="{79252955-0B95-40BE-BA3B-5880B54F68B9}" destId="{C4B7CE56-EE17-47E6-8A83-5F895FDC2519}" srcOrd="0" destOrd="0" presId="urn:microsoft.com/office/officeart/2005/8/layout/hierarchy3"/>
    <dgm:cxn modelId="{1F5418C3-A528-4686-8649-B7A0EEC4FB04}" srcId="{24BCD913-6303-4474-9C5F-F202CED067A8}" destId="{92BA9D76-6A79-46AA-A1CB-93E02BCB208B}" srcOrd="1" destOrd="0" parTransId="{2492C6F6-EFD6-4261-95F6-C3BD24A171D2}" sibTransId="{70B25931-DB92-4A2D-B1BA-CFBB8345AE1B}"/>
    <dgm:cxn modelId="{A39644EB-74CC-4D8E-AA14-79FD4BC80FAA}" type="presOf" srcId="{F24B4785-5A8A-4871-94EA-38C3050ED144}" destId="{83F19902-D04C-40DB-8C02-BCD806CB2077}" srcOrd="0" destOrd="0" presId="urn:microsoft.com/office/officeart/2005/8/layout/hierarchy3"/>
    <dgm:cxn modelId="{59C50CC1-A35E-4FFE-89DD-C8866C973AEB}" type="presOf" srcId="{35710CA6-6F5A-415A-A968-962F1133FAB0}" destId="{89953269-60BA-490F-9713-EBF6A2285376}" srcOrd="0" destOrd="0" presId="urn:microsoft.com/office/officeart/2005/8/layout/hierarchy3"/>
    <dgm:cxn modelId="{20A468EC-091B-4B8F-952E-A014A8E92393}" type="presOf" srcId="{FD0464DA-C995-4A27-8EF4-4000DF9C9CE9}" destId="{6246E67D-F8CA-44E4-B534-560C764C7D41}" srcOrd="0" destOrd="0" presId="urn:microsoft.com/office/officeart/2005/8/layout/hierarchy3"/>
    <dgm:cxn modelId="{8A2D3ED0-98E8-4A46-8F40-C352EAE94B20}" type="presOf" srcId="{AC4124E2-55E0-4A1C-8697-E63A6D984479}" destId="{673D6204-FEE7-41A9-BC98-1C2FB37772BB}" srcOrd="0" destOrd="0" presId="urn:microsoft.com/office/officeart/2005/8/layout/hierarchy3"/>
    <dgm:cxn modelId="{79EED84A-ACEC-4261-A104-2A80161EACD0}" srcId="{482AA96C-635F-4F31-8871-90A8A5315F1E}" destId="{F24B4785-5A8A-4871-94EA-38C3050ED144}" srcOrd="0" destOrd="0" parTransId="{FD0464DA-C995-4A27-8EF4-4000DF9C9CE9}" sibTransId="{4DDDAABC-3071-4141-BCF4-46172A27D58C}"/>
    <dgm:cxn modelId="{2299EA54-9E0F-4BDD-9A96-C7778CAAE6E2}" type="presOf" srcId="{EBE569FD-1DC9-4CCB-9E18-6560E28932A9}" destId="{76BC4670-8B21-499A-A9F4-0313328CA199}" srcOrd="0" destOrd="0" presId="urn:microsoft.com/office/officeart/2005/8/layout/hierarchy3"/>
    <dgm:cxn modelId="{7D04BCC7-10C8-436F-B74B-808083248902}" type="presParOf" srcId="{3BD9E927-1773-4E75-8784-C871169B9CE6}" destId="{31F67A31-3F17-4753-8E5B-70244185C6A5}" srcOrd="0" destOrd="0" presId="urn:microsoft.com/office/officeart/2005/8/layout/hierarchy3"/>
    <dgm:cxn modelId="{E615F0E6-A0EB-43DC-8674-30C97878908B}" type="presParOf" srcId="{31F67A31-3F17-4753-8E5B-70244185C6A5}" destId="{3651D4ED-5994-4F86-9B23-B7B6CDA966DF}" srcOrd="0" destOrd="0" presId="urn:microsoft.com/office/officeart/2005/8/layout/hierarchy3"/>
    <dgm:cxn modelId="{53DC5BF2-E3A0-409C-8330-E451DEA7F1AD}" type="presParOf" srcId="{3651D4ED-5994-4F86-9B23-B7B6CDA966DF}" destId="{8068009A-AF43-4F94-9664-F5F06FD92B9C}" srcOrd="0" destOrd="0" presId="urn:microsoft.com/office/officeart/2005/8/layout/hierarchy3"/>
    <dgm:cxn modelId="{2E426A8E-F4B8-4523-A214-A3D1CFA620CA}" type="presParOf" srcId="{3651D4ED-5994-4F86-9B23-B7B6CDA966DF}" destId="{4434AC70-481F-48B5-AE86-4AC05D7D2AAF}" srcOrd="1" destOrd="0" presId="urn:microsoft.com/office/officeart/2005/8/layout/hierarchy3"/>
    <dgm:cxn modelId="{E4F272B4-1166-4CE0-8527-E03596DC884F}" type="presParOf" srcId="{31F67A31-3F17-4753-8E5B-70244185C6A5}" destId="{AD583487-6E82-4F74-9647-80104AEF3EEA}" srcOrd="1" destOrd="0" presId="urn:microsoft.com/office/officeart/2005/8/layout/hierarchy3"/>
    <dgm:cxn modelId="{5EC38426-731A-4BBF-BC72-830C9C59BDBE}" type="presParOf" srcId="{AD583487-6E82-4F74-9647-80104AEF3EEA}" destId="{FFBB2184-C8CB-4BA9-9717-35DA2E5B468D}" srcOrd="0" destOrd="0" presId="urn:microsoft.com/office/officeart/2005/8/layout/hierarchy3"/>
    <dgm:cxn modelId="{AB841128-AA3E-4585-AD58-FFA917A98BD5}" type="presParOf" srcId="{AD583487-6E82-4F74-9647-80104AEF3EEA}" destId="{C2F559FC-9518-4A90-BC78-CA6D53A51D72}" srcOrd="1" destOrd="0" presId="urn:microsoft.com/office/officeart/2005/8/layout/hierarchy3"/>
    <dgm:cxn modelId="{9C2B54D4-E638-4F54-80AB-FE332E92ADF9}" type="presParOf" srcId="{AD583487-6E82-4F74-9647-80104AEF3EEA}" destId="{B8CC66ED-2652-4267-A5C2-8F4A89734EB5}" srcOrd="2" destOrd="0" presId="urn:microsoft.com/office/officeart/2005/8/layout/hierarchy3"/>
    <dgm:cxn modelId="{FBD565C0-92BA-432F-9F17-8F0A7652A87C}" type="presParOf" srcId="{AD583487-6E82-4F74-9647-80104AEF3EEA}" destId="{F016AC74-A074-4825-B0A1-66FA435064B3}" srcOrd="3" destOrd="0" presId="urn:microsoft.com/office/officeart/2005/8/layout/hierarchy3"/>
    <dgm:cxn modelId="{C355A874-0723-4DDB-8A85-E39717B610F6}" type="presParOf" srcId="{3BD9E927-1773-4E75-8784-C871169B9CE6}" destId="{2F5DFDDA-465B-4211-9DCD-153521C0E051}" srcOrd="1" destOrd="0" presId="urn:microsoft.com/office/officeart/2005/8/layout/hierarchy3"/>
    <dgm:cxn modelId="{7D03AB67-53E5-44BE-90D7-E4FC26500D69}" type="presParOf" srcId="{2F5DFDDA-465B-4211-9DCD-153521C0E051}" destId="{83236E36-A157-4C7E-899A-B31BCD66A349}" srcOrd="0" destOrd="0" presId="urn:microsoft.com/office/officeart/2005/8/layout/hierarchy3"/>
    <dgm:cxn modelId="{B4E976AA-B954-4E9F-862B-E2AED6ECF8A9}" type="presParOf" srcId="{83236E36-A157-4C7E-899A-B31BCD66A349}" destId="{190E2136-89F4-4F52-81A8-C05D3934E8ED}" srcOrd="0" destOrd="0" presId="urn:microsoft.com/office/officeart/2005/8/layout/hierarchy3"/>
    <dgm:cxn modelId="{44BC50D5-2C81-4F8B-ACAD-6B9322558951}" type="presParOf" srcId="{83236E36-A157-4C7E-899A-B31BCD66A349}" destId="{87F64CA7-E490-48BE-9064-DABBF58BA765}" srcOrd="1" destOrd="0" presId="urn:microsoft.com/office/officeart/2005/8/layout/hierarchy3"/>
    <dgm:cxn modelId="{38A96BD6-4B78-4078-8EB0-98088352374C}" type="presParOf" srcId="{2F5DFDDA-465B-4211-9DCD-153521C0E051}" destId="{BF44D1EA-4D6A-4CB5-A203-E85B55F23C6C}" srcOrd="1" destOrd="0" presId="urn:microsoft.com/office/officeart/2005/8/layout/hierarchy3"/>
    <dgm:cxn modelId="{3054BF7B-E398-4B26-A8D0-D1AD50563849}" type="presParOf" srcId="{BF44D1EA-4D6A-4CB5-A203-E85B55F23C6C}" destId="{43DB4A06-413C-448B-A574-9C8DF5CCCACF}" srcOrd="0" destOrd="0" presId="urn:microsoft.com/office/officeart/2005/8/layout/hierarchy3"/>
    <dgm:cxn modelId="{6AF84190-E746-4E5C-B839-D7F12E9C52D1}" type="presParOf" srcId="{BF44D1EA-4D6A-4CB5-A203-E85B55F23C6C}" destId="{229CDCE2-1C89-4AA6-A679-7F9CB5A147A8}" srcOrd="1" destOrd="0" presId="urn:microsoft.com/office/officeart/2005/8/layout/hierarchy3"/>
    <dgm:cxn modelId="{D49338B7-0B24-4917-8ACA-FA796F437D56}" type="presParOf" srcId="{BF44D1EA-4D6A-4CB5-A203-E85B55F23C6C}" destId="{76BC4670-8B21-499A-A9F4-0313328CA199}" srcOrd="2" destOrd="0" presId="urn:microsoft.com/office/officeart/2005/8/layout/hierarchy3"/>
    <dgm:cxn modelId="{A7C13C4E-FB2D-447C-B9F5-39E7681EA5E7}" type="presParOf" srcId="{BF44D1EA-4D6A-4CB5-A203-E85B55F23C6C}" destId="{DC1CA36A-50AC-4B3E-A4A8-D4D957D1865B}" srcOrd="3" destOrd="0" presId="urn:microsoft.com/office/officeart/2005/8/layout/hierarchy3"/>
    <dgm:cxn modelId="{CDE85908-CD30-4195-9961-E2DF05FDA5D3}" type="presParOf" srcId="{3BD9E927-1773-4E75-8784-C871169B9CE6}" destId="{06C4A99F-37E1-447D-92A6-1471886216BF}" srcOrd="2" destOrd="0" presId="urn:microsoft.com/office/officeart/2005/8/layout/hierarchy3"/>
    <dgm:cxn modelId="{36C36FF8-561C-49CD-BB60-7A5223F29EF9}" type="presParOf" srcId="{06C4A99F-37E1-447D-92A6-1471886216BF}" destId="{2C2DFD01-DC14-4544-A933-0051E38A43D4}" srcOrd="0" destOrd="0" presId="urn:microsoft.com/office/officeart/2005/8/layout/hierarchy3"/>
    <dgm:cxn modelId="{39A988C3-DD11-4008-89AA-E321A9C0B14B}" type="presParOf" srcId="{2C2DFD01-DC14-4544-A933-0051E38A43D4}" destId="{89953269-60BA-490F-9713-EBF6A2285376}" srcOrd="0" destOrd="0" presId="urn:microsoft.com/office/officeart/2005/8/layout/hierarchy3"/>
    <dgm:cxn modelId="{45A96914-2DE0-49B1-93B1-E39843B19781}" type="presParOf" srcId="{2C2DFD01-DC14-4544-A933-0051E38A43D4}" destId="{74116DC4-F6A9-4986-8944-BF2986D91C67}" srcOrd="1" destOrd="0" presId="urn:microsoft.com/office/officeart/2005/8/layout/hierarchy3"/>
    <dgm:cxn modelId="{920C5F65-254D-43CC-A8B4-CA8D0EE95222}" type="presParOf" srcId="{06C4A99F-37E1-447D-92A6-1471886216BF}" destId="{F2E1049B-A752-4557-9F6F-D60FEB7A7918}" srcOrd="1" destOrd="0" presId="urn:microsoft.com/office/officeart/2005/8/layout/hierarchy3"/>
    <dgm:cxn modelId="{95935CD2-65C2-4384-9C78-73A8225CD042}" type="presParOf" srcId="{F2E1049B-A752-4557-9F6F-D60FEB7A7918}" destId="{6232D69D-A58C-4036-9E9C-F0E159482071}" srcOrd="0" destOrd="0" presId="urn:microsoft.com/office/officeart/2005/8/layout/hierarchy3"/>
    <dgm:cxn modelId="{5FCD8ED7-734C-4F4F-B741-984EA31CD437}" type="presParOf" srcId="{F2E1049B-A752-4557-9F6F-D60FEB7A7918}" destId="{673D6204-FEE7-41A9-BC98-1C2FB37772BB}" srcOrd="1" destOrd="0" presId="urn:microsoft.com/office/officeart/2005/8/layout/hierarchy3"/>
    <dgm:cxn modelId="{254C05BA-B2EF-4CAF-8625-4B31AA60BC3B}" type="presParOf" srcId="{3BD9E927-1773-4E75-8784-C871169B9CE6}" destId="{C0CB2B13-C186-441B-9F4A-8D3E81AA2D36}" srcOrd="3" destOrd="0" presId="urn:microsoft.com/office/officeart/2005/8/layout/hierarchy3"/>
    <dgm:cxn modelId="{5A2622B3-CD4C-403E-88E9-725660D4D7CD}" type="presParOf" srcId="{C0CB2B13-C186-441B-9F4A-8D3E81AA2D36}" destId="{E4FA688E-B1A8-4044-8E45-9776A2E73BEA}" srcOrd="0" destOrd="0" presId="urn:microsoft.com/office/officeart/2005/8/layout/hierarchy3"/>
    <dgm:cxn modelId="{77D733E7-76D0-454B-ADC8-31B53D222B65}" type="presParOf" srcId="{E4FA688E-B1A8-4044-8E45-9776A2E73BEA}" destId="{073FFCCC-8264-4252-BB32-28469E2B2131}" srcOrd="0" destOrd="0" presId="urn:microsoft.com/office/officeart/2005/8/layout/hierarchy3"/>
    <dgm:cxn modelId="{1BAEEF9B-5AC6-4B87-950B-75506A62B3FB}" type="presParOf" srcId="{E4FA688E-B1A8-4044-8E45-9776A2E73BEA}" destId="{621747AA-EA36-43FB-B538-9E2098C8C770}" srcOrd="1" destOrd="0" presId="urn:microsoft.com/office/officeart/2005/8/layout/hierarchy3"/>
    <dgm:cxn modelId="{A2BA9807-83D5-426E-8001-C2F3562731DB}" type="presParOf" srcId="{C0CB2B13-C186-441B-9F4A-8D3E81AA2D36}" destId="{746683B7-1966-4E24-B509-3719D9BD3BD1}" srcOrd="1" destOrd="0" presId="urn:microsoft.com/office/officeart/2005/8/layout/hierarchy3"/>
    <dgm:cxn modelId="{01881022-CD4D-4905-A882-834730EF34C5}" type="presParOf" srcId="{746683B7-1966-4E24-B509-3719D9BD3BD1}" destId="{6246E67D-F8CA-44E4-B534-560C764C7D41}" srcOrd="0" destOrd="0" presId="urn:microsoft.com/office/officeart/2005/8/layout/hierarchy3"/>
    <dgm:cxn modelId="{7246CB5F-0086-48A5-98A8-529C59FB2E7D}" type="presParOf" srcId="{746683B7-1966-4E24-B509-3719D9BD3BD1}" destId="{83F19902-D04C-40DB-8C02-BCD806CB2077}" srcOrd="1" destOrd="0" presId="urn:microsoft.com/office/officeart/2005/8/layout/hierarchy3"/>
    <dgm:cxn modelId="{26697B4B-1C7C-41EC-95F9-E2B3EC7FF23C}" type="presParOf" srcId="{746683B7-1966-4E24-B509-3719D9BD3BD1}" destId="{311D269C-2440-44D2-A381-C8365B72CC0E}" srcOrd="2" destOrd="0" presId="urn:microsoft.com/office/officeart/2005/8/layout/hierarchy3"/>
    <dgm:cxn modelId="{0D23E456-EBE0-448B-B158-F398626A77F0}" type="presParOf" srcId="{746683B7-1966-4E24-B509-3719D9BD3BD1}" destId="{C4B7CE56-EE17-47E6-8A83-5F895FDC2519}" srcOrd="3" destOrd="0" presId="urn:microsoft.com/office/officeart/2005/8/layout/hierarchy3"/>
    <dgm:cxn modelId="{82D7766E-07C1-483F-B5CE-C061F39D185E}" type="presParOf" srcId="{746683B7-1966-4E24-B509-3719D9BD3BD1}" destId="{70B24E50-B1AB-43AC-BCF5-5C766841E6D1}" srcOrd="4" destOrd="0" presId="urn:microsoft.com/office/officeart/2005/8/layout/hierarchy3"/>
    <dgm:cxn modelId="{99C4A3FE-ECC5-46C1-B522-43E48AC12D28}" type="presParOf" srcId="{746683B7-1966-4E24-B509-3719D9BD3BD1}" destId="{3676C311-3378-479D-A904-94DE21C17C48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187DFC2-0DBF-4D3B-981D-66BB8703EDC7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E1D77B05-6D3E-476B-AD4B-9368ED196DEB}">
      <dgm:prSet phldrT="[Text]"/>
      <dgm:spPr/>
      <dgm:t>
        <a:bodyPr/>
        <a:lstStyle/>
        <a:p>
          <a:r>
            <a:rPr lang="th-TH" b="1" dirty="0" smtClean="0"/>
            <a:t>ด้านผู้รับการฝึก</a:t>
          </a:r>
          <a:endParaRPr lang="th-TH" b="1" dirty="0"/>
        </a:p>
      </dgm:t>
    </dgm:pt>
    <dgm:pt modelId="{8402E71A-1067-4D23-AA8C-C70BA64BD027}" type="parTrans" cxnId="{4467800C-94C3-4D1E-918C-56684CC7384B}">
      <dgm:prSet/>
      <dgm:spPr/>
      <dgm:t>
        <a:bodyPr/>
        <a:lstStyle/>
        <a:p>
          <a:endParaRPr lang="th-TH" b="1"/>
        </a:p>
      </dgm:t>
    </dgm:pt>
    <dgm:pt modelId="{6008F6E2-A078-4AEA-B96A-531217C1082B}" type="sibTrans" cxnId="{4467800C-94C3-4D1E-918C-56684CC7384B}">
      <dgm:prSet/>
      <dgm:spPr/>
      <dgm:t>
        <a:bodyPr/>
        <a:lstStyle/>
        <a:p>
          <a:endParaRPr lang="th-TH" b="1"/>
        </a:p>
      </dgm:t>
    </dgm:pt>
    <dgm:pt modelId="{F0A0DC88-59D9-4418-99EF-A4E196ED9545}">
      <dgm:prSet phldrT="[Text]"/>
      <dgm:spPr/>
      <dgm:t>
        <a:bodyPr/>
        <a:lstStyle/>
        <a:p>
          <a:r>
            <a:rPr lang="th-TH" b="1" dirty="0" smtClean="0"/>
            <a:t>เข้าฝึกไม่ครบ    ตามจำนวน</a:t>
          </a:r>
          <a:endParaRPr lang="th-TH" b="1" dirty="0"/>
        </a:p>
      </dgm:t>
    </dgm:pt>
    <dgm:pt modelId="{3E13D856-0607-4AB8-BBA4-D5EFAC14A772}" type="parTrans" cxnId="{7482A342-A683-4811-B6DB-392EF178E459}">
      <dgm:prSet/>
      <dgm:spPr/>
      <dgm:t>
        <a:bodyPr/>
        <a:lstStyle/>
        <a:p>
          <a:endParaRPr lang="th-TH" b="1"/>
        </a:p>
      </dgm:t>
    </dgm:pt>
    <dgm:pt modelId="{BF8D46FC-A31E-4EE7-87CE-CFFFD0B2DA5A}" type="sibTrans" cxnId="{7482A342-A683-4811-B6DB-392EF178E459}">
      <dgm:prSet/>
      <dgm:spPr/>
      <dgm:t>
        <a:bodyPr/>
        <a:lstStyle/>
        <a:p>
          <a:endParaRPr lang="th-TH" b="1"/>
        </a:p>
      </dgm:t>
    </dgm:pt>
    <dgm:pt modelId="{DA81B9A0-E63B-4440-98B2-427503612A34}">
      <dgm:prSet phldrT="[Text]"/>
      <dgm:spPr/>
      <dgm:t>
        <a:bodyPr/>
        <a:lstStyle/>
        <a:p>
          <a:r>
            <a:rPr lang="th-TH" b="1" dirty="0" smtClean="0"/>
            <a:t>ด้านการประชาสัมพันธ์</a:t>
          </a:r>
          <a:endParaRPr lang="th-TH" b="1" dirty="0"/>
        </a:p>
      </dgm:t>
    </dgm:pt>
    <dgm:pt modelId="{8CC2A9F5-16C3-4283-8994-66CD3C16393A}" type="parTrans" cxnId="{F0F62094-77B8-4456-B298-121671502F32}">
      <dgm:prSet/>
      <dgm:spPr/>
      <dgm:t>
        <a:bodyPr/>
        <a:lstStyle/>
        <a:p>
          <a:endParaRPr lang="th-TH" b="1"/>
        </a:p>
      </dgm:t>
    </dgm:pt>
    <dgm:pt modelId="{B0AF9FFE-22A5-4567-86E6-BC9BC00C23AC}" type="sibTrans" cxnId="{F0F62094-77B8-4456-B298-121671502F32}">
      <dgm:prSet/>
      <dgm:spPr/>
      <dgm:t>
        <a:bodyPr/>
        <a:lstStyle/>
        <a:p>
          <a:endParaRPr lang="th-TH" b="1"/>
        </a:p>
      </dgm:t>
    </dgm:pt>
    <dgm:pt modelId="{ACC2BD34-1938-48A2-8B1D-8193235367CA}">
      <dgm:prSet phldrT="[Text]"/>
      <dgm:spPr/>
      <dgm:t>
        <a:bodyPr/>
        <a:lstStyle/>
        <a:p>
          <a:r>
            <a:rPr lang="th-TH" b="1" dirty="0" smtClean="0"/>
            <a:t>ไม่ครอบคลุมกลุ่มเป้าหมาย   และพื้นที่</a:t>
          </a:r>
          <a:endParaRPr lang="th-TH" b="1" dirty="0"/>
        </a:p>
      </dgm:t>
    </dgm:pt>
    <dgm:pt modelId="{4422F9D4-5568-4F91-950B-221DDAEAB210}" type="parTrans" cxnId="{222E8848-65AD-4E2E-8C1F-3EE49D818028}">
      <dgm:prSet/>
      <dgm:spPr/>
      <dgm:t>
        <a:bodyPr/>
        <a:lstStyle/>
        <a:p>
          <a:endParaRPr lang="th-TH" b="1"/>
        </a:p>
      </dgm:t>
    </dgm:pt>
    <dgm:pt modelId="{FBA73119-C993-4654-A082-8DBCF10E4628}" type="sibTrans" cxnId="{222E8848-65AD-4E2E-8C1F-3EE49D818028}">
      <dgm:prSet/>
      <dgm:spPr/>
      <dgm:t>
        <a:bodyPr/>
        <a:lstStyle/>
        <a:p>
          <a:endParaRPr lang="th-TH" b="1"/>
        </a:p>
      </dgm:t>
    </dgm:pt>
    <dgm:pt modelId="{E3F1E072-68D1-4736-9B3F-BEC3C2239EAB}">
      <dgm:prSet phldrT="[Text]"/>
      <dgm:spPr/>
      <dgm:t>
        <a:bodyPr/>
        <a:lstStyle/>
        <a:p>
          <a:r>
            <a:rPr lang="th-TH" b="1" dirty="0" smtClean="0"/>
            <a:t>ด้านเจ้าหน้าที่</a:t>
          </a:r>
          <a:endParaRPr lang="th-TH" b="1" dirty="0"/>
        </a:p>
      </dgm:t>
    </dgm:pt>
    <dgm:pt modelId="{2B5ECAD5-1835-45CC-BE32-36EE7D75F37C}" type="parTrans" cxnId="{2C67F27D-A433-491A-97D9-3B398DEB8046}">
      <dgm:prSet/>
      <dgm:spPr/>
      <dgm:t>
        <a:bodyPr/>
        <a:lstStyle/>
        <a:p>
          <a:endParaRPr lang="th-TH" b="1"/>
        </a:p>
      </dgm:t>
    </dgm:pt>
    <dgm:pt modelId="{21931930-3106-40AE-9510-7213CBA0ECE3}" type="sibTrans" cxnId="{2C67F27D-A433-491A-97D9-3B398DEB8046}">
      <dgm:prSet/>
      <dgm:spPr/>
      <dgm:t>
        <a:bodyPr/>
        <a:lstStyle/>
        <a:p>
          <a:endParaRPr lang="th-TH" b="1"/>
        </a:p>
      </dgm:t>
    </dgm:pt>
    <dgm:pt modelId="{A892E84A-1E18-478F-86B5-8D345B183639}">
      <dgm:prSet phldrT="[Text]"/>
      <dgm:spPr/>
      <dgm:t>
        <a:bodyPr/>
        <a:lstStyle/>
        <a:p>
          <a:r>
            <a:rPr lang="th-TH" b="1" dirty="0" smtClean="0"/>
            <a:t>ไม่มีการสำรวจ   เพื่อจัดทำแผน   การฝึกอบรม</a:t>
          </a:r>
          <a:endParaRPr lang="th-TH" b="1" dirty="0"/>
        </a:p>
      </dgm:t>
    </dgm:pt>
    <dgm:pt modelId="{F4B4AB5B-37BC-42E6-AA1F-7D7E8322C64E}" type="parTrans" cxnId="{F913A4BD-F1E2-4685-B6AF-725E156BF25F}">
      <dgm:prSet/>
      <dgm:spPr/>
      <dgm:t>
        <a:bodyPr/>
        <a:lstStyle/>
        <a:p>
          <a:endParaRPr lang="th-TH" b="1"/>
        </a:p>
      </dgm:t>
    </dgm:pt>
    <dgm:pt modelId="{FD7971AB-6551-4F0B-ADE1-A5AC525D68A2}" type="sibTrans" cxnId="{F913A4BD-F1E2-4685-B6AF-725E156BF25F}">
      <dgm:prSet/>
      <dgm:spPr/>
      <dgm:t>
        <a:bodyPr/>
        <a:lstStyle/>
        <a:p>
          <a:endParaRPr lang="th-TH" b="1"/>
        </a:p>
      </dgm:t>
    </dgm:pt>
    <dgm:pt modelId="{B7C2DA04-A34D-4853-8D6B-3571D89B284D}">
      <dgm:prSet phldrT="[Text]"/>
      <dgm:spPr/>
      <dgm:t>
        <a:bodyPr/>
        <a:lstStyle/>
        <a:p>
          <a:r>
            <a:rPr lang="th-TH" b="1" dirty="0" smtClean="0"/>
            <a:t>ด้านวิทยากร</a:t>
          </a:r>
          <a:endParaRPr lang="th-TH" b="1" dirty="0"/>
        </a:p>
      </dgm:t>
    </dgm:pt>
    <dgm:pt modelId="{3F2F9115-E4B2-4719-B2C0-AA2C72302BEA}" type="parTrans" cxnId="{9EE413CB-55E6-4D9F-85F4-F649076A49B7}">
      <dgm:prSet/>
      <dgm:spPr/>
      <dgm:t>
        <a:bodyPr/>
        <a:lstStyle/>
        <a:p>
          <a:endParaRPr lang="th-TH" b="1"/>
        </a:p>
      </dgm:t>
    </dgm:pt>
    <dgm:pt modelId="{D43994D5-50E9-4902-B409-DE358B64F022}" type="sibTrans" cxnId="{9EE413CB-55E6-4D9F-85F4-F649076A49B7}">
      <dgm:prSet/>
      <dgm:spPr/>
      <dgm:t>
        <a:bodyPr/>
        <a:lstStyle/>
        <a:p>
          <a:endParaRPr lang="th-TH" b="1"/>
        </a:p>
      </dgm:t>
    </dgm:pt>
    <dgm:pt modelId="{849A7F4C-3637-4050-B0A0-D496E8C507FD}">
      <dgm:prSet phldrT="[Text]"/>
      <dgm:spPr/>
      <dgm:t>
        <a:bodyPr/>
        <a:lstStyle/>
        <a:p>
          <a:r>
            <a:rPr lang="th-TH" b="1" dirty="0" smtClean="0"/>
            <a:t>ไม่ผ่านการอบรมเทคนิคการสอนงาน</a:t>
          </a:r>
          <a:endParaRPr lang="th-TH" b="1" dirty="0"/>
        </a:p>
      </dgm:t>
    </dgm:pt>
    <dgm:pt modelId="{F0A936FC-C322-4E60-BE7F-DF63BB658BED}" type="parTrans" cxnId="{00F52AF3-0FB5-469E-A1AD-F22FC97DD961}">
      <dgm:prSet/>
      <dgm:spPr/>
      <dgm:t>
        <a:bodyPr/>
        <a:lstStyle/>
        <a:p>
          <a:endParaRPr lang="th-TH" b="1"/>
        </a:p>
      </dgm:t>
    </dgm:pt>
    <dgm:pt modelId="{D3FD9835-F42C-46A4-B907-EF186A428308}" type="sibTrans" cxnId="{00F52AF3-0FB5-469E-A1AD-F22FC97DD961}">
      <dgm:prSet/>
      <dgm:spPr/>
      <dgm:t>
        <a:bodyPr/>
        <a:lstStyle/>
        <a:p>
          <a:endParaRPr lang="th-TH" b="1"/>
        </a:p>
      </dgm:t>
    </dgm:pt>
    <dgm:pt modelId="{BB806AC8-3614-44F8-AAAC-FDACFFEEE717}">
      <dgm:prSet phldrT="[Text]"/>
      <dgm:spPr/>
      <dgm:t>
        <a:bodyPr/>
        <a:lstStyle/>
        <a:p>
          <a:r>
            <a:rPr lang="th-TH" b="1" dirty="0" smtClean="0"/>
            <a:t>ไม่วางแผนการสอน</a:t>
          </a:r>
          <a:endParaRPr lang="th-TH" b="1" dirty="0"/>
        </a:p>
      </dgm:t>
    </dgm:pt>
    <dgm:pt modelId="{B57538F0-4721-4A28-ADB9-84BE4659199A}" type="parTrans" cxnId="{E060388A-A533-42A6-BF26-81EE9BF6F077}">
      <dgm:prSet/>
      <dgm:spPr/>
      <dgm:t>
        <a:bodyPr/>
        <a:lstStyle/>
        <a:p>
          <a:endParaRPr lang="th-TH" b="1"/>
        </a:p>
      </dgm:t>
    </dgm:pt>
    <dgm:pt modelId="{C24236F0-51EE-444D-90AD-B0C207C1469F}" type="sibTrans" cxnId="{E060388A-A533-42A6-BF26-81EE9BF6F077}">
      <dgm:prSet/>
      <dgm:spPr/>
      <dgm:t>
        <a:bodyPr/>
        <a:lstStyle/>
        <a:p>
          <a:endParaRPr lang="th-TH" b="1"/>
        </a:p>
      </dgm:t>
    </dgm:pt>
    <dgm:pt modelId="{86B2D31C-00E2-4808-B9F7-D141138E63F5}">
      <dgm:prSet phldrT="[Text]"/>
      <dgm:spPr/>
      <dgm:t>
        <a:bodyPr/>
        <a:lstStyle/>
        <a:p>
          <a:r>
            <a:rPr lang="th-TH" b="1" dirty="0" smtClean="0"/>
            <a:t>ไม่เตรียมการสอน</a:t>
          </a:r>
          <a:endParaRPr lang="th-TH" b="1" dirty="0"/>
        </a:p>
      </dgm:t>
    </dgm:pt>
    <dgm:pt modelId="{36FE7B79-4B63-4A5D-809E-A083107A01EC}" type="parTrans" cxnId="{9BA8B5B5-55C8-493A-9BB6-DAFE3C2011BE}">
      <dgm:prSet/>
      <dgm:spPr/>
      <dgm:t>
        <a:bodyPr/>
        <a:lstStyle/>
        <a:p>
          <a:endParaRPr lang="th-TH" b="1"/>
        </a:p>
      </dgm:t>
    </dgm:pt>
    <dgm:pt modelId="{1CBA2EE3-C0C3-4D4D-A4E5-7DA1978621DA}" type="sibTrans" cxnId="{9BA8B5B5-55C8-493A-9BB6-DAFE3C2011BE}">
      <dgm:prSet/>
      <dgm:spPr/>
      <dgm:t>
        <a:bodyPr/>
        <a:lstStyle/>
        <a:p>
          <a:endParaRPr lang="th-TH" b="1"/>
        </a:p>
      </dgm:t>
    </dgm:pt>
    <dgm:pt modelId="{C1136C5F-5A15-48FC-8A83-0701F272FCE2}" type="pres">
      <dgm:prSet presAssocID="{A187DFC2-0DBF-4D3B-981D-66BB8703EDC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074AA01E-1397-419C-8748-CACF07B9F6B6}" type="pres">
      <dgm:prSet presAssocID="{E1D77B05-6D3E-476B-AD4B-9368ED196DEB}" presName="root" presStyleCnt="0"/>
      <dgm:spPr/>
    </dgm:pt>
    <dgm:pt modelId="{C33F9570-D806-4767-A89A-7062D1811473}" type="pres">
      <dgm:prSet presAssocID="{E1D77B05-6D3E-476B-AD4B-9368ED196DEB}" presName="rootComposite" presStyleCnt="0"/>
      <dgm:spPr/>
    </dgm:pt>
    <dgm:pt modelId="{80BD7512-3D4D-48EB-B0FD-6709A33AD729}" type="pres">
      <dgm:prSet presAssocID="{E1D77B05-6D3E-476B-AD4B-9368ED196DEB}" presName="rootText" presStyleLbl="node1" presStyleIdx="0" presStyleCnt="4"/>
      <dgm:spPr/>
      <dgm:t>
        <a:bodyPr/>
        <a:lstStyle/>
        <a:p>
          <a:endParaRPr lang="th-TH"/>
        </a:p>
      </dgm:t>
    </dgm:pt>
    <dgm:pt modelId="{22299303-F6A2-4F35-B770-50B88084CE9D}" type="pres">
      <dgm:prSet presAssocID="{E1D77B05-6D3E-476B-AD4B-9368ED196DEB}" presName="rootConnector" presStyleLbl="node1" presStyleIdx="0" presStyleCnt="4"/>
      <dgm:spPr/>
      <dgm:t>
        <a:bodyPr/>
        <a:lstStyle/>
        <a:p>
          <a:endParaRPr lang="th-TH"/>
        </a:p>
      </dgm:t>
    </dgm:pt>
    <dgm:pt modelId="{AFE51D27-2D76-45CE-B0E9-39458D0888CC}" type="pres">
      <dgm:prSet presAssocID="{E1D77B05-6D3E-476B-AD4B-9368ED196DEB}" presName="childShape" presStyleCnt="0"/>
      <dgm:spPr/>
    </dgm:pt>
    <dgm:pt modelId="{12D9CA0A-907D-41C3-AECC-8DD48A1A6E37}" type="pres">
      <dgm:prSet presAssocID="{3E13D856-0607-4AB8-BBA4-D5EFAC14A772}" presName="Name13" presStyleLbl="parChTrans1D2" presStyleIdx="0" presStyleCnt="6"/>
      <dgm:spPr/>
      <dgm:t>
        <a:bodyPr/>
        <a:lstStyle/>
        <a:p>
          <a:endParaRPr lang="th-TH"/>
        </a:p>
      </dgm:t>
    </dgm:pt>
    <dgm:pt modelId="{7A48B400-BC24-4B6F-957A-4E751F78A180}" type="pres">
      <dgm:prSet presAssocID="{F0A0DC88-59D9-4418-99EF-A4E196ED9545}" presName="childText" presStyleLbl="bgAcc1" presStyleIdx="0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4524431-3C81-44F0-B6E8-4F2C802FC438}" type="pres">
      <dgm:prSet presAssocID="{DA81B9A0-E63B-4440-98B2-427503612A34}" presName="root" presStyleCnt="0"/>
      <dgm:spPr/>
    </dgm:pt>
    <dgm:pt modelId="{1C9EF605-8442-4B54-8772-3DF6A788D958}" type="pres">
      <dgm:prSet presAssocID="{DA81B9A0-E63B-4440-98B2-427503612A34}" presName="rootComposite" presStyleCnt="0"/>
      <dgm:spPr/>
    </dgm:pt>
    <dgm:pt modelId="{3A1EAA80-E1D4-4330-BF4E-0CA6AC278672}" type="pres">
      <dgm:prSet presAssocID="{DA81B9A0-E63B-4440-98B2-427503612A34}" presName="rootText" presStyleLbl="node1" presStyleIdx="1" presStyleCnt="4"/>
      <dgm:spPr/>
      <dgm:t>
        <a:bodyPr/>
        <a:lstStyle/>
        <a:p>
          <a:endParaRPr lang="th-TH"/>
        </a:p>
      </dgm:t>
    </dgm:pt>
    <dgm:pt modelId="{BC332FD1-FB9A-4F26-A45E-1D474BBEEA7C}" type="pres">
      <dgm:prSet presAssocID="{DA81B9A0-E63B-4440-98B2-427503612A34}" presName="rootConnector" presStyleLbl="node1" presStyleIdx="1" presStyleCnt="4"/>
      <dgm:spPr/>
      <dgm:t>
        <a:bodyPr/>
        <a:lstStyle/>
        <a:p>
          <a:endParaRPr lang="th-TH"/>
        </a:p>
      </dgm:t>
    </dgm:pt>
    <dgm:pt modelId="{334CC5EF-A463-4707-A49A-524926DA253C}" type="pres">
      <dgm:prSet presAssocID="{DA81B9A0-E63B-4440-98B2-427503612A34}" presName="childShape" presStyleCnt="0"/>
      <dgm:spPr/>
    </dgm:pt>
    <dgm:pt modelId="{DBB3D665-550F-4109-ABBC-FB48E1E4DAC7}" type="pres">
      <dgm:prSet presAssocID="{4422F9D4-5568-4F91-950B-221DDAEAB210}" presName="Name13" presStyleLbl="parChTrans1D2" presStyleIdx="1" presStyleCnt="6"/>
      <dgm:spPr/>
      <dgm:t>
        <a:bodyPr/>
        <a:lstStyle/>
        <a:p>
          <a:endParaRPr lang="th-TH"/>
        </a:p>
      </dgm:t>
    </dgm:pt>
    <dgm:pt modelId="{E1FE636D-8435-4DD7-AD0C-550F0AAED856}" type="pres">
      <dgm:prSet presAssocID="{ACC2BD34-1938-48A2-8B1D-8193235367CA}" presName="childText" presStyleLbl="bgAcc1" presStyleIdx="1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8D34483-9620-4627-A2A7-1A20442A6C06}" type="pres">
      <dgm:prSet presAssocID="{E3F1E072-68D1-4736-9B3F-BEC3C2239EAB}" presName="root" presStyleCnt="0"/>
      <dgm:spPr/>
    </dgm:pt>
    <dgm:pt modelId="{F95C2D10-1752-42EE-BFC9-2B92A73CDBFE}" type="pres">
      <dgm:prSet presAssocID="{E3F1E072-68D1-4736-9B3F-BEC3C2239EAB}" presName="rootComposite" presStyleCnt="0"/>
      <dgm:spPr/>
    </dgm:pt>
    <dgm:pt modelId="{34D2FD81-4B6E-4567-82CF-838D0D8E2505}" type="pres">
      <dgm:prSet presAssocID="{E3F1E072-68D1-4736-9B3F-BEC3C2239EAB}" presName="rootText" presStyleLbl="node1" presStyleIdx="2" presStyleCnt="4"/>
      <dgm:spPr/>
      <dgm:t>
        <a:bodyPr/>
        <a:lstStyle/>
        <a:p>
          <a:endParaRPr lang="th-TH"/>
        </a:p>
      </dgm:t>
    </dgm:pt>
    <dgm:pt modelId="{891460C1-1DB5-44FB-BF73-8188E5010485}" type="pres">
      <dgm:prSet presAssocID="{E3F1E072-68D1-4736-9B3F-BEC3C2239EAB}" presName="rootConnector" presStyleLbl="node1" presStyleIdx="2" presStyleCnt="4"/>
      <dgm:spPr/>
      <dgm:t>
        <a:bodyPr/>
        <a:lstStyle/>
        <a:p>
          <a:endParaRPr lang="th-TH"/>
        </a:p>
      </dgm:t>
    </dgm:pt>
    <dgm:pt modelId="{D7E17E06-CF1B-425E-AD7F-FB2C0F5E51F1}" type="pres">
      <dgm:prSet presAssocID="{E3F1E072-68D1-4736-9B3F-BEC3C2239EAB}" presName="childShape" presStyleCnt="0"/>
      <dgm:spPr/>
    </dgm:pt>
    <dgm:pt modelId="{618DB2FE-F678-4007-B586-1FF592272657}" type="pres">
      <dgm:prSet presAssocID="{F4B4AB5B-37BC-42E6-AA1F-7D7E8322C64E}" presName="Name13" presStyleLbl="parChTrans1D2" presStyleIdx="2" presStyleCnt="6"/>
      <dgm:spPr/>
      <dgm:t>
        <a:bodyPr/>
        <a:lstStyle/>
        <a:p>
          <a:endParaRPr lang="th-TH"/>
        </a:p>
      </dgm:t>
    </dgm:pt>
    <dgm:pt modelId="{3E90DC1C-AC83-4173-86D0-835BB7F049C7}" type="pres">
      <dgm:prSet presAssocID="{A892E84A-1E18-478F-86B5-8D345B183639}" presName="childText" presStyleLbl="bgAcc1" presStyleIdx="2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084AE94-C321-4A90-B8DA-1F1130D2464E}" type="pres">
      <dgm:prSet presAssocID="{B7C2DA04-A34D-4853-8D6B-3571D89B284D}" presName="root" presStyleCnt="0"/>
      <dgm:spPr/>
    </dgm:pt>
    <dgm:pt modelId="{C8A997D0-3E0A-4264-8AD0-CA53B14033F1}" type="pres">
      <dgm:prSet presAssocID="{B7C2DA04-A34D-4853-8D6B-3571D89B284D}" presName="rootComposite" presStyleCnt="0"/>
      <dgm:spPr/>
    </dgm:pt>
    <dgm:pt modelId="{DE49B792-B91B-4858-B4CD-3C049C87DFEE}" type="pres">
      <dgm:prSet presAssocID="{B7C2DA04-A34D-4853-8D6B-3571D89B284D}" presName="rootText" presStyleLbl="node1" presStyleIdx="3" presStyleCnt="4"/>
      <dgm:spPr/>
      <dgm:t>
        <a:bodyPr/>
        <a:lstStyle/>
        <a:p>
          <a:endParaRPr lang="th-TH"/>
        </a:p>
      </dgm:t>
    </dgm:pt>
    <dgm:pt modelId="{73BB6565-6C11-4A81-ACBA-A3A19E803625}" type="pres">
      <dgm:prSet presAssocID="{B7C2DA04-A34D-4853-8D6B-3571D89B284D}" presName="rootConnector" presStyleLbl="node1" presStyleIdx="3" presStyleCnt="4"/>
      <dgm:spPr/>
      <dgm:t>
        <a:bodyPr/>
        <a:lstStyle/>
        <a:p>
          <a:endParaRPr lang="th-TH"/>
        </a:p>
      </dgm:t>
    </dgm:pt>
    <dgm:pt modelId="{8FAEF156-5103-4112-B87F-F9372CCF9847}" type="pres">
      <dgm:prSet presAssocID="{B7C2DA04-A34D-4853-8D6B-3571D89B284D}" presName="childShape" presStyleCnt="0"/>
      <dgm:spPr/>
    </dgm:pt>
    <dgm:pt modelId="{1ADE8700-87CF-414C-AD95-4C9FFEB93F9A}" type="pres">
      <dgm:prSet presAssocID="{F0A936FC-C322-4E60-BE7F-DF63BB658BED}" presName="Name13" presStyleLbl="parChTrans1D2" presStyleIdx="3" presStyleCnt="6"/>
      <dgm:spPr/>
      <dgm:t>
        <a:bodyPr/>
        <a:lstStyle/>
        <a:p>
          <a:endParaRPr lang="th-TH"/>
        </a:p>
      </dgm:t>
    </dgm:pt>
    <dgm:pt modelId="{1AAECBEF-0D88-4A1F-A310-90D7022146FE}" type="pres">
      <dgm:prSet presAssocID="{849A7F4C-3637-4050-B0A0-D496E8C507FD}" presName="childText" presStyleLbl="bgAcc1" presStyleIdx="3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69C0F93-3D5C-46EC-8FD9-9634AFC74617}" type="pres">
      <dgm:prSet presAssocID="{B57538F0-4721-4A28-ADB9-84BE4659199A}" presName="Name13" presStyleLbl="parChTrans1D2" presStyleIdx="4" presStyleCnt="6"/>
      <dgm:spPr/>
      <dgm:t>
        <a:bodyPr/>
        <a:lstStyle/>
        <a:p>
          <a:endParaRPr lang="th-TH"/>
        </a:p>
      </dgm:t>
    </dgm:pt>
    <dgm:pt modelId="{8B5093E9-1FD3-4CE8-8D76-F83CBC92A3F4}" type="pres">
      <dgm:prSet presAssocID="{BB806AC8-3614-44F8-AAAC-FDACFFEEE717}" presName="childText" presStyleLbl="bgAcc1" presStyleIdx="4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29CEA30-F85B-40DA-BF06-F1438E3237CA}" type="pres">
      <dgm:prSet presAssocID="{36FE7B79-4B63-4A5D-809E-A083107A01EC}" presName="Name13" presStyleLbl="parChTrans1D2" presStyleIdx="5" presStyleCnt="6"/>
      <dgm:spPr/>
      <dgm:t>
        <a:bodyPr/>
        <a:lstStyle/>
        <a:p>
          <a:endParaRPr lang="th-TH"/>
        </a:p>
      </dgm:t>
    </dgm:pt>
    <dgm:pt modelId="{F35D6254-15A9-488D-95F1-EFABF8CBCD6A}" type="pres">
      <dgm:prSet presAssocID="{86B2D31C-00E2-4808-B9F7-D141138E63F5}" presName="childText" presStyleLbl="bgAcc1" presStyleIdx="5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D05F698-F7D7-4198-B02C-D3DCFD258F97}" type="presOf" srcId="{E3F1E072-68D1-4736-9B3F-BEC3C2239EAB}" destId="{34D2FD81-4B6E-4567-82CF-838D0D8E2505}" srcOrd="0" destOrd="0" presId="urn:microsoft.com/office/officeart/2005/8/layout/hierarchy3"/>
    <dgm:cxn modelId="{F41AF7D5-D070-491F-BD91-04FFE222A361}" type="presOf" srcId="{B7C2DA04-A34D-4853-8D6B-3571D89B284D}" destId="{73BB6565-6C11-4A81-ACBA-A3A19E803625}" srcOrd="1" destOrd="0" presId="urn:microsoft.com/office/officeart/2005/8/layout/hierarchy3"/>
    <dgm:cxn modelId="{4CE6FF7F-4413-464E-BA37-790408C3155A}" type="presOf" srcId="{A892E84A-1E18-478F-86B5-8D345B183639}" destId="{3E90DC1C-AC83-4173-86D0-835BB7F049C7}" srcOrd="0" destOrd="0" presId="urn:microsoft.com/office/officeart/2005/8/layout/hierarchy3"/>
    <dgm:cxn modelId="{F1B06E97-A91D-4C7B-A9DF-AF2446E0B496}" type="presOf" srcId="{F0A0DC88-59D9-4418-99EF-A4E196ED9545}" destId="{7A48B400-BC24-4B6F-957A-4E751F78A180}" srcOrd="0" destOrd="0" presId="urn:microsoft.com/office/officeart/2005/8/layout/hierarchy3"/>
    <dgm:cxn modelId="{9EE413CB-55E6-4D9F-85F4-F649076A49B7}" srcId="{A187DFC2-0DBF-4D3B-981D-66BB8703EDC7}" destId="{B7C2DA04-A34D-4853-8D6B-3571D89B284D}" srcOrd="3" destOrd="0" parTransId="{3F2F9115-E4B2-4719-B2C0-AA2C72302BEA}" sibTransId="{D43994D5-50E9-4902-B409-DE358B64F022}"/>
    <dgm:cxn modelId="{222E8848-65AD-4E2E-8C1F-3EE49D818028}" srcId="{DA81B9A0-E63B-4440-98B2-427503612A34}" destId="{ACC2BD34-1938-48A2-8B1D-8193235367CA}" srcOrd="0" destOrd="0" parTransId="{4422F9D4-5568-4F91-950B-221DDAEAB210}" sibTransId="{FBA73119-C993-4654-A082-8DBCF10E4628}"/>
    <dgm:cxn modelId="{05FB6204-E217-4180-B8BA-4BA39E88E9D8}" type="presOf" srcId="{4422F9D4-5568-4F91-950B-221DDAEAB210}" destId="{DBB3D665-550F-4109-ABBC-FB48E1E4DAC7}" srcOrd="0" destOrd="0" presId="urn:microsoft.com/office/officeart/2005/8/layout/hierarchy3"/>
    <dgm:cxn modelId="{0F406354-4B6A-47EA-9F31-D5A0F09FB5BD}" type="presOf" srcId="{ACC2BD34-1938-48A2-8B1D-8193235367CA}" destId="{E1FE636D-8435-4DD7-AD0C-550F0AAED856}" srcOrd="0" destOrd="0" presId="urn:microsoft.com/office/officeart/2005/8/layout/hierarchy3"/>
    <dgm:cxn modelId="{00F2053F-8BD9-47A0-A475-2D14C0A8F2A0}" type="presOf" srcId="{E3F1E072-68D1-4736-9B3F-BEC3C2239EAB}" destId="{891460C1-1DB5-44FB-BF73-8188E5010485}" srcOrd="1" destOrd="0" presId="urn:microsoft.com/office/officeart/2005/8/layout/hierarchy3"/>
    <dgm:cxn modelId="{F913A4BD-F1E2-4685-B6AF-725E156BF25F}" srcId="{E3F1E072-68D1-4736-9B3F-BEC3C2239EAB}" destId="{A892E84A-1E18-478F-86B5-8D345B183639}" srcOrd="0" destOrd="0" parTransId="{F4B4AB5B-37BC-42E6-AA1F-7D7E8322C64E}" sibTransId="{FD7971AB-6551-4F0B-ADE1-A5AC525D68A2}"/>
    <dgm:cxn modelId="{CFDE12C8-1DBB-47B5-97B8-580A38C79050}" type="presOf" srcId="{E1D77B05-6D3E-476B-AD4B-9368ED196DEB}" destId="{80BD7512-3D4D-48EB-B0FD-6709A33AD729}" srcOrd="0" destOrd="0" presId="urn:microsoft.com/office/officeart/2005/8/layout/hierarchy3"/>
    <dgm:cxn modelId="{00F52AF3-0FB5-469E-A1AD-F22FC97DD961}" srcId="{B7C2DA04-A34D-4853-8D6B-3571D89B284D}" destId="{849A7F4C-3637-4050-B0A0-D496E8C507FD}" srcOrd="0" destOrd="0" parTransId="{F0A936FC-C322-4E60-BE7F-DF63BB658BED}" sibTransId="{D3FD9835-F42C-46A4-B907-EF186A428308}"/>
    <dgm:cxn modelId="{BC93200C-6B29-4432-B53D-CB22E4225536}" type="presOf" srcId="{DA81B9A0-E63B-4440-98B2-427503612A34}" destId="{BC332FD1-FB9A-4F26-A45E-1D474BBEEA7C}" srcOrd="1" destOrd="0" presId="urn:microsoft.com/office/officeart/2005/8/layout/hierarchy3"/>
    <dgm:cxn modelId="{BE7A87E8-8DAB-49C1-8802-DA34430A5345}" type="presOf" srcId="{B57538F0-4721-4A28-ADB9-84BE4659199A}" destId="{769C0F93-3D5C-46EC-8FD9-9634AFC74617}" srcOrd="0" destOrd="0" presId="urn:microsoft.com/office/officeart/2005/8/layout/hierarchy3"/>
    <dgm:cxn modelId="{FB56555A-FCC0-4C52-A67F-4136042EB8FD}" type="presOf" srcId="{BB806AC8-3614-44F8-AAAC-FDACFFEEE717}" destId="{8B5093E9-1FD3-4CE8-8D76-F83CBC92A3F4}" srcOrd="0" destOrd="0" presId="urn:microsoft.com/office/officeart/2005/8/layout/hierarchy3"/>
    <dgm:cxn modelId="{3EEE395A-10E6-402D-999B-31FB359EAD1B}" type="presOf" srcId="{B7C2DA04-A34D-4853-8D6B-3571D89B284D}" destId="{DE49B792-B91B-4858-B4CD-3C049C87DFEE}" srcOrd="0" destOrd="0" presId="urn:microsoft.com/office/officeart/2005/8/layout/hierarchy3"/>
    <dgm:cxn modelId="{807BE128-B3CE-4576-81DE-1044E30CC829}" type="presOf" srcId="{F4B4AB5B-37BC-42E6-AA1F-7D7E8322C64E}" destId="{618DB2FE-F678-4007-B586-1FF592272657}" srcOrd="0" destOrd="0" presId="urn:microsoft.com/office/officeart/2005/8/layout/hierarchy3"/>
    <dgm:cxn modelId="{4467800C-94C3-4D1E-918C-56684CC7384B}" srcId="{A187DFC2-0DBF-4D3B-981D-66BB8703EDC7}" destId="{E1D77B05-6D3E-476B-AD4B-9368ED196DEB}" srcOrd="0" destOrd="0" parTransId="{8402E71A-1067-4D23-AA8C-C70BA64BD027}" sibTransId="{6008F6E2-A078-4AEA-B96A-531217C1082B}"/>
    <dgm:cxn modelId="{2C67F27D-A433-491A-97D9-3B398DEB8046}" srcId="{A187DFC2-0DBF-4D3B-981D-66BB8703EDC7}" destId="{E3F1E072-68D1-4736-9B3F-BEC3C2239EAB}" srcOrd="2" destOrd="0" parTransId="{2B5ECAD5-1835-45CC-BE32-36EE7D75F37C}" sibTransId="{21931930-3106-40AE-9510-7213CBA0ECE3}"/>
    <dgm:cxn modelId="{732F6DC0-B902-4CBA-95F1-6BACFD252A78}" type="presOf" srcId="{F0A936FC-C322-4E60-BE7F-DF63BB658BED}" destId="{1ADE8700-87CF-414C-AD95-4C9FFEB93F9A}" srcOrd="0" destOrd="0" presId="urn:microsoft.com/office/officeart/2005/8/layout/hierarchy3"/>
    <dgm:cxn modelId="{1321ADD2-48F3-4151-9E98-7D29CA4995C3}" type="presOf" srcId="{DA81B9A0-E63B-4440-98B2-427503612A34}" destId="{3A1EAA80-E1D4-4330-BF4E-0CA6AC278672}" srcOrd="0" destOrd="0" presId="urn:microsoft.com/office/officeart/2005/8/layout/hierarchy3"/>
    <dgm:cxn modelId="{57E5B17A-A5C9-43B3-BA99-18273AB6898B}" type="presOf" srcId="{36FE7B79-4B63-4A5D-809E-A083107A01EC}" destId="{E29CEA30-F85B-40DA-BF06-F1438E3237CA}" srcOrd="0" destOrd="0" presId="urn:microsoft.com/office/officeart/2005/8/layout/hierarchy3"/>
    <dgm:cxn modelId="{300E360F-F90B-4061-BAD8-E02C6B1B96DB}" type="presOf" srcId="{A187DFC2-0DBF-4D3B-981D-66BB8703EDC7}" destId="{C1136C5F-5A15-48FC-8A83-0701F272FCE2}" srcOrd="0" destOrd="0" presId="urn:microsoft.com/office/officeart/2005/8/layout/hierarchy3"/>
    <dgm:cxn modelId="{327C8361-F432-4855-B556-1138E9A398F6}" type="presOf" srcId="{E1D77B05-6D3E-476B-AD4B-9368ED196DEB}" destId="{22299303-F6A2-4F35-B770-50B88084CE9D}" srcOrd="1" destOrd="0" presId="urn:microsoft.com/office/officeart/2005/8/layout/hierarchy3"/>
    <dgm:cxn modelId="{066E39C7-8748-4C15-A992-DDE693E1E94C}" type="presOf" srcId="{849A7F4C-3637-4050-B0A0-D496E8C507FD}" destId="{1AAECBEF-0D88-4A1F-A310-90D7022146FE}" srcOrd="0" destOrd="0" presId="urn:microsoft.com/office/officeart/2005/8/layout/hierarchy3"/>
    <dgm:cxn modelId="{9BA8B5B5-55C8-493A-9BB6-DAFE3C2011BE}" srcId="{B7C2DA04-A34D-4853-8D6B-3571D89B284D}" destId="{86B2D31C-00E2-4808-B9F7-D141138E63F5}" srcOrd="2" destOrd="0" parTransId="{36FE7B79-4B63-4A5D-809E-A083107A01EC}" sibTransId="{1CBA2EE3-C0C3-4D4D-A4E5-7DA1978621DA}"/>
    <dgm:cxn modelId="{7482A342-A683-4811-B6DB-392EF178E459}" srcId="{E1D77B05-6D3E-476B-AD4B-9368ED196DEB}" destId="{F0A0DC88-59D9-4418-99EF-A4E196ED9545}" srcOrd="0" destOrd="0" parTransId="{3E13D856-0607-4AB8-BBA4-D5EFAC14A772}" sibTransId="{BF8D46FC-A31E-4EE7-87CE-CFFFD0B2DA5A}"/>
    <dgm:cxn modelId="{E060388A-A533-42A6-BF26-81EE9BF6F077}" srcId="{B7C2DA04-A34D-4853-8D6B-3571D89B284D}" destId="{BB806AC8-3614-44F8-AAAC-FDACFFEEE717}" srcOrd="1" destOrd="0" parTransId="{B57538F0-4721-4A28-ADB9-84BE4659199A}" sibTransId="{C24236F0-51EE-444D-90AD-B0C207C1469F}"/>
    <dgm:cxn modelId="{F0F62094-77B8-4456-B298-121671502F32}" srcId="{A187DFC2-0DBF-4D3B-981D-66BB8703EDC7}" destId="{DA81B9A0-E63B-4440-98B2-427503612A34}" srcOrd="1" destOrd="0" parTransId="{8CC2A9F5-16C3-4283-8994-66CD3C16393A}" sibTransId="{B0AF9FFE-22A5-4567-86E6-BC9BC00C23AC}"/>
    <dgm:cxn modelId="{F6295037-F30B-4839-8750-709A74F5FBBA}" type="presOf" srcId="{3E13D856-0607-4AB8-BBA4-D5EFAC14A772}" destId="{12D9CA0A-907D-41C3-AECC-8DD48A1A6E37}" srcOrd="0" destOrd="0" presId="urn:microsoft.com/office/officeart/2005/8/layout/hierarchy3"/>
    <dgm:cxn modelId="{DC8D5C70-0E71-4179-89E0-67CDC9F25545}" type="presOf" srcId="{86B2D31C-00E2-4808-B9F7-D141138E63F5}" destId="{F35D6254-15A9-488D-95F1-EFABF8CBCD6A}" srcOrd="0" destOrd="0" presId="urn:microsoft.com/office/officeart/2005/8/layout/hierarchy3"/>
    <dgm:cxn modelId="{AF1193DF-934B-41B2-AE44-0FCA87645E4C}" type="presParOf" srcId="{C1136C5F-5A15-48FC-8A83-0701F272FCE2}" destId="{074AA01E-1397-419C-8748-CACF07B9F6B6}" srcOrd="0" destOrd="0" presId="urn:microsoft.com/office/officeart/2005/8/layout/hierarchy3"/>
    <dgm:cxn modelId="{161D69E3-CA0D-42FD-80A3-6C4B684D0A0B}" type="presParOf" srcId="{074AA01E-1397-419C-8748-CACF07B9F6B6}" destId="{C33F9570-D806-4767-A89A-7062D1811473}" srcOrd="0" destOrd="0" presId="urn:microsoft.com/office/officeart/2005/8/layout/hierarchy3"/>
    <dgm:cxn modelId="{7B17BAE1-EFFE-4893-A461-BFDAEAC50E57}" type="presParOf" srcId="{C33F9570-D806-4767-A89A-7062D1811473}" destId="{80BD7512-3D4D-48EB-B0FD-6709A33AD729}" srcOrd="0" destOrd="0" presId="urn:microsoft.com/office/officeart/2005/8/layout/hierarchy3"/>
    <dgm:cxn modelId="{6CB921EA-7741-4F69-A0E7-9BD9CF1B181F}" type="presParOf" srcId="{C33F9570-D806-4767-A89A-7062D1811473}" destId="{22299303-F6A2-4F35-B770-50B88084CE9D}" srcOrd="1" destOrd="0" presId="urn:microsoft.com/office/officeart/2005/8/layout/hierarchy3"/>
    <dgm:cxn modelId="{936C0DDB-A1F5-4B1B-ACAB-06F52F9457B2}" type="presParOf" srcId="{074AA01E-1397-419C-8748-CACF07B9F6B6}" destId="{AFE51D27-2D76-45CE-B0E9-39458D0888CC}" srcOrd="1" destOrd="0" presId="urn:microsoft.com/office/officeart/2005/8/layout/hierarchy3"/>
    <dgm:cxn modelId="{D6882E49-233C-487E-85F8-755B37A159CF}" type="presParOf" srcId="{AFE51D27-2D76-45CE-B0E9-39458D0888CC}" destId="{12D9CA0A-907D-41C3-AECC-8DD48A1A6E37}" srcOrd="0" destOrd="0" presId="urn:microsoft.com/office/officeart/2005/8/layout/hierarchy3"/>
    <dgm:cxn modelId="{9C137F29-24B4-42C7-8135-61365721EB59}" type="presParOf" srcId="{AFE51D27-2D76-45CE-B0E9-39458D0888CC}" destId="{7A48B400-BC24-4B6F-957A-4E751F78A180}" srcOrd="1" destOrd="0" presId="urn:microsoft.com/office/officeart/2005/8/layout/hierarchy3"/>
    <dgm:cxn modelId="{35A6AEFC-B901-444A-8EB3-5E2B05536638}" type="presParOf" srcId="{C1136C5F-5A15-48FC-8A83-0701F272FCE2}" destId="{B4524431-3C81-44F0-B6E8-4F2C802FC438}" srcOrd="1" destOrd="0" presId="urn:microsoft.com/office/officeart/2005/8/layout/hierarchy3"/>
    <dgm:cxn modelId="{E4A89EF7-2E68-4C4A-B61B-1FA2BFDB13F8}" type="presParOf" srcId="{B4524431-3C81-44F0-B6E8-4F2C802FC438}" destId="{1C9EF605-8442-4B54-8772-3DF6A788D958}" srcOrd="0" destOrd="0" presId="urn:microsoft.com/office/officeart/2005/8/layout/hierarchy3"/>
    <dgm:cxn modelId="{8FE6555B-1F76-4E28-A2E4-F30C2D718D88}" type="presParOf" srcId="{1C9EF605-8442-4B54-8772-3DF6A788D958}" destId="{3A1EAA80-E1D4-4330-BF4E-0CA6AC278672}" srcOrd="0" destOrd="0" presId="urn:microsoft.com/office/officeart/2005/8/layout/hierarchy3"/>
    <dgm:cxn modelId="{537F1C66-CB48-453A-8B2B-ECA2CA6FF530}" type="presParOf" srcId="{1C9EF605-8442-4B54-8772-3DF6A788D958}" destId="{BC332FD1-FB9A-4F26-A45E-1D474BBEEA7C}" srcOrd="1" destOrd="0" presId="urn:microsoft.com/office/officeart/2005/8/layout/hierarchy3"/>
    <dgm:cxn modelId="{F326F47B-27DC-43A1-A343-116C652D6D69}" type="presParOf" srcId="{B4524431-3C81-44F0-B6E8-4F2C802FC438}" destId="{334CC5EF-A463-4707-A49A-524926DA253C}" srcOrd="1" destOrd="0" presId="urn:microsoft.com/office/officeart/2005/8/layout/hierarchy3"/>
    <dgm:cxn modelId="{01F6219B-3C20-405C-9636-D1FF311C124A}" type="presParOf" srcId="{334CC5EF-A463-4707-A49A-524926DA253C}" destId="{DBB3D665-550F-4109-ABBC-FB48E1E4DAC7}" srcOrd="0" destOrd="0" presId="urn:microsoft.com/office/officeart/2005/8/layout/hierarchy3"/>
    <dgm:cxn modelId="{ED57FC72-51B8-471B-9EC4-6391F4416483}" type="presParOf" srcId="{334CC5EF-A463-4707-A49A-524926DA253C}" destId="{E1FE636D-8435-4DD7-AD0C-550F0AAED856}" srcOrd="1" destOrd="0" presId="urn:microsoft.com/office/officeart/2005/8/layout/hierarchy3"/>
    <dgm:cxn modelId="{93DF5106-9C3D-4149-BF6E-4C98138AA067}" type="presParOf" srcId="{C1136C5F-5A15-48FC-8A83-0701F272FCE2}" destId="{78D34483-9620-4627-A2A7-1A20442A6C06}" srcOrd="2" destOrd="0" presId="urn:microsoft.com/office/officeart/2005/8/layout/hierarchy3"/>
    <dgm:cxn modelId="{79E293FD-6351-4EE3-9478-82D3CE8B7813}" type="presParOf" srcId="{78D34483-9620-4627-A2A7-1A20442A6C06}" destId="{F95C2D10-1752-42EE-BFC9-2B92A73CDBFE}" srcOrd="0" destOrd="0" presId="urn:microsoft.com/office/officeart/2005/8/layout/hierarchy3"/>
    <dgm:cxn modelId="{3CBB802D-741F-4D36-A2F6-DA0CB8D31633}" type="presParOf" srcId="{F95C2D10-1752-42EE-BFC9-2B92A73CDBFE}" destId="{34D2FD81-4B6E-4567-82CF-838D0D8E2505}" srcOrd="0" destOrd="0" presId="urn:microsoft.com/office/officeart/2005/8/layout/hierarchy3"/>
    <dgm:cxn modelId="{39643CB1-BB7A-4AD1-8D13-779C8BF5082C}" type="presParOf" srcId="{F95C2D10-1752-42EE-BFC9-2B92A73CDBFE}" destId="{891460C1-1DB5-44FB-BF73-8188E5010485}" srcOrd="1" destOrd="0" presId="urn:microsoft.com/office/officeart/2005/8/layout/hierarchy3"/>
    <dgm:cxn modelId="{BE506B9F-0955-435C-8B53-94629F92965F}" type="presParOf" srcId="{78D34483-9620-4627-A2A7-1A20442A6C06}" destId="{D7E17E06-CF1B-425E-AD7F-FB2C0F5E51F1}" srcOrd="1" destOrd="0" presId="urn:microsoft.com/office/officeart/2005/8/layout/hierarchy3"/>
    <dgm:cxn modelId="{BEF5BAE2-64D7-4318-8287-7800319BE923}" type="presParOf" srcId="{D7E17E06-CF1B-425E-AD7F-FB2C0F5E51F1}" destId="{618DB2FE-F678-4007-B586-1FF592272657}" srcOrd="0" destOrd="0" presId="urn:microsoft.com/office/officeart/2005/8/layout/hierarchy3"/>
    <dgm:cxn modelId="{89F2984D-A83D-4F4B-ADFE-6869CCE7668D}" type="presParOf" srcId="{D7E17E06-CF1B-425E-AD7F-FB2C0F5E51F1}" destId="{3E90DC1C-AC83-4173-86D0-835BB7F049C7}" srcOrd="1" destOrd="0" presId="urn:microsoft.com/office/officeart/2005/8/layout/hierarchy3"/>
    <dgm:cxn modelId="{D2AB1456-18D8-41FD-B9E9-3EE99648904B}" type="presParOf" srcId="{C1136C5F-5A15-48FC-8A83-0701F272FCE2}" destId="{9084AE94-C321-4A90-B8DA-1F1130D2464E}" srcOrd="3" destOrd="0" presId="urn:microsoft.com/office/officeart/2005/8/layout/hierarchy3"/>
    <dgm:cxn modelId="{36CD978A-C0F4-4DD4-B9AF-1594A9093FA5}" type="presParOf" srcId="{9084AE94-C321-4A90-B8DA-1F1130D2464E}" destId="{C8A997D0-3E0A-4264-8AD0-CA53B14033F1}" srcOrd="0" destOrd="0" presId="urn:microsoft.com/office/officeart/2005/8/layout/hierarchy3"/>
    <dgm:cxn modelId="{6FEFA03D-E06D-4834-B45F-7D302E66D615}" type="presParOf" srcId="{C8A997D0-3E0A-4264-8AD0-CA53B14033F1}" destId="{DE49B792-B91B-4858-B4CD-3C049C87DFEE}" srcOrd="0" destOrd="0" presId="urn:microsoft.com/office/officeart/2005/8/layout/hierarchy3"/>
    <dgm:cxn modelId="{9E47CCF6-E3CD-4BAE-B9AC-558C5BD545E5}" type="presParOf" srcId="{C8A997D0-3E0A-4264-8AD0-CA53B14033F1}" destId="{73BB6565-6C11-4A81-ACBA-A3A19E803625}" srcOrd="1" destOrd="0" presId="urn:microsoft.com/office/officeart/2005/8/layout/hierarchy3"/>
    <dgm:cxn modelId="{1B523343-89B8-42A2-906A-CDD7DC6FD2BF}" type="presParOf" srcId="{9084AE94-C321-4A90-B8DA-1F1130D2464E}" destId="{8FAEF156-5103-4112-B87F-F9372CCF9847}" srcOrd="1" destOrd="0" presId="urn:microsoft.com/office/officeart/2005/8/layout/hierarchy3"/>
    <dgm:cxn modelId="{144B0C58-473B-4087-B215-ED432B856AE0}" type="presParOf" srcId="{8FAEF156-5103-4112-B87F-F9372CCF9847}" destId="{1ADE8700-87CF-414C-AD95-4C9FFEB93F9A}" srcOrd="0" destOrd="0" presId="urn:microsoft.com/office/officeart/2005/8/layout/hierarchy3"/>
    <dgm:cxn modelId="{7203D8F9-03B7-4187-A0C1-65906518AEC2}" type="presParOf" srcId="{8FAEF156-5103-4112-B87F-F9372CCF9847}" destId="{1AAECBEF-0D88-4A1F-A310-90D7022146FE}" srcOrd="1" destOrd="0" presId="urn:microsoft.com/office/officeart/2005/8/layout/hierarchy3"/>
    <dgm:cxn modelId="{5AFB26DB-E0C9-4953-804B-6A7D872060D7}" type="presParOf" srcId="{8FAEF156-5103-4112-B87F-F9372CCF9847}" destId="{769C0F93-3D5C-46EC-8FD9-9634AFC74617}" srcOrd="2" destOrd="0" presId="urn:microsoft.com/office/officeart/2005/8/layout/hierarchy3"/>
    <dgm:cxn modelId="{322661AD-D8CD-4057-99DC-7ABD0D86078A}" type="presParOf" srcId="{8FAEF156-5103-4112-B87F-F9372CCF9847}" destId="{8B5093E9-1FD3-4CE8-8D76-F83CBC92A3F4}" srcOrd="3" destOrd="0" presId="urn:microsoft.com/office/officeart/2005/8/layout/hierarchy3"/>
    <dgm:cxn modelId="{5F06C7C2-20EC-4183-8E6D-4EF29300AF98}" type="presParOf" srcId="{8FAEF156-5103-4112-B87F-F9372CCF9847}" destId="{E29CEA30-F85B-40DA-BF06-F1438E3237CA}" srcOrd="4" destOrd="0" presId="urn:microsoft.com/office/officeart/2005/8/layout/hierarchy3"/>
    <dgm:cxn modelId="{E417D454-32FA-468C-A7F1-7CE7ABCF4AE6}" type="presParOf" srcId="{8FAEF156-5103-4112-B87F-F9372CCF9847}" destId="{F35D6254-15A9-488D-95F1-EFABF8CBCD6A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042C8AE-663B-470A-91EF-9664028FC0B3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FA176361-12E3-4EBB-9BA4-BC679CF7BEAA}">
      <dgm:prSet phldrT="[Text]"/>
      <dgm:spPr/>
      <dgm:t>
        <a:bodyPr/>
        <a:lstStyle/>
        <a:p>
          <a:r>
            <a:rPr lang="th-TH" b="1" dirty="0" smtClean="0"/>
            <a:t>เจ้าหน้าที่</a:t>
          </a:r>
          <a:endParaRPr lang="th-TH" b="1" dirty="0"/>
        </a:p>
      </dgm:t>
    </dgm:pt>
    <dgm:pt modelId="{2B1B87CA-2A80-4E8D-934D-4DB9FBEFF075}" type="parTrans" cxnId="{9BB88536-763D-40A7-A7F9-C66FDB532EDF}">
      <dgm:prSet/>
      <dgm:spPr/>
      <dgm:t>
        <a:bodyPr/>
        <a:lstStyle/>
        <a:p>
          <a:endParaRPr lang="th-TH" b="1"/>
        </a:p>
      </dgm:t>
    </dgm:pt>
    <dgm:pt modelId="{D8C7DA78-3553-44DE-9164-D2E2DF78BED4}" type="sibTrans" cxnId="{9BB88536-763D-40A7-A7F9-C66FDB532EDF}">
      <dgm:prSet/>
      <dgm:spPr/>
      <dgm:t>
        <a:bodyPr/>
        <a:lstStyle/>
        <a:p>
          <a:endParaRPr lang="th-TH" b="1"/>
        </a:p>
      </dgm:t>
    </dgm:pt>
    <dgm:pt modelId="{07ED721A-2D27-4B00-A8FB-EFC86D7FC7AF}">
      <dgm:prSet phldrT="[Text]"/>
      <dgm:spPr/>
      <dgm:t>
        <a:bodyPr/>
        <a:lstStyle/>
        <a:p>
          <a:r>
            <a:rPr lang="th-TH" b="1" dirty="0" smtClean="0"/>
            <a:t>ขาดความรู้ในการวิเคราะห์สมรรถนะหลัก</a:t>
          </a:r>
          <a:endParaRPr lang="th-TH" b="1" dirty="0"/>
        </a:p>
      </dgm:t>
    </dgm:pt>
    <dgm:pt modelId="{10D50F72-6A81-47E3-ADD2-ECA0B2A0710C}" type="parTrans" cxnId="{B30BEED9-8A5E-4D8C-9576-63FC6F6B4ED9}">
      <dgm:prSet/>
      <dgm:spPr/>
      <dgm:t>
        <a:bodyPr/>
        <a:lstStyle/>
        <a:p>
          <a:endParaRPr lang="th-TH" b="1"/>
        </a:p>
      </dgm:t>
    </dgm:pt>
    <dgm:pt modelId="{FCE7D4E6-3945-4856-A234-42343984DA41}" type="sibTrans" cxnId="{B30BEED9-8A5E-4D8C-9576-63FC6F6B4ED9}">
      <dgm:prSet/>
      <dgm:spPr/>
      <dgm:t>
        <a:bodyPr/>
        <a:lstStyle/>
        <a:p>
          <a:endParaRPr lang="th-TH" b="1"/>
        </a:p>
      </dgm:t>
    </dgm:pt>
    <dgm:pt modelId="{A00128C1-29D7-45AB-8B40-90BB6D2BC90A}">
      <dgm:prSet phldrT="[Text]"/>
      <dgm:spPr/>
      <dgm:t>
        <a:bodyPr/>
        <a:lstStyle/>
        <a:p>
          <a:r>
            <a:rPr lang="th-TH" b="1" dirty="0" smtClean="0"/>
            <a:t>ผู้ตรวจสอบข้อมูลไม่เพียงพอ</a:t>
          </a:r>
          <a:endParaRPr lang="th-TH" b="1" dirty="0"/>
        </a:p>
      </dgm:t>
    </dgm:pt>
    <dgm:pt modelId="{416BDB9F-2B74-40B4-9793-C78C00730F95}" type="parTrans" cxnId="{EC83EFEA-511B-4988-BFE9-C7974EAAF37B}">
      <dgm:prSet/>
      <dgm:spPr/>
      <dgm:t>
        <a:bodyPr/>
        <a:lstStyle/>
        <a:p>
          <a:endParaRPr lang="th-TH" b="1"/>
        </a:p>
      </dgm:t>
    </dgm:pt>
    <dgm:pt modelId="{63090989-0506-40E6-B98A-812BA6A430D2}" type="sibTrans" cxnId="{EC83EFEA-511B-4988-BFE9-C7974EAAF37B}">
      <dgm:prSet/>
      <dgm:spPr/>
      <dgm:t>
        <a:bodyPr/>
        <a:lstStyle/>
        <a:p>
          <a:endParaRPr lang="th-TH" b="1"/>
        </a:p>
      </dgm:t>
    </dgm:pt>
    <dgm:pt modelId="{14DA1662-EBF5-498C-8890-C4C669536DB4}">
      <dgm:prSet phldrT="[Text]"/>
      <dgm:spPr/>
      <dgm:t>
        <a:bodyPr/>
        <a:lstStyle/>
        <a:p>
          <a:r>
            <a:rPr lang="th-TH" b="1" dirty="0" smtClean="0"/>
            <a:t>สถานประกอบกิจการ</a:t>
          </a:r>
          <a:endParaRPr lang="th-TH" b="1" dirty="0"/>
        </a:p>
      </dgm:t>
    </dgm:pt>
    <dgm:pt modelId="{18516DED-3181-4E52-94C2-531BA4D88398}" type="parTrans" cxnId="{90D53076-2E81-4AAD-A8F0-86E246B33E97}">
      <dgm:prSet/>
      <dgm:spPr/>
      <dgm:t>
        <a:bodyPr/>
        <a:lstStyle/>
        <a:p>
          <a:endParaRPr lang="th-TH" b="1"/>
        </a:p>
      </dgm:t>
    </dgm:pt>
    <dgm:pt modelId="{FA2B83DF-0BCE-4DD1-95BB-11F22F634105}" type="sibTrans" cxnId="{90D53076-2E81-4AAD-A8F0-86E246B33E97}">
      <dgm:prSet/>
      <dgm:spPr/>
      <dgm:t>
        <a:bodyPr/>
        <a:lstStyle/>
        <a:p>
          <a:endParaRPr lang="th-TH" b="1"/>
        </a:p>
      </dgm:t>
    </dgm:pt>
    <dgm:pt modelId="{7A80D074-832A-4959-9499-8A475477E575}">
      <dgm:prSet phldrT="[Text]"/>
      <dgm:spPr/>
      <dgm:t>
        <a:bodyPr/>
        <a:lstStyle/>
        <a:p>
          <a:r>
            <a:rPr lang="th-TH" b="1" dirty="0" smtClean="0"/>
            <a:t>เปลี่ยนผู้รับผิดชอบบ่อย</a:t>
          </a:r>
          <a:endParaRPr lang="th-TH" b="1" dirty="0"/>
        </a:p>
      </dgm:t>
    </dgm:pt>
    <dgm:pt modelId="{89772A0B-9B0D-47A8-BB31-1469467D3556}" type="parTrans" cxnId="{28AC62CA-FF3C-4A43-B02D-C582A2705964}">
      <dgm:prSet/>
      <dgm:spPr/>
      <dgm:t>
        <a:bodyPr/>
        <a:lstStyle/>
        <a:p>
          <a:endParaRPr lang="th-TH" b="1"/>
        </a:p>
      </dgm:t>
    </dgm:pt>
    <dgm:pt modelId="{263BC84D-125C-4ABC-802C-67102F96A0D6}" type="sibTrans" cxnId="{28AC62CA-FF3C-4A43-B02D-C582A2705964}">
      <dgm:prSet/>
      <dgm:spPr/>
      <dgm:t>
        <a:bodyPr/>
        <a:lstStyle/>
        <a:p>
          <a:endParaRPr lang="th-TH" b="1"/>
        </a:p>
      </dgm:t>
    </dgm:pt>
    <dgm:pt modelId="{DFF6B37B-F233-4C16-8EA3-00DD213FB4A5}">
      <dgm:prSet phldrT="[Text]"/>
      <dgm:spPr/>
      <dgm:t>
        <a:bodyPr/>
        <a:lstStyle/>
        <a:p>
          <a:r>
            <a:rPr lang="th-TH" b="1" dirty="0" smtClean="0"/>
            <a:t>ขาดความรู้ด้านคอมพิวเตอร์</a:t>
          </a:r>
          <a:endParaRPr lang="th-TH" b="1" dirty="0"/>
        </a:p>
      </dgm:t>
    </dgm:pt>
    <dgm:pt modelId="{CF2E2CAF-DAC5-402D-9AA2-E6A927D28C7C}" type="parTrans" cxnId="{2078928E-B50F-4C86-9DA5-A6C4D047E564}">
      <dgm:prSet/>
      <dgm:spPr/>
      <dgm:t>
        <a:bodyPr/>
        <a:lstStyle/>
        <a:p>
          <a:endParaRPr lang="th-TH" b="1"/>
        </a:p>
      </dgm:t>
    </dgm:pt>
    <dgm:pt modelId="{83482539-F42D-49B3-BF7A-6A1E1DB79C93}" type="sibTrans" cxnId="{2078928E-B50F-4C86-9DA5-A6C4D047E564}">
      <dgm:prSet/>
      <dgm:spPr/>
      <dgm:t>
        <a:bodyPr/>
        <a:lstStyle/>
        <a:p>
          <a:endParaRPr lang="th-TH" b="1"/>
        </a:p>
      </dgm:t>
    </dgm:pt>
    <dgm:pt modelId="{0AF1CA70-9617-44DF-85D5-C1E84B285F66}">
      <dgm:prSet phldrT="[Text]"/>
      <dgm:spPr/>
      <dgm:t>
        <a:bodyPr/>
        <a:lstStyle/>
        <a:p>
          <a:r>
            <a:rPr lang="th-TH" b="1" dirty="0" smtClean="0"/>
            <a:t>ขาดความรู้เรื่องการวิเคราะห์สมรรถนะหลัก</a:t>
          </a:r>
          <a:endParaRPr lang="th-TH" b="1" dirty="0"/>
        </a:p>
      </dgm:t>
    </dgm:pt>
    <dgm:pt modelId="{AABCFBDD-5885-4D9D-89B4-17308461858F}" type="parTrans" cxnId="{44D0A68F-77F2-4992-BF9B-3913D8C43099}">
      <dgm:prSet/>
      <dgm:spPr/>
      <dgm:t>
        <a:bodyPr/>
        <a:lstStyle/>
        <a:p>
          <a:endParaRPr lang="th-TH" b="1"/>
        </a:p>
      </dgm:t>
    </dgm:pt>
    <dgm:pt modelId="{286733D2-00AC-40E5-B650-FA2268F1E0E7}" type="sibTrans" cxnId="{44D0A68F-77F2-4992-BF9B-3913D8C43099}">
      <dgm:prSet/>
      <dgm:spPr/>
      <dgm:t>
        <a:bodyPr/>
        <a:lstStyle/>
        <a:p>
          <a:endParaRPr lang="th-TH" b="1"/>
        </a:p>
      </dgm:t>
    </dgm:pt>
    <dgm:pt modelId="{F77456D6-086C-4DBE-BC50-98A53A12126A}" type="pres">
      <dgm:prSet presAssocID="{C042C8AE-663B-470A-91EF-9664028FC0B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88CD9073-6AE8-4504-8577-BF0CBC63D403}" type="pres">
      <dgm:prSet presAssocID="{FA176361-12E3-4EBB-9BA4-BC679CF7BEAA}" presName="root" presStyleCnt="0"/>
      <dgm:spPr/>
    </dgm:pt>
    <dgm:pt modelId="{799F04CA-143D-46E1-8557-C1C51AC0FAAA}" type="pres">
      <dgm:prSet presAssocID="{FA176361-12E3-4EBB-9BA4-BC679CF7BEAA}" presName="rootComposite" presStyleCnt="0"/>
      <dgm:spPr/>
    </dgm:pt>
    <dgm:pt modelId="{6F2DA279-812A-4FB7-90FE-E0AEA1D749AD}" type="pres">
      <dgm:prSet presAssocID="{FA176361-12E3-4EBB-9BA4-BC679CF7BEAA}" presName="rootText" presStyleLbl="node1" presStyleIdx="0" presStyleCnt="2" custLinFactNeighborX="969" custLinFactNeighborY="-156"/>
      <dgm:spPr/>
      <dgm:t>
        <a:bodyPr/>
        <a:lstStyle/>
        <a:p>
          <a:endParaRPr lang="th-TH"/>
        </a:p>
      </dgm:t>
    </dgm:pt>
    <dgm:pt modelId="{0F233D8B-35C9-4E33-B71E-E93D717BD592}" type="pres">
      <dgm:prSet presAssocID="{FA176361-12E3-4EBB-9BA4-BC679CF7BEAA}" presName="rootConnector" presStyleLbl="node1" presStyleIdx="0" presStyleCnt="2"/>
      <dgm:spPr/>
      <dgm:t>
        <a:bodyPr/>
        <a:lstStyle/>
        <a:p>
          <a:endParaRPr lang="th-TH"/>
        </a:p>
      </dgm:t>
    </dgm:pt>
    <dgm:pt modelId="{6B79FB78-FE89-412E-81E1-838CFBD0BA10}" type="pres">
      <dgm:prSet presAssocID="{FA176361-12E3-4EBB-9BA4-BC679CF7BEAA}" presName="childShape" presStyleCnt="0"/>
      <dgm:spPr/>
    </dgm:pt>
    <dgm:pt modelId="{E660A92E-C70E-4556-8C38-29AF0CFFBA3E}" type="pres">
      <dgm:prSet presAssocID="{10D50F72-6A81-47E3-ADD2-ECA0B2A0710C}" presName="Name13" presStyleLbl="parChTrans1D2" presStyleIdx="0" presStyleCnt="5"/>
      <dgm:spPr/>
      <dgm:t>
        <a:bodyPr/>
        <a:lstStyle/>
        <a:p>
          <a:endParaRPr lang="th-TH"/>
        </a:p>
      </dgm:t>
    </dgm:pt>
    <dgm:pt modelId="{5A3ABCFA-9956-4E5B-ACC8-894D25CD13D8}" type="pres">
      <dgm:prSet presAssocID="{07ED721A-2D27-4B00-A8FB-EFC86D7FC7AF}" presName="childText" presStyleLbl="bgAcc1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75FC380-6F0F-47A7-9AD6-3F5ADCFF7901}" type="pres">
      <dgm:prSet presAssocID="{416BDB9F-2B74-40B4-9793-C78C00730F95}" presName="Name13" presStyleLbl="parChTrans1D2" presStyleIdx="1" presStyleCnt="5"/>
      <dgm:spPr/>
      <dgm:t>
        <a:bodyPr/>
        <a:lstStyle/>
        <a:p>
          <a:endParaRPr lang="th-TH"/>
        </a:p>
      </dgm:t>
    </dgm:pt>
    <dgm:pt modelId="{8CFE3EAB-9BE8-4050-880A-D69FFDF84F98}" type="pres">
      <dgm:prSet presAssocID="{A00128C1-29D7-45AB-8B40-90BB6D2BC90A}" presName="childText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696157F-39FA-4AA7-BE53-4E752A18F06B}" type="pres">
      <dgm:prSet presAssocID="{14DA1662-EBF5-498C-8890-C4C669536DB4}" presName="root" presStyleCnt="0"/>
      <dgm:spPr/>
    </dgm:pt>
    <dgm:pt modelId="{D1628B04-8E5B-4B94-9734-F9BDBE825DE0}" type="pres">
      <dgm:prSet presAssocID="{14DA1662-EBF5-498C-8890-C4C669536DB4}" presName="rootComposite" presStyleCnt="0"/>
      <dgm:spPr/>
    </dgm:pt>
    <dgm:pt modelId="{2D5C4AF4-BC12-4283-AE31-0FB805E08963}" type="pres">
      <dgm:prSet presAssocID="{14DA1662-EBF5-498C-8890-C4C669536DB4}" presName="rootText" presStyleLbl="node1" presStyleIdx="1" presStyleCnt="2"/>
      <dgm:spPr/>
      <dgm:t>
        <a:bodyPr/>
        <a:lstStyle/>
        <a:p>
          <a:endParaRPr lang="th-TH"/>
        </a:p>
      </dgm:t>
    </dgm:pt>
    <dgm:pt modelId="{F34D0511-1222-4439-BAA3-FD246A52F707}" type="pres">
      <dgm:prSet presAssocID="{14DA1662-EBF5-498C-8890-C4C669536DB4}" presName="rootConnector" presStyleLbl="node1" presStyleIdx="1" presStyleCnt="2"/>
      <dgm:spPr/>
      <dgm:t>
        <a:bodyPr/>
        <a:lstStyle/>
        <a:p>
          <a:endParaRPr lang="th-TH"/>
        </a:p>
      </dgm:t>
    </dgm:pt>
    <dgm:pt modelId="{01ED7B6A-A693-485F-89AE-170D36B75069}" type="pres">
      <dgm:prSet presAssocID="{14DA1662-EBF5-498C-8890-C4C669536DB4}" presName="childShape" presStyleCnt="0"/>
      <dgm:spPr/>
    </dgm:pt>
    <dgm:pt modelId="{25D793FC-3425-4538-96D0-0A5908A395B6}" type="pres">
      <dgm:prSet presAssocID="{89772A0B-9B0D-47A8-BB31-1469467D3556}" presName="Name13" presStyleLbl="parChTrans1D2" presStyleIdx="2" presStyleCnt="5"/>
      <dgm:spPr/>
      <dgm:t>
        <a:bodyPr/>
        <a:lstStyle/>
        <a:p>
          <a:endParaRPr lang="th-TH"/>
        </a:p>
      </dgm:t>
    </dgm:pt>
    <dgm:pt modelId="{202E9B78-FFC5-42C8-8403-F070081AFAA3}" type="pres">
      <dgm:prSet presAssocID="{7A80D074-832A-4959-9499-8A475477E575}" presName="childText" presStyleLbl="bgAcc1" presStyleIdx="2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12A0E89-68E3-4C0C-9C7A-97BF61A6D3A3}" type="pres">
      <dgm:prSet presAssocID="{CF2E2CAF-DAC5-402D-9AA2-E6A927D28C7C}" presName="Name13" presStyleLbl="parChTrans1D2" presStyleIdx="3" presStyleCnt="5"/>
      <dgm:spPr/>
      <dgm:t>
        <a:bodyPr/>
        <a:lstStyle/>
        <a:p>
          <a:endParaRPr lang="th-TH"/>
        </a:p>
      </dgm:t>
    </dgm:pt>
    <dgm:pt modelId="{C1240AF2-161A-41F8-850C-FBDD3EF06B0E}" type="pres">
      <dgm:prSet presAssocID="{DFF6B37B-F233-4C16-8EA3-00DD213FB4A5}" presName="childText" presStyleLbl="bgAcc1" presStyleIdx="3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DBB5BF1-19E1-4403-A808-9ACB25AC6259}" type="pres">
      <dgm:prSet presAssocID="{AABCFBDD-5885-4D9D-89B4-17308461858F}" presName="Name13" presStyleLbl="parChTrans1D2" presStyleIdx="4" presStyleCnt="5"/>
      <dgm:spPr/>
      <dgm:t>
        <a:bodyPr/>
        <a:lstStyle/>
        <a:p>
          <a:endParaRPr lang="th-TH"/>
        </a:p>
      </dgm:t>
    </dgm:pt>
    <dgm:pt modelId="{8ACBA0FD-69D4-46AE-93D9-F0DDE05E6753}" type="pres">
      <dgm:prSet presAssocID="{0AF1CA70-9617-44DF-85D5-C1E84B285F66}" presName="childText" presStyleLbl="bgAcc1" presStyleIdx="4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7F874F4F-2CBF-4501-9702-D7715F5AAB5B}" type="presOf" srcId="{CF2E2CAF-DAC5-402D-9AA2-E6A927D28C7C}" destId="{512A0E89-68E3-4C0C-9C7A-97BF61A6D3A3}" srcOrd="0" destOrd="0" presId="urn:microsoft.com/office/officeart/2005/8/layout/hierarchy3"/>
    <dgm:cxn modelId="{B06D2797-2950-4A94-B47C-4A1F0A211DDB}" type="presOf" srcId="{FA176361-12E3-4EBB-9BA4-BC679CF7BEAA}" destId="{0F233D8B-35C9-4E33-B71E-E93D717BD592}" srcOrd="1" destOrd="0" presId="urn:microsoft.com/office/officeart/2005/8/layout/hierarchy3"/>
    <dgm:cxn modelId="{F75E217D-6F56-457D-8174-D2EE253EDD51}" type="presOf" srcId="{416BDB9F-2B74-40B4-9793-C78C00730F95}" destId="{C75FC380-6F0F-47A7-9AD6-3F5ADCFF7901}" srcOrd="0" destOrd="0" presId="urn:microsoft.com/office/officeart/2005/8/layout/hierarchy3"/>
    <dgm:cxn modelId="{B19406C6-6844-4143-BC23-68274BF96669}" type="presOf" srcId="{A00128C1-29D7-45AB-8B40-90BB6D2BC90A}" destId="{8CFE3EAB-9BE8-4050-880A-D69FFDF84F98}" srcOrd="0" destOrd="0" presId="urn:microsoft.com/office/officeart/2005/8/layout/hierarchy3"/>
    <dgm:cxn modelId="{A7C5A7CA-C01D-4CDB-B844-301388023127}" type="presOf" srcId="{14DA1662-EBF5-498C-8890-C4C669536DB4}" destId="{F34D0511-1222-4439-BAA3-FD246A52F707}" srcOrd="1" destOrd="0" presId="urn:microsoft.com/office/officeart/2005/8/layout/hierarchy3"/>
    <dgm:cxn modelId="{2146E290-4757-49EF-8D24-E9809EF08829}" type="presOf" srcId="{C042C8AE-663B-470A-91EF-9664028FC0B3}" destId="{F77456D6-086C-4DBE-BC50-98A53A12126A}" srcOrd="0" destOrd="0" presId="urn:microsoft.com/office/officeart/2005/8/layout/hierarchy3"/>
    <dgm:cxn modelId="{8EFC0FA7-B35E-4578-82E7-04B42FAEC9A7}" type="presOf" srcId="{0AF1CA70-9617-44DF-85D5-C1E84B285F66}" destId="{8ACBA0FD-69D4-46AE-93D9-F0DDE05E6753}" srcOrd="0" destOrd="0" presId="urn:microsoft.com/office/officeart/2005/8/layout/hierarchy3"/>
    <dgm:cxn modelId="{1445BEE7-BA1C-45CE-8DA2-AA271A03FAAF}" type="presOf" srcId="{07ED721A-2D27-4B00-A8FB-EFC86D7FC7AF}" destId="{5A3ABCFA-9956-4E5B-ACC8-894D25CD13D8}" srcOrd="0" destOrd="0" presId="urn:microsoft.com/office/officeart/2005/8/layout/hierarchy3"/>
    <dgm:cxn modelId="{44D0A68F-77F2-4992-BF9B-3913D8C43099}" srcId="{14DA1662-EBF5-498C-8890-C4C669536DB4}" destId="{0AF1CA70-9617-44DF-85D5-C1E84B285F66}" srcOrd="2" destOrd="0" parTransId="{AABCFBDD-5885-4D9D-89B4-17308461858F}" sibTransId="{286733D2-00AC-40E5-B650-FA2268F1E0E7}"/>
    <dgm:cxn modelId="{66791D68-02D2-4A94-906E-3868C71E6BF3}" type="presOf" srcId="{DFF6B37B-F233-4C16-8EA3-00DD213FB4A5}" destId="{C1240AF2-161A-41F8-850C-FBDD3EF06B0E}" srcOrd="0" destOrd="0" presId="urn:microsoft.com/office/officeart/2005/8/layout/hierarchy3"/>
    <dgm:cxn modelId="{9BB88536-763D-40A7-A7F9-C66FDB532EDF}" srcId="{C042C8AE-663B-470A-91EF-9664028FC0B3}" destId="{FA176361-12E3-4EBB-9BA4-BC679CF7BEAA}" srcOrd="0" destOrd="0" parTransId="{2B1B87CA-2A80-4E8D-934D-4DB9FBEFF075}" sibTransId="{D8C7DA78-3553-44DE-9164-D2E2DF78BED4}"/>
    <dgm:cxn modelId="{31B06C89-6AB4-4ED1-9D58-DD9DEABA7A91}" type="presOf" srcId="{89772A0B-9B0D-47A8-BB31-1469467D3556}" destId="{25D793FC-3425-4538-96D0-0A5908A395B6}" srcOrd="0" destOrd="0" presId="urn:microsoft.com/office/officeart/2005/8/layout/hierarchy3"/>
    <dgm:cxn modelId="{9AC31E92-066F-45E5-82A5-1DAF0D44C428}" type="presOf" srcId="{14DA1662-EBF5-498C-8890-C4C669536DB4}" destId="{2D5C4AF4-BC12-4283-AE31-0FB805E08963}" srcOrd="0" destOrd="0" presId="urn:microsoft.com/office/officeart/2005/8/layout/hierarchy3"/>
    <dgm:cxn modelId="{D2B5DC7F-1D04-428C-8B4E-45A02C3733E7}" type="presOf" srcId="{FA176361-12E3-4EBB-9BA4-BC679CF7BEAA}" destId="{6F2DA279-812A-4FB7-90FE-E0AEA1D749AD}" srcOrd="0" destOrd="0" presId="urn:microsoft.com/office/officeart/2005/8/layout/hierarchy3"/>
    <dgm:cxn modelId="{53CF4176-911F-4213-B723-298B1AAF8988}" type="presOf" srcId="{AABCFBDD-5885-4D9D-89B4-17308461858F}" destId="{CDBB5BF1-19E1-4403-A808-9ACB25AC6259}" srcOrd="0" destOrd="0" presId="urn:microsoft.com/office/officeart/2005/8/layout/hierarchy3"/>
    <dgm:cxn modelId="{90D53076-2E81-4AAD-A8F0-86E246B33E97}" srcId="{C042C8AE-663B-470A-91EF-9664028FC0B3}" destId="{14DA1662-EBF5-498C-8890-C4C669536DB4}" srcOrd="1" destOrd="0" parTransId="{18516DED-3181-4E52-94C2-531BA4D88398}" sibTransId="{FA2B83DF-0BCE-4DD1-95BB-11F22F634105}"/>
    <dgm:cxn modelId="{05FCB10B-D1F6-4564-914C-1E9739A73197}" type="presOf" srcId="{10D50F72-6A81-47E3-ADD2-ECA0B2A0710C}" destId="{E660A92E-C70E-4556-8C38-29AF0CFFBA3E}" srcOrd="0" destOrd="0" presId="urn:microsoft.com/office/officeart/2005/8/layout/hierarchy3"/>
    <dgm:cxn modelId="{EC83EFEA-511B-4988-BFE9-C7974EAAF37B}" srcId="{FA176361-12E3-4EBB-9BA4-BC679CF7BEAA}" destId="{A00128C1-29D7-45AB-8B40-90BB6D2BC90A}" srcOrd="1" destOrd="0" parTransId="{416BDB9F-2B74-40B4-9793-C78C00730F95}" sibTransId="{63090989-0506-40E6-B98A-812BA6A430D2}"/>
    <dgm:cxn modelId="{B30BEED9-8A5E-4D8C-9576-63FC6F6B4ED9}" srcId="{FA176361-12E3-4EBB-9BA4-BC679CF7BEAA}" destId="{07ED721A-2D27-4B00-A8FB-EFC86D7FC7AF}" srcOrd="0" destOrd="0" parTransId="{10D50F72-6A81-47E3-ADD2-ECA0B2A0710C}" sibTransId="{FCE7D4E6-3945-4856-A234-42343984DA41}"/>
    <dgm:cxn modelId="{28AC62CA-FF3C-4A43-B02D-C582A2705964}" srcId="{14DA1662-EBF5-498C-8890-C4C669536DB4}" destId="{7A80D074-832A-4959-9499-8A475477E575}" srcOrd="0" destOrd="0" parTransId="{89772A0B-9B0D-47A8-BB31-1469467D3556}" sibTransId="{263BC84D-125C-4ABC-802C-67102F96A0D6}"/>
    <dgm:cxn modelId="{2078928E-B50F-4C86-9DA5-A6C4D047E564}" srcId="{14DA1662-EBF5-498C-8890-C4C669536DB4}" destId="{DFF6B37B-F233-4C16-8EA3-00DD213FB4A5}" srcOrd="1" destOrd="0" parTransId="{CF2E2CAF-DAC5-402D-9AA2-E6A927D28C7C}" sibTransId="{83482539-F42D-49B3-BF7A-6A1E1DB79C93}"/>
    <dgm:cxn modelId="{3D804FAA-D293-4CCC-B1ED-2DE8FB3B722A}" type="presOf" srcId="{7A80D074-832A-4959-9499-8A475477E575}" destId="{202E9B78-FFC5-42C8-8403-F070081AFAA3}" srcOrd="0" destOrd="0" presId="urn:microsoft.com/office/officeart/2005/8/layout/hierarchy3"/>
    <dgm:cxn modelId="{A7647A03-A97F-459C-A149-1AEC95E195B4}" type="presParOf" srcId="{F77456D6-086C-4DBE-BC50-98A53A12126A}" destId="{88CD9073-6AE8-4504-8577-BF0CBC63D403}" srcOrd="0" destOrd="0" presId="urn:microsoft.com/office/officeart/2005/8/layout/hierarchy3"/>
    <dgm:cxn modelId="{7037A0ED-C49D-4BDC-A466-E1264F1C808C}" type="presParOf" srcId="{88CD9073-6AE8-4504-8577-BF0CBC63D403}" destId="{799F04CA-143D-46E1-8557-C1C51AC0FAAA}" srcOrd="0" destOrd="0" presId="urn:microsoft.com/office/officeart/2005/8/layout/hierarchy3"/>
    <dgm:cxn modelId="{C3F43310-D0DF-4309-9495-58B4D2EBA12E}" type="presParOf" srcId="{799F04CA-143D-46E1-8557-C1C51AC0FAAA}" destId="{6F2DA279-812A-4FB7-90FE-E0AEA1D749AD}" srcOrd="0" destOrd="0" presId="urn:microsoft.com/office/officeart/2005/8/layout/hierarchy3"/>
    <dgm:cxn modelId="{57524964-76B3-468A-AC6E-8504421A3E7E}" type="presParOf" srcId="{799F04CA-143D-46E1-8557-C1C51AC0FAAA}" destId="{0F233D8B-35C9-4E33-B71E-E93D717BD592}" srcOrd="1" destOrd="0" presId="urn:microsoft.com/office/officeart/2005/8/layout/hierarchy3"/>
    <dgm:cxn modelId="{FCBA851C-509E-4330-8D70-A61537FDB420}" type="presParOf" srcId="{88CD9073-6AE8-4504-8577-BF0CBC63D403}" destId="{6B79FB78-FE89-412E-81E1-838CFBD0BA10}" srcOrd="1" destOrd="0" presId="urn:microsoft.com/office/officeart/2005/8/layout/hierarchy3"/>
    <dgm:cxn modelId="{8FBB48DD-1AB5-4C11-A988-0722783E1195}" type="presParOf" srcId="{6B79FB78-FE89-412E-81E1-838CFBD0BA10}" destId="{E660A92E-C70E-4556-8C38-29AF0CFFBA3E}" srcOrd="0" destOrd="0" presId="urn:microsoft.com/office/officeart/2005/8/layout/hierarchy3"/>
    <dgm:cxn modelId="{AE7FF61E-9ED3-4B37-B2F7-5544B97F35E7}" type="presParOf" srcId="{6B79FB78-FE89-412E-81E1-838CFBD0BA10}" destId="{5A3ABCFA-9956-4E5B-ACC8-894D25CD13D8}" srcOrd="1" destOrd="0" presId="urn:microsoft.com/office/officeart/2005/8/layout/hierarchy3"/>
    <dgm:cxn modelId="{AE452FB9-364D-42F4-BCED-EFB03268C240}" type="presParOf" srcId="{6B79FB78-FE89-412E-81E1-838CFBD0BA10}" destId="{C75FC380-6F0F-47A7-9AD6-3F5ADCFF7901}" srcOrd="2" destOrd="0" presId="urn:microsoft.com/office/officeart/2005/8/layout/hierarchy3"/>
    <dgm:cxn modelId="{C631DA9B-5900-4423-992E-387E3950361D}" type="presParOf" srcId="{6B79FB78-FE89-412E-81E1-838CFBD0BA10}" destId="{8CFE3EAB-9BE8-4050-880A-D69FFDF84F98}" srcOrd="3" destOrd="0" presId="urn:microsoft.com/office/officeart/2005/8/layout/hierarchy3"/>
    <dgm:cxn modelId="{719A403E-2DDA-43A8-B752-881A00450F21}" type="presParOf" srcId="{F77456D6-086C-4DBE-BC50-98A53A12126A}" destId="{7696157F-39FA-4AA7-BE53-4E752A18F06B}" srcOrd="1" destOrd="0" presId="urn:microsoft.com/office/officeart/2005/8/layout/hierarchy3"/>
    <dgm:cxn modelId="{94B0ACB3-ECBA-4443-8F69-BE18FE2CBA0A}" type="presParOf" srcId="{7696157F-39FA-4AA7-BE53-4E752A18F06B}" destId="{D1628B04-8E5B-4B94-9734-F9BDBE825DE0}" srcOrd="0" destOrd="0" presId="urn:microsoft.com/office/officeart/2005/8/layout/hierarchy3"/>
    <dgm:cxn modelId="{9B455A62-3D13-411C-A2E3-47E572D7AF6E}" type="presParOf" srcId="{D1628B04-8E5B-4B94-9734-F9BDBE825DE0}" destId="{2D5C4AF4-BC12-4283-AE31-0FB805E08963}" srcOrd="0" destOrd="0" presId="urn:microsoft.com/office/officeart/2005/8/layout/hierarchy3"/>
    <dgm:cxn modelId="{702AFEDD-B92D-41C2-A939-1BAB1B5732BC}" type="presParOf" srcId="{D1628B04-8E5B-4B94-9734-F9BDBE825DE0}" destId="{F34D0511-1222-4439-BAA3-FD246A52F707}" srcOrd="1" destOrd="0" presId="urn:microsoft.com/office/officeart/2005/8/layout/hierarchy3"/>
    <dgm:cxn modelId="{4E5DEB63-3F5C-4A04-B69C-C50A25BCFFB5}" type="presParOf" srcId="{7696157F-39FA-4AA7-BE53-4E752A18F06B}" destId="{01ED7B6A-A693-485F-89AE-170D36B75069}" srcOrd="1" destOrd="0" presId="urn:microsoft.com/office/officeart/2005/8/layout/hierarchy3"/>
    <dgm:cxn modelId="{15E30880-4AA4-4AF4-A6D7-A55E2BE027FF}" type="presParOf" srcId="{01ED7B6A-A693-485F-89AE-170D36B75069}" destId="{25D793FC-3425-4538-96D0-0A5908A395B6}" srcOrd="0" destOrd="0" presId="urn:microsoft.com/office/officeart/2005/8/layout/hierarchy3"/>
    <dgm:cxn modelId="{6000A59C-69B6-41D4-BFD3-407B732FA066}" type="presParOf" srcId="{01ED7B6A-A693-485F-89AE-170D36B75069}" destId="{202E9B78-FFC5-42C8-8403-F070081AFAA3}" srcOrd="1" destOrd="0" presId="urn:microsoft.com/office/officeart/2005/8/layout/hierarchy3"/>
    <dgm:cxn modelId="{D9CD7909-0640-4E03-AC29-D98ABBC2A9F2}" type="presParOf" srcId="{01ED7B6A-A693-485F-89AE-170D36B75069}" destId="{512A0E89-68E3-4C0C-9C7A-97BF61A6D3A3}" srcOrd="2" destOrd="0" presId="urn:microsoft.com/office/officeart/2005/8/layout/hierarchy3"/>
    <dgm:cxn modelId="{0BE7891C-F249-47B3-822A-C726CCD8F72F}" type="presParOf" srcId="{01ED7B6A-A693-485F-89AE-170D36B75069}" destId="{C1240AF2-161A-41F8-850C-FBDD3EF06B0E}" srcOrd="3" destOrd="0" presId="urn:microsoft.com/office/officeart/2005/8/layout/hierarchy3"/>
    <dgm:cxn modelId="{F08EB8BA-0E90-466E-B441-564367961ED3}" type="presParOf" srcId="{01ED7B6A-A693-485F-89AE-170D36B75069}" destId="{CDBB5BF1-19E1-4403-A808-9ACB25AC6259}" srcOrd="4" destOrd="0" presId="urn:microsoft.com/office/officeart/2005/8/layout/hierarchy3"/>
    <dgm:cxn modelId="{1782ED0A-83FC-4BDB-9CED-63E895DD13DE}" type="presParOf" srcId="{01ED7B6A-A693-485F-89AE-170D36B75069}" destId="{8ACBA0FD-69D4-46AE-93D9-F0DDE05E6753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2DAC6DD-9D14-49BA-9F98-043D7C0B5D5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5B544AD-CC8B-4322-9DD2-482B5DA7201C}">
      <dgm:prSet phldrT="[Text]"/>
      <dgm:spPr/>
      <dgm:t>
        <a:bodyPr/>
        <a:lstStyle/>
        <a:p>
          <a:r>
            <a:rPr lang="th-TH" b="1" dirty="0" smtClean="0"/>
            <a:t>ผู้ประเมินฯ</a:t>
          </a:r>
          <a:endParaRPr lang="th-TH" b="1" dirty="0"/>
        </a:p>
      </dgm:t>
    </dgm:pt>
    <dgm:pt modelId="{76ACBBD0-3A12-4F42-BD57-616C5B960997}" type="parTrans" cxnId="{1BFED540-A2EE-4011-B76C-0713FA2996D9}">
      <dgm:prSet/>
      <dgm:spPr/>
      <dgm:t>
        <a:bodyPr/>
        <a:lstStyle/>
        <a:p>
          <a:endParaRPr lang="th-TH" b="1"/>
        </a:p>
      </dgm:t>
    </dgm:pt>
    <dgm:pt modelId="{62C86C7F-5429-4BB9-8A6C-07408BA01461}" type="sibTrans" cxnId="{1BFED540-A2EE-4011-B76C-0713FA2996D9}">
      <dgm:prSet/>
      <dgm:spPr/>
      <dgm:t>
        <a:bodyPr/>
        <a:lstStyle/>
        <a:p>
          <a:endParaRPr lang="th-TH" b="1"/>
        </a:p>
      </dgm:t>
    </dgm:pt>
    <dgm:pt modelId="{0EA1029C-A472-4A5E-9304-8AACC5B43474}">
      <dgm:prSet phldrT="[Text]"/>
      <dgm:spPr/>
      <dgm:t>
        <a:bodyPr/>
        <a:lstStyle/>
        <a:p>
          <a:r>
            <a:rPr lang="th-TH" b="1" dirty="0" smtClean="0"/>
            <a:t>มีความเห็น แตกต่างกัน</a:t>
          </a:r>
          <a:endParaRPr lang="th-TH" b="1" dirty="0"/>
        </a:p>
      </dgm:t>
    </dgm:pt>
    <dgm:pt modelId="{A10B3BE7-1302-4EC1-8C75-844BFDF69CC7}" type="parTrans" cxnId="{8EE7A523-1F45-4D8C-BDF6-075927A87ED8}">
      <dgm:prSet/>
      <dgm:spPr/>
      <dgm:t>
        <a:bodyPr/>
        <a:lstStyle/>
        <a:p>
          <a:endParaRPr lang="th-TH" b="1"/>
        </a:p>
      </dgm:t>
    </dgm:pt>
    <dgm:pt modelId="{6A0FD631-157A-4BEB-9247-60B4E826FCAA}" type="sibTrans" cxnId="{8EE7A523-1F45-4D8C-BDF6-075927A87ED8}">
      <dgm:prSet/>
      <dgm:spPr/>
      <dgm:t>
        <a:bodyPr/>
        <a:lstStyle/>
        <a:p>
          <a:endParaRPr lang="th-TH" b="1"/>
        </a:p>
      </dgm:t>
    </dgm:pt>
    <dgm:pt modelId="{64AF0836-D50A-42DA-8790-2FC6BC883B96}">
      <dgm:prSet phldrT="[Text]"/>
      <dgm:spPr/>
      <dgm:t>
        <a:bodyPr/>
        <a:lstStyle/>
        <a:p>
          <a:r>
            <a:rPr lang="th-TH" b="1" dirty="0" smtClean="0"/>
            <a:t>ผู้เข้ารับการประเมิน</a:t>
          </a:r>
          <a:endParaRPr lang="th-TH" b="1" dirty="0"/>
        </a:p>
      </dgm:t>
    </dgm:pt>
    <dgm:pt modelId="{D3B184D1-AFF9-482F-A06E-6F505B46D850}" type="parTrans" cxnId="{480CAA5F-0828-4B41-B44C-2F26C17A20E9}">
      <dgm:prSet/>
      <dgm:spPr/>
      <dgm:t>
        <a:bodyPr/>
        <a:lstStyle/>
        <a:p>
          <a:endParaRPr lang="th-TH" b="1"/>
        </a:p>
      </dgm:t>
    </dgm:pt>
    <dgm:pt modelId="{E3F8DD08-D0BE-4DCA-96B7-80A27B4DE4D0}" type="sibTrans" cxnId="{480CAA5F-0828-4B41-B44C-2F26C17A20E9}">
      <dgm:prSet/>
      <dgm:spPr/>
      <dgm:t>
        <a:bodyPr/>
        <a:lstStyle/>
        <a:p>
          <a:endParaRPr lang="th-TH" b="1"/>
        </a:p>
      </dgm:t>
    </dgm:pt>
    <dgm:pt modelId="{078B93D3-354B-4852-8819-E83333C8F845}">
      <dgm:prSet phldrT="[Text]"/>
      <dgm:spPr/>
      <dgm:t>
        <a:bodyPr/>
        <a:lstStyle/>
        <a:p>
          <a:r>
            <a:rPr lang="th-TH" b="1" dirty="0" smtClean="0"/>
            <a:t>ไม่ครบตามจำนวน ที่กำหนด</a:t>
          </a:r>
          <a:endParaRPr lang="th-TH" b="1" dirty="0"/>
        </a:p>
      </dgm:t>
    </dgm:pt>
    <dgm:pt modelId="{AD9C0E23-5536-49BB-A4DE-8759BE92DDC7}" type="parTrans" cxnId="{D5D93555-C4B5-4B7C-8548-1E635339F2F0}">
      <dgm:prSet/>
      <dgm:spPr/>
      <dgm:t>
        <a:bodyPr/>
        <a:lstStyle/>
        <a:p>
          <a:endParaRPr lang="th-TH" b="1"/>
        </a:p>
      </dgm:t>
    </dgm:pt>
    <dgm:pt modelId="{4D723B52-3B5B-44AF-9170-86DEF3344260}" type="sibTrans" cxnId="{D5D93555-C4B5-4B7C-8548-1E635339F2F0}">
      <dgm:prSet/>
      <dgm:spPr/>
      <dgm:t>
        <a:bodyPr/>
        <a:lstStyle/>
        <a:p>
          <a:endParaRPr lang="th-TH" b="1"/>
        </a:p>
      </dgm:t>
    </dgm:pt>
    <dgm:pt modelId="{395EC071-7797-44DD-9EE0-6579D13FEEBA}">
      <dgm:prSet phldrT="[Text]"/>
      <dgm:spPr/>
      <dgm:t>
        <a:bodyPr/>
        <a:lstStyle/>
        <a:p>
          <a:r>
            <a:rPr lang="th-TH" b="1" dirty="0" smtClean="0"/>
            <a:t>เตรียมหลักฐาน   ไม่ครบถ้วน</a:t>
          </a:r>
          <a:endParaRPr lang="th-TH" b="1" dirty="0"/>
        </a:p>
      </dgm:t>
    </dgm:pt>
    <dgm:pt modelId="{FAA51E30-54D7-4731-8DCE-F3224FA70BDD}" type="parTrans" cxnId="{04695620-542D-41BF-B56C-F7575019104F}">
      <dgm:prSet/>
      <dgm:spPr/>
      <dgm:t>
        <a:bodyPr/>
        <a:lstStyle/>
        <a:p>
          <a:endParaRPr lang="th-TH" b="1"/>
        </a:p>
      </dgm:t>
    </dgm:pt>
    <dgm:pt modelId="{16B9C434-1174-4E0F-8D44-4AB3F8CF8CD5}" type="sibTrans" cxnId="{04695620-542D-41BF-B56C-F7575019104F}">
      <dgm:prSet/>
      <dgm:spPr/>
      <dgm:t>
        <a:bodyPr/>
        <a:lstStyle/>
        <a:p>
          <a:endParaRPr lang="th-TH" b="1"/>
        </a:p>
      </dgm:t>
    </dgm:pt>
    <dgm:pt modelId="{F9331615-BC8C-4016-BF7B-8B43CE6A2B89}">
      <dgm:prSet phldrT="[Text]"/>
      <dgm:spPr/>
      <dgm:t>
        <a:bodyPr/>
        <a:lstStyle/>
        <a:p>
          <a:r>
            <a:rPr lang="th-TH" b="1" dirty="0" smtClean="0"/>
            <a:t>ขาดความรู้ความเข้าใจกระบวนการประเมิน</a:t>
          </a:r>
          <a:endParaRPr lang="th-TH" b="1" dirty="0"/>
        </a:p>
      </dgm:t>
    </dgm:pt>
    <dgm:pt modelId="{24D49538-73F2-4019-9A31-C36848B79296}" type="parTrans" cxnId="{38E5818A-BF1C-4804-8CBE-FE381B1FD69F}">
      <dgm:prSet/>
      <dgm:spPr/>
      <dgm:t>
        <a:bodyPr/>
        <a:lstStyle/>
        <a:p>
          <a:endParaRPr lang="th-TH" b="1"/>
        </a:p>
      </dgm:t>
    </dgm:pt>
    <dgm:pt modelId="{3B07D5AE-2F96-4CD3-BFF2-208C24713A07}" type="sibTrans" cxnId="{38E5818A-BF1C-4804-8CBE-FE381B1FD69F}">
      <dgm:prSet/>
      <dgm:spPr/>
      <dgm:t>
        <a:bodyPr/>
        <a:lstStyle/>
        <a:p>
          <a:endParaRPr lang="th-TH" b="1"/>
        </a:p>
      </dgm:t>
    </dgm:pt>
    <dgm:pt modelId="{75870E07-1BE9-4191-AD70-842C32E0770F}">
      <dgm:prSet phldrT="[Text]"/>
      <dgm:spPr/>
      <dgm:t>
        <a:bodyPr/>
        <a:lstStyle/>
        <a:p>
          <a:r>
            <a:rPr lang="th-TH" b="1" dirty="0" smtClean="0"/>
            <a:t>กลุ่มเป้าหมาย</a:t>
          </a:r>
          <a:endParaRPr lang="th-TH" b="1" dirty="0"/>
        </a:p>
      </dgm:t>
    </dgm:pt>
    <dgm:pt modelId="{14604EE9-1A0A-4021-BCF5-969FE5B5B01E}" type="parTrans" cxnId="{F5AB6EFB-D8E4-4538-871D-12D26E49CD55}">
      <dgm:prSet/>
      <dgm:spPr/>
      <dgm:t>
        <a:bodyPr/>
        <a:lstStyle/>
        <a:p>
          <a:endParaRPr lang="th-TH" b="1"/>
        </a:p>
      </dgm:t>
    </dgm:pt>
    <dgm:pt modelId="{7BE02A93-A52A-4A73-9A4A-DE70D16C28E2}" type="sibTrans" cxnId="{F5AB6EFB-D8E4-4538-871D-12D26E49CD55}">
      <dgm:prSet/>
      <dgm:spPr/>
      <dgm:t>
        <a:bodyPr/>
        <a:lstStyle/>
        <a:p>
          <a:endParaRPr lang="th-TH" b="1"/>
        </a:p>
      </dgm:t>
    </dgm:pt>
    <dgm:pt modelId="{7D46E62F-D9BE-43CD-8894-745EC90CB469}">
      <dgm:prSet phldrT="[Text]"/>
      <dgm:spPr/>
      <dgm:t>
        <a:bodyPr/>
        <a:lstStyle/>
        <a:p>
          <a:r>
            <a:rPr lang="th-TH" b="1" dirty="0" smtClean="0"/>
            <a:t>ไม่เข้าใจสาระสำคัญของกฎหมาย</a:t>
          </a:r>
          <a:endParaRPr lang="th-TH" b="1" dirty="0"/>
        </a:p>
      </dgm:t>
    </dgm:pt>
    <dgm:pt modelId="{CF5A133A-F02E-488D-85FD-F915B138C3E3}" type="parTrans" cxnId="{493A938F-74A3-4F00-908F-A576F8F9DF82}">
      <dgm:prSet/>
      <dgm:spPr/>
      <dgm:t>
        <a:bodyPr/>
        <a:lstStyle/>
        <a:p>
          <a:endParaRPr lang="th-TH" b="1"/>
        </a:p>
      </dgm:t>
    </dgm:pt>
    <dgm:pt modelId="{53DE1246-0859-4C43-B614-C16975D0C8C9}" type="sibTrans" cxnId="{493A938F-74A3-4F00-908F-A576F8F9DF82}">
      <dgm:prSet/>
      <dgm:spPr/>
      <dgm:t>
        <a:bodyPr/>
        <a:lstStyle/>
        <a:p>
          <a:endParaRPr lang="th-TH" b="1"/>
        </a:p>
      </dgm:t>
    </dgm:pt>
    <dgm:pt modelId="{33BA108A-03C8-4A36-AAC7-02F8441FDC41}">
      <dgm:prSet phldrT="[Text]"/>
      <dgm:spPr/>
      <dgm:t>
        <a:bodyPr/>
        <a:lstStyle/>
        <a:p>
          <a:r>
            <a:rPr lang="th-TH" b="1" dirty="0" smtClean="0"/>
            <a:t>ผู้ผ่านการทดสอบบางส่วนยังไม่สมัครเข้ารับการประเมิน</a:t>
          </a:r>
          <a:endParaRPr lang="th-TH" b="1" dirty="0"/>
        </a:p>
      </dgm:t>
    </dgm:pt>
    <dgm:pt modelId="{CE9414A0-8372-4DB3-BB8A-B1412362AD75}" type="parTrans" cxnId="{24487E08-38B9-4480-BF3A-6FE59284FA9C}">
      <dgm:prSet/>
      <dgm:spPr/>
      <dgm:t>
        <a:bodyPr/>
        <a:lstStyle/>
        <a:p>
          <a:endParaRPr lang="th-TH" b="1"/>
        </a:p>
      </dgm:t>
    </dgm:pt>
    <dgm:pt modelId="{9AE0BAEF-A588-4FA7-B504-8486D3757F19}" type="sibTrans" cxnId="{24487E08-38B9-4480-BF3A-6FE59284FA9C}">
      <dgm:prSet/>
      <dgm:spPr/>
      <dgm:t>
        <a:bodyPr/>
        <a:lstStyle/>
        <a:p>
          <a:endParaRPr lang="th-TH" b="1"/>
        </a:p>
      </dgm:t>
    </dgm:pt>
    <dgm:pt modelId="{614211B3-3C6F-4DB1-8316-C2C1EA2992A4}" type="pres">
      <dgm:prSet presAssocID="{72DAC6DD-9D14-49BA-9F98-043D7C0B5D5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26862237-468C-4FFB-9DFE-EAF320F0D52A}" type="pres">
      <dgm:prSet presAssocID="{A5B544AD-CC8B-4322-9DD2-482B5DA7201C}" presName="root" presStyleCnt="0"/>
      <dgm:spPr/>
    </dgm:pt>
    <dgm:pt modelId="{7DBEDA10-6E91-4472-87F5-3561B18A71E9}" type="pres">
      <dgm:prSet presAssocID="{A5B544AD-CC8B-4322-9DD2-482B5DA7201C}" presName="rootComposite" presStyleCnt="0"/>
      <dgm:spPr/>
    </dgm:pt>
    <dgm:pt modelId="{D88EFDA9-9EF1-4CAB-84B2-9836C87405C8}" type="pres">
      <dgm:prSet presAssocID="{A5B544AD-CC8B-4322-9DD2-482B5DA7201C}" presName="rootText" presStyleLbl="node1" presStyleIdx="0" presStyleCnt="3"/>
      <dgm:spPr/>
      <dgm:t>
        <a:bodyPr/>
        <a:lstStyle/>
        <a:p>
          <a:endParaRPr lang="th-TH"/>
        </a:p>
      </dgm:t>
    </dgm:pt>
    <dgm:pt modelId="{5616E2B3-3246-4B2C-8225-8EAF6B98F4E4}" type="pres">
      <dgm:prSet presAssocID="{A5B544AD-CC8B-4322-9DD2-482B5DA7201C}" presName="rootConnector" presStyleLbl="node1" presStyleIdx="0" presStyleCnt="3"/>
      <dgm:spPr/>
      <dgm:t>
        <a:bodyPr/>
        <a:lstStyle/>
        <a:p>
          <a:endParaRPr lang="th-TH"/>
        </a:p>
      </dgm:t>
    </dgm:pt>
    <dgm:pt modelId="{B3BE1A41-E585-4F80-8E68-55C052FAA25B}" type="pres">
      <dgm:prSet presAssocID="{A5B544AD-CC8B-4322-9DD2-482B5DA7201C}" presName="childShape" presStyleCnt="0"/>
      <dgm:spPr/>
    </dgm:pt>
    <dgm:pt modelId="{916D7DD4-01F1-4000-A935-E7FFB02B4AF1}" type="pres">
      <dgm:prSet presAssocID="{A10B3BE7-1302-4EC1-8C75-844BFDF69CC7}" presName="Name13" presStyleLbl="parChTrans1D2" presStyleIdx="0" presStyleCnt="6"/>
      <dgm:spPr/>
      <dgm:t>
        <a:bodyPr/>
        <a:lstStyle/>
        <a:p>
          <a:endParaRPr lang="th-TH"/>
        </a:p>
      </dgm:t>
    </dgm:pt>
    <dgm:pt modelId="{63971898-B599-4DAF-A565-1503A4428EF2}" type="pres">
      <dgm:prSet presAssocID="{0EA1029C-A472-4A5E-9304-8AACC5B43474}" presName="childText" presStyleLbl="bgAcc1" presStyleIdx="0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593C891-1B26-469D-8658-2DF0E8811D50}" type="pres">
      <dgm:prSet presAssocID="{64AF0836-D50A-42DA-8790-2FC6BC883B96}" presName="root" presStyleCnt="0"/>
      <dgm:spPr/>
    </dgm:pt>
    <dgm:pt modelId="{805CA251-9421-4B62-A415-71775D8EBAA3}" type="pres">
      <dgm:prSet presAssocID="{64AF0836-D50A-42DA-8790-2FC6BC883B96}" presName="rootComposite" presStyleCnt="0"/>
      <dgm:spPr/>
    </dgm:pt>
    <dgm:pt modelId="{74814E4A-C5D2-406B-B33B-B6DB6769A902}" type="pres">
      <dgm:prSet presAssocID="{64AF0836-D50A-42DA-8790-2FC6BC883B96}" presName="rootText" presStyleLbl="node1" presStyleIdx="1" presStyleCnt="3"/>
      <dgm:spPr/>
      <dgm:t>
        <a:bodyPr/>
        <a:lstStyle/>
        <a:p>
          <a:endParaRPr lang="th-TH"/>
        </a:p>
      </dgm:t>
    </dgm:pt>
    <dgm:pt modelId="{BD8A1FD2-A8C8-4F29-9B76-254DD5A0F36D}" type="pres">
      <dgm:prSet presAssocID="{64AF0836-D50A-42DA-8790-2FC6BC883B96}" presName="rootConnector" presStyleLbl="node1" presStyleIdx="1" presStyleCnt="3"/>
      <dgm:spPr/>
      <dgm:t>
        <a:bodyPr/>
        <a:lstStyle/>
        <a:p>
          <a:endParaRPr lang="th-TH"/>
        </a:p>
      </dgm:t>
    </dgm:pt>
    <dgm:pt modelId="{A31EF339-5CD2-4B75-A85E-6552747493F5}" type="pres">
      <dgm:prSet presAssocID="{64AF0836-D50A-42DA-8790-2FC6BC883B96}" presName="childShape" presStyleCnt="0"/>
      <dgm:spPr/>
    </dgm:pt>
    <dgm:pt modelId="{BCA8C6FA-481B-4846-A4DD-684573CEB650}" type="pres">
      <dgm:prSet presAssocID="{AD9C0E23-5536-49BB-A4DE-8759BE92DDC7}" presName="Name13" presStyleLbl="parChTrans1D2" presStyleIdx="1" presStyleCnt="6"/>
      <dgm:spPr/>
      <dgm:t>
        <a:bodyPr/>
        <a:lstStyle/>
        <a:p>
          <a:endParaRPr lang="th-TH"/>
        </a:p>
      </dgm:t>
    </dgm:pt>
    <dgm:pt modelId="{24DC3B01-EAC9-408A-A117-4A8853B6CD32}" type="pres">
      <dgm:prSet presAssocID="{078B93D3-354B-4852-8819-E83333C8F845}" presName="childText" presStyleLbl="bgAcc1" presStyleIdx="1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4A8404-7BA3-4789-A8CE-A533BE028A2D}" type="pres">
      <dgm:prSet presAssocID="{FAA51E30-54D7-4731-8DCE-F3224FA70BDD}" presName="Name13" presStyleLbl="parChTrans1D2" presStyleIdx="2" presStyleCnt="6"/>
      <dgm:spPr/>
      <dgm:t>
        <a:bodyPr/>
        <a:lstStyle/>
        <a:p>
          <a:endParaRPr lang="th-TH"/>
        </a:p>
      </dgm:t>
    </dgm:pt>
    <dgm:pt modelId="{EB2FD24B-C684-4242-9D7E-8D3F0C950F9B}" type="pres">
      <dgm:prSet presAssocID="{395EC071-7797-44DD-9EE0-6579D13FEEBA}" presName="childText" presStyleLbl="bgAcc1" presStyleIdx="2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200CEBA-E984-42DB-B4B6-B7C8F9FCF134}" type="pres">
      <dgm:prSet presAssocID="{24D49538-73F2-4019-9A31-C36848B79296}" presName="Name13" presStyleLbl="parChTrans1D2" presStyleIdx="3" presStyleCnt="6"/>
      <dgm:spPr/>
      <dgm:t>
        <a:bodyPr/>
        <a:lstStyle/>
        <a:p>
          <a:endParaRPr lang="th-TH"/>
        </a:p>
      </dgm:t>
    </dgm:pt>
    <dgm:pt modelId="{599A147D-BF66-4044-8C50-8B737964654E}" type="pres">
      <dgm:prSet presAssocID="{F9331615-BC8C-4016-BF7B-8B43CE6A2B89}" presName="childText" presStyleLbl="bgAcc1" presStyleIdx="3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629516B-6B75-4DCE-8349-B6312A0C8B1F}" type="pres">
      <dgm:prSet presAssocID="{75870E07-1BE9-4191-AD70-842C32E0770F}" presName="root" presStyleCnt="0"/>
      <dgm:spPr/>
    </dgm:pt>
    <dgm:pt modelId="{E0F668BC-26BA-4749-9658-3E25E7FC3F15}" type="pres">
      <dgm:prSet presAssocID="{75870E07-1BE9-4191-AD70-842C32E0770F}" presName="rootComposite" presStyleCnt="0"/>
      <dgm:spPr/>
    </dgm:pt>
    <dgm:pt modelId="{9DFA3246-27B8-40DC-989C-B72FD7F1CEC0}" type="pres">
      <dgm:prSet presAssocID="{75870E07-1BE9-4191-AD70-842C32E0770F}" presName="rootText" presStyleLbl="node1" presStyleIdx="2" presStyleCnt="3"/>
      <dgm:spPr/>
      <dgm:t>
        <a:bodyPr/>
        <a:lstStyle/>
        <a:p>
          <a:endParaRPr lang="th-TH"/>
        </a:p>
      </dgm:t>
    </dgm:pt>
    <dgm:pt modelId="{C0DDDC01-DF38-41FF-9FA0-AC72968FBF74}" type="pres">
      <dgm:prSet presAssocID="{75870E07-1BE9-4191-AD70-842C32E0770F}" presName="rootConnector" presStyleLbl="node1" presStyleIdx="2" presStyleCnt="3"/>
      <dgm:spPr/>
      <dgm:t>
        <a:bodyPr/>
        <a:lstStyle/>
        <a:p>
          <a:endParaRPr lang="th-TH"/>
        </a:p>
      </dgm:t>
    </dgm:pt>
    <dgm:pt modelId="{893CBD04-7E71-4EA9-9B19-64C96BE1B364}" type="pres">
      <dgm:prSet presAssocID="{75870E07-1BE9-4191-AD70-842C32E0770F}" presName="childShape" presStyleCnt="0"/>
      <dgm:spPr/>
    </dgm:pt>
    <dgm:pt modelId="{AC4C7352-8817-4047-953C-87B16339E40C}" type="pres">
      <dgm:prSet presAssocID="{CF5A133A-F02E-488D-85FD-F915B138C3E3}" presName="Name13" presStyleLbl="parChTrans1D2" presStyleIdx="4" presStyleCnt="6"/>
      <dgm:spPr/>
      <dgm:t>
        <a:bodyPr/>
        <a:lstStyle/>
        <a:p>
          <a:endParaRPr lang="th-TH"/>
        </a:p>
      </dgm:t>
    </dgm:pt>
    <dgm:pt modelId="{45A40F4D-901C-4BEB-ADEC-CAAF7E0814AD}" type="pres">
      <dgm:prSet presAssocID="{7D46E62F-D9BE-43CD-8894-745EC90CB469}" presName="childText" presStyleLbl="bgAcc1" presStyleIdx="4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8DF687D-C248-4655-BAE4-19A72C0100E7}" type="pres">
      <dgm:prSet presAssocID="{CE9414A0-8372-4DB3-BB8A-B1412362AD75}" presName="Name13" presStyleLbl="parChTrans1D2" presStyleIdx="5" presStyleCnt="6"/>
      <dgm:spPr/>
      <dgm:t>
        <a:bodyPr/>
        <a:lstStyle/>
        <a:p>
          <a:endParaRPr lang="th-TH"/>
        </a:p>
      </dgm:t>
    </dgm:pt>
    <dgm:pt modelId="{260B2CF5-6F94-4606-A66A-65BD9F5AD6F2}" type="pres">
      <dgm:prSet presAssocID="{33BA108A-03C8-4A36-AAC7-02F8441FDC41}" presName="childText" presStyleLbl="bgAcc1" presStyleIdx="5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52B1CA2-A2A2-4A58-9C9B-D8135251553E}" type="presOf" srcId="{F9331615-BC8C-4016-BF7B-8B43CE6A2B89}" destId="{599A147D-BF66-4044-8C50-8B737964654E}" srcOrd="0" destOrd="0" presId="urn:microsoft.com/office/officeart/2005/8/layout/hierarchy3"/>
    <dgm:cxn modelId="{9E9652D7-1D0A-46CC-97E1-0BFDD80A4795}" type="presOf" srcId="{078B93D3-354B-4852-8819-E83333C8F845}" destId="{24DC3B01-EAC9-408A-A117-4A8853B6CD32}" srcOrd="0" destOrd="0" presId="urn:microsoft.com/office/officeart/2005/8/layout/hierarchy3"/>
    <dgm:cxn modelId="{88D85C53-0935-49A1-AA81-546CF49BC79B}" type="presOf" srcId="{75870E07-1BE9-4191-AD70-842C32E0770F}" destId="{C0DDDC01-DF38-41FF-9FA0-AC72968FBF74}" srcOrd="1" destOrd="0" presId="urn:microsoft.com/office/officeart/2005/8/layout/hierarchy3"/>
    <dgm:cxn modelId="{493A938F-74A3-4F00-908F-A576F8F9DF82}" srcId="{75870E07-1BE9-4191-AD70-842C32E0770F}" destId="{7D46E62F-D9BE-43CD-8894-745EC90CB469}" srcOrd="0" destOrd="0" parTransId="{CF5A133A-F02E-488D-85FD-F915B138C3E3}" sibTransId="{53DE1246-0859-4C43-B614-C16975D0C8C9}"/>
    <dgm:cxn modelId="{8EE7A523-1F45-4D8C-BDF6-075927A87ED8}" srcId="{A5B544AD-CC8B-4322-9DD2-482B5DA7201C}" destId="{0EA1029C-A472-4A5E-9304-8AACC5B43474}" srcOrd="0" destOrd="0" parTransId="{A10B3BE7-1302-4EC1-8C75-844BFDF69CC7}" sibTransId="{6A0FD631-157A-4BEB-9247-60B4E826FCAA}"/>
    <dgm:cxn modelId="{04695620-542D-41BF-B56C-F7575019104F}" srcId="{64AF0836-D50A-42DA-8790-2FC6BC883B96}" destId="{395EC071-7797-44DD-9EE0-6579D13FEEBA}" srcOrd="1" destOrd="0" parTransId="{FAA51E30-54D7-4731-8DCE-F3224FA70BDD}" sibTransId="{16B9C434-1174-4E0F-8D44-4AB3F8CF8CD5}"/>
    <dgm:cxn modelId="{BD5906B0-A5FB-4471-A355-E3CA1DFE8C31}" type="presOf" srcId="{A5B544AD-CC8B-4322-9DD2-482B5DA7201C}" destId="{D88EFDA9-9EF1-4CAB-84B2-9836C87405C8}" srcOrd="0" destOrd="0" presId="urn:microsoft.com/office/officeart/2005/8/layout/hierarchy3"/>
    <dgm:cxn modelId="{F5E99288-AFEB-4D8F-9727-9F5A52C7170C}" type="presOf" srcId="{0EA1029C-A472-4A5E-9304-8AACC5B43474}" destId="{63971898-B599-4DAF-A565-1503A4428EF2}" srcOrd="0" destOrd="0" presId="urn:microsoft.com/office/officeart/2005/8/layout/hierarchy3"/>
    <dgm:cxn modelId="{08579DD8-D971-4216-B2FA-5165F784A6F4}" type="presOf" srcId="{A5B544AD-CC8B-4322-9DD2-482B5DA7201C}" destId="{5616E2B3-3246-4B2C-8225-8EAF6B98F4E4}" srcOrd="1" destOrd="0" presId="urn:microsoft.com/office/officeart/2005/8/layout/hierarchy3"/>
    <dgm:cxn modelId="{EDF8B412-B827-4895-99BF-BFE66A593B2F}" type="presOf" srcId="{72DAC6DD-9D14-49BA-9F98-043D7C0B5D59}" destId="{614211B3-3C6F-4DB1-8316-C2C1EA2992A4}" srcOrd="0" destOrd="0" presId="urn:microsoft.com/office/officeart/2005/8/layout/hierarchy3"/>
    <dgm:cxn modelId="{20B8511D-089F-4E48-9D07-6225C6A751E1}" type="presOf" srcId="{7D46E62F-D9BE-43CD-8894-745EC90CB469}" destId="{45A40F4D-901C-4BEB-ADEC-CAAF7E0814AD}" srcOrd="0" destOrd="0" presId="urn:microsoft.com/office/officeart/2005/8/layout/hierarchy3"/>
    <dgm:cxn modelId="{02B8EDAF-04F3-4DCB-953B-20B00D2CEE4F}" type="presOf" srcId="{24D49538-73F2-4019-9A31-C36848B79296}" destId="{4200CEBA-E984-42DB-B4B6-B7C8F9FCF134}" srcOrd="0" destOrd="0" presId="urn:microsoft.com/office/officeart/2005/8/layout/hierarchy3"/>
    <dgm:cxn modelId="{D5D93555-C4B5-4B7C-8548-1E635339F2F0}" srcId="{64AF0836-D50A-42DA-8790-2FC6BC883B96}" destId="{078B93D3-354B-4852-8819-E83333C8F845}" srcOrd="0" destOrd="0" parTransId="{AD9C0E23-5536-49BB-A4DE-8759BE92DDC7}" sibTransId="{4D723B52-3B5B-44AF-9170-86DEF3344260}"/>
    <dgm:cxn modelId="{7F89F0FF-ABCB-4EAB-8F60-A2BE889CF5D3}" type="presOf" srcId="{64AF0836-D50A-42DA-8790-2FC6BC883B96}" destId="{BD8A1FD2-A8C8-4F29-9B76-254DD5A0F36D}" srcOrd="1" destOrd="0" presId="urn:microsoft.com/office/officeart/2005/8/layout/hierarchy3"/>
    <dgm:cxn modelId="{38E5818A-BF1C-4804-8CBE-FE381B1FD69F}" srcId="{64AF0836-D50A-42DA-8790-2FC6BC883B96}" destId="{F9331615-BC8C-4016-BF7B-8B43CE6A2B89}" srcOrd="2" destOrd="0" parTransId="{24D49538-73F2-4019-9A31-C36848B79296}" sibTransId="{3B07D5AE-2F96-4CD3-BFF2-208C24713A07}"/>
    <dgm:cxn modelId="{F5AB6EFB-D8E4-4538-871D-12D26E49CD55}" srcId="{72DAC6DD-9D14-49BA-9F98-043D7C0B5D59}" destId="{75870E07-1BE9-4191-AD70-842C32E0770F}" srcOrd="2" destOrd="0" parTransId="{14604EE9-1A0A-4021-BCF5-969FE5B5B01E}" sibTransId="{7BE02A93-A52A-4A73-9A4A-DE70D16C28E2}"/>
    <dgm:cxn modelId="{F87196A9-FCCF-4735-8855-2ED9FE60A336}" type="presOf" srcId="{CF5A133A-F02E-488D-85FD-F915B138C3E3}" destId="{AC4C7352-8817-4047-953C-87B16339E40C}" srcOrd="0" destOrd="0" presId="urn:microsoft.com/office/officeart/2005/8/layout/hierarchy3"/>
    <dgm:cxn modelId="{FCCF62BB-EC62-41CC-9F74-2DB50E5C0FAF}" type="presOf" srcId="{A10B3BE7-1302-4EC1-8C75-844BFDF69CC7}" destId="{916D7DD4-01F1-4000-A935-E7FFB02B4AF1}" srcOrd="0" destOrd="0" presId="urn:microsoft.com/office/officeart/2005/8/layout/hierarchy3"/>
    <dgm:cxn modelId="{6F5DBD26-A65C-41C5-BD2F-04CA1D38E944}" type="presOf" srcId="{395EC071-7797-44DD-9EE0-6579D13FEEBA}" destId="{EB2FD24B-C684-4242-9D7E-8D3F0C950F9B}" srcOrd="0" destOrd="0" presId="urn:microsoft.com/office/officeart/2005/8/layout/hierarchy3"/>
    <dgm:cxn modelId="{480CAA5F-0828-4B41-B44C-2F26C17A20E9}" srcId="{72DAC6DD-9D14-49BA-9F98-043D7C0B5D59}" destId="{64AF0836-D50A-42DA-8790-2FC6BC883B96}" srcOrd="1" destOrd="0" parTransId="{D3B184D1-AFF9-482F-A06E-6F505B46D850}" sibTransId="{E3F8DD08-D0BE-4DCA-96B7-80A27B4DE4D0}"/>
    <dgm:cxn modelId="{F939FDBA-E26E-47E2-877D-60DA1CD6AAAE}" type="presOf" srcId="{64AF0836-D50A-42DA-8790-2FC6BC883B96}" destId="{74814E4A-C5D2-406B-B33B-B6DB6769A902}" srcOrd="0" destOrd="0" presId="urn:microsoft.com/office/officeart/2005/8/layout/hierarchy3"/>
    <dgm:cxn modelId="{1BFED540-A2EE-4011-B76C-0713FA2996D9}" srcId="{72DAC6DD-9D14-49BA-9F98-043D7C0B5D59}" destId="{A5B544AD-CC8B-4322-9DD2-482B5DA7201C}" srcOrd="0" destOrd="0" parTransId="{76ACBBD0-3A12-4F42-BD57-616C5B960997}" sibTransId="{62C86C7F-5429-4BB9-8A6C-07408BA01461}"/>
    <dgm:cxn modelId="{8664A3EA-9D8D-492D-934F-7545C35AF844}" type="presOf" srcId="{AD9C0E23-5536-49BB-A4DE-8759BE92DDC7}" destId="{BCA8C6FA-481B-4846-A4DD-684573CEB650}" srcOrd="0" destOrd="0" presId="urn:microsoft.com/office/officeart/2005/8/layout/hierarchy3"/>
    <dgm:cxn modelId="{67D7DDBF-73E7-4B57-9735-70A897980084}" type="presOf" srcId="{33BA108A-03C8-4A36-AAC7-02F8441FDC41}" destId="{260B2CF5-6F94-4606-A66A-65BD9F5AD6F2}" srcOrd="0" destOrd="0" presId="urn:microsoft.com/office/officeart/2005/8/layout/hierarchy3"/>
    <dgm:cxn modelId="{63C0B059-7D31-4256-8A19-F37BD657D131}" type="presOf" srcId="{FAA51E30-54D7-4731-8DCE-F3224FA70BDD}" destId="{604A8404-7BA3-4789-A8CE-A533BE028A2D}" srcOrd="0" destOrd="0" presId="urn:microsoft.com/office/officeart/2005/8/layout/hierarchy3"/>
    <dgm:cxn modelId="{3645A923-BB12-423E-B699-5849E75DDBF9}" type="presOf" srcId="{75870E07-1BE9-4191-AD70-842C32E0770F}" destId="{9DFA3246-27B8-40DC-989C-B72FD7F1CEC0}" srcOrd="0" destOrd="0" presId="urn:microsoft.com/office/officeart/2005/8/layout/hierarchy3"/>
    <dgm:cxn modelId="{2B7DAD31-877D-4E37-BF2B-E172CF21C564}" type="presOf" srcId="{CE9414A0-8372-4DB3-BB8A-B1412362AD75}" destId="{18DF687D-C248-4655-BAE4-19A72C0100E7}" srcOrd="0" destOrd="0" presId="urn:microsoft.com/office/officeart/2005/8/layout/hierarchy3"/>
    <dgm:cxn modelId="{24487E08-38B9-4480-BF3A-6FE59284FA9C}" srcId="{75870E07-1BE9-4191-AD70-842C32E0770F}" destId="{33BA108A-03C8-4A36-AAC7-02F8441FDC41}" srcOrd="1" destOrd="0" parTransId="{CE9414A0-8372-4DB3-BB8A-B1412362AD75}" sibTransId="{9AE0BAEF-A588-4FA7-B504-8486D3757F19}"/>
    <dgm:cxn modelId="{65E8F71D-892A-437C-A497-30C19A2B58E4}" type="presParOf" srcId="{614211B3-3C6F-4DB1-8316-C2C1EA2992A4}" destId="{26862237-468C-4FFB-9DFE-EAF320F0D52A}" srcOrd="0" destOrd="0" presId="urn:microsoft.com/office/officeart/2005/8/layout/hierarchy3"/>
    <dgm:cxn modelId="{ACD00441-34B5-4DED-887A-25151A86CB01}" type="presParOf" srcId="{26862237-468C-4FFB-9DFE-EAF320F0D52A}" destId="{7DBEDA10-6E91-4472-87F5-3561B18A71E9}" srcOrd="0" destOrd="0" presId="urn:microsoft.com/office/officeart/2005/8/layout/hierarchy3"/>
    <dgm:cxn modelId="{636B4EAE-F203-4DE6-8401-98E7BD46D6A9}" type="presParOf" srcId="{7DBEDA10-6E91-4472-87F5-3561B18A71E9}" destId="{D88EFDA9-9EF1-4CAB-84B2-9836C87405C8}" srcOrd="0" destOrd="0" presId="urn:microsoft.com/office/officeart/2005/8/layout/hierarchy3"/>
    <dgm:cxn modelId="{4C2A7C2D-F122-4276-AA97-007C0DA392E3}" type="presParOf" srcId="{7DBEDA10-6E91-4472-87F5-3561B18A71E9}" destId="{5616E2B3-3246-4B2C-8225-8EAF6B98F4E4}" srcOrd="1" destOrd="0" presId="urn:microsoft.com/office/officeart/2005/8/layout/hierarchy3"/>
    <dgm:cxn modelId="{AE7B556B-B1A2-4127-ACBC-7FA4E507EED4}" type="presParOf" srcId="{26862237-468C-4FFB-9DFE-EAF320F0D52A}" destId="{B3BE1A41-E585-4F80-8E68-55C052FAA25B}" srcOrd="1" destOrd="0" presId="urn:microsoft.com/office/officeart/2005/8/layout/hierarchy3"/>
    <dgm:cxn modelId="{D1E9A74B-ACFA-4644-B5A3-8A82FADFCB73}" type="presParOf" srcId="{B3BE1A41-E585-4F80-8E68-55C052FAA25B}" destId="{916D7DD4-01F1-4000-A935-E7FFB02B4AF1}" srcOrd="0" destOrd="0" presId="urn:microsoft.com/office/officeart/2005/8/layout/hierarchy3"/>
    <dgm:cxn modelId="{EB803CA4-6ADF-4354-B609-34A7A4EDB096}" type="presParOf" srcId="{B3BE1A41-E585-4F80-8E68-55C052FAA25B}" destId="{63971898-B599-4DAF-A565-1503A4428EF2}" srcOrd="1" destOrd="0" presId="urn:microsoft.com/office/officeart/2005/8/layout/hierarchy3"/>
    <dgm:cxn modelId="{C81AECB0-04BC-43BB-91E8-164C84F78EAD}" type="presParOf" srcId="{614211B3-3C6F-4DB1-8316-C2C1EA2992A4}" destId="{4593C891-1B26-469D-8658-2DF0E8811D50}" srcOrd="1" destOrd="0" presId="urn:microsoft.com/office/officeart/2005/8/layout/hierarchy3"/>
    <dgm:cxn modelId="{7B8081B6-05B5-4C75-A72B-68BF020C2BA9}" type="presParOf" srcId="{4593C891-1B26-469D-8658-2DF0E8811D50}" destId="{805CA251-9421-4B62-A415-71775D8EBAA3}" srcOrd="0" destOrd="0" presId="urn:microsoft.com/office/officeart/2005/8/layout/hierarchy3"/>
    <dgm:cxn modelId="{43A8D1EC-3A9C-4CC5-A1E5-CC10FA983228}" type="presParOf" srcId="{805CA251-9421-4B62-A415-71775D8EBAA3}" destId="{74814E4A-C5D2-406B-B33B-B6DB6769A902}" srcOrd="0" destOrd="0" presId="urn:microsoft.com/office/officeart/2005/8/layout/hierarchy3"/>
    <dgm:cxn modelId="{02164029-2CB7-4233-AFC0-58D73BB8CFC8}" type="presParOf" srcId="{805CA251-9421-4B62-A415-71775D8EBAA3}" destId="{BD8A1FD2-A8C8-4F29-9B76-254DD5A0F36D}" srcOrd="1" destOrd="0" presId="urn:microsoft.com/office/officeart/2005/8/layout/hierarchy3"/>
    <dgm:cxn modelId="{85EE57D1-D3AA-4C70-A521-4409D4EB28C2}" type="presParOf" srcId="{4593C891-1B26-469D-8658-2DF0E8811D50}" destId="{A31EF339-5CD2-4B75-A85E-6552747493F5}" srcOrd="1" destOrd="0" presId="urn:microsoft.com/office/officeart/2005/8/layout/hierarchy3"/>
    <dgm:cxn modelId="{9DFD4913-5F9E-492A-B311-1D26912CCD98}" type="presParOf" srcId="{A31EF339-5CD2-4B75-A85E-6552747493F5}" destId="{BCA8C6FA-481B-4846-A4DD-684573CEB650}" srcOrd="0" destOrd="0" presId="urn:microsoft.com/office/officeart/2005/8/layout/hierarchy3"/>
    <dgm:cxn modelId="{198A7A66-EF4F-443B-9D47-A551D091FB16}" type="presParOf" srcId="{A31EF339-5CD2-4B75-A85E-6552747493F5}" destId="{24DC3B01-EAC9-408A-A117-4A8853B6CD32}" srcOrd="1" destOrd="0" presId="urn:microsoft.com/office/officeart/2005/8/layout/hierarchy3"/>
    <dgm:cxn modelId="{2DA76A95-C94E-48AC-A141-00A5186343BF}" type="presParOf" srcId="{A31EF339-5CD2-4B75-A85E-6552747493F5}" destId="{604A8404-7BA3-4789-A8CE-A533BE028A2D}" srcOrd="2" destOrd="0" presId="urn:microsoft.com/office/officeart/2005/8/layout/hierarchy3"/>
    <dgm:cxn modelId="{55BE4D77-3015-4873-BFAB-7A8DD5DC67F5}" type="presParOf" srcId="{A31EF339-5CD2-4B75-A85E-6552747493F5}" destId="{EB2FD24B-C684-4242-9D7E-8D3F0C950F9B}" srcOrd="3" destOrd="0" presId="urn:microsoft.com/office/officeart/2005/8/layout/hierarchy3"/>
    <dgm:cxn modelId="{43799794-7D46-498F-BAC8-202DED95B30B}" type="presParOf" srcId="{A31EF339-5CD2-4B75-A85E-6552747493F5}" destId="{4200CEBA-E984-42DB-B4B6-B7C8F9FCF134}" srcOrd="4" destOrd="0" presId="urn:microsoft.com/office/officeart/2005/8/layout/hierarchy3"/>
    <dgm:cxn modelId="{9FD9F965-B23B-49D4-808E-F2B30592F05F}" type="presParOf" srcId="{A31EF339-5CD2-4B75-A85E-6552747493F5}" destId="{599A147D-BF66-4044-8C50-8B737964654E}" srcOrd="5" destOrd="0" presId="urn:microsoft.com/office/officeart/2005/8/layout/hierarchy3"/>
    <dgm:cxn modelId="{4D898B7D-A6FB-47B5-9102-D317B8B8D631}" type="presParOf" srcId="{614211B3-3C6F-4DB1-8316-C2C1EA2992A4}" destId="{C629516B-6B75-4DCE-8349-B6312A0C8B1F}" srcOrd="2" destOrd="0" presId="urn:microsoft.com/office/officeart/2005/8/layout/hierarchy3"/>
    <dgm:cxn modelId="{7BEE2AA6-DD00-4583-9E0E-9FD0B59F51F0}" type="presParOf" srcId="{C629516B-6B75-4DCE-8349-B6312A0C8B1F}" destId="{E0F668BC-26BA-4749-9658-3E25E7FC3F15}" srcOrd="0" destOrd="0" presId="urn:microsoft.com/office/officeart/2005/8/layout/hierarchy3"/>
    <dgm:cxn modelId="{34D38394-D4AF-4FA5-B846-5D29B61785D5}" type="presParOf" srcId="{E0F668BC-26BA-4749-9658-3E25E7FC3F15}" destId="{9DFA3246-27B8-40DC-989C-B72FD7F1CEC0}" srcOrd="0" destOrd="0" presId="urn:microsoft.com/office/officeart/2005/8/layout/hierarchy3"/>
    <dgm:cxn modelId="{F51F4173-D5C7-4900-B360-150DD99BCF4E}" type="presParOf" srcId="{E0F668BC-26BA-4749-9658-3E25E7FC3F15}" destId="{C0DDDC01-DF38-41FF-9FA0-AC72968FBF74}" srcOrd="1" destOrd="0" presId="urn:microsoft.com/office/officeart/2005/8/layout/hierarchy3"/>
    <dgm:cxn modelId="{62DEA080-3D5C-440F-AD23-F8DF869C92F4}" type="presParOf" srcId="{C629516B-6B75-4DCE-8349-B6312A0C8B1F}" destId="{893CBD04-7E71-4EA9-9B19-64C96BE1B364}" srcOrd="1" destOrd="0" presId="urn:microsoft.com/office/officeart/2005/8/layout/hierarchy3"/>
    <dgm:cxn modelId="{1522B554-F362-4BFA-90DC-FC8F26AE05AB}" type="presParOf" srcId="{893CBD04-7E71-4EA9-9B19-64C96BE1B364}" destId="{AC4C7352-8817-4047-953C-87B16339E40C}" srcOrd="0" destOrd="0" presId="urn:microsoft.com/office/officeart/2005/8/layout/hierarchy3"/>
    <dgm:cxn modelId="{536BA738-D8CE-4BDF-A47D-9ECB1B5F0435}" type="presParOf" srcId="{893CBD04-7E71-4EA9-9B19-64C96BE1B364}" destId="{45A40F4D-901C-4BEB-ADEC-CAAF7E0814AD}" srcOrd="1" destOrd="0" presId="urn:microsoft.com/office/officeart/2005/8/layout/hierarchy3"/>
    <dgm:cxn modelId="{E209E826-388F-4F79-9E50-C867B22260BB}" type="presParOf" srcId="{893CBD04-7E71-4EA9-9B19-64C96BE1B364}" destId="{18DF687D-C248-4655-BAE4-19A72C0100E7}" srcOrd="2" destOrd="0" presId="urn:microsoft.com/office/officeart/2005/8/layout/hierarchy3"/>
    <dgm:cxn modelId="{17721027-6715-4BB5-B77C-2775343F8A54}" type="presParOf" srcId="{893CBD04-7E71-4EA9-9B19-64C96BE1B364}" destId="{260B2CF5-6F94-4606-A66A-65BD9F5AD6F2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05A1469-59B4-4159-B643-EBCE5F1A13D4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5E9C07B1-F4C0-47DE-BDE9-E0C01BF56CCB}">
      <dgm:prSet phldrT="[Text]" custT="1"/>
      <dgm:spPr/>
      <dgm:t>
        <a:bodyPr/>
        <a:lstStyle/>
        <a:p>
          <a:r>
            <a:rPr lang="th-TH" sz="1700" b="1" dirty="0" smtClean="0"/>
            <a:t>เจ้าหน้าที่พัสดุ</a:t>
          </a:r>
          <a:endParaRPr lang="th-TH" sz="1700" b="1" dirty="0"/>
        </a:p>
      </dgm:t>
    </dgm:pt>
    <dgm:pt modelId="{0720430E-1A70-4D84-8CF3-DCB1D9A903D0}" type="parTrans" cxnId="{6606D107-2C74-4782-B18E-A7A8A4D26628}">
      <dgm:prSet/>
      <dgm:spPr/>
      <dgm:t>
        <a:bodyPr/>
        <a:lstStyle/>
        <a:p>
          <a:endParaRPr lang="th-TH" sz="1700" b="1"/>
        </a:p>
      </dgm:t>
    </dgm:pt>
    <dgm:pt modelId="{AF78D2AD-42DA-4927-9DB7-9DEB10BB7B48}" type="sibTrans" cxnId="{6606D107-2C74-4782-B18E-A7A8A4D26628}">
      <dgm:prSet/>
      <dgm:spPr/>
      <dgm:t>
        <a:bodyPr/>
        <a:lstStyle/>
        <a:p>
          <a:endParaRPr lang="th-TH" sz="1700" b="1"/>
        </a:p>
      </dgm:t>
    </dgm:pt>
    <dgm:pt modelId="{B4D88871-169C-43EF-A87E-BD77C04228AE}">
      <dgm:prSet phldrT="[Text]" custT="1"/>
      <dgm:spPr/>
      <dgm:t>
        <a:bodyPr/>
        <a:lstStyle/>
        <a:p>
          <a:r>
            <a:rPr lang="th-TH" sz="1700" b="1" dirty="0" smtClean="0"/>
            <a:t>ทำบัญชีพัสดุ   ไม่เป็นปัจจุบัน</a:t>
          </a:r>
          <a:endParaRPr lang="th-TH" sz="1700" b="1" dirty="0"/>
        </a:p>
      </dgm:t>
    </dgm:pt>
    <dgm:pt modelId="{76FA0D10-EA2C-48E0-A076-AB4098F77211}" type="parTrans" cxnId="{7A88314B-30B0-4D96-9094-15243E4B0E41}">
      <dgm:prSet/>
      <dgm:spPr/>
      <dgm:t>
        <a:bodyPr/>
        <a:lstStyle/>
        <a:p>
          <a:endParaRPr lang="th-TH" sz="1700" b="1"/>
        </a:p>
      </dgm:t>
    </dgm:pt>
    <dgm:pt modelId="{0DC254E7-6F4E-4B98-9D56-1CC3D0475AAE}" type="sibTrans" cxnId="{7A88314B-30B0-4D96-9094-15243E4B0E41}">
      <dgm:prSet/>
      <dgm:spPr/>
      <dgm:t>
        <a:bodyPr/>
        <a:lstStyle/>
        <a:p>
          <a:endParaRPr lang="th-TH" sz="1700" b="1"/>
        </a:p>
      </dgm:t>
    </dgm:pt>
    <dgm:pt modelId="{40712A85-7C6C-4BEE-8EC1-6FA54437E889}">
      <dgm:prSet phldrT="[Text]" custT="1"/>
      <dgm:spPr/>
      <dgm:t>
        <a:bodyPr/>
        <a:lstStyle/>
        <a:p>
          <a:r>
            <a:rPr lang="th-TH" sz="1700" b="1" dirty="0" smtClean="0"/>
            <a:t>บันทึกทะเบียนคุมทรัพย์สิน   ไม่เป็นปัจจุบัน</a:t>
          </a:r>
        </a:p>
      </dgm:t>
    </dgm:pt>
    <dgm:pt modelId="{49DE8351-008C-40ED-BCA4-F0954E8813BC}" type="parTrans" cxnId="{419AB0FF-B260-4818-8C9D-D79EB481095E}">
      <dgm:prSet/>
      <dgm:spPr/>
      <dgm:t>
        <a:bodyPr/>
        <a:lstStyle/>
        <a:p>
          <a:endParaRPr lang="th-TH" sz="1700" b="1"/>
        </a:p>
      </dgm:t>
    </dgm:pt>
    <dgm:pt modelId="{73FEB99B-CA3B-473A-BE11-CB041B5DEF62}" type="sibTrans" cxnId="{419AB0FF-B260-4818-8C9D-D79EB481095E}">
      <dgm:prSet/>
      <dgm:spPr/>
      <dgm:t>
        <a:bodyPr/>
        <a:lstStyle/>
        <a:p>
          <a:endParaRPr lang="th-TH" sz="1700" b="1"/>
        </a:p>
      </dgm:t>
    </dgm:pt>
    <dgm:pt modelId="{FBFFD790-EB09-441D-8307-B3B8F4CE2622}">
      <dgm:prSet phldrT="[Text]" custT="1"/>
      <dgm:spPr/>
      <dgm:t>
        <a:bodyPr/>
        <a:lstStyle/>
        <a:p>
          <a:r>
            <a:rPr lang="th-TH" sz="1700" b="1" dirty="0" smtClean="0"/>
            <a:t>หน่วยงาน</a:t>
          </a:r>
          <a:endParaRPr lang="th-TH" sz="1700" b="1" dirty="0"/>
        </a:p>
      </dgm:t>
    </dgm:pt>
    <dgm:pt modelId="{E8F37D10-4806-4239-86B0-2644A4E2CB11}" type="parTrans" cxnId="{6F818CFD-9109-46D9-9506-FE40B2BE9732}">
      <dgm:prSet/>
      <dgm:spPr/>
      <dgm:t>
        <a:bodyPr/>
        <a:lstStyle/>
        <a:p>
          <a:endParaRPr lang="th-TH" sz="1700" b="1"/>
        </a:p>
      </dgm:t>
    </dgm:pt>
    <dgm:pt modelId="{D9A449A6-E245-4544-BF3C-8FC3E096F3B9}" type="sibTrans" cxnId="{6F818CFD-9109-46D9-9506-FE40B2BE9732}">
      <dgm:prSet/>
      <dgm:spPr/>
      <dgm:t>
        <a:bodyPr/>
        <a:lstStyle/>
        <a:p>
          <a:endParaRPr lang="th-TH" sz="1700" b="1"/>
        </a:p>
      </dgm:t>
    </dgm:pt>
    <dgm:pt modelId="{CA41949B-C3F2-420B-B4F8-E7B5E70E6B76}">
      <dgm:prSet phldrT="[Text]" custT="1"/>
      <dgm:spPr/>
      <dgm:t>
        <a:bodyPr/>
        <a:lstStyle/>
        <a:p>
          <a:r>
            <a:rPr lang="th-TH" sz="1700" b="1" dirty="0" smtClean="0"/>
            <a:t>ไม่มีทะเบียนครุภัณฑ์</a:t>
          </a:r>
          <a:endParaRPr lang="th-TH" sz="1700" b="1" dirty="0"/>
        </a:p>
      </dgm:t>
    </dgm:pt>
    <dgm:pt modelId="{2E0CE6E9-B2D8-43F6-95D1-330288BCA1EB}" type="parTrans" cxnId="{E4ADFB23-33E6-452A-9955-91CFB8A5C1CA}">
      <dgm:prSet/>
      <dgm:spPr/>
      <dgm:t>
        <a:bodyPr/>
        <a:lstStyle/>
        <a:p>
          <a:endParaRPr lang="th-TH" sz="1700" b="1"/>
        </a:p>
      </dgm:t>
    </dgm:pt>
    <dgm:pt modelId="{107F019E-B7A0-438E-A3B5-3C86AB257879}" type="sibTrans" cxnId="{E4ADFB23-33E6-452A-9955-91CFB8A5C1CA}">
      <dgm:prSet/>
      <dgm:spPr/>
      <dgm:t>
        <a:bodyPr/>
        <a:lstStyle/>
        <a:p>
          <a:endParaRPr lang="th-TH" sz="1700" b="1"/>
        </a:p>
      </dgm:t>
    </dgm:pt>
    <dgm:pt modelId="{FAA63A71-D545-4F41-BC5C-FA0F1C78AC7D}">
      <dgm:prSet phldrT="[Text]" custT="1"/>
      <dgm:spPr/>
      <dgm:t>
        <a:bodyPr/>
        <a:lstStyle/>
        <a:p>
          <a:r>
            <a:rPr lang="th-TH" sz="1700" b="1" dirty="0" smtClean="0"/>
            <a:t>เขียนเลขทะเบียนครุภัณฑ์ไม่เป็นปัจจุบัน</a:t>
          </a:r>
          <a:endParaRPr lang="th-TH" sz="1700" b="1" dirty="0"/>
        </a:p>
      </dgm:t>
    </dgm:pt>
    <dgm:pt modelId="{B79988C2-E202-4DBD-8641-F8F749F3CF30}" type="parTrans" cxnId="{427CC6CA-EB24-4212-96BD-0B6BE9A21401}">
      <dgm:prSet/>
      <dgm:spPr/>
      <dgm:t>
        <a:bodyPr/>
        <a:lstStyle/>
        <a:p>
          <a:endParaRPr lang="th-TH" sz="1700" b="1"/>
        </a:p>
      </dgm:t>
    </dgm:pt>
    <dgm:pt modelId="{B474D7A0-5B73-47D4-9118-A634875A7F84}" type="sibTrans" cxnId="{427CC6CA-EB24-4212-96BD-0B6BE9A21401}">
      <dgm:prSet/>
      <dgm:spPr/>
      <dgm:t>
        <a:bodyPr/>
        <a:lstStyle/>
        <a:p>
          <a:endParaRPr lang="th-TH" sz="1700" b="1"/>
        </a:p>
      </dgm:t>
    </dgm:pt>
    <dgm:pt modelId="{B42861B5-5FAE-4065-A538-F647DF3874C0}">
      <dgm:prSet phldrT="[Text]" custT="1"/>
      <dgm:spPr/>
      <dgm:t>
        <a:bodyPr/>
        <a:lstStyle/>
        <a:p>
          <a:r>
            <a:rPr lang="th-TH" sz="1700" b="1" dirty="0" smtClean="0"/>
            <a:t>ไม่รายงานผลการตรวจสอบพัสดุประจำปี</a:t>
          </a:r>
        </a:p>
      </dgm:t>
    </dgm:pt>
    <dgm:pt modelId="{8F81D36C-BF02-4077-85AF-44D6E0E6450A}" type="parTrans" cxnId="{7B629601-3ABE-40E9-A283-B911218C411F}">
      <dgm:prSet/>
      <dgm:spPr/>
      <dgm:t>
        <a:bodyPr/>
        <a:lstStyle/>
        <a:p>
          <a:endParaRPr lang="th-TH" sz="1700" b="1"/>
        </a:p>
      </dgm:t>
    </dgm:pt>
    <dgm:pt modelId="{AE538DB1-742D-4D0E-803F-0EC91C54CA41}" type="sibTrans" cxnId="{7B629601-3ABE-40E9-A283-B911218C411F}">
      <dgm:prSet/>
      <dgm:spPr/>
      <dgm:t>
        <a:bodyPr/>
        <a:lstStyle/>
        <a:p>
          <a:endParaRPr lang="th-TH" sz="1700" b="1"/>
        </a:p>
      </dgm:t>
    </dgm:pt>
    <dgm:pt modelId="{AF559F8A-B9F7-425C-9500-3D24B6A55E04}">
      <dgm:prSet phldrT="[Text]" custT="1"/>
      <dgm:spPr/>
      <dgm:t>
        <a:bodyPr/>
        <a:lstStyle/>
        <a:p>
          <a:r>
            <a:rPr lang="th-TH" sz="1700" b="1" dirty="0" smtClean="0"/>
            <a:t>บันทึกค่าเสื่อมราคาประจำปีล่าช้า</a:t>
          </a:r>
        </a:p>
      </dgm:t>
    </dgm:pt>
    <dgm:pt modelId="{1D466567-83DD-4650-8629-EEB2C87E26E7}" type="parTrans" cxnId="{6F05DE74-89B3-4DD4-B0CA-BE2ABB376C5D}">
      <dgm:prSet/>
      <dgm:spPr/>
      <dgm:t>
        <a:bodyPr/>
        <a:lstStyle/>
        <a:p>
          <a:endParaRPr lang="th-TH" sz="1700" b="1"/>
        </a:p>
      </dgm:t>
    </dgm:pt>
    <dgm:pt modelId="{E57C948F-262A-4932-9947-B8D017E7C031}" type="sibTrans" cxnId="{6F05DE74-89B3-4DD4-B0CA-BE2ABB376C5D}">
      <dgm:prSet/>
      <dgm:spPr/>
      <dgm:t>
        <a:bodyPr/>
        <a:lstStyle/>
        <a:p>
          <a:endParaRPr lang="th-TH" sz="1700" b="1"/>
        </a:p>
      </dgm:t>
    </dgm:pt>
    <dgm:pt modelId="{5AC80C31-169F-408F-9DA8-CF080B498004}">
      <dgm:prSet phldrT="[Text]" custT="1"/>
      <dgm:spPr/>
      <dgm:t>
        <a:bodyPr/>
        <a:lstStyle/>
        <a:p>
          <a:r>
            <a:rPr lang="th-TH" sz="1700" b="1" dirty="0" smtClean="0"/>
            <a:t>ผู้ใช้พัสดุ</a:t>
          </a:r>
        </a:p>
      </dgm:t>
    </dgm:pt>
    <dgm:pt modelId="{5D932D69-CDFE-4AD9-8D44-035E0DC045A3}" type="parTrans" cxnId="{B1ED5472-DE4B-4213-9811-47C38436061C}">
      <dgm:prSet/>
      <dgm:spPr/>
      <dgm:t>
        <a:bodyPr/>
        <a:lstStyle/>
        <a:p>
          <a:endParaRPr lang="th-TH" sz="1700" b="1"/>
        </a:p>
      </dgm:t>
    </dgm:pt>
    <dgm:pt modelId="{9BC26092-9551-478B-97C2-60C59D8D4770}" type="sibTrans" cxnId="{B1ED5472-DE4B-4213-9811-47C38436061C}">
      <dgm:prSet/>
      <dgm:spPr/>
      <dgm:t>
        <a:bodyPr/>
        <a:lstStyle/>
        <a:p>
          <a:endParaRPr lang="th-TH" sz="1700" b="1"/>
        </a:p>
      </dgm:t>
    </dgm:pt>
    <dgm:pt modelId="{D2E84BA5-0DD1-4422-8A31-E9EDB678E29C}">
      <dgm:prSet phldrT="[Text]" custT="1"/>
      <dgm:spPr/>
      <dgm:t>
        <a:bodyPr/>
        <a:lstStyle/>
        <a:p>
          <a:r>
            <a:rPr lang="th-TH" sz="1700" b="1" dirty="0" smtClean="0"/>
            <a:t>ไม่วางแผนการใช้พัสดุ / ไม่ทำตามแผน</a:t>
          </a:r>
        </a:p>
      </dgm:t>
    </dgm:pt>
    <dgm:pt modelId="{3CA7CAA6-0177-4787-8DD9-ACB93A8940B1}" type="parTrans" cxnId="{D0787F03-0D9D-44B4-AE53-ABB82F6C3429}">
      <dgm:prSet/>
      <dgm:spPr/>
      <dgm:t>
        <a:bodyPr/>
        <a:lstStyle/>
        <a:p>
          <a:endParaRPr lang="th-TH" sz="1700" b="1"/>
        </a:p>
      </dgm:t>
    </dgm:pt>
    <dgm:pt modelId="{1C7AF18B-F278-4378-8C9E-AE54AF4F2A41}" type="sibTrans" cxnId="{D0787F03-0D9D-44B4-AE53-ABB82F6C3429}">
      <dgm:prSet/>
      <dgm:spPr/>
      <dgm:t>
        <a:bodyPr/>
        <a:lstStyle/>
        <a:p>
          <a:endParaRPr lang="th-TH" sz="1700" b="1"/>
        </a:p>
      </dgm:t>
    </dgm:pt>
    <dgm:pt modelId="{BE78BE73-C421-4A96-9923-48C40B22CAA3}">
      <dgm:prSet phldrT="[Text]" custT="1"/>
      <dgm:spPr/>
      <dgm:t>
        <a:bodyPr/>
        <a:lstStyle/>
        <a:p>
          <a:r>
            <a:rPr lang="th-TH" sz="1700" b="1" dirty="0" smtClean="0"/>
            <a:t>กำหนดคุณลักษณะ    ไม่ชัดเจน</a:t>
          </a:r>
        </a:p>
      </dgm:t>
    </dgm:pt>
    <dgm:pt modelId="{A34A7237-89C9-444D-8E08-E5C25428A2A0}" type="parTrans" cxnId="{ED01283D-E726-41DA-AEE3-F6D0369AC935}">
      <dgm:prSet/>
      <dgm:spPr/>
      <dgm:t>
        <a:bodyPr/>
        <a:lstStyle/>
        <a:p>
          <a:endParaRPr lang="th-TH" sz="1700" b="1"/>
        </a:p>
      </dgm:t>
    </dgm:pt>
    <dgm:pt modelId="{1BB97F68-2170-4C4F-93F6-8573632F8D4E}" type="sibTrans" cxnId="{ED01283D-E726-41DA-AEE3-F6D0369AC935}">
      <dgm:prSet/>
      <dgm:spPr/>
      <dgm:t>
        <a:bodyPr/>
        <a:lstStyle/>
        <a:p>
          <a:endParaRPr lang="th-TH" sz="1700" b="1"/>
        </a:p>
      </dgm:t>
    </dgm:pt>
    <dgm:pt modelId="{C317FC25-4B73-42A2-AC27-1071C529937F}">
      <dgm:prSet phldrT="[Text]" custT="1"/>
      <dgm:spPr/>
      <dgm:t>
        <a:bodyPr/>
        <a:lstStyle/>
        <a:p>
          <a:r>
            <a:rPr lang="th-TH" sz="1700" b="1" dirty="0" smtClean="0"/>
            <a:t>เจ้าหน้าที่พัสดุ</a:t>
          </a:r>
        </a:p>
      </dgm:t>
    </dgm:pt>
    <dgm:pt modelId="{6500D813-6B71-4938-AF46-D548FE5AD647}" type="parTrans" cxnId="{7489BD64-6302-4F42-AAC8-D1FE60D9CAEF}">
      <dgm:prSet/>
      <dgm:spPr/>
      <dgm:t>
        <a:bodyPr/>
        <a:lstStyle/>
        <a:p>
          <a:endParaRPr lang="th-TH" sz="1700" b="1"/>
        </a:p>
      </dgm:t>
    </dgm:pt>
    <dgm:pt modelId="{44502C03-CC3C-4E19-888E-81D280A9F16F}" type="sibTrans" cxnId="{7489BD64-6302-4F42-AAC8-D1FE60D9CAEF}">
      <dgm:prSet/>
      <dgm:spPr/>
      <dgm:t>
        <a:bodyPr/>
        <a:lstStyle/>
        <a:p>
          <a:endParaRPr lang="th-TH" sz="1700" b="1"/>
        </a:p>
      </dgm:t>
    </dgm:pt>
    <dgm:pt modelId="{A7149ADE-A6EF-4A5A-B7E8-A3DBBE2420CA}">
      <dgm:prSet phldrT="[Text]" custT="1"/>
      <dgm:spPr/>
      <dgm:t>
        <a:bodyPr/>
        <a:lstStyle/>
        <a:p>
          <a:r>
            <a:rPr lang="th-TH" sz="1700" b="1" dirty="0" smtClean="0"/>
            <a:t>ไม่มีรายงานวัสดุคงเหลือประกอบการ ขออนุมัติเปิดฝึก</a:t>
          </a:r>
        </a:p>
      </dgm:t>
    </dgm:pt>
    <dgm:pt modelId="{BD2EFF0A-2620-46D6-9609-A51FC214B24B}" type="parTrans" cxnId="{7F6484B0-C7A3-438E-A211-62EBD503A835}">
      <dgm:prSet/>
      <dgm:spPr/>
      <dgm:t>
        <a:bodyPr/>
        <a:lstStyle/>
        <a:p>
          <a:endParaRPr lang="th-TH" sz="1700" b="1"/>
        </a:p>
      </dgm:t>
    </dgm:pt>
    <dgm:pt modelId="{41425E59-07E5-4FD4-A40E-6DB9160F6451}" type="sibTrans" cxnId="{7F6484B0-C7A3-438E-A211-62EBD503A835}">
      <dgm:prSet/>
      <dgm:spPr/>
      <dgm:t>
        <a:bodyPr/>
        <a:lstStyle/>
        <a:p>
          <a:endParaRPr lang="th-TH" sz="1700" b="1"/>
        </a:p>
      </dgm:t>
    </dgm:pt>
    <dgm:pt modelId="{5A2E9FA0-27C2-435F-AD3C-183A022F3AF4}">
      <dgm:prSet phldrT="[Text]" custT="1"/>
      <dgm:spPr/>
      <dgm:t>
        <a:bodyPr/>
        <a:lstStyle/>
        <a:p>
          <a:r>
            <a:rPr lang="th-TH" sz="1700" b="1" dirty="0" smtClean="0"/>
            <a:t>จัดหาพัสดุได้  ไม่ทันกำหนด</a:t>
          </a:r>
        </a:p>
      </dgm:t>
    </dgm:pt>
    <dgm:pt modelId="{789F9CC2-D605-4F4E-A1F5-2B2121D5E162}" type="parTrans" cxnId="{9D7EACE4-3EBE-4E61-A29D-57E510C8DC95}">
      <dgm:prSet/>
      <dgm:spPr/>
      <dgm:t>
        <a:bodyPr/>
        <a:lstStyle/>
        <a:p>
          <a:endParaRPr lang="th-TH" sz="1700" b="1"/>
        </a:p>
      </dgm:t>
    </dgm:pt>
    <dgm:pt modelId="{BFBFA6CE-9F20-4E18-BEF8-1285195C24DB}" type="sibTrans" cxnId="{9D7EACE4-3EBE-4E61-A29D-57E510C8DC95}">
      <dgm:prSet/>
      <dgm:spPr/>
      <dgm:t>
        <a:bodyPr/>
        <a:lstStyle/>
        <a:p>
          <a:endParaRPr lang="th-TH" sz="1700" b="1"/>
        </a:p>
      </dgm:t>
    </dgm:pt>
    <dgm:pt modelId="{68F1ECDF-C333-42EF-A1C8-ABACC1373B2B}">
      <dgm:prSet phldrT="[Text]" custT="1"/>
      <dgm:spPr/>
      <dgm:t>
        <a:bodyPr/>
        <a:lstStyle/>
        <a:p>
          <a:r>
            <a:rPr lang="th-TH" sz="1700" b="1" dirty="0" smtClean="0"/>
            <a:t>ขาดความรู้</a:t>
          </a:r>
        </a:p>
      </dgm:t>
    </dgm:pt>
    <dgm:pt modelId="{77C8FD2E-4604-448D-9D09-929E21EF3107}" type="parTrans" cxnId="{E19CC746-7DA9-4FEE-A018-14478E551930}">
      <dgm:prSet/>
      <dgm:spPr/>
      <dgm:t>
        <a:bodyPr/>
        <a:lstStyle/>
        <a:p>
          <a:endParaRPr lang="th-TH" sz="1700" b="1"/>
        </a:p>
      </dgm:t>
    </dgm:pt>
    <dgm:pt modelId="{DC1A1F2A-F9F2-4632-8174-AF8B7D7FC294}" type="sibTrans" cxnId="{E19CC746-7DA9-4FEE-A018-14478E551930}">
      <dgm:prSet/>
      <dgm:spPr/>
      <dgm:t>
        <a:bodyPr/>
        <a:lstStyle/>
        <a:p>
          <a:endParaRPr lang="th-TH" sz="1700" b="1"/>
        </a:p>
      </dgm:t>
    </dgm:pt>
    <dgm:pt modelId="{A914F3F3-B01E-4E51-AC6A-E00AAC62A276}">
      <dgm:prSet phldrT="[Text]" custT="1"/>
      <dgm:spPr/>
      <dgm:t>
        <a:bodyPr/>
        <a:lstStyle/>
        <a:p>
          <a:r>
            <a:rPr lang="th-TH" sz="1700" b="1" dirty="0" smtClean="0"/>
            <a:t>ขออนุมัติดำเนินการล่าช้า</a:t>
          </a:r>
        </a:p>
      </dgm:t>
    </dgm:pt>
    <dgm:pt modelId="{F013DCDD-335C-43E8-983C-0286D93157E0}" type="parTrans" cxnId="{62B5C88C-A092-400D-9C87-4F955A3EDBDD}">
      <dgm:prSet/>
      <dgm:spPr/>
      <dgm:t>
        <a:bodyPr/>
        <a:lstStyle/>
        <a:p>
          <a:endParaRPr lang="th-TH" sz="1700" b="1"/>
        </a:p>
      </dgm:t>
    </dgm:pt>
    <dgm:pt modelId="{5846FD48-8D07-4AF6-BCA2-ABF40A372FA9}" type="sibTrans" cxnId="{62B5C88C-A092-400D-9C87-4F955A3EDBDD}">
      <dgm:prSet/>
      <dgm:spPr/>
      <dgm:t>
        <a:bodyPr/>
        <a:lstStyle/>
        <a:p>
          <a:endParaRPr lang="th-TH" sz="1700" b="1"/>
        </a:p>
      </dgm:t>
    </dgm:pt>
    <dgm:pt modelId="{AEC0EF2F-7C17-4B20-BDE8-8449C3B13807}">
      <dgm:prSet phldrT="[Text]" custT="1"/>
      <dgm:spPr/>
      <dgm:t>
        <a:bodyPr/>
        <a:lstStyle/>
        <a:p>
          <a:r>
            <a:rPr lang="th-TH" sz="1700" b="1" dirty="0" smtClean="0"/>
            <a:t>บันทึกรหัสงบประมาณผิดพลาด (</a:t>
          </a:r>
          <a:r>
            <a:rPr lang="en-US" sz="1700" b="1" dirty="0" smtClean="0"/>
            <a:t>PO</a:t>
          </a:r>
          <a:r>
            <a:rPr lang="th-TH" sz="1700" b="1" dirty="0" smtClean="0"/>
            <a:t>)</a:t>
          </a:r>
        </a:p>
      </dgm:t>
    </dgm:pt>
    <dgm:pt modelId="{407D7CBE-C761-4464-B2F3-4E915C187571}" type="parTrans" cxnId="{85014084-610E-43B4-8E1F-01E0D31B8FFF}">
      <dgm:prSet/>
      <dgm:spPr/>
      <dgm:t>
        <a:bodyPr/>
        <a:lstStyle/>
        <a:p>
          <a:endParaRPr lang="th-TH" sz="1700" b="1"/>
        </a:p>
      </dgm:t>
    </dgm:pt>
    <dgm:pt modelId="{1D423392-C6D0-4F9F-BED1-ACCC164662E5}" type="sibTrans" cxnId="{85014084-610E-43B4-8E1F-01E0D31B8FFF}">
      <dgm:prSet/>
      <dgm:spPr/>
      <dgm:t>
        <a:bodyPr/>
        <a:lstStyle/>
        <a:p>
          <a:endParaRPr lang="th-TH" sz="1700" b="1"/>
        </a:p>
      </dgm:t>
    </dgm:pt>
    <dgm:pt modelId="{87605513-51BA-4058-933C-C983B420350E}">
      <dgm:prSet phldrT="[Text]" custT="1"/>
      <dgm:spPr/>
      <dgm:t>
        <a:bodyPr/>
        <a:lstStyle/>
        <a:p>
          <a:r>
            <a:rPr lang="th-TH" sz="1700" b="1" dirty="0" smtClean="0"/>
            <a:t>ขาดระบบการจัดเก็บที่ดี</a:t>
          </a:r>
        </a:p>
      </dgm:t>
    </dgm:pt>
    <dgm:pt modelId="{E5ADBC62-65C7-4B0D-BA7C-70850113DF47}" type="parTrans" cxnId="{1869C918-D300-4A0F-8476-3E51AE803623}">
      <dgm:prSet/>
      <dgm:spPr/>
      <dgm:t>
        <a:bodyPr/>
        <a:lstStyle/>
        <a:p>
          <a:endParaRPr lang="th-TH" sz="1700" b="1"/>
        </a:p>
      </dgm:t>
    </dgm:pt>
    <dgm:pt modelId="{AFBB5B2F-7359-471F-B4DD-CE20357357A6}" type="sibTrans" cxnId="{1869C918-D300-4A0F-8476-3E51AE803623}">
      <dgm:prSet/>
      <dgm:spPr/>
      <dgm:t>
        <a:bodyPr/>
        <a:lstStyle/>
        <a:p>
          <a:endParaRPr lang="th-TH" sz="1700" b="1"/>
        </a:p>
      </dgm:t>
    </dgm:pt>
    <dgm:pt modelId="{9518BDD3-163F-4772-A464-C579EF8CC83D}">
      <dgm:prSet phldrT="[Text]" custT="1"/>
      <dgm:spPr/>
      <dgm:t>
        <a:bodyPr/>
        <a:lstStyle/>
        <a:p>
          <a:r>
            <a:rPr lang="th-TH" sz="1700" b="1" dirty="0" smtClean="0"/>
            <a:t>คอมพิวเตอร์   ไม่รองรับระบบ </a:t>
          </a:r>
          <a:r>
            <a:rPr lang="en-US" sz="1700" b="1" dirty="0" smtClean="0"/>
            <a:t>e</a:t>
          </a:r>
          <a:r>
            <a:rPr lang="th-TH" sz="1700" b="1" dirty="0" smtClean="0"/>
            <a:t>-</a:t>
          </a:r>
          <a:r>
            <a:rPr lang="en-US" sz="1700" b="1" dirty="0" smtClean="0"/>
            <a:t>GP</a:t>
          </a:r>
          <a:endParaRPr lang="th-TH" sz="1700" b="1" dirty="0"/>
        </a:p>
      </dgm:t>
    </dgm:pt>
    <dgm:pt modelId="{3E928A1F-1AED-45A1-A2A0-30C7E6981E8E}" type="parTrans" cxnId="{928CB968-7413-4FCE-B2CF-78F29731CEE6}">
      <dgm:prSet/>
      <dgm:spPr/>
      <dgm:t>
        <a:bodyPr/>
        <a:lstStyle/>
        <a:p>
          <a:endParaRPr lang="th-TH" sz="1700" b="1"/>
        </a:p>
      </dgm:t>
    </dgm:pt>
    <dgm:pt modelId="{73C9E217-4209-4D91-B31F-C51DBAF8FFA9}" type="sibTrans" cxnId="{928CB968-7413-4FCE-B2CF-78F29731CEE6}">
      <dgm:prSet/>
      <dgm:spPr/>
      <dgm:t>
        <a:bodyPr/>
        <a:lstStyle/>
        <a:p>
          <a:endParaRPr lang="th-TH" sz="1700" b="1"/>
        </a:p>
      </dgm:t>
    </dgm:pt>
    <dgm:pt modelId="{191875FD-D173-409E-9F58-F5A1C5366DE2}">
      <dgm:prSet phldrT="[Text]" custT="1"/>
      <dgm:spPr/>
      <dgm:t>
        <a:bodyPr/>
        <a:lstStyle/>
        <a:p>
          <a:r>
            <a:rPr lang="th-TH" sz="1700" b="1" dirty="0" smtClean="0"/>
            <a:t>ไม่จำหน่ายครุภัณฑ์    เสื่อมสภาพ /  ไม่ตัดออกจากทะเบียน</a:t>
          </a:r>
          <a:endParaRPr lang="th-TH" sz="1700" b="1" dirty="0"/>
        </a:p>
      </dgm:t>
    </dgm:pt>
    <dgm:pt modelId="{17FCFB14-D253-4560-ADB2-0AFE12220668}" type="parTrans" cxnId="{3ED334EC-BCE6-4D39-BD8D-CEEDB168FE5B}">
      <dgm:prSet/>
      <dgm:spPr/>
      <dgm:t>
        <a:bodyPr/>
        <a:lstStyle/>
        <a:p>
          <a:endParaRPr lang="th-TH" sz="1700" b="1"/>
        </a:p>
      </dgm:t>
    </dgm:pt>
    <dgm:pt modelId="{8B7BC155-EA7D-44A8-9836-98102AB165DE}" type="sibTrans" cxnId="{3ED334EC-BCE6-4D39-BD8D-CEEDB168FE5B}">
      <dgm:prSet/>
      <dgm:spPr/>
      <dgm:t>
        <a:bodyPr/>
        <a:lstStyle/>
        <a:p>
          <a:endParaRPr lang="th-TH" sz="1700" b="1"/>
        </a:p>
      </dgm:t>
    </dgm:pt>
    <dgm:pt modelId="{7D599955-C1C0-40B6-819D-EA2A2A228109}" type="pres">
      <dgm:prSet presAssocID="{605A1469-59B4-4159-B643-EBCE5F1A13D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D0AAE9F4-E0BE-439A-9153-C1C2215070E6}" type="pres">
      <dgm:prSet presAssocID="{5E9C07B1-F4C0-47DE-BDE9-E0C01BF56CCB}" presName="root" presStyleCnt="0"/>
      <dgm:spPr/>
    </dgm:pt>
    <dgm:pt modelId="{DE835646-5E67-4D85-9549-B1D54E85C645}" type="pres">
      <dgm:prSet presAssocID="{5E9C07B1-F4C0-47DE-BDE9-E0C01BF56CCB}" presName="rootComposite" presStyleCnt="0"/>
      <dgm:spPr/>
    </dgm:pt>
    <dgm:pt modelId="{083CE493-7443-48DA-9DFE-332EB2C26FA6}" type="pres">
      <dgm:prSet presAssocID="{5E9C07B1-F4C0-47DE-BDE9-E0C01BF56CCB}" presName="rootText" presStyleLbl="node1" presStyleIdx="0" presStyleCnt="4"/>
      <dgm:spPr/>
      <dgm:t>
        <a:bodyPr/>
        <a:lstStyle/>
        <a:p>
          <a:endParaRPr lang="th-TH"/>
        </a:p>
      </dgm:t>
    </dgm:pt>
    <dgm:pt modelId="{14AE42BE-EB12-4697-8686-361A95AD9E0D}" type="pres">
      <dgm:prSet presAssocID="{5E9C07B1-F4C0-47DE-BDE9-E0C01BF56CCB}" presName="rootConnector" presStyleLbl="node1" presStyleIdx="0" presStyleCnt="4"/>
      <dgm:spPr/>
      <dgm:t>
        <a:bodyPr/>
        <a:lstStyle/>
        <a:p>
          <a:endParaRPr lang="th-TH"/>
        </a:p>
      </dgm:t>
    </dgm:pt>
    <dgm:pt modelId="{812CB2D1-E025-443A-92AC-9EED3A3371C9}" type="pres">
      <dgm:prSet presAssocID="{5E9C07B1-F4C0-47DE-BDE9-E0C01BF56CCB}" presName="childShape" presStyleCnt="0"/>
      <dgm:spPr/>
    </dgm:pt>
    <dgm:pt modelId="{6E431459-AF36-4319-87A8-549915205E98}" type="pres">
      <dgm:prSet presAssocID="{76FA0D10-EA2C-48E0-A076-AB4098F77211}" presName="Name13" presStyleLbl="parChTrans1D2" presStyleIdx="0" presStyleCnt="16"/>
      <dgm:spPr/>
      <dgm:t>
        <a:bodyPr/>
        <a:lstStyle/>
        <a:p>
          <a:endParaRPr lang="th-TH"/>
        </a:p>
      </dgm:t>
    </dgm:pt>
    <dgm:pt modelId="{C30FAAF6-8E25-443C-BE80-D7F7827AD47C}" type="pres">
      <dgm:prSet presAssocID="{B4D88871-169C-43EF-A87E-BD77C04228AE}" presName="childText" presStyleLbl="bgAcc1" presStyleIdx="0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74D35F3-28B6-487A-90D7-DB99E2D90432}" type="pres">
      <dgm:prSet presAssocID="{49DE8351-008C-40ED-BCA4-F0954E8813BC}" presName="Name13" presStyleLbl="parChTrans1D2" presStyleIdx="1" presStyleCnt="16"/>
      <dgm:spPr/>
      <dgm:t>
        <a:bodyPr/>
        <a:lstStyle/>
        <a:p>
          <a:endParaRPr lang="th-TH"/>
        </a:p>
      </dgm:t>
    </dgm:pt>
    <dgm:pt modelId="{90122F67-019E-4934-B54A-1ECDD23B3D75}" type="pres">
      <dgm:prSet presAssocID="{40712A85-7C6C-4BEE-8EC1-6FA54437E889}" presName="childText" presStyleLbl="bgAcc1" presStyleIdx="1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EFB6ACC-0256-4478-ABF5-FCA6A770D1AF}" type="pres">
      <dgm:prSet presAssocID="{1D466567-83DD-4650-8629-EEB2C87E26E7}" presName="Name13" presStyleLbl="parChTrans1D2" presStyleIdx="2" presStyleCnt="16"/>
      <dgm:spPr/>
      <dgm:t>
        <a:bodyPr/>
        <a:lstStyle/>
        <a:p>
          <a:endParaRPr lang="th-TH"/>
        </a:p>
      </dgm:t>
    </dgm:pt>
    <dgm:pt modelId="{07A24807-D39C-47FC-BE46-67C1371A60A6}" type="pres">
      <dgm:prSet presAssocID="{AF559F8A-B9F7-425C-9500-3D24B6A55E04}" presName="childText" presStyleLbl="bgAcc1" presStyleIdx="2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44F8DD1-C01A-4B0F-9E8C-3E53B5262698}" type="pres">
      <dgm:prSet presAssocID="{8F81D36C-BF02-4077-85AF-44D6E0E6450A}" presName="Name13" presStyleLbl="parChTrans1D2" presStyleIdx="3" presStyleCnt="16"/>
      <dgm:spPr/>
      <dgm:t>
        <a:bodyPr/>
        <a:lstStyle/>
        <a:p>
          <a:endParaRPr lang="th-TH"/>
        </a:p>
      </dgm:t>
    </dgm:pt>
    <dgm:pt modelId="{9155715C-73CE-40D1-A73E-DF0C4479C5A6}" type="pres">
      <dgm:prSet presAssocID="{B42861B5-5FAE-4065-A538-F647DF3874C0}" presName="childText" presStyleLbl="bgAcc1" presStyleIdx="3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F17AF17-1311-4022-8155-62F7D75024F2}" type="pres">
      <dgm:prSet presAssocID="{E5ADBC62-65C7-4B0D-BA7C-70850113DF47}" presName="Name13" presStyleLbl="parChTrans1D2" presStyleIdx="4" presStyleCnt="16"/>
      <dgm:spPr/>
      <dgm:t>
        <a:bodyPr/>
        <a:lstStyle/>
        <a:p>
          <a:endParaRPr lang="th-TH"/>
        </a:p>
      </dgm:t>
    </dgm:pt>
    <dgm:pt modelId="{80D0E0BA-B1C3-49EE-B184-D5B6B11B9F3A}" type="pres">
      <dgm:prSet presAssocID="{87605513-51BA-4058-933C-C983B420350E}" presName="childText" presStyleLbl="bgAcc1" presStyleIdx="4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8DF3EE4-16E5-4736-953F-086897658273}" type="pres">
      <dgm:prSet presAssocID="{C317FC25-4B73-42A2-AC27-1071C529937F}" presName="root" presStyleCnt="0"/>
      <dgm:spPr/>
    </dgm:pt>
    <dgm:pt modelId="{120F6D4F-797E-40CD-894A-BC843BB96FC4}" type="pres">
      <dgm:prSet presAssocID="{C317FC25-4B73-42A2-AC27-1071C529937F}" presName="rootComposite" presStyleCnt="0"/>
      <dgm:spPr/>
    </dgm:pt>
    <dgm:pt modelId="{3A279155-46B4-4D1B-88C9-ACB3CBAF8877}" type="pres">
      <dgm:prSet presAssocID="{C317FC25-4B73-42A2-AC27-1071C529937F}" presName="rootText" presStyleLbl="node1" presStyleIdx="1" presStyleCnt="4"/>
      <dgm:spPr/>
      <dgm:t>
        <a:bodyPr/>
        <a:lstStyle/>
        <a:p>
          <a:endParaRPr lang="th-TH"/>
        </a:p>
      </dgm:t>
    </dgm:pt>
    <dgm:pt modelId="{2C1F8726-A282-4267-8637-AE8510CF9760}" type="pres">
      <dgm:prSet presAssocID="{C317FC25-4B73-42A2-AC27-1071C529937F}" presName="rootConnector" presStyleLbl="node1" presStyleIdx="1" presStyleCnt="4"/>
      <dgm:spPr/>
      <dgm:t>
        <a:bodyPr/>
        <a:lstStyle/>
        <a:p>
          <a:endParaRPr lang="th-TH"/>
        </a:p>
      </dgm:t>
    </dgm:pt>
    <dgm:pt modelId="{78F76343-57A9-40EA-A66B-6C3D05AD0F32}" type="pres">
      <dgm:prSet presAssocID="{C317FC25-4B73-42A2-AC27-1071C529937F}" presName="childShape" presStyleCnt="0"/>
      <dgm:spPr/>
    </dgm:pt>
    <dgm:pt modelId="{7705A7E6-0BE8-48FD-8370-8FC42931A600}" type="pres">
      <dgm:prSet presAssocID="{789F9CC2-D605-4F4E-A1F5-2B2121D5E162}" presName="Name13" presStyleLbl="parChTrans1D2" presStyleIdx="5" presStyleCnt="16"/>
      <dgm:spPr/>
      <dgm:t>
        <a:bodyPr/>
        <a:lstStyle/>
        <a:p>
          <a:endParaRPr lang="th-TH"/>
        </a:p>
      </dgm:t>
    </dgm:pt>
    <dgm:pt modelId="{38FFBA71-E1C9-401C-98A3-8467BD9B6303}" type="pres">
      <dgm:prSet presAssocID="{5A2E9FA0-27C2-435F-AD3C-183A022F3AF4}" presName="childText" presStyleLbl="bgAcc1" presStyleIdx="5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3623063-FD61-4A72-AF7E-67297C62B8CD}" type="pres">
      <dgm:prSet presAssocID="{77C8FD2E-4604-448D-9D09-929E21EF3107}" presName="Name13" presStyleLbl="parChTrans1D2" presStyleIdx="6" presStyleCnt="16"/>
      <dgm:spPr/>
      <dgm:t>
        <a:bodyPr/>
        <a:lstStyle/>
        <a:p>
          <a:endParaRPr lang="th-TH"/>
        </a:p>
      </dgm:t>
    </dgm:pt>
    <dgm:pt modelId="{4A9095F1-AEE5-42C1-8738-DEAA32C055E1}" type="pres">
      <dgm:prSet presAssocID="{68F1ECDF-C333-42EF-A1C8-ABACC1373B2B}" presName="childText" presStyleLbl="bgAcc1" presStyleIdx="6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9AA457F-83C0-46FE-8227-8BBBCB9A78CD}" type="pres">
      <dgm:prSet presAssocID="{407D7CBE-C761-4464-B2F3-4E915C187571}" presName="Name13" presStyleLbl="parChTrans1D2" presStyleIdx="7" presStyleCnt="16"/>
      <dgm:spPr/>
      <dgm:t>
        <a:bodyPr/>
        <a:lstStyle/>
        <a:p>
          <a:endParaRPr lang="th-TH"/>
        </a:p>
      </dgm:t>
    </dgm:pt>
    <dgm:pt modelId="{B68C05A4-575D-4DC3-9321-C6BDA9773422}" type="pres">
      <dgm:prSet presAssocID="{AEC0EF2F-7C17-4B20-BDE8-8449C3B13807}" presName="childText" presStyleLbl="bgAcc1" presStyleIdx="7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A3A5A78-E003-44E4-B5C5-C75379A5209D}" type="pres">
      <dgm:prSet presAssocID="{5AC80C31-169F-408F-9DA8-CF080B498004}" presName="root" presStyleCnt="0"/>
      <dgm:spPr/>
    </dgm:pt>
    <dgm:pt modelId="{72FD37A4-95F9-4DB4-A796-7BF54E14BCF0}" type="pres">
      <dgm:prSet presAssocID="{5AC80C31-169F-408F-9DA8-CF080B498004}" presName="rootComposite" presStyleCnt="0"/>
      <dgm:spPr/>
    </dgm:pt>
    <dgm:pt modelId="{87BEB7BF-42F9-41FB-93F9-D9DA9CBA1BCE}" type="pres">
      <dgm:prSet presAssocID="{5AC80C31-169F-408F-9DA8-CF080B498004}" presName="rootText" presStyleLbl="node1" presStyleIdx="2" presStyleCnt="4"/>
      <dgm:spPr/>
      <dgm:t>
        <a:bodyPr/>
        <a:lstStyle/>
        <a:p>
          <a:endParaRPr lang="th-TH"/>
        </a:p>
      </dgm:t>
    </dgm:pt>
    <dgm:pt modelId="{6599964D-91FF-4602-A79E-A5292D68348E}" type="pres">
      <dgm:prSet presAssocID="{5AC80C31-169F-408F-9DA8-CF080B498004}" presName="rootConnector" presStyleLbl="node1" presStyleIdx="2" presStyleCnt="4"/>
      <dgm:spPr/>
      <dgm:t>
        <a:bodyPr/>
        <a:lstStyle/>
        <a:p>
          <a:endParaRPr lang="th-TH"/>
        </a:p>
      </dgm:t>
    </dgm:pt>
    <dgm:pt modelId="{EF1FCFE0-6319-4B00-9540-84AE792086E9}" type="pres">
      <dgm:prSet presAssocID="{5AC80C31-169F-408F-9DA8-CF080B498004}" presName="childShape" presStyleCnt="0"/>
      <dgm:spPr/>
    </dgm:pt>
    <dgm:pt modelId="{A8773700-129E-4B95-B337-0C975A167F04}" type="pres">
      <dgm:prSet presAssocID="{3CA7CAA6-0177-4787-8DD9-ACB93A8940B1}" presName="Name13" presStyleLbl="parChTrans1D2" presStyleIdx="8" presStyleCnt="16"/>
      <dgm:spPr/>
      <dgm:t>
        <a:bodyPr/>
        <a:lstStyle/>
        <a:p>
          <a:endParaRPr lang="th-TH"/>
        </a:p>
      </dgm:t>
    </dgm:pt>
    <dgm:pt modelId="{DA5634D1-12B2-472E-B692-89B57C831F91}" type="pres">
      <dgm:prSet presAssocID="{D2E84BA5-0DD1-4422-8A31-E9EDB678E29C}" presName="childText" presStyleLbl="bgAcc1" presStyleIdx="8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A8D4ADE-D873-499C-A264-A938F1CD5E1E}" type="pres">
      <dgm:prSet presAssocID="{F013DCDD-335C-43E8-983C-0286D93157E0}" presName="Name13" presStyleLbl="parChTrans1D2" presStyleIdx="9" presStyleCnt="16"/>
      <dgm:spPr/>
      <dgm:t>
        <a:bodyPr/>
        <a:lstStyle/>
        <a:p>
          <a:endParaRPr lang="th-TH"/>
        </a:p>
      </dgm:t>
    </dgm:pt>
    <dgm:pt modelId="{377254DF-184F-461A-A594-2D97B2B199F8}" type="pres">
      <dgm:prSet presAssocID="{A914F3F3-B01E-4E51-AC6A-E00AAC62A276}" presName="childText" presStyleLbl="bgAcc1" presStyleIdx="9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DD9F409-580A-4C44-85E2-1494D762D46B}" type="pres">
      <dgm:prSet presAssocID="{BD2EFF0A-2620-46D6-9609-A51FC214B24B}" presName="Name13" presStyleLbl="parChTrans1D2" presStyleIdx="10" presStyleCnt="16"/>
      <dgm:spPr/>
      <dgm:t>
        <a:bodyPr/>
        <a:lstStyle/>
        <a:p>
          <a:endParaRPr lang="th-TH"/>
        </a:p>
      </dgm:t>
    </dgm:pt>
    <dgm:pt modelId="{66F893F6-45EF-4542-A0DA-CBEFAED2FFD4}" type="pres">
      <dgm:prSet presAssocID="{A7149ADE-A6EF-4A5A-B7E8-A3DBBE2420CA}" presName="childText" presStyleLbl="bgAcc1" presStyleIdx="10" presStyleCnt="16" custScaleY="15557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DF7D31B-D6E7-4DCB-9918-57CD0A5738A0}" type="pres">
      <dgm:prSet presAssocID="{A34A7237-89C9-444D-8E08-E5C25428A2A0}" presName="Name13" presStyleLbl="parChTrans1D2" presStyleIdx="11" presStyleCnt="16"/>
      <dgm:spPr/>
      <dgm:t>
        <a:bodyPr/>
        <a:lstStyle/>
        <a:p>
          <a:endParaRPr lang="th-TH"/>
        </a:p>
      </dgm:t>
    </dgm:pt>
    <dgm:pt modelId="{598862A7-6923-44AC-A5C7-DE466A907660}" type="pres">
      <dgm:prSet presAssocID="{BE78BE73-C421-4A96-9923-48C40B22CAA3}" presName="childText" presStyleLbl="bgAcc1" presStyleIdx="11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8FC4B7F-9243-4FAD-8E9C-D804E3979881}" type="pres">
      <dgm:prSet presAssocID="{FBFFD790-EB09-441D-8307-B3B8F4CE2622}" presName="root" presStyleCnt="0"/>
      <dgm:spPr/>
    </dgm:pt>
    <dgm:pt modelId="{5D81B5A8-4409-44BD-8612-C589C47064BD}" type="pres">
      <dgm:prSet presAssocID="{FBFFD790-EB09-441D-8307-B3B8F4CE2622}" presName="rootComposite" presStyleCnt="0"/>
      <dgm:spPr/>
    </dgm:pt>
    <dgm:pt modelId="{276513EF-04F9-49CB-B802-A7308A490CEC}" type="pres">
      <dgm:prSet presAssocID="{FBFFD790-EB09-441D-8307-B3B8F4CE2622}" presName="rootText" presStyleLbl="node1" presStyleIdx="3" presStyleCnt="4"/>
      <dgm:spPr/>
      <dgm:t>
        <a:bodyPr/>
        <a:lstStyle/>
        <a:p>
          <a:endParaRPr lang="th-TH"/>
        </a:p>
      </dgm:t>
    </dgm:pt>
    <dgm:pt modelId="{A985889A-4367-46A3-A370-F126FAB9FCC3}" type="pres">
      <dgm:prSet presAssocID="{FBFFD790-EB09-441D-8307-B3B8F4CE2622}" presName="rootConnector" presStyleLbl="node1" presStyleIdx="3" presStyleCnt="4"/>
      <dgm:spPr/>
      <dgm:t>
        <a:bodyPr/>
        <a:lstStyle/>
        <a:p>
          <a:endParaRPr lang="th-TH"/>
        </a:p>
      </dgm:t>
    </dgm:pt>
    <dgm:pt modelId="{4E68C1C7-11CA-4B0B-A2EF-15333F7DEC42}" type="pres">
      <dgm:prSet presAssocID="{FBFFD790-EB09-441D-8307-B3B8F4CE2622}" presName="childShape" presStyleCnt="0"/>
      <dgm:spPr/>
    </dgm:pt>
    <dgm:pt modelId="{FE7E7D74-4E7F-45E0-AF66-A9C441916A36}" type="pres">
      <dgm:prSet presAssocID="{2E0CE6E9-B2D8-43F6-95D1-330288BCA1EB}" presName="Name13" presStyleLbl="parChTrans1D2" presStyleIdx="12" presStyleCnt="16"/>
      <dgm:spPr/>
      <dgm:t>
        <a:bodyPr/>
        <a:lstStyle/>
        <a:p>
          <a:endParaRPr lang="th-TH"/>
        </a:p>
      </dgm:t>
    </dgm:pt>
    <dgm:pt modelId="{4D2ADB44-5122-4B28-8DCB-38AE863862E2}" type="pres">
      <dgm:prSet presAssocID="{CA41949B-C3F2-420B-B4F8-E7B5E70E6B76}" presName="childText" presStyleLbl="bgAcc1" presStyleIdx="12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05DF060-93FE-48FC-9FC4-EF7E4AF8056B}" type="pres">
      <dgm:prSet presAssocID="{B79988C2-E202-4DBD-8641-F8F749F3CF30}" presName="Name13" presStyleLbl="parChTrans1D2" presStyleIdx="13" presStyleCnt="16"/>
      <dgm:spPr/>
      <dgm:t>
        <a:bodyPr/>
        <a:lstStyle/>
        <a:p>
          <a:endParaRPr lang="th-TH"/>
        </a:p>
      </dgm:t>
    </dgm:pt>
    <dgm:pt modelId="{9DC1CFA1-43BF-4891-AA5B-FBAB994CA016}" type="pres">
      <dgm:prSet presAssocID="{FAA63A71-D545-4F41-BC5C-FA0F1C78AC7D}" presName="childText" presStyleLbl="bgAcc1" presStyleIdx="13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DA3C2F9-002C-4452-930A-641F57E71A26}" type="pres">
      <dgm:prSet presAssocID="{3E928A1F-1AED-45A1-A2A0-30C7E6981E8E}" presName="Name13" presStyleLbl="parChTrans1D2" presStyleIdx="14" presStyleCnt="16"/>
      <dgm:spPr/>
      <dgm:t>
        <a:bodyPr/>
        <a:lstStyle/>
        <a:p>
          <a:endParaRPr lang="th-TH"/>
        </a:p>
      </dgm:t>
    </dgm:pt>
    <dgm:pt modelId="{6B07E55F-8B0A-4723-AECC-A1BD46201F91}" type="pres">
      <dgm:prSet presAssocID="{9518BDD3-163F-4772-A464-C579EF8CC83D}" presName="childText" presStyleLbl="bgAcc1" presStyleIdx="14" presStyleCnt="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92A71CD-B401-4D6C-9C8C-04E0E86AE3EC}" type="pres">
      <dgm:prSet presAssocID="{17FCFB14-D253-4560-ADB2-0AFE12220668}" presName="Name13" presStyleLbl="parChTrans1D2" presStyleIdx="15" presStyleCnt="16"/>
      <dgm:spPr/>
      <dgm:t>
        <a:bodyPr/>
        <a:lstStyle/>
        <a:p>
          <a:endParaRPr lang="th-TH"/>
        </a:p>
      </dgm:t>
    </dgm:pt>
    <dgm:pt modelId="{421B7639-A05C-4E14-A662-A825A0853A03}" type="pres">
      <dgm:prSet presAssocID="{191875FD-D173-409E-9F58-F5A1C5366DE2}" presName="childText" presStyleLbl="bgAcc1" presStyleIdx="15" presStyleCnt="16" custScaleY="19582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4B468E4-A54B-414B-B737-19495BE89777}" type="presOf" srcId="{FBFFD790-EB09-441D-8307-B3B8F4CE2622}" destId="{276513EF-04F9-49CB-B802-A7308A490CEC}" srcOrd="0" destOrd="0" presId="urn:microsoft.com/office/officeart/2005/8/layout/hierarchy3"/>
    <dgm:cxn modelId="{7A88314B-30B0-4D96-9094-15243E4B0E41}" srcId="{5E9C07B1-F4C0-47DE-BDE9-E0C01BF56CCB}" destId="{B4D88871-169C-43EF-A87E-BD77C04228AE}" srcOrd="0" destOrd="0" parTransId="{76FA0D10-EA2C-48E0-A076-AB4098F77211}" sibTransId="{0DC254E7-6F4E-4B98-9D56-1CC3D0475AAE}"/>
    <dgm:cxn modelId="{534DF48E-211F-470D-AE48-339FD2F2C327}" type="presOf" srcId="{2E0CE6E9-B2D8-43F6-95D1-330288BCA1EB}" destId="{FE7E7D74-4E7F-45E0-AF66-A9C441916A36}" srcOrd="0" destOrd="0" presId="urn:microsoft.com/office/officeart/2005/8/layout/hierarchy3"/>
    <dgm:cxn modelId="{88EC5AB8-45AE-4D47-AB50-1CFCE8B1293D}" type="presOf" srcId="{BD2EFF0A-2620-46D6-9609-A51FC214B24B}" destId="{2DD9F409-580A-4C44-85E2-1494D762D46B}" srcOrd="0" destOrd="0" presId="urn:microsoft.com/office/officeart/2005/8/layout/hierarchy3"/>
    <dgm:cxn modelId="{EF35A781-3E35-4D43-8D5F-378C8F0DB3F9}" type="presOf" srcId="{A34A7237-89C9-444D-8E08-E5C25428A2A0}" destId="{0DF7D31B-D6E7-4DCB-9918-57CD0A5738A0}" srcOrd="0" destOrd="0" presId="urn:microsoft.com/office/officeart/2005/8/layout/hierarchy3"/>
    <dgm:cxn modelId="{8BA53B54-90B4-4A3A-B2B4-7D80C7CD1B75}" type="presOf" srcId="{3CA7CAA6-0177-4787-8DD9-ACB93A8940B1}" destId="{A8773700-129E-4B95-B337-0C975A167F04}" srcOrd="0" destOrd="0" presId="urn:microsoft.com/office/officeart/2005/8/layout/hierarchy3"/>
    <dgm:cxn modelId="{BF9A4416-3CFC-4C5C-A361-6CA4BE37BFA8}" type="presOf" srcId="{C317FC25-4B73-42A2-AC27-1071C529937F}" destId="{2C1F8726-A282-4267-8637-AE8510CF9760}" srcOrd="1" destOrd="0" presId="urn:microsoft.com/office/officeart/2005/8/layout/hierarchy3"/>
    <dgm:cxn modelId="{6F818CFD-9109-46D9-9506-FE40B2BE9732}" srcId="{605A1469-59B4-4159-B643-EBCE5F1A13D4}" destId="{FBFFD790-EB09-441D-8307-B3B8F4CE2622}" srcOrd="3" destOrd="0" parTransId="{E8F37D10-4806-4239-86B0-2644A4E2CB11}" sibTransId="{D9A449A6-E245-4544-BF3C-8FC3E096F3B9}"/>
    <dgm:cxn modelId="{9D7EACE4-3EBE-4E61-A29D-57E510C8DC95}" srcId="{C317FC25-4B73-42A2-AC27-1071C529937F}" destId="{5A2E9FA0-27C2-435F-AD3C-183A022F3AF4}" srcOrd="0" destOrd="0" parTransId="{789F9CC2-D605-4F4E-A1F5-2B2121D5E162}" sibTransId="{BFBFA6CE-9F20-4E18-BEF8-1285195C24DB}"/>
    <dgm:cxn modelId="{C2CCFE02-B011-42B9-8CFD-0C727E8099EE}" type="presOf" srcId="{9518BDD3-163F-4772-A464-C579EF8CC83D}" destId="{6B07E55F-8B0A-4723-AECC-A1BD46201F91}" srcOrd="0" destOrd="0" presId="urn:microsoft.com/office/officeart/2005/8/layout/hierarchy3"/>
    <dgm:cxn modelId="{6F5CCF5D-486C-44CB-9A7C-CCD86867AC3F}" type="presOf" srcId="{B4D88871-169C-43EF-A87E-BD77C04228AE}" destId="{C30FAAF6-8E25-443C-BE80-D7F7827AD47C}" srcOrd="0" destOrd="0" presId="urn:microsoft.com/office/officeart/2005/8/layout/hierarchy3"/>
    <dgm:cxn modelId="{E4ADFB23-33E6-452A-9955-91CFB8A5C1CA}" srcId="{FBFFD790-EB09-441D-8307-B3B8F4CE2622}" destId="{CA41949B-C3F2-420B-B4F8-E7B5E70E6B76}" srcOrd="0" destOrd="0" parTransId="{2E0CE6E9-B2D8-43F6-95D1-330288BCA1EB}" sibTransId="{107F019E-B7A0-438E-A3B5-3C86AB257879}"/>
    <dgm:cxn modelId="{D0787F03-0D9D-44B4-AE53-ABB82F6C3429}" srcId="{5AC80C31-169F-408F-9DA8-CF080B498004}" destId="{D2E84BA5-0DD1-4422-8A31-E9EDB678E29C}" srcOrd="0" destOrd="0" parTransId="{3CA7CAA6-0177-4787-8DD9-ACB93A8940B1}" sibTransId="{1C7AF18B-F278-4378-8C9E-AE54AF4F2A41}"/>
    <dgm:cxn modelId="{483E01EC-F2A9-486C-BE66-9706399D151A}" type="presOf" srcId="{BE78BE73-C421-4A96-9923-48C40B22CAA3}" destId="{598862A7-6923-44AC-A5C7-DE466A907660}" srcOrd="0" destOrd="0" presId="urn:microsoft.com/office/officeart/2005/8/layout/hierarchy3"/>
    <dgm:cxn modelId="{7489BD64-6302-4F42-AAC8-D1FE60D9CAEF}" srcId="{605A1469-59B4-4159-B643-EBCE5F1A13D4}" destId="{C317FC25-4B73-42A2-AC27-1071C529937F}" srcOrd="1" destOrd="0" parTransId="{6500D813-6B71-4938-AF46-D548FE5AD647}" sibTransId="{44502C03-CC3C-4E19-888E-81D280A9F16F}"/>
    <dgm:cxn modelId="{928CB968-7413-4FCE-B2CF-78F29731CEE6}" srcId="{FBFFD790-EB09-441D-8307-B3B8F4CE2622}" destId="{9518BDD3-163F-4772-A464-C579EF8CC83D}" srcOrd="2" destOrd="0" parTransId="{3E928A1F-1AED-45A1-A2A0-30C7E6981E8E}" sibTransId="{73C9E217-4209-4D91-B31F-C51DBAF8FFA9}"/>
    <dgm:cxn modelId="{77CF1EAB-F49D-431E-BCF8-6C9DB578B65D}" type="presOf" srcId="{8F81D36C-BF02-4077-85AF-44D6E0E6450A}" destId="{D44F8DD1-C01A-4B0F-9E8C-3E53B5262698}" srcOrd="0" destOrd="0" presId="urn:microsoft.com/office/officeart/2005/8/layout/hierarchy3"/>
    <dgm:cxn modelId="{990DAA0D-6FF4-49BE-BFC2-34C66239AB07}" type="presOf" srcId="{68F1ECDF-C333-42EF-A1C8-ABACC1373B2B}" destId="{4A9095F1-AEE5-42C1-8738-DEAA32C055E1}" srcOrd="0" destOrd="0" presId="urn:microsoft.com/office/officeart/2005/8/layout/hierarchy3"/>
    <dgm:cxn modelId="{DB5B27D0-7DF7-45A6-8896-AF71B10B2468}" type="presOf" srcId="{5AC80C31-169F-408F-9DA8-CF080B498004}" destId="{6599964D-91FF-4602-A79E-A5292D68348E}" srcOrd="1" destOrd="0" presId="urn:microsoft.com/office/officeart/2005/8/layout/hierarchy3"/>
    <dgm:cxn modelId="{74F2F668-F239-49AC-A8EC-0A72CEE74F54}" type="presOf" srcId="{1D466567-83DD-4650-8629-EEB2C87E26E7}" destId="{DEFB6ACC-0256-4478-ABF5-FCA6A770D1AF}" srcOrd="0" destOrd="0" presId="urn:microsoft.com/office/officeart/2005/8/layout/hierarchy3"/>
    <dgm:cxn modelId="{E61E8C67-3091-4522-B854-4335915521C4}" type="presOf" srcId="{CA41949B-C3F2-420B-B4F8-E7B5E70E6B76}" destId="{4D2ADB44-5122-4B28-8DCB-38AE863862E2}" srcOrd="0" destOrd="0" presId="urn:microsoft.com/office/officeart/2005/8/layout/hierarchy3"/>
    <dgm:cxn modelId="{6606D107-2C74-4782-B18E-A7A8A4D26628}" srcId="{605A1469-59B4-4159-B643-EBCE5F1A13D4}" destId="{5E9C07B1-F4C0-47DE-BDE9-E0C01BF56CCB}" srcOrd="0" destOrd="0" parTransId="{0720430E-1A70-4D84-8CF3-DCB1D9A903D0}" sibTransId="{AF78D2AD-42DA-4927-9DB7-9DEB10BB7B48}"/>
    <dgm:cxn modelId="{DE6C6A43-106B-444A-8915-77A2F42D577F}" type="presOf" srcId="{789F9CC2-D605-4F4E-A1F5-2B2121D5E162}" destId="{7705A7E6-0BE8-48FD-8370-8FC42931A600}" srcOrd="0" destOrd="0" presId="urn:microsoft.com/office/officeart/2005/8/layout/hierarchy3"/>
    <dgm:cxn modelId="{09CAE0D1-01F0-4B22-A635-78F1C38A59C4}" type="presOf" srcId="{F013DCDD-335C-43E8-983C-0286D93157E0}" destId="{2A8D4ADE-D873-499C-A264-A938F1CD5E1E}" srcOrd="0" destOrd="0" presId="urn:microsoft.com/office/officeart/2005/8/layout/hierarchy3"/>
    <dgm:cxn modelId="{05B7EBEB-4E46-4491-8692-0EB0FBA077D8}" type="presOf" srcId="{40712A85-7C6C-4BEE-8EC1-6FA54437E889}" destId="{90122F67-019E-4934-B54A-1ECDD23B3D75}" srcOrd="0" destOrd="0" presId="urn:microsoft.com/office/officeart/2005/8/layout/hierarchy3"/>
    <dgm:cxn modelId="{FFD58831-B86D-441A-9D8C-5C4AD08C0840}" type="presOf" srcId="{77C8FD2E-4604-448D-9D09-929E21EF3107}" destId="{83623063-FD61-4A72-AF7E-67297C62B8CD}" srcOrd="0" destOrd="0" presId="urn:microsoft.com/office/officeart/2005/8/layout/hierarchy3"/>
    <dgm:cxn modelId="{85014084-610E-43B4-8E1F-01E0D31B8FFF}" srcId="{C317FC25-4B73-42A2-AC27-1071C529937F}" destId="{AEC0EF2F-7C17-4B20-BDE8-8449C3B13807}" srcOrd="2" destOrd="0" parTransId="{407D7CBE-C761-4464-B2F3-4E915C187571}" sibTransId="{1D423392-C6D0-4F9F-BED1-ACCC164662E5}"/>
    <dgm:cxn modelId="{89DCBFAC-6205-4784-84EF-138903F3B12E}" type="presOf" srcId="{5AC80C31-169F-408F-9DA8-CF080B498004}" destId="{87BEB7BF-42F9-41FB-93F9-D9DA9CBA1BCE}" srcOrd="0" destOrd="0" presId="urn:microsoft.com/office/officeart/2005/8/layout/hierarchy3"/>
    <dgm:cxn modelId="{427CC6CA-EB24-4212-96BD-0B6BE9A21401}" srcId="{FBFFD790-EB09-441D-8307-B3B8F4CE2622}" destId="{FAA63A71-D545-4F41-BC5C-FA0F1C78AC7D}" srcOrd="1" destOrd="0" parTransId="{B79988C2-E202-4DBD-8641-F8F749F3CF30}" sibTransId="{B474D7A0-5B73-47D4-9118-A634875A7F84}"/>
    <dgm:cxn modelId="{15A467DB-9D6C-494D-9E45-CB79A05257BF}" type="presOf" srcId="{E5ADBC62-65C7-4B0D-BA7C-70850113DF47}" destId="{AF17AF17-1311-4022-8155-62F7D75024F2}" srcOrd="0" destOrd="0" presId="urn:microsoft.com/office/officeart/2005/8/layout/hierarchy3"/>
    <dgm:cxn modelId="{86BA3576-92F9-494C-87AB-FCB0BAD1506A}" type="presOf" srcId="{17FCFB14-D253-4560-ADB2-0AFE12220668}" destId="{792A71CD-B401-4D6C-9C8C-04E0E86AE3EC}" srcOrd="0" destOrd="0" presId="urn:microsoft.com/office/officeart/2005/8/layout/hierarchy3"/>
    <dgm:cxn modelId="{B1ED5472-DE4B-4213-9811-47C38436061C}" srcId="{605A1469-59B4-4159-B643-EBCE5F1A13D4}" destId="{5AC80C31-169F-408F-9DA8-CF080B498004}" srcOrd="2" destOrd="0" parTransId="{5D932D69-CDFE-4AD9-8D44-035E0DC045A3}" sibTransId="{9BC26092-9551-478B-97C2-60C59D8D4770}"/>
    <dgm:cxn modelId="{EC59AB1D-E04A-4291-B8D8-4AA3661885FE}" type="presOf" srcId="{76FA0D10-EA2C-48E0-A076-AB4098F77211}" destId="{6E431459-AF36-4319-87A8-549915205E98}" srcOrd="0" destOrd="0" presId="urn:microsoft.com/office/officeart/2005/8/layout/hierarchy3"/>
    <dgm:cxn modelId="{419AB0FF-B260-4818-8C9D-D79EB481095E}" srcId="{5E9C07B1-F4C0-47DE-BDE9-E0C01BF56CCB}" destId="{40712A85-7C6C-4BEE-8EC1-6FA54437E889}" srcOrd="1" destOrd="0" parTransId="{49DE8351-008C-40ED-BCA4-F0954E8813BC}" sibTransId="{73FEB99B-CA3B-473A-BE11-CB041B5DEF62}"/>
    <dgm:cxn modelId="{587ABDA7-FEA5-4DE2-A5ED-D3A0FD4C03DF}" type="presOf" srcId="{AF559F8A-B9F7-425C-9500-3D24B6A55E04}" destId="{07A24807-D39C-47FC-BE46-67C1371A60A6}" srcOrd="0" destOrd="0" presId="urn:microsoft.com/office/officeart/2005/8/layout/hierarchy3"/>
    <dgm:cxn modelId="{1CF9FC0D-563A-4033-88AB-84581614C333}" type="presOf" srcId="{D2E84BA5-0DD1-4422-8A31-E9EDB678E29C}" destId="{DA5634D1-12B2-472E-B692-89B57C831F91}" srcOrd="0" destOrd="0" presId="urn:microsoft.com/office/officeart/2005/8/layout/hierarchy3"/>
    <dgm:cxn modelId="{A9467105-1900-4365-B632-7A1C11C4E026}" type="presOf" srcId="{605A1469-59B4-4159-B643-EBCE5F1A13D4}" destId="{7D599955-C1C0-40B6-819D-EA2A2A228109}" srcOrd="0" destOrd="0" presId="urn:microsoft.com/office/officeart/2005/8/layout/hierarchy3"/>
    <dgm:cxn modelId="{6F05DE74-89B3-4DD4-B0CA-BE2ABB376C5D}" srcId="{5E9C07B1-F4C0-47DE-BDE9-E0C01BF56CCB}" destId="{AF559F8A-B9F7-425C-9500-3D24B6A55E04}" srcOrd="2" destOrd="0" parTransId="{1D466567-83DD-4650-8629-EEB2C87E26E7}" sibTransId="{E57C948F-262A-4932-9947-B8D017E7C031}"/>
    <dgm:cxn modelId="{6E60EC24-FFC5-4DED-B919-A08BA9B1CFFA}" type="presOf" srcId="{A914F3F3-B01E-4E51-AC6A-E00AAC62A276}" destId="{377254DF-184F-461A-A594-2D97B2B199F8}" srcOrd="0" destOrd="0" presId="urn:microsoft.com/office/officeart/2005/8/layout/hierarchy3"/>
    <dgm:cxn modelId="{84FC4C87-4B81-4A95-AD2B-81478CE2BC7F}" type="presOf" srcId="{A7149ADE-A6EF-4A5A-B7E8-A3DBBE2420CA}" destId="{66F893F6-45EF-4542-A0DA-CBEFAED2FFD4}" srcOrd="0" destOrd="0" presId="urn:microsoft.com/office/officeart/2005/8/layout/hierarchy3"/>
    <dgm:cxn modelId="{B8B55B0E-278D-42AF-A93D-4BFAA60E780D}" type="presOf" srcId="{B79988C2-E202-4DBD-8641-F8F749F3CF30}" destId="{405DF060-93FE-48FC-9FC4-EF7E4AF8056B}" srcOrd="0" destOrd="0" presId="urn:microsoft.com/office/officeart/2005/8/layout/hierarchy3"/>
    <dgm:cxn modelId="{7B629601-3ABE-40E9-A283-B911218C411F}" srcId="{5E9C07B1-F4C0-47DE-BDE9-E0C01BF56CCB}" destId="{B42861B5-5FAE-4065-A538-F647DF3874C0}" srcOrd="3" destOrd="0" parTransId="{8F81D36C-BF02-4077-85AF-44D6E0E6450A}" sibTransId="{AE538DB1-742D-4D0E-803F-0EC91C54CA41}"/>
    <dgm:cxn modelId="{62B5C88C-A092-400D-9C87-4F955A3EDBDD}" srcId="{5AC80C31-169F-408F-9DA8-CF080B498004}" destId="{A914F3F3-B01E-4E51-AC6A-E00AAC62A276}" srcOrd="1" destOrd="0" parTransId="{F013DCDD-335C-43E8-983C-0286D93157E0}" sibTransId="{5846FD48-8D07-4AF6-BCA2-ABF40A372FA9}"/>
    <dgm:cxn modelId="{1869C918-D300-4A0F-8476-3E51AE803623}" srcId="{5E9C07B1-F4C0-47DE-BDE9-E0C01BF56CCB}" destId="{87605513-51BA-4058-933C-C983B420350E}" srcOrd="4" destOrd="0" parTransId="{E5ADBC62-65C7-4B0D-BA7C-70850113DF47}" sibTransId="{AFBB5B2F-7359-471F-B4DD-CE20357357A6}"/>
    <dgm:cxn modelId="{3ED334EC-BCE6-4D39-BD8D-CEEDB168FE5B}" srcId="{FBFFD790-EB09-441D-8307-B3B8F4CE2622}" destId="{191875FD-D173-409E-9F58-F5A1C5366DE2}" srcOrd="3" destOrd="0" parTransId="{17FCFB14-D253-4560-ADB2-0AFE12220668}" sibTransId="{8B7BC155-EA7D-44A8-9836-98102AB165DE}"/>
    <dgm:cxn modelId="{DB23AB7A-F9F4-43BD-8CA4-A7BC0FA8E98D}" type="presOf" srcId="{49DE8351-008C-40ED-BCA4-F0954E8813BC}" destId="{D74D35F3-28B6-487A-90D7-DB99E2D90432}" srcOrd="0" destOrd="0" presId="urn:microsoft.com/office/officeart/2005/8/layout/hierarchy3"/>
    <dgm:cxn modelId="{1D6708E6-7200-4F0B-95A5-C9B4C51DB5F7}" type="presOf" srcId="{407D7CBE-C761-4464-B2F3-4E915C187571}" destId="{29AA457F-83C0-46FE-8227-8BBBCB9A78CD}" srcOrd="0" destOrd="0" presId="urn:microsoft.com/office/officeart/2005/8/layout/hierarchy3"/>
    <dgm:cxn modelId="{E19CC746-7DA9-4FEE-A018-14478E551930}" srcId="{C317FC25-4B73-42A2-AC27-1071C529937F}" destId="{68F1ECDF-C333-42EF-A1C8-ABACC1373B2B}" srcOrd="1" destOrd="0" parTransId="{77C8FD2E-4604-448D-9D09-929E21EF3107}" sibTransId="{DC1A1F2A-F9F2-4632-8174-AF8B7D7FC294}"/>
    <dgm:cxn modelId="{ED01283D-E726-41DA-AEE3-F6D0369AC935}" srcId="{5AC80C31-169F-408F-9DA8-CF080B498004}" destId="{BE78BE73-C421-4A96-9923-48C40B22CAA3}" srcOrd="3" destOrd="0" parTransId="{A34A7237-89C9-444D-8E08-E5C25428A2A0}" sibTransId="{1BB97F68-2170-4C4F-93F6-8573632F8D4E}"/>
    <dgm:cxn modelId="{800BC278-83B7-452F-8149-80F21955B7F7}" type="presOf" srcId="{5E9C07B1-F4C0-47DE-BDE9-E0C01BF56CCB}" destId="{083CE493-7443-48DA-9DFE-332EB2C26FA6}" srcOrd="0" destOrd="0" presId="urn:microsoft.com/office/officeart/2005/8/layout/hierarchy3"/>
    <dgm:cxn modelId="{23E9A2DA-9E1E-4E3E-84F8-245522B01C82}" type="presOf" srcId="{AEC0EF2F-7C17-4B20-BDE8-8449C3B13807}" destId="{B68C05A4-575D-4DC3-9321-C6BDA9773422}" srcOrd="0" destOrd="0" presId="urn:microsoft.com/office/officeart/2005/8/layout/hierarchy3"/>
    <dgm:cxn modelId="{7C0F35CD-6C1C-48AB-98E5-80B3DFF3F18D}" type="presOf" srcId="{FBFFD790-EB09-441D-8307-B3B8F4CE2622}" destId="{A985889A-4367-46A3-A370-F126FAB9FCC3}" srcOrd="1" destOrd="0" presId="urn:microsoft.com/office/officeart/2005/8/layout/hierarchy3"/>
    <dgm:cxn modelId="{D4D07461-08F9-4B24-94CA-0F0D530FC4C3}" type="presOf" srcId="{3E928A1F-1AED-45A1-A2A0-30C7E6981E8E}" destId="{DDA3C2F9-002C-4452-930A-641F57E71A26}" srcOrd="0" destOrd="0" presId="urn:microsoft.com/office/officeart/2005/8/layout/hierarchy3"/>
    <dgm:cxn modelId="{7F6484B0-C7A3-438E-A211-62EBD503A835}" srcId="{5AC80C31-169F-408F-9DA8-CF080B498004}" destId="{A7149ADE-A6EF-4A5A-B7E8-A3DBBE2420CA}" srcOrd="2" destOrd="0" parTransId="{BD2EFF0A-2620-46D6-9609-A51FC214B24B}" sibTransId="{41425E59-07E5-4FD4-A40E-6DB9160F6451}"/>
    <dgm:cxn modelId="{B6380F5D-D2A7-478D-9497-748AA6A72508}" type="presOf" srcId="{B42861B5-5FAE-4065-A538-F647DF3874C0}" destId="{9155715C-73CE-40D1-A73E-DF0C4479C5A6}" srcOrd="0" destOrd="0" presId="urn:microsoft.com/office/officeart/2005/8/layout/hierarchy3"/>
    <dgm:cxn modelId="{BDE21125-68C8-4F55-AA34-F893C8035E3D}" type="presOf" srcId="{5E9C07B1-F4C0-47DE-BDE9-E0C01BF56CCB}" destId="{14AE42BE-EB12-4697-8686-361A95AD9E0D}" srcOrd="1" destOrd="0" presId="urn:microsoft.com/office/officeart/2005/8/layout/hierarchy3"/>
    <dgm:cxn modelId="{B0AFB466-1A47-48C4-BCEA-186D661ED420}" type="presOf" srcId="{5A2E9FA0-27C2-435F-AD3C-183A022F3AF4}" destId="{38FFBA71-E1C9-401C-98A3-8467BD9B6303}" srcOrd="0" destOrd="0" presId="urn:microsoft.com/office/officeart/2005/8/layout/hierarchy3"/>
    <dgm:cxn modelId="{35D3664E-CC81-40D9-B51B-CF61DC285285}" type="presOf" srcId="{87605513-51BA-4058-933C-C983B420350E}" destId="{80D0E0BA-B1C3-49EE-B184-D5B6B11B9F3A}" srcOrd="0" destOrd="0" presId="urn:microsoft.com/office/officeart/2005/8/layout/hierarchy3"/>
    <dgm:cxn modelId="{43FCBFF6-0C5F-4C1E-9848-2B09306D0A9E}" type="presOf" srcId="{C317FC25-4B73-42A2-AC27-1071C529937F}" destId="{3A279155-46B4-4D1B-88C9-ACB3CBAF8877}" srcOrd="0" destOrd="0" presId="urn:microsoft.com/office/officeart/2005/8/layout/hierarchy3"/>
    <dgm:cxn modelId="{2F6A9D03-AEE7-4017-9A2E-CA496F69B4E0}" type="presOf" srcId="{191875FD-D173-409E-9F58-F5A1C5366DE2}" destId="{421B7639-A05C-4E14-A662-A825A0853A03}" srcOrd="0" destOrd="0" presId="urn:microsoft.com/office/officeart/2005/8/layout/hierarchy3"/>
    <dgm:cxn modelId="{574FA9D7-BC55-4BA7-A52E-35CD68ED6265}" type="presOf" srcId="{FAA63A71-D545-4F41-BC5C-FA0F1C78AC7D}" destId="{9DC1CFA1-43BF-4891-AA5B-FBAB994CA016}" srcOrd="0" destOrd="0" presId="urn:microsoft.com/office/officeart/2005/8/layout/hierarchy3"/>
    <dgm:cxn modelId="{ED66CDD5-1888-44BC-BC50-96119D2F57A5}" type="presParOf" srcId="{7D599955-C1C0-40B6-819D-EA2A2A228109}" destId="{D0AAE9F4-E0BE-439A-9153-C1C2215070E6}" srcOrd="0" destOrd="0" presId="urn:microsoft.com/office/officeart/2005/8/layout/hierarchy3"/>
    <dgm:cxn modelId="{C0791F12-F4AA-4DD5-8156-E2ED6B88DC46}" type="presParOf" srcId="{D0AAE9F4-E0BE-439A-9153-C1C2215070E6}" destId="{DE835646-5E67-4D85-9549-B1D54E85C645}" srcOrd="0" destOrd="0" presId="urn:microsoft.com/office/officeart/2005/8/layout/hierarchy3"/>
    <dgm:cxn modelId="{807766B5-894B-482A-97BA-DFFB63D0C993}" type="presParOf" srcId="{DE835646-5E67-4D85-9549-B1D54E85C645}" destId="{083CE493-7443-48DA-9DFE-332EB2C26FA6}" srcOrd="0" destOrd="0" presId="urn:microsoft.com/office/officeart/2005/8/layout/hierarchy3"/>
    <dgm:cxn modelId="{01D33CEC-2237-4A0C-A416-63C6AA6E580C}" type="presParOf" srcId="{DE835646-5E67-4D85-9549-B1D54E85C645}" destId="{14AE42BE-EB12-4697-8686-361A95AD9E0D}" srcOrd="1" destOrd="0" presId="urn:microsoft.com/office/officeart/2005/8/layout/hierarchy3"/>
    <dgm:cxn modelId="{E7D98D84-3DBE-4E8E-9575-F463CC69C787}" type="presParOf" srcId="{D0AAE9F4-E0BE-439A-9153-C1C2215070E6}" destId="{812CB2D1-E025-443A-92AC-9EED3A3371C9}" srcOrd="1" destOrd="0" presId="urn:microsoft.com/office/officeart/2005/8/layout/hierarchy3"/>
    <dgm:cxn modelId="{6C2B0E33-083D-438C-BA90-CAA7E2E92267}" type="presParOf" srcId="{812CB2D1-E025-443A-92AC-9EED3A3371C9}" destId="{6E431459-AF36-4319-87A8-549915205E98}" srcOrd="0" destOrd="0" presId="urn:microsoft.com/office/officeart/2005/8/layout/hierarchy3"/>
    <dgm:cxn modelId="{EF236A09-BAD3-4FE6-88FC-277D8EF96B74}" type="presParOf" srcId="{812CB2D1-E025-443A-92AC-9EED3A3371C9}" destId="{C30FAAF6-8E25-443C-BE80-D7F7827AD47C}" srcOrd="1" destOrd="0" presId="urn:microsoft.com/office/officeart/2005/8/layout/hierarchy3"/>
    <dgm:cxn modelId="{60A9EBD7-66CC-4E6B-ACC1-2ADC9E50FF7B}" type="presParOf" srcId="{812CB2D1-E025-443A-92AC-9EED3A3371C9}" destId="{D74D35F3-28B6-487A-90D7-DB99E2D90432}" srcOrd="2" destOrd="0" presId="urn:microsoft.com/office/officeart/2005/8/layout/hierarchy3"/>
    <dgm:cxn modelId="{AB73AF8B-F27E-48BD-AFD2-724BA2D0CAFF}" type="presParOf" srcId="{812CB2D1-E025-443A-92AC-9EED3A3371C9}" destId="{90122F67-019E-4934-B54A-1ECDD23B3D75}" srcOrd="3" destOrd="0" presId="urn:microsoft.com/office/officeart/2005/8/layout/hierarchy3"/>
    <dgm:cxn modelId="{1D3D06E6-D6F4-44EB-B135-0646F1378049}" type="presParOf" srcId="{812CB2D1-E025-443A-92AC-9EED3A3371C9}" destId="{DEFB6ACC-0256-4478-ABF5-FCA6A770D1AF}" srcOrd="4" destOrd="0" presId="urn:microsoft.com/office/officeart/2005/8/layout/hierarchy3"/>
    <dgm:cxn modelId="{3697A1CE-F47F-410C-B739-5AFAF048B8E6}" type="presParOf" srcId="{812CB2D1-E025-443A-92AC-9EED3A3371C9}" destId="{07A24807-D39C-47FC-BE46-67C1371A60A6}" srcOrd="5" destOrd="0" presId="urn:microsoft.com/office/officeart/2005/8/layout/hierarchy3"/>
    <dgm:cxn modelId="{1E49D7F4-448B-4F4F-A7CB-C0424C455197}" type="presParOf" srcId="{812CB2D1-E025-443A-92AC-9EED3A3371C9}" destId="{D44F8DD1-C01A-4B0F-9E8C-3E53B5262698}" srcOrd="6" destOrd="0" presId="urn:microsoft.com/office/officeart/2005/8/layout/hierarchy3"/>
    <dgm:cxn modelId="{BD174CA2-0C99-4412-B6CB-BA62DA2B5CEE}" type="presParOf" srcId="{812CB2D1-E025-443A-92AC-9EED3A3371C9}" destId="{9155715C-73CE-40D1-A73E-DF0C4479C5A6}" srcOrd="7" destOrd="0" presId="urn:microsoft.com/office/officeart/2005/8/layout/hierarchy3"/>
    <dgm:cxn modelId="{BBDB2B52-C780-490B-B971-299CF25DEA60}" type="presParOf" srcId="{812CB2D1-E025-443A-92AC-9EED3A3371C9}" destId="{AF17AF17-1311-4022-8155-62F7D75024F2}" srcOrd="8" destOrd="0" presId="urn:microsoft.com/office/officeart/2005/8/layout/hierarchy3"/>
    <dgm:cxn modelId="{73AE0A7D-45C7-4178-AE86-67408C900001}" type="presParOf" srcId="{812CB2D1-E025-443A-92AC-9EED3A3371C9}" destId="{80D0E0BA-B1C3-49EE-B184-D5B6B11B9F3A}" srcOrd="9" destOrd="0" presId="urn:microsoft.com/office/officeart/2005/8/layout/hierarchy3"/>
    <dgm:cxn modelId="{A7843A60-E6A3-462E-90B8-DD97BCFFE059}" type="presParOf" srcId="{7D599955-C1C0-40B6-819D-EA2A2A228109}" destId="{A8DF3EE4-16E5-4736-953F-086897658273}" srcOrd="1" destOrd="0" presId="urn:microsoft.com/office/officeart/2005/8/layout/hierarchy3"/>
    <dgm:cxn modelId="{11BF5616-6B45-401A-9592-686AEB06B1E9}" type="presParOf" srcId="{A8DF3EE4-16E5-4736-953F-086897658273}" destId="{120F6D4F-797E-40CD-894A-BC843BB96FC4}" srcOrd="0" destOrd="0" presId="urn:microsoft.com/office/officeart/2005/8/layout/hierarchy3"/>
    <dgm:cxn modelId="{7105A390-041B-4614-AA9E-698F6FE4E6B0}" type="presParOf" srcId="{120F6D4F-797E-40CD-894A-BC843BB96FC4}" destId="{3A279155-46B4-4D1B-88C9-ACB3CBAF8877}" srcOrd="0" destOrd="0" presId="urn:microsoft.com/office/officeart/2005/8/layout/hierarchy3"/>
    <dgm:cxn modelId="{FE7D9B1B-8A54-4023-B43E-300379170AF9}" type="presParOf" srcId="{120F6D4F-797E-40CD-894A-BC843BB96FC4}" destId="{2C1F8726-A282-4267-8637-AE8510CF9760}" srcOrd="1" destOrd="0" presId="urn:microsoft.com/office/officeart/2005/8/layout/hierarchy3"/>
    <dgm:cxn modelId="{6F1DB727-E152-4B06-881B-9B24DB47402E}" type="presParOf" srcId="{A8DF3EE4-16E5-4736-953F-086897658273}" destId="{78F76343-57A9-40EA-A66B-6C3D05AD0F32}" srcOrd="1" destOrd="0" presId="urn:microsoft.com/office/officeart/2005/8/layout/hierarchy3"/>
    <dgm:cxn modelId="{A0E4A866-2A8D-45DB-BC17-3065E36F9961}" type="presParOf" srcId="{78F76343-57A9-40EA-A66B-6C3D05AD0F32}" destId="{7705A7E6-0BE8-48FD-8370-8FC42931A600}" srcOrd="0" destOrd="0" presId="urn:microsoft.com/office/officeart/2005/8/layout/hierarchy3"/>
    <dgm:cxn modelId="{C6D3177E-B87E-4575-9FB0-F29592F00B79}" type="presParOf" srcId="{78F76343-57A9-40EA-A66B-6C3D05AD0F32}" destId="{38FFBA71-E1C9-401C-98A3-8467BD9B6303}" srcOrd="1" destOrd="0" presId="urn:microsoft.com/office/officeart/2005/8/layout/hierarchy3"/>
    <dgm:cxn modelId="{0C4B7B57-10B9-4F74-A1EB-6348822E0C77}" type="presParOf" srcId="{78F76343-57A9-40EA-A66B-6C3D05AD0F32}" destId="{83623063-FD61-4A72-AF7E-67297C62B8CD}" srcOrd="2" destOrd="0" presId="urn:microsoft.com/office/officeart/2005/8/layout/hierarchy3"/>
    <dgm:cxn modelId="{667B6ABA-5237-4D18-A445-4489B5B9F851}" type="presParOf" srcId="{78F76343-57A9-40EA-A66B-6C3D05AD0F32}" destId="{4A9095F1-AEE5-42C1-8738-DEAA32C055E1}" srcOrd="3" destOrd="0" presId="urn:microsoft.com/office/officeart/2005/8/layout/hierarchy3"/>
    <dgm:cxn modelId="{09244025-0AB6-4A20-9C52-80ABBD03EA21}" type="presParOf" srcId="{78F76343-57A9-40EA-A66B-6C3D05AD0F32}" destId="{29AA457F-83C0-46FE-8227-8BBBCB9A78CD}" srcOrd="4" destOrd="0" presId="urn:microsoft.com/office/officeart/2005/8/layout/hierarchy3"/>
    <dgm:cxn modelId="{FA4EB3C2-C0C6-4BE7-8D03-26DDAFC63C5E}" type="presParOf" srcId="{78F76343-57A9-40EA-A66B-6C3D05AD0F32}" destId="{B68C05A4-575D-4DC3-9321-C6BDA9773422}" srcOrd="5" destOrd="0" presId="urn:microsoft.com/office/officeart/2005/8/layout/hierarchy3"/>
    <dgm:cxn modelId="{29ED62D1-2AA0-44FE-8D6A-FB146AD68234}" type="presParOf" srcId="{7D599955-C1C0-40B6-819D-EA2A2A228109}" destId="{0A3A5A78-E003-44E4-B5C5-C75379A5209D}" srcOrd="2" destOrd="0" presId="urn:microsoft.com/office/officeart/2005/8/layout/hierarchy3"/>
    <dgm:cxn modelId="{7AE2CD3D-4B58-49E7-99CB-8237F990B5D0}" type="presParOf" srcId="{0A3A5A78-E003-44E4-B5C5-C75379A5209D}" destId="{72FD37A4-95F9-4DB4-A796-7BF54E14BCF0}" srcOrd="0" destOrd="0" presId="urn:microsoft.com/office/officeart/2005/8/layout/hierarchy3"/>
    <dgm:cxn modelId="{2D8974C3-491D-4708-BAD1-13A12267DC76}" type="presParOf" srcId="{72FD37A4-95F9-4DB4-A796-7BF54E14BCF0}" destId="{87BEB7BF-42F9-41FB-93F9-D9DA9CBA1BCE}" srcOrd="0" destOrd="0" presId="urn:microsoft.com/office/officeart/2005/8/layout/hierarchy3"/>
    <dgm:cxn modelId="{F8E69CE3-59DA-4149-89B1-B0DFA349A33A}" type="presParOf" srcId="{72FD37A4-95F9-4DB4-A796-7BF54E14BCF0}" destId="{6599964D-91FF-4602-A79E-A5292D68348E}" srcOrd="1" destOrd="0" presId="urn:microsoft.com/office/officeart/2005/8/layout/hierarchy3"/>
    <dgm:cxn modelId="{97ABCA3A-94CE-4477-B69E-A81F464886C4}" type="presParOf" srcId="{0A3A5A78-E003-44E4-B5C5-C75379A5209D}" destId="{EF1FCFE0-6319-4B00-9540-84AE792086E9}" srcOrd="1" destOrd="0" presId="urn:microsoft.com/office/officeart/2005/8/layout/hierarchy3"/>
    <dgm:cxn modelId="{9CE2C070-47B9-41FB-85D3-5E24439F4334}" type="presParOf" srcId="{EF1FCFE0-6319-4B00-9540-84AE792086E9}" destId="{A8773700-129E-4B95-B337-0C975A167F04}" srcOrd="0" destOrd="0" presId="urn:microsoft.com/office/officeart/2005/8/layout/hierarchy3"/>
    <dgm:cxn modelId="{DD216907-925A-43E6-9D32-1CC03E000A0D}" type="presParOf" srcId="{EF1FCFE0-6319-4B00-9540-84AE792086E9}" destId="{DA5634D1-12B2-472E-B692-89B57C831F91}" srcOrd="1" destOrd="0" presId="urn:microsoft.com/office/officeart/2005/8/layout/hierarchy3"/>
    <dgm:cxn modelId="{F984E480-128A-451B-B62B-69A80830923E}" type="presParOf" srcId="{EF1FCFE0-6319-4B00-9540-84AE792086E9}" destId="{2A8D4ADE-D873-499C-A264-A938F1CD5E1E}" srcOrd="2" destOrd="0" presId="urn:microsoft.com/office/officeart/2005/8/layout/hierarchy3"/>
    <dgm:cxn modelId="{BE818AEF-6363-4D6D-87F1-BC9E07B91A54}" type="presParOf" srcId="{EF1FCFE0-6319-4B00-9540-84AE792086E9}" destId="{377254DF-184F-461A-A594-2D97B2B199F8}" srcOrd="3" destOrd="0" presId="urn:microsoft.com/office/officeart/2005/8/layout/hierarchy3"/>
    <dgm:cxn modelId="{1B984391-AF91-4319-A687-F17ACD3ADE93}" type="presParOf" srcId="{EF1FCFE0-6319-4B00-9540-84AE792086E9}" destId="{2DD9F409-580A-4C44-85E2-1494D762D46B}" srcOrd="4" destOrd="0" presId="urn:microsoft.com/office/officeart/2005/8/layout/hierarchy3"/>
    <dgm:cxn modelId="{0E363B0D-3840-49C7-B52A-8F3189CA5C82}" type="presParOf" srcId="{EF1FCFE0-6319-4B00-9540-84AE792086E9}" destId="{66F893F6-45EF-4542-A0DA-CBEFAED2FFD4}" srcOrd="5" destOrd="0" presId="urn:microsoft.com/office/officeart/2005/8/layout/hierarchy3"/>
    <dgm:cxn modelId="{E6F3D1E3-A186-49B0-B7F7-839CAADFCE15}" type="presParOf" srcId="{EF1FCFE0-6319-4B00-9540-84AE792086E9}" destId="{0DF7D31B-D6E7-4DCB-9918-57CD0A5738A0}" srcOrd="6" destOrd="0" presId="urn:microsoft.com/office/officeart/2005/8/layout/hierarchy3"/>
    <dgm:cxn modelId="{716D11A3-E6EB-49A1-ADD3-3B0B352626AC}" type="presParOf" srcId="{EF1FCFE0-6319-4B00-9540-84AE792086E9}" destId="{598862A7-6923-44AC-A5C7-DE466A907660}" srcOrd="7" destOrd="0" presId="urn:microsoft.com/office/officeart/2005/8/layout/hierarchy3"/>
    <dgm:cxn modelId="{32F2582B-3FB9-4DA4-AE7E-47F5F39E1DEA}" type="presParOf" srcId="{7D599955-C1C0-40B6-819D-EA2A2A228109}" destId="{E8FC4B7F-9243-4FAD-8E9C-D804E3979881}" srcOrd="3" destOrd="0" presId="urn:microsoft.com/office/officeart/2005/8/layout/hierarchy3"/>
    <dgm:cxn modelId="{962DB8BE-D5C9-46BB-92A4-C8908A096906}" type="presParOf" srcId="{E8FC4B7F-9243-4FAD-8E9C-D804E3979881}" destId="{5D81B5A8-4409-44BD-8612-C589C47064BD}" srcOrd="0" destOrd="0" presId="urn:microsoft.com/office/officeart/2005/8/layout/hierarchy3"/>
    <dgm:cxn modelId="{AEE191C5-7635-4BB5-8804-A03797A15E74}" type="presParOf" srcId="{5D81B5A8-4409-44BD-8612-C589C47064BD}" destId="{276513EF-04F9-49CB-B802-A7308A490CEC}" srcOrd="0" destOrd="0" presId="urn:microsoft.com/office/officeart/2005/8/layout/hierarchy3"/>
    <dgm:cxn modelId="{B9878247-13C4-4E36-9765-AF4A81825893}" type="presParOf" srcId="{5D81B5A8-4409-44BD-8612-C589C47064BD}" destId="{A985889A-4367-46A3-A370-F126FAB9FCC3}" srcOrd="1" destOrd="0" presId="urn:microsoft.com/office/officeart/2005/8/layout/hierarchy3"/>
    <dgm:cxn modelId="{80678340-9CC7-4AC5-8AA7-5182DCDB40B8}" type="presParOf" srcId="{E8FC4B7F-9243-4FAD-8E9C-D804E3979881}" destId="{4E68C1C7-11CA-4B0B-A2EF-15333F7DEC42}" srcOrd="1" destOrd="0" presId="urn:microsoft.com/office/officeart/2005/8/layout/hierarchy3"/>
    <dgm:cxn modelId="{3CF48FED-F7DF-49D4-B5FF-8213A2DA931C}" type="presParOf" srcId="{4E68C1C7-11CA-4B0B-A2EF-15333F7DEC42}" destId="{FE7E7D74-4E7F-45E0-AF66-A9C441916A36}" srcOrd="0" destOrd="0" presId="urn:microsoft.com/office/officeart/2005/8/layout/hierarchy3"/>
    <dgm:cxn modelId="{F2A432C4-E21F-4182-B796-0C364ED020A0}" type="presParOf" srcId="{4E68C1C7-11CA-4B0B-A2EF-15333F7DEC42}" destId="{4D2ADB44-5122-4B28-8DCB-38AE863862E2}" srcOrd="1" destOrd="0" presId="urn:microsoft.com/office/officeart/2005/8/layout/hierarchy3"/>
    <dgm:cxn modelId="{01A9BB8F-0145-4926-AFA1-0707368230B2}" type="presParOf" srcId="{4E68C1C7-11CA-4B0B-A2EF-15333F7DEC42}" destId="{405DF060-93FE-48FC-9FC4-EF7E4AF8056B}" srcOrd="2" destOrd="0" presId="urn:microsoft.com/office/officeart/2005/8/layout/hierarchy3"/>
    <dgm:cxn modelId="{1A9B5358-8D0F-4F74-BE9C-15A69E6AC8DB}" type="presParOf" srcId="{4E68C1C7-11CA-4B0B-A2EF-15333F7DEC42}" destId="{9DC1CFA1-43BF-4891-AA5B-FBAB994CA016}" srcOrd="3" destOrd="0" presId="urn:microsoft.com/office/officeart/2005/8/layout/hierarchy3"/>
    <dgm:cxn modelId="{3096ADB8-2DD1-4C9A-92B5-510C2C365CD3}" type="presParOf" srcId="{4E68C1C7-11CA-4B0B-A2EF-15333F7DEC42}" destId="{DDA3C2F9-002C-4452-930A-641F57E71A26}" srcOrd="4" destOrd="0" presId="urn:microsoft.com/office/officeart/2005/8/layout/hierarchy3"/>
    <dgm:cxn modelId="{D4FD652B-C5B1-4318-A6A5-F754F98DD34C}" type="presParOf" srcId="{4E68C1C7-11CA-4B0B-A2EF-15333F7DEC42}" destId="{6B07E55F-8B0A-4723-AECC-A1BD46201F91}" srcOrd="5" destOrd="0" presId="urn:microsoft.com/office/officeart/2005/8/layout/hierarchy3"/>
    <dgm:cxn modelId="{8972CC76-5D1C-4467-8956-09AD240A9EB1}" type="presParOf" srcId="{4E68C1C7-11CA-4B0B-A2EF-15333F7DEC42}" destId="{792A71CD-B401-4D6C-9C8C-04E0E86AE3EC}" srcOrd="6" destOrd="0" presId="urn:microsoft.com/office/officeart/2005/8/layout/hierarchy3"/>
    <dgm:cxn modelId="{A025FFB3-CDA2-402F-B20C-19BD58D9FFC5}" type="presParOf" srcId="{4E68C1C7-11CA-4B0B-A2EF-15333F7DEC42}" destId="{421B7639-A05C-4E14-A662-A825A0853A03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9338C8F-75EA-476F-9E6A-15EE13AE7F9F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2F436D39-35A1-4316-9C37-DA22177698C0}">
      <dgm:prSet phldrT="[Text]" custT="1"/>
      <dgm:spPr/>
      <dgm:t>
        <a:bodyPr/>
        <a:lstStyle/>
        <a:p>
          <a:r>
            <a:rPr lang="th-TH" sz="1800" b="1" dirty="0" smtClean="0"/>
            <a:t>บันทึกบัญชี   ไม่เป็นปัจจุบัน</a:t>
          </a:r>
          <a:endParaRPr lang="th-TH" sz="1800" b="1" dirty="0"/>
        </a:p>
      </dgm:t>
    </dgm:pt>
    <dgm:pt modelId="{E91B1838-06BD-4694-B204-A0EA6C8CCFF1}" type="parTrans" cxnId="{30D1B554-3F15-4905-95B6-A90F51218648}">
      <dgm:prSet/>
      <dgm:spPr/>
      <dgm:t>
        <a:bodyPr/>
        <a:lstStyle/>
        <a:p>
          <a:endParaRPr lang="th-TH" sz="1800" b="1"/>
        </a:p>
      </dgm:t>
    </dgm:pt>
    <dgm:pt modelId="{A52689C3-9D4F-414C-B04F-ADA74E1325FF}" type="sibTrans" cxnId="{30D1B554-3F15-4905-95B6-A90F51218648}">
      <dgm:prSet/>
      <dgm:spPr/>
      <dgm:t>
        <a:bodyPr/>
        <a:lstStyle/>
        <a:p>
          <a:endParaRPr lang="th-TH" sz="1800" b="1"/>
        </a:p>
      </dgm:t>
    </dgm:pt>
    <dgm:pt modelId="{E45632E5-EFDF-49B1-BC04-974AFCC917E6}">
      <dgm:prSet phldrT="[Text]" custT="1"/>
      <dgm:spPr/>
      <dgm:t>
        <a:bodyPr/>
        <a:lstStyle/>
        <a:p>
          <a:r>
            <a:rPr lang="th-TH" sz="1800" b="1" dirty="0" smtClean="0"/>
            <a:t>บันทึกบัญชี   ไม่ถูกต้อง     ไม่ครบถ้วน</a:t>
          </a:r>
          <a:endParaRPr lang="th-TH" sz="1800" b="1" dirty="0"/>
        </a:p>
      </dgm:t>
    </dgm:pt>
    <dgm:pt modelId="{8EB3F42A-3220-45E0-AC41-5406F9304D9B}" type="parTrans" cxnId="{212DD361-5627-45EE-8751-75E165F84923}">
      <dgm:prSet/>
      <dgm:spPr/>
      <dgm:t>
        <a:bodyPr/>
        <a:lstStyle/>
        <a:p>
          <a:endParaRPr lang="th-TH" sz="1800" b="1"/>
        </a:p>
      </dgm:t>
    </dgm:pt>
    <dgm:pt modelId="{1F54188F-D50C-43B3-B1C6-FEC43D8B2F3C}" type="sibTrans" cxnId="{212DD361-5627-45EE-8751-75E165F84923}">
      <dgm:prSet/>
      <dgm:spPr/>
      <dgm:t>
        <a:bodyPr/>
        <a:lstStyle/>
        <a:p>
          <a:endParaRPr lang="th-TH" sz="1800" b="1"/>
        </a:p>
      </dgm:t>
    </dgm:pt>
    <dgm:pt modelId="{81BE9419-C168-4545-AEAE-B043F77FCA72}">
      <dgm:prSet phldrT="[Text]" custT="1"/>
      <dgm:spPr/>
      <dgm:t>
        <a:bodyPr/>
        <a:lstStyle/>
        <a:p>
          <a:r>
            <a:rPr lang="th-TH" sz="1800" b="1" dirty="0" smtClean="0"/>
            <a:t>หลักฐานการลงบัญชี        ไม่เรียบร้อย</a:t>
          </a:r>
          <a:endParaRPr lang="th-TH" sz="1800" b="1" dirty="0"/>
        </a:p>
      </dgm:t>
    </dgm:pt>
    <dgm:pt modelId="{93EE8264-1F05-486C-936B-8FDAAD1FBBB4}" type="parTrans" cxnId="{010009E1-E796-49B6-83C2-DBE670C9080A}">
      <dgm:prSet/>
      <dgm:spPr/>
      <dgm:t>
        <a:bodyPr/>
        <a:lstStyle/>
        <a:p>
          <a:endParaRPr lang="th-TH" sz="1800" b="1"/>
        </a:p>
      </dgm:t>
    </dgm:pt>
    <dgm:pt modelId="{520DD14E-66AD-4EE0-83D2-B3A16CDA405A}" type="sibTrans" cxnId="{010009E1-E796-49B6-83C2-DBE670C9080A}">
      <dgm:prSet/>
      <dgm:spPr/>
      <dgm:t>
        <a:bodyPr/>
        <a:lstStyle/>
        <a:p>
          <a:endParaRPr lang="th-TH" sz="1800" b="1"/>
        </a:p>
      </dgm:t>
    </dgm:pt>
    <dgm:pt modelId="{B7C97CA4-32DF-4EDD-8FEF-53681684BBCE}">
      <dgm:prSet phldrT="[Text]" custT="1"/>
      <dgm:spPr/>
      <dgm:t>
        <a:bodyPr/>
        <a:lstStyle/>
        <a:p>
          <a:r>
            <a:rPr lang="th-TH" sz="1800" b="1" dirty="0" smtClean="0"/>
            <a:t>จัดทำงบทดลองไม่ถูกต้อง</a:t>
          </a:r>
          <a:endParaRPr lang="th-TH" sz="1800" b="1" dirty="0"/>
        </a:p>
      </dgm:t>
    </dgm:pt>
    <dgm:pt modelId="{FBA36E2F-91B9-42CC-BCF6-5B0B99B5238A}" type="parTrans" cxnId="{DBC1F038-041D-4037-A93A-BF881A33A165}">
      <dgm:prSet/>
      <dgm:spPr/>
      <dgm:t>
        <a:bodyPr/>
        <a:lstStyle/>
        <a:p>
          <a:endParaRPr lang="th-TH" sz="1800" b="1"/>
        </a:p>
      </dgm:t>
    </dgm:pt>
    <dgm:pt modelId="{15D58A28-4601-4637-8A61-15CAAB7038F5}" type="sibTrans" cxnId="{DBC1F038-041D-4037-A93A-BF881A33A165}">
      <dgm:prSet/>
      <dgm:spPr/>
      <dgm:t>
        <a:bodyPr/>
        <a:lstStyle/>
        <a:p>
          <a:endParaRPr lang="th-TH" sz="1800" b="1"/>
        </a:p>
      </dgm:t>
    </dgm:pt>
    <dgm:pt modelId="{48F5782B-0F79-4715-88B5-983CCEFCB333}">
      <dgm:prSet phldrT="[Text]" custT="1"/>
      <dgm:spPr/>
      <dgm:t>
        <a:bodyPr/>
        <a:lstStyle/>
        <a:p>
          <a:r>
            <a:rPr lang="th-TH" sz="1800" b="1" smtClean="0"/>
            <a:t>บัญชี</a:t>
          </a:r>
          <a:endParaRPr lang="th-TH" sz="1800" b="1" dirty="0"/>
        </a:p>
      </dgm:t>
    </dgm:pt>
    <dgm:pt modelId="{D015F88B-A782-4D4B-80ED-78F26581E258}" type="parTrans" cxnId="{6E1EA3D1-0EB4-48E5-9E35-0FA56CB11D46}">
      <dgm:prSet/>
      <dgm:spPr/>
      <dgm:t>
        <a:bodyPr/>
        <a:lstStyle/>
        <a:p>
          <a:endParaRPr lang="th-TH" sz="1800" b="1"/>
        </a:p>
      </dgm:t>
    </dgm:pt>
    <dgm:pt modelId="{546337A2-3850-4C2B-8631-6A99BFD80E0B}" type="sibTrans" cxnId="{6E1EA3D1-0EB4-48E5-9E35-0FA56CB11D46}">
      <dgm:prSet/>
      <dgm:spPr/>
      <dgm:t>
        <a:bodyPr/>
        <a:lstStyle/>
        <a:p>
          <a:endParaRPr lang="th-TH" sz="1800" b="1"/>
        </a:p>
      </dgm:t>
    </dgm:pt>
    <dgm:pt modelId="{B30E2E8B-0A0A-418D-9856-82EAA4CED1B9}">
      <dgm:prSet phldrT="[Text]" custT="1"/>
      <dgm:spPr/>
      <dgm:t>
        <a:bodyPr/>
        <a:lstStyle/>
        <a:p>
          <a:r>
            <a:rPr lang="th-TH" sz="1800" b="1" dirty="0" smtClean="0"/>
            <a:t>การเงิน</a:t>
          </a:r>
          <a:endParaRPr lang="th-TH" sz="1800" b="1" dirty="0"/>
        </a:p>
      </dgm:t>
    </dgm:pt>
    <dgm:pt modelId="{7494B342-5C37-4C28-8FE3-0EFB8BE52E40}" type="parTrans" cxnId="{CE4F0DA0-18FB-4052-B895-E6814BC0B5D2}">
      <dgm:prSet/>
      <dgm:spPr/>
      <dgm:t>
        <a:bodyPr/>
        <a:lstStyle/>
        <a:p>
          <a:endParaRPr lang="th-TH" sz="1800" b="1"/>
        </a:p>
      </dgm:t>
    </dgm:pt>
    <dgm:pt modelId="{87A2E2E0-79DA-4904-A17B-D4949577F982}" type="sibTrans" cxnId="{CE4F0DA0-18FB-4052-B895-E6814BC0B5D2}">
      <dgm:prSet/>
      <dgm:spPr/>
      <dgm:t>
        <a:bodyPr/>
        <a:lstStyle/>
        <a:p>
          <a:endParaRPr lang="th-TH" sz="1800" b="1"/>
        </a:p>
      </dgm:t>
    </dgm:pt>
    <dgm:pt modelId="{2E580AD8-146C-4A8B-BC69-497CA6B44235}">
      <dgm:prSet phldrT="[Text]" custT="1"/>
      <dgm:spPr/>
      <dgm:t>
        <a:bodyPr/>
        <a:lstStyle/>
        <a:p>
          <a:r>
            <a:rPr lang="th-TH" sz="1800" b="1" dirty="0" smtClean="0"/>
            <a:t>ไม่ตัด </a:t>
          </a:r>
          <a:r>
            <a:rPr lang="th-TH" sz="1800" b="1" dirty="0" err="1" smtClean="0"/>
            <a:t>ขจ.</a:t>
          </a:r>
          <a:r>
            <a:rPr lang="th-TH" sz="1800" b="1" dirty="0" smtClean="0"/>
            <a:t> </a:t>
          </a:r>
          <a:r>
            <a:rPr lang="en-US" sz="1800" b="1" dirty="0" smtClean="0"/>
            <a:t>05</a:t>
          </a:r>
          <a:endParaRPr lang="th-TH" sz="1800" b="1" dirty="0"/>
        </a:p>
      </dgm:t>
    </dgm:pt>
    <dgm:pt modelId="{18E26BFB-89AF-4DC8-80E8-F2F5CB118682}" type="parTrans" cxnId="{F740EA47-A599-4D37-8145-A92918956674}">
      <dgm:prSet/>
      <dgm:spPr/>
      <dgm:t>
        <a:bodyPr/>
        <a:lstStyle/>
        <a:p>
          <a:endParaRPr lang="th-TH" sz="1800" b="1"/>
        </a:p>
      </dgm:t>
    </dgm:pt>
    <dgm:pt modelId="{48675C28-D721-4086-AEDC-8E2A26E1662F}" type="sibTrans" cxnId="{F740EA47-A599-4D37-8145-A92918956674}">
      <dgm:prSet/>
      <dgm:spPr/>
      <dgm:t>
        <a:bodyPr/>
        <a:lstStyle/>
        <a:p>
          <a:endParaRPr lang="th-TH" sz="1800" b="1"/>
        </a:p>
      </dgm:t>
    </dgm:pt>
    <dgm:pt modelId="{2CC757B2-3379-4A9E-95A9-C33B82DAEBED}">
      <dgm:prSet phldrT="[Text]" custT="1"/>
      <dgm:spPr/>
      <dgm:t>
        <a:bodyPr/>
        <a:lstStyle/>
        <a:p>
          <a:r>
            <a:rPr lang="th-TH" sz="1800" b="1" dirty="0" smtClean="0"/>
            <a:t>ไม่ลงวันที่ใน </a:t>
          </a:r>
          <a:r>
            <a:rPr lang="en-US" sz="1800" b="1" dirty="0" smtClean="0"/>
            <a:t>GFMIS </a:t>
          </a:r>
          <a:endParaRPr lang="th-TH" sz="1800" b="1" dirty="0"/>
        </a:p>
      </dgm:t>
    </dgm:pt>
    <dgm:pt modelId="{F0F602B8-9D02-4C03-8BFC-CD8290E7D228}" type="parTrans" cxnId="{F54A0A47-7C44-4DC9-A7CE-EC35CCEE8DE1}">
      <dgm:prSet/>
      <dgm:spPr/>
      <dgm:t>
        <a:bodyPr/>
        <a:lstStyle/>
        <a:p>
          <a:endParaRPr lang="th-TH" sz="1800" b="1"/>
        </a:p>
      </dgm:t>
    </dgm:pt>
    <dgm:pt modelId="{B6889683-487E-46FB-8099-FC396CBCFFFC}" type="sibTrans" cxnId="{F54A0A47-7C44-4DC9-A7CE-EC35CCEE8DE1}">
      <dgm:prSet/>
      <dgm:spPr/>
      <dgm:t>
        <a:bodyPr/>
        <a:lstStyle/>
        <a:p>
          <a:endParaRPr lang="th-TH" sz="1800" b="1"/>
        </a:p>
      </dgm:t>
    </dgm:pt>
    <dgm:pt modelId="{CBCF09EF-2292-40E6-83ED-661BEBEF1AD1}">
      <dgm:prSet phldrT="[Text]" custT="1"/>
      <dgm:spPr/>
      <dgm:t>
        <a:bodyPr/>
        <a:lstStyle/>
        <a:p>
          <a:r>
            <a:rPr lang="th-TH" sz="1800" b="1" dirty="0" smtClean="0"/>
            <a:t>บันทึกข้อมูลใน </a:t>
          </a:r>
          <a:r>
            <a:rPr lang="en-US" sz="1800" b="1" dirty="0" smtClean="0"/>
            <a:t>GFMIS </a:t>
          </a:r>
          <a:r>
            <a:rPr lang="th-TH" sz="1800" b="1" dirty="0" smtClean="0"/>
            <a:t>ผิดพลาด</a:t>
          </a:r>
          <a:endParaRPr lang="th-TH" sz="1800" b="1" dirty="0"/>
        </a:p>
      </dgm:t>
    </dgm:pt>
    <dgm:pt modelId="{8519831A-BD67-41F7-9A02-8872D9261271}" type="parTrans" cxnId="{143EBE4B-CFA4-4FE1-B9F5-4D0062223D17}">
      <dgm:prSet/>
      <dgm:spPr/>
      <dgm:t>
        <a:bodyPr/>
        <a:lstStyle/>
        <a:p>
          <a:endParaRPr lang="th-TH" sz="1800" b="1"/>
        </a:p>
      </dgm:t>
    </dgm:pt>
    <dgm:pt modelId="{7DE0C1B8-52E8-4BD1-B1EB-07930CA8C75E}" type="sibTrans" cxnId="{143EBE4B-CFA4-4FE1-B9F5-4D0062223D17}">
      <dgm:prSet/>
      <dgm:spPr/>
      <dgm:t>
        <a:bodyPr/>
        <a:lstStyle/>
        <a:p>
          <a:endParaRPr lang="th-TH" sz="1800" b="1"/>
        </a:p>
      </dgm:t>
    </dgm:pt>
    <dgm:pt modelId="{7C4DB4B9-A4E5-43E1-86BB-5A86157EA4F7}">
      <dgm:prSet phldrT="[Text]" custT="1"/>
      <dgm:spPr/>
      <dgm:t>
        <a:bodyPr/>
        <a:lstStyle/>
        <a:p>
          <a:r>
            <a:rPr lang="th-TH" sz="1800" b="1" dirty="0" smtClean="0"/>
            <a:t>เจ้าหน้าที่</a:t>
          </a:r>
          <a:endParaRPr lang="th-TH" sz="1800" b="1" dirty="0"/>
        </a:p>
      </dgm:t>
    </dgm:pt>
    <dgm:pt modelId="{5D11913B-0D1D-48B8-A14C-BE10CED9F057}" type="parTrans" cxnId="{D7CA7FA3-F296-436F-8318-EE4D5EA767CA}">
      <dgm:prSet/>
      <dgm:spPr/>
      <dgm:t>
        <a:bodyPr/>
        <a:lstStyle/>
        <a:p>
          <a:endParaRPr lang="th-TH" sz="1800" b="1"/>
        </a:p>
      </dgm:t>
    </dgm:pt>
    <dgm:pt modelId="{DB5DE7E1-D793-4B0C-BE20-331D47A0E75D}" type="sibTrans" cxnId="{D7CA7FA3-F296-436F-8318-EE4D5EA767CA}">
      <dgm:prSet/>
      <dgm:spPr/>
      <dgm:t>
        <a:bodyPr/>
        <a:lstStyle/>
        <a:p>
          <a:endParaRPr lang="th-TH" sz="1800" b="1"/>
        </a:p>
      </dgm:t>
    </dgm:pt>
    <dgm:pt modelId="{E9ED291F-E3A5-4D59-8017-C1EB3DB42358}">
      <dgm:prSet phldrT="[Text]" custT="1"/>
      <dgm:spPr/>
      <dgm:t>
        <a:bodyPr/>
        <a:lstStyle/>
        <a:p>
          <a:r>
            <a:rPr lang="th-TH" sz="1800" b="1" dirty="0" smtClean="0"/>
            <a:t>ส่งใช้เงินยืมล่าช้า</a:t>
          </a:r>
          <a:endParaRPr lang="th-TH" sz="1800" b="1" dirty="0"/>
        </a:p>
      </dgm:t>
    </dgm:pt>
    <dgm:pt modelId="{3DA53604-0436-470F-9584-D7F6A7C8E455}" type="parTrans" cxnId="{19C3CC65-857C-4E7E-BE6E-A7EF2384C6E6}">
      <dgm:prSet/>
      <dgm:spPr/>
      <dgm:t>
        <a:bodyPr/>
        <a:lstStyle/>
        <a:p>
          <a:endParaRPr lang="th-TH" sz="1800" b="1"/>
        </a:p>
      </dgm:t>
    </dgm:pt>
    <dgm:pt modelId="{FB6AB15B-569A-405D-82D0-9F01CCDECFFE}" type="sibTrans" cxnId="{19C3CC65-857C-4E7E-BE6E-A7EF2384C6E6}">
      <dgm:prSet/>
      <dgm:spPr/>
      <dgm:t>
        <a:bodyPr/>
        <a:lstStyle/>
        <a:p>
          <a:endParaRPr lang="th-TH" sz="1800" b="1"/>
        </a:p>
      </dgm:t>
    </dgm:pt>
    <dgm:pt modelId="{29E771A3-B84C-4342-A16E-BAAAEB6B460F}">
      <dgm:prSet phldrT="[Text]" custT="1"/>
      <dgm:spPr/>
      <dgm:t>
        <a:bodyPr/>
        <a:lstStyle/>
        <a:p>
          <a:r>
            <a:rPr lang="th-TH" sz="1800" b="1" dirty="0" smtClean="0"/>
            <a:t>ไม่เข้าใจระเบียบการเบิกจ่าย</a:t>
          </a:r>
          <a:endParaRPr lang="th-TH" sz="1800" b="1" dirty="0"/>
        </a:p>
      </dgm:t>
    </dgm:pt>
    <dgm:pt modelId="{72DA6A48-3FD6-447C-9AD6-E1DC3EA8CB8A}" type="parTrans" cxnId="{6903D8AE-31CD-43E8-8282-46E39D6C7079}">
      <dgm:prSet/>
      <dgm:spPr/>
      <dgm:t>
        <a:bodyPr/>
        <a:lstStyle/>
        <a:p>
          <a:endParaRPr lang="th-TH" sz="1800" b="1"/>
        </a:p>
      </dgm:t>
    </dgm:pt>
    <dgm:pt modelId="{BF60FB20-E717-4E72-AB1C-988D0A3B5913}" type="sibTrans" cxnId="{6903D8AE-31CD-43E8-8282-46E39D6C7079}">
      <dgm:prSet/>
      <dgm:spPr/>
      <dgm:t>
        <a:bodyPr/>
        <a:lstStyle/>
        <a:p>
          <a:endParaRPr lang="th-TH" sz="1800" b="1"/>
        </a:p>
      </dgm:t>
    </dgm:pt>
    <dgm:pt modelId="{47286897-65A1-48EA-A2FF-7D1468E64D83}">
      <dgm:prSet phldrT="[Text]" custT="1"/>
      <dgm:spPr/>
      <dgm:t>
        <a:bodyPr/>
        <a:lstStyle/>
        <a:p>
          <a:r>
            <a:rPr lang="th-TH" sz="1800" b="1" dirty="0" smtClean="0"/>
            <a:t>คณะกรรมการมีงานประจำมากไม่สามารถปฏิบัติงานตามที่ได้รับการแต่งตั้ง</a:t>
          </a:r>
          <a:endParaRPr lang="th-TH" sz="1800" b="1" dirty="0"/>
        </a:p>
      </dgm:t>
    </dgm:pt>
    <dgm:pt modelId="{7DD8B5A5-AD06-46A0-89BC-41020FFB6FEB}" type="parTrans" cxnId="{E35B7E03-A940-48C3-ACB1-BCB66D6ABDEA}">
      <dgm:prSet/>
      <dgm:spPr/>
      <dgm:t>
        <a:bodyPr/>
        <a:lstStyle/>
        <a:p>
          <a:endParaRPr lang="th-TH" sz="1800" b="1"/>
        </a:p>
      </dgm:t>
    </dgm:pt>
    <dgm:pt modelId="{C6CE8A93-0C73-442F-AA17-0F3C93773AE1}" type="sibTrans" cxnId="{E35B7E03-A940-48C3-ACB1-BCB66D6ABDEA}">
      <dgm:prSet/>
      <dgm:spPr/>
      <dgm:t>
        <a:bodyPr/>
        <a:lstStyle/>
        <a:p>
          <a:endParaRPr lang="th-TH" sz="1800" b="1"/>
        </a:p>
      </dgm:t>
    </dgm:pt>
    <dgm:pt modelId="{FBC4D2C5-0993-4D74-9FE7-EC11A992BD2E}">
      <dgm:prSet phldrT="[Text]" custT="1"/>
      <dgm:spPr/>
      <dgm:t>
        <a:bodyPr/>
        <a:lstStyle/>
        <a:p>
          <a:r>
            <a:rPr lang="th-TH" sz="1800" b="1" dirty="0" smtClean="0"/>
            <a:t>ขาดความรู้</a:t>
          </a:r>
          <a:endParaRPr lang="th-TH" sz="1800" b="1" dirty="0"/>
        </a:p>
      </dgm:t>
    </dgm:pt>
    <dgm:pt modelId="{26AEBF9F-4512-4C96-B9D5-CF748C7EB5BF}" type="parTrans" cxnId="{2FA4C18E-1D8A-4D0E-8418-5CAB7F025CDD}">
      <dgm:prSet/>
      <dgm:spPr/>
      <dgm:t>
        <a:bodyPr/>
        <a:lstStyle/>
        <a:p>
          <a:endParaRPr lang="th-TH" sz="1800" b="1"/>
        </a:p>
      </dgm:t>
    </dgm:pt>
    <dgm:pt modelId="{6E316DB9-6CFA-406B-9703-89B35DEB3D4E}" type="sibTrans" cxnId="{2FA4C18E-1D8A-4D0E-8418-5CAB7F025CDD}">
      <dgm:prSet/>
      <dgm:spPr/>
      <dgm:t>
        <a:bodyPr/>
        <a:lstStyle/>
        <a:p>
          <a:endParaRPr lang="th-TH" sz="1800" b="1"/>
        </a:p>
      </dgm:t>
    </dgm:pt>
    <dgm:pt modelId="{F06BCC12-9CA8-4F86-9EBF-9C57819DDDE5}">
      <dgm:prSet phldrT="[Text]" custT="1"/>
      <dgm:spPr/>
      <dgm:t>
        <a:bodyPr/>
        <a:lstStyle/>
        <a:p>
          <a:r>
            <a:rPr lang="th-TH" sz="1800" b="1" dirty="0" smtClean="0"/>
            <a:t>ร้านค้า</a:t>
          </a:r>
          <a:endParaRPr lang="th-TH" sz="1800" b="1" dirty="0"/>
        </a:p>
      </dgm:t>
    </dgm:pt>
    <dgm:pt modelId="{DA283889-CAAC-4B24-801E-9B1A16B7B369}" type="parTrans" cxnId="{1134BAC6-88A4-458C-B439-9A5BE3D577FD}">
      <dgm:prSet/>
      <dgm:spPr/>
      <dgm:t>
        <a:bodyPr/>
        <a:lstStyle/>
        <a:p>
          <a:endParaRPr lang="th-TH" sz="1800" b="1"/>
        </a:p>
      </dgm:t>
    </dgm:pt>
    <dgm:pt modelId="{635206E9-BD9A-42D2-A8DC-4C1EAF3CA544}" type="sibTrans" cxnId="{1134BAC6-88A4-458C-B439-9A5BE3D577FD}">
      <dgm:prSet/>
      <dgm:spPr/>
      <dgm:t>
        <a:bodyPr/>
        <a:lstStyle/>
        <a:p>
          <a:endParaRPr lang="th-TH" sz="1800" b="1"/>
        </a:p>
      </dgm:t>
    </dgm:pt>
    <dgm:pt modelId="{D889F5AB-4FC3-4369-84E5-10EF58A27BFB}">
      <dgm:prSet phldrT="[Text]" custT="1"/>
      <dgm:spPr/>
      <dgm:t>
        <a:bodyPr/>
        <a:lstStyle/>
        <a:p>
          <a:r>
            <a:rPr lang="th-TH" sz="1800" b="1" dirty="0" smtClean="0"/>
            <a:t>ไม่ส่งใบเสร็จรับเงินทันทีที่ได้รับเงิน</a:t>
          </a:r>
          <a:endParaRPr lang="th-TH" sz="1800" b="1" dirty="0"/>
        </a:p>
      </dgm:t>
    </dgm:pt>
    <dgm:pt modelId="{E633FD9D-9B9A-4F37-8491-77B2EAB59A18}" type="parTrans" cxnId="{5DEA8DDF-74F5-4687-988A-35589201B64C}">
      <dgm:prSet/>
      <dgm:spPr/>
      <dgm:t>
        <a:bodyPr/>
        <a:lstStyle/>
        <a:p>
          <a:endParaRPr lang="th-TH" sz="1800" b="1"/>
        </a:p>
      </dgm:t>
    </dgm:pt>
    <dgm:pt modelId="{4E23C4EA-E293-4F0B-B238-907BAECEA449}" type="sibTrans" cxnId="{5DEA8DDF-74F5-4687-988A-35589201B64C}">
      <dgm:prSet/>
      <dgm:spPr/>
      <dgm:t>
        <a:bodyPr/>
        <a:lstStyle/>
        <a:p>
          <a:endParaRPr lang="th-TH" sz="1800" b="1"/>
        </a:p>
      </dgm:t>
    </dgm:pt>
    <dgm:pt modelId="{3D215F9E-A6FB-4A19-9481-F24C3E69E4FA}" type="pres">
      <dgm:prSet presAssocID="{99338C8F-75EA-476F-9E6A-15EE13AE7F9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23C5C435-328B-4E40-9468-E43D32BD2E31}" type="pres">
      <dgm:prSet presAssocID="{B30E2E8B-0A0A-418D-9856-82EAA4CED1B9}" presName="root" presStyleCnt="0"/>
      <dgm:spPr/>
    </dgm:pt>
    <dgm:pt modelId="{49428F72-36C6-4D70-87F4-94C1189463DA}" type="pres">
      <dgm:prSet presAssocID="{B30E2E8B-0A0A-418D-9856-82EAA4CED1B9}" presName="rootComposite" presStyleCnt="0"/>
      <dgm:spPr/>
    </dgm:pt>
    <dgm:pt modelId="{9CBED197-0CFA-438C-B880-F4A56D4D369A}" type="pres">
      <dgm:prSet presAssocID="{B30E2E8B-0A0A-418D-9856-82EAA4CED1B9}" presName="rootText" presStyleLbl="node1" presStyleIdx="0" presStyleCnt="4"/>
      <dgm:spPr/>
      <dgm:t>
        <a:bodyPr/>
        <a:lstStyle/>
        <a:p>
          <a:endParaRPr lang="th-TH"/>
        </a:p>
      </dgm:t>
    </dgm:pt>
    <dgm:pt modelId="{71812275-FA1E-4BDE-85F6-911095EC8E62}" type="pres">
      <dgm:prSet presAssocID="{B30E2E8B-0A0A-418D-9856-82EAA4CED1B9}" presName="rootConnector" presStyleLbl="node1" presStyleIdx="0" presStyleCnt="4"/>
      <dgm:spPr/>
      <dgm:t>
        <a:bodyPr/>
        <a:lstStyle/>
        <a:p>
          <a:endParaRPr lang="th-TH"/>
        </a:p>
      </dgm:t>
    </dgm:pt>
    <dgm:pt modelId="{4A30FE55-7C41-4809-9F99-ACC3BB67037C}" type="pres">
      <dgm:prSet presAssocID="{B30E2E8B-0A0A-418D-9856-82EAA4CED1B9}" presName="childShape" presStyleCnt="0"/>
      <dgm:spPr/>
    </dgm:pt>
    <dgm:pt modelId="{92CC39EB-03D2-4BD0-AD95-928E6F982E1F}" type="pres">
      <dgm:prSet presAssocID="{18E26BFB-89AF-4DC8-80E8-F2F5CB118682}" presName="Name13" presStyleLbl="parChTrans1D2" presStyleIdx="0" presStyleCnt="12"/>
      <dgm:spPr/>
      <dgm:t>
        <a:bodyPr/>
        <a:lstStyle/>
        <a:p>
          <a:endParaRPr lang="th-TH"/>
        </a:p>
      </dgm:t>
    </dgm:pt>
    <dgm:pt modelId="{E7B8F02D-1F59-49F7-B249-354B4B1ACDC6}" type="pres">
      <dgm:prSet presAssocID="{2E580AD8-146C-4A8B-BC69-497CA6B44235}" presName="childText" presStyleLbl="bgAcc1" presStyleIdx="0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A376B49-D65C-4BC9-8392-2E95C03BCB07}" type="pres">
      <dgm:prSet presAssocID="{F0F602B8-9D02-4C03-8BFC-CD8290E7D228}" presName="Name13" presStyleLbl="parChTrans1D2" presStyleIdx="1" presStyleCnt="12"/>
      <dgm:spPr/>
      <dgm:t>
        <a:bodyPr/>
        <a:lstStyle/>
        <a:p>
          <a:endParaRPr lang="th-TH"/>
        </a:p>
      </dgm:t>
    </dgm:pt>
    <dgm:pt modelId="{D512B0C5-C294-437A-8588-3D19B7182FBC}" type="pres">
      <dgm:prSet presAssocID="{2CC757B2-3379-4A9E-95A9-C33B82DAEBED}" presName="childText" presStyleLbl="bgAcc1" presStyleIdx="1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AA4E431-F8B9-45E7-8025-837C2E70AF72}" type="pres">
      <dgm:prSet presAssocID="{8519831A-BD67-41F7-9A02-8872D9261271}" presName="Name13" presStyleLbl="parChTrans1D2" presStyleIdx="2" presStyleCnt="12"/>
      <dgm:spPr/>
      <dgm:t>
        <a:bodyPr/>
        <a:lstStyle/>
        <a:p>
          <a:endParaRPr lang="th-TH"/>
        </a:p>
      </dgm:t>
    </dgm:pt>
    <dgm:pt modelId="{BC3C0DF1-59A5-440D-B048-0A605823902C}" type="pres">
      <dgm:prSet presAssocID="{CBCF09EF-2292-40E6-83ED-661BEBEF1AD1}" presName="childText" presStyleLbl="bgAcc1" presStyleIdx="2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D3892CF-8C7D-4122-80BF-F2C36B66301A}" type="pres">
      <dgm:prSet presAssocID="{48F5782B-0F79-4715-88B5-983CCEFCB333}" presName="root" presStyleCnt="0"/>
      <dgm:spPr/>
    </dgm:pt>
    <dgm:pt modelId="{B056780F-1073-4B0E-AC84-B3FE7F5AA1E4}" type="pres">
      <dgm:prSet presAssocID="{48F5782B-0F79-4715-88B5-983CCEFCB333}" presName="rootComposite" presStyleCnt="0"/>
      <dgm:spPr/>
    </dgm:pt>
    <dgm:pt modelId="{C6E25E9F-4ACB-46F2-B6A6-6A1BDF99F671}" type="pres">
      <dgm:prSet presAssocID="{48F5782B-0F79-4715-88B5-983CCEFCB333}" presName="rootText" presStyleLbl="node1" presStyleIdx="1" presStyleCnt="4"/>
      <dgm:spPr/>
      <dgm:t>
        <a:bodyPr/>
        <a:lstStyle/>
        <a:p>
          <a:endParaRPr lang="th-TH"/>
        </a:p>
      </dgm:t>
    </dgm:pt>
    <dgm:pt modelId="{CF41115E-6CA6-4D29-A77F-138C76F8356B}" type="pres">
      <dgm:prSet presAssocID="{48F5782B-0F79-4715-88B5-983CCEFCB333}" presName="rootConnector" presStyleLbl="node1" presStyleIdx="1" presStyleCnt="4"/>
      <dgm:spPr/>
      <dgm:t>
        <a:bodyPr/>
        <a:lstStyle/>
        <a:p>
          <a:endParaRPr lang="th-TH"/>
        </a:p>
      </dgm:t>
    </dgm:pt>
    <dgm:pt modelId="{CD227D54-089E-4313-9DF6-B2D66E7BFE64}" type="pres">
      <dgm:prSet presAssocID="{48F5782B-0F79-4715-88B5-983CCEFCB333}" presName="childShape" presStyleCnt="0"/>
      <dgm:spPr/>
    </dgm:pt>
    <dgm:pt modelId="{6F5DAAEE-7F2C-43A8-AD38-D70C602F4255}" type="pres">
      <dgm:prSet presAssocID="{E91B1838-06BD-4694-B204-A0EA6C8CCFF1}" presName="Name13" presStyleLbl="parChTrans1D2" presStyleIdx="3" presStyleCnt="12"/>
      <dgm:spPr/>
      <dgm:t>
        <a:bodyPr/>
        <a:lstStyle/>
        <a:p>
          <a:endParaRPr lang="th-TH"/>
        </a:p>
      </dgm:t>
    </dgm:pt>
    <dgm:pt modelId="{9095C278-7A5F-437C-B57D-F2DBC6250E4D}" type="pres">
      <dgm:prSet presAssocID="{2F436D39-35A1-4316-9C37-DA22177698C0}" presName="childText" presStyleLbl="bgAcc1" presStyleIdx="3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96D529E-ED9C-4F15-82B3-B374C56396EE}" type="pres">
      <dgm:prSet presAssocID="{8EB3F42A-3220-45E0-AC41-5406F9304D9B}" presName="Name13" presStyleLbl="parChTrans1D2" presStyleIdx="4" presStyleCnt="12"/>
      <dgm:spPr/>
      <dgm:t>
        <a:bodyPr/>
        <a:lstStyle/>
        <a:p>
          <a:endParaRPr lang="th-TH"/>
        </a:p>
      </dgm:t>
    </dgm:pt>
    <dgm:pt modelId="{7FD8682A-51AF-4039-8D9A-8C5F17DE9509}" type="pres">
      <dgm:prSet presAssocID="{E45632E5-EFDF-49B1-BC04-974AFCC917E6}" presName="childText" presStyleLbl="bgAcc1" presStyleIdx="4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E4C683E-C911-42C2-A37F-5153ADB52FD8}" type="pres">
      <dgm:prSet presAssocID="{93EE8264-1F05-486C-936B-8FDAAD1FBBB4}" presName="Name13" presStyleLbl="parChTrans1D2" presStyleIdx="5" presStyleCnt="12"/>
      <dgm:spPr/>
      <dgm:t>
        <a:bodyPr/>
        <a:lstStyle/>
        <a:p>
          <a:endParaRPr lang="th-TH"/>
        </a:p>
      </dgm:t>
    </dgm:pt>
    <dgm:pt modelId="{6E9CE320-E5B0-438F-B318-40A35136F218}" type="pres">
      <dgm:prSet presAssocID="{81BE9419-C168-4545-AEAE-B043F77FCA72}" presName="childText" presStyleLbl="bgAcc1" presStyleIdx="5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5D5287-4620-44E8-BCEF-E2BC85F17509}" type="pres">
      <dgm:prSet presAssocID="{FBA36E2F-91B9-42CC-BCF6-5B0B99B5238A}" presName="Name13" presStyleLbl="parChTrans1D2" presStyleIdx="6" presStyleCnt="12"/>
      <dgm:spPr/>
      <dgm:t>
        <a:bodyPr/>
        <a:lstStyle/>
        <a:p>
          <a:endParaRPr lang="th-TH"/>
        </a:p>
      </dgm:t>
    </dgm:pt>
    <dgm:pt modelId="{3C78E97A-FA92-4002-88D4-AE91CAA7B214}" type="pres">
      <dgm:prSet presAssocID="{B7C97CA4-32DF-4EDD-8FEF-53681684BBCE}" presName="childText" presStyleLbl="bgAcc1" presStyleIdx="6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9F3B13E-6F60-4A5A-9A8B-091B3D437C72}" type="pres">
      <dgm:prSet presAssocID="{26AEBF9F-4512-4C96-B9D5-CF748C7EB5BF}" presName="Name13" presStyleLbl="parChTrans1D2" presStyleIdx="7" presStyleCnt="12"/>
      <dgm:spPr/>
      <dgm:t>
        <a:bodyPr/>
        <a:lstStyle/>
        <a:p>
          <a:endParaRPr lang="th-TH"/>
        </a:p>
      </dgm:t>
    </dgm:pt>
    <dgm:pt modelId="{88522CEC-DED9-492E-8754-D23D3B636C9C}" type="pres">
      <dgm:prSet presAssocID="{FBC4D2C5-0993-4D74-9FE7-EC11A992BD2E}" presName="childText" presStyleLbl="bgAcc1" presStyleIdx="7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06F299-8DA8-4C97-8338-2C13B6967FDC}" type="pres">
      <dgm:prSet presAssocID="{7C4DB4B9-A4E5-43E1-86BB-5A86157EA4F7}" presName="root" presStyleCnt="0"/>
      <dgm:spPr/>
    </dgm:pt>
    <dgm:pt modelId="{278DC0EC-F322-4DEB-B0C2-AE9A72213521}" type="pres">
      <dgm:prSet presAssocID="{7C4DB4B9-A4E5-43E1-86BB-5A86157EA4F7}" presName="rootComposite" presStyleCnt="0"/>
      <dgm:spPr/>
    </dgm:pt>
    <dgm:pt modelId="{CBFD02D0-86E4-488E-9DDB-1C76E0C78F19}" type="pres">
      <dgm:prSet presAssocID="{7C4DB4B9-A4E5-43E1-86BB-5A86157EA4F7}" presName="rootText" presStyleLbl="node1" presStyleIdx="2" presStyleCnt="4"/>
      <dgm:spPr/>
      <dgm:t>
        <a:bodyPr/>
        <a:lstStyle/>
        <a:p>
          <a:endParaRPr lang="th-TH"/>
        </a:p>
      </dgm:t>
    </dgm:pt>
    <dgm:pt modelId="{EA362EB9-03E3-467F-A1DE-AA5CC6D9D0A1}" type="pres">
      <dgm:prSet presAssocID="{7C4DB4B9-A4E5-43E1-86BB-5A86157EA4F7}" presName="rootConnector" presStyleLbl="node1" presStyleIdx="2" presStyleCnt="4"/>
      <dgm:spPr/>
      <dgm:t>
        <a:bodyPr/>
        <a:lstStyle/>
        <a:p>
          <a:endParaRPr lang="th-TH"/>
        </a:p>
      </dgm:t>
    </dgm:pt>
    <dgm:pt modelId="{4CAA396F-AA41-4F78-AA2D-8B8175F1AFE4}" type="pres">
      <dgm:prSet presAssocID="{7C4DB4B9-A4E5-43E1-86BB-5A86157EA4F7}" presName="childShape" presStyleCnt="0"/>
      <dgm:spPr/>
    </dgm:pt>
    <dgm:pt modelId="{34FDF7FA-2E33-4695-A782-822C41CBE6CE}" type="pres">
      <dgm:prSet presAssocID="{3DA53604-0436-470F-9584-D7F6A7C8E455}" presName="Name13" presStyleLbl="parChTrans1D2" presStyleIdx="8" presStyleCnt="12"/>
      <dgm:spPr/>
      <dgm:t>
        <a:bodyPr/>
        <a:lstStyle/>
        <a:p>
          <a:endParaRPr lang="th-TH"/>
        </a:p>
      </dgm:t>
    </dgm:pt>
    <dgm:pt modelId="{9BBFEFA1-0D1F-4619-8292-51077766B7DC}" type="pres">
      <dgm:prSet presAssocID="{E9ED291F-E3A5-4D59-8017-C1EB3DB42358}" presName="childText" presStyleLbl="bgAcc1" presStyleIdx="8" presStyleCnt="1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A640AAC-7527-4BF4-80FD-0FA5A284FBC2}" type="pres">
      <dgm:prSet presAssocID="{72DA6A48-3FD6-447C-9AD6-E1DC3EA8CB8A}" presName="Name13" presStyleLbl="parChTrans1D2" presStyleIdx="9" presStyleCnt="12"/>
      <dgm:spPr/>
      <dgm:t>
        <a:bodyPr/>
        <a:lstStyle/>
        <a:p>
          <a:endParaRPr lang="th-TH"/>
        </a:p>
      </dgm:t>
    </dgm:pt>
    <dgm:pt modelId="{93098163-BDD9-4AD5-B8FF-5E6061261363}" type="pres">
      <dgm:prSet presAssocID="{29E771A3-B84C-4342-A16E-BAAAEB6B460F}" presName="childText" presStyleLbl="bgAcc1" presStyleIdx="9" presStyleCnt="12" custScaleY="15692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919A13F-D9FD-490E-AA1A-3FE7D5F8DF19}" type="pres">
      <dgm:prSet presAssocID="{7DD8B5A5-AD06-46A0-89BC-41020FFB6FEB}" presName="Name13" presStyleLbl="parChTrans1D2" presStyleIdx="10" presStyleCnt="12"/>
      <dgm:spPr/>
      <dgm:t>
        <a:bodyPr/>
        <a:lstStyle/>
        <a:p>
          <a:endParaRPr lang="th-TH"/>
        </a:p>
      </dgm:t>
    </dgm:pt>
    <dgm:pt modelId="{7564C9F7-045D-4E1E-8CD2-026E8113D153}" type="pres">
      <dgm:prSet presAssocID="{47286897-65A1-48EA-A2FF-7D1468E64D83}" presName="childText" presStyleLbl="bgAcc1" presStyleIdx="10" presStyleCnt="12" custScaleY="25330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96E0E6C-6D0D-494C-B5AA-87C67B21C21A}" type="pres">
      <dgm:prSet presAssocID="{F06BCC12-9CA8-4F86-9EBF-9C57819DDDE5}" presName="root" presStyleCnt="0"/>
      <dgm:spPr/>
    </dgm:pt>
    <dgm:pt modelId="{7AD95DF6-F70B-434A-B387-81C9D1FF3D4B}" type="pres">
      <dgm:prSet presAssocID="{F06BCC12-9CA8-4F86-9EBF-9C57819DDDE5}" presName="rootComposite" presStyleCnt="0"/>
      <dgm:spPr/>
    </dgm:pt>
    <dgm:pt modelId="{72C84851-4162-42C9-A113-29C800367D03}" type="pres">
      <dgm:prSet presAssocID="{F06BCC12-9CA8-4F86-9EBF-9C57819DDDE5}" presName="rootText" presStyleLbl="node1" presStyleIdx="3" presStyleCnt="4"/>
      <dgm:spPr/>
      <dgm:t>
        <a:bodyPr/>
        <a:lstStyle/>
        <a:p>
          <a:endParaRPr lang="th-TH"/>
        </a:p>
      </dgm:t>
    </dgm:pt>
    <dgm:pt modelId="{D8F8CDDF-CB80-4BD1-ACBD-82846046012E}" type="pres">
      <dgm:prSet presAssocID="{F06BCC12-9CA8-4F86-9EBF-9C57819DDDE5}" presName="rootConnector" presStyleLbl="node1" presStyleIdx="3" presStyleCnt="4"/>
      <dgm:spPr/>
      <dgm:t>
        <a:bodyPr/>
        <a:lstStyle/>
        <a:p>
          <a:endParaRPr lang="th-TH"/>
        </a:p>
      </dgm:t>
    </dgm:pt>
    <dgm:pt modelId="{2270D9B4-5D7D-45EF-9B5B-EA3314F498A8}" type="pres">
      <dgm:prSet presAssocID="{F06BCC12-9CA8-4F86-9EBF-9C57819DDDE5}" presName="childShape" presStyleCnt="0"/>
      <dgm:spPr/>
    </dgm:pt>
    <dgm:pt modelId="{5E720DD5-2E7A-458F-8CA7-18D51AFE48A5}" type="pres">
      <dgm:prSet presAssocID="{E633FD9D-9B9A-4F37-8491-77B2EAB59A18}" presName="Name13" presStyleLbl="parChTrans1D2" presStyleIdx="11" presStyleCnt="12"/>
      <dgm:spPr/>
      <dgm:t>
        <a:bodyPr/>
        <a:lstStyle/>
        <a:p>
          <a:endParaRPr lang="th-TH"/>
        </a:p>
      </dgm:t>
    </dgm:pt>
    <dgm:pt modelId="{BC85F0AD-32E9-4D7E-849F-63D259899B3B}" type="pres">
      <dgm:prSet presAssocID="{D889F5AB-4FC3-4369-84E5-10EF58A27BFB}" presName="childText" presStyleLbl="bgAcc1" presStyleIdx="11" presStyleCnt="12" custScaleY="15153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FFEA64B-DE5E-4E90-87AE-24DC1A4EA798}" type="presOf" srcId="{E45632E5-EFDF-49B1-BC04-974AFCC917E6}" destId="{7FD8682A-51AF-4039-8D9A-8C5F17DE9509}" srcOrd="0" destOrd="0" presId="urn:microsoft.com/office/officeart/2005/8/layout/hierarchy3"/>
    <dgm:cxn modelId="{6903D8AE-31CD-43E8-8282-46E39D6C7079}" srcId="{7C4DB4B9-A4E5-43E1-86BB-5A86157EA4F7}" destId="{29E771A3-B84C-4342-A16E-BAAAEB6B460F}" srcOrd="1" destOrd="0" parTransId="{72DA6A48-3FD6-447C-9AD6-E1DC3EA8CB8A}" sibTransId="{BF60FB20-E717-4E72-AB1C-988D0A3B5913}"/>
    <dgm:cxn modelId="{010009E1-E796-49B6-83C2-DBE670C9080A}" srcId="{48F5782B-0F79-4715-88B5-983CCEFCB333}" destId="{81BE9419-C168-4545-AEAE-B043F77FCA72}" srcOrd="2" destOrd="0" parTransId="{93EE8264-1F05-486C-936B-8FDAAD1FBBB4}" sibTransId="{520DD14E-66AD-4EE0-83D2-B3A16CDA405A}"/>
    <dgm:cxn modelId="{E35B7E03-A940-48C3-ACB1-BCB66D6ABDEA}" srcId="{7C4DB4B9-A4E5-43E1-86BB-5A86157EA4F7}" destId="{47286897-65A1-48EA-A2FF-7D1468E64D83}" srcOrd="2" destOrd="0" parTransId="{7DD8B5A5-AD06-46A0-89BC-41020FFB6FEB}" sibTransId="{C6CE8A93-0C73-442F-AA17-0F3C93773AE1}"/>
    <dgm:cxn modelId="{19C3CC65-857C-4E7E-BE6E-A7EF2384C6E6}" srcId="{7C4DB4B9-A4E5-43E1-86BB-5A86157EA4F7}" destId="{E9ED291F-E3A5-4D59-8017-C1EB3DB42358}" srcOrd="0" destOrd="0" parTransId="{3DA53604-0436-470F-9584-D7F6A7C8E455}" sibTransId="{FB6AB15B-569A-405D-82D0-9F01CCDECFFE}"/>
    <dgm:cxn modelId="{36151597-38F7-4FCB-86AD-BC64FCFF5EDA}" type="presOf" srcId="{B30E2E8B-0A0A-418D-9856-82EAA4CED1B9}" destId="{71812275-FA1E-4BDE-85F6-911095EC8E62}" srcOrd="1" destOrd="0" presId="urn:microsoft.com/office/officeart/2005/8/layout/hierarchy3"/>
    <dgm:cxn modelId="{2FA4C18E-1D8A-4D0E-8418-5CAB7F025CDD}" srcId="{48F5782B-0F79-4715-88B5-983CCEFCB333}" destId="{FBC4D2C5-0993-4D74-9FE7-EC11A992BD2E}" srcOrd="4" destOrd="0" parTransId="{26AEBF9F-4512-4C96-B9D5-CF748C7EB5BF}" sibTransId="{6E316DB9-6CFA-406B-9703-89B35DEB3D4E}"/>
    <dgm:cxn modelId="{1134BAC6-88A4-458C-B439-9A5BE3D577FD}" srcId="{99338C8F-75EA-476F-9E6A-15EE13AE7F9F}" destId="{F06BCC12-9CA8-4F86-9EBF-9C57819DDDE5}" srcOrd="3" destOrd="0" parTransId="{DA283889-CAAC-4B24-801E-9B1A16B7B369}" sibTransId="{635206E9-BD9A-42D2-A8DC-4C1EAF3CA544}"/>
    <dgm:cxn modelId="{AA42DB13-A1F6-4C93-99AD-C9C90B4F0D69}" type="presOf" srcId="{93EE8264-1F05-486C-936B-8FDAAD1FBBB4}" destId="{8E4C683E-C911-42C2-A37F-5153ADB52FD8}" srcOrd="0" destOrd="0" presId="urn:microsoft.com/office/officeart/2005/8/layout/hierarchy3"/>
    <dgm:cxn modelId="{30D1B554-3F15-4905-95B6-A90F51218648}" srcId="{48F5782B-0F79-4715-88B5-983CCEFCB333}" destId="{2F436D39-35A1-4316-9C37-DA22177698C0}" srcOrd="0" destOrd="0" parTransId="{E91B1838-06BD-4694-B204-A0EA6C8CCFF1}" sibTransId="{A52689C3-9D4F-414C-B04F-ADA74E1325FF}"/>
    <dgm:cxn modelId="{212DD361-5627-45EE-8751-75E165F84923}" srcId="{48F5782B-0F79-4715-88B5-983CCEFCB333}" destId="{E45632E5-EFDF-49B1-BC04-974AFCC917E6}" srcOrd="1" destOrd="0" parTransId="{8EB3F42A-3220-45E0-AC41-5406F9304D9B}" sibTransId="{1F54188F-D50C-43B3-B1C6-FEC43D8B2F3C}"/>
    <dgm:cxn modelId="{F740EA47-A599-4D37-8145-A92918956674}" srcId="{B30E2E8B-0A0A-418D-9856-82EAA4CED1B9}" destId="{2E580AD8-146C-4A8B-BC69-497CA6B44235}" srcOrd="0" destOrd="0" parTransId="{18E26BFB-89AF-4DC8-80E8-F2F5CB118682}" sibTransId="{48675C28-D721-4086-AEDC-8E2A26E1662F}"/>
    <dgm:cxn modelId="{BD4D9681-C31A-4FDA-97C6-A75BCA7F21E5}" type="presOf" srcId="{7DD8B5A5-AD06-46A0-89BC-41020FFB6FEB}" destId="{0919A13F-D9FD-490E-AA1A-3FE7D5F8DF19}" srcOrd="0" destOrd="0" presId="urn:microsoft.com/office/officeart/2005/8/layout/hierarchy3"/>
    <dgm:cxn modelId="{60347AAF-31C3-4E00-9493-1C24A60EC1BC}" type="presOf" srcId="{2CC757B2-3379-4A9E-95A9-C33B82DAEBED}" destId="{D512B0C5-C294-437A-8588-3D19B7182FBC}" srcOrd="0" destOrd="0" presId="urn:microsoft.com/office/officeart/2005/8/layout/hierarchy3"/>
    <dgm:cxn modelId="{F54A0A47-7C44-4DC9-A7CE-EC35CCEE8DE1}" srcId="{B30E2E8B-0A0A-418D-9856-82EAA4CED1B9}" destId="{2CC757B2-3379-4A9E-95A9-C33B82DAEBED}" srcOrd="1" destOrd="0" parTransId="{F0F602B8-9D02-4C03-8BFC-CD8290E7D228}" sibTransId="{B6889683-487E-46FB-8099-FC396CBCFFFC}"/>
    <dgm:cxn modelId="{23E2757E-A3DE-47CD-8899-9313B7E7AAE3}" type="presOf" srcId="{8EB3F42A-3220-45E0-AC41-5406F9304D9B}" destId="{C96D529E-ED9C-4F15-82B3-B374C56396EE}" srcOrd="0" destOrd="0" presId="urn:microsoft.com/office/officeart/2005/8/layout/hierarchy3"/>
    <dgm:cxn modelId="{246C8B33-1C71-47FD-ADE6-E9C7DA169D0E}" type="presOf" srcId="{B7C97CA4-32DF-4EDD-8FEF-53681684BBCE}" destId="{3C78E97A-FA92-4002-88D4-AE91CAA7B214}" srcOrd="0" destOrd="0" presId="urn:microsoft.com/office/officeart/2005/8/layout/hierarchy3"/>
    <dgm:cxn modelId="{3C7AF1BE-8B8F-4288-A3DD-CA6ED2846799}" type="presOf" srcId="{2F436D39-35A1-4316-9C37-DA22177698C0}" destId="{9095C278-7A5F-437C-B57D-F2DBC6250E4D}" srcOrd="0" destOrd="0" presId="urn:microsoft.com/office/officeart/2005/8/layout/hierarchy3"/>
    <dgm:cxn modelId="{FE303840-FD52-481F-BB46-3D2A4ED05A2E}" type="presOf" srcId="{48F5782B-0F79-4715-88B5-983CCEFCB333}" destId="{C6E25E9F-4ACB-46F2-B6A6-6A1BDF99F671}" srcOrd="0" destOrd="0" presId="urn:microsoft.com/office/officeart/2005/8/layout/hierarchy3"/>
    <dgm:cxn modelId="{1A60FE8D-D5E7-4AF7-8859-B8CB876B809E}" type="presOf" srcId="{F0F602B8-9D02-4C03-8BFC-CD8290E7D228}" destId="{2A376B49-D65C-4BC9-8392-2E95C03BCB07}" srcOrd="0" destOrd="0" presId="urn:microsoft.com/office/officeart/2005/8/layout/hierarchy3"/>
    <dgm:cxn modelId="{5B9AC701-D1EF-4DCA-AD81-794DAF09F933}" type="presOf" srcId="{81BE9419-C168-4545-AEAE-B043F77FCA72}" destId="{6E9CE320-E5B0-438F-B318-40A35136F218}" srcOrd="0" destOrd="0" presId="urn:microsoft.com/office/officeart/2005/8/layout/hierarchy3"/>
    <dgm:cxn modelId="{5DEA8DDF-74F5-4687-988A-35589201B64C}" srcId="{F06BCC12-9CA8-4F86-9EBF-9C57819DDDE5}" destId="{D889F5AB-4FC3-4369-84E5-10EF58A27BFB}" srcOrd="0" destOrd="0" parTransId="{E633FD9D-9B9A-4F37-8491-77B2EAB59A18}" sibTransId="{4E23C4EA-E293-4F0B-B238-907BAECEA449}"/>
    <dgm:cxn modelId="{DFBD524A-B203-441C-8DC3-A29F6C8DB93F}" type="presOf" srcId="{99338C8F-75EA-476F-9E6A-15EE13AE7F9F}" destId="{3D215F9E-A6FB-4A19-9481-F24C3E69E4FA}" srcOrd="0" destOrd="0" presId="urn:microsoft.com/office/officeart/2005/8/layout/hierarchy3"/>
    <dgm:cxn modelId="{D90C535D-8672-4903-B123-5B7F8551F7A3}" type="presOf" srcId="{FBA36E2F-91B9-42CC-BCF6-5B0B99B5238A}" destId="{265D5287-4620-44E8-BCEF-E2BC85F17509}" srcOrd="0" destOrd="0" presId="urn:microsoft.com/office/officeart/2005/8/layout/hierarchy3"/>
    <dgm:cxn modelId="{C31E2D74-B200-442F-BAA1-586B4915455C}" type="presOf" srcId="{2E580AD8-146C-4A8B-BC69-497CA6B44235}" destId="{E7B8F02D-1F59-49F7-B249-354B4B1ACDC6}" srcOrd="0" destOrd="0" presId="urn:microsoft.com/office/officeart/2005/8/layout/hierarchy3"/>
    <dgm:cxn modelId="{E228EA20-EB27-44EE-988E-9F363A151A47}" type="presOf" srcId="{18E26BFB-89AF-4DC8-80E8-F2F5CB118682}" destId="{92CC39EB-03D2-4BD0-AD95-928E6F982E1F}" srcOrd="0" destOrd="0" presId="urn:microsoft.com/office/officeart/2005/8/layout/hierarchy3"/>
    <dgm:cxn modelId="{DBC1F038-041D-4037-A93A-BF881A33A165}" srcId="{48F5782B-0F79-4715-88B5-983CCEFCB333}" destId="{B7C97CA4-32DF-4EDD-8FEF-53681684BBCE}" srcOrd="3" destOrd="0" parTransId="{FBA36E2F-91B9-42CC-BCF6-5B0B99B5238A}" sibTransId="{15D58A28-4601-4637-8A61-15CAAB7038F5}"/>
    <dgm:cxn modelId="{2268CB29-1B02-4F7D-AC94-4C2EED76D999}" type="presOf" srcId="{D889F5AB-4FC3-4369-84E5-10EF58A27BFB}" destId="{BC85F0AD-32E9-4D7E-849F-63D259899B3B}" srcOrd="0" destOrd="0" presId="urn:microsoft.com/office/officeart/2005/8/layout/hierarchy3"/>
    <dgm:cxn modelId="{143EBE4B-CFA4-4FE1-B9F5-4D0062223D17}" srcId="{B30E2E8B-0A0A-418D-9856-82EAA4CED1B9}" destId="{CBCF09EF-2292-40E6-83ED-661BEBEF1AD1}" srcOrd="2" destOrd="0" parTransId="{8519831A-BD67-41F7-9A02-8872D9261271}" sibTransId="{7DE0C1B8-52E8-4BD1-B1EB-07930CA8C75E}"/>
    <dgm:cxn modelId="{E5133317-6BA3-46DF-B69C-44253BF7C0D3}" type="presOf" srcId="{F06BCC12-9CA8-4F86-9EBF-9C57819DDDE5}" destId="{D8F8CDDF-CB80-4BD1-ACBD-82846046012E}" srcOrd="1" destOrd="0" presId="urn:microsoft.com/office/officeart/2005/8/layout/hierarchy3"/>
    <dgm:cxn modelId="{744F7B23-EC1F-4BBE-937F-A062BD623F0A}" type="presOf" srcId="{E9ED291F-E3A5-4D59-8017-C1EB3DB42358}" destId="{9BBFEFA1-0D1F-4619-8292-51077766B7DC}" srcOrd="0" destOrd="0" presId="urn:microsoft.com/office/officeart/2005/8/layout/hierarchy3"/>
    <dgm:cxn modelId="{CE4F0DA0-18FB-4052-B895-E6814BC0B5D2}" srcId="{99338C8F-75EA-476F-9E6A-15EE13AE7F9F}" destId="{B30E2E8B-0A0A-418D-9856-82EAA4CED1B9}" srcOrd="0" destOrd="0" parTransId="{7494B342-5C37-4C28-8FE3-0EFB8BE52E40}" sibTransId="{87A2E2E0-79DA-4904-A17B-D4949577F982}"/>
    <dgm:cxn modelId="{27EEABCA-2F9E-4DA2-A66E-80FBCF057DD3}" type="presOf" srcId="{FBC4D2C5-0993-4D74-9FE7-EC11A992BD2E}" destId="{88522CEC-DED9-492E-8754-D23D3B636C9C}" srcOrd="0" destOrd="0" presId="urn:microsoft.com/office/officeart/2005/8/layout/hierarchy3"/>
    <dgm:cxn modelId="{529F22FE-4157-4854-B1D4-2658F3971173}" type="presOf" srcId="{48F5782B-0F79-4715-88B5-983CCEFCB333}" destId="{CF41115E-6CA6-4D29-A77F-138C76F8356B}" srcOrd="1" destOrd="0" presId="urn:microsoft.com/office/officeart/2005/8/layout/hierarchy3"/>
    <dgm:cxn modelId="{F959EAF0-DA11-4119-BA3C-65D047BE49B3}" type="presOf" srcId="{26AEBF9F-4512-4C96-B9D5-CF748C7EB5BF}" destId="{C9F3B13E-6F60-4A5A-9A8B-091B3D437C72}" srcOrd="0" destOrd="0" presId="urn:microsoft.com/office/officeart/2005/8/layout/hierarchy3"/>
    <dgm:cxn modelId="{04412D5A-307B-47E4-8C4F-7628F076F64F}" type="presOf" srcId="{29E771A3-B84C-4342-A16E-BAAAEB6B460F}" destId="{93098163-BDD9-4AD5-B8FF-5E6061261363}" srcOrd="0" destOrd="0" presId="urn:microsoft.com/office/officeart/2005/8/layout/hierarchy3"/>
    <dgm:cxn modelId="{6E1EA3D1-0EB4-48E5-9E35-0FA56CB11D46}" srcId="{99338C8F-75EA-476F-9E6A-15EE13AE7F9F}" destId="{48F5782B-0F79-4715-88B5-983CCEFCB333}" srcOrd="1" destOrd="0" parTransId="{D015F88B-A782-4D4B-80ED-78F26581E258}" sibTransId="{546337A2-3850-4C2B-8631-6A99BFD80E0B}"/>
    <dgm:cxn modelId="{53EDA11E-61C5-4F95-9F00-8017573AD743}" type="presOf" srcId="{8519831A-BD67-41F7-9A02-8872D9261271}" destId="{DAA4E431-F8B9-45E7-8025-837C2E70AF72}" srcOrd="0" destOrd="0" presId="urn:microsoft.com/office/officeart/2005/8/layout/hierarchy3"/>
    <dgm:cxn modelId="{E8ABC13A-7F89-4F13-9D09-ADB9393F0BB9}" type="presOf" srcId="{E91B1838-06BD-4694-B204-A0EA6C8CCFF1}" destId="{6F5DAAEE-7F2C-43A8-AD38-D70C602F4255}" srcOrd="0" destOrd="0" presId="urn:microsoft.com/office/officeart/2005/8/layout/hierarchy3"/>
    <dgm:cxn modelId="{7745969D-C0C6-470C-8237-DA54595EE7BE}" type="presOf" srcId="{F06BCC12-9CA8-4F86-9EBF-9C57819DDDE5}" destId="{72C84851-4162-42C9-A113-29C800367D03}" srcOrd="0" destOrd="0" presId="urn:microsoft.com/office/officeart/2005/8/layout/hierarchy3"/>
    <dgm:cxn modelId="{AF279E5E-8673-48E4-83A8-0E5A6BE33E44}" type="presOf" srcId="{3DA53604-0436-470F-9584-D7F6A7C8E455}" destId="{34FDF7FA-2E33-4695-A782-822C41CBE6CE}" srcOrd="0" destOrd="0" presId="urn:microsoft.com/office/officeart/2005/8/layout/hierarchy3"/>
    <dgm:cxn modelId="{3A7B7A8B-8C29-4BCC-84A0-0FBBFE580214}" type="presOf" srcId="{CBCF09EF-2292-40E6-83ED-661BEBEF1AD1}" destId="{BC3C0DF1-59A5-440D-B048-0A605823902C}" srcOrd="0" destOrd="0" presId="urn:microsoft.com/office/officeart/2005/8/layout/hierarchy3"/>
    <dgm:cxn modelId="{6ECAD340-E3B5-49F3-902A-4DAD8F5BC1B3}" type="presOf" srcId="{7C4DB4B9-A4E5-43E1-86BB-5A86157EA4F7}" destId="{EA362EB9-03E3-467F-A1DE-AA5CC6D9D0A1}" srcOrd="1" destOrd="0" presId="urn:microsoft.com/office/officeart/2005/8/layout/hierarchy3"/>
    <dgm:cxn modelId="{BCD89C25-9B0C-4D7E-9798-12283914B0FC}" type="presOf" srcId="{7C4DB4B9-A4E5-43E1-86BB-5A86157EA4F7}" destId="{CBFD02D0-86E4-488E-9DDB-1C76E0C78F19}" srcOrd="0" destOrd="0" presId="urn:microsoft.com/office/officeart/2005/8/layout/hierarchy3"/>
    <dgm:cxn modelId="{0E7A1328-DDCC-4C20-BB54-EFF41683DAE2}" type="presOf" srcId="{72DA6A48-3FD6-447C-9AD6-E1DC3EA8CB8A}" destId="{BA640AAC-7527-4BF4-80FD-0FA5A284FBC2}" srcOrd="0" destOrd="0" presId="urn:microsoft.com/office/officeart/2005/8/layout/hierarchy3"/>
    <dgm:cxn modelId="{A2D16C21-E3DE-4664-A08A-34F5B9E8200F}" type="presOf" srcId="{E633FD9D-9B9A-4F37-8491-77B2EAB59A18}" destId="{5E720DD5-2E7A-458F-8CA7-18D51AFE48A5}" srcOrd="0" destOrd="0" presId="urn:microsoft.com/office/officeart/2005/8/layout/hierarchy3"/>
    <dgm:cxn modelId="{06D2822A-B9E3-45A6-958E-B61BA67FA095}" type="presOf" srcId="{47286897-65A1-48EA-A2FF-7D1468E64D83}" destId="{7564C9F7-045D-4E1E-8CD2-026E8113D153}" srcOrd="0" destOrd="0" presId="urn:microsoft.com/office/officeart/2005/8/layout/hierarchy3"/>
    <dgm:cxn modelId="{D7CA7FA3-F296-436F-8318-EE4D5EA767CA}" srcId="{99338C8F-75EA-476F-9E6A-15EE13AE7F9F}" destId="{7C4DB4B9-A4E5-43E1-86BB-5A86157EA4F7}" srcOrd="2" destOrd="0" parTransId="{5D11913B-0D1D-48B8-A14C-BE10CED9F057}" sibTransId="{DB5DE7E1-D793-4B0C-BE20-331D47A0E75D}"/>
    <dgm:cxn modelId="{1C644694-23F3-47E8-9232-8B22E7A8622B}" type="presOf" srcId="{B30E2E8B-0A0A-418D-9856-82EAA4CED1B9}" destId="{9CBED197-0CFA-438C-B880-F4A56D4D369A}" srcOrd="0" destOrd="0" presId="urn:microsoft.com/office/officeart/2005/8/layout/hierarchy3"/>
    <dgm:cxn modelId="{3A9761BE-224C-4B13-9786-1F84AB04A90E}" type="presParOf" srcId="{3D215F9E-A6FB-4A19-9481-F24C3E69E4FA}" destId="{23C5C435-328B-4E40-9468-E43D32BD2E31}" srcOrd="0" destOrd="0" presId="urn:microsoft.com/office/officeart/2005/8/layout/hierarchy3"/>
    <dgm:cxn modelId="{745B28FC-2E51-4291-AA8A-BB722ECD36A7}" type="presParOf" srcId="{23C5C435-328B-4E40-9468-E43D32BD2E31}" destId="{49428F72-36C6-4D70-87F4-94C1189463DA}" srcOrd="0" destOrd="0" presId="urn:microsoft.com/office/officeart/2005/8/layout/hierarchy3"/>
    <dgm:cxn modelId="{F7537261-68DC-4567-8C5C-9BC547D0E944}" type="presParOf" srcId="{49428F72-36C6-4D70-87F4-94C1189463DA}" destId="{9CBED197-0CFA-438C-B880-F4A56D4D369A}" srcOrd="0" destOrd="0" presId="urn:microsoft.com/office/officeart/2005/8/layout/hierarchy3"/>
    <dgm:cxn modelId="{9F6448C2-5443-4EAC-880F-ED35FB5A8835}" type="presParOf" srcId="{49428F72-36C6-4D70-87F4-94C1189463DA}" destId="{71812275-FA1E-4BDE-85F6-911095EC8E62}" srcOrd="1" destOrd="0" presId="urn:microsoft.com/office/officeart/2005/8/layout/hierarchy3"/>
    <dgm:cxn modelId="{3DDC86EE-FDC0-4695-9E50-CAC840BC57CF}" type="presParOf" srcId="{23C5C435-328B-4E40-9468-E43D32BD2E31}" destId="{4A30FE55-7C41-4809-9F99-ACC3BB67037C}" srcOrd="1" destOrd="0" presId="urn:microsoft.com/office/officeart/2005/8/layout/hierarchy3"/>
    <dgm:cxn modelId="{DCCAD659-2621-462E-9729-68EA363BA971}" type="presParOf" srcId="{4A30FE55-7C41-4809-9F99-ACC3BB67037C}" destId="{92CC39EB-03D2-4BD0-AD95-928E6F982E1F}" srcOrd="0" destOrd="0" presId="urn:microsoft.com/office/officeart/2005/8/layout/hierarchy3"/>
    <dgm:cxn modelId="{1703C54C-820D-40B4-9ACB-61EF49838AAB}" type="presParOf" srcId="{4A30FE55-7C41-4809-9F99-ACC3BB67037C}" destId="{E7B8F02D-1F59-49F7-B249-354B4B1ACDC6}" srcOrd="1" destOrd="0" presId="urn:microsoft.com/office/officeart/2005/8/layout/hierarchy3"/>
    <dgm:cxn modelId="{8F5158C2-955E-464B-B72F-5722C72DE111}" type="presParOf" srcId="{4A30FE55-7C41-4809-9F99-ACC3BB67037C}" destId="{2A376B49-D65C-4BC9-8392-2E95C03BCB07}" srcOrd="2" destOrd="0" presId="urn:microsoft.com/office/officeart/2005/8/layout/hierarchy3"/>
    <dgm:cxn modelId="{8970B306-0763-4F4A-A3C7-1E7F693F43A1}" type="presParOf" srcId="{4A30FE55-7C41-4809-9F99-ACC3BB67037C}" destId="{D512B0C5-C294-437A-8588-3D19B7182FBC}" srcOrd="3" destOrd="0" presId="urn:microsoft.com/office/officeart/2005/8/layout/hierarchy3"/>
    <dgm:cxn modelId="{62F7A76A-D2B4-450D-B494-1CB37318C415}" type="presParOf" srcId="{4A30FE55-7C41-4809-9F99-ACC3BB67037C}" destId="{DAA4E431-F8B9-45E7-8025-837C2E70AF72}" srcOrd="4" destOrd="0" presId="urn:microsoft.com/office/officeart/2005/8/layout/hierarchy3"/>
    <dgm:cxn modelId="{5CB1062C-FC16-42A5-8052-3B55B445B6A3}" type="presParOf" srcId="{4A30FE55-7C41-4809-9F99-ACC3BB67037C}" destId="{BC3C0DF1-59A5-440D-B048-0A605823902C}" srcOrd="5" destOrd="0" presId="urn:microsoft.com/office/officeart/2005/8/layout/hierarchy3"/>
    <dgm:cxn modelId="{B9E5F402-8E0B-4BC1-BE92-3487DC3E4E4F}" type="presParOf" srcId="{3D215F9E-A6FB-4A19-9481-F24C3E69E4FA}" destId="{DD3892CF-8C7D-4122-80BF-F2C36B66301A}" srcOrd="1" destOrd="0" presId="urn:microsoft.com/office/officeart/2005/8/layout/hierarchy3"/>
    <dgm:cxn modelId="{F4A6D5D7-9014-4221-9E6F-8D615DD0F3B3}" type="presParOf" srcId="{DD3892CF-8C7D-4122-80BF-F2C36B66301A}" destId="{B056780F-1073-4B0E-AC84-B3FE7F5AA1E4}" srcOrd="0" destOrd="0" presId="urn:microsoft.com/office/officeart/2005/8/layout/hierarchy3"/>
    <dgm:cxn modelId="{D1FF9B6D-9B57-4BA9-B6CD-59033B133CBC}" type="presParOf" srcId="{B056780F-1073-4B0E-AC84-B3FE7F5AA1E4}" destId="{C6E25E9F-4ACB-46F2-B6A6-6A1BDF99F671}" srcOrd="0" destOrd="0" presId="urn:microsoft.com/office/officeart/2005/8/layout/hierarchy3"/>
    <dgm:cxn modelId="{FBDEBACC-9FA7-47C2-B38B-667A044E3F62}" type="presParOf" srcId="{B056780F-1073-4B0E-AC84-B3FE7F5AA1E4}" destId="{CF41115E-6CA6-4D29-A77F-138C76F8356B}" srcOrd="1" destOrd="0" presId="urn:microsoft.com/office/officeart/2005/8/layout/hierarchy3"/>
    <dgm:cxn modelId="{BE4B0536-DE88-460A-8CEA-E97F483E4604}" type="presParOf" srcId="{DD3892CF-8C7D-4122-80BF-F2C36B66301A}" destId="{CD227D54-089E-4313-9DF6-B2D66E7BFE64}" srcOrd="1" destOrd="0" presId="urn:microsoft.com/office/officeart/2005/8/layout/hierarchy3"/>
    <dgm:cxn modelId="{020D9A2B-2B94-4380-9B37-A21F6B34CDC5}" type="presParOf" srcId="{CD227D54-089E-4313-9DF6-B2D66E7BFE64}" destId="{6F5DAAEE-7F2C-43A8-AD38-D70C602F4255}" srcOrd="0" destOrd="0" presId="urn:microsoft.com/office/officeart/2005/8/layout/hierarchy3"/>
    <dgm:cxn modelId="{A8FBF904-3CF9-4707-9E63-FDDEFD85D2DD}" type="presParOf" srcId="{CD227D54-089E-4313-9DF6-B2D66E7BFE64}" destId="{9095C278-7A5F-437C-B57D-F2DBC6250E4D}" srcOrd="1" destOrd="0" presId="urn:microsoft.com/office/officeart/2005/8/layout/hierarchy3"/>
    <dgm:cxn modelId="{4B8D5109-AB7A-4A5E-8EB9-17499C5048FF}" type="presParOf" srcId="{CD227D54-089E-4313-9DF6-B2D66E7BFE64}" destId="{C96D529E-ED9C-4F15-82B3-B374C56396EE}" srcOrd="2" destOrd="0" presId="urn:microsoft.com/office/officeart/2005/8/layout/hierarchy3"/>
    <dgm:cxn modelId="{A9731589-2C96-4371-97B7-77C8D04C635E}" type="presParOf" srcId="{CD227D54-089E-4313-9DF6-B2D66E7BFE64}" destId="{7FD8682A-51AF-4039-8D9A-8C5F17DE9509}" srcOrd="3" destOrd="0" presId="urn:microsoft.com/office/officeart/2005/8/layout/hierarchy3"/>
    <dgm:cxn modelId="{A727F512-CA1B-4628-9C43-B0D0DBB6384B}" type="presParOf" srcId="{CD227D54-089E-4313-9DF6-B2D66E7BFE64}" destId="{8E4C683E-C911-42C2-A37F-5153ADB52FD8}" srcOrd="4" destOrd="0" presId="urn:microsoft.com/office/officeart/2005/8/layout/hierarchy3"/>
    <dgm:cxn modelId="{42B1550D-FB12-43D4-933D-32A1974755C1}" type="presParOf" srcId="{CD227D54-089E-4313-9DF6-B2D66E7BFE64}" destId="{6E9CE320-E5B0-438F-B318-40A35136F218}" srcOrd="5" destOrd="0" presId="urn:microsoft.com/office/officeart/2005/8/layout/hierarchy3"/>
    <dgm:cxn modelId="{E6FD78F1-D6BF-4D59-8E83-23BB499FDA32}" type="presParOf" srcId="{CD227D54-089E-4313-9DF6-B2D66E7BFE64}" destId="{265D5287-4620-44E8-BCEF-E2BC85F17509}" srcOrd="6" destOrd="0" presId="urn:microsoft.com/office/officeart/2005/8/layout/hierarchy3"/>
    <dgm:cxn modelId="{4E713DF8-8671-4CB4-BC5A-B7BA98A161C2}" type="presParOf" srcId="{CD227D54-089E-4313-9DF6-B2D66E7BFE64}" destId="{3C78E97A-FA92-4002-88D4-AE91CAA7B214}" srcOrd="7" destOrd="0" presId="urn:microsoft.com/office/officeart/2005/8/layout/hierarchy3"/>
    <dgm:cxn modelId="{448CD7BE-2EE5-4D98-9D74-0CF3F468D0D1}" type="presParOf" srcId="{CD227D54-089E-4313-9DF6-B2D66E7BFE64}" destId="{C9F3B13E-6F60-4A5A-9A8B-091B3D437C72}" srcOrd="8" destOrd="0" presId="urn:microsoft.com/office/officeart/2005/8/layout/hierarchy3"/>
    <dgm:cxn modelId="{AF6512F4-89AC-41F6-A089-6A4E920053FB}" type="presParOf" srcId="{CD227D54-089E-4313-9DF6-B2D66E7BFE64}" destId="{88522CEC-DED9-492E-8754-D23D3B636C9C}" srcOrd="9" destOrd="0" presId="urn:microsoft.com/office/officeart/2005/8/layout/hierarchy3"/>
    <dgm:cxn modelId="{D8BDD584-4B69-44A4-AB3A-03F048EA682E}" type="presParOf" srcId="{3D215F9E-A6FB-4A19-9481-F24C3E69E4FA}" destId="{5006F299-8DA8-4C97-8338-2C13B6967FDC}" srcOrd="2" destOrd="0" presId="urn:microsoft.com/office/officeart/2005/8/layout/hierarchy3"/>
    <dgm:cxn modelId="{15646DDC-DB84-4F9D-B69C-9DE7D21FCF1D}" type="presParOf" srcId="{5006F299-8DA8-4C97-8338-2C13B6967FDC}" destId="{278DC0EC-F322-4DEB-B0C2-AE9A72213521}" srcOrd="0" destOrd="0" presId="urn:microsoft.com/office/officeart/2005/8/layout/hierarchy3"/>
    <dgm:cxn modelId="{776B803F-4D0A-42DA-B27B-BD3608B6C41A}" type="presParOf" srcId="{278DC0EC-F322-4DEB-B0C2-AE9A72213521}" destId="{CBFD02D0-86E4-488E-9DDB-1C76E0C78F19}" srcOrd="0" destOrd="0" presId="urn:microsoft.com/office/officeart/2005/8/layout/hierarchy3"/>
    <dgm:cxn modelId="{D6D10BF6-067A-45A6-9C7A-54BBDE76CFEA}" type="presParOf" srcId="{278DC0EC-F322-4DEB-B0C2-AE9A72213521}" destId="{EA362EB9-03E3-467F-A1DE-AA5CC6D9D0A1}" srcOrd="1" destOrd="0" presId="urn:microsoft.com/office/officeart/2005/8/layout/hierarchy3"/>
    <dgm:cxn modelId="{BAA69CB3-8114-4780-B9FD-82F498DCD2CC}" type="presParOf" srcId="{5006F299-8DA8-4C97-8338-2C13B6967FDC}" destId="{4CAA396F-AA41-4F78-AA2D-8B8175F1AFE4}" srcOrd="1" destOrd="0" presId="urn:microsoft.com/office/officeart/2005/8/layout/hierarchy3"/>
    <dgm:cxn modelId="{A6BE022E-4A5E-43AB-B6FD-0BB8E94EC7CB}" type="presParOf" srcId="{4CAA396F-AA41-4F78-AA2D-8B8175F1AFE4}" destId="{34FDF7FA-2E33-4695-A782-822C41CBE6CE}" srcOrd="0" destOrd="0" presId="urn:microsoft.com/office/officeart/2005/8/layout/hierarchy3"/>
    <dgm:cxn modelId="{9416FFB3-51CD-4D23-B3E5-D17C5301AD05}" type="presParOf" srcId="{4CAA396F-AA41-4F78-AA2D-8B8175F1AFE4}" destId="{9BBFEFA1-0D1F-4619-8292-51077766B7DC}" srcOrd="1" destOrd="0" presId="urn:microsoft.com/office/officeart/2005/8/layout/hierarchy3"/>
    <dgm:cxn modelId="{F829CE7C-4FF4-4C66-A22E-3D8E345F86CE}" type="presParOf" srcId="{4CAA396F-AA41-4F78-AA2D-8B8175F1AFE4}" destId="{BA640AAC-7527-4BF4-80FD-0FA5A284FBC2}" srcOrd="2" destOrd="0" presId="urn:microsoft.com/office/officeart/2005/8/layout/hierarchy3"/>
    <dgm:cxn modelId="{DE4D211A-06D2-4CD1-8ED0-E4EC5E5C0C9C}" type="presParOf" srcId="{4CAA396F-AA41-4F78-AA2D-8B8175F1AFE4}" destId="{93098163-BDD9-4AD5-B8FF-5E6061261363}" srcOrd="3" destOrd="0" presId="urn:microsoft.com/office/officeart/2005/8/layout/hierarchy3"/>
    <dgm:cxn modelId="{8968509C-7289-488A-A4CE-5524CB253740}" type="presParOf" srcId="{4CAA396F-AA41-4F78-AA2D-8B8175F1AFE4}" destId="{0919A13F-D9FD-490E-AA1A-3FE7D5F8DF19}" srcOrd="4" destOrd="0" presId="urn:microsoft.com/office/officeart/2005/8/layout/hierarchy3"/>
    <dgm:cxn modelId="{87429857-C5A5-4D02-A9F1-D5C980F24EA5}" type="presParOf" srcId="{4CAA396F-AA41-4F78-AA2D-8B8175F1AFE4}" destId="{7564C9F7-045D-4E1E-8CD2-026E8113D153}" srcOrd="5" destOrd="0" presId="urn:microsoft.com/office/officeart/2005/8/layout/hierarchy3"/>
    <dgm:cxn modelId="{304F10C9-0882-4B59-A2E5-79286DE34BAE}" type="presParOf" srcId="{3D215F9E-A6FB-4A19-9481-F24C3E69E4FA}" destId="{296E0E6C-6D0D-494C-B5AA-87C67B21C21A}" srcOrd="3" destOrd="0" presId="urn:microsoft.com/office/officeart/2005/8/layout/hierarchy3"/>
    <dgm:cxn modelId="{5B5F763E-FFA3-46A4-966C-F3F998672055}" type="presParOf" srcId="{296E0E6C-6D0D-494C-B5AA-87C67B21C21A}" destId="{7AD95DF6-F70B-434A-B387-81C9D1FF3D4B}" srcOrd="0" destOrd="0" presId="urn:microsoft.com/office/officeart/2005/8/layout/hierarchy3"/>
    <dgm:cxn modelId="{57FB969B-DCA3-4579-BE6B-B0424788C7D9}" type="presParOf" srcId="{7AD95DF6-F70B-434A-B387-81C9D1FF3D4B}" destId="{72C84851-4162-42C9-A113-29C800367D03}" srcOrd="0" destOrd="0" presId="urn:microsoft.com/office/officeart/2005/8/layout/hierarchy3"/>
    <dgm:cxn modelId="{02173116-A89C-4A08-A6EA-8E1D86A7EC61}" type="presParOf" srcId="{7AD95DF6-F70B-434A-B387-81C9D1FF3D4B}" destId="{D8F8CDDF-CB80-4BD1-ACBD-82846046012E}" srcOrd="1" destOrd="0" presId="urn:microsoft.com/office/officeart/2005/8/layout/hierarchy3"/>
    <dgm:cxn modelId="{210DD0D0-02F7-4DCB-8A38-0AC3CEA01A32}" type="presParOf" srcId="{296E0E6C-6D0D-494C-B5AA-87C67B21C21A}" destId="{2270D9B4-5D7D-45EF-9B5B-EA3314F498A8}" srcOrd="1" destOrd="0" presId="urn:microsoft.com/office/officeart/2005/8/layout/hierarchy3"/>
    <dgm:cxn modelId="{8F56527A-4E8F-4806-B7FB-0CDF557B8E43}" type="presParOf" srcId="{2270D9B4-5D7D-45EF-9B5B-EA3314F498A8}" destId="{5E720DD5-2E7A-458F-8CA7-18D51AFE48A5}" srcOrd="0" destOrd="0" presId="urn:microsoft.com/office/officeart/2005/8/layout/hierarchy3"/>
    <dgm:cxn modelId="{2FD72E2A-FA4A-445F-9B37-745E458FDBCC}" type="presParOf" srcId="{2270D9B4-5D7D-45EF-9B5B-EA3314F498A8}" destId="{BC85F0AD-32E9-4D7E-849F-63D259899B3B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E4CF55AA-EC5D-4BC4-92A8-1E3F548A811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37A5A540-6BC8-469A-8B29-E81115E57537}">
      <dgm:prSet phldrT="[Text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แบบ </a:t>
          </a:r>
          <a:r>
            <a:rPr lang="th-TH" sz="1400" dirty="0" err="1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ปย</a:t>
          </a:r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.๑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2457218-E69D-4F57-9C11-D9198E0AD566}" type="parTrans" cxnId="{05F6134B-80AC-4478-A199-B1C3A1DD4560}">
      <dgm:prSet/>
      <dgm:spPr/>
      <dgm:t>
        <a:bodyPr/>
        <a:lstStyle/>
        <a:p>
          <a:endParaRPr lang="th-TH"/>
        </a:p>
      </dgm:t>
    </dgm:pt>
    <dgm:pt modelId="{AEA57362-37FF-4EC3-8907-C6E76A05011C}" type="sibTrans" cxnId="{05F6134B-80AC-4478-A199-B1C3A1DD4560}">
      <dgm:prSet/>
      <dgm:spPr/>
      <dgm:t>
        <a:bodyPr/>
        <a:lstStyle/>
        <a:p>
          <a:endParaRPr lang="th-TH"/>
        </a:p>
      </dgm:t>
    </dgm:pt>
    <dgm:pt modelId="{DDF4E052-20DF-4182-8505-32FB98716A1F}">
      <dgm:prSet custT="1"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ใช้ข้อมูลองค์ประกอบของการควบคุมภายใน ไปเป็น ผลการประเมิน / ข้อสรุป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F91D91D6-2F89-4B39-8347-34E48C880361}" type="parTrans" cxnId="{9C5A0A70-71FA-4DB2-A892-676FA23AE14E}">
      <dgm:prSet/>
      <dgm:spPr/>
      <dgm:t>
        <a:bodyPr/>
        <a:lstStyle/>
        <a:p>
          <a:endParaRPr lang="th-TH"/>
        </a:p>
      </dgm:t>
    </dgm:pt>
    <dgm:pt modelId="{A6C0C834-593A-4522-9E72-0AA284D48AC7}" type="sibTrans" cxnId="{9C5A0A70-71FA-4DB2-A892-676FA23AE14E}">
      <dgm:prSet/>
      <dgm:spPr/>
      <dgm:t>
        <a:bodyPr/>
        <a:lstStyle/>
        <a:p>
          <a:endParaRPr lang="th-TH"/>
        </a:p>
      </dgm:t>
    </dgm:pt>
    <dgm:pt modelId="{1372619A-8162-4144-9018-7931501EA12B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แบบติดตาม  </a:t>
          </a:r>
          <a:r>
            <a:rPr lang="th-TH" sz="1400" dirty="0" err="1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ปย</a:t>
          </a:r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. ๒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1A78FA85-DA8C-4114-AA9A-CCE97C2E34B8}" type="parTrans" cxnId="{ECD0A974-280F-46C3-96F7-4F9DE42BF662}">
      <dgm:prSet/>
      <dgm:spPr/>
      <dgm:t>
        <a:bodyPr/>
        <a:lstStyle/>
        <a:p>
          <a:endParaRPr lang="th-TH"/>
        </a:p>
      </dgm:t>
    </dgm:pt>
    <dgm:pt modelId="{E1007288-1E37-4A79-A67B-A863F62960C4}" type="sibTrans" cxnId="{ECD0A974-280F-46C3-96F7-4F9DE42BF662}">
      <dgm:prSet/>
      <dgm:spPr/>
      <dgm:t>
        <a:bodyPr/>
        <a:lstStyle/>
        <a:p>
          <a:endParaRPr lang="th-TH"/>
        </a:p>
      </dgm:t>
    </dgm:pt>
    <dgm:pt modelId="{2E9B0F7F-5564-478D-B934-6D60F559D846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แบบ  </a:t>
          </a:r>
          <a:r>
            <a:rPr lang="th-TH" sz="1400" dirty="0" err="1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ปย</a:t>
          </a:r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. ๒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77DCEAF-4747-4D58-BA02-8CE7B71E5284}" type="parTrans" cxnId="{D098BD6A-5910-4B4A-A72A-A62789E89CEA}">
      <dgm:prSet/>
      <dgm:spPr/>
      <dgm:t>
        <a:bodyPr/>
        <a:lstStyle/>
        <a:p>
          <a:endParaRPr lang="th-TH"/>
        </a:p>
      </dgm:t>
    </dgm:pt>
    <dgm:pt modelId="{91D2F30B-6B37-41AE-A4C2-B9474A47A5DE}" type="sibTrans" cxnId="{D098BD6A-5910-4B4A-A72A-A62789E89CEA}">
      <dgm:prSet/>
      <dgm:spPr/>
      <dgm:t>
        <a:bodyPr/>
        <a:lstStyle/>
        <a:p>
          <a:endParaRPr lang="th-TH"/>
        </a:p>
      </dgm:t>
    </dgm:pt>
    <dgm:pt modelId="{80BDDD04-BD41-46E7-908B-80294F320F35}">
      <dgm:prSet custT="1"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สรุปผลการประเมินโดยรวมไม่ระบุกิจกรรมที่ยังมี    ความเสี่ยง / ไม่ประเมิน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530F1B8-D02F-4B6F-9D30-BA4BEF4E693D}" type="parTrans" cxnId="{404E805B-5AD1-4895-9A21-3B1164141748}">
      <dgm:prSet/>
      <dgm:spPr/>
      <dgm:t>
        <a:bodyPr/>
        <a:lstStyle/>
        <a:p>
          <a:endParaRPr lang="th-TH"/>
        </a:p>
      </dgm:t>
    </dgm:pt>
    <dgm:pt modelId="{C0B17A8F-E7AA-4F3D-B9BE-A07275F27FF5}" type="sibTrans" cxnId="{404E805B-5AD1-4895-9A21-3B1164141748}">
      <dgm:prSet/>
      <dgm:spPr/>
      <dgm:t>
        <a:bodyPr/>
        <a:lstStyle/>
        <a:p>
          <a:endParaRPr lang="th-TH"/>
        </a:p>
      </dgm:t>
    </dgm:pt>
    <dgm:pt modelId="{2C8808CC-C841-4510-A09B-1837B13D1B91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ใช้ข้อมูลของหน่วยงานอื่น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26878856-4EFE-414F-BF6A-89872B969FE4}" type="parTrans" cxnId="{B115D3CA-354C-4441-9C7A-6E06DDD179E4}">
      <dgm:prSet/>
      <dgm:spPr/>
      <dgm:t>
        <a:bodyPr/>
        <a:lstStyle/>
        <a:p>
          <a:endParaRPr lang="th-TH"/>
        </a:p>
      </dgm:t>
    </dgm:pt>
    <dgm:pt modelId="{071B4A82-AF9D-4E12-BEFC-678DFBC1283E}" type="sibTrans" cxnId="{B115D3CA-354C-4441-9C7A-6E06DDD179E4}">
      <dgm:prSet/>
      <dgm:spPr/>
      <dgm:t>
        <a:bodyPr/>
        <a:lstStyle/>
        <a:p>
          <a:endParaRPr lang="th-TH"/>
        </a:p>
      </dgm:t>
    </dgm:pt>
    <dgm:pt modelId="{5286485C-F553-4A97-A42D-BD80E89A21D4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ข้อเสนอแนะ / แนวทาง   การปรับปรุงไม่ชัดเจน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1868AFE-1D8B-4094-8998-0C2A93A545D0}" type="parTrans" cxnId="{F3504EDF-7332-44A4-B5FF-77F4BFEE9D1C}">
      <dgm:prSet/>
      <dgm:spPr/>
      <dgm:t>
        <a:bodyPr/>
        <a:lstStyle/>
        <a:p>
          <a:endParaRPr lang="th-TH"/>
        </a:p>
      </dgm:t>
    </dgm:pt>
    <dgm:pt modelId="{EDBDA359-7727-4CB1-B53C-9FAEC2599D55}" type="sibTrans" cxnId="{F3504EDF-7332-44A4-B5FF-77F4BFEE9D1C}">
      <dgm:prSet/>
      <dgm:spPr/>
      <dgm:t>
        <a:bodyPr/>
        <a:lstStyle/>
        <a:p>
          <a:endParaRPr lang="th-TH"/>
        </a:p>
      </dgm:t>
    </dgm:pt>
    <dgm:pt modelId="{4C9C332D-3729-42CE-BC86-C8D9EE77DDC2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ใช้ข้อมูลของหน่วยงานอื่น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61C55DE5-207F-4745-88AF-EB991A2EF34D}" type="parTrans" cxnId="{EB2E7352-711E-442F-B0B4-4B8A4377E86B}">
      <dgm:prSet/>
      <dgm:spPr/>
      <dgm:t>
        <a:bodyPr/>
        <a:lstStyle/>
        <a:p>
          <a:endParaRPr lang="th-TH"/>
        </a:p>
      </dgm:t>
    </dgm:pt>
    <dgm:pt modelId="{6C0700EC-A962-4115-89A2-D6558406D480}" type="sibTrans" cxnId="{EB2E7352-711E-442F-B0B4-4B8A4377E86B}">
      <dgm:prSet/>
      <dgm:spPr/>
      <dgm:t>
        <a:bodyPr/>
        <a:lstStyle/>
        <a:p>
          <a:endParaRPr lang="th-TH"/>
        </a:p>
      </dgm:t>
    </dgm:pt>
    <dgm:pt modelId="{6C73AB04-6E56-4279-ABB1-DB53BAAF0F4B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ไม่ระบุงวดรายงานหรือระบุ ไม่ถูกต้อง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EB906821-F5B7-40A6-97FF-4BEF209EFBB2}" type="parTrans" cxnId="{56220DE2-B694-4526-B58A-7224C4426AC9}">
      <dgm:prSet/>
      <dgm:spPr/>
      <dgm:t>
        <a:bodyPr/>
        <a:lstStyle/>
        <a:p>
          <a:endParaRPr lang="th-TH"/>
        </a:p>
      </dgm:t>
    </dgm:pt>
    <dgm:pt modelId="{9FD709E2-B4B5-43D3-A297-F47F0F0EA2E5}" type="sibTrans" cxnId="{56220DE2-B694-4526-B58A-7224C4426AC9}">
      <dgm:prSet/>
      <dgm:spPr/>
      <dgm:t>
        <a:bodyPr/>
        <a:lstStyle/>
        <a:p>
          <a:endParaRPr lang="th-TH"/>
        </a:p>
      </dgm:t>
    </dgm:pt>
    <dgm:pt modelId="{ED4BE324-6586-4246-8315-DE9140AD90CA}">
      <dgm:prSet custT="1"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ไม่ระบุผลการประเมิน       ในแต่ละองค์ประกอบ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139A8EC-3072-48C1-B0D9-B8D934AD5FA7}" type="parTrans" cxnId="{CE6D9548-7D77-4F75-B521-0CDCBA682AAF}">
      <dgm:prSet/>
      <dgm:spPr/>
      <dgm:t>
        <a:bodyPr/>
        <a:lstStyle/>
        <a:p>
          <a:endParaRPr lang="th-TH"/>
        </a:p>
      </dgm:t>
    </dgm:pt>
    <dgm:pt modelId="{234EE8FF-C745-4C7D-9D99-379FCDEE2390}" type="sibTrans" cxnId="{CE6D9548-7D77-4F75-B521-0CDCBA682AAF}">
      <dgm:prSet/>
      <dgm:spPr/>
      <dgm:t>
        <a:bodyPr/>
        <a:lstStyle/>
        <a:p>
          <a:endParaRPr lang="th-TH"/>
        </a:p>
      </dgm:t>
    </dgm:pt>
    <dgm:pt modelId="{7883B1CE-25AE-491B-A81C-A3A9E42472A6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ไม่ระบุวิธีติดตามและสรุปผลการประเมินหรือไม่สอดคล้องกับวิธีดำเนินการ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BB836ED-F079-4ACA-A09C-8DB6DE826B1B}" type="parTrans" cxnId="{1EEC0928-98A4-479F-96E1-C4CC874BA45F}">
      <dgm:prSet/>
      <dgm:spPr/>
      <dgm:t>
        <a:bodyPr/>
        <a:lstStyle/>
        <a:p>
          <a:endParaRPr lang="th-TH"/>
        </a:p>
      </dgm:t>
    </dgm:pt>
    <dgm:pt modelId="{5B64ACAD-4B4F-4678-9B55-A57642DEEBE7}" type="sibTrans" cxnId="{1EEC0928-98A4-479F-96E1-C4CC874BA45F}">
      <dgm:prSet/>
      <dgm:spPr/>
      <dgm:t>
        <a:bodyPr/>
        <a:lstStyle/>
        <a:p>
          <a:endParaRPr lang="th-TH"/>
        </a:p>
      </dgm:t>
    </dgm:pt>
    <dgm:pt modelId="{D1335004-AF0D-4A0A-A528-AE19E19E7346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ไม่ระบุผู้จัดทำและวันที่จัดทำ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7255CDFA-DD7E-404F-B6F3-6C62AD729A4A}" type="parTrans" cxnId="{0FDEC8D0-0E1D-4BC6-B466-B4444BDD3CDA}">
      <dgm:prSet/>
      <dgm:spPr/>
      <dgm:t>
        <a:bodyPr/>
        <a:lstStyle/>
        <a:p>
          <a:endParaRPr lang="th-TH"/>
        </a:p>
      </dgm:t>
    </dgm:pt>
    <dgm:pt modelId="{951DB790-01A8-4ED9-B013-E2CD3FF435CB}" type="sibTrans" cxnId="{0FDEC8D0-0E1D-4BC6-B466-B4444BDD3CDA}">
      <dgm:prSet/>
      <dgm:spPr/>
      <dgm:t>
        <a:bodyPr/>
        <a:lstStyle/>
        <a:p>
          <a:endParaRPr lang="th-TH"/>
        </a:p>
      </dgm:t>
    </dgm:pt>
    <dgm:pt modelId="{6EAED8BF-EA5C-49D6-BAAD-31928DAC0271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ไม่ทำรายงาน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A7F3FAA-771A-4E5E-B011-105E16531F7B}" type="parTrans" cxnId="{76576FA1-AEAC-4802-99A8-E6365EE4712C}">
      <dgm:prSet/>
      <dgm:spPr/>
      <dgm:t>
        <a:bodyPr/>
        <a:lstStyle/>
        <a:p>
          <a:endParaRPr lang="th-TH"/>
        </a:p>
      </dgm:t>
    </dgm:pt>
    <dgm:pt modelId="{11D7C889-62FF-4E2F-A70B-9CCC940E640B}" type="sibTrans" cxnId="{76576FA1-AEAC-4802-99A8-E6365EE4712C}">
      <dgm:prSet/>
      <dgm:spPr/>
      <dgm:t>
        <a:bodyPr/>
        <a:lstStyle/>
        <a:p>
          <a:endParaRPr lang="th-TH"/>
        </a:p>
      </dgm:t>
    </dgm:pt>
    <dgm:pt modelId="{C7ED0172-4D16-40AB-9FEB-B405AEA34E58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ไม่ประเมินผลการควบคุม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DC708779-AF1C-4554-84D3-8095E83E3A8E}" type="parTrans" cxnId="{6918E051-99EB-4821-A091-77F903DDDCDA}">
      <dgm:prSet/>
      <dgm:spPr/>
      <dgm:t>
        <a:bodyPr/>
        <a:lstStyle/>
        <a:p>
          <a:endParaRPr lang="th-TH"/>
        </a:p>
      </dgm:t>
    </dgm:pt>
    <dgm:pt modelId="{DADCB1EB-86EE-4C58-A78F-7DD70152BB6B}" type="sibTrans" cxnId="{6918E051-99EB-4821-A091-77F903DDDCDA}">
      <dgm:prSet/>
      <dgm:spPr/>
      <dgm:t>
        <a:bodyPr/>
        <a:lstStyle/>
        <a:p>
          <a:endParaRPr lang="th-TH"/>
        </a:p>
      </dgm:t>
    </dgm:pt>
    <dgm:pt modelId="{6F91ACE6-3F60-42B2-9924-D97234DEFB3E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กำหนดประเด็นความเสี่ยง   ไม่ชัดเจน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631FCC4-A842-4A6B-A027-B8BD377BB125}" type="parTrans" cxnId="{AADC0873-ACA7-4FC6-B891-25CE27D15A1D}">
      <dgm:prSet/>
      <dgm:spPr/>
      <dgm:t>
        <a:bodyPr/>
        <a:lstStyle/>
        <a:p>
          <a:endParaRPr lang="th-TH"/>
        </a:p>
      </dgm:t>
    </dgm:pt>
    <dgm:pt modelId="{C8DF7292-77B9-428F-9F20-F9A062075932}" type="sibTrans" cxnId="{AADC0873-ACA7-4FC6-B891-25CE27D15A1D}">
      <dgm:prSet/>
      <dgm:spPr/>
      <dgm:t>
        <a:bodyPr/>
        <a:lstStyle/>
        <a:p>
          <a:endParaRPr lang="th-TH"/>
        </a:p>
      </dgm:t>
    </dgm:pt>
    <dgm:pt modelId="{06FF499A-154A-45D1-BC4F-9DE54E4C1C0E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ไม่กำหนดแนวทางการปรับปรุง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C75AD61A-EFA4-4F41-A291-BB24C7991085}" type="parTrans" cxnId="{F51CFA4C-2CE3-4936-8DAD-3E7AF41A7A97}">
      <dgm:prSet/>
      <dgm:spPr/>
      <dgm:t>
        <a:bodyPr/>
        <a:lstStyle/>
        <a:p>
          <a:endParaRPr lang="th-TH"/>
        </a:p>
      </dgm:t>
    </dgm:pt>
    <dgm:pt modelId="{FE025F9F-3A91-42EF-BC38-4ADDE8D3308E}" type="sibTrans" cxnId="{F51CFA4C-2CE3-4936-8DAD-3E7AF41A7A97}">
      <dgm:prSet/>
      <dgm:spPr/>
      <dgm:t>
        <a:bodyPr/>
        <a:lstStyle/>
        <a:p>
          <a:endParaRPr lang="th-TH"/>
        </a:p>
      </dgm:t>
    </dgm:pt>
    <dgm:pt modelId="{336DE63A-A989-4393-9F09-0C3D0C819785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ไม่กำหนดระยะเวลาสิ้นสุด การดำเนินการ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3AD22A8B-A96A-4147-B1B2-7121BA957C41}" type="parTrans" cxnId="{93DFF49E-E133-414F-910A-854B34AF15E4}">
      <dgm:prSet/>
      <dgm:spPr/>
      <dgm:t>
        <a:bodyPr/>
        <a:lstStyle/>
        <a:p>
          <a:endParaRPr lang="th-TH"/>
        </a:p>
      </dgm:t>
    </dgm:pt>
    <dgm:pt modelId="{603C5DD1-E3A6-439D-B038-83A7D95E5EA5}" type="sibTrans" cxnId="{93DFF49E-E133-414F-910A-854B34AF15E4}">
      <dgm:prSet/>
      <dgm:spPr/>
      <dgm:t>
        <a:bodyPr/>
        <a:lstStyle/>
        <a:p>
          <a:endParaRPr lang="th-TH"/>
        </a:p>
      </dgm:t>
    </dgm:pt>
    <dgm:pt modelId="{3CAAA2E1-CDF0-43CC-A771-98906180BBE2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ไม่ระบุผู้จัดทำและวันที่จัดทำ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91D4513E-14D8-49CB-8818-4BCEAD3BD339}" type="parTrans" cxnId="{086194A9-7784-4974-8A66-C70DDEBC0C9E}">
      <dgm:prSet/>
      <dgm:spPr/>
      <dgm:t>
        <a:bodyPr/>
        <a:lstStyle/>
        <a:p>
          <a:endParaRPr lang="th-TH"/>
        </a:p>
      </dgm:t>
    </dgm:pt>
    <dgm:pt modelId="{1E81BA3B-AB5C-4A33-85BC-52E46E5B0138}" type="sibTrans" cxnId="{086194A9-7784-4974-8A66-C70DDEBC0C9E}">
      <dgm:prSet/>
      <dgm:spPr/>
      <dgm:t>
        <a:bodyPr/>
        <a:lstStyle/>
        <a:p>
          <a:endParaRPr lang="th-TH"/>
        </a:p>
      </dgm:t>
    </dgm:pt>
    <dgm:pt modelId="{FD07F4A7-B3B1-4689-A13D-44A8DCCBCB58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14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 ระบุประเด็นย่อยๆ</a:t>
          </a:r>
          <a:endParaRPr lang="th-TH" sz="14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gm:t>
    </dgm:pt>
    <dgm:pt modelId="{82D40AE8-9271-4B99-811D-5A0472D24E79}" type="parTrans" cxnId="{8436F10E-8D3C-4CA1-BB7A-235F728DB65B}">
      <dgm:prSet/>
      <dgm:spPr/>
      <dgm:t>
        <a:bodyPr/>
        <a:lstStyle/>
        <a:p>
          <a:endParaRPr lang="th-TH"/>
        </a:p>
      </dgm:t>
    </dgm:pt>
    <dgm:pt modelId="{DC5D88EB-9EA2-4A19-93D3-9D9B41F2AD39}" type="sibTrans" cxnId="{8436F10E-8D3C-4CA1-BB7A-235F728DB65B}">
      <dgm:prSet/>
      <dgm:spPr/>
      <dgm:t>
        <a:bodyPr/>
        <a:lstStyle/>
        <a:p>
          <a:endParaRPr lang="th-TH"/>
        </a:p>
      </dgm:t>
    </dgm:pt>
    <dgm:pt modelId="{F178A8A3-996D-4D83-B39B-EB274B4E00AC}" type="pres">
      <dgm:prSet presAssocID="{E4CF55AA-EC5D-4BC4-92A8-1E3F548A811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23A569B-20E4-4C0B-8BE3-806405CF5380}" type="pres">
      <dgm:prSet presAssocID="{37A5A540-6BC8-469A-8B29-E81115E57537}" presName="composite" presStyleCnt="0"/>
      <dgm:spPr/>
    </dgm:pt>
    <dgm:pt modelId="{A7508864-9651-4D8D-9391-94F692600390}" type="pres">
      <dgm:prSet presAssocID="{37A5A540-6BC8-469A-8B29-E81115E57537}" presName="parTx" presStyleLbl="alignNode1" presStyleIdx="0" presStyleCnt="3" custScaleX="100000" custScaleY="100000" custLinFactNeighborX="-103" custLinFactNeighborY="-7930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9A2762B-A3C9-4503-AB2F-06128A8E3843}" type="pres">
      <dgm:prSet presAssocID="{37A5A540-6BC8-469A-8B29-E81115E57537}" presName="desTx" presStyleLbl="alignAccFollowNode1" presStyleIdx="0" presStyleCnt="3" custLinFactNeighborX="-103" custLinFactNeighborY="-1663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8BDDE42-6B53-486E-8FE3-3FDD3E300B27}" type="pres">
      <dgm:prSet presAssocID="{AEA57362-37FF-4EC3-8907-C6E76A05011C}" presName="space" presStyleCnt="0"/>
      <dgm:spPr/>
    </dgm:pt>
    <dgm:pt modelId="{FBE23D29-82AC-4CD7-BA4D-2F90AFCA7758}" type="pres">
      <dgm:prSet presAssocID="{1372619A-8162-4144-9018-7931501EA12B}" presName="composite" presStyleCnt="0"/>
      <dgm:spPr/>
    </dgm:pt>
    <dgm:pt modelId="{F5DA1A8A-FE7D-49A8-B740-AE6BC19BC260}" type="pres">
      <dgm:prSet presAssocID="{1372619A-8162-4144-9018-7931501EA12B}" presName="parTx" presStyleLbl="alignNode1" presStyleIdx="1" presStyleCnt="3" custLinFactNeighborX="318" custLinFactNeighborY="-7930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25FB9B6-B232-44C7-A82D-A6B75148D17E}" type="pres">
      <dgm:prSet presAssocID="{1372619A-8162-4144-9018-7931501EA12B}" presName="desTx" presStyleLbl="alignAccFollowNode1" presStyleIdx="1" presStyleCnt="3" custLinFactNeighborX="199" custLinFactNeighborY="-1659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D127F4-204E-4542-8337-D96FED502D6D}" type="pres">
      <dgm:prSet presAssocID="{E1007288-1E37-4A79-A67B-A863F62960C4}" presName="space" presStyleCnt="0"/>
      <dgm:spPr/>
    </dgm:pt>
    <dgm:pt modelId="{0E274102-3B13-4DA9-88AC-08B2F7DBE65B}" type="pres">
      <dgm:prSet presAssocID="{2E9B0F7F-5564-478D-B934-6D60F559D846}" presName="composite" presStyleCnt="0"/>
      <dgm:spPr/>
    </dgm:pt>
    <dgm:pt modelId="{74C6D286-44B7-4FB6-83BB-DF3FE004F49A}" type="pres">
      <dgm:prSet presAssocID="{2E9B0F7F-5564-478D-B934-6D60F559D846}" presName="parTx" presStyleLbl="alignNode1" presStyleIdx="2" presStyleCnt="3" custScaleX="105826" custScaleY="100000" custLinFactNeighborX="-412" custLinFactNeighborY="-6489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68423BA-2D2C-495A-95C7-DAA6BAC7BFC6}" type="pres">
      <dgm:prSet presAssocID="{2E9B0F7F-5564-478D-B934-6D60F559D846}" presName="desTx" presStyleLbl="alignAccFollowNode1" presStyleIdx="2" presStyleCnt="3" custScaleX="103591" custScaleY="100000" custLinFactNeighborX="177" custLinFactNeighborY="-1648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05F6134B-80AC-4478-A199-B1C3A1DD4560}" srcId="{E4CF55AA-EC5D-4BC4-92A8-1E3F548A8118}" destId="{37A5A540-6BC8-469A-8B29-E81115E57537}" srcOrd="0" destOrd="0" parTransId="{22457218-E69D-4F57-9C11-D9198E0AD566}" sibTransId="{AEA57362-37FF-4EC3-8907-C6E76A05011C}"/>
    <dgm:cxn modelId="{E4CC5725-E380-4E09-B4AD-99DB48A07CC5}" type="presOf" srcId="{DDF4E052-20DF-4182-8505-32FB98716A1F}" destId="{69A2762B-A3C9-4503-AB2F-06128A8E3843}" srcOrd="0" destOrd="0" presId="urn:microsoft.com/office/officeart/2005/8/layout/hList1"/>
    <dgm:cxn modelId="{B115D3CA-354C-4441-9C7A-6E06DDD179E4}" srcId="{1372619A-8162-4144-9018-7931501EA12B}" destId="{2C8808CC-C841-4510-A09B-1837B13D1B91}" srcOrd="0" destOrd="0" parTransId="{26878856-4EFE-414F-BF6A-89872B969FE4}" sibTransId="{071B4A82-AF9D-4E12-BEFC-678DFBC1283E}"/>
    <dgm:cxn modelId="{FD32B0C3-E27A-4043-A252-875AE0791D21}" type="presOf" srcId="{1372619A-8162-4144-9018-7931501EA12B}" destId="{F5DA1A8A-FE7D-49A8-B740-AE6BC19BC260}" srcOrd="0" destOrd="0" presId="urn:microsoft.com/office/officeart/2005/8/layout/hList1"/>
    <dgm:cxn modelId="{CE6D9548-7D77-4F75-B521-0CDCBA682AAF}" srcId="{37A5A540-6BC8-469A-8B29-E81115E57537}" destId="{ED4BE324-6586-4246-8315-DE9140AD90CA}" srcOrd="1" destOrd="0" parTransId="{8139A8EC-3072-48C1-B0D9-B8D934AD5FA7}" sibTransId="{234EE8FF-C745-4C7D-9D99-379FCDEE2390}"/>
    <dgm:cxn modelId="{649A60CA-0DD0-444F-88DA-B48D7CB6AC09}" type="presOf" srcId="{6C73AB04-6E56-4279-ABB1-DB53BAAF0F4B}" destId="{F68423BA-2D2C-495A-95C7-DAA6BAC7BFC6}" srcOrd="0" destOrd="1" presId="urn:microsoft.com/office/officeart/2005/8/layout/hList1"/>
    <dgm:cxn modelId="{9AF2385D-7067-4D1F-B749-2CBDC7F2BEB9}" type="presOf" srcId="{2E9B0F7F-5564-478D-B934-6D60F559D846}" destId="{74C6D286-44B7-4FB6-83BB-DF3FE004F49A}" srcOrd="0" destOrd="0" presId="urn:microsoft.com/office/officeart/2005/8/layout/hList1"/>
    <dgm:cxn modelId="{8436F10E-8D3C-4CA1-BB7A-235F728DB65B}" srcId="{2E9B0F7F-5564-478D-B934-6D60F559D846}" destId="{FD07F4A7-B3B1-4689-A13D-44A8DCCBCB58}" srcOrd="4" destOrd="0" parTransId="{82D40AE8-9271-4B99-811D-5A0472D24E79}" sibTransId="{DC5D88EB-9EA2-4A19-93D3-9D9B41F2AD39}"/>
    <dgm:cxn modelId="{F3504EDF-7332-44A4-B5FF-77F4BFEE9D1C}" srcId="{1372619A-8162-4144-9018-7931501EA12B}" destId="{5286485C-F553-4A97-A42D-BD80E89A21D4}" srcOrd="1" destOrd="0" parTransId="{81868AFE-1D8B-4094-8998-0C2A93A545D0}" sibTransId="{EDBDA359-7727-4CB1-B53C-9FAEC2599D55}"/>
    <dgm:cxn modelId="{A323738E-BB41-43A9-919A-18B22C3331EB}" type="presOf" srcId="{2C8808CC-C841-4510-A09B-1837B13D1B91}" destId="{125FB9B6-B232-44C7-A82D-A6B75148D17E}" srcOrd="0" destOrd="0" presId="urn:microsoft.com/office/officeart/2005/8/layout/hList1"/>
    <dgm:cxn modelId="{D098BD6A-5910-4B4A-A72A-A62789E89CEA}" srcId="{E4CF55AA-EC5D-4BC4-92A8-1E3F548A8118}" destId="{2E9B0F7F-5564-478D-B934-6D60F559D846}" srcOrd="2" destOrd="0" parTransId="{977DCEAF-4747-4D58-BA02-8CE7B71E5284}" sibTransId="{91D2F30B-6B37-41AE-A4C2-B9474A47A5DE}"/>
    <dgm:cxn modelId="{63576B8A-A89D-4099-AB83-1189BFCFB499}" type="presOf" srcId="{C7ED0172-4D16-40AB-9FEB-B405AEA34E58}" destId="{F68423BA-2D2C-495A-95C7-DAA6BAC7BFC6}" srcOrd="0" destOrd="2" presId="urn:microsoft.com/office/officeart/2005/8/layout/hList1"/>
    <dgm:cxn modelId="{404E805B-5AD1-4895-9A21-3B1164141748}" srcId="{37A5A540-6BC8-469A-8B29-E81115E57537}" destId="{80BDDD04-BD41-46E7-908B-80294F320F35}" srcOrd="2" destOrd="0" parTransId="{9530F1B8-D02F-4B6F-9D30-BA4BEF4E693D}" sibTransId="{C0B17A8F-E7AA-4F3D-B9BE-A07275F27FF5}"/>
    <dgm:cxn modelId="{0D9C845B-85E7-4721-B429-5CC5F08CC0BB}" type="presOf" srcId="{D1335004-AF0D-4A0A-A528-AE19E19E7346}" destId="{125FB9B6-B232-44C7-A82D-A6B75148D17E}" srcOrd="0" destOrd="3" presId="urn:microsoft.com/office/officeart/2005/8/layout/hList1"/>
    <dgm:cxn modelId="{093C72B3-49D3-47B0-8E60-4E24B272FEFE}" type="presOf" srcId="{7883B1CE-25AE-491B-A81C-A3A9E42472A6}" destId="{125FB9B6-B232-44C7-A82D-A6B75148D17E}" srcOrd="0" destOrd="2" presId="urn:microsoft.com/office/officeart/2005/8/layout/hList1"/>
    <dgm:cxn modelId="{7A92CAEA-4E2A-41FD-A851-EBF7A0BB48EE}" type="presOf" srcId="{ED4BE324-6586-4246-8315-DE9140AD90CA}" destId="{69A2762B-A3C9-4503-AB2F-06128A8E3843}" srcOrd="0" destOrd="1" presId="urn:microsoft.com/office/officeart/2005/8/layout/hList1"/>
    <dgm:cxn modelId="{84AB33FB-4F34-46D7-A94C-36FDBDA2F221}" type="presOf" srcId="{80BDDD04-BD41-46E7-908B-80294F320F35}" destId="{69A2762B-A3C9-4503-AB2F-06128A8E3843}" srcOrd="0" destOrd="2" presId="urn:microsoft.com/office/officeart/2005/8/layout/hList1"/>
    <dgm:cxn modelId="{1EEC0928-98A4-479F-96E1-C4CC874BA45F}" srcId="{1372619A-8162-4144-9018-7931501EA12B}" destId="{7883B1CE-25AE-491B-A81C-A3A9E42472A6}" srcOrd="2" destOrd="0" parTransId="{CBB836ED-F079-4ACA-A09C-8DB6DE826B1B}" sibTransId="{5B64ACAD-4B4F-4678-9B55-A57642DEEBE7}"/>
    <dgm:cxn modelId="{2981707B-1CB0-44FD-B034-887694EE1989}" type="presOf" srcId="{336DE63A-A989-4393-9F09-0C3D0C819785}" destId="{F68423BA-2D2C-495A-95C7-DAA6BAC7BFC6}" srcOrd="0" destOrd="6" presId="urn:microsoft.com/office/officeart/2005/8/layout/hList1"/>
    <dgm:cxn modelId="{93DFF49E-E133-414F-910A-854B34AF15E4}" srcId="{2E9B0F7F-5564-478D-B934-6D60F559D846}" destId="{336DE63A-A989-4393-9F09-0C3D0C819785}" srcOrd="6" destOrd="0" parTransId="{3AD22A8B-A96A-4147-B1B2-7121BA957C41}" sibTransId="{603C5DD1-E3A6-439D-B038-83A7D95E5EA5}"/>
    <dgm:cxn modelId="{C5974257-6B79-4F85-9DF2-553B3A199420}" type="presOf" srcId="{6F91ACE6-3F60-42B2-9924-D97234DEFB3E}" destId="{F68423BA-2D2C-495A-95C7-DAA6BAC7BFC6}" srcOrd="0" destOrd="3" presId="urn:microsoft.com/office/officeart/2005/8/layout/hList1"/>
    <dgm:cxn modelId="{B9448DE0-A3B0-4F39-AE9D-736078EC6E3A}" type="presOf" srcId="{06FF499A-154A-45D1-BC4F-9DE54E4C1C0E}" destId="{F68423BA-2D2C-495A-95C7-DAA6BAC7BFC6}" srcOrd="0" destOrd="5" presId="urn:microsoft.com/office/officeart/2005/8/layout/hList1"/>
    <dgm:cxn modelId="{D66D7D65-403E-42D3-A6B6-5AC7EA064150}" type="presOf" srcId="{3CAAA2E1-CDF0-43CC-A771-98906180BBE2}" destId="{F68423BA-2D2C-495A-95C7-DAA6BAC7BFC6}" srcOrd="0" destOrd="7" presId="urn:microsoft.com/office/officeart/2005/8/layout/hList1"/>
    <dgm:cxn modelId="{46BA7031-3C7C-47A4-8B07-DC57CBBCE5A9}" type="presOf" srcId="{5286485C-F553-4A97-A42D-BD80E89A21D4}" destId="{125FB9B6-B232-44C7-A82D-A6B75148D17E}" srcOrd="0" destOrd="1" presId="urn:microsoft.com/office/officeart/2005/8/layout/hList1"/>
    <dgm:cxn modelId="{76576FA1-AEAC-4802-99A8-E6365EE4712C}" srcId="{1372619A-8162-4144-9018-7931501EA12B}" destId="{6EAED8BF-EA5C-49D6-BAAD-31928DAC0271}" srcOrd="4" destOrd="0" parTransId="{CA7F3FAA-771A-4E5E-B011-105E16531F7B}" sibTransId="{11D7C889-62FF-4E2F-A70B-9CCC940E640B}"/>
    <dgm:cxn modelId="{ECD0A974-280F-46C3-96F7-4F9DE42BF662}" srcId="{E4CF55AA-EC5D-4BC4-92A8-1E3F548A8118}" destId="{1372619A-8162-4144-9018-7931501EA12B}" srcOrd="1" destOrd="0" parTransId="{1A78FA85-DA8C-4114-AA9A-CCE97C2E34B8}" sibTransId="{E1007288-1E37-4A79-A67B-A863F62960C4}"/>
    <dgm:cxn modelId="{6918E051-99EB-4821-A091-77F903DDDCDA}" srcId="{2E9B0F7F-5564-478D-B934-6D60F559D846}" destId="{C7ED0172-4D16-40AB-9FEB-B405AEA34E58}" srcOrd="2" destOrd="0" parTransId="{DC708779-AF1C-4554-84D3-8095E83E3A8E}" sibTransId="{DADCB1EB-86EE-4C58-A78F-7DD70152BB6B}"/>
    <dgm:cxn modelId="{B83C3DC8-8648-456C-AC9A-0957BFF5C686}" type="presOf" srcId="{6EAED8BF-EA5C-49D6-BAAD-31928DAC0271}" destId="{125FB9B6-B232-44C7-A82D-A6B75148D17E}" srcOrd="0" destOrd="4" presId="urn:microsoft.com/office/officeart/2005/8/layout/hList1"/>
    <dgm:cxn modelId="{AADC0873-ACA7-4FC6-B891-25CE27D15A1D}" srcId="{2E9B0F7F-5564-478D-B934-6D60F559D846}" destId="{6F91ACE6-3F60-42B2-9924-D97234DEFB3E}" srcOrd="3" destOrd="0" parTransId="{9631FCC4-A842-4A6B-A027-B8BD377BB125}" sibTransId="{C8DF7292-77B9-428F-9F20-F9A062075932}"/>
    <dgm:cxn modelId="{6CC9B296-D8BC-41C9-AD05-944F7C3DFCBD}" type="presOf" srcId="{FD07F4A7-B3B1-4689-A13D-44A8DCCBCB58}" destId="{F68423BA-2D2C-495A-95C7-DAA6BAC7BFC6}" srcOrd="0" destOrd="4" presId="urn:microsoft.com/office/officeart/2005/8/layout/hList1"/>
    <dgm:cxn modelId="{086194A9-7784-4974-8A66-C70DDEBC0C9E}" srcId="{2E9B0F7F-5564-478D-B934-6D60F559D846}" destId="{3CAAA2E1-CDF0-43CC-A771-98906180BBE2}" srcOrd="7" destOrd="0" parTransId="{91D4513E-14D8-49CB-8818-4BCEAD3BD339}" sibTransId="{1E81BA3B-AB5C-4A33-85BC-52E46E5B0138}"/>
    <dgm:cxn modelId="{5AF60725-7BEA-4137-9CC2-587E4CE7F19E}" type="presOf" srcId="{E4CF55AA-EC5D-4BC4-92A8-1E3F548A8118}" destId="{F178A8A3-996D-4D83-B39B-EB274B4E00AC}" srcOrd="0" destOrd="0" presId="urn:microsoft.com/office/officeart/2005/8/layout/hList1"/>
    <dgm:cxn modelId="{0FDEC8D0-0E1D-4BC6-B466-B4444BDD3CDA}" srcId="{1372619A-8162-4144-9018-7931501EA12B}" destId="{D1335004-AF0D-4A0A-A528-AE19E19E7346}" srcOrd="3" destOrd="0" parTransId="{7255CDFA-DD7E-404F-B6F3-6C62AD729A4A}" sibTransId="{951DB790-01A8-4ED9-B013-E2CD3FF435CB}"/>
    <dgm:cxn modelId="{21756D7E-72DD-4C60-A7F4-C258E5406ACC}" type="presOf" srcId="{37A5A540-6BC8-469A-8B29-E81115E57537}" destId="{A7508864-9651-4D8D-9391-94F692600390}" srcOrd="0" destOrd="0" presId="urn:microsoft.com/office/officeart/2005/8/layout/hList1"/>
    <dgm:cxn modelId="{EB2E7352-711E-442F-B0B4-4B8A4377E86B}" srcId="{2E9B0F7F-5564-478D-B934-6D60F559D846}" destId="{4C9C332D-3729-42CE-BC86-C8D9EE77DDC2}" srcOrd="0" destOrd="0" parTransId="{61C55DE5-207F-4745-88AF-EB991A2EF34D}" sibTransId="{6C0700EC-A962-4115-89A2-D6558406D480}"/>
    <dgm:cxn modelId="{56220DE2-B694-4526-B58A-7224C4426AC9}" srcId="{2E9B0F7F-5564-478D-B934-6D60F559D846}" destId="{6C73AB04-6E56-4279-ABB1-DB53BAAF0F4B}" srcOrd="1" destOrd="0" parTransId="{EB906821-F5B7-40A6-97FF-4BEF209EFBB2}" sibTransId="{9FD709E2-B4B5-43D3-A297-F47F0F0EA2E5}"/>
    <dgm:cxn modelId="{F51CFA4C-2CE3-4936-8DAD-3E7AF41A7A97}" srcId="{2E9B0F7F-5564-478D-B934-6D60F559D846}" destId="{06FF499A-154A-45D1-BC4F-9DE54E4C1C0E}" srcOrd="5" destOrd="0" parTransId="{C75AD61A-EFA4-4F41-A291-BB24C7991085}" sibTransId="{FE025F9F-3A91-42EF-BC38-4ADDE8D3308E}"/>
    <dgm:cxn modelId="{9C5A0A70-71FA-4DB2-A892-676FA23AE14E}" srcId="{37A5A540-6BC8-469A-8B29-E81115E57537}" destId="{DDF4E052-20DF-4182-8505-32FB98716A1F}" srcOrd="0" destOrd="0" parTransId="{F91D91D6-2F89-4B39-8347-34E48C880361}" sibTransId="{A6C0C834-593A-4522-9E72-0AA284D48AC7}"/>
    <dgm:cxn modelId="{9B5BF668-519F-4C4B-81F1-8AF81A72249C}" type="presOf" srcId="{4C9C332D-3729-42CE-BC86-C8D9EE77DDC2}" destId="{F68423BA-2D2C-495A-95C7-DAA6BAC7BFC6}" srcOrd="0" destOrd="0" presId="urn:microsoft.com/office/officeart/2005/8/layout/hList1"/>
    <dgm:cxn modelId="{8048FF80-D28A-46BB-A088-3B36619B45F1}" type="presParOf" srcId="{F178A8A3-996D-4D83-B39B-EB274B4E00AC}" destId="{D23A569B-20E4-4C0B-8BE3-806405CF5380}" srcOrd="0" destOrd="0" presId="urn:microsoft.com/office/officeart/2005/8/layout/hList1"/>
    <dgm:cxn modelId="{BC034E4E-CF09-41AD-A60A-9CF5F3492692}" type="presParOf" srcId="{D23A569B-20E4-4C0B-8BE3-806405CF5380}" destId="{A7508864-9651-4D8D-9391-94F692600390}" srcOrd="0" destOrd="0" presId="urn:microsoft.com/office/officeart/2005/8/layout/hList1"/>
    <dgm:cxn modelId="{BDBF9F1E-30EF-48A7-958F-3A235790DD0C}" type="presParOf" srcId="{D23A569B-20E4-4C0B-8BE3-806405CF5380}" destId="{69A2762B-A3C9-4503-AB2F-06128A8E3843}" srcOrd="1" destOrd="0" presId="urn:microsoft.com/office/officeart/2005/8/layout/hList1"/>
    <dgm:cxn modelId="{A4471F0F-5C28-4AA2-AC7E-7F5F1DE5F4BC}" type="presParOf" srcId="{F178A8A3-996D-4D83-B39B-EB274B4E00AC}" destId="{78BDDE42-6B53-486E-8FE3-3FDD3E300B27}" srcOrd="1" destOrd="0" presId="urn:microsoft.com/office/officeart/2005/8/layout/hList1"/>
    <dgm:cxn modelId="{A6AC8BB0-BBC7-4AD8-9C72-02B70B16797F}" type="presParOf" srcId="{F178A8A3-996D-4D83-B39B-EB274B4E00AC}" destId="{FBE23D29-82AC-4CD7-BA4D-2F90AFCA7758}" srcOrd="2" destOrd="0" presId="urn:microsoft.com/office/officeart/2005/8/layout/hList1"/>
    <dgm:cxn modelId="{CCD50745-64DD-4EFB-91BA-6B5691F4912D}" type="presParOf" srcId="{FBE23D29-82AC-4CD7-BA4D-2F90AFCA7758}" destId="{F5DA1A8A-FE7D-49A8-B740-AE6BC19BC260}" srcOrd="0" destOrd="0" presId="urn:microsoft.com/office/officeart/2005/8/layout/hList1"/>
    <dgm:cxn modelId="{99FE0553-4B74-46E7-AB00-D68712E81AAF}" type="presParOf" srcId="{FBE23D29-82AC-4CD7-BA4D-2F90AFCA7758}" destId="{125FB9B6-B232-44C7-A82D-A6B75148D17E}" srcOrd="1" destOrd="0" presId="urn:microsoft.com/office/officeart/2005/8/layout/hList1"/>
    <dgm:cxn modelId="{A890C1DE-D9C1-4C87-BB95-E5189B1CBF5F}" type="presParOf" srcId="{F178A8A3-996D-4D83-B39B-EB274B4E00AC}" destId="{E7D127F4-204E-4542-8337-D96FED502D6D}" srcOrd="3" destOrd="0" presId="urn:microsoft.com/office/officeart/2005/8/layout/hList1"/>
    <dgm:cxn modelId="{512EEF4D-DCCE-4967-9976-A0CE6EABF3B8}" type="presParOf" srcId="{F178A8A3-996D-4D83-B39B-EB274B4E00AC}" destId="{0E274102-3B13-4DA9-88AC-08B2F7DBE65B}" srcOrd="4" destOrd="0" presId="urn:microsoft.com/office/officeart/2005/8/layout/hList1"/>
    <dgm:cxn modelId="{0AF1DADA-E202-4C9D-BC10-508E98F7D59D}" type="presParOf" srcId="{0E274102-3B13-4DA9-88AC-08B2F7DBE65B}" destId="{74C6D286-44B7-4FB6-83BB-DF3FE004F49A}" srcOrd="0" destOrd="0" presId="urn:microsoft.com/office/officeart/2005/8/layout/hList1"/>
    <dgm:cxn modelId="{78A4917B-E361-4763-87A5-AACED21FA0C0}" type="presParOf" srcId="{0E274102-3B13-4DA9-88AC-08B2F7DBE65B}" destId="{F68423BA-2D2C-495A-95C7-DAA6BAC7BFC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515365-7101-42DF-9C52-2E1FB4EB518C}">
      <dsp:nvSpPr>
        <dsp:cNvPr id="0" name=""/>
        <dsp:cNvSpPr/>
      </dsp:nvSpPr>
      <dsp:spPr>
        <a:xfrm>
          <a:off x="1351879" y="1709539"/>
          <a:ext cx="1059404" cy="9351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29702" y="0"/>
              </a:lnTo>
              <a:lnTo>
                <a:pt x="529702" y="935101"/>
              </a:lnTo>
              <a:lnTo>
                <a:pt x="1059404" y="93510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sp:txBody>
      <dsp:txXfrm>
        <a:off x="1846254" y="2141763"/>
        <a:ext cx="70653" cy="70653"/>
      </dsp:txXfrm>
    </dsp:sp>
    <dsp:sp modelId="{1FE3C99D-A9E7-4547-8D17-4AC0B30DF286}">
      <dsp:nvSpPr>
        <dsp:cNvPr id="0" name=""/>
        <dsp:cNvSpPr/>
      </dsp:nvSpPr>
      <dsp:spPr>
        <a:xfrm>
          <a:off x="1351879" y="1663819"/>
          <a:ext cx="102733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3668" y="45720"/>
              </a:lnTo>
              <a:lnTo>
                <a:pt x="513668" y="118417"/>
              </a:lnTo>
              <a:lnTo>
                <a:pt x="1027336" y="1184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sp:txBody>
      <dsp:txXfrm>
        <a:off x="1839799" y="1683791"/>
        <a:ext cx="51495" cy="51495"/>
      </dsp:txXfrm>
    </dsp:sp>
    <dsp:sp modelId="{A960B01C-B108-4EB5-B04B-9EBA906B69D8}">
      <dsp:nvSpPr>
        <dsp:cNvPr id="0" name=""/>
        <dsp:cNvSpPr/>
      </dsp:nvSpPr>
      <dsp:spPr>
        <a:xfrm>
          <a:off x="1351879" y="919826"/>
          <a:ext cx="1027336" cy="789712"/>
        </a:xfrm>
        <a:custGeom>
          <a:avLst/>
          <a:gdLst/>
          <a:ahLst/>
          <a:cxnLst/>
          <a:rect l="0" t="0" r="0" b="0"/>
          <a:pathLst>
            <a:path>
              <a:moveTo>
                <a:pt x="0" y="789712"/>
              </a:moveTo>
              <a:lnTo>
                <a:pt x="513668" y="789712"/>
              </a:lnTo>
              <a:lnTo>
                <a:pt x="513668" y="0"/>
              </a:lnTo>
              <a:lnTo>
                <a:pt x="1027336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sp:txBody>
      <dsp:txXfrm>
        <a:off x="1833152" y="1282288"/>
        <a:ext cx="64789" cy="64789"/>
      </dsp:txXfrm>
    </dsp:sp>
    <dsp:sp modelId="{ACE5FA24-9781-4BC3-A02C-6082A7262DA9}">
      <dsp:nvSpPr>
        <dsp:cNvPr id="0" name=""/>
        <dsp:cNvSpPr/>
      </dsp:nvSpPr>
      <dsp:spPr>
        <a:xfrm>
          <a:off x="-1" y="1368168"/>
          <a:ext cx="2021019" cy="682740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kern="12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วัตถุประสงค์</a:t>
          </a:r>
          <a:endParaRPr lang="th-TH" sz="2800" kern="1200" dirty="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sp:txBody>
      <dsp:txXfrm>
        <a:off x="-1" y="1368168"/>
        <a:ext cx="2021019" cy="682740"/>
      </dsp:txXfrm>
    </dsp:sp>
    <dsp:sp modelId="{7C0303D8-09C9-4C61-9F9D-C7647B7B875B}">
      <dsp:nvSpPr>
        <dsp:cNvPr id="0" name=""/>
        <dsp:cNvSpPr/>
      </dsp:nvSpPr>
      <dsp:spPr>
        <a:xfrm>
          <a:off x="2379215" y="578456"/>
          <a:ext cx="5337449" cy="682740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ประสิทธิภาพ</a:t>
          </a:r>
          <a:r>
            <a:rPr lang="en-US" sz="1800" kern="12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 &amp; </a:t>
          </a:r>
          <a:r>
            <a:rPr lang="th-TH" sz="1800" kern="12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ประสิทธิผลของการดำเนินงาน</a:t>
          </a:r>
          <a:r>
            <a:rPr lang="en-US" sz="1800" kern="12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 </a:t>
          </a:r>
          <a:r>
            <a:rPr lang="th-TH" sz="1800" kern="12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 </a:t>
          </a:r>
          <a:endParaRPr lang="th-TH" sz="1800" kern="1200" dirty="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sp:txBody>
      <dsp:txXfrm>
        <a:off x="2379215" y="578456"/>
        <a:ext cx="5337449" cy="682740"/>
      </dsp:txXfrm>
    </dsp:sp>
    <dsp:sp modelId="{971EB1B0-5104-48E8-A4BA-D96DBC2F9903}">
      <dsp:nvSpPr>
        <dsp:cNvPr id="0" name=""/>
        <dsp:cNvSpPr/>
      </dsp:nvSpPr>
      <dsp:spPr>
        <a:xfrm>
          <a:off x="2379215" y="1440866"/>
          <a:ext cx="5313823" cy="68274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ความเชื่อถือได้ของข้อมูลและรายงานทางการเงิน</a:t>
          </a:r>
          <a:endParaRPr lang="th-TH" sz="1800" kern="1200" dirty="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sp:txBody>
      <dsp:txXfrm>
        <a:off x="2379215" y="1440866"/>
        <a:ext cx="5313823" cy="682740"/>
      </dsp:txXfrm>
    </dsp:sp>
    <dsp:sp modelId="{90C12CA1-1307-44F2-9D43-C0B4C175CC65}">
      <dsp:nvSpPr>
        <dsp:cNvPr id="0" name=""/>
        <dsp:cNvSpPr/>
      </dsp:nvSpPr>
      <dsp:spPr>
        <a:xfrm>
          <a:off x="2411284" y="2303270"/>
          <a:ext cx="5257570" cy="682740"/>
        </a:xfrm>
        <a:prstGeom prst="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>
              <a:solidFill>
                <a:srgbClr val="660066"/>
              </a:solidFill>
              <a:latin typeface="DokChampa" pitchFamily="34" charset="-34"/>
              <a:cs typeface="DokChampa" pitchFamily="34" charset="-34"/>
            </a:rPr>
            <a:t>การปฏิบัติตามกฎหมาย ระเบียบ ข้อบังคับ</a:t>
          </a:r>
          <a:endParaRPr lang="th-TH" sz="1800" kern="1200" dirty="0">
            <a:solidFill>
              <a:srgbClr val="660066"/>
            </a:solidFill>
            <a:latin typeface="DokChampa" pitchFamily="34" charset="-34"/>
            <a:cs typeface="DokChampa" pitchFamily="34" charset="-34"/>
          </a:endParaRPr>
        </a:p>
      </dsp:txBody>
      <dsp:txXfrm>
        <a:off x="2411284" y="2303270"/>
        <a:ext cx="5257570" cy="6827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4705C2-C4D8-4036-9776-385412255999}">
      <dsp:nvSpPr>
        <dsp:cNvPr id="0" name=""/>
        <dsp:cNvSpPr/>
      </dsp:nvSpPr>
      <dsp:spPr>
        <a:xfrm>
          <a:off x="0" y="864094"/>
          <a:ext cx="8172400" cy="2454774"/>
        </a:xfrm>
        <a:prstGeom prst="rect">
          <a:avLst/>
        </a:prstGeom>
        <a:solidFill>
          <a:srgbClr val="FFFF66">
            <a:alpha val="89804"/>
          </a:srgb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269" tIns="166624" rIns="634269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ผู้บริหาร </a:t>
          </a:r>
          <a:r>
            <a:rPr lang="en-US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&amp; </a:t>
          </a: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ผู้ปฏิบัติงาน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เชื่อถือ </a:t>
          </a:r>
          <a:r>
            <a:rPr lang="en-US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&amp; </a:t>
          </a: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ยอมรับซึ่งกันและกัน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ประเมินทั้งองค์กร (ค้นหาปัญหา / จุดอ่อน ความเสี่ยง ประสิทธิผล</a:t>
          </a:r>
          <a:r>
            <a:rPr lang="en-US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 &amp; </a:t>
          </a: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ประสิทธิภาพของระบบควบคุมภายใน)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ส่วนใหญ่เป็น </a:t>
          </a:r>
          <a:r>
            <a:rPr lang="en-US" sz="1600" b="1" kern="1200" dirty="0" err="1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Seft</a:t>
          </a:r>
          <a:r>
            <a:rPr lang="en-US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 Control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ให้ข้อเสนอแนะในการปรับปรุง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0" y="864094"/>
        <a:ext cx="8172400" cy="2454774"/>
      </dsp:txXfrm>
    </dsp:sp>
    <dsp:sp modelId="{CB4C1D39-1BD5-4048-8D0C-7E92D28CBA84}">
      <dsp:nvSpPr>
        <dsp:cNvPr id="0" name=""/>
        <dsp:cNvSpPr/>
      </dsp:nvSpPr>
      <dsp:spPr>
        <a:xfrm>
          <a:off x="0" y="0"/>
          <a:ext cx="6170554" cy="104673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228" tIns="0" rIns="21622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ประเมินผลการควบคุมด้วยตนเอง          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(</a:t>
          </a:r>
          <a:r>
            <a:rPr lang="en-US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Control Soft Assessment : CSA</a:t>
          </a:r>
          <a:r>
            <a:rPr lang="th-TH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)</a:t>
          </a:r>
          <a:endParaRPr lang="th-TH" sz="1800" b="1" kern="1200" dirty="0">
            <a:solidFill>
              <a:schemeClr val="tx1">
                <a:lumMod val="85000"/>
                <a:lumOff val="1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51097" y="51097"/>
        <a:ext cx="6068360" cy="944542"/>
      </dsp:txXfrm>
    </dsp:sp>
    <dsp:sp modelId="{BC049A38-03ED-4A65-B2CE-A6A1E2D8B3FA}">
      <dsp:nvSpPr>
        <dsp:cNvPr id="0" name=""/>
        <dsp:cNvSpPr/>
      </dsp:nvSpPr>
      <dsp:spPr>
        <a:xfrm>
          <a:off x="0" y="3528393"/>
          <a:ext cx="8172400" cy="2088347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chemeClr val="accent2">
              <a:hueOff val="19008842"/>
              <a:satOff val="-36686"/>
              <a:lumOff val="-47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269" tIns="166624" rIns="634269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โดยผู้ไม่มีส่วนเกี่ยวข้อง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เพื่อสร้างความมั่นใจให้ผู้บริหาร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ไม่ควรใช้เพื่อทดแทนการควบคุมด้วยตนเอง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ช่วยสนับสนุนการประเมินด้วยตนเอง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ส่วนใหญ่เป็น </a:t>
          </a:r>
          <a:r>
            <a:rPr lang="en-US" sz="1600" b="1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Hard Control</a:t>
          </a:r>
          <a:endParaRPr lang="th-TH" sz="1600" b="1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0" y="3528393"/>
        <a:ext cx="8172400" cy="2088347"/>
      </dsp:txXfrm>
    </dsp:sp>
    <dsp:sp modelId="{D776690E-4D87-46B4-9EF4-5461FA6F9980}">
      <dsp:nvSpPr>
        <dsp:cNvPr id="0" name=""/>
        <dsp:cNvSpPr/>
      </dsp:nvSpPr>
      <dsp:spPr>
        <a:xfrm>
          <a:off x="0" y="3168343"/>
          <a:ext cx="5720680" cy="557791"/>
        </a:xfrm>
        <a:prstGeom prst="roundRect">
          <a:avLst/>
        </a:prstGeom>
        <a:solidFill>
          <a:schemeClr val="accent2">
            <a:hueOff val="19008842"/>
            <a:satOff val="-36686"/>
            <a:lumOff val="-47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228" tIns="0" rIns="21622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ประเมินผลการควบคุมอย่างอิสระ</a:t>
          </a:r>
          <a:endParaRPr lang="th-TH" sz="1800" b="1" kern="1200" dirty="0">
            <a:solidFill>
              <a:schemeClr val="tx1">
                <a:lumMod val="85000"/>
                <a:lumOff val="15000"/>
              </a:schemeClr>
            </a:solidFill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27229" y="3195572"/>
        <a:ext cx="5666222" cy="5033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694958-AB8F-455B-B335-54196F6E0C39}">
      <dsp:nvSpPr>
        <dsp:cNvPr id="0" name=""/>
        <dsp:cNvSpPr/>
      </dsp:nvSpPr>
      <dsp:spPr>
        <a:xfrm>
          <a:off x="491446" y="157"/>
          <a:ext cx="2344331" cy="2011765"/>
        </a:xfrm>
        <a:prstGeom prst="ellipse">
          <a:avLst/>
        </a:prstGeom>
        <a:solidFill>
          <a:srgbClr val="9A0A8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900" kern="1200" dirty="0" smtClean="0"/>
            <a:t>ส่วนกลาง </a:t>
          </a:r>
          <a:endParaRPr lang="en-US" sz="1900" kern="1200" dirty="0" smtClean="0"/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16 </a:t>
          </a:r>
          <a:r>
            <a:rPr lang="th-TH" sz="1900" kern="1200" dirty="0" smtClean="0"/>
            <a:t>หน่วย</a:t>
          </a:r>
          <a:endParaRPr lang="th-TH" sz="1900" kern="1200" dirty="0"/>
        </a:p>
      </dsp:txBody>
      <dsp:txXfrm>
        <a:off x="834765" y="294773"/>
        <a:ext cx="1657693" cy="1422533"/>
      </dsp:txXfrm>
    </dsp:sp>
    <dsp:sp modelId="{2C110A9D-A10C-42E0-8DE8-D8B7C7BB01C0}">
      <dsp:nvSpPr>
        <dsp:cNvPr id="0" name=""/>
        <dsp:cNvSpPr/>
      </dsp:nvSpPr>
      <dsp:spPr>
        <a:xfrm>
          <a:off x="1119296" y="2160668"/>
          <a:ext cx="978879" cy="978879"/>
        </a:xfrm>
        <a:prstGeom prst="mathPlus">
          <a:avLst/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400" kern="1200"/>
        </a:p>
      </dsp:txBody>
      <dsp:txXfrm>
        <a:off x="1249046" y="2534991"/>
        <a:ext cx="719379" cy="230233"/>
      </dsp:txXfrm>
    </dsp:sp>
    <dsp:sp modelId="{62D78224-5D16-4B2C-8970-C932A730B1FE}">
      <dsp:nvSpPr>
        <dsp:cNvPr id="0" name=""/>
        <dsp:cNvSpPr/>
      </dsp:nvSpPr>
      <dsp:spPr>
        <a:xfrm>
          <a:off x="500062" y="3265046"/>
          <a:ext cx="2287910" cy="1592737"/>
        </a:xfrm>
        <a:prstGeom prst="ellipse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900" kern="1200" dirty="0" err="1" smtClean="0"/>
            <a:t>สพร.</a:t>
          </a:r>
          <a:r>
            <a:rPr lang="th-TH" sz="1900" kern="1200" dirty="0" smtClean="0"/>
            <a:t> </a:t>
          </a:r>
          <a:r>
            <a:rPr lang="th-TH" sz="1900" kern="1200" dirty="0" err="1" smtClean="0"/>
            <a:t>สนพ.</a:t>
          </a:r>
          <a:r>
            <a:rPr lang="th-TH" sz="1900" kern="1200" dirty="0" smtClean="0"/>
            <a:t> </a:t>
          </a:r>
          <a:r>
            <a:rPr lang="th-TH" sz="1900" kern="1200" dirty="0" err="1" smtClean="0"/>
            <a:t>สพน.</a:t>
          </a:r>
          <a:r>
            <a:rPr lang="th-TH" sz="1900" kern="1200" dirty="0" smtClean="0"/>
            <a:t> </a:t>
          </a:r>
          <a:r>
            <a:rPr lang="en-US" sz="1900" kern="1200" dirty="0" err="1" smtClean="0"/>
            <a:t>Ahrda</a:t>
          </a:r>
          <a:r>
            <a:rPr lang="en-US" sz="1900" kern="1200" dirty="0" smtClean="0"/>
            <a:t> </a:t>
          </a:r>
          <a:r>
            <a:rPr lang="th-TH" sz="1900" kern="1200" dirty="0" smtClean="0"/>
            <a:t>สถาบัน</a:t>
          </a:r>
          <a:endParaRPr lang="en-US" sz="1900" kern="1200" dirty="0" smtClean="0"/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79</a:t>
          </a:r>
          <a:r>
            <a:rPr lang="th-TH" sz="1900" kern="1200" dirty="0" smtClean="0"/>
            <a:t> หน่วย</a:t>
          </a:r>
          <a:endParaRPr lang="th-TH" sz="1900" kern="1200" dirty="0"/>
        </a:p>
      </dsp:txBody>
      <dsp:txXfrm>
        <a:off x="835119" y="3498297"/>
        <a:ext cx="1617796" cy="1126235"/>
      </dsp:txXfrm>
    </dsp:sp>
    <dsp:sp modelId="{769DC429-F71C-4BE5-9512-A898B72DA1F3}">
      <dsp:nvSpPr>
        <dsp:cNvPr id="0" name=""/>
        <dsp:cNvSpPr/>
      </dsp:nvSpPr>
      <dsp:spPr>
        <a:xfrm rot="44499">
          <a:off x="3075875" y="2360932"/>
          <a:ext cx="541716" cy="627832"/>
        </a:xfrm>
        <a:prstGeom prst="rightArrow">
          <a:avLst>
            <a:gd name="adj1" fmla="val 60000"/>
            <a:gd name="adj2" fmla="val 50000"/>
          </a:avLst>
        </a:prstGeom>
        <a:solidFill>
          <a:srgbClr val="272AB7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600" kern="1200"/>
        </a:p>
      </dsp:txBody>
      <dsp:txXfrm>
        <a:off x="3075882" y="2485446"/>
        <a:ext cx="379201" cy="376700"/>
      </dsp:txXfrm>
    </dsp:sp>
    <dsp:sp modelId="{727E4740-D4A5-4AAE-9643-4F1312C2C159}">
      <dsp:nvSpPr>
        <dsp:cNvPr id="0" name=""/>
        <dsp:cNvSpPr/>
      </dsp:nvSpPr>
      <dsp:spPr>
        <a:xfrm>
          <a:off x="3857657" y="791497"/>
          <a:ext cx="3375445" cy="3375445"/>
        </a:xfrm>
        <a:prstGeom prst="ellipse">
          <a:avLst/>
        </a:prstGeom>
        <a:solidFill>
          <a:srgbClr val="EBEB0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95</a:t>
          </a:r>
          <a:r>
            <a:rPr lang="th-TH" sz="6500" kern="1200" dirty="0" smtClean="0"/>
            <a:t> หน่วย</a:t>
          </a:r>
          <a:endParaRPr lang="th-TH" sz="6500" kern="1200" dirty="0"/>
        </a:p>
      </dsp:txBody>
      <dsp:txXfrm>
        <a:off x="4351979" y="1285819"/>
        <a:ext cx="2386801" cy="23868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C4DBC1-A0BA-40AF-A3C0-48481A55EE1B}">
      <dsp:nvSpPr>
        <dsp:cNvPr id="0" name=""/>
        <dsp:cNvSpPr/>
      </dsp:nvSpPr>
      <dsp:spPr>
        <a:xfrm>
          <a:off x="3974" y="1750657"/>
          <a:ext cx="1900678" cy="2732200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DilleniaUPC" pitchFamily="18" charset="-34"/>
              <a:cs typeface="DilleniaUPC" pitchFamily="18" charset="-34"/>
            </a:rPr>
            <a:t>ประเด็น            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DilleniaUPC" pitchFamily="18" charset="-34"/>
              <a:cs typeface="DilleniaUPC" pitchFamily="18" charset="-34"/>
            </a:rPr>
            <a:t>การสอบทาน</a:t>
          </a:r>
        </a:p>
      </dsp:txBody>
      <dsp:txXfrm>
        <a:off x="59643" y="1806326"/>
        <a:ext cx="1789340" cy="2620862"/>
      </dsp:txXfrm>
    </dsp:sp>
    <dsp:sp modelId="{CB3E8B5F-AC45-4020-B0EB-E8583555CE17}">
      <dsp:nvSpPr>
        <dsp:cNvPr id="0" name=""/>
        <dsp:cNvSpPr/>
      </dsp:nvSpPr>
      <dsp:spPr>
        <a:xfrm rot="17556107">
          <a:off x="1188138" y="2025779"/>
          <a:ext cx="2327572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2327572" y="1657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700" kern="1200"/>
        </a:p>
      </dsp:txBody>
      <dsp:txXfrm>
        <a:off x="2293735" y="1984163"/>
        <a:ext cx="116378" cy="116378"/>
      </dsp:txXfrm>
    </dsp:sp>
    <dsp:sp modelId="{6723E697-7EC0-4D76-ADC8-EF321C3B0445}">
      <dsp:nvSpPr>
        <dsp:cNvPr id="0" name=""/>
        <dsp:cNvSpPr/>
      </dsp:nvSpPr>
      <dsp:spPr>
        <a:xfrm>
          <a:off x="2799195" y="322042"/>
          <a:ext cx="2138425" cy="1291808"/>
        </a:xfrm>
        <a:prstGeom prst="roundRect">
          <a:avLst>
            <a:gd name="adj" fmla="val 10000"/>
          </a:avLst>
        </a:prstGeom>
        <a:solidFill>
          <a:srgbClr val="272AB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latin typeface="DilleniaUPC" pitchFamily="18" charset="-34"/>
              <a:cs typeface="DilleniaUPC" pitchFamily="18" charset="-34"/>
            </a:rPr>
            <a:t>การจัดทำ</a:t>
          </a:r>
          <a:r>
            <a:rPr lang="en-US" sz="2800" b="1" kern="1200" dirty="0" smtClean="0">
              <a:latin typeface="DilleniaUPC" pitchFamily="18" charset="-34"/>
              <a:cs typeface="DilleniaUPC" pitchFamily="18" charset="-34"/>
            </a:rPr>
            <a:t> &amp;</a:t>
          </a:r>
          <a:r>
            <a:rPr lang="th-TH" sz="2800" b="1" kern="1200" dirty="0" smtClean="0">
              <a:latin typeface="DilleniaUPC" pitchFamily="18" charset="-34"/>
              <a:cs typeface="DilleniaUPC" pitchFamily="18" charset="-34"/>
            </a:rPr>
            <a:t>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latin typeface="DilleniaUPC" pitchFamily="18" charset="-34"/>
              <a:cs typeface="DilleniaUPC" pitchFamily="18" charset="-34"/>
            </a:rPr>
            <a:t>รูปแบบ</a:t>
          </a:r>
          <a:r>
            <a:rPr lang="th-TH" sz="2800" b="1" kern="1200" dirty="0" smtClean="0">
              <a:latin typeface="DilleniaUPC" pitchFamily="18" charset="-34"/>
              <a:cs typeface="DilleniaUPC" pitchFamily="18" charset="-34"/>
            </a:rPr>
            <a:t>รายงาน</a:t>
          </a:r>
        </a:p>
      </dsp:txBody>
      <dsp:txXfrm>
        <a:off x="2837031" y="359878"/>
        <a:ext cx="2062753" cy="1216136"/>
      </dsp:txXfrm>
    </dsp:sp>
    <dsp:sp modelId="{4C171AA0-3CEA-4B2F-B9E0-AFCEB069BCA8}">
      <dsp:nvSpPr>
        <dsp:cNvPr id="0" name=""/>
        <dsp:cNvSpPr/>
      </dsp:nvSpPr>
      <dsp:spPr>
        <a:xfrm rot="19895000">
          <a:off x="4876345" y="709361"/>
          <a:ext cx="1017116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1017116" y="165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359475" y="700506"/>
        <a:ext cx="50855" cy="50855"/>
      </dsp:txXfrm>
    </dsp:sp>
    <dsp:sp modelId="{D62C6968-9664-4FDD-885A-FA68A2DF8982}">
      <dsp:nvSpPr>
        <dsp:cNvPr id="0" name=""/>
        <dsp:cNvSpPr/>
      </dsp:nvSpPr>
      <dsp:spPr>
        <a:xfrm>
          <a:off x="5832186" y="272239"/>
          <a:ext cx="2236355" cy="423364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/>
            <a:t>แบบ </a:t>
          </a:r>
          <a:r>
            <a:rPr lang="th-TH" sz="2200" b="1" kern="1200" dirty="0" err="1" smtClean="0"/>
            <a:t>ปย.</a:t>
          </a:r>
          <a:r>
            <a:rPr lang="th-TH" sz="2200" b="1" kern="1200" dirty="0" smtClean="0"/>
            <a:t> </a:t>
          </a:r>
          <a:r>
            <a:rPr lang="en-US" sz="2200" b="1" kern="1200" dirty="0" smtClean="0"/>
            <a:t>1</a:t>
          </a:r>
          <a:endParaRPr lang="th-TH" sz="2200" b="1" kern="1200" dirty="0"/>
        </a:p>
      </dsp:txBody>
      <dsp:txXfrm>
        <a:off x="5844586" y="284639"/>
        <a:ext cx="2211555" cy="398564"/>
      </dsp:txXfrm>
    </dsp:sp>
    <dsp:sp modelId="{3A9828A6-69FD-42CA-AB4C-E074411B83DE}">
      <dsp:nvSpPr>
        <dsp:cNvPr id="0" name=""/>
        <dsp:cNvSpPr/>
      </dsp:nvSpPr>
      <dsp:spPr>
        <a:xfrm rot="21546849">
          <a:off x="4937567" y="944458"/>
          <a:ext cx="894671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894671" y="165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362536" y="938664"/>
        <a:ext cx="44733" cy="44733"/>
      </dsp:txXfrm>
    </dsp:sp>
    <dsp:sp modelId="{5B89C13F-7B11-4433-8F1E-95E3A0B2F895}">
      <dsp:nvSpPr>
        <dsp:cNvPr id="0" name=""/>
        <dsp:cNvSpPr/>
      </dsp:nvSpPr>
      <dsp:spPr>
        <a:xfrm>
          <a:off x="5832186" y="734158"/>
          <a:ext cx="2236355" cy="439913"/>
        </a:xfrm>
        <a:prstGeom prst="roundRect">
          <a:avLst>
            <a:gd name="adj" fmla="val 10000"/>
          </a:avLst>
        </a:prstGeom>
        <a:solidFill>
          <a:srgbClr val="8BCD4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/>
            <a:t>แบบติดตาม </a:t>
          </a:r>
          <a:r>
            <a:rPr lang="th-TH" sz="2200" b="1" kern="1200" dirty="0" err="1" smtClean="0"/>
            <a:t>ปย.</a:t>
          </a:r>
          <a:r>
            <a:rPr lang="th-TH" sz="2200" b="1" kern="1200" dirty="0" smtClean="0"/>
            <a:t> </a:t>
          </a:r>
          <a:r>
            <a:rPr lang="en-US" sz="2200" b="1" kern="1200" dirty="0" smtClean="0"/>
            <a:t>2</a:t>
          </a:r>
          <a:endParaRPr lang="th-TH" sz="2200" b="1" kern="1200" dirty="0"/>
        </a:p>
      </dsp:txBody>
      <dsp:txXfrm>
        <a:off x="5845071" y="747043"/>
        <a:ext cx="2210585" cy="414143"/>
      </dsp:txXfrm>
    </dsp:sp>
    <dsp:sp modelId="{3C10B8A4-04FB-419C-89B7-882DAD6F8986}">
      <dsp:nvSpPr>
        <dsp:cNvPr id="0" name=""/>
        <dsp:cNvSpPr/>
      </dsp:nvSpPr>
      <dsp:spPr>
        <a:xfrm rot="1563529">
          <a:off x="4887104" y="1169675"/>
          <a:ext cx="993876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993876" y="165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359195" y="1161402"/>
        <a:ext cx="49693" cy="49693"/>
      </dsp:txXfrm>
    </dsp:sp>
    <dsp:sp modelId="{6D7742CF-584D-4B2F-BEF0-FBE87E4DB5C9}">
      <dsp:nvSpPr>
        <dsp:cNvPr id="0" name=""/>
        <dsp:cNvSpPr/>
      </dsp:nvSpPr>
      <dsp:spPr>
        <a:xfrm>
          <a:off x="5830464" y="1196726"/>
          <a:ext cx="2236355" cy="415649"/>
        </a:xfrm>
        <a:prstGeom prst="roundRect">
          <a:avLst>
            <a:gd name="adj" fmla="val 10000"/>
          </a:avLst>
        </a:prstGeom>
        <a:solidFill>
          <a:srgbClr val="99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/>
            <a:t>แบบ </a:t>
          </a:r>
          <a:r>
            <a:rPr lang="th-TH" sz="2200" b="1" kern="1200" dirty="0" err="1" smtClean="0"/>
            <a:t>ปย.</a:t>
          </a:r>
          <a:r>
            <a:rPr lang="th-TH" sz="2200" b="1" kern="1200" dirty="0" smtClean="0"/>
            <a:t> </a:t>
          </a:r>
          <a:r>
            <a:rPr lang="en-US" sz="2200" b="1" kern="1200" dirty="0" smtClean="0"/>
            <a:t>2</a:t>
          </a:r>
          <a:endParaRPr lang="th-TH" sz="2200" b="1" kern="1200" dirty="0"/>
        </a:p>
      </dsp:txBody>
      <dsp:txXfrm>
        <a:off x="5842638" y="1208900"/>
        <a:ext cx="2212007" cy="391301"/>
      </dsp:txXfrm>
    </dsp:sp>
    <dsp:sp modelId="{0CE1A908-811C-4323-AE2A-FC146A3130D1}">
      <dsp:nvSpPr>
        <dsp:cNvPr id="0" name=""/>
        <dsp:cNvSpPr/>
      </dsp:nvSpPr>
      <dsp:spPr>
        <a:xfrm rot="19293797">
          <a:off x="1781939" y="2748161"/>
          <a:ext cx="1132545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1132545" y="1657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319898" y="2736420"/>
        <a:ext cx="56627" cy="56627"/>
      </dsp:txXfrm>
    </dsp:sp>
    <dsp:sp modelId="{C6ED65D2-C089-42B5-9945-3EB453D6193E}">
      <dsp:nvSpPr>
        <dsp:cNvPr id="0" name=""/>
        <dsp:cNvSpPr/>
      </dsp:nvSpPr>
      <dsp:spPr>
        <a:xfrm>
          <a:off x="2791770" y="1823191"/>
          <a:ext cx="2130084" cy="1179040"/>
        </a:xfrm>
        <a:prstGeom prst="roundRect">
          <a:avLst>
            <a:gd name="adj" fmla="val 10000"/>
          </a:avLst>
        </a:prstGeom>
        <a:solidFill>
          <a:srgbClr val="35228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latin typeface="DilleniaUPC" pitchFamily="18" charset="-34"/>
              <a:cs typeface="DilleniaUPC" pitchFamily="18" charset="-34"/>
            </a:rPr>
            <a:t>เนื้อหาของรายงาน</a:t>
          </a:r>
        </a:p>
      </dsp:txBody>
      <dsp:txXfrm>
        <a:off x="2826303" y="1857724"/>
        <a:ext cx="2061018" cy="1109974"/>
      </dsp:txXfrm>
    </dsp:sp>
    <dsp:sp modelId="{69C1825D-8F4A-46E3-9266-88EF193B123C}">
      <dsp:nvSpPr>
        <dsp:cNvPr id="0" name=""/>
        <dsp:cNvSpPr/>
      </dsp:nvSpPr>
      <dsp:spPr>
        <a:xfrm rot="20066202">
          <a:off x="4872463" y="2178417"/>
          <a:ext cx="1009114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1009114" y="165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351792" y="2169763"/>
        <a:ext cx="50455" cy="50455"/>
      </dsp:txXfrm>
    </dsp:sp>
    <dsp:sp modelId="{A18B5ED1-C066-4AF2-B374-A122DA2C57D6}">
      <dsp:nvSpPr>
        <dsp:cNvPr id="0" name=""/>
        <dsp:cNvSpPr/>
      </dsp:nvSpPr>
      <dsp:spPr>
        <a:xfrm>
          <a:off x="5832186" y="1757380"/>
          <a:ext cx="2236355" cy="439779"/>
        </a:xfrm>
        <a:prstGeom prst="roundRect">
          <a:avLst>
            <a:gd name="adj" fmla="val 10000"/>
          </a:avLst>
        </a:prstGeom>
        <a:solidFill>
          <a:srgbClr val="F18B3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/>
            <a:t>แบบ </a:t>
          </a:r>
          <a:r>
            <a:rPr lang="th-TH" sz="2200" b="1" kern="1200" dirty="0" err="1" smtClean="0"/>
            <a:t>ปย.</a:t>
          </a:r>
          <a:r>
            <a:rPr lang="th-TH" sz="2200" b="1" kern="1200" dirty="0" smtClean="0"/>
            <a:t> </a:t>
          </a:r>
          <a:r>
            <a:rPr lang="en-US" sz="2200" b="1" kern="1200" dirty="0" smtClean="0"/>
            <a:t>1</a:t>
          </a:r>
          <a:endParaRPr lang="th-TH" sz="2200" b="1" kern="1200" dirty="0"/>
        </a:p>
      </dsp:txBody>
      <dsp:txXfrm>
        <a:off x="5845067" y="1770261"/>
        <a:ext cx="2210593" cy="414017"/>
      </dsp:txXfrm>
    </dsp:sp>
    <dsp:sp modelId="{9BC78551-03D5-47DF-A4E7-BC9ADB248D0D}">
      <dsp:nvSpPr>
        <dsp:cNvPr id="0" name=""/>
        <dsp:cNvSpPr/>
      </dsp:nvSpPr>
      <dsp:spPr>
        <a:xfrm rot="99247">
          <a:off x="4921665" y="2409282"/>
          <a:ext cx="910710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910710" y="165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354252" y="2403087"/>
        <a:ext cx="45535" cy="45535"/>
      </dsp:txXfrm>
    </dsp:sp>
    <dsp:sp modelId="{ABD01428-1661-4046-BE61-D52CC120EC35}">
      <dsp:nvSpPr>
        <dsp:cNvPr id="0" name=""/>
        <dsp:cNvSpPr/>
      </dsp:nvSpPr>
      <dsp:spPr>
        <a:xfrm>
          <a:off x="5832186" y="2218863"/>
          <a:ext cx="2236355" cy="440271"/>
        </a:xfrm>
        <a:prstGeom prst="roundRect">
          <a:avLst>
            <a:gd name="adj" fmla="val 10000"/>
          </a:avLst>
        </a:prstGeom>
        <a:solidFill>
          <a:srgbClr val="E8673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/>
            <a:t>แบบติดตาม </a:t>
          </a:r>
          <a:r>
            <a:rPr lang="th-TH" sz="2200" b="1" kern="1200" dirty="0" err="1" smtClean="0"/>
            <a:t>ปย.</a:t>
          </a:r>
          <a:r>
            <a:rPr lang="th-TH" sz="2200" b="1" kern="1200" dirty="0" smtClean="0"/>
            <a:t> </a:t>
          </a:r>
          <a:r>
            <a:rPr lang="en-US" sz="2200" b="1" kern="1200" dirty="0" smtClean="0"/>
            <a:t>2</a:t>
          </a:r>
          <a:endParaRPr lang="th-TH" sz="2200" b="1" kern="1200" dirty="0"/>
        </a:p>
      </dsp:txBody>
      <dsp:txXfrm>
        <a:off x="5845081" y="2231758"/>
        <a:ext cx="2210565" cy="414481"/>
      </dsp:txXfrm>
    </dsp:sp>
    <dsp:sp modelId="{1B00092F-A7BE-4721-A95F-FF1CA431F694}">
      <dsp:nvSpPr>
        <dsp:cNvPr id="0" name=""/>
        <dsp:cNvSpPr/>
      </dsp:nvSpPr>
      <dsp:spPr>
        <a:xfrm rot="1675898">
          <a:off x="4861840" y="2637457"/>
          <a:ext cx="1030360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1030360" y="165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351261" y="2628271"/>
        <a:ext cx="51518" cy="51518"/>
      </dsp:txXfrm>
    </dsp:sp>
    <dsp:sp modelId="{8A0CACA4-8203-4981-8209-68B0F2156FA1}">
      <dsp:nvSpPr>
        <dsp:cNvPr id="0" name=""/>
        <dsp:cNvSpPr/>
      </dsp:nvSpPr>
      <dsp:spPr>
        <a:xfrm>
          <a:off x="5832186" y="2694089"/>
          <a:ext cx="2236355" cy="402521"/>
        </a:xfrm>
        <a:prstGeom prst="roundRect">
          <a:avLst>
            <a:gd name="adj" fmla="val 10000"/>
          </a:avLst>
        </a:prstGeom>
        <a:solidFill>
          <a:srgbClr val="CA561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/>
            <a:t>แบบ </a:t>
          </a:r>
          <a:r>
            <a:rPr lang="th-TH" sz="2200" b="1" kern="1200" dirty="0" err="1" smtClean="0"/>
            <a:t>ปย.</a:t>
          </a:r>
          <a:r>
            <a:rPr lang="th-TH" sz="2200" b="1" kern="1200" dirty="0" smtClean="0"/>
            <a:t> </a:t>
          </a:r>
          <a:r>
            <a:rPr lang="en-US" sz="2200" b="1" kern="1200" dirty="0" smtClean="0"/>
            <a:t>2</a:t>
          </a:r>
          <a:endParaRPr lang="th-TH" sz="2200" b="1" kern="1200" dirty="0"/>
        </a:p>
      </dsp:txBody>
      <dsp:txXfrm>
        <a:off x="5843975" y="2705878"/>
        <a:ext cx="2212777" cy="378943"/>
      </dsp:txXfrm>
    </dsp:sp>
    <dsp:sp modelId="{0C0052DC-98CD-4C34-9858-8507F9C40972}">
      <dsp:nvSpPr>
        <dsp:cNvPr id="0" name=""/>
        <dsp:cNvSpPr/>
      </dsp:nvSpPr>
      <dsp:spPr>
        <a:xfrm rot="2202348">
          <a:off x="1794952" y="3430864"/>
          <a:ext cx="1106496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1106496" y="1657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320538" y="3419775"/>
        <a:ext cx="55324" cy="55324"/>
      </dsp:txXfrm>
    </dsp:sp>
    <dsp:sp modelId="{53AF887E-C0D7-48CD-8CFD-A8AF307EA78D}">
      <dsp:nvSpPr>
        <dsp:cNvPr id="0" name=""/>
        <dsp:cNvSpPr/>
      </dsp:nvSpPr>
      <dsp:spPr>
        <a:xfrm>
          <a:off x="2791748" y="3219895"/>
          <a:ext cx="2093631" cy="1116444"/>
        </a:xfrm>
        <a:prstGeom prst="roundRect">
          <a:avLst>
            <a:gd name="adj" fmla="val 10000"/>
          </a:avLst>
        </a:prstGeom>
        <a:solidFill>
          <a:srgbClr val="16239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latin typeface="DilleniaUPC" pitchFamily="18" charset="-34"/>
              <a:cs typeface="DilleniaUPC" pitchFamily="18" charset="-34"/>
            </a:rPr>
            <a:t>การเงิน  บัญชี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latin typeface="DilleniaUPC" pitchFamily="18" charset="-34"/>
              <a:cs typeface="DilleniaUPC" pitchFamily="18" charset="-34"/>
            </a:rPr>
            <a:t>และพัสดุ</a:t>
          </a:r>
          <a:endParaRPr lang="th-TH" sz="2800" b="1" kern="1200" dirty="0">
            <a:latin typeface="DilleniaUPC" pitchFamily="18" charset="-34"/>
            <a:cs typeface="DilleniaUPC" pitchFamily="18" charset="-34"/>
          </a:endParaRPr>
        </a:p>
      </dsp:txBody>
      <dsp:txXfrm>
        <a:off x="2824448" y="3252595"/>
        <a:ext cx="2028231" cy="1051044"/>
      </dsp:txXfrm>
    </dsp:sp>
    <dsp:sp modelId="{531C7529-8825-4867-90DE-1E0A9883B784}">
      <dsp:nvSpPr>
        <dsp:cNvPr id="0" name=""/>
        <dsp:cNvSpPr/>
      </dsp:nvSpPr>
      <dsp:spPr>
        <a:xfrm rot="3981604">
          <a:off x="1236784" y="4121571"/>
          <a:ext cx="2229899" cy="33146"/>
        </a:xfrm>
        <a:custGeom>
          <a:avLst/>
          <a:gdLst/>
          <a:ahLst/>
          <a:cxnLst/>
          <a:rect l="0" t="0" r="0" b="0"/>
          <a:pathLst>
            <a:path>
              <a:moveTo>
                <a:pt x="0" y="16573"/>
              </a:moveTo>
              <a:lnTo>
                <a:pt x="2229899" y="1657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00" kern="1200"/>
        </a:p>
      </dsp:txBody>
      <dsp:txXfrm>
        <a:off x="2295986" y="4082397"/>
        <a:ext cx="111494" cy="111494"/>
      </dsp:txXfrm>
    </dsp:sp>
    <dsp:sp modelId="{8591972D-CFAC-40FB-8431-89DADE13928E}">
      <dsp:nvSpPr>
        <dsp:cNvPr id="0" name=""/>
        <dsp:cNvSpPr/>
      </dsp:nvSpPr>
      <dsp:spPr>
        <a:xfrm>
          <a:off x="2798815" y="4600443"/>
          <a:ext cx="2093609" cy="1118177"/>
        </a:xfrm>
        <a:prstGeom prst="roundRect">
          <a:avLst>
            <a:gd name="adj" fmla="val 10000"/>
          </a:avLst>
        </a:prstGeom>
        <a:solidFill>
          <a:srgbClr val="1D2C6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latin typeface="DilleniaUPC" pitchFamily="18" charset="-34"/>
              <a:cs typeface="DilleniaUPC" pitchFamily="18" charset="-34"/>
            </a:rPr>
            <a:t>สรุปผลการสอบทาน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latin typeface="DilleniaUPC" pitchFamily="18" charset="-34"/>
              <a:cs typeface="DilleniaUPC" pitchFamily="18" charset="-34"/>
            </a:rPr>
            <a:t>การจัดทำแบบติดตาม </a:t>
          </a:r>
          <a:r>
            <a:rPr lang="th-TH" sz="2200" b="1" kern="1200" dirty="0" err="1" smtClean="0">
              <a:latin typeface="DilleniaUPC" pitchFamily="18" charset="-34"/>
              <a:cs typeface="DilleniaUPC" pitchFamily="18" charset="-34"/>
            </a:rPr>
            <a:t>ปย</a:t>
          </a:r>
          <a:r>
            <a:rPr lang="th-TH" sz="2200" b="1" kern="1200" dirty="0" smtClean="0">
              <a:latin typeface="DilleniaUPC" pitchFamily="18" charset="-34"/>
              <a:cs typeface="DilleniaUPC" pitchFamily="18" charset="-34"/>
            </a:rPr>
            <a:t>. </a:t>
          </a:r>
          <a:r>
            <a:rPr lang="en-US" sz="2200" b="1" kern="1200" dirty="0" smtClean="0">
              <a:latin typeface="DilleniaUPC" pitchFamily="18" charset="-34"/>
              <a:cs typeface="DilleniaUPC" pitchFamily="18" charset="-34"/>
            </a:rPr>
            <a:t>2</a:t>
          </a:r>
          <a:endParaRPr lang="th-TH" sz="2200" b="1" kern="1200" dirty="0">
            <a:latin typeface="DilleniaUPC" pitchFamily="18" charset="-34"/>
            <a:cs typeface="DilleniaUPC" pitchFamily="18" charset="-34"/>
          </a:endParaRPr>
        </a:p>
      </dsp:txBody>
      <dsp:txXfrm>
        <a:off x="2831565" y="4633193"/>
        <a:ext cx="2028109" cy="10526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010008-7379-4BA2-A145-2BB3B3FD56BB}">
      <dsp:nvSpPr>
        <dsp:cNvPr id="0" name=""/>
        <dsp:cNvSpPr/>
      </dsp:nvSpPr>
      <dsp:spPr>
        <a:xfrm>
          <a:off x="4896549" y="1224146"/>
          <a:ext cx="2592308" cy="1276177"/>
        </a:xfrm>
        <a:prstGeom prst="rect">
          <a:avLst/>
        </a:prstGeom>
        <a:solidFill>
          <a:srgbClr val="99FF33">
            <a:alpha val="89804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DilleniaUPC" pitchFamily="18" charset="-34"/>
              <a:cs typeface="DilleniaUPC" pitchFamily="18" charset="-34"/>
            </a:rPr>
            <a:t>ส่วนกลาง (</a:t>
          </a:r>
          <a:r>
            <a:rPr lang="en-US" sz="3200" b="1" kern="1200" dirty="0" smtClean="0">
              <a:latin typeface="DilleniaUPC" pitchFamily="18" charset="-34"/>
              <a:cs typeface="DilleniaUPC" pitchFamily="18" charset="-34"/>
            </a:rPr>
            <a:t>16:9</a:t>
          </a:r>
          <a:r>
            <a:rPr lang="th-TH" sz="3200" b="1" kern="1200" dirty="0" smtClean="0">
              <a:latin typeface="DilleniaUPC" pitchFamily="18" charset="-34"/>
              <a:cs typeface="DilleniaUPC" pitchFamily="18" charset="-34"/>
            </a:rPr>
            <a:t>)  </a:t>
          </a:r>
          <a:r>
            <a:rPr lang="en-US" sz="3200" b="1" kern="1200" dirty="0" smtClean="0">
              <a:latin typeface="DilleniaUPC" pitchFamily="18" charset="-34"/>
              <a:cs typeface="DilleniaUPC" pitchFamily="18" charset="-34"/>
            </a:rPr>
            <a:t>56.25%</a:t>
          </a:r>
          <a:endParaRPr lang="th-TH" sz="3200" b="1" kern="1200" dirty="0">
            <a:latin typeface="DilleniaUPC" pitchFamily="18" charset="-34"/>
            <a:cs typeface="DilleniaUPC" pitchFamily="18" charset="-34"/>
          </a:endParaRPr>
        </a:p>
      </dsp:txBody>
      <dsp:txXfrm>
        <a:off x="5311319" y="1224146"/>
        <a:ext cx="2177539" cy="1276177"/>
      </dsp:txXfrm>
    </dsp:sp>
    <dsp:sp modelId="{99AE2EB3-671F-4A6D-AB3A-2E75635D0A91}">
      <dsp:nvSpPr>
        <dsp:cNvPr id="0" name=""/>
        <dsp:cNvSpPr/>
      </dsp:nvSpPr>
      <dsp:spPr>
        <a:xfrm>
          <a:off x="2406903" y="2293537"/>
          <a:ext cx="5108309" cy="2540363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DilleniaUPC" pitchFamily="18" charset="-34"/>
              <a:cs typeface="DilleniaUPC" pitchFamily="18" charset="-34"/>
            </a:rPr>
            <a:t>หน่วยงานในภูมิภาค(</a:t>
          </a:r>
          <a:r>
            <a:rPr lang="en-US" sz="3600" b="1" kern="1200" dirty="0" smtClean="0">
              <a:latin typeface="DilleniaUPC" pitchFamily="18" charset="-34"/>
              <a:cs typeface="DilleniaUPC" pitchFamily="18" charset="-34"/>
            </a:rPr>
            <a:t>79:41</a:t>
          </a:r>
          <a:r>
            <a:rPr lang="th-TH" sz="3600" b="1" kern="1200" dirty="0" smtClean="0">
              <a:latin typeface="DilleniaUPC" pitchFamily="18" charset="-34"/>
              <a:cs typeface="DilleniaUPC" pitchFamily="18" charset="-34"/>
            </a:rPr>
            <a:t>) </a:t>
          </a:r>
          <a:endParaRPr lang="en-US" sz="3600" b="1" kern="1200" dirty="0" smtClean="0">
            <a:latin typeface="DilleniaUPC" pitchFamily="18" charset="-34"/>
            <a:cs typeface="DilleniaUPC" pitchFamily="18" charset="-34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DilleniaUPC" pitchFamily="18" charset="-34"/>
              <a:cs typeface="DilleniaUPC" pitchFamily="18" charset="-34"/>
            </a:rPr>
            <a:t>51.89%</a:t>
          </a:r>
          <a:endParaRPr lang="th-TH" sz="3600" b="1" kern="1200" dirty="0">
            <a:latin typeface="DilleniaUPC" pitchFamily="18" charset="-34"/>
            <a:cs typeface="DilleniaUPC" pitchFamily="18" charset="-34"/>
          </a:endParaRPr>
        </a:p>
      </dsp:txBody>
      <dsp:txXfrm>
        <a:off x="3224233" y="2293537"/>
        <a:ext cx="4290979" cy="2540363"/>
      </dsp:txXfrm>
    </dsp:sp>
    <dsp:sp modelId="{DA08FB00-33EE-4731-A7FE-B276B815B214}">
      <dsp:nvSpPr>
        <dsp:cNvPr id="0" name=""/>
        <dsp:cNvSpPr/>
      </dsp:nvSpPr>
      <dsp:spPr>
        <a:xfrm>
          <a:off x="0" y="0"/>
          <a:ext cx="5186836" cy="2539094"/>
        </a:xfrm>
        <a:prstGeom prst="ellipse">
          <a:avLst/>
        </a:prstGeom>
        <a:solidFill>
          <a:srgbClr val="FF33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700" kern="1200" dirty="0" smtClean="0"/>
            <a:t>- </a:t>
          </a:r>
          <a:r>
            <a:rPr lang="th-TH" sz="2700" b="1" kern="1200" dirty="0" smtClean="0"/>
            <a:t>คลาดเคลื่อนจากรูปแบบที่กำหนด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700" b="1" kern="1200" dirty="0" smtClean="0"/>
            <a:t>- กรอกข้อมูลไม่ครบถ้วน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700" b="1" kern="1200" dirty="0" smtClean="0"/>
            <a:t>- จัดทำแบบไม่ครบ</a:t>
          </a:r>
          <a:endParaRPr lang="th-TH" sz="2700" b="1" kern="1200" dirty="0"/>
        </a:p>
      </dsp:txBody>
      <dsp:txXfrm>
        <a:off x="759595" y="371842"/>
        <a:ext cx="3667646" cy="179541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5BF72-ABBC-4451-A648-41B30919134B}">
      <dsp:nvSpPr>
        <dsp:cNvPr id="0" name=""/>
        <dsp:cNvSpPr/>
      </dsp:nvSpPr>
      <dsp:spPr>
        <a:xfrm>
          <a:off x="3068806" y="3371879"/>
          <a:ext cx="1724641" cy="1724641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400" b="1" kern="1200" dirty="0" err="1" smtClean="0"/>
            <a:t>ปย.</a:t>
          </a:r>
          <a:r>
            <a:rPr lang="en-US" sz="5400" b="1" kern="1200" dirty="0" smtClean="0"/>
            <a:t>2</a:t>
          </a:r>
          <a:endParaRPr lang="th-TH" sz="5400" b="1" kern="1200" dirty="0"/>
        </a:p>
      </dsp:txBody>
      <dsp:txXfrm>
        <a:off x="3321374" y="3624447"/>
        <a:ext cx="1219505" cy="1219505"/>
      </dsp:txXfrm>
    </dsp:sp>
    <dsp:sp modelId="{5F34C391-BF1B-4FC3-A789-DC063AE82829}">
      <dsp:nvSpPr>
        <dsp:cNvPr id="0" name=""/>
        <dsp:cNvSpPr/>
      </dsp:nvSpPr>
      <dsp:spPr>
        <a:xfrm rot="10800000">
          <a:off x="644506" y="3988438"/>
          <a:ext cx="2290964" cy="4915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0737A7-3228-4976-BA08-375B40EB361D}">
      <dsp:nvSpPr>
        <dsp:cNvPr id="0" name=""/>
        <dsp:cNvSpPr/>
      </dsp:nvSpPr>
      <dsp:spPr>
        <a:xfrm>
          <a:off x="-34631" y="3751300"/>
          <a:ext cx="1358276" cy="965799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รับรองความรู้ฯ </a:t>
          </a:r>
          <a:r>
            <a:rPr lang="en-US" sz="2100" b="1" kern="1200" dirty="0" smtClean="0"/>
            <a:t>37</a:t>
          </a:r>
          <a:r>
            <a:rPr lang="th-TH" sz="2100" b="1" kern="1200" dirty="0" smtClean="0"/>
            <a:t> หน่วย</a:t>
          </a:r>
          <a:endParaRPr lang="th-TH" sz="2100" b="1" kern="1200" dirty="0"/>
        </a:p>
      </dsp:txBody>
      <dsp:txXfrm>
        <a:off x="-6344" y="3779587"/>
        <a:ext cx="1301702" cy="909225"/>
      </dsp:txXfrm>
    </dsp:sp>
    <dsp:sp modelId="{BDA13F0A-0974-4ABA-BCA9-FD7FF0D75646}">
      <dsp:nvSpPr>
        <dsp:cNvPr id="0" name=""/>
        <dsp:cNvSpPr/>
      </dsp:nvSpPr>
      <dsp:spPr>
        <a:xfrm rot="12342857">
          <a:off x="856545" y="3059432"/>
          <a:ext cx="2290964" cy="4915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FDAD06-BC8C-4233-B7E5-1A826A7B0B4D}">
      <dsp:nvSpPr>
        <dsp:cNvPr id="0" name=""/>
        <dsp:cNvSpPr/>
      </dsp:nvSpPr>
      <dsp:spPr>
        <a:xfrm>
          <a:off x="214312" y="2325288"/>
          <a:ext cx="1511343" cy="965799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รับรองหลักสูตรฯ </a:t>
          </a:r>
          <a:r>
            <a:rPr lang="en-US" sz="2100" b="1" kern="1200" dirty="0" smtClean="0"/>
            <a:t> 37 </a:t>
          </a:r>
          <a:r>
            <a:rPr lang="th-TH" sz="2100" b="1" kern="1200" dirty="0" smtClean="0"/>
            <a:t>หน่วย</a:t>
          </a:r>
          <a:endParaRPr lang="th-TH" sz="2100" b="1" kern="1200" dirty="0"/>
        </a:p>
      </dsp:txBody>
      <dsp:txXfrm>
        <a:off x="242599" y="2353575"/>
        <a:ext cx="1454769" cy="909225"/>
      </dsp:txXfrm>
    </dsp:sp>
    <dsp:sp modelId="{9A17DBBB-5987-4419-AA6B-21FB7E40E450}">
      <dsp:nvSpPr>
        <dsp:cNvPr id="0" name=""/>
        <dsp:cNvSpPr/>
      </dsp:nvSpPr>
      <dsp:spPr>
        <a:xfrm rot="13885714">
          <a:off x="1450666" y="2314428"/>
          <a:ext cx="2290964" cy="4915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AE66E5-C690-4063-AC48-A1E0C7B811EA}">
      <dsp:nvSpPr>
        <dsp:cNvPr id="0" name=""/>
        <dsp:cNvSpPr/>
      </dsp:nvSpPr>
      <dsp:spPr>
        <a:xfrm>
          <a:off x="1263575" y="1181716"/>
          <a:ext cx="1236754" cy="965799"/>
        </a:xfrm>
        <a:prstGeom prst="roundRect">
          <a:avLst>
            <a:gd name="adj" fmla="val 10000"/>
          </a:avLst>
        </a:prstGeom>
        <a:solidFill>
          <a:srgbClr val="90B83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ฝึกอบรม </a:t>
          </a:r>
          <a:r>
            <a:rPr lang="en-US" sz="2100" b="1" kern="1200" dirty="0" smtClean="0"/>
            <a:t>       56</a:t>
          </a:r>
          <a:r>
            <a:rPr lang="th-TH" sz="2100" b="1" kern="1200" dirty="0" smtClean="0"/>
            <a:t> หน่วย</a:t>
          </a:r>
          <a:endParaRPr lang="th-TH" sz="2100" b="1" kern="1200" dirty="0"/>
        </a:p>
      </dsp:txBody>
      <dsp:txXfrm>
        <a:off x="1291862" y="1210003"/>
        <a:ext cx="1180180" cy="909225"/>
      </dsp:txXfrm>
    </dsp:sp>
    <dsp:sp modelId="{176365E5-23EA-49B7-B303-7793AB219FD4}">
      <dsp:nvSpPr>
        <dsp:cNvPr id="0" name=""/>
        <dsp:cNvSpPr/>
      </dsp:nvSpPr>
      <dsp:spPr>
        <a:xfrm rot="15428571">
          <a:off x="2309197" y="1900981"/>
          <a:ext cx="2290964" cy="4915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DC80A6-E587-43E9-80CA-77183685A10F}">
      <dsp:nvSpPr>
        <dsp:cNvPr id="0" name=""/>
        <dsp:cNvSpPr/>
      </dsp:nvSpPr>
      <dsp:spPr>
        <a:xfrm>
          <a:off x="2541919" y="547081"/>
          <a:ext cx="1315732" cy="965799"/>
        </a:xfrm>
        <a:prstGeom prst="roundRect">
          <a:avLst>
            <a:gd name="adj" fmla="val 10000"/>
          </a:avLst>
        </a:prstGeom>
        <a:solidFill>
          <a:srgbClr val="88AE3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ทดสอบฯ </a:t>
          </a:r>
          <a:r>
            <a:rPr lang="en-US" sz="2100" b="1" kern="1200" dirty="0" smtClean="0"/>
            <a:t>     57</a:t>
          </a:r>
          <a:r>
            <a:rPr lang="th-TH" sz="2100" b="1" kern="1200" dirty="0" smtClean="0"/>
            <a:t> หน่วย</a:t>
          </a:r>
          <a:endParaRPr lang="th-TH" sz="2100" b="1" kern="1200" dirty="0"/>
        </a:p>
      </dsp:txBody>
      <dsp:txXfrm>
        <a:off x="2570206" y="575368"/>
        <a:ext cx="1259158" cy="909225"/>
      </dsp:txXfrm>
    </dsp:sp>
    <dsp:sp modelId="{FB901DF0-2101-4EDB-A84C-51CF03E23D98}">
      <dsp:nvSpPr>
        <dsp:cNvPr id="0" name=""/>
        <dsp:cNvSpPr/>
      </dsp:nvSpPr>
      <dsp:spPr>
        <a:xfrm rot="16939920">
          <a:off x="3228040" y="1875362"/>
          <a:ext cx="2330097" cy="4915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2121F7-4C6D-4CF1-B67D-5FF1EF0116BB}">
      <dsp:nvSpPr>
        <dsp:cNvPr id="0" name=""/>
        <dsp:cNvSpPr/>
      </dsp:nvSpPr>
      <dsp:spPr>
        <a:xfrm>
          <a:off x="4000528" y="500056"/>
          <a:ext cx="1282774" cy="965799"/>
        </a:xfrm>
        <a:prstGeom prst="roundRect">
          <a:avLst>
            <a:gd name="adj" fmla="val 10000"/>
          </a:avLst>
        </a:prstGeom>
        <a:solidFill>
          <a:srgbClr val="7191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baseline="0" dirty="0" smtClean="0"/>
            <a:t>รับชำระเงินกู้ฯ </a:t>
          </a:r>
          <a:r>
            <a:rPr lang="en-US" sz="2100" b="1" kern="1200" baseline="0" dirty="0" smtClean="0"/>
            <a:t>    67 </a:t>
          </a:r>
          <a:r>
            <a:rPr lang="th-TH" sz="2100" b="1" kern="1200" baseline="0" dirty="0" smtClean="0"/>
            <a:t>หน่วย</a:t>
          </a:r>
          <a:endParaRPr lang="th-TH" sz="2100" b="1" kern="1200" baseline="0" dirty="0"/>
        </a:p>
      </dsp:txBody>
      <dsp:txXfrm>
        <a:off x="4028815" y="528343"/>
        <a:ext cx="1226200" cy="909225"/>
      </dsp:txXfrm>
    </dsp:sp>
    <dsp:sp modelId="{13749316-3675-46AA-AB22-AC219F8C9F4D}">
      <dsp:nvSpPr>
        <dsp:cNvPr id="0" name=""/>
        <dsp:cNvSpPr/>
      </dsp:nvSpPr>
      <dsp:spPr>
        <a:xfrm rot="18514286">
          <a:off x="4120624" y="2314428"/>
          <a:ext cx="2290964" cy="4915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F3EA44-2BA6-41C8-973C-735836A0488A}">
      <dsp:nvSpPr>
        <dsp:cNvPr id="0" name=""/>
        <dsp:cNvSpPr/>
      </dsp:nvSpPr>
      <dsp:spPr>
        <a:xfrm>
          <a:off x="5376678" y="1181716"/>
          <a:ext cx="1207249" cy="965799"/>
        </a:xfrm>
        <a:prstGeom prst="roundRect">
          <a:avLst>
            <a:gd name="adj" fmla="val 10000"/>
          </a:avLst>
        </a:prstGeom>
        <a:solidFill>
          <a:srgbClr val="EA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พัสดุ </a:t>
          </a:r>
          <a:r>
            <a:rPr lang="en-US" sz="2100" b="1" kern="1200" dirty="0" smtClean="0"/>
            <a:t>     75 </a:t>
          </a:r>
          <a:r>
            <a:rPr lang="th-TH" sz="2100" b="1" kern="1200" dirty="0" smtClean="0"/>
            <a:t>หน่วย</a:t>
          </a:r>
          <a:endParaRPr lang="th-TH" sz="2100" b="1" kern="1200" dirty="0"/>
        </a:p>
      </dsp:txBody>
      <dsp:txXfrm>
        <a:off x="5404965" y="1210003"/>
        <a:ext cx="1150675" cy="909225"/>
      </dsp:txXfrm>
    </dsp:sp>
    <dsp:sp modelId="{BEB14834-5FEB-4983-8F5D-7704E724445D}">
      <dsp:nvSpPr>
        <dsp:cNvPr id="0" name=""/>
        <dsp:cNvSpPr/>
      </dsp:nvSpPr>
      <dsp:spPr>
        <a:xfrm rot="20057143">
          <a:off x="4714745" y="3059432"/>
          <a:ext cx="2290964" cy="4915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1DC238-147F-4A73-A92D-AE661D9469D1}">
      <dsp:nvSpPr>
        <dsp:cNvPr id="0" name=""/>
        <dsp:cNvSpPr/>
      </dsp:nvSpPr>
      <dsp:spPr>
        <a:xfrm>
          <a:off x="6143668" y="2325288"/>
          <a:ext cx="1497206" cy="965799"/>
        </a:xfrm>
        <a:prstGeom prst="roundRect">
          <a:avLst>
            <a:gd name="adj" fmla="val 10000"/>
          </a:avLst>
        </a:prstGeom>
        <a:solidFill>
          <a:srgbClr val="FF252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การเงิน </a:t>
          </a:r>
          <a:r>
            <a:rPr lang="en-US" sz="2100" b="1" kern="1200" dirty="0" smtClean="0"/>
            <a:t>&amp; </a:t>
          </a:r>
          <a:r>
            <a:rPr lang="th-TH" sz="2100" b="1" kern="1200" dirty="0" smtClean="0"/>
            <a:t>บัญชี </a:t>
          </a:r>
          <a:r>
            <a:rPr lang="en-US" sz="2100" b="1" kern="1200" dirty="0" smtClean="0"/>
            <a:t>73 </a:t>
          </a:r>
          <a:r>
            <a:rPr lang="th-TH" sz="2100" b="1" kern="1200" dirty="0" smtClean="0"/>
            <a:t>หน่วย</a:t>
          </a:r>
          <a:endParaRPr lang="th-TH" sz="2100" b="1" kern="1200" dirty="0"/>
        </a:p>
      </dsp:txBody>
      <dsp:txXfrm>
        <a:off x="6171955" y="2353575"/>
        <a:ext cx="1440632" cy="909225"/>
      </dsp:txXfrm>
    </dsp:sp>
    <dsp:sp modelId="{C36E1984-000E-4C45-94E9-F26E4540E800}">
      <dsp:nvSpPr>
        <dsp:cNvPr id="0" name=""/>
        <dsp:cNvSpPr/>
      </dsp:nvSpPr>
      <dsp:spPr>
        <a:xfrm>
          <a:off x="4926785" y="3988438"/>
          <a:ext cx="2290964" cy="4915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F9E56-8D8C-403A-8E62-ED9D78D1CBAD}">
      <dsp:nvSpPr>
        <dsp:cNvPr id="0" name=""/>
        <dsp:cNvSpPr/>
      </dsp:nvSpPr>
      <dsp:spPr>
        <a:xfrm>
          <a:off x="6614124" y="3751300"/>
          <a:ext cx="1207249" cy="965799"/>
        </a:xfrm>
        <a:prstGeom prst="roundRect">
          <a:avLst>
            <a:gd name="adj" fmla="val 10000"/>
          </a:avLst>
        </a:prstGeom>
        <a:solidFill>
          <a:srgbClr val="F4909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อื่นๆ </a:t>
          </a:r>
          <a:r>
            <a:rPr lang="en-US" sz="2100" b="1" kern="1200" dirty="0" smtClean="0"/>
            <a:t>         7</a:t>
          </a:r>
          <a:r>
            <a:rPr lang="th-TH" sz="2100" b="1" kern="1200" dirty="0" smtClean="0"/>
            <a:t> หน่วย</a:t>
          </a:r>
          <a:endParaRPr lang="th-TH" sz="2100" b="1" kern="1200" dirty="0"/>
        </a:p>
      </dsp:txBody>
      <dsp:txXfrm>
        <a:off x="6642411" y="3779587"/>
        <a:ext cx="1150675" cy="90922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0D7EE4-FD19-4D05-959C-0378BEBE0211}">
      <dsp:nvSpPr>
        <dsp:cNvPr id="0" name=""/>
        <dsp:cNvSpPr/>
      </dsp:nvSpPr>
      <dsp:spPr>
        <a:xfrm>
          <a:off x="1000129" y="0"/>
          <a:ext cx="1543060" cy="7822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16 : 12  </a:t>
          </a:r>
          <a:r>
            <a:rPr lang="th-TH" sz="1600" kern="1200" dirty="0" smtClean="0"/>
            <a:t>(</a:t>
          </a:r>
          <a:r>
            <a:rPr lang="en-US" sz="1600" kern="1200" dirty="0" smtClean="0"/>
            <a:t>75%</a:t>
          </a:r>
          <a:r>
            <a:rPr lang="th-TH" sz="1600" kern="1200" dirty="0" smtClean="0"/>
            <a:t>)</a:t>
          </a:r>
          <a:endParaRPr lang="th-TH" sz="1600" kern="1200" dirty="0"/>
        </a:p>
      </dsp:txBody>
      <dsp:txXfrm>
        <a:off x="1000129" y="97778"/>
        <a:ext cx="1249726" cy="586669"/>
      </dsp:txXfrm>
    </dsp:sp>
    <dsp:sp modelId="{6AFC9862-B43F-4911-A4A7-4B6FF0941654}">
      <dsp:nvSpPr>
        <dsp:cNvPr id="0" name=""/>
        <dsp:cNvSpPr/>
      </dsp:nvSpPr>
      <dsp:spPr>
        <a:xfrm>
          <a:off x="0" y="0"/>
          <a:ext cx="1028707" cy="782225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ส่วนกลาง</a:t>
          </a:r>
          <a:endParaRPr lang="th-TH" sz="2100" b="1" kern="1200" dirty="0"/>
        </a:p>
      </dsp:txBody>
      <dsp:txXfrm>
        <a:off x="38185" y="38185"/>
        <a:ext cx="952337" cy="705855"/>
      </dsp:txXfrm>
    </dsp:sp>
    <dsp:sp modelId="{032328E0-721E-4BCB-A0BB-CC6258F7927D}">
      <dsp:nvSpPr>
        <dsp:cNvPr id="0" name=""/>
        <dsp:cNvSpPr/>
      </dsp:nvSpPr>
      <dsp:spPr>
        <a:xfrm>
          <a:off x="1028707" y="860648"/>
          <a:ext cx="1543060" cy="7822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lumMod val="60000"/>
            <a:lumOff val="4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79:54 (68.35%)</a:t>
          </a:r>
          <a:endParaRPr lang="th-TH" sz="1600" kern="1200" dirty="0"/>
        </a:p>
      </dsp:txBody>
      <dsp:txXfrm>
        <a:off x="1028707" y="958426"/>
        <a:ext cx="1249726" cy="586669"/>
      </dsp:txXfrm>
    </dsp:sp>
    <dsp:sp modelId="{F80324E6-6EF7-4550-AD95-7081E4BFB172}">
      <dsp:nvSpPr>
        <dsp:cNvPr id="0" name=""/>
        <dsp:cNvSpPr/>
      </dsp:nvSpPr>
      <dsp:spPr>
        <a:xfrm>
          <a:off x="0" y="860648"/>
          <a:ext cx="1028707" cy="782225"/>
        </a:xfrm>
        <a:prstGeom prst="round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จังหวัด</a:t>
          </a:r>
          <a:endParaRPr lang="th-TH" sz="2100" b="1" kern="1200" dirty="0"/>
        </a:p>
      </dsp:txBody>
      <dsp:txXfrm>
        <a:off x="38185" y="898833"/>
        <a:ext cx="952337" cy="70585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0D7EE4-FD19-4D05-959C-0378BEBE0211}">
      <dsp:nvSpPr>
        <dsp:cNvPr id="0" name=""/>
        <dsp:cNvSpPr/>
      </dsp:nvSpPr>
      <dsp:spPr>
        <a:xfrm>
          <a:off x="1028958" y="38108"/>
          <a:ext cx="1541553" cy="7461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lumMod val="60000"/>
            <a:lumOff val="4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15 : 13 </a:t>
          </a:r>
          <a:r>
            <a:rPr lang="th-TH" sz="1600" kern="1200" dirty="0" smtClean="0"/>
            <a:t>(</a:t>
          </a:r>
          <a:r>
            <a:rPr lang="en-US" sz="1600" kern="1200" dirty="0" smtClean="0"/>
            <a:t>86.66%</a:t>
          </a:r>
          <a:r>
            <a:rPr lang="th-TH" sz="1600" kern="1200" dirty="0" smtClean="0"/>
            <a:t>)</a:t>
          </a:r>
          <a:endParaRPr lang="th-TH" sz="1600" kern="1200" dirty="0"/>
        </a:p>
      </dsp:txBody>
      <dsp:txXfrm>
        <a:off x="1028958" y="131373"/>
        <a:ext cx="1261757" cy="559592"/>
      </dsp:txXfrm>
    </dsp:sp>
    <dsp:sp modelId="{6AFC9862-B43F-4911-A4A7-4B6FF0941654}">
      <dsp:nvSpPr>
        <dsp:cNvPr id="0" name=""/>
        <dsp:cNvSpPr/>
      </dsp:nvSpPr>
      <dsp:spPr>
        <a:xfrm>
          <a:off x="1255" y="0"/>
          <a:ext cx="1027702" cy="820734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ส่วนกลาง</a:t>
          </a:r>
          <a:endParaRPr lang="th-TH" sz="2100" b="1" kern="1200" dirty="0"/>
        </a:p>
      </dsp:txBody>
      <dsp:txXfrm>
        <a:off x="41320" y="40065"/>
        <a:ext cx="947572" cy="740604"/>
      </dsp:txXfrm>
    </dsp:sp>
    <dsp:sp modelId="{032328E0-721E-4BCB-A0BB-CC6258F7927D}">
      <dsp:nvSpPr>
        <dsp:cNvPr id="0" name=""/>
        <dsp:cNvSpPr/>
      </dsp:nvSpPr>
      <dsp:spPr>
        <a:xfrm>
          <a:off x="1028707" y="896149"/>
          <a:ext cx="1543060" cy="7461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smtClean="0"/>
            <a:t>79:58 (73.41%)</a:t>
          </a:r>
          <a:endParaRPr lang="th-TH" sz="1700" kern="1200" dirty="0"/>
        </a:p>
      </dsp:txBody>
      <dsp:txXfrm>
        <a:off x="1028707" y="989414"/>
        <a:ext cx="1263264" cy="559592"/>
      </dsp:txXfrm>
    </dsp:sp>
    <dsp:sp modelId="{F80324E6-6EF7-4550-AD95-7081E4BFB172}">
      <dsp:nvSpPr>
        <dsp:cNvPr id="0" name=""/>
        <dsp:cNvSpPr/>
      </dsp:nvSpPr>
      <dsp:spPr>
        <a:xfrm>
          <a:off x="0" y="896149"/>
          <a:ext cx="1028707" cy="746122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จังหวัด</a:t>
          </a:r>
          <a:endParaRPr lang="th-TH" sz="2100" b="1" kern="1200" dirty="0"/>
        </a:p>
      </dsp:txBody>
      <dsp:txXfrm>
        <a:off x="36423" y="932572"/>
        <a:ext cx="955861" cy="6732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0D7EE4-FD19-4D05-959C-0378BEBE0211}">
      <dsp:nvSpPr>
        <dsp:cNvPr id="0" name=""/>
        <dsp:cNvSpPr/>
      </dsp:nvSpPr>
      <dsp:spPr>
        <a:xfrm>
          <a:off x="1028707" y="0"/>
          <a:ext cx="1543060" cy="782225"/>
        </a:xfrm>
        <a:prstGeom prst="rightArrow">
          <a:avLst>
            <a:gd name="adj1" fmla="val 75000"/>
            <a:gd name="adj2" fmla="val 50000"/>
          </a:avLst>
        </a:prstGeom>
        <a:solidFill>
          <a:srgbClr val="C1EFCF">
            <a:alpha val="89804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15 : 11</a:t>
          </a:r>
          <a:endParaRPr lang="th-TH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 </a:t>
          </a:r>
          <a:r>
            <a:rPr lang="th-TH" sz="1600" kern="1200" dirty="0" smtClean="0"/>
            <a:t>(</a:t>
          </a:r>
          <a:r>
            <a:rPr lang="en-US" sz="1600" kern="1200" dirty="0" smtClean="0"/>
            <a:t>73.33%</a:t>
          </a:r>
          <a:r>
            <a:rPr lang="th-TH" sz="1600" kern="1200" dirty="0" smtClean="0"/>
            <a:t>)</a:t>
          </a:r>
          <a:endParaRPr lang="th-TH" sz="1600" kern="1200" dirty="0"/>
        </a:p>
      </dsp:txBody>
      <dsp:txXfrm>
        <a:off x="1028707" y="97778"/>
        <a:ext cx="1249726" cy="586669"/>
      </dsp:txXfrm>
    </dsp:sp>
    <dsp:sp modelId="{6AFC9862-B43F-4911-A4A7-4B6FF0941654}">
      <dsp:nvSpPr>
        <dsp:cNvPr id="0" name=""/>
        <dsp:cNvSpPr/>
      </dsp:nvSpPr>
      <dsp:spPr>
        <a:xfrm>
          <a:off x="0" y="0"/>
          <a:ext cx="1028707" cy="782225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kern="1200" dirty="0" smtClean="0"/>
            <a:t>ส่วนกลาง</a:t>
          </a:r>
          <a:endParaRPr lang="th-TH" sz="2200" kern="1200" dirty="0"/>
        </a:p>
      </dsp:txBody>
      <dsp:txXfrm>
        <a:off x="38185" y="38185"/>
        <a:ext cx="952337" cy="705855"/>
      </dsp:txXfrm>
    </dsp:sp>
    <dsp:sp modelId="{032328E0-721E-4BCB-A0BB-CC6258F7927D}">
      <dsp:nvSpPr>
        <dsp:cNvPr id="0" name=""/>
        <dsp:cNvSpPr/>
      </dsp:nvSpPr>
      <dsp:spPr>
        <a:xfrm>
          <a:off x="1028707" y="857253"/>
          <a:ext cx="1543060" cy="782225"/>
        </a:xfrm>
        <a:prstGeom prst="rightArrow">
          <a:avLst>
            <a:gd name="adj1" fmla="val 75000"/>
            <a:gd name="adj2" fmla="val 50000"/>
          </a:avLst>
        </a:prstGeom>
        <a:solidFill>
          <a:srgbClr val="F9F6B7">
            <a:alpha val="89804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79:74</a:t>
          </a:r>
          <a:endParaRPr lang="th-TH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(93.67%)</a:t>
          </a:r>
          <a:endParaRPr lang="th-TH" sz="1600" kern="1200" dirty="0"/>
        </a:p>
      </dsp:txBody>
      <dsp:txXfrm>
        <a:off x="1028707" y="955031"/>
        <a:ext cx="1249726" cy="586669"/>
      </dsp:txXfrm>
    </dsp:sp>
    <dsp:sp modelId="{F80324E6-6EF7-4550-AD95-7081E4BFB172}">
      <dsp:nvSpPr>
        <dsp:cNvPr id="0" name=""/>
        <dsp:cNvSpPr/>
      </dsp:nvSpPr>
      <dsp:spPr>
        <a:xfrm>
          <a:off x="0" y="860648"/>
          <a:ext cx="1028707" cy="782225"/>
        </a:xfrm>
        <a:prstGeom prst="roundRect">
          <a:avLst/>
        </a:prstGeom>
        <a:solidFill>
          <a:srgbClr val="CB27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kern="1200" dirty="0" smtClean="0"/>
            <a:t>จังหวัด</a:t>
          </a:r>
          <a:endParaRPr lang="th-TH" sz="2200" kern="1200" dirty="0"/>
        </a:p>
      </dsp:txBody>
      <dsp:txXfrm>
        <a:off x="38185" y="898833"/>
        <a:ext cx="952337" cy="70585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328E0-721E-4BCB-A0BB-CC6258F7927D}">
      <dsp:nvSpPr>
        <dsp:cNvPr id="0" name=""/>
        <dsp:cNvSpPr/>
      </dsp:nvSpPr>
      <dsp:spPr>
        <a:xfrm>
          <a:off x="1028707" y="0"/>
          <a:ext cx="1543060" cy="1000132"/>
        </a:xfrm>
        <a:prstGeom prst="rightArrow">
          <a:avLst>
            <a:gd name="adj1" fmla="val 75000"/>
            <a:gd name="adj2" fmla="val 50000"/>
          </a:avLst>
        </a:prstGeom>
        <a:solidFill>
          <a:srgbClr val="B3C9D1">
            <a:alpha val="89804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79:54 (68.35%)</a:t>
          </a:r>
          <a:endParaRPr lang="th-TH" sz="1600" kern="1200" dirty="0"/>
        </a:p>
      </dsp:txBody>
      <dsp:txXfrm>
        <a:off x="1028707" y="125017"/>
        <a:ext cx="1168011" cy="750099"/>
      </dsp:txXfrm>
    </dsp:sp>
    <dsp:sp modelId="{F80324E6-6EF7-4550-AD95-7081E4BFB172}">
      <dsp:nvSpPr>
        <dsp:cNvPr id="0" name=""/>
        <dsp:cNvSpPr/>
      </dsp:nvSpPr>
      <dsp:spPr>
        <a:xfrm>
          <a:off x="0" y="0"/>
          <a:ext cx="1028707" cy="1000132"/>
        </a:xfrm>
        <a:prstGeom prst="roundRect">
          <a:avLst/>
        </a:prstGeom>
        <a:solidFill>
          <a:srgbClr val="FF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700" b="1" kern="1200" dirty="0" smtClean="0"/>
            <a:t>จังหวัด</a:t>
          </a:r>
          <a:endParaRPr lang="th-TH" sz="2700" b="1" kern="1200" dirty="0"/>
        </a:p>
      </dsp:txBody>
      <dsp:txXfrm>
        <a:off x="48822" y="48822"/>
        <a:ext cx="931063" cy="90248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328E0-721E-4BCB-A0BB-CC6258F7927D}">
      <dsp:nvSpPr>
        <dsp:cNvPr id="0" name=""/>
        <dsp:cNvSpPr/>
      </dsp:nvSpPr>
      <dsp:spPr>
        <a:xfrm>
          <a:off x="1028707" y="0"/>
          <a:ext cx="1543060" cy="1000132"/>
        </a:xfrm>
        <a:prstGeom prst="rightArrow">
          <a:avLst>
            <a:gd name="adj1" fmla="val 75000"/>
            <a:gd name="adj2" fmla="val 50000"/>
          </a:avLst>
        </a:prstGeom>
        <a:solidFill>
          <a:schemeClr val="tx2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27:22</a:t>
          </a:r>
          <a:endParaRPr lang="th-TH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(81.48%)</a:t>
          </a:r>
          <a:endParaRPr lang="th-TH" sz="2000" kern="1200" dirty="0"/>
        </a:p>
      </dsp:txBody>
      <dsp:txXfrm>
        <a:off x="1028707" y="125017"/>
        <a:ext cx="1168011" cy="750099"/>
      </dsp:txXfrm>
    </dsp:sp>
    <dsp:sp modelId="{F80324E6-6EF7-4550-AD95-7081E4BFB172}">
      <dsp:nvSpPr>
        <dsp:cNvPr id="0" name=""/>
        <dsp:cNvSpPr/>
      </dsp:nvSpPr>
      <dsp:spPr>
        <a:xfrm>
          <a:off x="0" y="0"/>
          <a:ext cx="1028707" cy="1000132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700" b="1" kern="1200" dirty="0" smtClean="0"/>
            <a:t>จังหวัด</a:t>
          </a:r>
          <a:endParaRPr lang="th-TH" sz="2700" b="1" kern="1200" dirty="0"/>
        </a:p>
      </dsp:txBody>
      <dsp:txXfrm>
        <a:off x="48822" y="48822"/>
        <a:ext cx="931063" cy="90248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15F3EC-116F-40D5-91A6-497D46FBA2FF}">
      <dsp:nvSpPr>
        <dsp:cNvPr id="0" name=""/>
        <dsp:cNvSpPr/>
      </dsp:nvSpPr>
      <dsp:spPr>
        <a:xfrm>
          <a:off x="0" y="337"/>
          <a:ext cx="2099073" cy="6625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เจ้าหน้าที่</a:t>
          </a:r>
          <a:endParaRPr lang="th-TH" sz="1800" b="1" kern="1200" dirty="0"/>
        </a:p>
      </dsp:txBody>
      <dsp:txXfrm>
        <a:off x="19405" y="19742"/>
        <a:ext cx="2060263" cy="623709"/>
      </dsp:txXfrm>
    </dsp:sp>
    <dsp:sp modelId="{704BB2D6-400B-44A6-8233-1A4A273AE14D}">
      <dsp:nvSpPr>
        <dsp:cNvPr id="0" name=""/>
        <dsp:cNvSpPr/>
      </dsp:nvSpPr>
      <dsp:spPr>
        <a:xfrm>
          <a:off x="209907" y="662856"/>
          <a:ext cx="188080" cy="498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8930"/>
              </a:lnTo>
              <a:lnTo>
                <a:pt x="188080" y="4989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0272E2-74ED-4B3D-9CBE-BD44F9F7870C}">
      <dsp:nvSpPr>
        <dsp:cNvPr id="0" name=""/>
        <dsp:cNvSpPr/>
      </dsp:nvSpPr>
      <dsp:spPr>
        <a:xfrm>
          <a:off x="397987" y="830527"/>
          <a:ext cx="1636454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ไม่เพียงพอต่อ      ปริมาณคดี</a:t>
          </a:r>
          <a:endParaRPr lang="th-TH" sz="1800" b="1" kern="1200" dirty="0"/>
        </a:p>
      </dsp:txBody>
      <dsp:txXfrm>
        <a:off x="417392" y="849932"/>
        <a:ext cx="1597644" cy="623709"/>
      </dsp:txXfrm>
    </dsp:sp>
    <dsp:sp modelId="{411A2BBE-A944-4A94-8850-7C84E0C0DE31}">
      <dsp:nvSpPr>
        <dsp:cNvPr id="0" name=""/>
        <dsp:cNvSpPr/>
      </dsp:nvSpPr>
      <dsp:spPr>
        <a:xfrm>
          <a:off x="209907" y="662856"/>
          <a:ext cx="201372" cy="13094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09463"/>
              </a:lnTo>
              <a:lnTo>
                <a:pt x="201372" y="130946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BF04D6-657D-43E8-B076-B7393BE1EF77}">
      <dsp:nvSpPr>
        <dsp:cNvPr id="0" name=""/>
        <dsp:cNvSpPr/>
      </dsp:nvSpPr>
      <dsp:spPr>
        <a:xfrm>
          <a:off x="411280" y="1641060"/>
          <a:ext cx="1588604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ขาดความสม่ำเสมอ   ในการติดตามหนี้</a:t>
          </a:r>
          <a:endParaRPr lang="th-TH" sz="1800" b="1" kern="1200" dirty="0"/>
        </a:p>
      </dsp:txBody>
      <dsp:txXfrm>
        <a:off x="430685" y="1660465"/>
        <a:ext cx="1549794" cy="623709"/>
      </dsp:txXfrm>
    </dsp:sp>
    <dsp:sp modelId="{A991EDC7-309B-457E-91DB-C251900D44E7}">
      <dsp:nvSpPr>
        <dsp:cNvPr id="0" name=""/>
        <dsp:cNvSpPr/>
      </dsp:nvSpPr>
      <dsp:spPr>
        <a:xfrm>
          <a:off x="209907" y="662856"/>
          <a:ext cx="228361" cy="21654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5491"/>
              </a:lnTo>
              <a:lnTo>
                <a:pt x="228361" y="21654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8DD6B0-FED6-4128-BB37-79C9D458F102}">
      <dsp:nvSpPr>
        <dsp:cNvPr id="0" name=""/>
        <dsp:cNvSpPr/>
      </dsp:nvSpPr>
      <dsp:spPr>
        <a:xfrm>
          <a:off x="438268" y="2497088"/>
          <a:ext cx="1519851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ไม่รายงานผล          การติดตามหนี้</a:t>
          </a:r>
          <a:endParaRPr lang="th-TH" sz="1800" b="1" kern="1200" dirty="0"/>
        </a:p>
      </dsp:txBody>
      <dsp:txXfrm>
        <a:off x="457673" y="2516493"/>
        <a:ext cx="1481041" cy="623709"/>
      </dsp:txXfrm>
    </dsp:sp>
    <dsp:sp modelId="{CEE16CDC-CD4E-438E-B0D0-4F7C5BB9B4ED}">
      <dsp:nvSpPr>
        <dsp:cNvPr id="0" name=""/>
        <dsp:cNvSpPr/>
      </dsp:nvSpPr>
      <dsp:spPr>
        <a:xfrm>
          <a:off x="209907" y="662856"/>
          <a:ext cx="258307" cy="29833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3377"/>
              </a:lnTo>
              <a:lnTo>
                <a:pt x="258307" y="29833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C08432-2037-48EC-9BB2-C5E26C8EABBA}">
      <dsp:nvSpPr>
        <dsp:cNvPr id="0" name=""/>
        <dsp:cNvSpPr/>
      </dsp:nvSpPr>
      <dsp:spPr>
        <a:xfrm>
          <a:off x="468214" y="3314975"/>
          <a:ext cx="1476241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ไม่มีความรู้เรื่องกฎหมายโดยตรง</a:t>
          </a:r>
        </a:p>
      </dsp:txBody>
      <dsp:txXfrm>
        <a:off x="487619" y="3334380"/>
        <a:ext cx="1437431" cy="623709"/>
      </dsp:txXfrm>
    </dsp:sp>
    <dsp:sp modelId="{4DA97FE1-86FC-491E-BEB1-232B0DBB6F79}">
      <dsp:nvSpPr>
        <dsp:cNvPr id="0" name=""/>
        <dsp:cNvSpPr/>
      </dsp:nvSpPr>
      <dsp:spPr>
        <a:xfrm>
          <a:off x="209907" y="662856"/>
          <a:ext cx="258307" cy="38115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11527"/>
              </a:lnTo>
              <a:lnTo>
                <a:pt x="258307" y="381152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8133EE-F990-4B26-AACA-CAE51B9642E4}">
      <dsp:nvSpPr>
        <dsp:cNvPr id="0" name=""/>
        <dsp:cNvSpPr/>
      </dsp:nvSpPr>
      <dsp:spPr>
        <a:xfrm>
          <a:off x="468214" y="4143124"/>
          <a:ext cx="1476241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ขาดความรู้ในการบันทึกบัญชี</a:t>
          </a:r>
        </a:p>
      </dsp:txBody>
      <dsp:txXfrm>
        <a:off x="487619" y="4162529"/>
        <a:ext cx="1437431" cy="623709"/>
      </dsp:txXfrm>
    </dsp:sp>
    <dsp:sp modelId="{ED44D4EC-B6ED-4564-BA60-D9742B5661E4}">
      <dsp:nvSpPr>
        <dsp:cNvPr id="0" name=""/>
        <dsp:cNvSpPr/>
      </dsp:nvSpPr>
      <dsp:spPr>
        <a:xfrm>
          <a:off x="209907" y="662856"/>
          <a:ext cx="230216" cy="46396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39676"/>
              </a:lnTo>
              <a:lnTo>
                <a:pt x="230216" y="46396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E311A8-37B7-4FCC-8B85-2991074C1269}">
      <dsp:nvSpPr>
        <dsp:cNvPr id="0" name=""/>
        <dsp:cNvSpPr/>
      </dsp:nvSpPr>
      <dsp:spPr>
        <a:xfrm>
          <a:off x="440123" y="4971273"/>
          <a:ext cx="1493244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ปฏิบัติงาน          ไม่ต่อเนื่อง </a:t>
          </a:r>
          <a:endParaRPr lang="th-TH" sz="1800" b="1" kern="1200" dirty="0"/>
        </a:p>
      </dsp:txBody>
      <dsp:txXfrm>
        <a:off x="459528" y="4990678"/>
        <a:ext cx="1454434" cy="623709"/>
      </dsp:txXfrm>
    </dsp:sp>
    <dsp:sp modelId="{BA47EBE0-C4A9-4728-8D38-E796897DE1B3}">
      <dsp:nvSpPr>
        <dsp:cNvPr id="0" name=""/>
        <dsp:cNvSpPr/>
      </dsp:nvSpPr>
      <dsp:spPr>
        <a:xfrm>
          <a:off x="2338278" y="2377"/>
          <a:ext cx="1325038" cy="6625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ระบบงาน</a:t>
          </a:r>
          <a:endParaRPr lang="th-TH" sz="1800" b="1" kern="1200" dirty="0"/>
        </a:p>
      </dsp:txBody>
      <dsp:txXfrm>
        <a:off x="2357683" y="21782"/>
        <a:ext cx="1286228" cy="623709"/>
      </dsp:txXfrm>
    </dsp:sp>
    <dsp:sp modelId="{E80C9871-E4E6-4369-8294-D7A30F236CB2}">
      <dsp:nvSpPr>
        <dsp:cNvPr id="0" name=""/>
        <dsp:cNvSpPr/>
      </dsp:nvSpPr>
      <dsp:spPr>
        <a:xfrm>
          <a:off x="2470782" y="664897"/>
          <a:ext cx="146549" cy="8589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8910"/>
              </a:lnTo>
              <a:lnTo>
                <a:pt x="146549" y="85891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06E51E-765C-433B-BE10-BB94839D8042}">
      <dsp:nvSpPr>
        <dsp:cNvPr id="0" name=""/>
        <dsp:cNvSpPr/>
      </dsp:nvSpPr>
      <dsp:spPr>
        <a:xfrm>
          <a:off x="2617332" y="830527"/>
          <a:ext cx="1060031" cy="13865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ไม่สามารถออกใบเสร็จ  ในวันที่        รับชำระหนี้</a:t>
          </a:r>
          <a:endParaRPr lang="th-TH" sz="1800" b="1" kern="1200" dirty="0"/>
        </a:p>
      </dsp:txBody>
      <dsp:txXfrm>
        <a:off x="2648379" y="861574"/>
        <a:ext cx="997937" cy="1324466"/>
      </dsp:txXfrm>
    </dsp:sp>
    <dsp:sp modelId="{3B5B8C8A-0DC9-4F55-B12D-3F7642AEECF6}">
      <dsp:nvSpPr>
        <dsp:cNvPr id="0" name=""/>
        <dsp:cNvSpPr/>
      </dsp:nvSpPr>
      <dsp:spPr>
        <a:xfrm>
          <a:off x="4219304" y="2377"/>
          <a:ext cx="1778467" cy="6625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ลูกหนี้  (ใหม่)</a:t>
          </a:r>
          <a:endParaRPr lang="th-TH" sz="1800" b="1" kern="1200" dirty="0"/>
        </a:p>
      </dsp:txBody>
      <dsp:txXfrm>
        <a:off x="4238709" y="21782"/>
        <a:ext cx="1739657" cy="623709"/>
      </dsp:txXfrm>
    </dsp:sp>
    <dsp:sp modelId="{3D5216C6-C1DD-42F7-B2C3-11FA4C6327E2}">
      <dsp:nvSpPr>
        <dsp:cNvPr id="0" name=""/>
        <dsp:cNvSpPr/>
      </dsp:nvSpPr>
      <dsp:spPr>
        <a:xfrm>
          <a:off x="4397150" y="664897"/>
          <a:ext cx="177846" cy="4968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6889"/>
              </a:lnTo>
              <a:lnTo>
                <a:pt x="177846" y="49688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B569AA-DE08-448C-880D-BEA622D310DC}">
      <dsp:nvSpPr>
        <dsp:cNvPr id="0" name=""/>
        <dsp:cNvSpPr/>
      </dsp:nvSpPr>
      <dsp:spPr>
        <a:xfrm>
          <a:off x="4574997" y="830527"/>
          <a:ext cx="1345380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ชำระหนี้ไม่ตรง   ตามยอดที่แจ้ง</a:t>
          </a:r>
          <a:endParaRPr lang="th-TH" sz="1800" b="1" kern="1200" dirty="0"/>
        </a:p>
      </dsp:txBody>
      <dsp:txXfrm>
        <a:off x="4594402" y="849932"/>
        <a:ext cx="1306570" cy="623709"/>
      </dsp:txXfrm>
    </dsp:sp>
    <dsp:sp modelId="{9A8DD4F2-3C23-4350-8D94-23993072A4F9}">
      <dsp:nvSpPr>
        <dsp:cNvPr id="0" name=""/>
        <dsp:cNvSpPr/>
      </dsp:nvSpPr>
      <dsp:spPr>
        <a:xfrm>
          <a:off x="4397150" y="664897"/>
          <a:ext cx="177846" cy="1325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25038"/>
              </a:lnTo>
              <a:lnTo>
                <a:pt x="177846" y="13250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67D468-3033-41FA-9E21-89C7FECE8110}">
      <dsp:nvSpPr>
        <dsp:cNvPr id="0" name=""/>
        <dsp:cNvSpPr/>
      </dsp:nvSpPr>
      <dsp:spPr>
        <a:xfrm>
          <a:off x="4574997" y="1658676"/>
          <a:ext cx="1357507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ไม่ระบุเลขที่  สัญญาเงินกู้</a:t>
          </a:r>
          <a:endParaRPr lang="th-TH" sz="1800" b="1" kern="1200" dirty="0"/>
        </a:p>
      </dsp:txBody>
      <dsp:txXfrm>
        <a:off x="4594402" y="1678081"/>
        <a:ext cx="1318697" cy="623709"/>
      </dsp:txXfrm>
    </dsp:sp>
    <dsp:sp modelId="{52AA2B8D-CC60-427B-AA73-D719627B130A}">
      <dsp:nvSpPr>
        <dsp:cNvPr id="0" name=""/>
        <dsp:cNvSpPr/>
      </dsp:nvSpPr>
      <dsp:spPr>
        <a:xfrm>
          <a:off x="4397150" y="664897"/>
          <a:ext cx="177846" cy="25709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70966"/>
              </a:lnTo>
              <a:lnTo>
                <a:pt x="177846" y="257096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DD03F2-9A81-4616-89AC-57574094F3E8}">
      <dsp:nvSpPr>
        <dsp:cNvPr id="0" name=""/>
        <dsp:cNvSpPr/>
      </dsp:nvSpPr>
      <dsp:spPr>
        <a:xfrm>
          <a:off x="4574997" y="2486825"/>
          <a:ext cx="1357507" cy="14980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ไม่แจ้งรายละเอียดการชำระหนี้ผ่านระบบให้เจ้าหน้าที่การเงินทราบ</a:t>
          </a:r>
          <a:endParaRPr lang="th-TH" sz="1800" b="1" kern="1200" dirty="0"/>
        </a:p>
      </dsp:txBody>
      <dsp:txXfrm>
        <a:off x="4614757" y="2526585"/>
        <a:ext cx="1277987" cy="1418555"/>
      </dsp:txXfrm>
    </dsp:sp>
    <dsp:sp modelId="{4697E682-E8D3-4FCB-99E1-3EC28B01088A}">
      <dsp:nvSpPr>
        <dsp:cNvPr id="0" name=""/>
        <dsp:cNvSpPr/>
      </dsp:nvSpPr>
      <dsp:spPr>
        <a:xfrm>
          <a:off x="4397150" y="664897"/>
          <a:ext cx="177846" cy="38168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16893"/>
              </a:lnTo>
              <a:lnTo>
                <a:pt x="177846" y="381689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C0CD00-84FB-423A-935B-ABF102A10005}">
      <dsp:nvSpPr>
        <dsp:cNvPr id="0" name=""/>
        <dsp:cNvSpPr/>
      </dsp:nvSpPr>
      <dsp:spPr>
        <a:xfrm>
          <a:off x="4574997" y="4150531"/>
          <a:ext cx="1357507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ชำระหนี้เกินกำหนด</a:t>
          </a:r>
          <a:endParaRPr lang="th-TH" sz="1800" b="1" kern="1200" dirty="0"/>
        </a:p>
      </dsp:txBody>
      <dsp:txXfrm>
        <a:off x="4594402" y="4169936"/>
        <a:ext cx="1318697" cy="623709"/>
      </dsp:txXfrm>
    </dsp:sp>
    <dsp:sp modelId="{1D6F00B2-3556-415E-86B2-E487F4D087A8}">
      <dsp:nvSpPr>
        <dsp:cNvPr id="0" name=""/>
        <dsp:cNvSpPr/>
      </dsp:nvSpPr>
      <dsp:spPr>
        <a:xfrm>
          <a:off x="4397150" y="664897"/>
          <a:ext cx="177846" cy="4645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45042"/>
              </a:lnTo>
              <a:lnTo>
                <a:pt x="177846" y="46450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C54AE0-31A6-421D-A5DE-01B2A0066A0A}">
      <dsp:nvSpPr>
        <dsp:cNvPr id="0" name=""/>
        <dsp:cNvSpPr/>
      </dsp:nvSpPr>
      <dsp:spPr>
        <a:xfrm>
          <a:off x="4574997" y="4978680"/>
          <a:ext cx="1345370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ไม่ปฏิบัติตามวัตถุประสงค์การกู้</a:t>
          </a:r>
          <a:endParaRPr lang="th-TH" sz="1800" b="1" kern="1200" dirty="0"/>
        </a:p>
      </dsp:txBody>
      <dsp:txXfrm>
        <a:off x="4594402" y="4998085"/>
        <a:ext cx="1306560" cy="623709"/>
      </dsp:txXfrm>
    </dsp:sp>
    <dsp:sp modelId="{0C9F85B7-B97C-4006-8068-1681FF2BB0D8}">
      <dsp:nvSpPr>
        <dsp:cNvPr id="0" name=""/>
        <dsp:cNvSpPr/>
      </dsp:nvSpPr>
      <dsp:spPr>
        <a:xfrm>
          <a:off x="6461703" y="2377"/>
          <a:ext cx="1325038" cy="6625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ลูกหนี้ (เก่า)</a:t>
          </a:r>
          <a:endParaRPr lang="th-TH" sz="1800" b="1" kern="1200" dirty="0"/>
        </a:p>
      </dsp:txBody>
      <dsp:txXfrm>
        <a:off x="6481108" y="21782"/>
        <a:ext cx="1286228" cy="623709"/>
      </dsp:txXfrm>
    </dsp:sp>
    <dsp:sp modelId="{30BEEC8A-33C1-4B8E-88CD-DA9EBB5A2792}">
      <dsp:nvSpPr>
        <dsp:cNvPr id="0" name=""/>
        <dsp:cNvSpPr/>
      </dsp:nvSpPr>
      <dsp:spPr>
        <a:xfrm>
          <a:off x="6594207" y="664897"/>
          <a:ext cx="132503" cy="5227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2727"/>
              </a:lnTo>
              <a:lnTo>
                <a:pt x="132503" y="52272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C35B96-3B78-4B6E-901E-68F33E78DD1B}">
      <dsp:nvSpPr>
        <dsp:cNvPr id="0" name=""/>
        <dsp:cNvSpPr/>
      </dsp:nvSpPr>
      <dsp:spPr>
        <a:xfrm>
          <a:off x="6726710" y="856365"/>
          <a:ext cx="1060031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ชำระหนี้     เกินกำหนด	</a:t>
          </a:r>
        </a:p>
      </dsp:txBody>
      <dsp:txXfrm>
        <a:off x="6746115" y="875770"/>
        <a:ext cx="1021221" cy="623709"/>
      </dsp:txXfrm>
    </dsp:sp>
    <dsp:sp modelId="{9F23CDDF-BDB2-4C64-9DD7-DE6002F739C9}">
      <dsp:nvSpPr>
        <dsp:cNvPr id="0" name=""/>
        <dsp:cNvSpPr/>
      </dsp:nvSpPr>
      <dsp:spPr>
        <a:xfrm>
          <a:off x="6594207" y="664897"/>
          <a:ext cx="132503" cy="13787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8755"/>
              </a:lnTo>
              <a:lnTo>
                <a:pt x="132503" y="137875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EC5077-1487-408F-925F-7E7575822291}">
      <dsp:nvSpPr>
        <dsp:cNvPr id="0" name=""/>
        <dsp:cNvSpPr/>
      </dsp:nvSpPr>
      <dsp:spPr>
        <a:xfrm>
          <a:off x="6726710" y="1712393"/>
          <a:ext cx="1060031" cy="6625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บางรายติดต่อไม่ได้</a:t>
          </a:r>
        </a:p>
      </dsp:txBody>
      <dsp:txXfrm>
        <a:off x="6746115" y="1731798"/>
        <a:ext cx="1021221" cy="62370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E01378-42BA-46E5-BC37-BBD9126DB48B}">
      <dsp:nvSpPr>
        <dsp:cNvPr id="0" name=""/>
        <dsp:cNvSpPr/>
      </dsp:nvSpPr>
      <dsp:spPr>
        <a:xfrm>
          <a:off x="0" y="0"/>
          <a:ext cx="1194068" cy="6011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ด้านเจ้าหน้าที่</a:t>
          </a:r>
          <a:endParaRPr lang="th-TH" sz="1600" b="1" kern="1200" dirty="0"/>
        </a:p>
      </dsp:txBody>
      <dsp:txXfrm>
        <a:off x="17606" y="17606"/>
        <a:ext cx="1158856" cy="565897"/>
      </dsp:txXfrm>
    </dsp:sp>
    <dsp:sp modelId="{8D309AA4-CF53-4072-A4AD-062D1E394EE0}">
      <dsp:nvSpPr>
        <dsp:cNvPr id="0" name=""/>
        <dsp:cNvSpPr/>
      </dsp:nvSpPr>
      <dsp:spPr>
        <a:xfrm>
          <a:off x="119406" y="601109"/>
          <a:ext cx="102176" cy="8230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3045"/>
              </a:lnTo>
              <a:lnTo>
                <a:pt x="102176" y="82304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38FCFC-6B43-4CC5-9616-F7A45AEB9283}">
      <dsp:nvSpPr>
        <dsp:cNvPr id="0" name=""/>
        <dsp:cNvSpPr/>
      </dsp:nvSpPr>
      <dsp:spPr>
        <a:xfrm>
          <a:off x="221583" y="810382"/>
          <a:ext cx="1187389" cy="122754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เจ้าหน้าที่ขาดความเชี่ยวชาญในการใช้ระบบ</a:t>
          </a:r>
          <a:endParaRPr lang="th-TH" sz="1600" b="1" kern="1200" dirty="0"/>
        </a:p>
      </dsp:txBody>
      <dsp:txXfrm>
        <a:off x="256360" y="845159"/>
        <a:ext cx="1117835" cy="1157990"/>
      </dsp:txXfrm>
    </dsp:sp>
    <dsp:sp modelId="{C95F328E-8077-46BC-924B-92EE74B67EC5}">
      <dsp:nvSpPr>
        <dsp:cNvPr id="0" name=""/>
        <dsp:cNvSpPr/>
      </dsp:nvSpPr>
      <dsp:spPr>
        <a:xfrm>
          <a:off x="1473851" y="39290"/>
          <a:ext cx="1507054" cy="601109"/>
        </a:xfrm>
        <a:prstGeom prst="roundRect">
          <a:avLst>
            <a:gd name="adj" fmla="val 10000"/>
          </a:avLst>
        </a:prstGeom>
        <a:solidFill>
          <a:srgbClr val="A7291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การเตรียมความพร้อม</a:t>
          </a:r>
          <a:endParaRPr lang="th-TH" sz="1600" b="1" kern="1200" dirty="0"/>
        </a:p>
      </dsp:txBody>
      <dsp:txXfrm>
        <a:off x="1491457" y="56896"/>
        <a:ext cx="1471842" cy="565897"/>
      </dsp:txXfrm>
    </dsp:sp>
    <dsp:sp modelId="{E715FF8C-5AFA-4CC9-AE06-6222686AA75D}">
      <dsp:nvSpPr>
        <dsp:cNvPr id="0" name=""/>
        <dsp:cNvSpPr/>
      </dsp:nvSpPr>
      <dsp:spPr>
        <a:xfrm>
          <a:off x="1624556" y="640400"/>
          <a:ext cx="130972" cy="6179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7974"/>
              </a:lnTo>
              <a:lnTo>
                <a:pt x="130972" y="617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3BD840-9022-4C5B-BD93-3C922B890197}">
      <dsp:nvSpPr>
        <dsp:cNvPr id="0" name=""/>
        <dsp:cNvSpPr/>
      </dsp:nvSpPr>
      <dsp:spPr>
        <a:xfrm>
          <a:off x="1755529" y="813881"/>
          <a:ext cx="1097232" cy="8889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A729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สถานที่ เครื่องมือ เครื่องจักร อุปกรณ์</a:t>
          </a:r>
        </a:p>
      </dsp:txBody>
      <dsp:txXfrm>
        <a:off x="1781567" y="839919"/>
        <a:ext cx="1045156" cy="836911"/>
      </dsp:txXfrm>
    </dsp:sp>
    <dsp:sp modelId="{A6E9DC43-710F-41A5-AF19-081460EDC5AC}">
      <dsp:nvSpPr>
        <dsp:cNvPr id="0" name=""/>
        <dsp:cNvSpPr/>
      </dsp:nvSpPr>
      <dsp:spPr>
        <a:xfrm>
          <a:off x="1624556" y="640400"/>
          <a:ext cx="199787" cy="1542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42051"/>
              </a:lnTo>
              <a:lnTo>
                <a:pt x="199787" y="15420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9311B0-1097-4EFC-A3E7-40B38B5A5856}">
      <dsp:nvSpPr>
        <dsp:cNvPr id="0" name=""/>
        <dsp:cNvSpPr/>
      </dsp:nvSpPr>
      <dsp:spPr>
        <a:xfrm>
          <a:off x="1824344" y="1848692"/>
          <a:ext cx="1102733" cy="6675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A729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ผู้ทดสอบไม่มีส่วนได้ส่วนเสีย</a:t>
          </a:r>
        </a:p>
      </dsp:txBody>
      <dsp:txXfrm>
        <a:off x="1843895" y="1868243"/>
        <a:ext cx="1063631" cy="628418"/>
      </dsp:txXfrm>
    </dsp:sp>
    <dsp:sp modelId="{75DD918C-509B-4FCE-8E58-613C52A71D00}">
      <dsp:nvSpPr>
        <dsp:cNvPr id="0" name=""/>
        <dsp:cNvSpPr/>
      </dsp:nvSpPr>
      <dsp:spPr>
        <a:xfrm>
          <a:off x="3205913" y="60798"/>
          <a:ext cx="1320506" cy="561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การเตรียมความพร้อม</a:t>
          </a:r>
          <a:endParaRPr lang="th-TH" sz="1600" b="1" kern="1200" dirty="0"/>
        </a:p>
      </dsp:txBody>
      <dsp:txXfrm>
        <a:off x="3222347" y="77232"/>
        <a:ext cx="1287638" cy="528220"/>
      </dsp:txXfrm>
    </dsp:sp>
    <dsp:sp modelId="{933A10E9-A773-4D5F-9F4E-321C2E77D8C5}">
      <dsp:nvSpPr>
        <dsp:cNvPr id="0" name=""/>
        <dsp:cNvSpPr/>
      </dsp:nvSpPr>
      <dsp:spPr>
        <a:xfrm>
          <a:off x="3337964" y="621886"/>
          <a:ext cx="214919" cy="7121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2101"/>
              </a:lnTo>
              <a:lnTo>
                <a:pt x="214919" y="71210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52D51A-7DDB-46DD-AF37-364A5221F9B1}">
      <dsp:nvSpPr>
        <dsp:cNvPr id="0" name=""/>
        <dsp:cNvSpPr/>
      </dsp:nvSpPr>
      <dsp:spPr>
        <a:xfrm>
          <a:off x="3552883" y="805171"/>
          <a:ext cx="961775" cy="10576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ทดสอบภายนอก      มีปัญหา  เรื่องระบบ</a:t>
          </a:r>
          <a:endParaRPr lang="th-TH" sz="1600" b="1" kern="1200" dirty="0"/>
        </a:p>
      </dsp:txBody>
      <dsp:txXfrm>
        <a:off x="3581052" y="833340"/>
        <a:ext cx="905437" cy="1001296"/>
      </dsp:txXfrm>
    </dsp:sp>
    <dsp:sp modelId="{DB430113-7A24-4873-8957-A4089613D39A}">
      <dsp:nvSpPr>
        <dsp:cNvPr id="0" name=""/>
        <dsp:cNvSpPr/>
      </dsp:nvSpPr>
      <dsp:spPr>
        <a:xfrm>
          <a:off x="3337964" y="621886"/>
          <a:ext cx="231289" cy="18172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17221"/>
              </a:lnTo>
              <a:lnTo>
                <a:pt x="231289" y="181722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6D271F-9BAB-4039-BE4F-8DF39D5335C4}">
      <dsp:nvSpPr>
        <dsp:cNvPr id="0" name=""/>
        <dsp:cNvSpPr/>
      </dsp:nvSpPr>
      <dsp:spPr>
        <a:xfrm>
          <a:off x="3569253" y="2005173"/>
          <a:ext cx="961775" cy="8678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ตรวจสอบเอกสาร      ไม่รอบคอบ</a:t>
          </a:r>
          <a:endParaRPr lang="th-TH" sz="1600" b="1" kern="1200" dirty="0"/>
        </a:p>
      </dsp:txBody>
      <dsp:txXfrm>
        <a:off x="3594672" y="2030592"/>
        <a:ext cx="910937" cy="817032"/>
      </dsp:txXfrm>
    </dsp:sp>
    <dsp:sp modelId="{73D13D51-E10D-49FF-B9C3-93479776A3AC}">
      <dsp:nvSpPr>
        <dsp:cNvPr id="0" name=""/>
        <dsp:cNvSpPr/>
      </dsp:nvSpPr>
      <dsp:spPr>
        <a:xfrm>
          <a:off x="3337964" y="621886"/>
          <a:ext cx="231289" cy="2814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4051"/>
              </a:lnTo>
              <a:lnTo>
                <a:pt x="231289" y="28140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594171-965E-42BF-8320-76185A9C66F2}">
      <dsp:nvSpPr>
        <dsp:cNvPr id="0" name=""/>
        <dsp:cNvSpPr/>
      </dsp:nvSpPr>
      <dsp:spPr>
        <a:xfrm>
          <a:off x="3569253" y="3027781"/>
          <a:ext cx="961775" cy="8163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บางสาขา  วัสดุราคาสูง</a:t>
          </a:r>
          <a:endParaRPr lang="th-TH" sz="1600" b="1" kern="1200" dirty="0"/>
        </a:p>
      </dsp:txBody>
      <dsp:txXfrm>
        <a:off x="3593162" y="3051690"/>
        <a:ext cx="913957" cy="768495"/>
      </dsp:txXfrm>
    </dsp:sp>
    <dsp:sp modelId="{7DD3950D-2B1F-4CDA-AA38-07EDADBFA164}">
      <dsp:nvSpPr>
        <dsp:cNvPr id="0" name=""/>
        <dsp:cNvSpPr/>
      </dsp:nvSpPr>
      <dsp:spPr>
        <a:xfrm>
          <a:off x="3337964" y="621886"/>
          <a:ext cx="231289" cy="40384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8467"/>
              </a:lnTo>
              <a:lnTo>
                <a:pt x="231289" y="403846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A8E60-EB65-46D1-8B10-E4C4C0166605}">
      <dsp:nvSpPr>
        <dsp:cNvPr id="0" name=""/>
        <dsp:cNvSpPr/>
      </dsp:nvSpPr>
      <dsp:spPr>
        <a:xfrm>
          <a:off x="3569253" y="3966324"/>
          <a:ext cx="961775" cy="1388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บางสาขา    ไม่พร้อม  ด้านสถานที่ทดสอบภาคความสามารถ</a:t>
          </a:r>
          <a:endParaRPr lang="th-TH" sz="1600" b="1" kern="1200" dirty="0"/>
        </a:p>
      </dsp:txBody>
      <dsp:txXfrm>
        <a:off x="3597422" y="3994493"/>
        <a:ext cx="905437" cy="1331721"/>
      </dsp:txXfrm>
    </dsp:sp>
    <dsp:sp modelId="{5E49801E-315F-4304-AA19-115AA9B82DC7}">
      <dsp:nvSpPr>
        <dsp:cNvPr id="0" name=""/>
        <dsp:cNvSpPr/>
      </dsp:nvSpPr>
      <dsp:spPr>
        <a:xfrm>
          <a:off x="4923549" y="76722"/>
          <a:ext cx="1202219" cy="6011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ด้านผู้เข้าทดสอบ</a:t>
          </a:r>
          <a:endParaRPr lang="th-TH" sz="1600" b="1" kern="1200" dirty="0"/>
        </a:p>
      </dsp:txBody>
      <dsp:txXfrm>
        <a:off x="4941155" y="94328"/>
        <a:ext cx="1167007" cy="565897"/>
      </dsp:txXfrm>
    </dsp:sp>
    <dsp:sp modelId="{24170094-B2EE-4F1F-AD4E-B38D4735195C}">
      <dsp:nvSpPr>
        <dsp:cNvPr id="0" name=""/>
        <dsp:cNvSpPr/>
      </dsp:nvSpPr>
      <dsp:spPr>
        <a:xfrm>
          <a:off x="5043771" y="677832"/>
          <a:ext cx="120221" cy="4644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4411"/>
              </a:lnTo>
              <a:lnTo>
                <a:pt x="120221" y="4644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15659-1A48-4610-AD3D-1C38BA466605}">
      <dsp:nvSpPr>
        <dsp:cNvPr id="0" name=""/>
        <dsp:cNvSpPr/>
      </dsp:nvSpPr>
      <dsp:spPr>
        <a:xfrm>
          <a:off x="5163993" y="841688"/>
          <a:ext cx="961775" cy="6011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ไม่ผ่านเกณฑ์</a:t>
          </a:r>
          <a:endParaRPr lang="th-TH" sz="1600" b="1" kern="1200" dirty="0"/>
        </a:p>
      </dsp:txBody>
      <dsp:txXfrm>
        <a:off x="5181599" y="859294"/>
        <a:ext cx="926563" cy="565897"/>
      </dsp:txXfrm>
    </dsp:sp>
    <dsp:sp modelId="{76C06B51-427F-474C-A2F7-19865525427A}">
      <dsp:nvSpPr>
        <dsp:cNvPr id="0" name=""/>
        <dsp:cNvSpPr/>
      </dsp:nvSpPr>
      <dsp:spPr>
        <a:xfrm>
          <a:off x="5043771" y="677832"/>
          <a:ext cx="120221" cy="12298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9810"/>
              </a:lnTo>
              <a:lnTo>
                <a:pt x="120221" y="122981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19D985-2D3C-419C-8303-19E3914B224B}">
      <dsp:nvSpPr>
        <dsp:cNvPr id="0" name=""/>
        <dsp:cNvSpPr/>
      </dsp:nvSpPr>
      <dsp:spPr>
        <a:xfrm>
          <a:off x="5163993" y="1607087"/>
          <a:ext cx="961775" cy="6011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มีจำนวนน้อย</a:t>
          </a:r>
          <a:endParaRPr lang="th-TH" sz="1600" b="1" kern="1200" dirty="0"/>
        </a:p>
      </dsp:txBody>
      <dsp:txXfrm>
        <a:off x="5181599" y="1624693"/>
        <a:ext cx="926563" cy="565897"/>
      </dsp:txXfrm>
    </dsp:sp>
    <dsp:sp modelId="{55F92DC7-A04A-4618-8A7D-9B8F8383D114}">
      <dsp:nvSpPr>
        <dsp:cNvPr id="0" name=""/>
        <dsp:cNvSpPr/>
      </dsp:nvSpPr>
      <dsp:spPr>
        <a:xfrm>
          <a:off x="5043771" y="677832"/>
          <a:ext cx="120221" cy="22657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65778"/>
              </a:lnTo>
              <a:lnTo>
                <a:pt x="120221" y="22657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55D292-DA2E-417E-8E3B-F768B85B91CD}">
      <dsp:nvSpPr>
        <dsp:cNvPr id="0" name=""/>
        <dsp:cNvSpPr/>
      </dsp:nvSpPr>
      <dsp:spPr>
        <a:xfrm>
          <a:off x="5163993" y="2358475"/>
          <a:ext cx="961775" cy="11702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เอกสารประกอบ   การสมัคร        ไม่ครบถ้วน</a:t>
          </a:r>
          <a:endParaRPr lang="th-TH" sz="1600" b="1" kern="1200" dirty="0"/>
        </a:p>
      </dsp:txBody>
      <dsp:txXfrm>
        <a:off x="5192162" y="2386644"/>
        <a:ext cx="905437" cy="1113932"/>
      </dsp:txXfrm>
    </dsp:sp>
    <dsp:sp modelId="{B6B99736-C695-475D-8BAF-AD5FAAF71DD6}">
      <dsp:nvSpPr>
        <dsp:cNvPr id="0" name=""/>
        <dsp:cNvSpPr/>
      </dsp:nvSpPr>
      <dsp:spPr>
        <a:xfrm>
          <a:off x="5043771" y="677832"/>
          <a:ext cx="143939" cy="35732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3244"/>
              </a:lnTo>
              <a:lnTo>
                <a:pt x="143939" y="35732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DF6AFC-C693-4823-BA5C-DD3AEDE0F6D5}">
      <dsp:nvSpPr>
        <dsp:cNvPr id="0" name=""/>
        <dsp:cNvSpPr/>
      </dsp:nvSpPr>
      <dsp:spPr>
        <a:xfrm>
          <a:off x="5187710" y="3665943"/>
          <a:ext cx="961775" cy="11702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นักเรียน นักศึกษา  ขาดความรู้ ความสามารถ</a:t>
          </a:r>
          <a:endParaRPr lang="th-TH" sz="1600" b="1" kern="1200" dirty="0"/>
        </a:p>
      </dsp:txBody>
      <dsp:txXfrm>
        <a:off x="5215879" y="3694112"/>
        <a:ext cx="905437" cy="1113926"/>
      </dsp:txXfrm>
    </dsp:sp>
    <dsp:sp modelId="{BD463AC0-C310-4892-AE4A-246B17BCE75B}">
      <dsp:nvSpPr>
        <dsp:cNvPr id="0" name=""/>
        <dsp:cNvSpPr/>
      </dsp:nvSpPr>
      <dsp:spPr>
        <a:xfrm>
          <a:off x="6388382" y="72412"/>
          <a:ext cx="1503039" cy="6011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นายจ้าง /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แรงงานใน</a:t>
          </a:r>
          <a:r>
            <a:rPr lang="th-TH" sz="1600" b="1" kern="1200" dirty="0" err="1" smtClean="0"/>
            <a:t>สปก.</a:t>
          </a:r>
          <a:endParaRPr lang="th-TH" sz="1600" b="1" kern="1200" dirty="0"/>
        </a:p>
      </dsp:txBody>
      <dsp:txXfrm>
        <a:off x="6405988" y="90018"/>
        <a:ext cx="1467827" cy="565891"/>
      </dsp:txXfrm>
    </dsp:sp>
    <dsp:sp modelId="{F16AF570-B1C7-4FA1-95D3-9C99321C56ED}">
      <dsp:nvSpPr>
        <dsp:cNvPr id="0" name=""/>
        <dsp:cNvSpPr/>
      </dsp:nvSpPr>
      <dsp:spPr>
        <a:xfrm>
          <a:off x="6538686" y="673516"/>
          <a:ext cx="176483" cy="8345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4505"/>
              </a:lnTo>
              <a:lnTo>
                <a:pt x="176483" y="83450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F794F4-C6E8-4DEE-A82F-33CAC6DE6CB3}">
      <dsp:nvSpPr>
        <dsp:cNvPr id="0" name=""/>
        <dsp:cNvSpPr/>
      </dsp:nvSpPr>
      <dsp:spPr>
        <a:xfrm>
          <a:off x="6715169" y="857257"/>
          <a:ext cx="1139492" cy="13015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ไม่เข้าใจประโยชน์ของการทดสอบมาตรฐาน</a:t>
          </a:r>
          <a:endParaRPr lang="th-TH" sz="1600" b="1" kern="1200" dirty="0"/>
        </a:p>
      </dsp:txBody>
      <dsp:txXfrm>
        <a:off x="6748544" y="890632"/>
        <a:ext cx="1072742" cy="123477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F60E9-0E40-416A-AC80-995E9A7287A2}">
      <dsp:nvSpPr>
        <dsp:cNvPr id="0" name=""/>
        <dsp:cNvSpPr/>
      </dsp:nvSpPr>
      <dsp:spPr>
        <a:xfrm>
          <a:off x="459415" y="18239"/>
          <a:ext cx="1548629" cy="7743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ด้านผู้รับการฝึก</a:t>
          </a:r>
          <a:endParaRPr lang="th-TH" sz="2300" b="1" kern="1200" dirty="0"/>
        </a:p>
      </dsp:txBody>
      <dsp:txXfrm>
        <a:off x="482094" y="40918"/>
        <a:ext cx="1503271" cy="728956"/>
      </dsp:txXfrm>
    </dsp:sp>
    <dsp:sp modelId="{DD6D1B8A-B61C-4716-9F36-9D6A620A87AD}">
      <dsp:nvSpPr>
        <dsp:cNvPr id="0" name=""/>
        <dsp:cNvSpPr/>
      </dsp:nvSpPr>
      <dsp:spPr>
        <a:xfrm>
          <a:off x="614278" y="792554"/>
          <a:ext cx="157913" cy="5639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3917"/>
              </a:lnTo>
              <a:lnTo>
                <a:pt x="157913" y="5639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B6346F-905B-4AD9-BB3C-091685A26879}">
      <dsp:nvSpPr>
        <dsp:cNvPr id="0" name=""/>
        <dsp:cNvSpPr/>
      </dsp:nvSpPr>
      <dsp:spPr>
        <a:xfrm>
          <a:off x="772191" y="969314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จำนวนน้อย</a:t>
          </a:r>
          <a:endParaRPr lang="th-TH" sz="1500" b="1" kern="1200" dirty="0"/>
        </a:p>
      </dsp:txBody>
      <dsp:txXfrm>
        <a:off x="794870" y="991993"/>
        <a:ext cx="1193545" cy="728956"/>
      </dsp:txXfrm>
    </dsp:sp>
    <dsp:sp modelId="{D86AF276-0EA0-4022-97A3-E2AF308F22EA}">
      <dsp:nvSpPr>
        <dsp:cNvPr id="0" name=""/>
        <dsp:cNvSpPr/>
      </dsp:nvSpPr>
      <dsp:spPr>
        <a:xfrm>
          <a:off x="614278" y="792554"/>
          <a:ext cx="157913" cy="15318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31810"/>
              </a:lnTo>
              <a:lnTo>
                <a:pt x="157913" y="153181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51417C-77B4-4570-8D76-C7C9948CC665}">
      <dsp:nvSpPr>
        <dsp:cNvPr id="0" name=""/>
        <dsp:cNvSpPr/>
      </dsp:nvSpPr>
      <dsp:spPr>
        <a:xfrm>
          <a:off x="772191" y="1937208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ลาออกกลางคัน</a:t>
          </a:r>
          <a:endParaRPr lang="th-TH" sz="1500" b="1" kern="1200" dirty="0"/>
        </a:p>
      </dsp:txBody>
      <dsp:txXfrm>
        <a:off x="794870" y="1959887"/>
        <a:ext cx="1193545" cy="728956"/>
      </dsp:txXfrm>
    </dsp:sp>
    <dsp:sp modelId="{5B35D0AD-3036-4301-ABB6-4082FF9569D2}">
      <dsp:nvSpPr>
        <dsp:cNvPr id="0" name=""/>
        <dsp:cNvSpPr/>
      </dsp:nvSpPr>
      <dsp:spPr>
        <a:xfrm>
          <a:off x="614278" y="792554"/>
          <a:ext cx="157913" cy="24997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99704"/>
              </a:lnTo>
              <a:lnTo>
                <a:pt x="157913" y="249970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D43839-1A45-4C55-94A7-319AF0CDB26B}">
      <dsp:nvSpPr>
        <dsp:cNvPr id="0" name=""/>
        <dsp:cNvSpPr/>
      </dsp:nvSpPr>
      <dsp:spPr>
        <a:xfrm>
          <a:off x="772191" y="2905101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ไม่ส่งสมุดประจำตัวการฝากฝึก</a:t>
          </a:r>
          <a:endParaRPr lang="th-TH" sz="1500" b="1" kern="1200" dirty="0"/>
        </a:p>
      </dsp:txBody>
      <dsp:txXfrm>
        <a:off x="794870" y="2927780"/>
        <a:ext cx="1193545" cy="728956"/>
      </dsp:txXfrm>
    </dsp:sp>
    <dsp:sp modelId="{A249D66D-4F5B-42D5-839D-5087D00C3FA9}">
      <dsp:nvSpPr>
        <dsp:cNvPr id="0" name=""/>
        <dsp:cNvSpPr/>
      </dsp:nvSpPr>
      <dsp:spPr>
        <a:xfrm>
          <a:off x="614278" y="792554"/>
          <a:ext cx="157913" cy="34675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67597"/>
              </a:lnTo>
              <a:lnTo>
                <a:pt x="157913" y="346759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48F2C3-7933-4623-9B60-A9A7D21D142D}">
      <dsp:nvSpPr>
        <dsp:cNvPr id="0" name=""/>
        <dsp:cNvSpPr/>
      </dsp:nvSpPr>
      <dsp:spPr>
        <a:xfrm>
          <a:off x="772191" y="3872994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ไม่มีความถนัด  ด้านช่าง</a:t>
          </a:r>
          <a:endParaRPr lang="th-TH" sz="1500" b="1" kern="1200" dirty="0"/>
        </a:p>
      </dsp:txBody>
      <dsp:txXfrm>
        <a:off x="794870" y="3895673"/>
        <a:ext cx="1193545" cy="728956"/>
      </dsp:txXfrm>
    </dsp:sp>
    <dsp:sp modelId="{F739F75B-779D-4C02-A3F5-1793051E28F6}">
      <dsp:nvSpPr>
        <dsp:cNvPr id="0" name=""/>
        <dsp:cNvSpPr/>
      </dsp:nvSpPr>
      <dsp:spPr>
        <a:xfrm>
          <a:off x="2398252" y="1421"/>
          <a:ext cx="1548629" cy="7743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ด้านการประชาสัมพันธ์</a:t>
          </a:r>
          <a:endParaRPr lang="th-TH" sz="2300" b="1" kern="1200" dirty="0"/>
        </a:p>
      </dsp:txBody>
      <dsp:txXfrm>
        <a:off x="2420931" y="24100"/>
        <a:ext cx="1503271" cy="728956"/>
      </dsp:txXfrm>
    </dsp:sp>
    <dsp:sp modelId="{B13E5355-4452-48B5-853B-10C8143092D1}">
      <dsp:nvSpPr>
        <dsp:cNvPr id="0" name=""/>
        <dsp:cNvSpPr/>
      </dsp:nvSpPr>
      <dsp:spPr>
        <a:xfrm>
          <a:off x="2553115" y="775736"/>
          <a:ext cx="154862" cy="5807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0735"/>
              </a:lnTo>
              <a:lnTo>
                <a:pt x="154862" y="58073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C66383-8FBD-4B30-B56E-CBE444C658E3}">
      <dsp:nvSpPr>
        <dsp:cNvPr id="0" name=""/>
        <dsp:cNvSpPr/>
      </dsp:nvSpPr>
      <dsp:spPr>
        <a:xfrm>
          <a:off x="2707978" y="969314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ไม่ครอบคลุมพื้นที่ </a:t>
          </a:r>
          <a:r>
            <a:rPr lang="en-US" sz="1500" b="1" kern="1200" dirty="0" smtClean="0"/>
            <a:t>&amp; </a:t>
          </a:r>
          <a:r>
            <a:rPr lang="th-TH" sz="1500" b="1" kern="1200" dirty="0" smtClean="0"/>
            <a:t>กลุ่มเป้าหมาย</a:t>
          </a:r>
          <a:endParaRPr lang="th-TH" sz="1500" b="1" kern="1200" dirty="0"/>
        </a:p>
      </dsp:txBody>
      <dsp:txXfrm>
        <a:off x="2730657" y="991993"/>
        <a:ext cx="1193545" cy="728956"/>
      </dsp:txXfrm>
    </dsp:sp>
    <dsp:sp modelId="{4F1856D0-D5B5-4FFF-AD15-C58BCE852C31}">
      <dsp:nvSpPr>
        <dsp:cNvPr id="0" name=""/>
        <dsp:cNvSpPr/>
      </dsp:nvSpPr>
      <dsp:spPr>
        <a:xfrm>
          <a:off x="4334038" y="1421"/>
          <a:ext cx="1548629" cy="7743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ด้านหลักสูตร</a:t>
          </a:r>
          <a:endParaRPr lang="th-TH" sz="2300" b="1" kern="1200" dirty="0"/>
        </a:p>
      </dsp:txBody>
      <dsp:txXfrm>
        <a:off x="4356717" y="24100"/>
        <a:ext cx="1503271" cy="728956"/>
      </dsp:txXfrm>
    </dsp:sp>
    <dsp:sp modelId="{324A3B11-0738-4584-A938-61C1ED360C46}">
      <dsp:nvSpPr>
        <dsp:cNvPr id="0" name=""/>
        <dsp:cNvSpPr/>
      </dsp:nvSpPr>
      <dsp:spPr>
        <a:xfrm>
          <a:off x="4488901" y="775736"/>
          <a:ext cx="154862" cy="5807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0735"/>
              </a:lnTo>
              <a:lnTo>
                <a:pt x="154862" y="58073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3F882F-5FEB-42F7-B16F-D3DAA413A00C}">
      <dsp:nvSpPr>
        <dsp:cNvPr id="0" name=""/>
        <dsp:cNvSpPr/>
      </dsp:nvSpPr>
      <dsp:spPr>
        <a:xfrm>
          <a:off x="4643764" y="969314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มีจำนวนน้อย</a:t>
          </a:r>
          <a:endParaRPr lang="th-TH" sz="1500" b="1" kern="1200" dirty="0"/>
        </a:p>
      </dsp:txBody>
      <dsp:txXfrm>
        <a:off x="4666443" y="991993"/>
        <a:ext cx="1193545" cy="728956"/>
      </dsp:txXfrm>
    </dsp:sp>
    <dsp:sp modelId="{4F7F9B63-2F46-4AA3-A1F9-116E8E6DB2A8}">
      <dsp:nvSpPr>
        <dsp:cNvPr id="0" name=""/>
        <dsp:cNvSpPr/>
      </dsp:nvSpPr>
      <dsp:spPr>
        <a:xfrm>
          <a:off x="4488901" y="775736"/>
          <a:ext cx="154862" cy="15486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48629"/>
              </a:lnTo>
              <a:lnTo>
                <a:pt x="154862" y="154862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973FE5-D7AB-443B-84A5-1D9A8B5D752D}">
      <dsp:nvSpPr>
        <dsp:cNvPr id="0" name=""/>
        <dsp:cNvSpPr/>
      </dsp:nvSpPr>
      <dsp:spPr>
        <a:xfrm>
          <a:off x="4643764" y="1937208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ระยะเวลาการฝึกเกิน </a:t>
          </a:r>
          <a:r>
            <a:rPr lang="en-US" sz="1500" b="1" kern="1200" dirty="0" smtClean="0"/>
            <a:t>280</a:t>
          </a:r>
          <a:r>
            <a:rPr lang="th-TH" sz="1500" b="1" kern="1200" dirty="0" smtClean="0"/>
            <a:t> ชม.</a:t>
          </a:r>
          <a:endParaRPr lang="th-TH" sz="1500" b="1" kern="1200" dirty="0"/>
        </a:p>
      </dsp:txBody>
      <dsp:txXfrm>
        <a:off x="4666443" y="1959887"/>
        <a:ext cx="1193545" cy="728956"/>
      </dsp:txXfrm>
    </dsp:sp>
    <dsp:sp modelId="{8ADA4542-F6CC-4846-8DF2-356469D5E78F}">
      <dsp:nvSpPr>
        <dsp:cNvPr id="0" name=""/>
        <dsp:cNvSpPr/>
      </dsp:nvSpPr>
      <dsp:spPr>
        <a:xfrm>
          <a:off x="6269824" y="1421"/>
          <a:ext cx="1548629" cy="7743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ด้านเจ้าหน้าที่</a:t>
          </a:r>
          <a:endParaRPr lang="th-TH" sz="2300" b="1" kern="1200" dirty="0"/>
        </a:p>
      </dsp:txBody>
      <dsp:txXfrm>
        <a:off x="6292503" y="24100"/>
        <a:ext cx="1503271" cy="728956"/>
      </dsp:txXfrm>
    </dsp:sp>
    <dsp:sp modelId="{06AEE83A-F627-4F47-B288-0C79D5758400}">
      <dsp:nvSpPr>
        <dsp:cNvPr id="0" name=""/>
        <dsp:cNvSpPr/>
      </dsp:nvSpPr>
      <dsp:spPr>
        <a:xfrm>
          <a:off x="6424687" y="775736"/>
          <a:ext cx="154862" cy="5807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0735"/>
              </a:lnTo>
              <a:lnTo>
                <a:pt x="154862" y="58073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82AF4B-B996-4C9B-9EB4-86D35D572EDC}">
      <dsp:nvSpPr>
        <dsp:cNvPr id="0" name=""/>
        <dsp:cNvSpPr/>
      </dsp:nvSpPr>
      <dsp:spPr>
        <a:xfrm>
          <a:off x="6579550" y="969314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ไม่ปฏิบัติตามคู่มือประกันคุณภาพ</a:t>
          </a:r>
          <a:endParaRPr lang="th-TH" sz="1500" b="1" kern="1200" dirty="0"/>
        </a:p>
      </dsp:txBody>
      <dsp:txXfrm>
        <a:off x="6602229" y="991993"/>
        <a:ext cx="1193545" cy="728956"/>
      </dsp:txXfrm>
    </dsp:sp>
    <dsp:sp modelId="{75E1EAAD-A85A-400F-9A47-4C30CC1AF227}">
      <dsp:nvSpPr>
        <dsp:cNvPr id="0" name=""/>
        <dsp:cNvSpPr/>
      </dsp:nvSpPr>
      <dsp:spPr>
        <a:xfrm>
          <a:off x="6424687" y="775736"/>
          <a:ext cx="154862" cy="15486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48629"/>
              </a:lnTo>
              <a:lnTo>
                <a:pt x="154862" y="154862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5008AA-DF32-4186-B3C4-92C836BAE0FE}">
      <dsp:nvSpPr>
        <dsp:cNvPr id="0" name=""/>
        <dsp:cNvSpPr/>
      </dsp:nvSpPr>
      <dsp:spPr>
        <a:xfrm>
          <a:off x="6579550" y="1937208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ขออนุมัติช้า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ส่งรายชื่อช้า </a:t>
          </a:r>
          <a:endParaRPr lang="th-TH" sz="1500" b="1" kern="1200" dirty="0"/>
        </a:p>
      </dsp:txBody>
      <dsp:txXfrm>
        <a:off x="6602229" y="1959887"/>
        <a:ext cx="1193545" cy="728956"/>
      </dsp:txXfrm>
    </dsp:sp>
    <dsp:sp modelId="{4E9B7DF4-0359-4C5B-8240-AEEF132DC3DB}">
      <dsp:nvSpPr>
        <dsp:cNvPr id="0" name=""/>
        <dsp:cNvSpPr/>
      </dsp:nvSpPr>
      <dsp:spPr>
        <a:xfrm>
          <a:off x="6424687" y="775736"/>
          <a:ext cx="154862" cy="25165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6522"/>
              </a:lnTo>
              <a:lnTo>
                <a:pt x="154862" y="25165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94FE38-0B0D-46D4-8809-4482602698B0}">
      <dsp:nvSpPr>
        <dsp:cNvPr id="0" name=""/>
        <dsp:cNvSpPr/>
      </dsp:nvSpPr>
      <dsp:spPr>
        <a:xfrm>
          <a:off x="6579550" y="2905101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ออกวุฒิบัตร       ไม่ทันกำหนด</a:t>
          </a:r>
          <a:endParaRPr lang="th-TH" sz="1500" b="1" kern="1200" dirty="0"/>
        </a:p>
      </dsp:txBody>
      <dsp:txXfrm>
        <a:off x="6602229" y="2927780"/>
        <a:ext cx="1193545" cy="728956"/>
      </dsp:txXfrm>
    </dsp:sp>
    <dsp:sp modelId="{A43D3DBE-07E1-45FA-88B0-FE2261A934E8}">
      <dsp:nvSpPr>
        <dsp:cNvPr id="0" name=""/>
        <dsp:cNvSpPr/>
      </dsp:nvSpPr>
      <dsp:spPr>
        <a:xfrm>
          <a:off x="6424687" y="775736"/>
          <a:ext cx="154862" cy="34844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84415"/>
              </a:lnTo>
              <a:lnTo>
                <a:pt x="154862" y="348441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EC110-3512-4C15-BD07-7D1E7924BE77}">
      <dsp:nvSpPr>
        <dsp:cNvPr id="0" name=""/>
        <dsp:cNvSpPr/>
      </dsp:nvSpPr>
      <dsp:spPr>
        <a:xfrm>
          <a:off x="6579550" y="3872994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ไม่มีแผน          การตรวจเยี่ยม</a:t>
          </a:r>
          <a:endParaRPr lang="th-TH" sz="1500" b="1" kern="1200" dirty="0"/>
        </a:p>
      </dsp:txBody>
      <dsp:txXfrm>
        <a:off x="6602229" y="3895673"/>
        <a:ext cx="1193545" cy="728956"/>
      </dsp:txXfrm>
    </dsp:sp>
    <dsp:sp modelId="{3FBD06DA-31D5-4995-89A0-4F52D4C88D65}">
      <dsp:nvSpPr>
        <dsp:cNvPr id="0" name=""/>
        <dsp:cNvSpPr/>
      </dsp:nvSpPr>
      <dsp:spPr>
        <a:xfrm>
          <a:off x="6424687" y="775736"/>
          <a:ext cx="154862" cy="44523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52308"/>
              </a:lnTo>
              <a:lnTo>
                <a:pt x="154862" y="445230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58BC4E-BF27-435C-B68E-EBE3AB93E795}">
      <dsp:nvSpPr>
        <dsp:cNvPr id="0" name=""/>
        <dsp:cNvSpPr/>
      </dsp:nvSpPr>
      <dsp:spPr>
        <a:xfrm>
          <a:off x="6579550" y="4840887"/>
          <a:ext cx="1238903" cy="77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500" b="1" kern="1200" dirty="0" smtClean="0"/>
            <a:t>ไม่รายงานผล     การมีงานทำ</a:t>
          </a:r>
          <a:endParaRPr lang="th-TH" sz="1500" b="1" kern="1200" dirty="0"/>
        </a:p>
      </dsp:txBody>
      <dsp:txXfrm>
        <a:off x="6602229" y="4863566"/>
        <a:ext cx="1193545" cy="72895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68009A-AF43-4F94-9664-F5F06FD92B9C}">
      <dsp:nvSpPr>
        <dsp:cNvPr id="0" name=""/>
        <dsp:cNvSpPr/>
      </dsp:nvSpPr>
      <dsp:spPr>
        <a:xfrm>
          <a:off x="1476" y="684814"/>
          <a:ext cx="1697251" cy="848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500" b="1" kern="1200" dirty="0" smtClean="0"/>
            <a:t>ด้านผู้รับการฝึก</a:t>
          </a:r>
          <a:endParaRPr lang="th-TH" sz="2500" b="1" kern="1200" dirty="0"/>
        </a:p>
      </dsp:txBody>
      <dsp:txXfrm>
        <a:off x="26331" y="709669"/>
        <a:ext cx="1647541" cy="798915"/>
      </dsp:txXfrm>
    </dsp:sp>
    <dsp:sp modelId="{FFBB2184-C8CB-4BA9-9717-35DA2E5B468D}">
      <dsp:nvSpPr>
        <dsp:cNvPr id="0" name=""/>
        <dsp:cNvSpPr/>
      </dsp:nvSpPr>
      <dsp:spPr>
        <a:xfrm>
          <a:off x="171201" y="1533439"/>
          <a:ext cx="169725" cy="6364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6469"/>
              </a:lnTo>
              <a:lnTo>
                <a:pt x="169725" y="63646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F559FC-9518-4A90-BC78-CA6D53A51D72}">
      <dsp:nvSpPr>
        <dsp:cNvPr id="0" name=""/>
        <dsp:cNvSpPr/>
      </dsp:nvSpPr>
      <dsp:spPr>
        <a:xfrm>
          <a:off x="340926" y="1745596"/>
          <a:ext cx="1357800" cy="848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ความต้องการ     ไม่สอดคล้อง     กับแผน</a:t>
          </a:r>
          <a:endParaRPr lang="th-TH" sz="1700" b="1" kern="1200" dirty="0"/>
        </a:p>
      </dsp:txBody>
      <dsp:txXfrm>
        <a:off x="365781" y="1770451"/>
        <a:ext cx="1308090" cy="798915"/>
      </dsp:txXfrm>
    </dsp:sp>
    <dsp:sp modelId="{B8CC66ED-2652-4267-A5C2-8F4A89734EB5}">
      <dsp:nvSpPr>
        <dsp:cNvPr id="0" name=""/>
        <dsp:cNvSpPr/>
      </dsp:nvSpPr>
      <dsp:spPr>
        <a:xfrm>
          <a:off x="171201" y="1533439"/>
          <a:ext cx="169725" cy="16972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7251"/>
              </a:lnTo>
              <a:lnTo>
                <a:pt x="169725" y="16972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16AC74-A074-4825-B0A1-66FA435064B3}">
      <dsp:nvSpPr>
        <dsp:cNvPr id="0" name=""/>
        <dsp:cNvSpPr/>
      </dsp:nvSpPr>
      <dsp:spPr>
        <a:xfrm>
          <a:off x="340926" y="2806378"/>
          <a:ext cx="1357800" cy="848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กลุ่มเป้าหมาย    ไม่ตรงตามที่    กรมกำหนด</a:t>
          </a:r>
          <a:endParaRPr lang="th-TH" sz="1700" b="1" kern="1200" dirty="0"/>
        </a:p>
      </dsp:txBody>
      <dsp:txXfrm>
        <a:off x="365781" y="2831233"/>
        <a:ext cx="1308090" cy="798915"/>
      </dsp:txXfrm>
    </dsp:sp>
    <dsp:sp modelId="{190E2136-89F4-4F52-81A8-C05D3934E8ED}">
      <dsp:nvSpPr>
        <dsp:cNvPr id="0" name=""/>
        <dsp:cNvSpPr/>
      </dsp:nvSpPr>
      <dsp:spPr>
        <a:xfrm>
          <a:off x="2123040" y="684814"/>
          <a:ext cx="1697251" cy="848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500" b="1" kern="1200" dirty="0" smtClean="0"/>
            <a:t>ด้านการประชาสัมพันธ์</a:t>
          </a:r>
          <a:endParaRPr lang="th-TH" sz="2500" b="1" kern="1200" dirty="0"/>
        </a:p>
      </dsp:txBody>
      <dsp:txXfrm>
        <a:off x="2147895" y="709669"/>
        <a:ext cx="1647541" cy="798915"/>
      </dsp:txXfrm>
    </dsp:sp>
    <dsp:sp modelId="{43DB4A06-413C-448B-A574-9C8DF5CCCACF}">
      <dsp:nvSpPr>
        <dsp:cNvPr id="0" name=""/>
        <dsp:cNvSpPr/>
      </dsp:nvSpPr>
      <dsp:spPr>
        <a:xfrm>
          <a:off x="2292765" y="1533439"/>
          <a:ext cx="169725" cy="6364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6469"/>
              </a:lnTo>
              <a:lnTo>
                <a:pt x="169725" y="63646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9CDCE2-1C89-4AA6-A679-7F9CB5A147A8}">
      <dsp:nvSpPr>
        <dsp:cNvPr id="0" name=""/>
        <dsp:cNvSpPr/>
      </dsp:nvSpPr>
      <dsp:spPr>
        <a:xfrm>
          <a:off x="2462490" y="1745596"/>
          <a:ext cx="1357800" cy="848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ไม่ทั่วถึง</a:t>
          </a:r>
          <a:endParaRPr lang="th-TH" sz="1700" b="1" kern="1200" dirty="0"/>
        </a:p>
      </dsp:txBody>
      <dsp:txXfrm>
        <a:off x="2487345" y="1770451"/>
        <a:ext cx="1308090" cy="798915"/>
      </dsp:txXfrm>
    </dsp:sp>
    <dsp:sp modelId="{76BC4670-8B21-499A-A9F4-0313328CA199}">
      <dsp:nvSpPr>
        <dsp:cNvPr id="0" name=""/>
        <dsp:cNvSpPr/>
      </dsp:nvSpPr>
      <dsp:spPr>
        <a:xfrm>
          <a:off x="2292765" y="1533439"/>
          <a:ext cx="169725" cy="16972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7251"/>
              </a:lnTo>
              <a:lnTo>
                <a:pt x="169725" y="16972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1CA36A-50AC-4B3E-A4A8-D4D957D1865B}">
      <dsp:nvSpPr>
        <dsp:cNvPr id="0" name=""/>
        <dsp:cNvSpPr/>
      </dsp:nvSpPr>
      <dsp:spPr>
        <a:xfrm>
          <a:off x="2462490" y="2806378"/>
          <a:ext cx="1357800" cy="848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กลุ่มเป้าหมาย    ไม่ชัดเจน</a:t>
          </a:r>
          <a:endParaRPr lang="th-TH" sz="1700" b="1" kern="1200" dirty="0"/>
        </a:p>
      </dsp:txBody>
      <dsp:txXfrm>
        <a:off x="2487345" y="2831233"/>
        <a:ext cx="1308090" cy="798915"/>
      </dsp:txXfrm>
    </dsp:sp>
    <dsp:sp modelId="{89953269-60BA-490F-9713-EBF6A2285376}">
      <dsp:nvSpPr>
        <dsp:cNvPr id="0" name=""/>
        <dsp:cNvSpPr/>
      </dsp:nvSpPr>
      <dsp:spPr>
        <a:xfrm>
          <a:off x="4244604" y="684814"/>
          <a:ext cx="1697251" cy="848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500" b="1" kern="1200" dirty="0" smtClean="0"/>
            <a:t>ด้านหลักสูตร</a:t>
          </a:r>
          <a:endParaRPr lang="th-TH" sz="2500" b="1" kern="1200" dirty="0"/>
        </a:p>
      </dsp:txBody>
      <dsp:txXfrm>
        <a:off x="4269459" y="709669"/>
        <a:ext cx="1647541" cy="798915"/>
      </dsp:txXfrm>
    </dsp:sp>
    <dsp:sp modelId="{6232D69D-A58C-4036-9E9C-F0E159482071}">
      <dsp:nvSpPr>
        <dsp:cNvPr id="0" name=""/>
        <dsp:cNvSpPr/>
      </dsp:nvSpPr>
      <dsp:spPr>
        <a:xfrm>
          <a:off x="4414329" y="1533439"/>
          <a:ext cx="169725" cy="1232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2946"/>
              </a:lnTo>
              <a:lnTo>
                <a:pt x="169725" y="12329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3D6204-FEE7-41A9-BC98-1C2FB37772BB}">
      <dsp:nvSpPr>
        <dsp:cNvPr id="0" name=""/>
        <dsp:cNvSpPr/>
      </dsp:nvSpPr>
      <dsp:spPr>
        <a:xfrm>
          <a:off x="4584054" y="1745596"/>
          <a:ext cx="1357800" cy="20415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หัวหน้า / ผู้เกี่ยวข้องพิจารณาให้ผู้อำนวยการอนุมัติ</a:t>
          </a:r>
          <a:endParaRPr lang="th-TH" sz="1700" b="1" kern="1200" dirty="0"/>
        </a:p>
      </dsp:txBody>
      <dsp:txXfrm>
        <a:off x="4623823" y="1785365"/>
        <a:ext cx="1278262" cy="1962042"/>
      </dsp:txXfrm>
    </dsp:sp>
    <dsp:sp modelId="{073FFCCC-8264-4252-BB32-28469E2B2131}">
      <dsp:nvSpPr>
        <dsp:cNvPr id="0" name=""/>
        <dsp:cNvSpPr/>
      </dsp:nvSpPr>
      <dsp:spPr>
        <a:xfrm>
          <a:off x="6366168" y="684814"/>
          <a:ext cx="1697251" cy="848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500" b="1" kern="1200" dirty="0" smtClean="0"/>
            <a:t>ด้านเจ้าหน้าที่</a:t>
          </a:r>
          <a:endParaRPr lang="th-TH" sz="2500" b="1" kern="1200" dirty="0"/>
        </a:p>
      </dsp:txBody>
      <dsp:txXfrm>
        <a:off x="6391023" y="709669"/>
        <a:ext cx="1647541" cy="798915"/>
      </dsp:txXfrm>
    </dsp:sp>
    <dsp:sp modelId="{6246E67D-F8CA-44E4-B534-560C764C7D41}">
      <dsp:nvSpPr>
        <dsp:cNvPr id="0" name=""/>
        <dsp:cNvSpPr/>
      </dsp:nvSpPr>
      <dsp:spPr>
        <a:xfrm>
          <a:off x="6535893" y="1533439"/>
          <a:ext cx="169725" cy="6364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6469"/>
              </a:lnTo>
              <a:lnTo>
                <a:pt x="169725" y="63646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F19902-D04C-40DB-8C02-BCD806CB2077}">
      <dsp:nvSpPr>
        <dsp:cNvPr id="0" name=""/>
        <dsp:cNvSpPr/>
      </dsp:nvSpPr>
      <dsp:spPr>
        <a:xfrm>
          <a:off x="6705618" y="1745596"/>
          <a:ext cx="1357800" cy="848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ไม่ดำเนินการตามประกันคุณภาพ การฝึกอบรม</a:t>
          </a:r>
          <a:endParaRPr lang="th-TH" sz="1700" b="1" kern="1200" dirty="0"/>
        </a:p>
      </dsp:txBody>
      <dsp:txXfrm>
        <a:off x="6730473" y="1770451"/>
        <a:ext cx="1308090" cy="798915"/>
      </dsp:txXfrm>
    </dsp:sp>
    <dsp:sp modelId="{311D269C-2440-44D2-A381-C8365B72CC0E}">
      <dsp:nvSpPr>
        <dsp:cNvPr id="0" name=""/>
        <dsp:cNvSpPr/>
      </dsp:nvSpPr>
      <dsp:spPr>
        <a:xfrm>
          <a:off x="6535893" y="1533439"/>
          <a:ext cx="169725" cy="16972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7251"/>
              </a:lnTo>
              <a:lnTo>
                <a:pt x="169725" y="16972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B7CE56-EE17-47E6-8A83-5F895FDC2519}">
      <dsp:nvSpPr>
        <dsp:cNvPr id="0" name=""/>
        <dsp:cNvSpPr/>
      </dsp:nvSpPr>
      <dsp:spPr>
        <a:xfrm>
          <a:off x="6705618" y="2806378"/>
          <a:ext cx="1357800" cy="848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ผู้รับผิดชอบรายงานผลไม่ตรงตามกำหนด</a:t>
          </a:r>
          <a:endParaRPr lang="th-TH" sz="1700" b="1" kern="1200" dirty="0"/>
        </a:p>
      </dsp:txBody>
      <dsp:txXfrm>
        <a:off x="6730473" y="2831233"/>
        <a:ext cx="1308090" cy="798915"/>
      </dsp:txXfrm>
    </dsp:sp>
    <dsp:sp modelId="{70B24E50-B1AB-43AC-BCF5-5C766841E6D1}">
      <dsp:nvSpPr>
        <dsp:cNvPr id="0" name=""/>
        <dsp:cNvSpPr/>
      </dsp:nvSpPr>
      <dsp:spPr>
        <a:xfrm>
          <a:off x="6535893" y="1533439"/>
          <a:ext cx="169725" cy="27580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58032"/>
              </a:lnTo>
              <a:lnTo>
                <a:pt x="169725" y="27580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76C311-3378-479D-A904-94DE21C17C48}">
      <dsp:nvSpPr>
        <dsp:cNvPr id="0" name=""/>
        <dsp:cNvSpPr/>
      </dsp:nvSpPr>
      <dsp:spPr>
        <a:xfrm>
          <a:off x="6705618" y="3867160"/>
          <a:ext cx="1357800" cy="8486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ออกวุฒิบัตร      ไม่ทันกำหนด</a:t>
          </a:r>
          <a:endParaRPr lang="th-TH" sz="1700" b="1" kern="1200" dirty="0"/>
        </a:p>
      </dsp:txBody>
      <dsp:txXfrm>
        <a:off x="6730473" y="3892015"/>
        <a:ext cx="1308090" cy="79891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BD7512-3D4D-48EB-B0FD-6709A33AD729}">
      <dsp:nvSpPr>
        <dsp:cNvPr id="0" name=""/>
        <dsp:cNvSpPr/>
      </dsp:nvSpPr>
      <dsp:spPr>
        <a:xfrm>
          <a:off x="1437" y="594784"/>
          <a:ext cx="1651788" cy="825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/>
            <a:t>ด้านผู้รับการฝึก</a:t>
          </a:r>
          <a:endParaRPr lang="th-TH" sz="2400" b="1" kern="1200" dirty="0"/>
        </a:p>
      </dsp:txBody>
      <dsp:txXfrm>
        <a:off x="25627" y="618974"/>
        <a:ext cx="1603408" cy="777514"/>
      </dsp:txXfrm>
    </dsp:sp>
    <dsp:sp modelId="{12D9CA0A-907D-41C3-AECC-8DD48A1A6E37}">
      <dsp:nvSpPr>
        <dsp:cNvPr id="0" name=""/>
        <dsp:cNvSpPr/>
      </dsp:nvSpPr>
      <dsp:spPr>
        <a:xfrm>
          <a:off x="166616" y="1420679"/>
          <a:ext cx="165178" cy="619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9420"/>
              </a:lnTo>
              <a:lnTo>
                <a:pt x="165178" y="619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48B400-BC24-4B6F-957A-4E751F78A180}">
      <dsp:nvSpPr>
        <dsp:cNvPr id="0" name=""/>
        <dsp:cNvSpPr/>
      </dsp:nvSpPr>
      <dsp:spPr>
        <a:xfrm>
          <a:off x="331794" y="1627152"/>
          <a:ext cx="1321431" cy="8258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เข้าฝึกไม่ครบ    ตามจำนวน</a:t>
          </a:r>
          <a:endParaRPr lang="th-TH" sz="1600" b="1" kern="1200" dirty="0"/>
        </a:p>
      </dsp:txBody>
      <dsp:txXfrm>
        <a:off x="355984" y="1651342"/>
        <a:ext cx="1273051" cy="777514"/>
      </dsp:txXfrm>
    </dsp:sp>
    <dsp:sp modelId="{3A1EAA80-E1D4-4330-BF4E-0CA6AC278672}">
      <dsp:nvSpPr>
        <dsp:cNvPr id="0" name=""/>
        <dsp:cNvSpPr/>
      </dsp:nvSpPr>
      <dsp:spPr>
        <a:xfrm>
          <a:off x="2066173" y="594784"/>
          <a:ext cx="1651788" cy="825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/>
            <a:t>ด้านการประชาสัมพันธ์</a:t>
          </a:r>
          <a:endParaRPr lang="th-TH" sz="2400" b="1" kern="1200" dirty="0"/>
        </a:p>
      </dsp:txBody>
      <dsp:txXfrm>
        <a:off x="2090363" y="618974"/>
        <a:ext cx="1603408" cy="777514"/>
      </dsp:txXfrm>
    </dsp:sp>
    <dsp:sp modelId="{DBB3D665-550F-4109-ABBC-FB48E1E4DAC7}">
      <dsp:nvSpPr>
        <dsp:cNvPr id="0" name=""/>
        <dsp:cNvSpPr/>
      </dsp:nvSpPr>
      <dsp:spPr>
        <a:xfrm>
          <a:off x="2231352" y="1420679"/>
          <a:ext cx="165178" cy="619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9420"/>
              </a:lnTo>
              <a:lnTo>
                <a:pt x="165178" y="619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FE636D-8435-4DD7-AD0C-550F0AAED856}">
      <dsp:nvSpPr>
        <dsp:cNvPr id="0" name=""/>
        <dsp:cNvSpPr/>
      </dsp:nvSpPr>
      <dsp:spPr>
        <a:xfrm>
          <a:off x="2396531" y="1627152"/>
          <a:ext cx="1321431" cy="8258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ไม่ครอบคลุมกลุ่มเป้าหมาย   และพื้นที่</a:t>
          </a:r>
          <a:endParaRPr lang="th-TH" sz="1600" b="1" kern="1200" dirty="0"/>
        </a:p>
      </dsp:txBody>
      <dsp:txXfrm>
        <a:off x="2420721" y="1651342"/>
        <a:ext cx="1273051" cy="777514"/>
      </dsp:txXfrm>
    </dsp:sp>
    <dsp:sp modelId="{34D2FD81-4B6E-4567-82CF-838D0D8E2505}">
      <dsp:nvSpPr>
        <dsp:cNvPr id="0" name=""/>
        <dsp:cNvSpPr/>
      </dsp:nvSpPr>
      <dsp:spPr>
        <a:xfrm>
          <a:off x="4130909" y="594784"/>
          <a:ext cx="1651788" cy="825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/>
            <a:t>ด้านเจ้าหน้าที่</a:t>
          </a:r>
          <a:endParaRPr lang="th-TH" sz="2400" b="1" kern="1200" dirty="0"/>
        </a:p>
      </dsp:txBody>
      <dsp:txXfrm>
        <a:off x="4155099" y="618974"/>
        <a:ext cx="1603408" cy="777514"/>
      </dsp:txXfrm>
    </dsp:sp>
    <dsp:sp modelId="{618DB2FE-F678-4007-B586-1FF592272657}">
      <dsp:nvSpPr>
        <dsp:cNvPr id="0" name=""/>
        <dsp:cNvSpPr/>
      </dsp:nvSpPr>
      <dsp:spPr>
        <a:xfrm>
          <a:off x="4296088" y="1420679"/>
          <a:ext cx="165178" cy="619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9420"/>
              </a:lnTo>
              <a:lnTo>
                <a:pt x="165178" y="619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90DC1C-AC83-4173-86D0-835BB7F049C7}">
      <dsp:nvSpPr>
        <dsp:cNvPr id="0" name=""/>
        <dsp:cNvSpPr/>
      </dsp:nvSpPr>
      <dsp:spPr>
        <a:xfrm>
          <a:off x="4461267" y="1627152"/>
          <a:ext cx="1321431" cy="8258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ไม่มีการสำรวจ   เพื่อจัดทำแผน   การฝึกอบรม</a:t>
          </a:r>
          <a:endParaRPr lang="th-TH" sz="1600" b="1" kern="1200" dirty="0"/>
        </a:p>
      </dsp:txBody>
      <dsp:txXfrm>
        <a:off x="4485457" y="1651342"/>
        <a:ext cx="1273051" cy="777514"/>
      </dsp:txXfrm>
    </dsp:sp>
    <dsp:sp modelId="{DE49B792-B91B-4858-B4CD-3C049C87DFEE}">
      <dsp:nvSpPr>
        <dsp:cNvPr id="0" name=""/>
        <dsp:cNvSpPr/>
      </dsp:nvSpPr>
      <dsp:spPr>
        <a:xfrm>
          <a:off x="6195645" y="594784"/>
          <a:ext cx="1651788" cy="8258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/>
            <a:t>ด้านวิทยากร</a:t>
          </a:r>
          <a:endParaRPr lang="th-TH" sz="2400" b="1" kern="1200" dirty="0"/>
        </a:p>
      </dsp:txBody>
      <dsp:txXfrm>
        <a:off x="6219835" y="618974"/>
        <a:ext cx="1603408" cy="777514"/>
      </dsp:txXfrm>
    </dsp:sp>
    <dsp:sp modelId="{1ADE8700-87CF-414C-AD95-4C9FFEB93F9A}">
      <dsp:nvSpPr>
        <dsp:cNvPr id="0" name=""/>
        <dsp:cNvSpPr/>
      </dsp:nvSpPr>
      <dsp:spPr>
        <a:xfrm>
          <a:off x="6360824" y="1420679"/>
          <a:ext cx="165178" cy="619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9420"/>
              </a:lnTo>
              <a:lnTo>
                <a:pt x="165178" y="619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AECBEF-0D88-4A1F-A310-90D7022146FE}">
      <dsp:nvSpPr>
        <dsp:cNvPr id="0" name=""/>
        <dsp:cNvSpPr/>
      </dsp:nvSpPr>
      <dsp:spPr>
        <a:xfrm>
          <a:off x="6526003" y="1627152"/>
          <a:ext cx="1321431" cy="8258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ไม่ผ่านการอบรมเทคนิคการสอนงาน</a:t>
          </a:r>
          <a:endParaRPr lang="th-TH" sz="1600" b="1" kern="1200" dirty="0"/>
        </a:p>
      </dsp:txBody>
      <dsp:txXfrm>
        <a:off x="6550193" y="1651342"/>
        <a:ext cx="1273051" cy="777514"/>
      </dsp:txXfrm>
    </dsp:sp>
    <dsp:sp modelId="{769C0F93-3D5C-46EC-8FD9-9634AFC74617}">
      <dsp:nvSpPr>
        <dsp:cNvPr id="0" name=""/>
        <dsp:cNvSpPr/>
      </dsp:nvSpPr>
      <dsp:spPr>
        <a:xfrm>
          <a:off x="6360824" y="1420679"/>
          <a:ext cx="165178" cy="16517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51788"/>
              </a:lnTo>
              <a:lnTo>
                <a:pt x="165178" y="16517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5093E9-1FD3-4CE8-8D76-F83CBC92A3F4}">
      <dsp:nvSpPr>
        <dsp:cNvPr id="0" name=""/>
        <dsp:cNvSpPr/>
      </dsp:nvSpPr>
      <dsp:spPr>
        <a:xfrm>
          <a:off x="6526003" y="2659520"/>
          <a:ext cx="1321431" cy="8258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ไม่วางแผนการสอน</a:t>
          </a:r>
          <a:endParaRPr lang="th-TH" sz="1600" b="1" kern="1200" dirty="0"/>
        </a:p>
      </dsp:txBody>
      <dsp:txXfrm>
        <a:off x="6550193" y="2683710"/>
        <a:ext cx="1273051" cy="777514"/>
      </dsp:txXfrm>
    </dsp:sp>
    <dsp:sp modelId="{E29CEA30-F85B-40DA-BF06-F1438E3237CA}">
      <dsp:nvSpPr>
        <dsp:cNvPr id="0" name=""/>
        <dsp:cNvSpPr/>
      </dsp:nvSpPr>
      <dsp:spPr>
        <a:xfrm>
          <a:off x="6360824" y="1420679"/>
          <a:ext cx="165178" cy="2684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84157"/>
              </a:lnTo>
              <a:lnTo>
                <a:pt x="165178" y="268415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5D6254-15A9-488D-95F1-EFABF8CBCD6A}">
      <dsp:nvSpPr>
        <dsp:cNvPr id="0" name=""/>
        <dsp:cNvSpPr/>
      </dsp:nvSpPr>
      <dsp:spPr>
        <a:xfrm>
          <a:off x="6526003" y="3691888"/>
          <a:ext cx="1321431" cy="8258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/>
            <a:t>ไม่เตรียมการสอน</a:t>
          </a:r>
          <a:endParaRPr lang="th-TH" sz="1600" b="1" kern="1200" dirty="0"/>
        </a:p>
      </dsp:txBody>
      <dsp:txXfrm>
        <a:off x="6550193" y="3716078"/>
        <a:ext cx="1273051" cy="77751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2DA279-812A-4FB7-90FE-E0AEA1D749AD}">
      <dsp:nvSpPr>
        <dsp:cNvPr id="0" name=""/>
        <dsp:cNvSpPr/>
      </dsp:nvSpPr>
      <dsp:spPr>
        <a:xfrm>
          <a:off x="1262061" y="4"/>
          <a:ext cx="2284511" cy="1142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400" b="1" kern="1200" dirty="0" smtClean="0"/>
            <a:t>เจ้าหน้าที่</a:t>
          </a:r>
          <a:endParaRPr lang="th-TH" sz="3400" b="1" kern="1200" dirty="0"/>
        </a:p>
      </dsp:txBody>
      <dsp:txXfrm>
        <a:off x="1295517" y="33460"/>
        <a:ext cx="2217599" cy="1075343"/>
      </dsp:txXfrm>
    </dsp:sp>
    <dsp:sp modelId="{E660A92E-C70E-4556-8C38-29AF0CFFBA3E}">
      <dsp:nvSpPr>
        <dsp:cNvPr id="0" name=""/>
        <dsp:cNvSpPr/>
      </dsp:nvSpPr>
      <dsp:spPr>
        <a:xfrm>
          <a:off x="1490512" y="1142260"/>
          <a:ext cx="206314" cy="8584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8473"/>
              </a:lnTo>
              <a:lnTo>
                <a:pt x="206314" y="85847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3ABCFA-9956-4E5B-ACC8-894D25CD13D8}">
      <dsp:nvSpPr>
        <dsp:cNvPr id="0" name=""/>
        <dsp:cNvSpPr/>
      </dsp:nvSpPr>
      <dsp:spPr>
        <a:xfrm>
          <a:off x="1696826" y="1429606"/>
          <a:ext cx="1827609" cy="1142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ขาดความรู้ในการวิเคราะห์สมรรถนะหลัก</a:t>
          </a:r>
          <a:endParaRPr lang="th-TH" sz="2300" b="1" kern="1200" dirty="0"/>
        </a:p>
      </dsp:txBody>
      <dsp:txXfrm>
        <a:off x="1730282" y="1463062"/>
        <a:ext cx="1760697" cy="1075343"/>
      </dsp:txXfrm>
    </dsp:sp>
    <dsp:sp modelId="{C75FC380-6F0F-47A7-9AD6-3F5ADCFF7901}">
      <dsp:nvSpPr>
        <dsp:cNvPr id="0" name=""/>
        <dsp:cNvSpPr/>
      </dsp:nvSpPr>
      <dsp:spPr>
        <a:xfrm>
          <a:off x="1490512" y="1142260"/>
          <a:ext cx="206314" cy="22862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6293"/>
              </a:lnTo>
              <a:lnTo>
                <a:pt x="206314" y="228629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FE3EAB-9BE8-4050-880A-D69FFDF84F98}">
      <dsp:nvSpPr>
        <dsp:cNvPr id="0" name=""/>
        <dsp:cNvSpPr/>
      </dsp:nvSpPr>
      <dsp:spPr>
        <a:xfrm>
          <a:off x="1696826" y="2857425"/>
          <a:ext cx="1827609" cy="1142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ผู้ตรวจสอบข้อมูลไม่เพียงพอ</a:t>
          </a:r>
          <a:endParaRPr lang="th-TH" sz="2300" b="1" kern="1200" dirty="0"/>
        </a:p>
      </dsp:txBody>
      <dsp:txXfrm>
        <a:off x="1730282" y="2890881"/>
        <a:ext cx="1760697" cy="1075343"/>
      </dsp:txXfrm>
    </dsp:sp>
    <dsp:sp modelId="{2D5C4AF4-BC12-4283-AE31-0FB805E08963}">
      <dsp:nvSpPr>
        <dsp:cNvPr id="0" name=""/>
        <dsp:cNvSpPr/>
      </dsp:nvSpPr>
      <dsp:spPr>
        <a:xfrm>
          <a:off x="4095563" y="1786"/>
          <a:ext cx="2284511" cy="1142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400" b="1" kern="1200" dirty="0" smtClean="0"/>
            <a:t>สถานประกอบกิจการ</a:t>
          </a:r>
          <a:endParaRPr lang="th-TH" sz="3400" b="1" kern="1200" dirty="0"/>
        </a:p>
      </dsp:txBody>
      <dsp:txXfrm>
        <a:off x="4129019" y="35242"/>
        <a:ext cx="2217599" cy="1075343"/>
      </dsp:txXfrm>
    </dsp:sp>
    <dsp:sp modelId="{25D793FC-3425-4538-96D0-0A5908A395B6}">
      <dsp:nvSpPr>
        <dsp:cNvPr id="0" name=""/>
        <dsp:cNvSpPr/>
      </dsp:nvSpPr>
      <dsp:spPr>
        <a:xfrm>
          <a:off x="4324015" y="1144042"/>
          <a:ext cx="228451" cy="8566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6691"/>
              </a:lnTo>
              <a:lnTo>
                <a:pt x="228451" y="8566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2E9B78-FFC5-42C8-8403-F070081AFAA3}">
      <dsp:nvSpPr>
        <dsp:cNvPr id="0" name=""/>
        <dsp:cNvSpPr/>
      </dsp:nvSpPr>
      <dsp:spPr>
        <a:xfrm>
          <a:off x="4552466" y="1429606"/>
          <a:ext cx="1827609" cy="1142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เปลี่ยนผู้รับผิดชอบบ่อย</a:t>
          </a:r>
          <a:endParaRPr lang="th-TH" sz="2300" b="1" kern="1200" dirty="0"/>
        </a:p>
      </dsp:txBody>
      <dsp:txXfrm>
        <a:off x="4585922" y="1463062"/>
        <a:ext cx="1760697" cy="1075343"/>
      </dsp:txXfrm>
    </dsp:sp>
    <dsp:sp modelId="{512A0E89-68E3-4C0C-9C7A-97BF61A6D3A3}">
      <dsp:nvSpPr>
        <dsp:cNvPr id="0" name=""/>
        <dsp:cNvSpPr/>
      </dsp:nvSpPr>
      <dsp:spPr>
        <a:xfrm>
          <a:off x="4324015" y="1144042"/>
          <a:ext cx="228451" cy="22845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4511"/>
              </a:lnTo>
              <a:lnTo>
                <a:pt x="228451" y="22845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240AF2-161A-41F8-850C-FBDD3EF06B0E}">
      <dsp:nvSpPr>
        <dsp:cNvPr id="0" name=""/>
        <dsp:cNvSpPr/>
      </dsp:nvSpPr>
      <dsp:spPr>
        <a:xfrm>
          <a:off x="4552466" y="2857425"/>
          <a:ext cx="1827609" cy="1142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ขาดความรู้ด้านคอมพิวเตอร์</a:t>
          </a:r>
          <a:endParaRPr lang="th-TH" sz="2300" b="1" kern="1200" dirty="0"/>
        </a:p>
      </dsp:txBody>
      <dsp:txXfrm>
        <a:off x="4585922" y="2890881"/>
        <a:ext cx="1760697" cy="1075343"/>
      </dsp:txXfrm>
    </dsp:sp>
    <dsp:sp modelId="{CDBB5BF1-19E1-4403-A808-9ACB25AC6259}">
      <dsp:nvSpPr>
        <dsp:cNvPr id="0" name=""/>
        <dsp:cNvSpPr/>
      </dsp:nvSpPr>
      <dsp:spPr>
        <a:xfrm>
          <a:off x="4324015" y="1144042"/>
          <a:ext cx="228451" cy="37123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12331"/>
              </a:lnTo>
              <a:lnTo>
                <a:pt x="228451" y="371233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CBA0FD-69D4-46AE-93D9-F0DDE05E6753}">
      <dsp:nvSpPr>
        <dsp:cNvPr id="0" name=""/>
        <dsp:cNvSpPr/>
      </dsp:nvSpPr>
      <dsp:spPr>
        <a:xfrm>
          <a:off x="4552466" y="4285245"/>
          <a:ext cx="1827609" cy="1142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ขาดความรู้เรื่องการวิเคราะห์สมรรถนะหลัก</a:t>
          </a:r>
          <a:endParaRPr lang="th-TH" sz="2300" b="1" kern="1200" dirty="0"/>
        </a:p>
      </dsp:txBody>
      <dsp:txXfrm>
        <a:off x="4585922" y="4318701"/>
        <a:ext cx="1760697" cy="107534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8EFDA9-9EF1-4CAB-84B2-9836C87405C8}">
      <dsp:nvSpPr>
        <dsp:cNvPr id="0" name=""/>
        <dsp:cNvSpPr/>
      </dsp:nvSpPr>
      <dsp:spPr>
        <a:xfrm>
          <a:off x="177138" y="1563"/>
          <a:ext cx="2164383" cy="10821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/>
            <a:t>ผู้ประเมินฯ</a:t>
          </a:r>
          <a:endParaRPr lang="th-TH" sz="3200" b="1" kern="1200" dirty="0"/>
        </a:p>
      </dsp:txBody>
      <dsp:txXfrm>
        <a:off x="208834" y="33259"/>
        <a:ext cx="2100991" cy="1018799"/>
      </dsp:txXfrm>
    </dsp:sp>
    <dsp:sp modelId="{916D7DD4-01F1-4000-A935-E7FFB02B4AF1}">
      <dsp:nvSpPr>
        <dsp:cNvPr id="0" name=""/>
        <dsp:cNvSpPr/>
      </dsp:nvSpPr>
      <dsp:spPr>
        <a:xfrm>
          <a:off x="393576" y="1083754"/>
          <a:ext cx="216438" cy="8116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1643"/>
              </a:lnTo>
              <a:lnTo>
                <a:pt x="216438" y="8116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971898-B599-4DAF-A565-1503A4428EF2}">
      <dsp:nvSpPr>
        <dsp:cNvPr id="0" name=""/>
        <dsp:cNvSpPr/>
      </dsp:nvSpPr>
      <dsp:spPr>
        <a:xfrm>
          <a:off x="610015" y="1354302"/>
          <a:ext cx="1731506" cy="1082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มีความเห็น แตกต่างกัน</a:t>
          </a:r>
          <a:endParaRPr lang="th-TH" sz="2100" b="1" kern="1200" dirty="0"/>
        </a:p>
      </dsp:txBody>
      <dsp:txXfrm>
        <a:off x="641711" y="1385998"/>
        <a:ext cx="1668114" cy="1018799"/>
      </dsp:txXfrm>
    </dsp:sp>
    <dsp:sp modelId="{74814E4A-C5D2-406B-B33B-B6DB6769A902}">
      <dsp:nvSpPr>
        <dsp:cNvPr id="0" name=""/>
        <dsp:cNvSpPr/>
      </dsp:nvSpPr>
      <dsp:spPr>
        <a:xfrm>
          <a:off x="2882617" y="1563"/>
          <a:ext cx="2164383" cy="10821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/>
            <a:t>ผู้เข้ารับการประเมิน</a:t>
          </a:r>
          <a:endParaRPr lang="th-TH" sz="3200" b="1" kern="1200" dirty="0"/>
        </a:p>
      </dsp:txBody>
      <dsp:txXfrm>
        <a:off x="2914313" y="33259"/>
        <a:ext cx="2100991" cy="1018799"/>
      </dsp:txXfrm>
    </dsp:sp>
    <dsp:sp modelId="{BCA8C6FA-481B-4846-A4DD-684573CEB650}">
      <dsp:nvSpPr>
        <dsp:cNvPr id="0" name=""/>
        <dsp:cNvSpPr/>
      </dsp:nvSpPr>
      <dsp:spPr>
        <a:xfrm>
          <a:off x="3099055" y="1083754"/>
          <a:ext cx="216438" cy="8116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1643"/>
              </a:lnTo>
              <a:lnTo>
                <a:pt x="216438" y="8116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DC3B01-EAC9-408A-A117-4A8853B6CD32}">
      <dsp:nvSpPr>
        <dsp:cNvPr id="0" name=""/>
        <dsp:cNvSpPr/>
      </dsp:nvSpPr>
      <dsp:spPr>
        <a:xfrm>
          <a:off x="3315494" y="1354302"/>
          <a:ext cx="1731506" cy="1082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ไม่ครบตามจำนวน ที่กำหนด</a:t>
          </a:r>
          <a:endParaRPr lang="th-TH" sz="2100" b="1" kern="1200" dirty="0"/>
        </a:p>
      </dsp:txBody>
      <dsp:txXfrm>
        <a:off x="3347190" y="1385998"/>
        <a:ext cx="1668114" cy="1018799"/>
      </dsp:txXfrm>
    </dsp:sp>
    <dsp:sp modelId="{604A8404-7BA3-4789-A8CE-A533BE028A2D}">
      <dsp:nvSpPr>
        <dsp:cNvPr id="0" name=""/>
        <dsp:cNvSpPr/>
      </dsp:nvSpPr>
      <dsp:spPr>
        <a:xfrm>
          <a:off x="3099055" y="1083754"/>
          <a:ext cx="216438" cy="2164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4383"/>
              </a:lnTo>
              <a:lnTo>
                <a:pt x="216438" y="21643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2FD24B-C684-4242-9D7E-8D3F0C950F9B}">
      <dsp:nvSpPr>
        <dsp:cNvPr id="0" name=""/>
        <dsp:cNvSpPr/>
      </dsp:nvSpPr>
      <dsp:spPr>
        <a:xfrm>
          <a:off x="3315494" y="2707041"/>
          <a:ext cx="1731506" cy="1082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เตรียมหลักฐาน   ไม่ครบถ้วน</a:t>
          </a:r>
          <a:endParaRPr lang="th-TH" sz="2100" b="1" kern="1200" dirty="0"/>
        </a:p>
      </dsp:txBody>
      <dsp:txXfrm>
        <a:off x="3347190" y="2738737"/>
        <a:ext cx="1668114" cy="1018799"/>
      </dsp:txXfrm>
    </dsp:sp>
    <dsp:sp modelId="{4200CEBA-E984-42DB-B4B6-B7C8F9FCF134}">
      <dsp:nvSpPr>
        <dsp:cNvPr id="0" name=""/>
        <dsp:cNvSpPr/>
      </dsp:nvSpPr>
      <dsp:spPr>
        <a:xfrm>
          <a:off x="3099055" y="1083754"/>
          <a:ext cx="216438" cy="35171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17122"/>
              </a:lnTo>
              <a:lnTo>
                <a:pt x="216438" y="35171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9A147D-BF66-4044-8C50-8B737964654E}">
      <dsp:nvSpPr>
        <dsp:cNvPr id="0" name=""/>
        <dsp:cNvSpPr/>
      </dsp:nvSpPr>
      <dsp:spPr>
        <a:xfrm>
          <a:off x="3315494" y="4059781"/>
          <a:ext cx="1731506" cy="1082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ขาดความรู้ความเข้าใจกระบวนการประเมิน</a:t>
          </a:r>
          <a:endParaRPr lang="th-TH" sz="2100" b="1" kern="1200" dirty="0"/>
        </a:p>
      </dsp:txBody>
      <dsp:txXfrm>
        <a:off x="3347190" y="4091477"/>
        <a:ext cx="1668114" cy="1018799"/>
      </dsp:txXfrm>
    </dsp:sp>
    <dsp:sp modelId="{9DFA3246-27B8-40DC-989C-B72FD7F1CEC0}">
      <dsp:nvSpPr>
        <dsp:cNvPr id="0" name=""/>
        <dsp:cNvSpPr/>
      </dsp:nvSpPr>
      <dsp:spPr>
        <a:xfrm>
          <a:off x="5588096" y="1563"/>
          <a:ext cx="2164383" cy="10821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/>
            <a:t>กลุ่มเป้าหมาย</a:t>
          </a:r>
          <a:endParaRPr lang="th-TH" sz="3200" b="1" kern="1200" dirty="0"/>
        </a:p>
      </dsp:txBody>
      <dsp:txXfrm>
        <a:off x="5619792" y="33259"/>
        <a:ext cx="2100991" cy="1018799"/>
      </dsp:txXfrm>
    </dsp:sp>
    <dsp:sp modelId="{AC4C7352-8817-4047-953C-87B16339E40C}">
      <dsp:nvSpPr>
        <dsp:cNvPr id="0" name=""/>
        <dsp:cNvSpPr/>
      </dsp:nvSpPr>
      <dsp:spPr>
        <a:xfrm>
          <a:off x="5804534" y="1083754"/>
          <a:ext cx="216438" cy="8116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1643"/>
              </a:lnTo>
              <a:lnTo>
                <a:pt x="216438" y="8116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A40F4D-901C-4BEB-ADEC-CAAF7E0814AD}">
      <dsp:nvSpPr>
        <dsp:cNvPr id="0" name=""/>
        <dsp:cNvSpPr/>
      </dsp:nvSpPr>
      <dsp:spPr>
        <a:xfrm>
          <a:off x="6020972" y="1354302"/>
          <a:ext cx="1731506" cy="1082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ไม่เข้าใจสาระสำคัญของกฎหมาย</a:t>
          </a:r>
          <a:endParaRPr lang="th-TH" sz="2100" b="1" kern="1200" dirty="0"/>
        </a:p>
      </dsp:txBody>
      <dsp:txXfrm>
        <a:off x="6052668" y="1385998"/>
        <a:ext cx="1668114" cy="1018799"/>
      </dsp:txXfrm>
    </dsp:sp>
    <dsp:sp modelId="{18DF687D-C248-4655-BAE4-19A72C0100E7}">
      <dsp:nvSpPr>
        <dsp:cNvPr id="0" name=""/>
        <dsp:cNvSpPr/>
      </dsp:nvSpPr>
      <dsp:spPr>
        <a:xfrm>
          <a:off x="5804534" y="1083754"/>
          <a:ext cx="216438" cy="2164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4383"/>
              </a:lnTo>
              <a:lnTo>
                <a:pt x="216438" y="21643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0B2CF5-6F94-4606-A66A-65BD9F5AD6F2}">
      <dsp:nvSpPr>
        <dsp:cNvPr id="0" name=""/>
        <dsp:cNvSpPr/>
      </dsp:nvSpPr>
      <dsp:spPr>
        <a:xfrm>
          <a:off x="6020972" y="2707041"/>
          <a:ext cx="1731506" cy="1082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100" b="1" kern="1200" dirty="0" smtClean="0"/>
            <a:t>ผู้ผ่านการทดสอบบางส่วนยังไม่สมัครเข้ารับการประเมิน</a:t>
          </a:r>
          <a:endParaRPr lang="th-TH" sz="2100" b="1" kern="1200" dirty="0"/>
        </a:p>
      </dsp:txBody>
      <dsp:txXfrm>
        <a:off x="6052668" y="2738737"/>
        <a:ext cx="1668114" cy="101879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3CE493-7443-48DA-9DFE-332EB2C26FA6}">
      <dsp:nvSpPr>
        <dsp:cNvPr id="0" name=""/>
        <dsp:cNvSpPr/>
      </dsp:nvSpPr>
      <dsp:spPr>
        <a:xfrm>
          <a:off x="993295" y="2302"/>
          <a:ext cx="1476757" cy="73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เจ้าหน้าที่พัสดุ</a:t>
          </a:r>
          <a:endParaRPr lang="th-TH" sz="1700" b="1" kern="1200" dirty="0"/>
        </a:p>
      </dsp:txBody>
      <dsp:txXfrm>
        <a:off x="1014921" y="23928"/>
        <a:ext cx="1433505" cy="695126"/>
      </dsp:txXfrm>
    </dsp:sp>
    <dsp:sp modelId="{6E431459-AF36-4319-87A8-549915205E98}">
      <dsp:nvSpPr>
        <dsp:cNvPr id="0" name=""/>
        <dsp:cNvSpPr/>
      </dsp:nvSpPr>
      <dsp:spPr>
        <a:xfrm>
          <a:off x="1140970" y="740680"/>
          <a:ext cx="147675" cy="553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3784"/>
              </a:lnTo>
              <a:lnTo>
                <a:pt x="147675" y="5537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0FAAF6-8E25-443C-BE80-D7F7827AD47C}">
      <dsp:nvSpPr>
        <dsp:cNvPr id="0" name=""/>
        <dsp:cNvSpPr/>
      </dsp:nvSpPr>
      <dsp:spPr>
        <a:xfrm>
          <a:off x="1288646" y="925275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ทำบัญชีพัสดุ   ไม่เป็นปัจจุบัน</a:t>
          </a:r>
          <a:endParaRPr lang="th-TH" sz="1700" b="1" kern="1200" dirty="0"/>
        </a:p>
      </dsp:txBody>
      <dsp:txXfrm>
        <a:off x="1310272" y="946901"/>
        <a:ext cx="1138153" cy="695126"/>
      </dsp:txXfrm>
    </dsp:sp>
    <dsp:sp modelId="{D74D35F3-28B6-487A-90D7-DB99E2D90432}">
      <dsp:nvSpPr>
        <dsp:cNvPr id="0" name=""/>
        <dsp:cNvSpPr/>
      </dsp:nvSpPr>
      <dsp:spPr>
        <a:xfrm>
          <a:off x="1140970" y="740680"/>
          <a:ext cx="147675" cy="14767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6757"/>
              </a:lnTo>
              <a:lnTo>
                <a:pt x="147675" y="147675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122F67-019E-4934-B54A-1ECDD23B3D75}">
      <dsp:nvSpPr>
        <dsp:cNvPr id="0" name=""/>
        <dsp:cNvSpPr/>
      </dsp:nvSpPr>
      <dsp:spPr>
        <a:xfrm>
          <a:off x="1288646" y="1848248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บันทึกทะเบียนคุมทรัพย์สิน   ไม่เป็นปัจจุบัน</a:t>
          </a:r>
        </a:p>
      </dsp:txBody>
      <dsp:txXfrm>
        <a:off x="1310272" y="1869874"/>
        <a:ext cx="1138153" cy="695126"/>
      </dsp:txXfrm>
    </dsp:sp>
    <dsp:sp modelId="{DEFB6ACC-0256-4478-ABF5-FCA6A770D1AF}">
      <dsp:nvSpPr>
        <dsp:cNvPr id="0" name=""/>
        <dsp:cNvSpPr/>
      </dsp:nvSpPr>
      <dsp:spPr>
        <a:xfrm>
          <a:off x="1140970" y="740680"/>
          <a:ext cx="147675" cy="2399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9730"/>
              </a:lnTo>
              <a:lnTo>
                <a:pt x="147675" y="23997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A24807-D39C-47FC-BE46-67C1371A60A6}">
      <dsp:nvSpPr>
        <dsp:cNvPr id="0" name=""/>
        <dsp:cNvSpPr/>
      </dsp:nvSpPr>
      <dsp:spPr>
        <a:xfrm>
          <a:off x="1288646" y="2771222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บันทึกค่าเสื่อมราคาประจำปีล่าช้า</a:t>
          </a:r>
        </a:p>
      </dsp:txBody>
      <dsp:txXfrm>
        <a:off x="1310272" y="2792848"/>
        <a:ext cx="1138153" cy="695126"/>
      </dsp:txXfrm>
    </dsp:sp>
    <dsp:sp modelId="{D44F8DD1-C01A-4B0F-9E8C-3E53B5262698}">
      <dsp:nvSpPr>
        <dsp:cNvPr id="0" name=""/>
        <dsp:cNvSpPr/>
      </dsp:nvSpPr>
      <dsp:spPr>
        <a:xfrm>
          <a:off x="1140970" y="740680"/>
          <a:ext cx="147675" cy="33227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2704"/>
              </a:lnTo>
              <a:lnTo>
                <a:pt x="147675" y="332270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55715C-73CE-40D1-A73E-DF0C4479C5A6}">
      <dsp:nvSpPr>
        <dsp:cNvPr id="0" name=""/>
        <dsp:cNvSpPr/>
      </dsp:nvSpPr>
      <dsp:spPr>
        <a:xfrm>
          <a:off x="1288646" y="3694195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ไม่รายงานผลการตรวจสอบพัสดุประจำปี</a:t>
          </a:r>
        </a:p>
      </dsp:txBody>
      <dsp:txXfrm>
        <a:off x="1310272" y="3715821"/>
        <a:ext cx="1138153" cy="695126"/>
      </dsp:txXfrm>
    </dsp:sp>
    <dsp:sp modelId="{AF17AF17-1311-4022-8155-62F7D75024F2}">
      <dsp:nvSpPr>
        <dsp:cNvPr id="0" name=""/>
        <dsp:cNvSpPr/>
      </dsp:nvSpPr>
      <dsp:spPr>
        <a:xfrm>
          <a:off x="1140970" y="740680"/>
          <a:ext cx="147675" cy="4245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5677"/>
              </a:lnTo>
              <a:lnTo>
                <a:pt x="147675" y="42456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D0E0BA-B1C3-49EE-B184-D5B6B11B9F3A}">
      <dsp:nvSpPr>
        <dsp:cNvPr id="0" name=""/>
        <dsp:cNvSpPr/>
      </dsp:nvSpPr>
      <dsp:spPr>
        <a:xfrm>
          <a:off x="1288646" y="4617169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ขาดระบบการจัดเก็บที่ดี</a:t>
          </a:r>
        </a:p>
      </dsp:txBody>
      <dsp:txXfrm>
        <a:off x="1310272" y="4638795"/>
        <a:ext cx="1138153" cy="695126"/>
      </dsp:txXfrm>
    </dsp:sp>
    <dsp:sp modelId="{3A279155-46B4-4D1B-88C9-ACB3CBAF8877}">
      <dsp:nvSpPr>
        <dsp:cNvPr id="0" name=""/>
        <dsp:cNvSpPr/>
      </dsp:nvSpPr>
      <dsp:spPr>
        <a:xfrm>
          <a:off x="2839241" y="2302"/>
          <a:ext cx="1476757" cy="73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เจ้าหน้าที่พัสดุ</a:t>
          </a:r>
        </a:p>
      </dsp:txBody>
      <dsp:txXfrm>
        <a:off x="2860867" y="23928"/>
        <a:ext cx="1433505" cy="695126"/>
      </dsp:txXfrm>
    </dsp:sp>
    <dsp:sp modelId="{7705A7E6-0BE8-48FD-8370-8FC42931A600}">
      <dsp:nvSpPr>
        <dsp:cNvPr id="0" name=""/>
        <dsp:cNvSpPr/>
      </dsp:nvSpPr>
      <dsp:spPr>
        <a:xfrm>
          <a:off x="2986917" y="740680"/>
          <a:ext cx="147675" cy="553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3784"/>
              </a:lnTo>
              <a:lnTo>
                <a:pt x="147675" y="5537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FFBA71-E1C9-401C-98A3-8467BD9B6303}">
      <dsp:nvSpPr>
        <dsp:cNvPr id="0" name=""/>
        <dsp:cNvSpPr/>
      </dsp:nvSpPr>
      <dsp:spPr>
        <a:xfrm>
          <a:off x="3134593" y="925275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จัดหาพัสดุได้  ไม่ทันกำหนด</a:t>
          </a:r>
        </a:p>
      </dsp:txBody>
      <dsp:txXfrm>
        <a:off x="3156219" y="946901"/>
        <a:ext cx="1138153" cy="695126"/>
      </dsp:txXfrm>
    </dsp:sp>
    <dsp:sp modelId="{83623063-FD61-4A72-AF7E-67297C62B8CD}">
      <dsp:nvSpPr>
        <dsp:cNvPr id="0" name=""/>
        <dsp:cNvSpPr/>
      </dsp:nvSpPr>
      <dsp:spPr>
        <a:xfrm>
          <a:off x="2986917" y="740680"/>
          <a:ext cx="147675" cy="14767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6757"/>
              </a:lnTo>
              <a:lnTo>
                <a:pt x="147675" y="147675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9095F1-AEE5-42C1-8738-DEAA32C055E1}">
      <dsp:nvSpPr>
        <dsp:cNvPr id="0" name=""/>
        <dsp:cNvSpPr/>
      </dsp:nvSpPr>
      <dsp:spPr>
        <a:xfrm>
          <a:off x="3134593" y="1848248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ขาดความรู้</a:t>
          </a:r>
        </a:p>
      </dsp:txBody>
      <dsp:txXfrm>
        <a:off x="3156219" y="1869874"/>
        <a:ext cx="1138153" cy="695126"/>
      </dsp:txXfrm>
    </dsp:sp>
    <dsp:sp modelId="{29AA457F-83C0-46FE-8227-8BBBCB9A78CD}">
      <dsp:nvSpPr>
        <dsp:cNvPr id="0" name=""/>
        <dsp:cNvSpPr/>
      </dsp:nvSpPr>
      <dsp:spPr>
        <a:xfrm>
          <a:off x="2986917" y="740680"/>
          <a:ext cx="147675" cy="2399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9730"/>
              </a:lnTo>
              <a:lnTo>
                <a:pt x="147675" y="23997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8C05A4-575D-4DC3-9321-C6BDA9773422}">
      <dsp:nvSpPr>
        <dsp:cNvPr id="0" name=""/>
        <dsp:cNvSpPr/>
      </dsp:nvSpPr>
      <dsp:spPr>
        <a:xfrm>
          <a:off x="3134593" y="2771222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บันทึกรหัสงบประมาณผิดพลาด (</a:t>
          </a:r>
          <a:r>
            <a:rPr lang="en-US" sz="1700" b="1" kern="1200" dirty="0" smtClean="0"/>
            <a:t>PO</a:t>
          </a:r>
          <a:r>
            <a:rPr lang="th-TH" sz="1700" b="1" kern="1200" dirty="0" smtClean="0"/>
            <a:t>)</a:t>
          </a:r>
        </a:p>
      </dsp:txBody>
      <dsp:txXfrm>
        <a:off x="3156219" y="2792848"/>
        <a:ext cx="1138153" cy="695126"/>
      </dsp:txXfrm>
    </dsp:sp>
    <dsp:sp modelId="{87BEB7BF-42F9-41FB-93F9-D9DA9CBA1BCE}">
      <dsp:nvSpPr>
        <dsp:cNvPr id="0" name=""/>
        <dsp:cNvSpPr/>
      </dsp:nvSpPr>
      <dsp:spPr>
        <a:xfrm>
          <a:off x="4685188" y="2302"/>
          <a:ext cx="1476757" cy="73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ผู้ใช้พัสดุ</a:t>
          </a:r>
        </a:p>
      </dsp:txBody>
      <dsp:txXfrm>
        <a:off x="4706814" y="23928"/>
        <a:ext cx="1433505" cy="695126"/>
      </dsp:txXfrm>
    </dsp:sp>
    <dsp:sp modelId="{A8773700-129E-4B95-B337-0C975A167F04}">
      <dsp:nvSpPr>
        <dsp:cNvPr id="0" name=""/>
        <dsp:cNvSpPr/>
      </dsp:nvSpPr>
      <dsp:spPr>
        <a:xfrm>
          <a:off x="4832864" y="740680"/>
          <a:ext cx="147675" cy="553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3784"/>
              </a:lnTo>
              <a:lnTo>
                <a:pt x="147675" y="5537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5634D1-12B2-472E-B692-89B57C831F91}">
      <dsp:nvSpPr>
        <dsp:cNvPr id="0" name=""/>
        <dsp:cNvSpPr/>
      </dsp:nvSpPr>
      <dsp:spPr>
        <a:xfrm>
          <a:off x="4980540" y="925275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ไม่วางแผนการใช้พัสดุ / ไม่ทำตามแผน</a:t>
          </a:r>
        </a:p>
      </dsp:txBody>
      <dsp:txXfrm>
        <a:off x="5002166" y="946901"/>
        <a:ext cx="1138153" cy="695126"/>
      </dsp:txXfrm>
    </dsp:sp>
    <dsp:sp modelId="{2A8D4ADE-D873-499C-A264-A938F1CD5E1E}">
      <dsp:nvSpPr>
        <dsp:cNvPr id="0" name=""/>
        <dsp:cNvSpPr/>
      </dsp:nvSpPr>
      <dsp:spPr>
        <a:xfrm>
          <a:off x="4832864" y="740680"/>
          <a:ext cx="147675" cy="14767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6757"/>
              </a:lnTo>
              <a:lnTo>
                <a:pt x="147675" y="147675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254DF-184F-461A-A594-2D97B2B199F8}">
      <dsp:nvSpPr>
        <dsp:cNvPr id="0" name=""/>
        <dsp:cNvSpPr/>
      </dsp:nvSpPr>
      <dsp:spPr>
        <a:xfrm>
          <a:off x="4980540" y="1848248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ขออนุมัติดำเนินการล่าช้า</a:t>
          </a:r>
        </a:p>
      </dsp:txBody>
      <dsp:txXfrm>
        <a:off x="5002166" y="1869874"/>
        <a:ext cx="1138153" cy="695126"/>
      </dsp:txXfrm>
    </dsp:sp>
    <dsp:sp modelId="{2DD9F409-580A-4C44-85E2-1494D762D46B}">
      <dsp:nvSpPr>
        <dsp:cNvPr id="0" name=""/>
        <dsp:cNvSpPr/>
      </dsp:nvSpPr>
      <dsp:spPr>
        <a:xfrm>
          <a:off x="4832864" y="740680"/>
          <a:ext cx="147675" cy="26049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04907"/>
              </a:lnTo>
              <a:lnTo>
                <a:pt x="147675" y="26049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F893F6-45EF-4542-A0DA-CBEFAED2FFD4}">
      <dsp:nvSpPr>
        <dsp:cNvPr id="0" name=""/>
        <dsp:cNvSpPr/>
      </dsp:nvSpPr>
      <dsp:spPr>
        <a:xfrm>
          <a:off x="4980540" y="2771222"/>
          <a:ext cx="1181405" cy="11487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ไม่มีรายงานวัสดุคงเหลือประกอบการ ขออนุมัติเปิดฝึก</a:t>
          </a:r>
        </a:p>
      </dsp:txBody>
      <dsp:txXfrm>
        <a:off x="5014185" y="2804867"/>
        <a:ext cx="1114115" cy="1081442"/>
      </dsp:txXfrm>
    </dsp:sp>
    <dsp:sp modelId="{0DF7D31B-D6E7-4DCB-9918-57CD0A5738A0}">
      <dsp:nvSpPr>
        <dsp:cNvPr id="0" name=""/>
        <dsp:cNvSpPr/>
      </dsp:nvSpPr>
      <dsp:spPr>
        <a:xfrm>
          <a:off x="4832864" y="740680"/>
          <a:ext cx="147675" cy="37330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3058"/>
              </a:lnTo>
              <a:lnTo>
                <a:pt x="147675" y="37330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8862A7-6923-44AC-A5C7-DE466A907660}">
      <dsp:nvSpPr>
        <dsp:cNvPr id="0" name=""/>
        <dsp:cNvSpPr/>
      </dsp:nvSpPr>
      <dsp:spPr>
        <a:xfrm>
          <a:off x="4980540" y="4104549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กำหนดคุณลักษณะ    ไม่ชัดเจน</a:t>
          </a:r>
        </a:p>
      </dsp:txBody>
      <dsp:txXfrm>
        <a:off x="5002166" y="4126175"/>
        <a:ext cx="1138153" cy="695126"/>
      </dsp:txXfrm>
    </dsp:sp>
    <dsp:sp modelId="{276513EF-04F9-49CB-B802-A7308A490CEC}">
      <dsp:nvSpPr>
        <dsp:cNvPr id="0" name=""/>
        <dsp:cNvSpPr/>
      </dsp:nvSpPr>
      <dsp:spPr>
        <a:xfrm>
          <a:off x="6531135" y="2302"/>
          <a:ext cx="1476757" cy="73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หน่วยงาน</a:t>
          </a:r>
          <a:endParaRPr lang="th-TH" sz="1700" b="1" kern="1200" dirty="0"/>
        </a:p>
      </dsp:txBody>
      <dsp:txXfrm>
        <a:off x="6552761" y="23928"/>
        <a:ext cx="1433505" cy="695126"/>
      </dsp:txXfrm>
    </dsp:sp>
    <dsp:sp modelId="{FE7E7D74-4E7F-45E0-AF66-A9C441916A36}">
      <dsp:nvSpPr>
        <dsp:cNvPr id="0" name=""/>
        <dsp:cNvSpPr/>
      </dsp:nvSpPr>
      <dsp:spPr>
        <a:xfrm>
          <a:off x="6678811" y="740680"/>
          <a:ext cx="147675" cy="553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3784"/>
              </a:lnTo>
              <a:lnTo>
                <a:pt x="147675" y="5537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2ADB44-5122-4B28-8DCB-38AE863862E2}">
      <dsp:nvSpPr>
        <dsp:cNvPr id="0" name=""/>
        <dsp:cNvSpPr/>
      </dsp:nvSpPr>
      <dsp:spPr>
        <a:xfrm>
          <a:off x="6826486" y="925275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ไม่มีทะเบียนครุภัณฑ์</a:t>
          </a:r>
          <a:endParaRPr lang="th-TH" sz="1700" b="1" kern="1200" dirty="0"/>
        </a:p>
      </dsp:txBody>
      <dsp:txXfrm>
        <a:off x="6848112" y="946901"/>
        <a:ext cx="1138153" cy="695126"/>
      </dsp:txXfrm>
    </dsp:sp>
    <dsp:sp modelId="{405DF060-93FE-48FC-9FC4-EF7E4AF8056B}">
      <dsp:nvSpPr>
        <dsp:cNvPr id="0" name=""/>
        <dsp:cNvSpPr/>
      </dsp:nvSpPr>
      <dsp:spPr>
        <a:xfrm>
          <a:off x="6678811" y="740680"/>
          <a:ext cx="147675" cy="14767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6757"/>
              </a:lnTo>
              <a:lnTo>
                <a:pt x="147675" y="147675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C1CFA1-43BF-4891-AA5B-FBAB994CA016}">
      <dsp:nvSpPr>
        <dsp:cNvPr id="0" name=""/>
        <dsp:cNvSpPr/>
      </dsp:nvSpPr>
      <dsp:spPr>
        <a:xfrm>
          <a:off x="6826486" y="1848248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เขียนเลขทะเบียนครุภัณฑ์ไม่เป็นปัจจุบัน</a:t>
          </a:r>
          <a:endParaRPr lang="th-TH" sz="1700" b="1" kern="1200" dirty="0"/>
        </a:p>
      </dsp:txBody>
      <dsp:txXfrm>
        <a:off x="6848112" y="1869874"/>
        <a:ext cx="1138153" cy="695126"/>
      </dsp:txXfrm>
    </dsp:sp>
    <dsp:sp modelId="{DDA3C2F9-002C-4452-930A-641F57E71A26}">
      <dsp:nvSpPr>
        <dsp:cNvPr id="0" name=""/>
        <dsp:cNvSpPr/>
      </dsp:nvSpPr>
      <dsp:spPr>
        <a:xfrm>
          <a:off x="6678811" y="740680"/>
          <a:ext cx="147675" cy="2399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9730"/>
              </a:lnTo>
              <a:lnTo>
                <a:pt x="147675" y="23997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07E55F-8B0A-4723-AECC-A1BD46201F91}">
      <dsp:nvSpPr>
        <dsp:cNvPr id="0" name=""/>
        <dsp:cNvSpPr/>
      </dsp:nvSpPr>
      <dsp:spPr>
        <a:xfrm>
          <a:off x="6826486" y="2771222"/>
          <a:ext cx="1181405" cy="73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คอมพิวเตอร์   ไม่รองรับระบบ </a:t>
          </a:r>
          <a:r>
            <a:rPr lang="en-US" sz="1700" b="1" kern="1200" dirty="0" smtClean="0"/>
            <a:t>e</a:t>
          </a:r>
          <a:r>
            <a:rPr lang="th-TH" sz="1700" b="1" kern="1200" dirty="0" smtClean="0"/>
            <a:t>-</a:t>
          </a:r>
          <a:r>
            <a:rPr lang="en-US" sz="1700" b="1" kern="1200" dirty="0" smtClean="0"/>
            <a:t>GP</a:t>
          </a:r>
          <a:endParaRPr lang="th-TH" sz="1700" b="1" kern="1200" dirty="0"/>
        </a:p>
      </dsp:txBody>
      <dsp:txXfrm>
        <a:off x="6848112" y="2792848"/>
        <a:ext cx="1138153" cy="695126"/>
      </dsp:txXfrm>
    </dsp:sp>
    <dsp:sp modelId="{792A71CD-B401-4D6C-9C8C-04E0E86AE3EC}">
      <dsp:nvSpPr>
        <dsp:cNvPr id="0" name=""/>
        <dsp:cNvSpPr/>
      </dsp:nvSpPr>
      <dsp:spPr>
        <a:xfrm>
          <a:off x="6678811" y="740680"/>
          <a:ext cx="147675" cy="36764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6476"/>
              </a:lnTo>
              <a:lnTo>
                <a:pt x="147675" y="36764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1B7639-A05C-4E14-A662-A825A0853A03}">
      <dsp:nvSpPr>
        <dsp:cNvPr id="0" name=""/>
        <dsp:cNvSpPr/>
      </dsp:nvSpPr>
      <dsp:spPr>
        <a:xfrm>
          <a:off x="6826486" y="3694195"/>
          <a:ext cx="1181405" cy="14459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700" b="1" kern="1200" dirty="0" smtClean="0"/>
            <a:t>ไม่จำหน่ายครุภัณฑ์    เสื่อมสภาพ /  ไม่ตัดออกจากทะเบียน</a:t>
          </a:r>
          <a:endParaRPr lang="th-TH" sz="1700" b="1" kern="1200" dirty="0"/>
        </a:p>
      </dsp:txBody>
      <dsp:txXfrm>
        <a:off x="6861088" y="3728797"/>
        <a:ext cx="1112201" cy="137671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ED197-0CFA-438C-B880-F4A56D4D369A}">
      <dsp:nvSpPr>
        <dsp:cNvPr id="0" name=""/>
        <dsp:cNvSpPr/>
      </dsp:nvSpPr>
      <dsp:spPr>
        <a:xfrm>
          <a:off x="352284" y="832"/>
          <a:ext cx="1506023" cy="7530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การเงิน</a:t>
          </a:r>
          <a:endParaRPr lang="th-TH" sz="1800" b="1" kern="1200" dirty="0"/>
        </a:p>
      </dsp:txBody>
      <dsp:txXfrm>
        <a:off x="374339" y="22887"/>
        <a:ext cx="1461913" cy="708901"/>
      </dsp:txXfrm>
    </dsp:sp>
    <dsp:sp modelId="{92CC39EB-03D2-4BD0-AD95-928E6F982E1F}">
      <dsp:nvSpPr>
        <dsp:cNvPr id="0" name=""/>
        <dsp:cNvSpPr/>
      </dsp:nvSpPr>
      <dsp:spPr>
        <a:xfrm>
          <a:off x="502887" y="753844"/>
          <a:ext cx="150602" cy="5647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4758"/>
              </a:lnTo>
              <a:lnTo>
                <a:pt x="150602" y="5647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B8F02D-1F59-49F7-B249-354B4B1ACDC6}">
      <dsp:nvSpPr>
        <dsp:cNvPr id="0" name=""/>
        <dsp:cNvSpPr/>
      </dsp:nvSpPr>
      <dsp:spPr>
        <a:xfrm>
          <a:off x="653489" y="942097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ไม่ตัด </a:t>
          </a:r>
          <a:r>
            <a:rPr lang="th-TH" sz="1800" b="1" kern="1200" dirty="0" err="1" smtClean="0"/>
            <a:t>ขจ.</a:t>
          </a:r>
          <a:r>
            <a:rPr lang="th-TH" sz="1800" b="1" kern="1200" dirty="0" smtClean="0"/>
            <a:t> </a:t>
          </a:r>
          <a:r>
            <a:rPr lang="en-US" sz="1800" b="1" kern="1200" dirty="0" smtClean="0"/>
            <a:t>05</a:t>
          </a:r>
          <a:endParaRPr lang="th-TH" sz="1800" b="1" kern="1200" dirty="0"/>
        </a:p>
      </dsp:txBody>
      <dsp:txXfrm>
        <a:off x="675544" y="964152"/>
        <a:ext cx="1160708" cy="708901"/>
      </dsp:txXfrm>
    </dsp:sp>
    <dsp:sp modelId="{2A376B49-D65C-4BC9-8392-2E95C03BCB07}">
      <dsp:nvSpPr>
        <dsp:cNvPr id="0" name=""/>
        <dsp:cNvSpPr/>
      </dsp:nvSpPr>
      <dsp:spPr>
        <a:xfrm>
          <a:off x="502887" y="753844"/>
          <a:ext cx="150602" cy="15060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06023"/>
              </a:lnTo>
              <a:lnTo>
                <a:pt x="150602" y="150602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2B0C5-C294-437A-8588-3D19B7182FBC}">
      <dsp:nvSpPr>
        <dsp:cNvPr id="0" name=""/>
        <dsp:cNvSpPr/>
      </dsp:nvSpPr>
      <dsp:spPr>
        <a:xfrm>
          <a:off x="653489" y="1883361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ไม่ลงวันที่ใน </a:t>
          </a:r>
          <a:r>
            <a:rPr lang="en-US" sz="1800" b="1" kern="1200" dirty="0" smtClean="0"/>
            <a:t>GFMIS </a:t>
          </a:r>
          <a:endParaRPr lang="th-TH" sz="1800" b="1" kern="1200" dirty="0"/>
        </a:p>
      </dsp:txBody>
      <dsp:txXfrm>
        <a:off x="675544" y="1905416"/>
        <a:ext cx="1160708" cy="708901"/>
      </dsp:txXfrm>
    </dsp:sp>
    <dsp:sp modelId="{DAA4E431-F8B9-45E7-8025-837C2E70AF72}">
      <dsp:nvSpPr>
        <dsp:cNvPr id="0" name=""/>
        <dsp:cNvSpPr/>
      </dsp:nvSpPr>
      <dsp:spPr>
        <a:xfrm>
          <a:off x="502887" y="753844"/>
          <a:ext cx="150602" cy="2447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7287"/>
              </a:lnTo>
              <a:lnTo>
                <a:pt x="150602" y="24472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3C0DF1-59A5-440D-B048-0A605823902C}">
      <dsp:nvSpPr>
        <dsp:cNvPr id="0" name=""/>
        <dsp:cNvSpPr/>
      </dsp:nvSpPr>
      <dsp:spPr>
        <a:xfrm>
          <a:off x="653489" y="2824626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บันทึกข้อมูลใน </a:t>
          </a:r>
          <a:r>
            <a:rPr lang="en-US" sz="1800" b="1" kern="1200" dirty="0" smtClean="0"/>
            <a:t>GFMIS </a:t>
          </a:r>
          <a:r>
            <a:rPr lang="th-TH" sz="1800" b="1" kern="1200" dirty="0" smtClean="0"/>
            <a:t>ผิดพลาด</a:t>
          </a:r>
          <a:endParaRPr lang="th-TH" sz="1800" b="1" kern="1200" dirty="0"/>
        </a:p>
      </dsp:txBody>
      <dsp:txXfrm>
        <a:off x="675544" y="2846681"/>
        <a:ext cx="1160708" cy="708901"/>
      </dsp:txXfrm>
    </dsp:sp>
    <dsp:sp modelId="{C6E25E9F-4ACB-46F2-B6A6-6A1BDF99F671}">
      <dsp:nvSpPr>
        <dsp:cNvPr id="0" name=""/>
        <dsp:cNvSpPr/>
      </dsp:nvSpPr>
      <dsp:spPr>
        <a:xfrm>
          <a:off x="2234813" y="832"/>
          <a:ext cx="1506023" cy="7530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smtClean="0"/>
            <a:t>บัญชี</a:t>
          </a:r>
          <a:endParaRPr lang="th-TH" sz="1800" b="1" kern="1200" dirty="0"/>
        </a:p>
      </dsp:txBody>
      <dsp:txXfrm>
        <a:off x="2256868" y="22887"/>
        <a:ext cx="1461913" cy="708901"/>
      </dsp:txXfrm>
    </dsp:sp>
    <dsp:sp modelId="{6F5DAAEE-7F2C-43A8-AD38-D70C602F4255}">
      <dsp:nvSpPr>
        <dsp:cNvPr id="0" name=""/>
        <dsp:cNvSpPr/>
      </dsp:nvSpPr>
      <dsp:spPr>
        <a:xfrm>
          <a:off x="2385416" y="753844"/>
          <a:ext cx="150602" cy="5647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4758"/>
              </a:lnTo>
              <a:lnTo>
                <a:pt x="150602" y="5647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95C278-7A5F-437C-B57D-F2DBC6250E4D}">
      <dsp:nvSpPr>
        <dsp:cNvPr id="0" name=""/>
        <dsp:cNvSpPr/>
      </dsp:nvSpPr>
      <dsp:spPr>
        <a:xfrm>
          <a:off x="2536018" y="942097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บันทึกบัญชี   ไม่เป็นปัจจุบัน</a:t>
          </a:r>
          <a:endParaRPr lang="th-TH" sz="1800" b="1" kern="1200" dirty="0"/>
        </a:p>
      </dsp:txBody>
      <dsp:txXfrm>
        <a:off x="2558073" y="964152"/>
        <a:ext cx="1160708" cy="708901"/>
      </dsp:txXfrm>
    </dsp:sp>
    <dsp:sp modelId="{C96D529E-ED9C-4F15-82B3-B374C56396EE}">
      <dsp:nvSpPr>
        <dsp:cNvPr id="0" name=""/>
        <dsp:cNvSpPr/>
      </dsp:nvSpPr>
      <dsp:spPr>
        <a:xfrm>
          <a:off x="2385416" y="753844"/>
          <a:ext cx="150602" cy="15060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06023"/>
              </a:lnTo>
              <a:lnTo>
                <a:pt x="150602" y="150602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D8682A-51AF-4039-8D9A-8C5F17DE9509}">
      <dsp:nvSpPr>
        <dsp:cNvPr id="0" name=""/>
        <dsp:cNvSpPr/>
      </dsp:nvSpPr>
      <dsp:spPr>
        <a:xfrm>
          <a:off x="2536018" y="1883361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บันทึกบัญชี   ไม่ถูกต้อง     ไม่ครบถ้วน</a:t>
          </a:r>
          <a:endParaRPr lang="th-TH" sz="1800" b="1" kern="1200" dirty="0"/>
        </a:p>
      </dsp:txBody>
      <dsp:txXfrm>
        <a:off x="2558073" y="1905416"/>
        <a:ext cx="1160708" cy="708901"/>
      </dsp:txXfrm>
    </dsp:sp>
    <dsp:sp modelId="{8E4C683E-C911-42C2-A37F-5153ADB52FD8}">
      <dsp:nvSpPr>
        <dsp:cNvPr id="0" name=""/>
        <dsp:cNvSpPr/>
      </dsp:nvSpPr>
      <dsp:spPr>
        <a:xfrm>
          <a:off x="2385416" y="753844"/>
          <a:ext cx="150602" cy="2447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7287"/>
              </a:lnTo>
              <a:lnTo>
                <a:pt x="150602" y="24472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9CE320-E5B0-438F-B318-40A35136F218}">
      <dsp:nvSpPr>
        <dsp:cNvPr id="0" name=""/>
        <dsp:cNvSpPr/>
      </dsp:nvSpPr>
      <dsp:spPr>
        <a:xfrm>
          <a:off x="2536018" y="2824626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หลักฐานการลงบัญชี        ไม่เรียบร้อย</a:t>
          </a:r>
          <a:endParaRPr lang="th-TH" sz="1800" b="1" kern="1200" dirty="0"/>
        </a:p>
      </dsp:txBody>
      <dsp:txXfrm>
        <a:off x="2558073" y="2846681"/>
        <a:ext cx="1160708" cy="708901"/>
      </dsp:txXfrm>
    </dsp:sp>
    <dsp:sp modelId="{265D5287-4620-44E8-BCEF-E2BC85F17509}">
      <dsp:nvSpPr>
        <dsp:cNvPr id="0" name=""/>
        <dsp:cNvSpPr/>
      </dsp:nvSpPr>
      <dsp:spPr>
        <a:xfrm>
          <a:off x="2385416" y="753844"/>
          <a:ext cx="150602" cy="33885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88552"/>
              </a:lnTo>
              <a:lnTo>
                <a:pt x="150602" y="338855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78E97A-FA92-4002-88D4-AE91CAA7B214}">
      <dsp:nvSpPr>
        <dsp:cNvPr id="0" name=""/>
        <dsp:cNvSpPr/>
      </dsp:nvSpPr>
      <dsp:spPr>
        <a:xfrm>
          <a:off x="2536018" y="3765890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จัดทำงบทดลองไม่ถูกต้อง</a:t>
          </a:r>
          <a:endParaRPr lang="th-TH" sz="1800" b="1" kern="1200" dirty="0"/>
        </a:p>
      </dsp:txBody>
      <dsp:txXfrm>
        <a:off x="2558073" y="3787945"/>
        <a:ext cx="1160708" cy="708901"/>
      </dsp:txXfrm>
    </dsp:sp>
    <dsp:sp modelId="{C9F3B13E-6F60-4A5A-9A8B-091B3D437C72}">
      <dsp:nvSpPr>
        <dsp:cNvPr id="0" name=""/>
        <dsp:cNvSpPr/>
      </dsp:nvSpPr>
      <dsp:spPr>
        <a:xfrm>
          <a:off x="2385416" y="753844"/>
          <a:ext cx="150602" cy="4329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29816"/>
              </a:lnTo>
              <a:lnTo>
                <a:pt x="150602" y="43298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22CEC-DED9-492E-8754-D23D3B636C9C}">
      <dsp:nvSpPr>
        <dsp:cNvPr id="0" name=""/>
        <dsp:cNvSpPr/>
      </dsp:nvSpPr>
      <dsp:spPr>
        <a:xfrm>
          <a:off x="2536018" y="4707155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ขาดความรู้</a:t>
          </a:r>
          <a:endParaRPr lang="th-TH" sz="1800" b="1" kern="1200" dirty="0"/>
        </a:p>
      </dsp:txBody>
      <dsp:txXfrm>
        <a:off x="2558073" y="4729210"/>
        <a:ext cx="1160708" cy="708901"/>
      </dsp:txXfrm>
    </dsp:sp>
    <dsp:sp modelId="{CBFD02D0-86E4-488E-9DDB-1C76E0C78F19}">
      <dsp:nvSpPr>
        <dsp:cNvPr id="0" name=""/>
        <dsp:cNvSpPr/>
      </dsp:nvSpPr>
      <dsp:spPr>
        <a:xfrm>
          <a:off x="4117342" y="832"/>
          <a:ext cx="1506023" cy="7530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เจ้าหน้าที่</a:t>
          </a:r>
          <a:endParaRPr lang="th-TH" sz="1800" b="1" kern="1200" dirty="0"/>
        </a:p>
      </dsp:txBody>
      <dsp:txXfrm>
        <a:off x="4139397" y="22887"/>
        <a:ext cx="1461913" cy="708901"/>
      </dsp:txXfrm>
    </dsp:sp>
    <dsp:sp modelId="{34FDF7FA-2E33-4695-A782-822C41CBE6CE}">
      <dsp:nvSpPr>
        <dsp:cNvPr id="0" name=""/>
        <dsp:cNvSpPr/>
      </dsp:nvSpPr>
      <dsp:spPr>
        <a:xfrm>
          <a:off x="4267945" y="753844"/>
          <a:ext cx="150602" cy="5647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4758"/>
              </a:lnTo>
              <a:lnTo>
                <a:pt x="150602" y="5647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BFEFA1-0D1F-4619-8292-51077766B7DC}">
      <dsp:nvSpPr>
        <dsp:cNvPr id="0" name=""/>
        <dsp:cNvSpPr/>
      </dsp:nvSpPr>
      <dsp:spPr>
        <a:xfrm>
          <a:off x="4418547" y="942097"/>
          <a:ext cx="1204818" cy="75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ส่งใช้เงินยืมล่าช้า</a:t>
          </a:r>
          <a:endParaRPr lang="th-TH" sz="1800" b="1" kern="1200" dirty="0"/>
        </a:p>
      </dsp:txBody>
      <dsp:txXfrm>
        <a:off x="4440602" y="964152"/>
        <a:ext cx="1160708" cy="708901"/>
      </dsp:txXfrm>
    </dsp:sp>
    <dsp:sp modelId="{BA640AAC-7527-4BF4-80FD-0FA5A284FBC2}">
      <dsp:nvSpPr>
        <dsp:cNvPr id="0" name=""/>
        <dsp:cNvSpPr/>
      </dsp:nvSpPr>
      <dsp:spPr>
        <a:xfrm>
          <a:off x="4267945" y="753844"/>
          <a:ext cx="150602" cy="17203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0337"/>
              </a:lnTo>
              <a:lnTo>
                <a:pt x="150602" y="17203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098163-BDD9-4AD5-B8FF-5E6061261363}">
      <dsp:nvSpPr>
        <dsp:cNvPr id="0" name=""/>
        <dsp:cNvSpPr/>
      </dsp:nvSpPr>
      <dsp:spPr>
        <a:xfrm>
          <a:off x="4418547" y="1883361"/>
          <a:ext cx="1204818" cy="11816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ไม่เข้าใจระเบียบการเบิกจ่าย</a:t>
          </a:r>
          <a:endParaRPr lang="th-TH" sz="1800" b="1" kern="1200" dirty="0"/>
        </a:p>
      </dsp:txBody>
      <dsp:txXfrm>
        <a:off x="4453156" y="1917970"/>
        <a:ext cx="1135600" cy="1112422"/>
      </dsp:txXfrm>
    </dsp:sp>
    <dsp:sp modelId="{0919A13F-D9FD-490E-AA1A-3FE7D5F8DF19}">
      <dsp:nvSpPr>
        <dsp:cNvPr id="0" name=""/>
        <dsp:cNvSpPr/>
      </dsp:nvSpPr>
      <dsp:spPr>
        <a:xfrm>
          <a:off x="4267945" y="753844"/>
          <a:ext cx="150602" cy="34531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53119"/>
              </a:lnTo>
              <a:lnTo>
                <a:pt x="150602" y="345311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64C9F7-045D-4E1E-8CD2-026E8113D153}">
      <dsp:nvSpPr>
        <dsp:cNvPr id="0" name=""/>
        <dsp:cNvSpPr/>
      </dsp:nvSpPr>
      <dsp:spPr>
        <a:xfrm>
          <a:off x="4418547" y="3253255"/>
          <a:ext cx="1204818" cy="19074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คณะกรรมการมีงานประจำมากไม่สามารถปฏิบัติงานตามที่ได้รับการแต่งตั้ง</a:t>
          </a:r>
          <a:endParaRPr lang="th-TH" sz="1800" b="1" kern="1200" dirty="0"/>
        </a:p>
      </dsp:txBody>
      <dsp:txXfrm>
        <a:off x="4453835" y="3288543"/>
        <a:ext cx="1134242" cy="1836840"/>
      </dsp:txXfrm>
    </dsp:sp>
    <dsp:sp modelId="{72C84851-4162-42C9-A113-29C800367D03}">
      <dsp:nvSpPr>
        <dsp:cNvPr id="0" name=""/>
        <dsp:cNvSpPr/>
      </dsp:nvSpPr>
      <dsp:spPr>
        <a:xfrm>
          <a:off x="5999871" y="832"/>
          <a:ext cx="1506023" cy="7530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ร้านค้า</a:t>
          </a:r>
          <a:endParaRPr lang="th-TH" sz="1800" b="1" kern="1200" dirty="0"/>
        </a:p>
      </dsp:txBody>
      <dsp:txXfrm>
        <a:off x="6021926" y="22887"/>
        <a:ext cx="1461913" cy="708901"/>
      </dsp:txXfrm>
    </dsp:sp>
    <dsp:sp modelId="{5E720DD5-2E7A-458F-8CA7-18D51AFE48A5}">
      <dsp:nvSpPr>
        <dsp:cNvPr id="0" name=""/>
        <dsp:cNvSpPr/>
      </dsp:nvSpPr>
      <dsp:spPr>
        <a:xfrm>
          <a:off x="6150474" y="753844"/>
          <a:ext cx="150602" cy="758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8775"/>
              </a:lnTo>
              <a:lnTo>
                <a:pt x="150602" y="75877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85F0AD-32E9-4D7E-849F-63D259899B3B}">
      <dsp:nvSpPr>
        <dsp:cNvPr id="0" name=""/>
        <dsp:cNvSpPr/>
      </dsp:nvSpPr>
      <dsp:spPr>
        <a:xfrm>
          <a:off x="6301076" y="942097"/>
          <a:ext cx="1204818" cy="114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/>
            <a:t>ไม่ส่งใบเสร็จรับเงินทันทีที่ได้รับเงิน</a:t>
          </a:r>
          <a:endParaRPr lang="th-TH" sz="1800" b="1" kern="1200" dirty="0"/>
        </a:p>
      </dsp:txBody>
      <dsp:txXfrm>
        <a:off x="6334496" y="975517"/>
        <a:ext cx="1137978" cy="107420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508864-9651-4D8D-9391-94F692600390}">
      <dsp:nvSpPr>
        <dsp:cNvPr id="0" name=""/>
        <dsp:cNvSpPr/>
      </dsp:nvSpPr>
      <dsp:spPr>
        <a:xfrm>
          <a:off x="735" y="0"/>
          <a:ext cx="2349296" cy="939718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แบบ </a:t>
          </a:r>
          <a:r>
            <a:rPr lang="th-TH" sz="1400" kern="1200" dirty="0" err="1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ปย</a:t>
          </a: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.๑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735" y="0"/>
        <a:ext cx="2349296" cy="939718"/>
      </dsp:txXfrm>
    </dsp:sp>
    <dsp:sp modelId="{69A2762B-A3C9-4503-AB2F-06128A8E3843}">
      <dsp:nvSpPr>
        <dsp:cNvPr id="0" name=""/>
        <dsp:cNvSpPr/>
      </dsp:nvSpPr>
      <dsp:spPr>
        <a:xfrm>
          <a:off x="735" y="734718"/>
          <a:ext cx="2349296" cy="3925349"/>
        </a:xfrm>
        <a:prstGeom prst="rect">
          <a:avLst/>
        </a:prstGeom>
        <a:solidFill>
          <a:schemeClr val="bg1">
            <a:lumMod val="8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ใช้ข้อมูลองค์ประกอบของการควบคุมภายใน ไปเป็น ผลการประเมิน / ข้อสรุป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ไม่ระบุผลการประเมิน       ในแต่ละองค์ประกอบ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สรุปผลการประเมินโดยรวมไม่ระบุกิจกรรมที่ยังมี    ความเสี่ยง / ไม่ประเมิน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735" y="734718"/>
        <a:ext cx="2349296" cy="3925349"/>
      </dsp:txXfrm>
    </dsp:sp>
    <dsp:sp modelId="{F5DA1A8A-FE7D-49A8-B740-AE6BC19BC260}">
      <dsp:nvSpPr>
        <dsp:cNvPr id="0" name=""/>
        <dsp:cNvSpPr/>
      </dsp:nvSpPr>
      <dsp:spPr>
        <a:xfrm>
          <a:off x="2688823" y="0"/>
          <a:ext cx="2349296" cy="93971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แบบติดตาม  </a:t>
          </a:r>
          <a:r>
            <a:rPr lang="th-TH" sz="1400" kern="1200" dirty="0" err="1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ปย</a:t>
          </a: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. ๒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2688823" y="0"/>
        <a:ext cx="2349296" cy="939718"/>
      </dsp:txXfrm>
    </dsp:sp>
    <dsp:sp modelId="{125FB9B6-B232-44C7-A82D-A6B75148D17E}">
      <dsp:nvSpPr>
        <dsp:cNvPr id="0" name=""/>
        <dsp:cNvSpPr/>
      </dsp:nvSpPr>
      <dsp:spPr>
        <a:xfrm>
          <a:off x="2686028" y="736053"/>
          <a:ext cx="2349296" cy="3925349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ใช้ข้อมูลของหน่วยงานอื่น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ข้อเสนอแนะ / แนวทาง   การปรับปรุงไม่ชัดเจน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ไม่ระบุวิธีติดตามและสรุปผลการประเมินหรือไม่สอดคล้องกับวิธีดำเนินการ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ไม่ระบุผู้จัดทำและวันที่จัดทำ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ไม่ทำรายงาน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2686028" y="736053"/>
        <a:ext cx="2349296" cy="3925349"/>
      </dsp:txXfrm>
    </dsp:sp>
    <dsp:sp modelId="{74C6D286-44B7-4FB6-83BB-DF3FE004F49A}">
      <dsp:nvSpPr>
        <dsp:cNvPr id="0" name=""/>
        <dsp:cNvSpPr/>
      </dsp:nvSpPr>
      <dsp:spPr>
        <a:xfrm>
          <a:off x="5349871" y="0"/>
          <a:ext cx="2486166" cy="939718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แบบ  </a:t>
          </a:r>
          <a:r>
            <a:rPr lang="th-TH" sz="1400" kern="1200" dirty="0" err="1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ปย</a:t>
          </a: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. ๒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5349871" y="0"/>
        <a:ext cx="2486166" cy="939718"/>
      </dsp:txXfrm>
    </dsp:sp>
    <dsp:sp modelId="{F68423BA-2D2C-495A-95C7-DAA6BAC7BFC6}">
      <dsp:nvSpPr>
        <dsp:cNvPr id="0" name=""/>
        <dsp:cNvSpPr/>
      </dsp:nvSpPr>
      <dsp:spPr>
        <a:xfrm>
          <a:off x="5389962" y="740331"/>
          <a:ext cx="2433659" cy="3925349"/>
        </a:xfrm>
        <a:prstGeom prst="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ใช้ข้อมูลของหน่วยงานอื่น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ไม่ระบุงวดรายงานหรือระบุ ไม่ถูกต้อง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ไม่ประเมินผลการควบคุม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กำหนดประเด็นความเสี่ยง   ไม่ชัดเจน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 ระบุประเด็นย่อยๆ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ไม่กำหนดแนวทางการปรับปรุง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ไม่กำหนดระยะเวลาสิ้นสุด การดำเนินการ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1400" kern="1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rPr>
            <a:t>ไม่ระบุผู้จัดทำและวันที่จัดทำ</a:t>
          </a:r>
          <a:endParaRPr lang="th-TH" sz="1400" kern="1200" dirty="0">
            <a:latin typeface="Arial Unicode MS" pitchFamily="34" charset="-128"/>
            <a:ea typeface="Arial Unicode MS" pitchFamily="34" charset="-128"/>
            <a:cs typeface="Arial Unicode MS" pitchFamily="34" charset="-128"/>
          </a:endParaRPr>
        </a:p>
      </dsp:txBody>
      <dsp:txXfrm>
        <a:off x="5389962" y="740331"/>
        <a:ext cx="2433659" cy="39253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76F4D3-7EF8-4EB8-9472-C39B6CF53722}" type="datetimeFigureOut">
              <a:rPr lang="en-US" smtClean="0"/>
              <a:t>13-Feb-19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A92B2B-8174-4F55-9629-FD103DB928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001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3155240-846B-4255-95DD-BF3D319ABE5E}" type="datetimeFigureOut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0947DEE-28ED-4D1F-B74D-AE0C6BA192E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82176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7F9058D-9808-4DDB-B4AE-227657DF2142}" type="slidenum">
              <a:rPr lang="th-TH" smtClean="0"/>
              <a:pPr/>
              <a:t>5</a:t>
            </a:fld>
            <a:endParaRPr lang="th-TH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dirty="0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B171D43-2F87-4DAF-92E7-861116554B8F}" type="slidenum">
              <a:rPr lang="th-TH" smtClean="0"/>
              <a:pPr/>
              <a:t>8</a:t>
            </a:fld>
            <a:endParaRPr lang="th-TH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6B8452F-D822-4758-87A7-0E4F9FBF763D}" type="slidenum">
              <a:rPr lang="th-TH" smtClean="0"/>
              <a:pPr/>
              <a:t>26</a:t>
            </a:fld>
            <a:endParaRPr lang="th-TH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smtClean="0"/>
              <a:t>รกำหนดวัตถุ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27</a:t>
            </a:fld>
            <a:endParaRPr lang="th-TH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smtClean="0"/>
              <a:t>รกำหนดวัตถุ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28</a:t>
            </a:fld>
            <a:endParaRPr lang="th-TH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smtClean="0"/>
              <a:t>รกำหนดวัตถุ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29</a:t>
            </a:fld>
            <a:endParaRPr lang="th-TH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smtClean="0"/>
              <a:t>รกำหนดวัตถุ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30</a:t>
            </a:fld>
            <a:endParaRPr lang="th-TH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smtClean="0"/>
              <a:t>รกำหนดวัตถุ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31</a:t>
            </a:fld>
            <a:endParaRPr lang="th-TH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dirty="0" err="1" smtClean="0"/>
              <a:t>รกำหนด</a:t>
            </a:r>
            <a:r>
              <a:rPr lang="th-TH" dirty="0" smtClean="0"/>
              <a:t>วัตถุ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32</a:t>
            </a:fld>
            <a:endParaRPr lang="th-TH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dirty="0" err="1" smtClean="0"/>
              <a:t>รกำหนด</a:t>
            </a:r>
            <a:r>
              <a:rPr lang="th-TH" dirty="0" smtClean="0"/>
              <a:t>วัตถุ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33</a:t>
            </a:fld>
            <a:endParaRPr lang="th-TH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dirty="0" err="1" smtClean="0"/>
              <a:t>รกำหนด</a:t>
            </a:r>
            <a:r>
              <a:rPr lang="th-TH" dirty="0" smtClean="0"/>
              <a:t>วัตถุ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34</a:t>
            </a:fld>
            <a:endParaRPr lang="th-TH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dirty="0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35</a:t>
            </a:fld>
            <a:endParaRPr lang="th-TH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dirty="0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D5AFA3-0B3B-4066-A268-2C4FEE60694E}" type="slidenum">
              <a:rPr lang="th-TH" smtClean="0"/>
              <a:pPr/>
              <a:t>36</a:t>
            </a:fld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B145DD-6B59-4E8A-815F-1C1E8C51809B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5BF9CA-F2C0-4F63-83D0-2A3B4B180B6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D5A22-8872-44B5-ABC5-6FAE0ACAD32B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515C4-09D4-4C54-A987-B3033C68EBE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5A8D07-167F-473F-9984-A254DC15CF06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D58171-AA4E-437A-9E92-86E4AC88F4A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CC11B-2153-4FCB-98EA-27A834997A5F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40DA-E418-4457-A9F9-11828675F34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C6CD9F-C65A-40D5-BEBB-B42B3CAD10FD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DF7459-A772-4105-988D-5FC9CC77609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0AC6D-5C7C-47E5-A2FE-A5C14E209661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F622C-C42A-404C-B40D-7B35E8AE0CA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0A29AE3-079D-4D2C-9610-17CCC5FF1A1E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0B667F-0F71-4314-B8AB-8DB76B851E9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DBFCE0F-33D6-4CE7-A256-59E7CE2D47B9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018B11E-33A5-4007-909E-52D010572A2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8C9976-B051-4DAD-B085-894E2E5A9F76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BE057F2-3698-461C-8A94-AAC4BF4E11D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E563D-568D-45A0-82D8-3D214E6A6020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E5351-32A5-4D77-AF88-BC2F0A5F487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5BA3A-DA68-4BE0-B6D8-4E6447791BE2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4777A-E033-4DE3-90F9-DE435AE1869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8DED0-AFFB-4146-9A87-316D998E19C2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DA761-1A08-49D7-A681-2CB8D99B3EE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D9C8A-6079-46BD-9FF6-A19BA1991D87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DE692-1610-4E11-BBD8-3A1E4E33772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88279-3759-4C33-9697-3B395A975BD6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53052-AFD8-4076-947E-387D9EB6E29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5F086-7050-4E32-B9D4-F25125F2A5DA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B5B79-D4E1-492B-A6E1-6D78A6C451A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18969-092F-448B-AA5A-F78D29D667C4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B8A0F-9A9A-4EC4-ABFB-9470AFC171B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B84A4-3C66-418E-9F89-E2467ED34715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01E2C-C74B-49B2-AEB8-DC177859538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A684D-4AC4-49D2-AADE-81D62DF57F25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9A403-C372-4750-AAD9-9A273FDCF89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BB192-4C66-4C87-AF6F-8BD5FB3378FA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FF8E9-282F-4376-84A3-748A1D9FE5C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7542B-3608-49D4-91C8-EA70446CDAFA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F98B4-64F0-460E-BF57-8513E159F25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21ABA-7799-45F7-8F83-BEF9E1797BC1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4C1B9-977E-4957-920F-72A0C643A68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209BB-3DB1-4CCF-86D9-FA995150711D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9582B-F9E1-466F-86FB-CF78D9E6152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DD401BBC-451D-4BDB-8124-F6455ED0D532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th-TH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763E64DD-1034-48E5-B8FB-39FAC1715F0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56" r:id="rId2"/>
    <p:sldLayoutId id="2147483970" r:id="rId3"/>
    <p:sldLayoutId id="2147483957" r:id="rId4"/>
    <p:sldLayoutId id="2147483971" r:id="rId5"/>
    <p:sldLayoutId id="2147483958" r:id="rId6"/>
    <p:sldLayoutId id="2147483972" r:id="rId7"/>
    <p:sldLayoutId id="2147483973" r:id="rId8"/>
    <p:sldLayoutId id="2147483974" r:id="rId9"/>
    <p:sldLayoutId id="2147483959" r:id="rId10"/>
    <p:sldLayoutId id="2147483960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cs typeface="Cordia New" pitchFamily="34" charset="-34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6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80E60983-1888-4675-905E-08777230F425}" type="datetime1">
              <a:rPr lang="th-TH"/>
              <a:pPr>
                <a:defRPr/>
              </a:pPr>
              <a:t>13/02/62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3FEB4F6B-D5A6-429F-AF5A-697C905C471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61" r:id="rId2"/>
    <p:sldLayoutId id="2147483976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77" r:id="rId9"/>
    <p:sldLayoutId id="2147483967" r:id="rId10"/>
    <p:sldLayoutId id="214748396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  <a:cs typeface="IrisUPC" pitchFamily="34" charset="-34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  <a:cs typeface="IrisUPC" pitchFamily="34" charset="-34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  <a:cs typeface="IrisUPC" pitchFamily="34" charset="-34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  <a:cs typeface="IrisUPC" pitchFamily="34" charset="-34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Layout" Target="../diagrams/layout9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12" Type="http://schemas.openxmlformats.org/officeDocument/2006/relationships/diagramData" Target="../diagrams/data9.xml"/><Relationship Id="rId2" Type="http://schemas.openxmlformats.org/officeDocument/2006/relationships/diagramData" Target="../diagrams/data7.xml"/><Relationship Id="rId16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5" Type="http://schemas.openxmlformats.org/officeDocument/2006/relationships/diagramColors" Target="../diagrams/colors9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Relationship Id="rId1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03648" y="836712"/>
            <a:ext cx="7128792" cy="258532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th-TH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การสอบทานการประเมินผล</a:t>
            </a:r>
          </a:p>
          <a:p>
            <a:pPr algn="ctr">
              <a:defRPr/>
            </a:pPr>
            <a:r>
              <a:rPr lang="th-TH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การควบคุมภายใน </a:t>
            </a:r>
          </a:p>
          <a:p>
            <a:pPr algn="ctr">
              <a:defRPr/>
            </a:pPr>
            <a:r>
              <a:rPr lang="th-TH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ปีงบประมาณ ๒๕๖๑</a:t>
            </a:r>
          </a:p>
        </p:txBody>
      </p:sp>
      <p:sp>
        <p:nvSpPr>
          <p:cNvPr id="5" name="Rectangle 4"/>
          <p:cNvSpPr/>
          <p:nvPr/>
        </p:nvSpPr>
        <p:spPr>
          <a:xfrm>
            <a:off x="4911289" y="4653136"/>
            <a:ext cx="3504485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82550" algn="ctr">
              <a:defRPr/>
            </a:pPr>
            <a:r>
              <a:rPr lang="th-TH" sz="4400" b="1" dirty="0">
                <a:ln w="11430"/>
                <a:solidFill>
                  <a:srgbClr val="22B43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กลุ่มตรวจสอบภายใน</a:t>
            </a:r>
          </a:p>
          <a:p>
            <a:pPr marL="82550" algn="ctr">
              <a:defRPr/>
            </a:pPr>
            <a:r>
              <a:rPr lang="th-TH" sz="4400" b="1" dirty="0">
                <a:ln w="11430"/>
                <a:solidFill>
                  <a:srgbClr val="22B43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๒๑ กุมภาพันธ์ ๖๒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B053F8-59B6-4B0A-95E5-50CA2E60AF3C}" type="slidenum">
              <a:rPr lang="th-TH"/>
              <a:pPr>
                <a:defRPr/>
              </a:pPr>
              <a:t>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>
                <a:solidFill>
                  <a:schemeClr val="accent3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การควบคุมภายใน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971550" y="1268413"/>
            <a:ext cx="8172450" cy="4979987"/>
          </a:xfrm>
        </p:spPr>
        <p:txBody>
          <a:bodyPr/>
          <a:lstStyle/>
          <a:p>
            <a:pPr marL="80963" indent="0">
              <a:buFont typeface="Wingdings 2" pitchFamily="18" charset="2"/>
              <a:buNone/>
            </a:pPr>
            <a:r>
              <a:rPr lang="th-TH" smtClean="0"/>
              <a:t>	  </a:t>
            </a:r>
            <a:r>
              <a:rPr lang="th-TH" sz="2400" smtClean="0">
                <a:solidFill>
                  <a:srgbClr val="4B14B8"/>
                </a:solidFill>
                <a:latin typeface="DokChampa" pitchFamily="34" charset="-34"/>
                <a:cs typeface="DokChampa" pitchFamily="34" charset="-34"/>
              </a:rPr>
              <a:t>กระบวนการที่คณะผู้บริหารและบุคลากรในหน่วยงานร่วมกันกำหนดขึ้น เพื่อสร้างความมั่นใจในระดับที่สมเหตุสมผลว่าการปฏิบัติงานจะสามารถบรรลุผลตามวัตถุประสงค์ที่วางไว้</a:t>
            </a:r>
          </a:p>
          <a:p>
            <a:pPr marL="80963" indent="0">
              <a:buFont typeface="Wingdings 2" pitchFamily="18" charset="2"/>
              <a:buNone/>
            </a:pPr>
            <a:endParaRPr lang="th-TH" smtClean="0"/>
          </a:p>
          <a:p>
            <a:pPr marL="80963" indent="0">
              <a:buFont typeface="Wingdings 2" pitchFamily="18" charset="2"/>
              <a:buNone/>
            </a:pPr>
            <a:endParaRPr lang="th-TH" smtClean="0"/>
          </a:p>
          <a:p>
            <a:pPr marL="80963" indent="0">
              <a:buFont typeface="Wingdings 2" pitchFamily="18" charset="2"/>
              <a:buNone/>
            </a:pPr>
            <a:endParaRPr lang="th-TH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1043608" y="2780928"/>
          <a:ext cx="777686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750F80-3FC3-402C-8974-CAD5E293F075}" type="slidenum">
              <a:rPr lang="th-TH"/>
              <a:pPr>
                <a:defRPr/>
              </a:pPr>
              <a:t>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accent3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การควบคุมภายใน</a:t>
            </a:r>
            <a:endParaRPr lang="th-TH" b="1" dirty="0">
              <a:solidFill>
                <a:schemeClr val="accent3">
                  <a:lumMod val="7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012825" y="1628775"/>
            <a:ext cx="3960813" cy="4559300"/>
          </a:xfrm>
          <a:solidFill>
            <a:srgbClr val="FFFF00"/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82296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th-TH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แนวคิด</a:t>
            </a:r>
          </a:p>
          <a:p>
            <a:pPr marL="365760" indent="-283464" fontAlgn="t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เป็นส่วนหนึ่งของกระบวนการดำเนินงาน</a:t>
            </a:r>
          </a:p>
          <a:p>
            <a:pPr marL="365760" indent="-283464" fontAlgn="t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เกิดขึ้นโดย</a:t>
            </a:r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บุคลากร</a:t>
            </a:r>
          </a:p>
          <a:p>
            <a:pPr marL="82296" indent="0" fontAlgn="t">
              <a:spcAft>
                <a:spcPts val="0"/>
              </a:spcAft>
              <a:buFont typeface="Wingdings 2"/>
              <a:buNone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ทุก</a:t>
            </a: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ระดับ</a:t>
            </a:r>
          </a:p>
          <a:p>
            <a:pPr marL="365760" indent="-283464" fontAlgn="t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สร้างความมั่นใจให้ผู้บริหารในระดับที่</a:t>
            </a:r>
            <a:r>
              <a:rPr lang="th-TH" sz="2400" b="1" u="sng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สมเหตุสมผล</a:t>
            </a: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ว่าการปฏิบัติงานจะบรรลุวัตถุประสงค์</a:t>
            </a:r>
          </a:p>
          <a:p>
            <a:pPr marL="640080" lvl="1" indent="-237744" fontAlgn="auto">
              <a:spcAft>
                <a:spcPts val="0"/>
              </a:spcAft>
              <a:buFont typeface="Verdana"/>
              <a:buChar char="◦"/>
              <a:defRPr/>
            </a:pPr>
            <a:endParaRPr lang="th-TH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000625" y="1628775"/>
            <a:ext cx="4068763" cy="4559300"/>
          </a:xfrm>
          <a:solidFill>
            <a:srgbClr val="B1FE9C"/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82296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th-TH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องค์ประกอบ</a:t>
            </a:r>
          </a:p>
          <a:p>
            <a:pPr marL="365760" indent="-283464" fontAlgn="t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สภาพแวดล้อมการควบคุม</a:t>
            </a:r>
          </a:p>
          <a:p>
            <a:pPr marL="365760" indent="-283464" fontAlgn="t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การประเมินความเสี่ยง</a:t>
            </a:r>
          </a:p>
          <a:p>
            <a:pPr marL="365760" indent="-283464" fontAlgn="t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กิจกรรมการควบคุม</a:t>
            </a:r>
          </a:p>
          <a:p>
            <a:pPr marL="365760" indent="-283464" fontAlgn="t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สารสนเทศและการสื่อสาร</a:t>
            </a:r>
          </a:p>
          <a:p>
            <a:pPr marL="365760" indent="-283464" fontAlgn="t">
              <a:spcAft>
                <a:spcPts val="0"/>
              </a:spcAft>
              <a:buFont typeface="Wingdings 2"/>
              <a:buChar char=""/>
              <a:defRPr/>
            </a:pPr>
            <a:r>
              <a:rPr lang="th-TH" sz="24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การติดตามประเมินผล</a:t>
            </a:r>
          </a:p>
          <a:p>
            <a:pPr marL="640080" lvl="1" indent="-237744" fontAlgn="auto">
              <a:spcAft>
                <a:spcPts val="0"/>
              </a:spcAft>
              <a:buFont typeface="Verdana"/>
              <a:buChar char="◦"/>
              <a:defRPr/>
            </a:pPr>
            <a:endParaRPr lang="th-TH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F9F8FC-2084-40C7-A922-5F913850472D}" type="slidenum">
              <a:rPr lang="th-TH"/>
              <a:pPr>
                <a:defRPr/>
              </a:pPr>
              <a:t>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274638"/>
            <a:ext cx="7891462" cy="11430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ลักษณะของการควบคุมภายใน</a:t>
            </a:r>
            <a:endParaRPr lang="th-TH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42988" y="1484313"/>
            <a:ext cx="7850187" cy="48006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Hard Control</a:t>
            </a:r>
          </a:p>
          <a:p>
            <a:pPr marL="640080" lvl="1" indent="-237744" fontAlgn="auto">
              <a:spcAft>
                <a:spcPts val="0"/>
              </a:spcAft>
              <a:buFont typeface="Verdana"/>
              <a:buChar char="◦"/>
              <a:defRPr/>
            </a:pPr>
            <a:r>
              <a:rPr lang="th-TH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โครงสร้าง นโยบาย ระเบียบ วิธีปฏิบัติต่างๆ</a:t>
            </a:r>
          </a:p>
          <a:p>
            <a:pPr marL="640080" lvl="1" indent="-237744" fontAlgn="auto">
              <a:spcAft>
                <a:spcPts val="0"/>
              </a:spcAft>
              <a:buFont typeface="Verdana"/>
              <a:buChar char="◦"/>
              <a:defRPr/>
            </a:pPr>
            <a:r>
              <a:rPr lang="th-TH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ข้อบังคับ บทลงโทษ  </a:t>
            </a:r>
          </a:p>
          <a:p>
            <a:pPr marL="640080" lvl="1" indent="-237744" fontAlgn="auto">
              <a:spcAft>
                <a:spcPts val="0"/>
              </a:spcAft>
              <a:buFont typeface="Verdana"/>
              <a:buChar char="◦"/>
              <a:defRPr/>
            </a:pPr>
            <a:r>
              <a:rPr lang="th-TH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เป็นหลักฐานมองเห็นได้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Soft Control</a:t>
            </a:r>
          </a:p>
          <a:p>
            <a:pPr marL="640080" lvl="1" indent="-237744" fontAlgn="auto">
              <a:spcAft>
                <a:spcPts val="0"/>
              </a:spcAft>
              <a:buFont typeface="Verdana"/>
              <a:buChar char="◦"/>
              <a:defRPr/>
            </a:pPr>
            <a:r>
              <a:rPr lang="th-TH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การสร้างจิตสำนึก </a:t>
            </a:r>
            <a:r>
              <a:rPr lang="en-US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&amp; </a:t>
            </a:r>
            <a:r>
              <a:rPr lang="th-TH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คุณภาพที่มองเห็นได้</a:t>
            </a:r>
            <a:r>
              <a:rPr lang="th-TH" dirty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 </a:t>
            </a:r>
            <a:r>
              <a:rPr lang="th-TH" dirty="0" smtClean="0">
                <a:solidFill>
                  <a:srgbClr val="006699"/>
                </a:solidFill>
                <a:latin typeface="DokChampa" pitchFamily="34" charset="-34"/>
                <a:cs typeface="DokChampa" pitchFamily="34" charset="-34"/>
              </a:rPr>
              <a:t> (ความซื่อสัตย์ จริยธรรม ความรับผิดชอบ)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6041E4-7DF3-4C66-ACD8-9ED6AD263291}" type="slidenum">
              <a:rPr lang="th-TH"/>
              <a:pPr>
                <a:defRPr/>
              </a:pPr>
              <a:t>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350" y="115888"/>
            <a:ext cx="7497763" cy="9223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rgbClr val="6F0D05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รูปแบบการประเมินผล</a:t>
            </a:r>
            <a:endParaRPr lang="th-TH" b="1" dirty="0">
              <a:solidFill>
                <a:srgbClr val="6F0D05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F29E4D-C746-4502-84FE-4EF89617A126}" type="slidenum">
              <a:rPr lang="th-TH"/>
              <a:pPr>
                <a:defRPr/>
              </a:pPr>
              <a:t>5</a:t>
            </a:fld>
            <a:endParaRPr lang="th-TH"/>
          </a:p>
        </p:txBody>
      </p:sp>
      <p:graphicFrame>
        <p:nvGraphicFramePr>
          <p:cNvPr id="10" name="Diagram 9"/>
          <p:cNvGraphicFramePr/>
          <p:nvPr/>
        </p:nvGraphicFramePr>
        <p:xfrm>
          <a:off x="971600" y="1124744"/>
          <a:ext cx="8172400" cy="573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115888"/>
            <a:ext cx="7921625" cy="9223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accent1">
                    <a:lumMod val="75000"/>
                  </a:schemeClr>
                </a:solidFill>
              </a:rPr>
              <a:t>การประเมินผลระบบควบคุมภายใน</a:t>
            </a:r>
            <a:endParaRPr lang="th-TH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2988" y="1125538"/>
            <a:ext cx="7891462" cy="5122862"/>
          </a:xfrm>
        </p:spPr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rgbClr val="C00000"/>
                </a:solidFill>
              </a:rPr>
              <a:t>พิจารณาผลสัมฤทธิ์ของระบบการควบคุมภายใน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rgbClr val="C00000"/>
                </a:solidFill>
              </a:rPr>
              <a:t>เปรียบเทียบผลการปฏิบัติงานกับระบบการควบคุมภายใน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rgbClr val="C00000"/>
                </a:solidFill>
              </a:rPr>
              <a:t>สอบทานระบบควบคุมภายในกับสภาพแวดล้อมปัจจุบัน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rgbClr val="C00000"/>
                </a:solidFill>
              </a:rPr>
              <a:t>วิเคราะห์และหาสาเหตุ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rgbClr val="C00000"/>
                </a:solidFill>
              </a:rPr>
              <a:t>สรุปผลและให้ข้อเสนอแนะ</a:t>
            </a:r>
          </a:p>
          <a:p>
            <a:pPr marL="82296" indent="0" fontAlgn="auto">
              <a:spcAft>
                <a:spcPts val="0"/>
              </a:spcAft>
              <a:buFont typeface="Wingdings 2"/>
              <a:buNone/>
              <a:defRPr/>
            </a:pPr>
            <a:endParaRPr lang="th-TH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4AF263-9B9B-4A7C-AFF3-C307D92C134E}" type="slidenum">
              <a:rPr lang="th-TH"/>
              <a:pPr>
                <a:defRPr/>
              </a:pPr>
              <a:t>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274638"/>
            <a:ext cx="8064500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th-TH" sz="3200" b="1" dirty="0" smtClean="0">
                <a:solidFill>
                  <a:srgbClr val="4B14B8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การสอบทานเพื่อประเมินผลการควบคุมภายใน</a:t>
            </a:r>
            <a:endParaRPr lang="th-TH" sz="3200" b="1" dirty="0">
              <a:solidFill>
                <a:srgbClr val="4B14B8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</a:rPr>
              <a:t>แบบสอบถาม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</a:rPr>
              <a:t>ตรวจสอบเอกสาร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</a:rPr>
              <a:t>สัมภาษณ์ผู้ปฏิบัติงาน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</a:rPr>
              <a:t>สังเกตการณ์</a:t>
            </a:r>
            <a:endParaRPr lang="th-TH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05E412-2FDF-4E45-9890-534BE3A2BE60}" type="slidenum">
              <a:rPr lang="th-TH"/>
              <a:pPr>
                <a:defRPr/>
              </a:pPr>
              <a:t>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360363"/>
            <a:ext cx="8267700" cy="782637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1"/>
                </a:solidFill>
              </a:rPr>
              <a:t>การสอบทานการประเมินผลการควบคุมภายใน</a:t>
            </a:r>
            <a:endParaRPr lang="th-TH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000100" y="1214422"/>
          <a:ext cx="7715304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6C58E2-D971-44D8-AAF2-551C69BD370F}" type="slidenum">
              <a:rPr lang="th-TH"/>
              <a:pPr>
                <a:defRPr/>
              </a:pPr>
              <a:t>8</a:t>
            </a:fld>
            <a:endParaRPr lang="th-TH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17463328"/>
              </p:ext>
            </p:extLst>
          </p:nvPr>
        </p:nvGraphicFramePr>
        <p:xfrm>
          <a:off x="642910" y="285728"/>
          <a:ext cx="8072494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E05EBD-C5A6-472A-B1CC-E4B064EABAB7}" type="slidenum">
              <a:rPr lang="th-TH"/>
              <a:pPr>
                <a:defRPr/>
              </a:pPr>
              <a:t>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713788" cy="57626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sz="3000" b="1" dirty="0" smtClean="0">
                <a:solidFill>
                  <a:schemeClr val="tx2">
                    <a:satMod val="130000"/>
                  </a:schemeClr>
                </a:solidFill>
              </a:rPr>
              <a:t>รายงานผลการประเมินองค์ประกอบของการควบคุมภายใน (แบบ </a:t>
            </a:r>
            <a:r>
              <a:rPr lang="th-TH" sz="3000" b="1" dirty="0" err="1" smtClean="0">
                <a:solidFill>
                  <a:schemeClr val="tx2">
                    <a:satMod val="130000"/>
                  </a:schemeClr>
                </a:solidFill>
              </a:rPr>
              <a:t>ปย</a:t>
            </a:r>
            <a:r>
              <a:rPr lang="th-TH" sz="3000" b="1" dirty="0" smtClean="0">
                <a:solidFill>
                  <a:schemeClr val="tx2">
                    <a:satMod val="130000"/>
                  </a:schemeClr>
                </a:solidFill>
              </a:rPr>
              <a:t>. ๑)</a:t>
            </a:r>
            <a:endParaRPr lang="th-TH" sz="30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288B6B-58E7-4601-AFBC-2DD7C4B3D846}" type="slidenum">
              <a:rPr lang="th-TH"/>
              <a:pPr>
                <a:defRPr/>
              </a:pPr>
              <a:t>10</a:t>
            </a:fld>
            <a:endParaRPr lang="th-TH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042988" y="846138"/>
          <a:ext cx="352839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องค์ประกอบของการควบคุมภายใน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1.  </a:t>
                      </a:r>
                      <a:r>
                        <a:rPr lang="th-TH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สภาพแวดล้อมการควบคุม</a:t>
                      </a:r>
                      <a:endParaRPr lang="th-TH" sz="1600" b="1" baseline="0" dirty="0" smtClean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2.  </a:t>
                      </a:r>
                      <a:r>
                        <a:rPr lang="th-TH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การประเมินความเสี่ยง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3.</a:t>
                      </a:r>
                      <a:r>
                        <a:rPr lang="en-US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  </a:t>
                      </a:r>
                      <a:r>
                        <a:rPr lang="th-TH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กิจกรรมการควบคุม</a:t>
                      </a:r>
                      <a:endParaRPr lang="th-TH" sz="1600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4.</a:t>
                      </a:r>
                      <a:r>
                        <a:rPr lang="en-US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 </a:t>
                      </a:r>
                      <a:r>
                        <a:rPr lang="th-TH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 สารสนเทศและการสื่อสาร</a:t>
                      </a:r>
                      <a:endParaRPr lang="th-TH" sz="1600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5.</a:t>
                      </a:r>
                      <a:r>
                        <a:rPr lang="en-US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 </a:t>
                      </a:r>
                      <a:r>
                        <a:rPr lang="th-TH" sz="16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 การติดตามประเมินผล</a:t>
                      </a:r>
                      <a:endParaRPr lang="th-TH" sz="1600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52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846138"/>
            <a:ext cx="4248150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7E1EB36E-135E-4BE8-B60E-15C4A04302C9}" type="slidenum">
              <a:rPr lang="th-TH"/>
              <a:pPr>
                <a:defRPr/>
              </a:pPr>
              <a:t>11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19741" y="251658"/>
            <a:ext cx="867737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1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รายงานผลการติดตามแผนการ</a:t>
            </a:r>
            <a:r>
              <a:rPr lang="th-TH" sz="1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ปรับปรุง</a:t>
            </a:r>
            <a:r>
              <a:rPr lang="th-TH" sz="1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การควบคุมภายในของงวดก่อน  (แบบติดตาม </a:t>
            </a:r>
            <a:r>
              <a:rPr lang="th-TH" sz="18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1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๒)</a:t>
            </a:r>
            <a:endParaRPr lang="th-TH" sz="1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04838" y="908050"/>
            <a:ext cx="8150225" cy="5834063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th-TH" sz="16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611188" y="908050"/>
            <a:ext cx="818515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200"/>
              <a:t>	</a:t>
            </a:r>
          </a:p>
          <a:p>
            <a:pPr algn="ctr"/>
            <a:r>
              <a:rPr lang="th-TH" sz="1600"/>
              <a:t>ชื่อหน่วยงาน.........................................</a:t>
            </a:r>
          </a:p>
          <a:p>
            <a:pPr algn="ctr"/>
            <a:r>
              <a:rPr lang="th-TH" sz="1600"/>
              <a:t>รายงานผลการติดตามการปฏิบัติตามแผนการปรับปรุงการควบคุมภายในของงวดก่อน – ระดับส่วนงานย่อย</a:t>
            </a:r>
          </a:p>
          <a:p>
            <a:pPr algn="ctr"/>
            <a:r>
              <a:rPr lang="th-TH" sz="1600"/>
              <a:t>สำหรับงวดตั้งแต่วันที่.......เดือน......................พ.ศ. ........................ถึงวันที่..........เดือน...............  พ.ศ........................</a:t>
            </a:r>
          </a:p>
          <a:p>
            <a:endParaRPr lang="th-TH"/>
          </a:p>
          <a:p>
            <a:endParaRPr lang="th-TH"/>
          </a:p>
          <a:p>
            <a:endParaRPr lang="th-TH"/>
          </a:p>
          <a:p>
            <a:endParaRPr lang="th-TH"/>
          </a:p>
          <a:p>
            <a:endParaRPr lang="th-TH"/>
          </a:p>
          <a:p>
            <a:endParaRPr lang="th-TH"/>
          </a:p>
          <a:p>
            <a:r>
              <a:rPr lang="th-TH"/>
              <a:t>					</a:t>
            </a:r>
          </a:p>
          <a:p>
            <a:endParaRPr lang="th-TH"/>
          </a:p>
          <a:p>
            <a:r>
              <a:rPr lang="th-TH" sz="1600"/>
              <a:t>*  สถานการณ์ดำเนินการ :	</a:t>
            </a:r>
          </a:p>
          <a:p>
            <a:r>
              <a:rPr lang="th-TH" sz="1600"/>
              <a:t>    </a:t>
            </a:r>
            <a:r>
              <a:rPr lang="th-TH" sz="1600">
                <a:sym typeface="Wingdings 2" pitchFamily="18" charset="2"/>
              </a:rPr>
              <a:t></a:t>
            </a:r>
            <a:r>
              <a:rPr lang="th-TH" sz="1600"/>
              <a:t>  =  ดำเนินการแล้วเสร็จตามกำหนด</a:t>
            </a:r>
          </a:p>
          <a:p>
            <a:r>
              <a:rPr lang="th-TH" sz="1600"/>
              <a:t>    </a:t>
            </a:r>
            <a:r>
              <a:rPr lang="th-TH" sz="1600">
                <a:sym typeface="Wingdings 2" pitchFamily="18" charset="2"/>
              </a:rPr>
              <a:t></a:t>
            </a:r>
            <a:r>
              <a:rPr lang="th-TH" sz="1600"/>
              <a:t>  =  ดำเนินการแล้วเสร็จล่าช้ากว่ากำหนด</a:t>
            </a:r>
          </a:p>
          <a:p>
            <a:r>
              <a:rPr lang="th-TH" sz="1600"/>
              <a:t>    </a:t>
            </a:r>
            <a:r>
              <a:rPr lang="th-TH" sz="1600">
                <a:sym typeface="Wingdings 2" pitchFamily="18" charset="2"/>
              </a:rPr>
              <a:t></a:t>
            </a:r>
            <a:r>
              <a:rPr lang="th-TH" sz="1600"/>
              <a:t> =  ยังไม่ดำเนินการ</a:t>
            </a:r>
          </a:p>
          <a:p>
            <a:r>
              <a:rPr lang="th-TH" sz="1600"/>
              <a:t>    </a:t>
            </a:r>
            <a:r>
              <a:rPr lang="en-US" sz="1600"/>
              <a:t>o  </a:t>
            </a:r>
            <a:r>
              <a:rPr lang="en-US" sz="1600">
                <a:latin typeface="Angsana New" pitchFamily="18" charset="-34"/>
              </a:rPr>
              <a:t>=</a:t>
            </a:r>
            <a:r>
              <a:rPr lang="en-US" sz="1600"/>
              <a:t> </a:t>
            </a:r>
            <a:r>
              <a:rPr lang="th-TH" sz="1600"/>
              <a:t>อยู่ระหว่างดำเนินการ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11188" y="2276475"/>
          <a:ext cx="818556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260"/>
                <a:gridCol w="1364260"/>
                <a:gridCol w="1364260"/>
                <a:gridCol w="1364260"/>
                <a:gridCol w="1364260"/>
                <a:gridCol w="1364260"/>
              </a:tblGrid>
              <a:tr h="1080120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วัตถุประสงค์ของ       การควบคุม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(๑)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(๒)</a:t>
                      </a:r>
                    </a:p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(๓)</a:t>
                      </a:r>
                    </a:p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(๔)</a:t>
                      </a:r>
                    </a:p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สถานการณ์ดำเนินการ*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(๕)</a:t>
                      </a:r>
                    </a:p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วิธีการติดตามและสรุปผลการประเมิน / ข้อคิดเห็น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(๕)</a:t>
                      </a:r>
                    </a:p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th-TH" dirty="0" smtClean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endParaRPr lang="th-TH" dirty="0" smtClean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endParaRPr lang="th-TH" dirty="0" smtClean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u="sng" dirty="0" smtClean="0">
                          <a:latin typeface="Angsana New" pitchFamily="18" charset="-34"/>
                          <a:cs typeface="Angsana New" pitchFamily="18" charset="-34"/>
                        </a:rPr>
                        <a:t>วิ</a:t>
                      </a:r>
                      <a:r>
                        <a:rPr lang="th-TH" sz="1600" u="sng" dirty="0" smtClean="0">
                          <a:latin typeface="Angsana New" pitchFamily="18" charset="-34"/>
                          <a:cs typeface="Angsana New" pitchFamily="18" charset="-34"/>
                        </a:rPr>
                        <a:t>ธีติดตาม</a:t>
                      </a:r>
                    </a:p>
                    <a:p>
                      <a:endParaRPr lang="th-TH" sz="1600" dirty="0" smtClean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r>
                        <a:rPr lang="th-TH" sz="1600" u="sng" dirty="0" smtClean="0">
                          <a:latin typeface="Angsana New" pitchFamily="18" charset="-34"/>
                          <a:cs typeface="Angsana New" pitchFamily="18" charset="-34"/>
                        </a:rPr>
                        <a:t>สรุปผลการประเมิน</a:t>
                      </a:r>
                    </a:p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269BF4A-D1CA-49C0-AA32-6771BD1AE036}" type="slidenum">
              <a:rPr lang="th-TH"/>
              <a:pPr>
                <a:defRPr/>
              </a:pPr>
              <a:t>12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934341" y="251658"/>
            <a:ext cx="504817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1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รายงานการประเมินผลและการปรับปรุง (แบบ </a:t>
            </a:r>
            <a:r>
              <a:rPr lang="th-TH" sz="18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1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๒)</a:t>
            </a:r>
            <a:endParaRPr lang="th-TH" sz="1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04838" y="908050"/>
            <a:ext cx="8150225" cy="5834063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th-TH" sz="16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611188" y="908050"/>
            <a:ext cx="81851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200"/>
              <a:t>	</a:t>
            </a:r>
          </a:p>
          <a:p>
            <a:pPr algn="ctr"/>
            <a:r>
              <a:rPr lang="th-TH" sz="1600"/>
              <a:t>ชื่อหน่วยงาน.........................................</a:t>
            </a:r>
          </a:p>
          <a:p>
            <a:pPr algn="ctr"/>
            <a:r>
              <a:rPr lang="th-TH" sz="1600"/>
              <a:t>รายงานการประเมินผลและการปรับปรุงการควบคุมภายใน</a:t>
            </a:r>
          </a:p>
          <a:p>
            <a:pPr algn="ctr"/>
            <a:r>
              <a:rPr lang="th-TH" sz="1600"/>
              <a:t>สำหรับปีสิ้นสุดวันที่..........เดือน...............  พ.ศ........................</a:t>
            </a:r>
          </a:p>
          <a:p>
            <a:endParaRPr lang="th-TH"/>
          </a:p>
          <a:p>
            <a:endParaRPr lang="th-TH"/>
          </a:p>
          <a:p>
            <a:endParaRPr lang="th-TH"/>
          </a:p>
          <a:p>
            <a:endParaRPr lang="th-TH"/>
          </a:p>
          <a:p>
            <a:endParaRPr lang="th-TH"/>
          </a:p>
          <a:p>
            <a:endParaRPr lang="th-TH"/>
          </a:p>
          <a:p>
            <a:r>
              <a:rPr lang="th-TH"/>
              <a:t>					</a:t>
            </a:r>
          </a:p>
          <a:p>
            <a:endParaRPr lang="th-TH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08013" y="2276475"/>
          <a:ext cx="818556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9366"/>
                <a:gridCol w="1169366"/>
                <a:gridCol w="1169366"/>
                <a:gridCol w="1169366"/>
                <a:gridCol w="1169366"/>
                <a:gridCol w="1169366"/>
                <a:gridCol w="1169366"/>
              </a:tblGrid>
              <a:tr h="108012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กระบวนการปฏิบัติงาน / โครงการ</a:t>
                      </a:r>
                      <a:r>
                        <a:rPr lang="th-TH" sz="1200" baseline="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/ กิจกรรม / ด้านของงานที่ประเมินและวัตถุประสงค์ของการควบคุม</a:t>
                      </a:r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(๑)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การควบคุมที่มีอยู่</a:t>
                      </a: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(๒)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การประเมินผลการควบคุม</a:t>
                      </a: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(๓)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(๔)</a:t>
                      </a:r>
                      <a:endParaRPr lang="th-TH" sz="12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(๕)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(๖)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หมายเหตุ</a:t>
                      </a: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endParaRPr lang="th-TH" sz="12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(๗)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th-TH" dirty="0" smtClean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endParaRPr lang="th-TH" dirty="0" smtClean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endParaRPr lang="th-TH" dirty="0" smtClean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รูปแบบการจัดทำรายงาน</a:t>
            </a:r>
            <a:endParaRPr lang="th-TH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</p:nvPr>
        </p:nvGraphicFramePr>
        <p:xfrm>
          <a:off x="611560" y="1484784"/>
          <a:ext cx="7890842" cy="4835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3F2E6C-7AD4-4B9A-A5C9-0115A40F96DE}" type="slidenum">
              <a:rPr lang="th-TH"/>
              <a:pPr>
                <a:defRPr/>
              </a:pPr>
              <a:t>13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842243" y="5589502"/>
            <a:ext cx="654217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กิจกรรมการประเมินความเสี่ยง</a:t>
            </a:r>
            <a:endParaRPr lang="en-US" sz="5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142976" y="142852"/>
          <a:ext cx="7786742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7CC167-17C0-4E91-B772-6C284CCDE88D}" type="slidenum">
              <a:rPr lang="th-TH"/>
              <a:pPr>
                <a:defRPr/>
              </a:pPr>
              <a:t>14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038" y="5572125"/>
            <a:ext cx="4922837" cy="714375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sz="4400" b="1" dirty="0" smtClean="0">
                <a:solidFill>
                  <a:srgbClr val="4B14B8"/>
                </a:solidFill>
              </a:rPr>
              <a:t>สอบทานเนื้อหาของรายงาน</a:t>
            </a:r>
            <a:endParaRPr lang="th-TH" sz="4400" b="1" dirty="0">
              <a:solidFill>
                <a:srgbClr val="4B14B8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57188" y="428625"/>
          <a:ext cx="8505825" cy="4664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275"/>
                <a:gridCol w="2835275"/>
                <a:gridCol w="2835275"/>
              </a:tblGrid>
              <a:tr h="457271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</a:rPr>
                        <a:t>แบบ </a:t>
                      </a:r>
                      <a:r>
                        <a:rPr lang="th-TH" sz="2400" dirty="0" err="1" smtClean="0">
                          <a:solidFill>
                            <a:schemeClr val="tx1"/>
                          </a:solidFill>
                        </a:rPr>
                        <a:t>ปย.</a:t>
                      </a:r>
                      <a:r>
                        <a:rPr lang="th-TH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th-TH" sz="24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</a:rPr>
                        <a:t>แบบติดตาม </a:t>
                      </a:r>
                      <a:r>
                        <a:rPr lang="th-TH" sz="2400" dirty="0" err="1" smtClean="0">
                          <a:solidFill>
                            <a:schemeClr val="tx1"/>
                          </a:solidFill>
                        </a:rPr>
                        <a:t>ปย.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th-TH" sz="24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tx1"/>
                          </a:solidFill>
                        </a:rPr>
                        <a:t>แบบ </a:t>
                      </a:r>
                      <a:r>
                        <a:rPr lang="th-TH" sz="2400" dirty="0" err="1" smtClean="0">
                          <a:solidFill>
                            <a:schemeClr val="tx1"/>
                          </a:solidFill>
                        </a:rPr>
                        <a:t>ปย.</a:t>
                      </a:r>
                      <a:r>
                        <a:rPr lang="th-TH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th-TH" sz="24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</a:tr>
              <a:tr h="701060">
                <a:tc>
                  <a:txBody>
                    <a:bodyPr/>
                    <a:lstStyle/>
                    <a:p>
                      <a:r>
                        <a:rPr lang="th-TH" sz="2000" b="1" dirty="0" smtClean="0"/>
                        <a:t>-</a:t>
                      </a:r>
                      <a:r>
                        <a:rPr lang="th-TH" sz="2000" b="1" baseline="0" dirty="0" smtClean="0"/>
                        <a:t> </a:t>
                      </a:r>
                      <a:r>
                        <a:rPr lang="th-TH" sz="2000" b="1" dirty="0" smtClean="0"/>
                        <a:t>ไม่ระบุผลการประเมินและข้อสรุป</a:t>
                      </a:r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2000" b="1" dirty="0" smtClean="0"/>
                        <a:t>ไม่จัดทำรายงาน</a:t>
                      </a:r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000" b="1" dirty="0" smtClean="0"/>
                        <a:t>-</a:t>
                      </a:r>
                      <a:r>
                        <a:rPr lang="th-TH" sz="2000" b="1" baseline="0" dirty="0" smtClean="0"/>
                        <a:t> ไม่ระบุงวดรายงาน / ระบุไม่ถูกต้อง</a:t>
                      </a:r>
                      <a:endParaRPr lang="th-TH" sz="2000" b="1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</a:tr>
              <a:tr h="701148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2000" b="1" dirty="0" smtClean="0"/>
                        <a:t> ไม่สรุปผลการประเมินแต่ละองค์ประกอบ</a:t>
                      </a:r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2000" b="1" dirty="0" smtClean="0"/>
                        <a:t>ระบุข้อเสนอแนะและแนวทางการปรับปรุงไม่ชัดเจน</a:t>
                      </a:r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000" b="1" dirty="0" smtClean="0"/>
                        <a:t>-ไม่ระบุผลการประเมิน</a:t>
                      </a:r>
                      <a:r>
                        <a:rPr lang="th-TH" sz="2000" b="1" baseline="0" dirty="0" smtClean="0"/>
                        <a:t> / ผลการควบคุม</a:t>
                      </a:r>
                      <a:endParaRPr lang="th-TH" sz="2000" b="1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</a:tr>
              <a:tr h="1005996"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2000" b="1" dirty="0" smtClean="0"/>
                        <a:t>ไม่ระบุวิธีการติดตามและสรุปผลการประเมิน /  ข้อคิดเห็น /</a:t>
                      </a:r>
                      <a:r>
                        <a:rPr lang="th-TH" sz="2000" b="1" baseline="0" dirty="0" smtClean="0"/>
                        <a:t> ไม่สอดคล้องกับ</a:t>
                      </a:r>
                      <a:r>
                        <a:rPr lang="th-TH" sz="2000" b="1" baseline="0" dirty="0" err="1" smtClean="0"/>
                        <a:t>สถานะการ</a:t>
                      </a:r>
                      <a:r>
                        <a:rPr lang="th-TH" sz="2000" b="1" baseline="0" dirty="0" smtClean="0"/>
                        <a:t>ดำเนินการ</a:t>
                      </a:r>
                      <a:endParaRPr lang="th-TH" sz="2000" b="1" dirty="0" smtClean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000" b="1" dirty="0" smtClean="0"/>
                        <a:t>- กำหนดประเด็นความเสี่ยงไม่ชัดเจน</a:t>
                      </a:r>
                      <a:endParaRPr lang="th-TH" sz="2000" b="1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</a:tr>
              <a:tr h="396302">
                <a:tc>
                  <a:txBody>
                    <a:bodyPr/>
                    <a:lstStyle/>
                    <a:p>
                      <a:endParaRPr lang="th-TH" sz="180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endParaRPr lang="th-TH" sz="1800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000" b="1" dirty="0" smtClean="0"/>
                        <a:t>- ไม่ระบุกิจกรรมการควบคุม</a:t>
                      </a:r>
                      <a:endParaRPr lang="th-TH" sz="2000" b="1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</a:tr>
              <a:tr h="701148">
                <a:tc>
                  <a:txBody>
                    <a:bodyPr/>
                    <a:lstStyle/>
                    <a:p>
                      <a:endParaRPr lang="th-TH" sz="180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800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000" b="1" dirty="0" smtClean="0"/>
                        <a:t>- ไม่กำหนดเวลาดำเนินการ</a:t>
                      </a:r>
                      <a:r>
                        <a:rPr lang="th-TH" sz="2000" b="1" baseline="0" dirty="0" smtClean="0"/>
                        <a:t> / กำหนดไม่ถูกต้อง</a:t>
                      </a:r>
                      <a:endParaRPr lang="th-TH" sz="2000" b="1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</a:tr>
              <a:tr h="701148">
                <a:tc>
                  <a:txBody>
                    <a:bodyPr/>
                    <a:lstStyle/>
                    <a:p>
                      <a:endParaRPr lang="th-TH" sz="1800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800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 smtClean="0"/>
                        <a:t>ไม่ระบุชื่อผู้จัดทำและวันที่จัดทำ</a:t>
                      </a:r>
                    </a:p>
                    <a:p>
                      <a:endParaRPr lang="th-TH" sz="2000" b="1" dirty="0"/>
                    </a:p>
                  </a:txBody>
                  <a:tcPr marT="45727" marB="45727">
                    <a:solidFill>
                      <a:srgbClr val="C1EFC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Diagram 7"/>
          <p:cNvGraphicFramePr/>
          <p:nvPr/>
        </p:nvGraphicFramePr>
        <p:xfrm>
          <a:off x="357158" y="2285992"/>
          <a:ext cx="2571768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/>
          <p:cNvGraphicFramePr/>
          <p:nvPr/>
        </p:nvGraphicFramePr>
        <p:xfrm>
          <a:off x="3286116" y="3500438"/>
          <a:ext cx="2571768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Diagram 10"/>
          <p:cNvGraphicFramePr/>
          <p:nvPr/>
        </p:nvGraphicFramePr>
        <p:xfrm>
          <a:off x="6072198" y="4857760"/>
          <a:ext cx="2571768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71D3BF-C0E6-4595-BFEE-6827A7D794B0}" type="slidenum">
              <a:rPr lang="th-TH"/>
              <a:pPr>
                <a:defRPr/>
              </a:pPr>
              <a:t>15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975" y="4724400"/>
            <a:ext cx="5184775" cy="142875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sz="4400" b="1" dirty="0" smtClean="0">
                <a:solidFill>
                  <a:schemeClr val="tx2">
                    <a:satMod val="130000"/>
                  </a:schemeClr>
                </a:solidFill>
                <a:latin typeface="DilleniaUPC" pitchFamily="18" charset="-34"/>
                <a:cs typeface="DilleniaUPC" pitchFamily="18" charset="-34"/>
              </a:rPr>
              <a:t>สอบทานเนื้อหาของรายงาน (</a:t>
            </a:r>
            <a:r>
              <a:rPr lang="en-US" sz="4400" b="1" dirty="0" smtClean="0">
                <a:solidFill>
                  <a:schemeClr val="tx2">
                    <a:satMod val="130000"/>
                  </a:schemeClr>
                </a:solidFill>
                <a:latin typeface="DilleniaUPC" pitchFamily="18" charset="-34"/>
                <a:cs typeface="DilleniaUPC" pitchFamily="18" charset="-34"/>
              </a:rPr>
              <a:t>2</a:t>
            </a:r>
            <a:r>
              <a:rPr lang="th-TH" sz="4400" b="1" dirty="0" smtClean="0">
                <a:solidFill>
                  <a:schemeClr val="tx2">
                    <a:satMod val="130000"/>
                  </a:schemeClr>
                </a:solidFill>
                <a:latin typeface="DilleniaUPC" pitchFamily="18" charset="-34"/>
                <a:cs typeface="DilleniaUPC" pitchFamily="18" charset="-34"/>
              </a:rPr>
              <a:t>)</a:t>
            </a:r>
            <a:endParaRPr lang="th-TH" sz="4400" b="1" dirty="0">
              <a:solidFill>
                <a:schemeClr val="tx2">
                  <a:satMod val="130000"/>
                </a:schemeClr>
              </a:solidFill>
              <a:latin typeface="DilleniaUPC" pitchFamily="18" charset="-34"/>
              <a:cs typeface="DilleniaUPC" pitchFamily="18" charset="-34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42988" y="427038"/>
          <a:ext cx="7999412" cy="4002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9706"/>
                <a:gridCol w="3999706"/>
              </a:tblGrid>
              <a:tr h="457206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ด้านการเงิน บัญชี</a:t>
                      </a:r>
                      <a:r>
                        <a:rPr lang="th-TH" sz="24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และพัสดุ</a:t>
                      </a:r>
                      <a:endParaRPr lang="th-TH" sz="24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สรุปผลการสอบทานแบบติดตาม </a:t>
                      </a:r>
                      <a:r>
                        <a:rPr lang="th-TH" sz="2400" b="1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ปย.</a:t>
                      </a:r>
                      <a:r>
                        <a:rPr lang="en-US" sz="24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2</a:t>
                      </a:r>
                      <a:endParaRPr lang="th-TH" sz="24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</a:tr>
              <a:tr h="396245">
                <a:tc>
                  <a:txBody>
                    <a:bodyPr/>
                    <a:lstStyle/>
                    <a:p>
                      <a:r>
                        <a:rPr lang="th-TH" sz="2000" b="1" dirty="0" smtClean="0"/>
                        <a:t>-</a:t>
                      </a:r>
                      <a:r>
                        <a:rPr lang="th-TH" sz="2000" b="1" baseline="0" dirty="0" smtClean="0"/>
                        <a:t> วางระบบสอดคล้องกับการปฏิบัติงาน</a:t>
                      </a:r>
                      <a:endParaRPr lang="th-TH" sz="2000" b="1" dirty="0" smtClean="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2000" b="1" dirty="0" smtClean="0"/>
                        <a:t>ไม่จัดทำรายงาน</a:t>
                      </a:r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</a:tr>
              <a:tr h="701049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2000" b="1" dirty="0" smtClean="0"/>
                        <a:t> นำกิจกรรมด้านการเงิน</a:t>
                      </a:r>
                      <a:r>
                        <a:rPr lang="th-TH" sz="2000" b="1" baseline="0" dirty="0" smtClean="0"/>
                        <a:t>  บัญชี  และพัสดุมาประเมินความเสี่ยง</a:t>
                      </a:r>
                      <a:endParaRPr lang="th-TH" sz="2000" b="1" dirty="0" smtClean="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2000" b="1" dirty="0" smtClean="0"/>
                        <a:t>ระบุข้อเสนอแนะและแนวทางการปรับปรุงไม่ชัดเจน</a:t>
                      </a:r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</a:tr>
              <a:tr h="867426"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2000" b="1" dirty="0" smtClean="0"/>
                        <a:t>ไม่ระบุวิธีการติดตามและสรุปผลการประเมิน /  ข้อคิดเห็น /</a:t>
                      </a:r>
                      <a:r>
                        <a:rPr lang="th-TH" sz="2000" b="1" baseline="0" dirty="0" smtClean="0"/>
                        <a:t> ไม่สอดคล้องกับ</a:t>
                      </a:r>
                      <a:r>
                        <a:rPr lang="th-TH" sz="2000" b="1" baseline="0" dirty="0" err="1" smtClean="0"/>
                        <a:t>สถานะการ</a:t>
                      </a:r>
                      <a:r>
                        <a:rPr lang="th-TH" sz="2000" b="1" baseline="0" dirty="0" smtClean="0"/>
                        <a:t>ดำเนินการ</a:t>
                      </a:r>
                      <a:endParaRPr lang="th-TH" sz="2000" b="1" dirty="0" smtClean="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</a:tr>
              <a:tr h="365765">
                <a:tc>
                  <a:txBody>
                    <a:bodyPr/>
                    <a:lstStyle/>
                    <a:p>
                      <a:endParaRPr lang="th-TH" sz="180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sz="1800" b="1" dirty="0" smtClean="0"/>
                        <a:t> </a:t>
                      </a:r>
                      <a:r>
                        <a:rPr lang="th-TH" sz="1800" b="1" dirty="0" smtClean="0"/>
                        <a:t>ไม่ระบุชื่อผู้จัดทำและวันที่จัดทำ</a:t>
                      </a:r>
                      <a:endParaRPr lang="th-TH" sz="1800" b="1" dirty="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</a:tr>
              <a:tr h="607199">
                <a:tc>
                  <a:txBody>
                    <a:bodyPr/>
                    <a:lstStyle/>
                    <a:p>
                      <a:endParaRPr lang="th-TH" sz="180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800" dirty="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</a:tr>
              <a:tr h="607199">
                <a:tc>
                  <a:txBody>
                    <a:bodyPr/>
                    <a:lstStyle/>
                    <a:p>
                      <a:endParaRPr lang="th-TH" sz="1800" dirty="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800" dirty="0"/>
                    </a:p>
                  </a:txBody>
                  <a:tcPr marT="45721" marB="45721"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Diagram 7"/>
          <p:cNvGraphicFramePr/>
          <p:nvPr/>
        </p:nvGraphicFramePr>
        <p:xfrm>
          <a:off x="1475656" y="2276872"/>
          <a:ext cx="2571768" cy="1000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/>
          <p:cNvGraphicFramePr/>
          <p:nvPr/>
        </p:nvGraphicFramePr>
        <p:xfrm>
          <a:off x="5724128" y="3428993"/>
          <a:ext cx="2571768" cy="1000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E31C8C-AB5A-4629-BC47-4FD87B70F92F}" type="slidenum">
              <a:rPr lang="th-TH"/>
              <a:pPr>
                <a:defRPr/>
              </a:pPr>
              <a:t>16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5" y="274638"/>
            <a:ext cx="7934325" cy="725487"/>
          </a:xfrm>
          <a:solidFill>
            <a:srgbClr val="7DA030"/>
          </a:soli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รับชำระหนี้เงินกู้ยืมกองทุนพัฒนาฝีมือแรงงาน</a:t>
            </a:r>
            <a:endParaRPr lang="th-TH" b="1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071538" y="1214422"/>
          <a:ext cx="7786742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8F2DCA-4F0E-4214-82A3-CB514F59C2CB}" type="slidenum">
              <a:rPr lang="th-TH"/>
              <a:pPr>
                <a:defRPr/>
              </a:pPr>
              <a:t>17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5" y="214313"/>
            <a:ext cx="7962900" cy="928687"/>
          </a:xfrm>
          <a:solidFill>
            <a:srgbClr val="00B05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3600" dirty="0" smtClean="0">
                <a:solidFill>
                  <a:schemeClr val="tx2">
                    <a:satMod val="130000"/>
                  </a:schemeClr>
                </a:solidFill>
              </a:rPr>
              <a:t>การประเมินความเสี่ยงด้านการทดสอบมาตรฐานฝีมือแรงงาน</a:t>
            </a:r>
            <a:endParaRPr lang="th-TH" sz="3600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1071538" y="1357298"/>
          <a:ext cx="7929618" cy="5500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E6D05B-38C3-4637-A806-A4EF538DE78F}" type="slidenum">
              <a:rPr lang="th-TH"/>
              <a:pPr>
                <a:defRPr/>
              </a:pPr>
              <a:t>18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5" y="161925"/>
            <a:ext cx="8131175" cy="850900"/>
          </a:xfrm>
          <a:solidFill>
            <a:srgbClr val="92D05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3600" b="1" dirty="0" smtClean="0">
                <a:solidFill>
                  <a:schemeClr val="tx2">
                    <a:satMod val="130000"/>
                  </a:schemeClr>
                </a:solidFill>
              </a:rPr>
              <a:t>การประเมินความเสี่ยงด้า</a:t>
            </a:r>
            <a:r>
              <a:rPr lang="th-TH" sz="3600" b="1" dirty="0">
                <a:solidFill>
                  <a:schemeClr val="tx2">
                    <a:satMod val="130000"/>
                  </a:schemeClr>
                </a:solidFill>
              </a:rPr>
              <a:t>น</a:t>
            </a:r>
            <a:r>
              <a:rPr lang="th-TH" sz="3600" b="1" dirty="0" smtClean="0">
                <a:solidFill>
                  <a:schemeClr val="tx2">
                    <a:satMod val="130000"/>
                  </a:schemeClr>
                </a:solidFill>
              </a:rPr>
              <a:t>ฝึกอบรม</a:t>
            </a:r>
            <a:r>
              <a:rPr lang="th-TH" sz="3600" b="1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th-TH" sz="3600" b="1" dirty="0" smtClean="0">
                <a:solidFill>
                  <a:schemeClr val="tx2">
                    <a:satMod val="130000"/>
                  </a:schemeClr>
                </a:solidFill>
              </a:rPr>
              <a:t>(เตรียมเข้าทำงาน)</a:t>
            </a:r>
            <a:endParaRPr lang="th-TH" sz="36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683568" y="1124744"/>
          <a:ext cx="828092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B37658-A26F-448C-BD92-CFC045330CD1}" type="slidenum">
              <a:rPr lang="th-TH"/>
              <a:pPr>
                <a:defRPr/>
              </a:pPr>
              <a:t>19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214313"/>
            <a:ext cx="8072438" cy="85725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การประเมินความเสี่ยงด้านฝึกอบรม (ยกระดับฝีมือ)</a:t>
            </a:r>
            <a:endParaRPr lang="th-TH" b="1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827584" y="1196752"/>
          <a:ext cx="806489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5AB6DB-84CF-4EBB-8441-1CD7B66B1577}" type="slidenum">
              <a:rPr lang="th-TH"/>
              <a:pPr>
                <a:defRPr/>
              </a:pPr>
              <a:t>20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5" y="285750"/>
            <a:ext cx="7929563" cy="785813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การประเมินความเสี่ยงด้านฝึกอบรม (อาชีพเสริม)</a:t>
            </a:r>
            <a:endParaRPr lang="th-TH" b="1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971600" y="1340768"/>
          <a:ext cx="7848872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48F9D3-86C2-470F-83BC-9D337878EE94}" type="slidenum">
              <a:rPr lang="th-TH"/>
              <a:pPr>
                <a:defRPr/>
              </a:pPr>
              <a:t>21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5" y="69850"/>
            <a:ext cx="7934325" cy="725488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รับรองหลักสูตรและค่าใช้จ่ายในการฝึกอบรมฯ</a:t>
            </a:r>
            <a:endParaRPr lang="th-TH" b="1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000100" y="1000108"/>
          <a:ext cx="7620000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6E6816-64AB-4CD9-BBBE-2B139AF89C3D}" type="slidenum">
              <a:rPr lang="th-TH"/>
              <a:pPr>
                <a:defRPr/>
              </a:pPr>
              <a:t>22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5" y="274638"/>
            <a:ext cx="7934325" cy="725487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การรับรองความรู้ฯ</a:t>
            </a:r>
            <a:endParaRPr lang="th-TH" b="1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000100" y="1357298"/>
          <a:ext cx="7929618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1593A9-549B-42CD-A8EB-78E5F672775F}" type="slidenum">
              <a:rPr lang="th-TH"/>
              <a:pPr>
                <a:defRPr/>
              </a:pPr>
              <a:t>23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725487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ด้านพัสดุ</a:t>
            </a:r>
            <a:endParaRPr lang="th-TH" b="1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500034" y="1214422"/>
          <a:ext cx="9001188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68EAB4-0980-4BE8-A476-5C69C7E8FB5E}" type="slidenum">
              <a:rPr lang="th-TH"/>
              <a:pPr>
                <a:defRPr/>
              </a:pPr>
              <a:t>24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62"/>
          </a:xfrm>
          <a:solidFill>
            <a:srgbClr val="FF000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ด้านการเงิน </a:t>
            </a:r>
            <a:r>
              <a:rPr lang="en-US" b="1" dirty="0" smtClean="0">
                <a:solidFill>
                  <a:schemeClr val="tx2">
                    <a:satMod val="130000"/>
                  </a:schemeClr>
                </a:solidFill>
              </a:rPr>
              <a:t>&amp;</a:t>
            </a:r>
            <a:r>
              <a:rPr lang="th-TH" b="1" dirty="0" smtClean="0">
                <a:solidFill>
                  <a:schemeClr val="tx2">
                    <a:satMod val="130000"/>
                  </a:schemeClr>
                </a:solidFill>
              </a:rPr>
              <a:t> บัญชี</a:t>
            </a:r>
            <a:endParaRPr lang="th-TH" b="1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000100" y="1397000"/>
          <a:ext cx="785818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036E52-C013-427B-94BD-A9A48B892B9B}" type="slidenum">
              <a:rPr lang="th-TH"/>
              <a:pPr>
                <a:defRPr/>
              </a:pPr>
              <a:t>25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490537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ข้อสังเกตจากการสอบทานรายงานการควบคุมภายใน</a:t>
            </a:r>
            <a:endParaRPr lang="th-TH" sz="2400" b="1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B5E587-A113-4144-8D57-DF014B1EBA10}" type="slidenum">
              <a:rPr lang="th-TH"/>
              <a:pPr>
                <a:defRPr/>
              </a:pPr>
              <a:t>26</a:t>
            </a:fld>
            <a:endParaRPr lang="th-TH"/>
          </a:p>
        </p:txBody>
      </p:sp>
      <p:graphicFrame>
        <p:nvGraphicFramePr>
          <p:cNvPr id="7" name="Diagram 6"/>
          <p:cNvGraphicFramePr/>
          <p:nvPr/>
        </p:nvGraphicFramePr>
        <p:xfrm>
          <a:off x="1043608" y="908720"/>
          <a:ext cx="7848872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35050" y="5975350"/>
            <a:ext cx="7991475" cy="584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16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ด้านการเงินและบัญชี  </a:t>
            </a:r>
          </a:p>
          <a:p>
            <a:pPr>
              <a:defRPr/>
            </a:pPr>
            <a:r>
              <a:rPr lang="th-TH" sz="16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โดยส่วนใหญ่มีการจัดวางระบบควบคุมภายในด้านการเงินและบัญชีสอดคล้องกับการปฏิบัติงาน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399901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.๑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27</a:t>
            </a:fld>
            <a:endParaRPr lang="th-TH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84507"/>
              </p:ext>
            </p:extLst>
          </p:nvPr>
        </p:nvGraphicFramePr>
        <p:xfrm>
          <a:off x="323528" y="404664"/>
          <a:ext cx="8640960" cy="603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880320"/>
                <a:gridCol w="2880320"/>
              </a:tblGrid>
              <a:tr h="315923">
                <a:tc>
                  <a:txBody>
                    <a:bodyPr/>
                    <a:lstStyle/>
                    <a:p>
                      <a:r>
                        <a:rPr lang="th-TH" sz="1600" u="sng" dirty="0" smtClean="0">
                          <a:solidFill>
                            <a:schemeClr val="tx1"/>
                          </a:solidFill>
                        </a:rPr>
                        <a:t>องค์ประกอบของการควบคุมภายใน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</a:rPr>
                        <a:t>ปรัชญาและรูปแบบการทำงานของผู้บริหาร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</a:rPr>
                        <a:t>ความซื่อสัตย์และจริยธรรม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</a:rPr>
                        <a:t>ความรู้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  ทักษะ และความสามารถของบุคลากร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โครงสร้างองค์กร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นโยบายและวิธีบริหารด้านบุคลากร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กลไกการติดตามการตรวจสอบการปฏิบัติงาน</a:t>
                      </a:r>
                      <a:endParaRPr lang="th-TH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solidFill>
                            <a:schemeClr val="tx1"/>
                          </a:solidFill>
                        </a:rPr>
                        <a:t>ปัจจัยเกี่ยวกับสภาพแวดล้อมการควบคุมภายในช่วยทำให้การควบคุมภายในที่มีอยู่มีประสิทธิผลดี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  มีการส่งเสริมความรู้เรื่องระเบียบวินัย</a:t>
                      </a:r>
                      <a:r>
                        <a:rPr lang="th-TH" sz="1600" u="sng" baseline="0" dirty="0" smtClean="0">
                          <a:solidFill>
                            <a:schemeClr val="tx1"/>
                          </a:solidFill>
                        </a:rPr>
                        <a:t>ผู้บริหารมีความมุ่งมั่นที่จะใช้การบริหารงานแบบมุ่งเน้น</a:t>
                      </a:r>
                      <a:r>
                        <a:rPr lang="th-TH" sz="1600" u="sng" baseline="0" dirty="0" err="1" smtClean="0">
                          <a:solidFill>
                            <a:schemeClr val="tx1"/>
                          </a:solidFill>
                        </a:rPr>
                        <a:t>ผลสัมฤทธ์</a:t>
                      </a:r>
                      <a:r>
                        <a:rPr lang="th-TH" sz="1600" u="sng" baseline="0" dirty="0" smtClean="0">
                          <a:solidFill>
                            <a:schemeClr val="tx1"/>
                          </a:solidFill>
                        </a:rPr>
                        <a:t>ของงาน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th-TH" sz="1600" u="sng" baseline="0" dirty="0" smtClean="0">
                          <a:solidFill>
                            <a:schemeClr val="tx1"/>
                          </a:solidFill>
                        </a:rPr>
                        <a:t>มีการบริหารงานแบบ</a:t>
                      </a:r>
                      <a:r>
                        <a:rPr lang="th-TH" sz="1600" u="sng" baseline="0" dirty="0" err="1" smtClean="0">
                          <a:solidFill>
                            <a:schemeClr val="tx1"/>
                          </a:solidFill>
                        </a:rPr>
                        <a:t>ธรรมาภิ</a:t>
                      </a:r>
                      <a:r>
                        <a:rPr lang="th-TH" sz="1600" u="sng" baseline="0" dirty="0" smtClean="0">
                          <a:solidFill>
                            <a:schemeClr val="tx1"/>
                          </a:solidFill>
                        </a:rPr>
                        <a:t>บาล 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th-TH" sz="1600" u="sng" baseline="0" dirty="0" smtClean="0">
                          <a:solidFill>
                            <a:schemeClr val="tx1"/>
                          </a:solidFill>
                        </a:rPr>
                        <a:t>มีการมอบหมายอำนาจหน้าที่และความรับผิดชอบอย่างชัดเจน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th-TH" sz="1600" u="sng" baseline="0" dirty="0" smtClean="0">
                          <a:solidFill>
                            <a:schemeClr val="tx1"/>
                          </a:solidFill>
                        </a:rPr>
                        <a:t>มียุทธศาสตร์ในการบริหารและพัฒนาบริหารทรัพยากรบุคคลอย่างเป็นรูปธรรม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th-TH" sz="1600" i="1" baseline="0" dirty="0" smtClean="0">
                          <a:solidFill>
                            <a:schemeClr val="tx1"/>
                          </a:solidFill>
                        </a:rPr>
                        <a:t>อย่างไรก็ตาม  มีข้อจำกัดด้านงบประมาณ  บุคลากร  ประสบการณ์  ความรู้ความชำนาญของบุคลากร  และเครื่องมืออุปกรณ์ที่มีประสิทธิภาพ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solidFill>
                            <a:schemeClr val="tx1"/>
                          </a:solidFill>
                        </a:rPr>
                        <a:t>- ภาพรวมเหมาะสม  และมีส่วนทำให้การควบคุมภายในมีประสิทธิผลสอดคล้องกับงานและภารกิจ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</a:rPr>
                        <a:t>  ทำให้การประเมินผลการปฏิบัติงานของบุคลากรเป็นไปอย่างต่อเนื่องเหมาะสมกับหน้าที่ความรับผิดชอบ มีประสิทธิภาพเกิดประโยชน์สูงสุดต่อหน่วยงาน</a:t>
                      </a:r>
                    </a:p>
                    <a:p>
                      <a:endParaRPr lang="th-TH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5923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หน่วยงานมีโครงสร้างการควบคุมภายในครบ ๕ องค์ประกอบของการควบคุมภายใน หรือการควบคุมภายในเป็นไปตามมาตรฐานการควบคุมภายในของคณะกรรมการตรวจเงินแผ่นดิน มีการควบคุมที่เพียงพอและมีประสิทธิผลตามสมควร อย่างไรก็ตามจุดอ่อนหรือความเสี่ยงที่ยังมีอยู่ในช่องผลการประเมิน / ข้อสรุป  จะได้กำชับผู้บริหารทุกระดับสอดส่องดูแลการปฏิบัติงานของผู้ใต้บังคับบัญชาในเรื่องที่ยังบกพร่องอยู่ </a:t>
                      </a:r>
                    </a:p>
                    <a:p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และจะได้ดำเนินการตามแผนที่วางไว้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มีความเหมาะสมและเพียงพอ /</a:t>
                      </a:r>
                      <a:r>
                        <a:rPr lang="th-TH" sz="18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มี</a:t>
                      </a:r>
                      <a:endParaRPr lang="th-TH" sz="18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  <a:p>
                      <a:endParaRPr lang="th-TH" sz="18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.๑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28</a:t>
            </a:fld>
            <a:endParaRPr lang="th-TH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983397"/>
              </p:ext>
            </p:extLst>
          </p:nvPr>
        </p:nvGraphicFramePr>
        <p:xfrm>
          <a:off x="323528" y="548680"/>
          <a:ext cx="8748465" cy="627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6155"/>
                <a:gridCol w="2916155"/>
                <a:gridCol w="2916155"/>
              </a:tblGrid>
              <a:tr h="315923">
                <a:tc>
                  <a:txBody>
                    <a:bodyPr/>
                    <a:lstStyle/>
                    <a:p>
                      <a:r>
                        <a:rPr lang="th-TH" sz="1600" b="1" u="sng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การประเมินความเสี่ยง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วัตถุประสงค์ระดับหน่วยรับตรวจ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th-TH" sz="16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วัตถุประสงค์ระดับกิจกรรม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th-TH" sz="16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การระบุปัจจัยเสี่ยง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th-TH" sz="16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การวิเคราะห์ความเสี่ยง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th-TH" sz="16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การกำหนดวิธีการควบคุมเพื่อป้องกันความเสี่ยง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600" b="1" i="1" baseline="0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มีการกำหนดวัตถุประสงค์ของกิจกรรม  หัวหน้าฝายทุกฝ่ายมีส่วนร่วมในการระบุและประเมินความเสี่ยงที่เกิดจากปัจจัยภายนอกและปัจจัยภายในหน่วยงาน  ทั้งนี้  ได้อาศัยประสบการณ์ในอดีตที่ผ่านมาทำการวิเคราะห์ถึงสาเหตุของความเสี่ยงที่อาจเกิดขึ้น  และกำหนดวิธีการควบคุมเพื่อป้องกันหรือลดความเสี่ยงเหล่านั้น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6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มีการกำหนดวัตถุประสงค์ในรูปแบบของ</a:t>
                      </a:r>
                      <a:r>
                        <a:rPr lang="th-TH" sz="1600" b="1" dirty="0" err="1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พันธ</a:t>
                      </a: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กิจ วัตถุประสงค์และเป้าหมาย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วัตถุประสงค์ชัดเจน บุคลากรมีส่วนร่วมจัดทำแผนปฏิบัติงาน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มีการระบุและประเมินความเสี่ยงร่วมกันของผู้บริหารและกลุ่มงาน</a:t>
                      </a:r>
                      <a:r>
                        <a:rPr lang="th-TH" sz="16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 และฝ่าย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การวิเคราะห์ความเสี่ยงเน้นและจัดลำดับความสำคัญที่มีผลกระทบสูง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มีการกำหนดแนวปฏิบัติงานให้กับบุคลากรและผู้บริหารได้ทราบถึงปัญหาและแนวทางแก้ไข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5923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มีการประชุมชี้แจงให้เจ้าหน้าที่ทราบเกี่ยวกับเป้าหมาย กรอกการปฏิบัติงานเพื่อให้บรรลุเป้าหมาย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ประชุมร่วมกันเพื่อวิเคราะห์ปัญหา / อุปสรรคต่างๆ ในการปฏิบัติงาน และหาวิธีการควบคุมป้องกันปัญหา / อุปสรรคที่อาจจะเกิดขึ้น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แจ้งเวียนมติที่ประชุมให้เจ้าหน้าที่ทุกคนทราบและถือปฏิบัติ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มีการสรุปผลการปฏิบัติงานตามมาตรการต่างๆ เป็นประจำทุกเดือน พร้อมทั้งกำหนดมาตรการใหม่ๆ กรณียังมีความเสี่ยงอยู่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มีความเหมาะสมเพียงพอ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.๑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29</a:t>
            </a:fld>
            <a:endParaRPr lang="th-TH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412394"/>
              </p:ext>
            </p:extLst>
          </p:nvPr>
        </p:nvGraphicFramePr>
        <p:xfrm>
          <a:off x="107504" y="548680"/>
          <a:ext cx="8930451" cy="632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3168352"/>
                <a:gridCol w="2881779"/>
              </a:tblGrid>
              <a:tr h="3159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กิจกรรมการควบคุม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600" b="0" i="1" baseline="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6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5923">
                <a:tc rowSpan="2"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- กิจกรรมการควบคุมกำหนดขึ้นตาม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วัตถุประสงค์และผลการประเมินความเสี่ยง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- บุคลากรทุกคนทราบและเข้าใจวัตถุประสงค์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ของกิจกรรมการควบคุม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มีการกำหนดขอบเขตอำนาจหน้าที่และ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วงเงินอนุมัติของผู้บริหารแต่ละระดับไว้อย่างชัดเจนและเป็นลายลักษณ์อักษร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- มีมาตรการป้องกันและดูแลรักษาทรัพย์สิน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อย่างรัดกุมและเพียงพอ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15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ยังไม่แสดงหลักฐานชัดเจน</a:t>
                      </a:r>
                    </a:p>
                    <a:p>
                      <a:pPr>
                        <a:buFontTx/>
                        <a:buChar char="-"/>
                      </a:pPr>
                      <a:endParaRPr lang="th-TH" sz="1500" b="1" i="0" baseline="0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th-TH" sz="15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ยังไม่แสดงหลักฐานการรับทราบของยุคลากรทุกคน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th-TH" sz="15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ตามกรมฯ  กำหนด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th-TH" sz="15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- ตามกรมฯ กำหนด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5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- </a:t>
                      </a: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มีมาตรการป้องกันและดูแลรักษาทรัพย์สินอย่าง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รัดกุมและเพียงพอ</a:t>
                      </a:r>
                      <a:r>
                        <a:rPr lang="th-TH" sz="1500" b="1" i="0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โดยกำหนดผู้รับผิดชอบและจ้างบริษัทรับเหมารักษาความปลอดภัย</a:t>
                      </a:r>
                      <a:endParaRPr lang="th-TH" sz="15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ารประเมินด้านกิจกรรมการควบคุมของหน่วยงานมีการควบคุมกิจกรรมทุกกิจกรรมเพื่อลดความเสี่ยงที่อาจจะเกิดได้อย่างเหมาะสมและเพียงพอ เป็นไปตามวัตถุประสงค์ของการควบคุมภายใน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5923">
                <a:tc vMerge="1">
                  <a:txBody>
                    <a:bodyPr/>
                    <a:lstStyle/>
                    <a:p>
                      <a:pPr marL="285750" indent="-285750">
                        <a:buFontTx/>
                        <a:buNone/>
                      </a:pP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ในภาพรวมกิจกรรมการควบคุมเหมาะสมและ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สอดคล้องกับกระบวนการบริหารความเสี่ยงตาม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สมควร</a:t>
                      </a: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 กิจกรรมการควบคุมเป็นส่วนหนึ่งของการ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ปฏิบัติงานตามปกติของผู้บริหารทุกระดับกำกับดูแล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ให้มีการปฏิบัติตามกฎระเบียบ ข้อกำหนดที่เกี่ยวข้อง 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มีการพัฒนาสมรรถนะของบุคลากรและมีการ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ปรับปรุงพัฒนากิจกรรมควบคุมให้เหมาะสมเป็น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รูปธรรม</a:t>
                      </a:r>
                      <a:endParaRPr lang="th-TH" sz="15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การประเมินตามข้อ ... มีความเหมาะสมและเพียงพอ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5923">
                <a:tc>
                  <a:txBody>
                    <a:bodyPr/>
                    <a:lstStyle/>
                    <a:p>
                      <a:pPr marL="285750" indent="-285750">
                        <a:buFontTx/>
                        <a:buNone/>
                      </a:pP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ได้กำหนดกิจกรรมการควบคุมขึ้นตามวัตถุประสงค์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ของกิจกรรม และผลการประเมินความเสี่ยงเจ้าหน้าที่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ทุกคนทราบและเข้าใจวัตถุประสงค์พร้อมทั้งร่วมกัน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ออกแบบ ปรับปรุง และเปลี่ยนแปลงกิจกรรมการ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ควบคุมภายในประจำปี อย่างไรก็ตามเจ้าหน้าที่ยัง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ไม่ได้ปฏิบัติตามกิจกรรมการควบคุมที่กำหนดอย่าง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เคร่งครัด และมีกิจกรรมการควบคุมบางเรื่องยัง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กำหนดไม่เหมาะสม</a:t>
                      </a: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ซึ่งได้ปรับปรุงกิจกรรมการ</a:t>
                      </a:r>
                    </a:p>
                    <a:p>
                      <a:pPr marL="285750" indent="-285750">
                        <a:buFontTx/>
                        <a:buNone/>
                      </a:pPr>
                      <a:r>
                        <a:rPr lang="th-TH" sz="15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ควบคุมเพิ่มเติมไว้ในรายงานแล้ว</a:t>
                      </a:r>
                      <a:endParaRPr lang="th-TH" sz="15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เหมาะสมเพียงพอ มีการกำหนดอัตราการใช้จ่ายอย่างรัดกุม</a:t>
                      </a:r>
                      <a:r>
                        <a:rPr lang="th-TH" sz="16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แบ่งการปฏิบัติงานอย่างชัดเจน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.๑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30</a:t>
            </a:fld>
            <a:endParaRPr lang="th-TH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762592"/>
              </p:ext>
            </p:extLst>
          </p:nvPr>
        </p:nvGraphicFramePr>
        <p:xfrm>
          <a:off x="0" y="620713"/>
          <a:ext cx="914400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3159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สารสนเทศและการสื่อสาร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0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หน่วยงานได้พัฒนาให้มีการเชื่อมโยงข้อมูลของหน่วยงานต่างๆ  เพื่อให้สามารถบริหารข้อมูลได้อย่างเป็นระบบและบรรลุวัตถุประสงค์ของการควบคุมภายใน รวมทั้งมีการสื่อสารผ่านระบบเครือข่ายของหน่วยงาน และได้กำหนดผู้รับผิดชอบไว้แล้ อย่างไรก็ตามช่องทางการสื่อสารยังไม่หลากหลายและรวดเร็วเท่าที่ควร และมีการติดต่อสื่อสารภายนอกองค์กรที่มีผลต่อการปฏิบัติงานของหน่วยงานไม่เพียงพอ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มี / เหมาะสมเพียงพอ</a:t>
                      </a:r>
                      <a:endParaRPr lang="th-TH" sz="16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5923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หน่วยงานมีการกำหนดบุคลากรที่ดูแลและรับผิดชอบระบบฐานข้อมูลและระบบงานสารบัญของหน่วยงานและมีการรายงานและเผยแพร่ข้อมูลข่าวสารที่เป็นปัจจุบันอย่างต่อเนื่อง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มีการประชาสัมพันธ์ให้บริการด้าน พ.ร.บ.ข้อมูลข่าวสารทั้งเอกสาร</a:t>
                      </a:r>
                      <a:r>
                        <a:rPr lang="th-TH" sz="16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วิทยุ เว็บไซต์ เป็นต้น เพื่อการสื่อสารที่รวดเร็ว ครอบคลุมและทั่วถึง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th-TH" sz="16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แจ้งให้เจ้าหน้าที่ได้รับทราบและปฏิบัติตามแนวทางที่ถูกต้อง เพื่อลดความเสี่ยงในการปฏิบัติงาน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th-TH" sz="16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เปิดโอกาสให้เจ้าหน้าที่ได้แสดงความคิดเห็นหรือข้อเสนอแนะในการปรับปรุงการปฏิบัติงานของหน่วยงานให้มีประสิทธิภาพเพิ่มมากขึ้นส่งผลความพึงพอใจกับผู้ใช้บริการ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มีความเหมาะสมเพียงพอ</a:t>
                      </a:r>
                      <a:r>
                        <a:rPr lang="th-TH" sz="1600" b="1" baseline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เป็นไปตามวัตถุประสงค์ของการควบคุมภายใน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.๑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31</a:t>
            </a:fld>
            <a:endParaRPr lang="th-TH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091275"/>
              </p:ext>
            </p:extLst>
          </p:nvPr>
        </p:nvGraphicFramePr>
        <p:xfrm>
          <a:off x="0" y="620713"/>
          <a:ext cx="9144000" cy="652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900264"/>
                <a:gridCol w="2195736"/>
              </a:tblGrid>
              <a:tr h="3159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การติดตามประเมินผล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มีการติดตามประเมินผลจากแผนการ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ปฏิบัติงานและผลการดำเนินงาน  โดยรายงานให้ผู้บริหารทราบเป็นลายลักษณ์อย่างสม่ำเสมอ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กรณีผลการดำเนินงานไม่เป็นไปตามแผน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จะมีการดำเนินการปรับปรุงแผนโดยการประชุมหัวหน้ากลุ่ม / หัวหน้าฝ่าย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มีการประชุมเพื่อติดตามผลในการดำเนินงาน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มีการติดตามและตรวจสอบการปฏิบัติอย่างต่อเนื่องตาม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ระบบควบคุมภายในที่กำหนด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มีการประเมินผลการควบคุมภายใน เพื่อให้บรรลุตาม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วัตถุประสงค์ของหน่วยงาน ปีละ ๑ ครั้ง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รายงานการประเมินและการตรวจสอบของหน่วยงาน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ตรวจสอบภายใน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มีการติดตามผลและแก้ไขข้อบกพร่องจากการประเมิน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และการตรวจสอบหน่วยงานตรวจสอบภายใน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ผู้บริหารรายงานต่อผู้กำกับดูแลทันที ในกรณีที่มีการ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ทุจริตหรือสงสัยว่ามีการทุจริต  ไม่ปฏิบัติตามกฎระเบียบ ข้อบังคับ และมติคณะรัฐมนตรี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มีความเหมาะสมและเพียงพอ</a:t>
                      </a:r>
                      <a:endParaRPr lang="th-TH" sz="1600" b="1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5923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หน่วยงานมีการติดตามและประเมินผลอย่างเพียงพอและเหมาะสมโดยมีการเปรียบเทียบแผนและผลการดำเนินงาน และรายงานให้ผู้กำกับดูแลทราบอย่างสม่ำเสมอ มีการติดตามผลในระหว่างการปฏิบัติงาน ติดตามและตรวจสอบการควบคุมภายในอย่างต่อเนื่องและสม่ำเสมอ ติดตามผลการแก้ไขข้อบกพร่องที่พบจากการประเมินผลการตรวจสอบของผู้ตรวจสอบภายในตลอดจนกำหนดให้ผู้บริหารต้องรายงานต่อผู้กำกับดูแลทันที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มี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46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.๑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32</a:t>
            </a:fld>
            <a:endParaRPr lang="th-TH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919224"/>
              </p:ext>
            </p:extLst>
          </p:nvPr>
        </p:nvGraphicFramePr>
        <p:xfrm>
          <a:off x="0" y="620713"/>
          <a:ext cx="914400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3159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ผลการประเมินโดยรวม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i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หน่วยงานมีโครงสร้างการควบคุมภายในครบ ๕ องค์ประกอบของการควบคุมภายในเป็นไปตามมาตรฐานการควบคุมภายในของคณะกรรมการตรวจเงินแผ่นดิน มีการควบคุมที่เพียงพอและมีประสิทธิผลตามสมควร อย่างไรก็ตามยังมีความเสี่ยงในขั้นตอนการปฏิบัติงานของเจ้าหน้าที่ในกิจกรรมการชำระหนี้เงินกู้ยืมเงินกองทุนการพัฒนาฝีมือแรงงาน กิจกรรมด้านการฝึกอบรม  กิจกรรมด้านการเงินและบัญชี และกิจกรรมด้านพัสดุ ซึ่งจะได้กำชับหัวหน้าฝ่าย / หัวหน้างาน ควบคุมกำกับดูแลการปฏิบัติงานของผู้ใต้บังคับบัญชาในเรื่องที่บกพร่องอยู่   โดยจะได้ดำเนินงานตามแผนงานที่วางไว้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หน่วยงานมีโครงสร้างการควบคุมภายในครบ ๕ องค์ประกอบของการควบคุมภายในมีการควบคุมที่เพียงพอและมีประสิทธิภาพ</a:t>
                      </a:r>
                    </a:p>
                    <a:p>
                      <a:endParaRPr lang="th-TH" sz="16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5923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dirty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th-TH" sz="1600" b="1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หน่วยงานมีโครงสร้างการควบคุมภายในครบ ๕ องค์ประกอบของการควบคุมภายในเป็นไปตามมาตรฐานการควบคุมภายในของคณะกรรมการตรวจเงินแผ่นดิน มีการควบคุมที่เพียงพอและมีประสิทธิผลตามสมควร อย่างไรก็ตามจุดอ่อนหรือความเสี่ยงที่ยังมีอยู่ในช่องผลการประเมิน / ข้อสรุป</a:t>
                      </a:r>
                      <a:r>
                        <a:rPr lang="th-TH" sz="1600" b="1" baseline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 จะได้กำชับผู้บริหารทุกระดับสอดส่องดูแลการปฏิบัติงานของผู้ใต้บังคับบัญชาในเรื่องที่ยังบกพร่องอยู่ และจะได้ดำเนินการตามแผนที่วางไว้</a:t>
                      </a:r>
                      <a:endParaRPr lang="th-TH" sz="16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+mn-cs"/>
                        </a:rPr>
                        <a:t>ไม่สรุปผล</a:t>
                      </a:r>
                      <a:endParaRPr lang="th-TH" sz="1600" b="1" dirty="0" smtClean="0">
                        <a:solidFill>
                          <a:schemeClr val="tx1"/>
                        </a:solidFill>
                        <a:latin typeface="Arial Unicode MS" pitchFamily="34" charset="-128"/>
                        <a:ea typeface="Arial Unicode MS" pitchFamily="34" charset="-128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833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33</a:t>
            </a:fld>
            <a:endParaRPr lang="th-TH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149663"/>
              </p:ext>
            </p:extLst>
          </p:nvPr>
        </p:nvGraphicFramePr>
        <p:xfrm>
          <a:off x="35496" y="620688"/>
          <a:ext cx="9073008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872208"/>
                <a:gridCol w="1800200"/>
                <a:gridCol w="936104"/>
                <a:gridCol w="864096"/>
                <a:gridCol w="1512168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วัตถุประสงค์ของ  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การควบคุม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(๑)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(๒)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(๓)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(๔)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สถานการณ์ดำเนินการ*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วิธีการติดตามและสรุปผลการประเมิน / ข้อคิดเห็น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6592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กิจกรรมการฝึกเตรียมเข้าทำงาน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22366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๑. เพื่อให้ได้ผู้สมัคร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/ คัดเลือกที่มีคุณสมบัติตรงและครบตามจำนวนที่กำหนด</a:t>
                      </a: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๒. เพื่อให้การฝึกเตรียมเข้าทำงานเป็นไปตามแผนที่กำหนด</a:t>
                      </a:r>
                    </a:p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ผู้รับการฝึกในบางสาขามีน้อยหรือหาได้ยากขึ้น เช่น การตัดเย็บหรือเย็บจักรอุตสาหกรรม ทำให้ต้องประสานงานโรงงานฝึกเตรียม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ข ซึ่งควบคุมได้ยาก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๑. ต้องเปลี่ยนสาขาการฝึก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๒. ทำประชาสัมพันธ์ แนะแนวร่วมกับสถานประกอบกิจการ ฝึกจบส่งเข้าทำงาน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๓๐ ก.ย.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๖๑</a:t>
                      </a:r>
                    </a:p>
                    <a:p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ฝ่ายพัฒนาฝีมือแรงงาน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  <a:sym typeface="Wingdings 2"/>
                        </a:rPr>
                        <a:t>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มีการดำเนินการตามแผนที่กำหนด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และมีการประชาสัมพันธ์และร่วม</a:t>
                      </a:r>
                      <a:r>
                        <a:rPr lang="th-TH" sz="1400" b="1" baseline="0" dirty="0" err="1" smtClean="0">
                          <a:latin typeface="Angsana New" pitchFamily="18" charset="-34"/>
                          <a:cs typeface="+mn-cs"/>
                        </a:rPr>
                        <a:t>บูรณา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การกับสถานประกอบกิจการ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187624" y="0"/>
            <a:ext cx="7497763" cy="5635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187623" y="0"/>
            <a:ext cx="7497763" cy="5635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65883" y="3327375"/>
            <a:ext cx="36840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</a:t>
            </a:r>
            <a:r>
              <a:rPr lang="th-TH" sz="2400" b="1" dirty="0" smtClean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แบบ </a:t>
            </a:r>
            <a:r>
              <a:rPr lang="th-TH" sz="2400" b="1" dirty="0" err="1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194297"/>
              </p:ext>
            </p:extLst>
          </p:nvPr>
        </p:nvGraphicFramePr>
        <p:xfrm>
          <a:off x="0" y="3789040"/>
          <a:ext cx="9000999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224"/>
                <a:gridCol w="1368152"/>
                <a:gridCol w="864096"/>
                <a:gridCol w="1872208"/>
                <a:gridCol w="1440160"/>
                <a:gridCol w="792088"/>
                <a:gridCol w="575071"/>
              </a:tblGrid>
              <a:tr h="62406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กระบวนการปฏิบัติงาน / โครงการ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 / กิจกรรม / ด้านของงานที่ประเมินและวัตถุประสงค์ของการควบคุม</a:t>
                      </a:r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(๑)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การควบคุมที่มีอยู่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(๒)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การประเมินผลการควบคุม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(๓)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(๔)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(๖)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หมายเหตุ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(๗)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7160"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กิจกรรมการฝึกเตรียมเข้าทำงาน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๑. เพื่อให้ได้ผู้สมัคร / คัดเลือกที่มีคุณสมบัติตรงและครบตามจำนวนที่กำหนด</a:t>
                      </a:r>
                    </a:p>
                    <a:p>
                      <a:r>
                        <a:rPr lang="th-TH" sz="1400" b="1" dirty="0" smtClean="0"/>
                        <a:t>  ๑.๑ มีการประชาสัมพันธ์ในรูปแบบต่างๆ</a:t>
                      </a:r>
                      <a:r>
                        <a:rPr lang="th-TH" sz="1400" b="1" baseline="0" dirty="0" smtClean="0"/>
                        <a:t> </a:t>
                      </a:r>
                      <a:endParaRPr lang="th-TH" sz="1400" b="1" dirty="0" smtClean="0"/>
                    </a:p>
                    <a:p>
                      <a:endParaRPr lang="th-TH" sz="1400" b="1" dirty="0"/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มีการประชาสัมพันธ์ทาง </a:t>
                      </a:r>
                      <a:r>
                        <a:rPr lang="en-US" sz="1400" b="1" dirty="0" smtClean="0"/>
                        <a:t>Web site</a:t>
                      </a:r>
                      <a:r>
                        <a:rPr lang="en-US" sz="1400" b="1" baseline="0" dirty="0" smtClean="0"/>
                        <a:t> </a:t>
                      </a:r>
                      <a:r>
                        <a:rPr lang="th-TH" sz="1400" b="1" baseline="0" dirty="0" smtClean="0"/>
                        <a:t>ผ่านปลิว วิทยุ อาสาสมัครแรงงาน</a:t>
                      </a:r>
                      <a:endParaRPr lang="th-TH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/>
                        <a:t>ยังไม่เพียงพอ</a:t>
                      </a:r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ผู้รับการฝึกมีน้อย บางสาขาไม่มีผู้รับการฝึก</a:t>
                      </a:r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๑.</a:t>
                      </a:r>
                      <a:r>
                        <a:rPr lang="th-TH" sz="1400" b="1" baseline="0" dirty="0" smtClean="0"/>
                        <a:t> เร่งประชาสัมพันธ์ออกอากาศวิทยุ และแนะแนวตามโรงเรียนขยายโอกาส </a:t>
                      </a:r>
                    </a:p>
                    <a:p>
                      <a:r>
                        <a:rPr lang="th-TH" sz="1400" b="1" dirty="0" smtClean="0"/>
                        <a:t>๒. เพิ่มช่องทางการประชาสัมพันธ์ให้ทั่วถึงกลุ่มเป้าหมาย</a:t>
                      </a:r>
                      <a:endParaRPr lang="th-TH" sz="14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/>
                        <a:t>๓๐ ก.ย.</a:t>
                      </a:r>
                      <a:r>
                        <a:rPr lang="th-TH" sz="1400" b="1" baseline="0" dirty="0" smtClean="0"/>
                        <a:t> ๖๒</a:t>
                      </a:r>
                    </a:p>
                    <a:p>
                      <a:pPr algn="ctr"/>
                      <a:r>
                        <a:rPr lang="th-TH" sz="1400" b="1" dirty="0" smtClean="0"/>
                        <a:t>ฝ่ายพัฒนาฝีมือแรงงาน</a:t>
                      </a:r>
                      <a:endParaRPr lang="th-TH" sz="1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503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34</a:t>
            </a:fld>
            <a:endParaRPr lang="th-TH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456933"/>
              </p:ext>
            </p:extLst>
          </p:nvPr>
        </p:nvGraphicFramePr>
        <p:xfrm>
          <a:off x="35496" y="620688"/>
          <a:ext cx="9073008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872208"/>
                <a:gridCol w="1800200"/>
                <a:gridCol w="936104"/>
                <a:gridCol w="864096"/>
                <a:gridCol w="1512168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วัตถุประสงค์ของ  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การควบคุม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(๑)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(๒)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(๓)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(๔)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สถานการณ์ดำเนินการ*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วิธีการติดตามและสรุปผลการประเมิน / ข้อคิดเห็น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6592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กิจกรรมการฝึกเตรียมเข้าทำงาน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22366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๑. เพื่อให้ผู้รับการฝึกเตรียมเข้าทำงานมีความรู้ ทักษะฝีมือทัศนคติที่ดีต่ออาชีพเพื่อเตรียมเข้าสู่ตลาดแรงงาน</a:t>
                      </a:r>
                    </a:p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ผู้รับการฝึกออกกลางคัน เนื่องจากได้งานทำ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ไปศึกษาต่อ  มีปัญหาเรื่องฐานะการเงิน ไม่สะดวกในการเดินทาง  ฯลฯ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๑. มีอาจารย์ที่ปรึกษาคอยให้คำแนะนำ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๒. ปรับหลักสูตรให้เหมาะสมกับผู้รับการฝึกในแต่ละรุ่น / สาขา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๓๐ ก.ย.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๖๑</a:t>
                      </a:r>
                    </a:p>
                    <a:p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ฝ่ายพัฒนาฝีมือแรงงาน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  <a:sym typeface="Wingdings 2"/>
                        </a:rPr>
                        <a:t>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วิธีติดตาม </a:t>
                      </a:r>
                      <a:r>
                        <a:rPr lang="en-US" sz="1400" b="1" dirty="0" smtClean="0">
                          <a:latin typeface="Angsana New" pitchFamily="18" charset="-34"/>
                          <a:cs typeface="+mn-cs"/>
                        </a:rPr>
                        <a:t>: </a:t>
                      </a:r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ประเมินจากผลการปฏิบัติงาน และตรวจสอบจากเอกสาร การสอบถาม</a:t>
                      </a: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ผลการประเมิน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</a:t>
                      </a:r>
                      <a:r>
                        <a:rPr lang="en-US" sz="1400" b="1" baseline="0" dirty="0" smtClean="0">
                          <a:latin typeface="Angsana New" pitchFamily="18" charset="-34"/>
                          <a:cs typeface="+mn-cs"/>
                        </a:rPr>
                        <a:t>: 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มีความเสี่ยงที่ยอมรับได้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187624" y="0"/>
            <a:ext cx="7497763" cy="5635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187623" y="0"/>
            <a:ext cx="7497763" cy="5635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65883" y="3327375"/>
            <a:ext cx="36840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</a:t>
            </a:r>
            <a:r>
              <a:rPr lang="th-TH" sz="2400" b="1" dirty="0" smtClean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แบบ </a:t>
            </a:r>
            <a:r>
              <a:rPr lang="th-TH" sz="2400" b="1" dirty="0" err="1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094712"/>
              </p:ext>
            </p:extLst>
          </p:nvPr>
        </p:nvGraphicFramePr>
        <p:xfrm>
          <a:off x="0" y="3789040"/>
          <a:ext cx="9000999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224"/>
                <a:gridCol w="1368152"/>
                <a:gridCol w="864096"/>
                <a:gridCol w="1872208"/>
                <a:gridCol w="1440160"/>
                <a:gridCol w="792088"/>
                <a:gridCol w="575071"/>
              </a:tblGrid>
              <a:tr h="62406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กระบวนการปฏิบัติงาน / โครงการ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 / กิจกรรม / ด้านของงานที่ประเมินและวัตถุประสงค์ของการควบคุม</a:t>
                      </a:r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(๑)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การควบคุมที่มีอยู่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(๒)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การประเมินผลการควบคุม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(๓)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(๔)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(๖)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หมายเหตุ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(๗)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7160"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กิจกรรมการฝึกเตรียมเข้าทำงาน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๑. เพื่อให้ผู้รับการฝึกเตรียมเข้าทำงานมีความรู้ ทักษะฝีมือทัศนคติที่ดีต่ออาชีพเพื่อเตรียมเข้าสู่ตลาดแรงงาน</a:t>
                      </a:r>
                    </a:p>
                    <a:p>
                      <a:endParaRPr lang="th-TH" sz="1400" b="1" dirty="0"/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มีการสมัครลงทะเบียนเข้ารับการฝึกตลอดเวลา</a:t>
                      </a:r>
                      <a:endParaRPr lang="th-TH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/>
                        <a:t>ไม่เพียงพอ</a:t>
                      </a:r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ผู้รับการฝึกออกกลางคัน เนื่องจากได้งานทำ ไปศึกษาต่อ  มีปัญหาเรื่องฐานะการเงิน ไม่สะดวกในการเดินทาง  ฯลฯ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๑. มีอาจารย์ที่ปรึกษาคอยให้คำแนะนำ</a:t>
                      </a:r>
                    </a:p>
                    <a:p>
                      <a:r>
                        <a:rPr lang="th-TH" sz="1400" b="1" dirty="0" smtClean="0"/>
                        <a:t>๒. ปรับหลักสูตรให้เหมาะสมกับผู้รับการฝึกในแต่ละรุ่น / สาขา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/>
                        <a:t>๓๐ ก.ย.</a:t>
                      </a:r>
                      <a:r>
                        <a:rPr lang="th-TH" sz="1400" b="1" baseline="0" dirty="0" smtClean="0"/>
                        <a:t> </a:t>
                      </a:r>
                      <a:r>
                        <a:rPr lang="th-TH" sz="1400" b="1" u="sng" baseline="0" dirty="0" smtClean="0"/>
                        <a:t>๖๑</a:t>
                      </a:r>
                    </a:p>
                    <a:p>
                      <a:pPr algn="ctr"/>
                      <a:r>
                        <a:rPr lang="th-TH" sz="1400" b="1" dirty="0" smtClean="0"/>
                        <a:t>ฝ่ายพัฒนาฝีมือแรงงาน</a:t>
                      </a:r>
                      <a:endParaRPr lang="th-TH" sz="1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003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35</a:t>
            </a:fld>
            <a:endParaRPr lang="th-TH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316524"/>
              </p:ext>
            </p:extLst>
          </p:nvPr>
        </p:nvGraphicFramePr>
        <p:xfrm>
          <a:off x="36886" y="514649"/>
          <a:ext cx="9073008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872208"/>
                <a:gridCol w="1800200"/>
                <a:gridCol w="862706"/>
                <a:gridCol w="793478"/>
                <a:gridCol w="1656184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วัตถุประสงค์ของ  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การควบคุม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(๑)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(๒)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(๓)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(๔)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สถานการณ์ดำเนินการ*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วิธีการติดตามและสรุปผลการประเมิน / ข้อคิดเห็น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6592"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22366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กิจกรรมการรับรองหลักสูตรฯ</a:t>
                      </a: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๑. เพื่อให้สถานประกอบกิจการจัดฝึกอบรมพนักงานได้ตรงตามสมรรถนะ</a:t>
                      </a:r>
                    </a:p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บุคลากรของหน่วยงานที่ปฏิบัติงานด้านนี้ยังขาดความรู้ในการวิเคราะห์สมรรถนะหลัก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เสนอให้กรมจัดอบรมการวิเคราะห์สมรรถนะหลักให้กับเจ้าหน้าที่ที่รับผิดชอบทุกปี อย่างน้อยหน่วยงานละ ๒ คน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๓๐ ก.ย.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๖๑</a:t>
                      </a:r>
                    </a:p>
                    <a:p>
                      <a:pPr algn="ctr"/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ฝ่ายแผนงานและประเมินผล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  <a:sym typeface="Wingdings 2"/>
                        </a:rPr>
                        <a:t>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วิธีติดตาม </a:t>
                      </a:r>
                      <a:r>
                        <a:rPr lang="en-US" sz="1400" b="1" dirty="0" smtClean="0">
                          <a:latin typeface="Angsana New" pitchFamily="18" charset="-34"/>
                          <a:cs typeface="+mn-cs"/>
                        </a:rPr>
                        <a:t>: </a:t>
                      </a:r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ประเมินจากผลการปฏิบัติงาน และตรวจสอบจากเอกสาร การสอบถาม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</a:t>
                      </a:r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การสัมภาษณ์</a:t>
                      </a: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ผลการประเมิน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</a:t>
                      </a:r>
                      <a:r>
                        <a:rPr lang="en-US" sz="1400" b="1" baseline="0" dirty="0" smtClean="0">
                          <a:latin typeface="Angsana New" pitchFamily="18" charset="-34"/>
                          <a:cs typeface="+mn-cs"/>
                        </a:rPr>
                        <a:t>: 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มีความเสี่ยงที่ยอมรับได้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187624" y="0"/>
            <a:ext cx="7497763" cy="5635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187623" y="0"/>
            <a:ext cx="7497763" cy="47667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65883" y="3140968"/>
            <a:ext cx="36840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</a:t>
            </a:r>
            <a:r>
              <a:rPr lang="th-TH" sz="2400" b="1" dirty="0" smtClean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แบบ </a:t>
            </a:r>
            <a:r>
              <a:rPr lang="th-TH" sz="2400" b="1" dirty="0" err="1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602337"/>
              </p:ext>
            </p:extLst>
          </p:nvPr>
        </p:nvGraphicFramePr>
        <p:xfrm>
          <a:off x="15435" y="3601680"/>
          <a:ext cx="9000999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3688"/>
                <a:gridCol w="1728192"/>
                <a:gridCol w="829592"/>
                <a:gridCol w="1872208"/>
                <a:gridCol w="1440160"/>
                <a:gridCol w="792088"/>
                <a:gridCol w="575071"/>
              </a:tblGrid>
              <a:tr h="62406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กระบวนการปฏิบัติงาน / โครงการ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 / กิจกรรม / ด้านของงานที่ประเมินและวัตถุประสงค์ของการควบคุม</a:t>
                      </a:r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(๑)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การควบคุมที่มีอยู่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(๒)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การประเมินผลการควบคุม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(๓)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(๔)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(๖)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หมายเหตุ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(๗)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กิจกรรมการรับรองหลักสูตรฯ</a:t>
                      </a: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๑. เพื่อให้สถานประกอบกิจการจัดฝึกอบรมพนักงานได้ตรงตามสมรรถนะ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๑. เข้าตรวจเยี่ยมสถานประกอบกิจการเพื่อให้คำแนะนำและเป็นที่ปรึกษา</a:t>
                      </a:r>
                    </a:p>
                    <a:p>
                      <a:r>
                        <a:rPr lang="th-TH" sz="1400" b="1" dirty="0" smtClean="0"/>
                        <a:t>๒. ส่งเสริมให้ </a:t>
                      </a:r>
                      <a:r>
                        <a:rPr lang="th-TH" sz="1400" b="1" dirty="0" err="1" smtClean="0"/>
                        <a:t>สปก</a:t>
                      </a:r>
                      <a:r>
                        <a:rPr lang="th-TH" sz="1400" b="1" dirty="0" smtClean="0"/>
                        <a:t>.มีการวิเคราะห์สมรรถนะ หลักของพนักงาน เพื่อกำหนดในหลักสูตรการฝึกอบรม</a:t>
                      </a:r>
                    </a:p>
                    <a:p>
                      <a:r>
                        <a:rPr lang="th-TH" sz="1400" b="1" dirty="0" smtClean="0"/>
                        <a:t>๓. มีการตรวจสอบหลักสูตรที่ส่งเข้ามาว่าตรงกับสมรรถนะหรือไม่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/>
                        <a:t>ไม่เพียงพอ</a:t>
                      </a:r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บุคลากรของหน่วยงานที่ปฏิบัติงานด้านนี้ยังขาดความรู้ในการวิเคราะห์สมรรถนะหลัก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เสนอให้กรมจัดอบรมการวิเคราะห์สมรรถนะหลักให้กับเจ้าหน้าที่ที่รับผิดชอบทุกปี อย่างน้อยหน่วยงานละ ๒ คน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/>
                        <a:t>๓๐ ก.ย.</a:t>
                      </a:r>
                      <a:r>
                        <a:rPr lang="th-TH" sz="1400" b="1" baseline="0" dirty="0" smtClean="0"/>
                        <a:t> </a:t>
                      </a:r>
                      <a:r>
                        <a:rPr lang="th-TH" sz="1400" b="1" u="sng" baseline="0" dirty="0" smtClean="0"/>
                        <a:t>๖๑</a:t>
                      </a:r>
                    </a:p>
                    <a:p>
                      <a:pPr algn="ctr"/>
                      <a:r>
                        <a:rPr lang="th-TH" sz="1400" b="1" dirty="0" smtClean="0"/>
                        <a:t>ฝ่ายแผนงานและประเมินผล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88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763"/>
            <a:ext cx="7497763" cy="5635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2CECD3-D4E7-47D2-B336-6F779A4A9F62}" type="slidenum">
              <a:rPr lang="th-TH"/>
              <a:pPr>
                <a:defRPr/>
              </a:pPr>
              <a:t>36</a:t>
            </a:fld>
            <a:endParaRPr lang="th-TH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007280"/>
              </p:ext>
            </p:extLst>
          </p:nvPr>
        </p:nvGraphicFramePr>
        <p:xfrm>
          <a:off x="36886" y="239648"/>
          <a:ext cx="9073008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872208"/>
                <a:gridCol w="1800200"/>
                <a:gridCol w="862706"/>
                <a:gridCol w="793478"/>
                <a:gridCol w="1656184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วัตถุประสงค์ของ  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การควบคุม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(๑)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(๒)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400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(๓)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(๔)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สถานการณ์ดำเนินการ*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วิธีการติดตามและสรุปผลการประเมิน / ข้อคิดเห็น</a:t>
                      </a:r>
                    </a:p>
                    <a:p>
                      <a:pPr algn="ctr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6592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งานการเงินและบัญชี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36679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๑. เพื่อให้การจัดทำบัญชีครบถ้วน ถูกต้อง</a:t>
                      </a:r>
                    </a:p>
                    <a:p>
                      <a:endParaRPr lang="th-TH" sz="1400" b="1" dirty="0" smtClean="0">
                        <a:latin typeface="Angsana New" pitchFamily="18" charset="-34"/>
                        <a:cs typeface="+mn-cs"/>
                      </a:endParaRPr>
                    </a:p>
                    <a:p>
                      <a:endParaRPr lang="th-TH" sz="1400" b="1" dirty="0" smtClean="0">
                        <a:latin typeface="Angsana New" pitchFamily="18" charset="-34"/>
                        <a:cs typeface="+mn-cs"/>
                      </a:endParaRP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๒. เพื่อให้เอกสารขอเบิกเงินและส่งเอกสารหักล้างเงินยืมราชการเป็นไปด้วยความรวดเร็ว ถูกต้องตามระเบียบ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๑. การจัดทำบัญชียังไม่แล้วเสร็จ</a:t>
                      </a: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๒. เจ้าหน้าที่การเงินกับบัญชีเป็นคนๆ เดียวกัน</a:t>
                      </a: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๑.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เจ้าหน้าที่ส่งเอกสารหักล้างเงินยืมล่าช้า และส่งเบิกจ่ายเงินล่าช้า</a:t>
                      </a:r>
                      <a:endParaRPr lang="th-TH" sz="1400" b="1" dirty="0" smtClean="0">
                        <a:latin typeface="Angsana New" pitchFamily="18" charset="-34"/>
                        <a:cs typeface="+mn-cs"/>
                      </a:endParaRPr>
                    </a:p>
                    <a:p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จัดหาบุคลากรเพื่อช่วยจัดการด้านบัญชีของหน่วยงาน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th-TH" sz="1400" b="1" baseline="0" dirty="0" smtClean="0">
                        <a:latin typeface="Angsana New" pitchFamily="18" charset="-34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endParaRPr lang="th-TH" sz="1400" b="1" baseline="0" dirty="0" smtClean="0">
                        <a:latin typeface="Angsana New" pitchFamily="18" charset="-34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กำหนดตัวชี้วัดเรื่องการส่งเอกสารหักล้างเงินยืมราชการ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๓๐ ส.ค.</a:t>
                      </a:r>
                      <a:r>
                        <a:rPr lang="th-TH" sz="1400" b="1" baseline="0" dirty="0" smtClean="0">
                          <a:latin typeface="Angsana New" pitchFamily="18" charset="-34"/>
                          <a:cs typeface="+mn-cs"/>
                        </a:rPr>
                        <a:t> ๖๑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ngsana New" pitchFamily="18" charset="-34"/>
                          <a:cs typeface="+mn-cs"/>
                          <a:sym typeface="Wingdings 2"/>
                        </a:rPr>
                        <a:t>o</a:t>
                      </a:r>
                      <a:endParaRPr lang="th-TH" sz="1400" b="1" dirty="0" smtClean="0">
                        <a:latin typeface="Angsana New" pitchFamily="18" charset="-34"/>
                        <a:cs typeface="+mn-cs"/>
                        <a:sym typeface="Wingdings 2"/>
                      </a:endParaRPr>
                    </a:p>
                    <a:p>
                      <a:pPr algn="ctr"/>
                      <a:endParaRPr lang="th-TH" sz="1400" b="1" dirty="0" smtClean="0">
                        <a:latin typeface="Angsana New" pitchFamily="18" charset="-34"/>
                        <a:cs typeface="+mn-cs"/>
                        <a:sym typeface="Wingdings 2"/>
                      </a:endParaRPr>
                    </a:p>
                    <a:p>
                      <a:pPr algn="ctr"/>
                      <a:endParaRPr lang="th-TH" sz="1400" b="1" dirty="0" smtClean="0">
                        <a:latin typeface="Angsana New" pitchFamily="18" charset="-34"/>
                        <a:cs typeface="+mn-cs"/>
                        <a:sym typeface="Wingdings 2"/>
                      </a:endParaRPr>
                    </a:p>
                    <a:p>
                      <a:pPr algn="ctr"/>
                      <a:endParaRPr lang="th-TH" sz="1400" b="1" dirty="0" smtClean="0">
                        <a:latin typeface="Angsana New" pitchFamily="18" charset="-34"/>
                        <a:cs typeface="+mn-cs"/>
                        <a:sym typeface="Wingdings 2"/>
                      </a:endParaRPr>
                    </a:p>
                    <a:p>
                      <a:pPr algn="ctr"/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  <a:sym typeface="Wingdings 2"/>
                        </a:rPr>
                        <a:t>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จัดหาบุคลากรเพื่อช่วยจัดการด้านบัญชีของหน่วยงาน</a:t>
                      </a:r>
                    </a:p>
                    <a:p>
                      <a:endParaRPr lang="th-TH" sz="1400" b="1" dirty="0" smtClean="0">
                        <a:latin typeface="Angsana New" pitchFamily="18" charset="-34"/>
                        <a:cs typeface="+mn-cs"/>
                      </a:endParaRP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กำหนดตัวชี้วัดและให้หัวหน้าฝ่ายกำชับเคร่งครัดเจ้าหน้าที่</a:t>
                      </a:r>
                      <a:endParaRPr lang="th-TH" sz="1400" b="1" dirty="0"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187624" y="0"/>
            <a:ext cx="7497763" cy="5635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187623" y="0"/>
            <a:ext cx="7497763" cy="47667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Gill Sans MT" pitchFamily="34" charset="0"/>
                <a:cs typeface="Cordia New" pitchFamily="34" charset="-34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ตัวอย่างการจัดทำแบบติดตาม </a:t>
            </a:r>
            <a:r>
              <a:rPr lang="th-TH" sz="2400" dirty="0" err="1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dirty="0" smtClean="0">
                <a:solidFill>
                  <a:schemeClr val="tx2">
                    <a:satMod val="13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  <a:endParaRPr lang="th-TH" sz="2400" dirty="0">
              <a:solidFill>
                <a:schemeClr val="tx2">
                  <a:satMod val="13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61424" y="3255367"/>
            <a:ext cx="36840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ตัวอย่างการจัดทำ</a:t>
            </a:r>
            <a:r>
              <a:rPr lang="th-TH" sz="2400" b="1" dirty="0" smtClean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แบบ </a:t>
            </a:r>
            <a:r>
              <a:rPr lang="th-TH" sz="2400" b="1" dirty="0" err="1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ปย</a:t>
            </a:r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.๒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320653"/>
              </p:ext>
            </p:extLst>
          </p:nvPr>
        </p:nvGraphicFramePr>
        <p:xfrm>
          <a:off x="0" y="3717032"/>
          <a:ext cx="9000999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3688"/>
                <a:gridCol w="1728192"/>
                <a:gridCol w="792088"/>
                <a:gridCol w="1909712"/>
                <a:gridCol w="1440160"/>
                <a:gridCol w="792088"/>
                <a:gridCol w="575071"/>
              </a:tblGrid>
              <a:tr h="62406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กระบวนการปฏิบัติงาน / โครงการ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 / กิจกรรม / ด้านของงานที่ประเมินและวัตถุประสงค์ของการควบคุม</a:t>
                      </a:r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(๑)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การควบคุมที่มีอยู่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(๒)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การประเมินผลการควบคุม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(๓)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(๔)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การปรับปรุงการควบคุม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(๕)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กำหนดเสร็จ / ผู้รับผิดชอบ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(๖)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หมายเหตุ</a:t>
                      </a:r>
                    </a:p>
                    <a:p>
                      <a:pPr algn="ctr"/>
                      <a:endParaRPr lang="th-TH" sz="1200" b="1" dirty="0" smtClean="0">
                        <a:solidFill>
                          <a:schemeClr val="tx1"/>
                        </a:solidFill>
                        <a:latin typeface="Angsana New" pitchFamily="18" charset="-34"/>
                        <a:cs typeface="+mn-cs"/>
                      </a:endParaRPr>
                    </a:p>
                    <a:p>
                      <a:pPr algn="ctr"/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+mn-cs"/>
                        </a:rPr>
                        <a:t>(๗)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๑. เพื่อให้การจัดทำบัญชีครบถ้วน ถูกต้อง</a:t>
                      </a:r>
                    </a:p>
                    <a:p>
                      <a:endParaRPr lang="th-TH" sz="1400" b="1" dirty="0" smtClean="0">
                        <a:latin typeface="Angsana New" pitchFamily="18" charset="-34"/>
                        <a:cs typeface="+mn-cs"/>
                      </a:endParaRPr>
                    </a:p>
                    <a:p>
                      <a:endParaRPr lang="th-TH" sz="1400" b="1" dirty="0" smtClean="0">
                        <a:latin typeface="Angsana New" pitchFamily="18" charset="-34"/>
                        <a:cs typeface="+mn-cs"/>
                      </a:endParaRPr>
                    </a:p>
                    <a:p>
                      <a:r>
                        <a:rPr lang="th-TH" sz="1400" b="1" dirty="0" smtClean="0">
                          <a:latin typeface="Angsana New" pitchFamily="18" charset="-34"/>
                          <a:cs typeface="+mn-cs"/>
                        </a:rPr>
                        <a:t>๒. เพื่อให้เอกสารขอเบิกเงินและส่งเอกสารหักล้างเงินยืมราชการเป็นไปด้วยความรวดเร็ว ถูกต้องตามระเบียบ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กำหนดผู้รับผิดชอบการจัดทำด้านบัญชี</a:t>
                      </a:r>
                    </a:p>
                    <a:p>
                      <a:endParaRPr lang="th-TH" sz="1400" b="1" dirty="0" smtClean="0"/>
                    </a:p>
                    <a:p>
                      <a:endParaRPr lang="th-TH" sz="1400" b="1" dirty="0" smtClean="0"/>
                    </a:p>
                    <a:p>
                      <a:r>
                        <a:rPr lang="th-TH" sz="1400" b="1" dirty="0" smtClean="0"/>
                        <a:t>ให้เจ้าหน้าที่ที่ปฏิบัติงานการเงินแจ้งเตือนเจ้าหน้าที่ก่อนสิ้นสุดระยะเวลาการส่งเอกสารหักล้างเงินยืม หรือการส่งเอกสารขอเบิกเงิน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/>
                        <a:t>ไม่เพียงพอ</a:t>
                      </a:r>
                      <a:endParaRPr lang="th-TH" sz="14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๑. การจัดทำบัญชียังไม่แล้วเสร็จ</a:t>
                      </a:r>
                    </a:p>
                    <a:p>
                      <a:r>
                        <a:rPr lang="th-TH" sz="1400" b="1" dirty="0" smtClean="0"/>
                        <a:t>๒. เจ้าหน้าที่การเงินกับบัญชีเป็นคนๆ เดียวกัน</a:t>
                      </a:r>
                    </a:p>
                    <a:p>
                      <a:endParaRPr lang="th-TH" sz="1400" b="1" dirty="0" smtClean="0"/>
                    </a:p>
                    <a:p>
                      <a:r>
                        <a:rPr lang="th-TH" sz="1400" b="1" dirty="0" smtClean="0"/>
                        <a:t>๑. เจ้าหน้าที่ส่งเอกสารหักล้างเงินยืมล่าช้า และส่งเบิกจ่ายเงินล่าช้า</a:t>
                      </a:r>
                    </a:p>
                    <a:p>
                      <a:endParaRPr lang="th-TH" sz="1400" b="1" dirty="0" smtClean="0"/>
                    </a:p>
                    <a:p>
                      <a:endParaRPr lang="th-TH" sz="1400" b="1" dirty="0" smtClean="0"/>
                    </a:p>
                    <a:p>
                      <a:endParaRPr lang="th-TH" sz="1400" b="1" dirty="0" smtClean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 smtClean="0"/>
                        <a:t>จัดหาบุคลากรเพื่อช่วยจัดการด้านบัญชีของหน่วยงาน</a:t>
                      </a:r>
                    </a:p>
                    <a:p>
                      <a:endParaRPr lang="th-TH" sz="1400" b="1" dirty="0" smtClean="0"/>
                    </a:p>
                    <a:p>
                      <a:r>
                        <a:rPr lang="th-TH" sz="1400" b="1" dirty="0" smtClean="0"/>
                        <a:t>กำหนดตัวชี้วัดและให้หัวหน้าฝ่ายกำชับเคร่งครัดเจ้าหน้าที่</a:t>
                      </a:r>
                    </a:p>
                    <a:p>
                      <a:endParaRPr lang="th-TH" sz="1400" b="1" dirty="0" smtClean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/>
                        <a:t>๓๐ ส.ค. ๖๑</a:t>
                      </a:r>
                    </a:p>
                    <a:p>
                      <a:pPr algn="ctr"/>
                      <a:r>
                        <a:rPr lang="th-TH" sz="1400" b="1" dirty="0" smtClean="0"/>
                        <a:t>หน.ฝ่าย</a:t>
                      </a:r>
                      <a:r>
                        <a:rPr lang="th-TH" sz="1400" b="1" smtClean="0"/>
                        <a:t>บริหารทั่วไป</a:t>
                      </a:r>
                      <a:endParaRPr lang="th-TH" sz="1400" b="1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729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1129</TotalTime>
  <Words>4521</Words>
  <Application>Microsoft Office PowerPoint</Application>
  <PresentationFormat>นำเสนอทางหน้าจอ (4:3)</PresentationFormat>
  <Paragraphs>832</Paragraphs>
  <Slides>36</Slides>
  <Notes>13</Notes>
  <HiddenSlides>1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36</vt:i4>
      </vt:variant>
    </vt:vector>
  </HeadingPairs>
  <TitlesOfParts>
    <vt:vector size="38" baseType="lpstr">
      <vt:lpstr>Solstice</vt:lpstr>
      <vt:lpstr>Slipstream</vt:lpstr>
      <vt:lpstr>งานนำเสนอ PowerPoint</vt:lpstr>
      <vt:lpstr>การควบคุมภายใน</vt:lpstr>
      <vt:lpstr>การควบคุมภายใน</vt:lpstr>
      <vt:lpstr>ลักษณะของการควบคุมภายใน</vt:lpstr>
      <vt:lpstr>รูปแบบการประเมินผล</vt:lpstr>
      <vt:lpstr>การประเมินผลระบบควบคุมภายใน</vt:lpstr>
      <vt:lpstr>การสอบทานเพื่อประเมินผลการควบคุมภายใน</vt:lpstr>
      <vt:lpstr>การสอบทานการประเมินผลการควบคุมภายใน</vt:lpstr>
      <vt:lpstr>งานนำเสนอ PowerPoint</vt:lpstr>
      <vt:lpstr>รายงานผลการประเมินองค์ประกอบของการควบคุมภายใน (แบบ ปย. ๑)</vt:lpstr>
      <vt:lpstr>งานนำเสนอ PowerPoint</vt:lpstr>
      <vt:lpstr>งานนำเสนอ PowerPoint</vt:lpstr>
      <vt:lpstr>รูปแบบการจัดทำรายงาน</vt:lpstr>
      <vt:lpstr>งานนำเสนอ PowerPoint</vt:lpstr>
      <vt:lpstr>สอบทานเนื้อหาของรายงาน</vt:lpstr>
      <vt:lpstr>สอบทานเนื้อหาของรายงาน (2)</vt:lpstr>
      <vt:lpstr>รับชำระหนี้เงินกู้ยืมกองทุนพัฒนาฝีมือแรงงาน</vt:lpstr>
      <vt:lpstr>การประเมินความเสี่ยงด้านการทดสอบมาตรฐานฝีมือแรงงาน</vt:lpstr>
      <vt:lpstr>การประเมินความเสี่ยงด้านฝึกอบรม (เตรียมเข้าทำงาน)</vt:lpstr>
      <vt:lpstr>การประเมินความเสี่ยงด้านฝึกอบรม (ยกระดับฝีมือ)</vt:lpstr>
      <vt:lpstr>การประเมินความเสี่ยงด้านฝึกอบรม (อาชีพเสริม)</vt:lpstr>
      <vt:lpstr>รับรองหลักสูตรและค่าใช้จ่ายในการฝึกอบรมฯ</vt:lpstr>
      <vt:lpstr>การรับรองความรู้ฯ</vt:lpstr>
      <vt:lpstr>ด้านพัสดุ</vt:lpstr>
      <vt:lpstr>ด้านการเงิน &amp; บัญชี</vt:lpstr>
      <vt:lpstr>ข้อสังเกตจากการสอบทานรายงานการควบคุมภายใน</vt:lpstr>
      <vt:lpstr>ตัวอย่างการจัดทำ ปย.๑</vt:lpstr>
      <vt:lpstr>ตัวอย่างการจัดทำ ปย.๑</vt:lpstr>
      <vt:lpstr>ตัวอย่างการจัดทำ ปย.๑</vt:lpstr>
      <vt:lpstr>ตัวอย่างการจัดทำ ปย.๑</vt:lpstr>
      <vt:lpstr>ตัวอย่างการจัดทำ ปย.๑</vt:lpstr>
      <vt:lpstr>ตัวอย่างการจัดทำ ปย.๑</vt:lpstr>
      <vt:lpstr>ตัวอย่างการจัดทำแบบติดตาม ปย.๒</vt:lpstr>
      <vt:lpstr>ตัวอย่างการจัดทำแบบติดตาม ปย.๒</vt:lpstr>
      <vt:lpstr>ตัวอย่างการจัดทำแบบติดตาม ปย.๒</vt:lpstr>
      <vt:lpstr>ตัวอย่างการจัดทำแบบติดตาม ปย.๒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การสอบทานการประเมินผลการควบคุมภายใน</dc:title>
  <dc:creator>Windows User</dc:creator>
  <cp:lastModifiedBy>boyboss</cp:lastModifiedBy>
  <cp:revision>109</cp:revision>
  <cp:lastPrinted>2019-02-13T07:28:52Z</cp:lastPrinted>
  <dcterms:created xsi:type="dcterms:W3CDTF">2019-02-06T15:57:44Z</dcterms:created>
  <dcterms:modified xsi:type="dcterms:W3CDTF">2019-02-13T07:48:43Z</dcterms:modified>
</cp:coreProperties>
</file>