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79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74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939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431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50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320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916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75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169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315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85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D11E4-337C-4E71-A7C2-CB13045A27DA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802FF-E645-4571-9D92-759D6508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86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3780" y="66677"/>
            <a:ext cx="923905" cy="92390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Function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52400" y="642918"/>
            <a:ext cx="8086829" cy="71438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1.1 ตัวชี้วัด </a:t>
            </a:r>
            <a:r>
              <a:rPr lang="en-US" sz="1400" kern="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ความสำเร็จของการบรรลุเป้าหมายตามแผนปฏิบัติงาน ประจำปี</a:t>
            </a:r>
            <a:r>
              <a:rPr lang="th-TH" sz="1400" kern="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งบประมาณ พ.ศ. 2562</a:t>
            </a:r>
            <a:endParaRPr lang="th-TH" sz="1400" kern="0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  <a:r>
              <a:rPr lang="th-TH" sz="1400" kern="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ตามโครงการที่กำหนด </a:t>
            </a:r>
            <a:r>
              <a:rPr lang="th-TH" sz="1400" kern="0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และการเบิกจ่ายเงินงบประมาณ</a:t>
            </a:r>
            <a:r>
              <a:rPr lang="th-TH" sz="1400" kern="0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ภาพรวม ประจำปีงบประมาณ พ.ศ.2562</a:t>
            </a:r>
            <a:endParaRPr lang="th-TH" sz="1400" kern="0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003" y="130014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/>
          </p:nvPr>
        </p:nvGraphicFramePr>
        <p:xfrm>
          <a:off x="295171" y="1618908"/>
          <a:ext cx="8459329" cy="2876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593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876892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ความสำเร็จของการบรรลุเป้าหมายตามแผนปฏิบัติงาน ประจำปีงบประมาณ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โครงการที่กำหนด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และการเบิกจ่ายเงิน</a:t>
                      </a: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งบประมาณภาพรวม ประจำปีงบประมาณ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พงศ. 2562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เป็นการประเมินประสิทธิภาพในการดำเนินงานตาม หลักภารกิจพื้นฐาน งานประจำตามหน้าที่ปกติ ที่ได้รับมอบหมายในทุกผลผลิต โครงการและกิจกรรม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การฝึกอบรม 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และทดสอบ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มาตรฐานฝีมือแรงงาน 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  <a:r>
                        <a:rPr lang="th-TH" sz="900" b="0" u="none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กรมดำเนินการเอง </a:t>
                      </a:r>
                      <a:r>
                        <a:rPr lang="th-TH" sz="900" b="0" u="non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(เป้าหมายรวม </a:t>
                      </a:r>
                      <a:r>
                        <a:rPr lang="th-TH" sz="900" b="0" u="none" baseline="0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.................... </a:t>
                      </a:r>
                      <a:r>
                        <a:rPr lang="th-TH" sz="900" b="0" u="none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คน)</a:t>
                      </a:r>
                      <a:endParaRPr lang="en-US" sz="900" b="0" u="sng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พิจารณาจากการดำเนินงานที่บรรลุเป้าหมายตามโครงการ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และภารกิจของหน่วยงาน ที่บันทึกข้อมูลผลการพัฒนาฝีมือแรงงานลงในระบบรายงานผลการพัฒนาฝีมือแรงงาน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hlinkClick r:id="rId3"/>
                        </a:rPr>
                        <a:t>http://datacenter.dsd.go.th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รวมทั้งการเบิกจ่ายเงินงบประมาณตามที่ได้รับจัดสรร 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GFMIS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ของกรมบัญชีกลาง) รอบที่ 1 ผลการดำเนินการระหว่างวันที่ 1 ตุลาคม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- 31 มีนาคม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และรอบที่ 2 ผลการดำเนินการระหว่างวันที่ 1 เมษายน - 30 กันยายน 256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หากหน่วยมีการเปลี่ยนแปลงจำนวนเป้าหมายที่จะมีผลต่อการประเมินตัวชี้วัด หน่วยงานจะต้องมีหนังสือชี้แจงเหตุผลมาที่กองแผนงานและสารสนเทศ เพื่อที่กองแผนงานและสารสนเทศจะได้พิจารณา และแจ้งศูนย์เทคโนโลยีสารสนเทศปรับจำนวนเป้าหมายในระบบ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KPI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ต่อไป</a:t>
                      </a:r>
                    </a:p>
                    <a:p>
                      <a:pPr marL="228600" indent="-228600">
                        <a:buAutoNum type="arabicPeriod" startAt="2"/>
                        <a:defRPr/>
                      </a:pPr>
                      <a:r>
                        <a:rPr lang="th-TH" sz="9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กองแผนงานและสารสนเทศ ผู้รับผิดชอบ 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นางสาวนราภรณ์ สุวรรณประเสริฐ/นายสรายุทธ ศศิสุวรรณ/นางสาวอารีย์ ชูผึ้ง/นางพัทธนันท์ ตีเมืองสอง</a:t>
                      </a:r>
                      <a:r>
                        <a:rPr lang="en-US" sz="9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0 2 245 7065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กองบริหารการคลัง           ผู้รับผิดชอบ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นางสาวยุวดี เก้าเอี้ยน/นางสาวอรพิน อินตาวิน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: 0 2245 6166                      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5496" y="4554379"/>
            <a:ext cx="84249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57754" y="46114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169314"/>
              </p:ext>
            </p:extLst>
          </p:nvPr>
        </p:nvGraphicFramePr>
        <p:xfrm>
          <a:off x="0" y="4937760"/>
          <a:ext cx="9006844" cy="115824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191185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11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จำนวนผู้เข้ารับการพัฒนาฝีมือแรงงาน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โครงการที่กำหนด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และดำเนินการ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55</a:t>
                      </a:r>
                      <a:endParaRPr lang="en-US" sz="800" b="0" kern="120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</a:t>
                      </a:r>
                      <a:r>
                        <a:rPr lang="th-TH" sz="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งบประมาณภาพรวม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ไม่</a:t>
                      </a: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น้อยกว่า   ร้อยละ </a:t>
                      </a:r>
                      <a:r>
                        <a:rPr lang="th-TH" sz="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............</a:t>
                      </a: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จำนวนผู้เข้ารับการพัฒนาฝีมือ</a:t>
                      </a:r>
                      <a:r>
                        <a:rPr lang="th-TH" sz="800" b="0" kern="120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แรงงานตามโครงการที่กำหนด และดำเ</a:t>
                      </a:r>
                      <a:r>
                        <a:rPr lang="th-TH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นินการ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แล้วเสร็จ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th-TH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เบิกจ่ายเงินงบประมาณภาพรวม       ไม่น้อยกว่า ร้อยละ </a:t>
                      </a:r>
                      <a:r>
                        <a:rPr lang="th-TH" sz="800" b="0" kern="1200" dirty="0" smtClean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.............</a:t>
                      </a:r>
                      <a:endParaRPr lang="th-TH" sz="800" b="0" kern="120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/>
          </p:nvPr>
        </p:nvGraphicFramePr>
        <p:xfrm>
          <a:off x="1451715" y="3169920"/>
          <a:ext cx="6826608" cy="86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10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267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5832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3762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ร้อยละของการบรรลุเป้าหมาย             ตามแผนการปฏิบัติงาน    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=</a:t>
                      </a:r>
                      <a:endParaRPr lang="th-TH" sz="900" b="0" spc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spc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จำนวนผู้เข้ารับ</a:t>
                      </a:r>
                      <a:r>
                        <a:rPr lang="th-TH" sz="900" b="0" spc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การพัฒนาฝีมือแรงงาน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(ฝึกอบรม 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และทดสอบ</a:t>
                      </a:r>
                      <a:r>
                        <a:rPr lang="th-TH" sz="900" b="0" spc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มาตรฐานฝีมือ</a:t>
                      </a:r>
                      <a:r>
                        <a:rPr lang="th-TH" sz="900" b="0" spc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แรงงาน)      </a:t>
                      </a:r>
                      <a:r>
                        <a:rPr lang="th-TH" sz="900" b="0" u="none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ที่ดำเนินการแล้วเสร็จ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spc="-4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spc="-4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spc="-4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r>
                        <a:rPr lang="th-TH" sz="900" b="0" spc="-4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spc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เป้าหมายการดำเนินการที่ได้รับในทุกโครงการ</a:t>
                      </a:r>
                      <a:r>
                        <a:rPr lang="th-TH" sz="900" b="0" spc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ฝึกอบรม </a:t>
                      </a:r>
                      <a:r>
                        <a:rPr lang="th-TH" sz="900" b="0" spc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และทดสอบ</a:t>
                      </a:r>
                      <a:r>
                        <a:rPr lang="th-TH" sz="900" b="0" spc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มาตรฐาน</a:t>
                      </a:r>
                    </a:p>
                    <a:p>
                      <a:r>
                        <a:rPr lang="th-TH" sz="900" b="0" spc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ฝีมือ</a:t>
                      </a:r>
                      <a:r>
                        <a:rPr lang="th-TH" sz="900" b="0" spc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 </a:t>
                      </a:r>
                      <a:r>
                        <a:rPr lang="th-TH" sz="900" b="0" spc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ประจำปีงบประมาณ พ.ศ. 256</a:t>
                      </a:r>
                      <a:r>
                        <a:rPr lang="en-US" sz="900" b="0" spc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900" b="0" spc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spc="-4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6" name="Table 29"/>
          <p:cNvGraphicFramePr>
            <a:graphicFrameLocks noGrp="1"/>
          </p:cNvGraphicFramePr>
          <p:nvPr>
            <p:extLst/>
          </p:nvPr>
        </p:nvGraphicFramePr>
        <p:xfrm>
          <a:off x="1579290" y="3972560"/>
          <a:ext cx="6735840" cy="59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72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92826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2584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1602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ร้อยละการเบิกจ่ายงบประมาณ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=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ของหน่วยงาน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งบประมาณที่หน่วยงานเบิกจ่ายภาพรวม (พิจารณาจากระบบ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GFMIS)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งบประมาณที่หน่วยงานได้รับทั้งหมด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26055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507</Words>
  <Application>Microsoft Office PowerPoint</Application>
  <PresentationFormat>On-screen Show (4:3)</PresentationFormat>
  <Paragraphs>47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prue</cp:lastModifiedBy>
  <cp:revision>1</cp:revision>
  <dcterms:created xsi:type="dcterms:W3CDTF">2018-11-01T04:12:49Z</dcterms:created>
  <dcterms:modified xsi:type="dcterms:W3CDTF">2018-11-01T04:14:15Z</dcterms:modified>
</cp:coreProperties>
</file>