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20" r:id="rId3"/>
    <p:sldMasterId id="2147483744" r:id="rId4"/>
    <p:sldMasterId id="2147483756" r:id="rId5"/>
  </p:sldMasterIdLst>
  <p:notesMasterIdLst>
    <p:notesMasterId r:id="rId17"/>
  </p:notesMasterIdLst>
  <p:sldIdLst>
    <p:sldId id="256" r:id="rId6"/>
    <p:sldId id="289" r:id="rId7"/>
    <p:sldId id="263" r:id="rId8"/>
    <p:sldId id="293" r:id="rId9"/>
    <p:sldId id="266" r:id="rId10"/>
    <p:sldId id="295" r:id="rId11"/>
    <p:sldId id="296" r:id="rId12"/>
    <p:sldId id="269" r:id="rId13"/>
    <p:sldId id="288" r:id="rId14"/>
    <p:sldId id="277" r:id="rId15"/>
    <p:sldId id="297" r:id="rId16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FE02DA"/>
    <a:srgbClr val="66FF66"/>
    <a:srgbClr val="66FF99"/>
    <a:srgbClr val="339966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343" autoAdjust="0"/>
  </p:normalViewPr>
  <p:slideViewPr>
    <p:cSldViewPr snapToGrid="0">
      <p:cViewPr>
        <p:scale>
          <a:sx n="50" d="100"/>
          <a:sy n="50" d="100"/>
        </p:scale>
        <p:origin x="-1500" y="-6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Relationship Id="rId4" Type="http://schemas.openxmlformats.org/officeDocument/2006/relationships/image" Target="../media/image15.jp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g"/><Relationship Id="rId4" Type="http://schemas.openxmlformats.org/officeDocument/2006/relationships/image" Target="../media/image19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Relationship Id="rId4" Type="http://schemas.openxmlformats.org/officeDocument/2006/relationships/image" Target="../media/image15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g"/><Relationship Id="rId4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A9AEEB-F2BA-49C9-9E82-16497AED1D94}" type="doc">
      <dgm:prSet loTypeId="urn:microsoft.com/office/officeart/2005/8/layout/vList3" loCatId="list" qsTypeId="urn:microsoft.com/office/officeart/2005/8/quickstyle/simple1" qsCatId="simple" csTypeId="urn:microsoft.com/office/officeart/2005/8/colors/accent6_2" csCatId="accent6" phldr="1"/>
      <dgm:spPr/>
    </dgm:pt>
    <dgm:pt modelId="{7B54D873-4290-471F-B2DD-3261D66E3F46}">
      <dgm:prSet phldrT="[Text]" custT="1"/>
      <dgm:spPr/>
      <dgm:t>
        <a:bodyPr/>
        <a:lstStyle/>
        <a:p>
          <a:r>
            <a:rPr lang="en-US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Commodity</a:t>
          </a:r>
          <a:endParaRPr lang="th-TH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33B78A6-FC47-4CED-BEB9-E6C30F0B0EA2}" type="parTrans" cxnId="{58479E0E-51D4-4247-83B1-3162D1B34246}">
      <dgm:prSet/>
      <dgm:spPr/>
      <dgm:t>
        <a:bodyPr/>
        <a:lstStyle/>
        <a:p>
          <a:endParaRPr lang="th-TH" sz="18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52F70A-C76F-448E-8CBE-87522CF9498F}" type="sibTrans" cxnId="{58479E0E-51D4-4247-83B1-3162D1B34246}">
      <dgm:prSet/>
      <dgm:spPr/>
      <dgm:t>
        <a:bodyPr/>
        <a:lstStyle/>
        <a:p>
          <a:endParaRPr lang="th-TH" sz="18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1946984-07EE-4F47-836F-F2071298AAE6}">
      <dgm:prSet phldrT="[Text]" custT="1"/>
      <dgm:spPr/>
      <dgm:t>
        <a:bodyPr/>
        <a:lstStyle/>
        <a:p>
          <a:r>
            <a: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Industries</a:t>
          </a:r>
          <a:endParaRPr lang="th-TH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98CF13C-84AC-4099-9D4C-F653D6889897}" type="parTrans" cxnId="{DD5C77A7-8C88-4AB0-B4F9-BAA902B89BDA}">
      <dgm:prSet/>
      <dgm:spPr/>
      <dgm:t>
        <a:bodyPr/>
        <a:lstStyle/>
        <a:p>
          <a:endParaRPr lang="th-TH" sz="18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961D55A-87A7-4ABC-9F6A-C382074EA9A6}" type="sibTrans" cxnId="{DD5C77A7-8C88-4AB0-B4F9-BAA902B89BDA}">
      <dgm:prSet/>
      <dgm:spPr/>
      <dgm:t>
        <a:bodyPr/>
        <a:lstStyle/>
        <a:p>
          <a:endParaRPr lang="th-TH" sz="18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46C836E-59E7-428A-ABCF-5E73DDEB9C95}">
      <dgm:prSet phldrT="[Text]" custT="1"/>
      <dgm:spPr/>
      <dgm:t>
        <a:bodyPr/>
        <a:lstStyle/>
        <a:p>
          <a:r>
            <a: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Trade in Goods</a:t>
          </a:r>
          <a:endParaRPr lang="th-TH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A36BEB5-F7E5-4F69-8B9A-64A01EBE11CD}" type="parTrans" cxnId="{AB02F663-CA8C-43CD-A21E-9897B4237726}">
      <dgm:prSet/>
      <dgm:spPr/>
      <dgm:t>
        <a:bodyPr/>
        <a:lstStyle/>
        <a:p>
          <a:endParaRPr lang="th-TH" sz="18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FB321C6-A9FA-4B33-B8CA-3ABACCD2B98D}" type="sibTrans" cxnId="{AB02F663-CA8C-43CD-A21E-9897B4237726}">
      <dgm:prSet/>
      <dgm:spPr/>
      <dgm:t>
        <a:bodyPr/>
        <a:lstStyle/>
        <a:p>
          <a:endParaRPr lang="th-TH" sz="1800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79D59A8-678C-43A4-8852-FEE8A1B81D90}" type="pres">
      <dgm:prSet presAssocID="{E0A9AEEB-F2BA-49C9-9E82-16497AED1D94}" presName="linearFlow" presStyleCnt="0">
        <dgm:presLayoutVars>
          <dgm:dir/>
          <dgm:resizeHandles val="exact"/>
        </dgm:presLayoutVars>
      </dgm:prSet>
      <dgm:spPr/>
    </dgm:pt>
    <dgm:pt modelId="{1F90F95F-396C-4895-A8D7-7C779F2E130A}" type="pres">
      <dgm:prSet presAssocID="{7B54D873-4290-471F-B2DD-3261D66E3F46}" presName="composite" presStyleCnt="0"/>
      <dgm:spPr/>
    </dgm:pt>
    <dgm:pt modelId="{66696550-8975-4ED6-9523-115D1CB96092}" type="pres">
      <dgm:prSet presAssocID="{7B54D873-4290-471F-B2DD-3261D66E3F46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E1734079-87F5-48C4-8563-ADB542780016}" type="pres">
      <dgm:prSet presAssocID="{7B54D873-4290-471F-B2DD-3261D66E3F46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A39F22-349A-4DA2-B090-D756BF9CAFF2}" type="pres">
      <dgm:prSet presAssocID="{6A52F70A-C76F-448E-8CBE-87522CF9498F}" presName="spacing" presStyleCnt="0"/>
      <dgm:spPr/>
    </dgm:pt>
    <dgm:pt modelId="{E2281926-1CA1-47BC-B514-4839813EA9DD}" type="pres">
      <dgm:prSet presAssocID="{21946984-07EE-4F47-836F-F2071298AAE6}" presName="composite" presStyleCnt="0"/>
      <dgm:spPr/>
    </dgm:pt>
    <dgm:pt modelId="{99FEB458-ADDB-489D-9AE5-8E2153BB35DD}" type="pres">
      <dgm:prSet presAssocID="{21946984-07EE-4F47-836F-F2071298AAE6}" presName="imgShp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59A51F8-FF05-4ECA-8ED6-03911F196CF5}" type="pres">
      <dgm:prSet presAssocID="{21946984-07EE-4F47-836F-F2071298AAE6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FD4C124-344F-43F3-B0DD-93707FF39D51}" type="pres">
      <dgm:prSet presAssocID="{2961D55A-87A7-4ABC-9F6A-C382074EA9A6}" presName="spacing" presStyleCnt="0"/>
      <dgm:spPr/>
    </dgm:pt>
    <dgm:pt modelId="{0F3E63FE-8363-4A47-8E0C-2792784851BD}" type="pres">
      <dgm:prSet presAssocID="{046C836E-59E7-428A-ABCF-5E73DDEB9C95}" presName="composite" presStyleCnt="0"/>
      <dgm:spPr/>
    </dgm:pt>
    <dgm:pt modelId="{2ED50732-9985-4CAE-BAB7-7646FC0FB8D4}" type="pres">
      <dgm:prSet presAssocID="{046C836E-59E7-428A-ABCF-5E73DDEB9C95}" presName="imgShp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B8FEFACE-D3F0-4D46-B2E3-F07659926ECE}" type="pres">
      <dgm:prSet presAssocID="{046C836E-59E7-428A-ABCF-5E73DDEB9C95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54674EE-6D6C-4196-83AC-DF5AADBE418C}" type="presOf" srcId="{046C836E-59E7-428A-ABCF-5E73DDEB9C95}" destId="{B8FEFACE-D3F0-4D46-B2E3-F07659926ECE}" srcOrd="0" destOrd="0" presId="urn:microsoft.com/office/officeart/2005/8/layout/vList3"/>
    <dgm:cxn modelId="{58479E0E-51D4-4247-83B1-3162D1B34246}" srcId="{E0A9AEEB-F2BA-49C9-9E82-16497AED1D94}" destId="{7B54D873-4290-471F-B2DD-3261D66E3F46}" srcOrd="0" destOrd="0" parTransId="{C33B78A6-FC47-4CED-BEB9-E6C30F0B0EA2}" sibTransId="{6A52F70A-C76F-448E-8CBE-87522CF9498F}"/>
    <dgm:cxn modelId="{AB02F663-CA8C-43CD-A21E-9897B4237726}" srcId="{E0A9AEEB-F2BA-49C9-9E82-16497AED1D94}" destId="{046C836E-59E7-428A-ABCF-5E73DDEB9C95}" srcOrd="2" destOrd="0" parTransId="{9A36BEB5-F7E5-4F69-8B9A-64A01EBE11CD}" sibTransId="{BFB321C6-A9FA-4B33-B8CA-3ABACCD2B98D}"/>
    <dgm:cxn modelId="{C00C59DD-BFE0-4F63-831F-203CF92DEAAE}" type="presOf" srcId="{21946984-07EE-4F47-836F-F2071298AAE6}" destId="{C59A51F8-FF05-4ECA-8ED6-03911F196CF5}" srcOrd="0" destOrd="0" presId="urn:microsoft.com/office/officeart/2005/8/layout/vList3"/>
    <dgm:cxn modelId="{030112D6-F89C-4CDC-8F59-A1E1E19ED95B}" type="presOf" srcId="{E0A9AEEB-F2BA-49C9-9E82-16497AED1D94}" destId="{479D59A8-678C-43A4-8852-FEE8A1B81D90}" srcOrd="0" destOrd="0" presId="urn:microsoft.com/office/officeart/2005/8/layout/vList3"/>
    <dgm:cxn modelId="{DD5C77A7-8C88-4AB0-B4F9-BAA902B89BDA}" srcId="{E0A9AEEB-F2BA-49C9-9E82-16497AED1D94}" destId="{21946984-07EE-4F47-836F-F2071298AAE6}" srcOrd="1" destOrd="0" parTransId="{498CF13C-84AC-4099-9D4C-F653D6889897}" sibTransId="{2961D55A-87A7-4ABC-9F6A-C382074EA9A6}"/>
    <dgm:cxn modelId="{CDA0629D-02F2-4798-AA86-FD24AB56B773}" type="presOf" srcId="{7B54D873-4290-471F-B2DD-3261D66E3F46}" destId="{E1734079-87F5-48C4-8563-ADB542780016}" srcOrd="0" destOrd="0" presId="urn:microsoft.com/office/officeart/2005/8/layout/vList3"/>
    <dgm:cxn modelId="{E3FACB91-B1BC-4AD8-9FC7-CF6601EC6225}" type="presParOf" srcId="{479D59A8-678C-43A4-8852-FEE8A1B81D90}" destId="{1F90F95F-396C-4895-A8D7-7C779F2E130A}" srcOrd="0" destOrd="0" presId="urn:microsoft.com/office/officeart/2005/8/layout/vList3"/>
    <dgm:cxn modelId="{F4BF8B6F-9E96-4A2E-BE1A-1D8AC3805A46}" type="presParOf" srcId="{1F90F95F-396C-4895-A8D7-7C779F2E130A}" destId="{66696550-8975-4ED6-9523-115D1CB96092}" srcOrd="0" destOrd="0" presId="urn:microsoft.com/office/officeart/2005/8/layout/vList3"/>
    <dgm:cxn modelId="{73EACBEC-0ACD-429E-AB02-7FD5D2FC32F0}" type="presParOf" srcId="{1F90F95F-396C-4895-A8D7-7C779F2E130A}" destId="{E1734079-87F5-48C4-8563-ADB542780016}" srcOrd="1" destOrd="0" presId="urn:microsoft.com/office/officeart/2005/8/layout/vList3"/>
    <dgm:cxn modelId="{98C305FF-A36D-4D55-8F53-DA5A4F8C4669}" type="presParOf" srcId="{479D59A8-678C-43A4-8852-FEE8A1B81D90}" destId="{60A39F22-349A-4DA2-B090-D756BF9CAFF2}" srcOrd="1" destOrd="0" presId="urn:microsoft.com/office/officeart/2005/8/layout/vList3"/>
    <dgm:cxn modelId="{0EEF5C01-F64F-46BE-8822-8F1C4A822BDF}" type="presParOf" srcId="{479D59A8-678C-43A4-8852-FEE8A1B81D90}" destId="{E2281926-1CA1-47BC-B514-4839813EA9DD}" srcOrd="2" destOrd="0" presId="urn:microsoft.com/office/officeart/2005/8/layout/vList3"/>
    <dgm:cxn modelId="{19AD8E80-8419-41D1-A98E-843EF406EF1A}" type="presParOf" srcId="{E2281926-1CA1-47BC-B514-4839813EA9DD}" destId="{99FEB458-ADDB-489D-9AE5-8E2153BB35DD}" srcOrd="0" destOrd="0" presId="urn:microsoft.com/office/officeart/2005/8/layout/vList3"/>
    <dgm:cxn modelId="{4B6E7CFB-9F98-41B0-8950-BC0A34DFF74D}" type="presParOf" srcId="{E2281926-1CA1-47BC-B514-4839813EA9DD}" destId="{C59A51F8-FF05-4ECA-8ED6-03911F196CF5}" srcOrd="1" destOrd="0" presId="urn:microsoft.com/office/officeart/2005/8/layout/vList3"/>
    <dgm:cxn modelId="{3456F208-3761-4D42-96E5-74C4C9472C0A}" type="presParOf" srcId="{479D59A8-678C-43A4-8852-FEE8A1B81D90}" destId="{FFD4C124-344F-43F3-B0DD-93707FF39D51}" srcOrd="3" destOrd="0" presId="urn:microsoft.com/office/officeart/2005/8/layout/vList3"/>
    <dgm:cxn modelId="{D9D15A6A-E4F8-4F27-BC0D-C45F18BED7E5}" type="presParOf" srcId="{479D59A8-678C-43A4-8852-FEE8A1B81D90}" destId="{0F3E63FE-8363-4A47-8E0C-2792784851BD}" srcOrd="4" destOrd="0" presId="urn:microsoft.com/office/officeart/2005/8/layout/vList3"/>
    <dgm:cxn modelId="{9BC95B82-6434-41E4-A7DB-20D11C884003}" type="presParOf" srcId="{0F3E63FE-8363-4A47-8E0C-2792784851BD}" destId="{2ED50732-9985-4CAE-BAB7-7646FC0FB8D4}" srcOrd="0" destOrd="0" presId="urn:microsoft.com/office/officeart/2005/8/layout/vList3"/>
    <dgm:cxn modelId="{18757632-BB9C-4EE3-A70D-007541E6420B}" type="presParOf" srcId="{0F3E63FE-8363-4A47-8E0C-2792784851BD}" destId="{B8FEFACE-D3F0-4D46-B2E3-F07659926EC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A9AEEB-F2BA-49C9-9E82-16497AED1D94}" type="doc">
      <dgm:prSet loTypeId="urn:microsoft.com/office/officeart/2005/8/layout/vList3" loCatId="list" qsTypeId="urn:microsoft.com/office/officeart/2005/8/quickstyle/simple1" qsCatId="simple" csTypeId="urn:microsoft.com/office/officeart/2005/8/colors/accent6_2" csCatId="accent6" phldr="1"/>
      <dgm:spPr/>
    </dgm:pt>
    <dgm:pt modelId="{7B54D873-4290-471F-B2DD-3261D66E3F46}">
      <dgm:prSet phldrT="[Text]" custT="1"/>
      <dgm:spPr/>
      <dgm:t>
        <a:bodyPr/>
        <a:lstStyle/>
        <a:p>
          <a:r>
            <a:rPr lang="en-US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Innovation</a:t>
          </a:r>
          <a:endParaRPr lang="th-TH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33B78A6-FC47-4CED-BEB9-E6C30F0B0EA2}" type="parTrans" cxnId="{58479E0E-51D4-4247-83B1-3162D1B34246}">
      <dgm:prSet/>
      <dgm:spPr/>
      <dgm:t>
        <a:bodyPr/>
        <a:lstStyle/>
        <a:p>
          <a:endParaRPr lang="th-TH" sz="20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A52F70A-C76F-448E-8CBE-87522CF9498F}" type="sibTrans" cxnId="{58479E0E-51D4-4247-83B1-3162D1B34246}">
      <dgm:prSet/>
      <dgm:spPr/>
      <dgm:t>
        <a:bodyPr/>
        <a:lstStyle/>
        <a:p>
          <a:endParaRPr lang="th-TH" sz="20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1946984-07EE-4F47-836F-F2071298AAE6}">
      <dgm:prSet phldrT="[Text]" custT="1"/>
      <dgm:spPr/>
      <dgm:t>
        <a:bodyPr/>
        <a:lstStyle/>
        <a:p>
          <a:r>
            <a:rPr lang="en-US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Technology</a:t>
          </a:r>
          <a:endParaRPr lang="th-TH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98CF13C-84AC-4099-9D4C-F653D6889897}" type="parTrans" cxnId="{DD5C77A7-8C88-4AB0-B4F9-BAA902B89BDA}">
      <dgm:prSet/>
      <dgm:spPr/>
      <dgm:t>
        <a:bodyPr/>
        <a:lstStyle/>
        <a:p>
          <a:endParaRPr lang="th-TH" sz="20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961D55A-87A7-4ABC-9F6A-C382074EA9A6}" type="sibTrans" cxnId="{DD5C77A7-8C88-4AB0-B4F9-BAA902B89BDA}">
      <dgm:prSet/>
      <dgm:spPr/>
      <dgm:t>
        <a:bodyPr/>
        <a:lstStyle/>
        <a:p>
          <a:endParaRPr lang="th-TH" sz="20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46C836E-59E7-428A-ABCF-5E73DDEB9C95}">
      <dgm:prSet phldrT="[Text]" custT="1"/>
      <dgm:spPr/>
      <dgm:t>
        <a:bodyPr/>
        <a:lstStyle/>
        <a:p>
          <a:r>
            <a: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Trade in Services</a:t>
          </a:r>
          <a:endParaRPr lang="th-TH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A36BEB5-F7E5-4F69-8B9A-64A01EBE11CD}" type="parTrans" cxnId="{AB02F663-CA8C-43CD-A21E-9897B4237726}">
      <dgm:prSet/>
      <dgm:spPr/>
      <dgm:t>
        <a:bodyPr/>
        <a:lstStyle/>
        <a:p>
          <a:endParaRPr lang="th-TH" sz="20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FB321C6-A9FA-4B33-B8CA-3ABACCD2B98D}" type="sibTrans" cxnId="{AB02F663-CA8C-43CD-A21E-9897B4237726}">
      <dgm:prSet/>
      <dgm:spPr/>
      <dgm:t>
        <a:bodyPr/>
        <a:lstStyle/>
        <a:p>
          <a:endParaRPr lang="th-TH" sz="20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79D59A8-678C-43A4-8852-FEE8A1B81D90}" type="pres">
      <dgm:prSet presAssocID="{E0A9AEEB-F2BA-49C9-9E82-16497AED1D94}" presName="linearFlow" presStyleCnt="0">
        <dgm:presLayoutVars>
          <dgm:dir/>
          <dgm:resizeHandles val="exact"/>
        </dgm:presLayoutVars>
      </dgm:prSet>
      <dgm:spPr/>
    </dgm:pt>
    <dgm:pt modelId="{1F90F95F-396C-4895-A8D7-7C779F2E130A}" type="pres">
      <dgm:prSet presAssocID="{7B54D873-4290-471F-B2DD-3261D66E3F46}" presName="composite" presStyleCnt="0"/>
      <dgm:spPr/>
    </dgm:pt>
    <dgm:pt modelId="{66696550-8975-4ED6-9523-115D1CB96092}" type="pres">
      <dgm:prSet presAssocID="{7B54D873-4290-471F-B2DD-3261D66E3F46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E1734079-87F5-48C4-8563-ADB542780016}" type="pres">
      <dgm:prSet presAssocID="{7B54D873-4290-471F-B2DD-3261D66E3F46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A39F22-349A-4DA2-B090-D756BF9CAFF2}" type="pres">
      <dgm:prSet presAssocID="{6A52F70A-C76F-448E-8CBE-87522CF9498F}" presName="spacing" presStyleCnt="0"/>
      <dgm:spPr/>
    </dgm:pt>
    <dgm:pt modelId="{E2281926-1CA1-47BC-B514-4839813EA9DD}" type="pres">
      <dgm:prSet presAssocID="{21946984-07EE-4F47-836F-F2071298AAE6}" presName="composite" presStyleCnt="0"/>
      <dgm:spPr/>
    </dgm:pt>
    <dgm:pt modelId="{99FEB458-ADDB-489D-9AE5-8E2153BB35DD}" type="pres">
      <dgm:prSet presAssocID="{21946984-07EE-4F47-836F-F2071298AAE6}" presName="imgShp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59A51F8-FF05-4ECA-8ED6-03911F196CF5}" type="pres">
      <dgm:prSet presAssocID="{21946984-07EE-4F47-836F-F2071298AAE6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FD4C124-344F-43F3-B0DD-93707FF39D51}" type="pres">
      <dgm:prSet presAssocID="{2961D55A-87A7-4ABC-9F6A-C382074EA9A6}" presName="spacing" presStyleCnt="0"/>
      <dgm:spPr/>
    </dgm:pt>
    <dgm:pt modelId="{0F3E63FE-8363-4A47-8E0C-2792784851BD}" type="pres">
      <dgm:prSet presAssocID="{046C836E-59E7-428A-ABCF-5E73DDEB9C95}" presName="composite" presStyleCnt="0"/>
      <dgm:spPr/>
    </dgm:pt>
    <dgm:pt modelId="{2ED50732-9985-4CAE-BAB7-7646FC0FB8D4}" type="pres">
      <dgm:prSet presAssocID="{046C836E-59E7-428A-ABCF-5E73DDEB9C95}" presName="imgShp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B8FEFACE-D3F0-4D46-B2E3-F07659926ECE}" type="pres">
      <dgm:prSet presAssocID="{046C836E-59E7-428A-ABCF-5E73DDEB9C95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1F51CBF-27F4-4B2D-A23C-0B6E3EDEA8DB}" type="presOf" srcId="{7B54D873-4290-471F-B2DD-3261D66E3F46}" destId="{E1734079-87F5-48C4-8563-ADB542780016}" srcOrd="0" destOrd="0" presId="urn:microsoft.com/office/officeart/2005/8/layout/vList3"/>
    <dgm:cxn modelId="{58479E0E-51D4-4247-83B1-3162D1B34246}" srcId="{E0A9AEEB-F2BA-49C9-9E82-16497AED1D94}" destId="{7B54D873-4290-471F-B2DD-3261D66E3F46}" srcOrd="0" destOrd="0" parTransId="{C33B78A6-FC47-4CED-BEB9-E6C30F0B0EA2}" sibTransId="{6A52F70A-C76F-448E-8CBE-87522CF9498F}"/>
    <dgm:cxn modelId="{447AE5C0-B2C8-4DB6-8FE9-1CF905C4259E}" type="presOf" srcId="{046C836E-59E7-428A-ABCF-5E73DDEB9C95}" destId="{B8FEFACE-D3F0-4D46-B2E3-F07659926ECE}" srcOrd="0" destOrd="0" presId="urn:microsoft.com/office/officeart/2005/8/layout/vList3"/>
    <dgm:cxn modelId="{1EF8EC2F-C11A-4E51-B63E-213AA29F5E7F}" type="presOf" srcId="{E0A9AEEB-F2BA-49C9-9E82-16497AED1D94}" destId="{479D59A8-678C-43A4-8852-FEE8A1B81D90}" srcOrd="0" destOrd="0" presId="urn:microsoft.com/office/officeart/2005/8/layout/vList3"/>
    <dgm:cxn modelId="{AB02F663-CA8C-43CD-A21E-9897B4237726}" srcId="{E0A9AEEB-F2BA-49C9-9E82-16497AED1D94}" destId="{046C836E-59E7-428A-ABCF-5E73DDEB9C95}" srcOrd="2" destOrd="0" parTransId="{9A36BEB5-F7E5-4F69-8B9A-64A01EBE11CD}" sibTransId="{BFB321C6-A9FA-4B33-B8CA-3ABACCD2B98D}"/>
    <dgm:cxn modelId="{94E98E06-37C8-491E-9BFC-0077B0CC6031}" type="presOf" srcId="{21946984-07EE-4F47-836F-F2071298AAE6}" destId="{C59A51F8-FF05-4ECA-8ED6-03911F196CF5}" srcOrd="0" destOrd="0" presId="urn:microsoft.com/office/officeart/2005/8/layout/vList3"/>
    <dgm:cxn modelId="{DD5C77A7-8C88-4AB0-B4F9-BAA902B89BDA}" srcId="{E0A9AEEB-F2BA-49C9-9E82-16497AED1D94}" destId="{21946984-07EE-4F47-836F-F2071298AAE6}" srcOrd="1" destOrd="0" parTransId="{498CF13C-84AC-4099-9D4C-F653D6889897}" sibTransId="{2961D55A-87A7-4ABC-9F6A-C382074EA9A6}"/>
    <dgm:cxn modelId="{9A0FDF9E-45F7-476B-AD5C-100ECF78CC82}" type="presParOf" srcId="{479D59A8-678C-43A4-8852-FEE8A1B81D90}" destId="{1F90F95F-396C-4895-A8D7-7C779F2E130A}" srcOrd="0" destOrd="0" presId="urn:microsoft.com/office/officeart/2005/8/layout/vList3"/>
    <dgm:cxn modelId="{4C0B6630-32FB-4372-A98F-CA49FAED7B29}" type="presParOf" srcId="{1F90F95F-396C-4895-A8D7-7C779F2E130A}" destId="{66696550-8975-4ED6-9523-115D1CB96092}" srcOrd="0" destOrd="0" presId="urn:microsoft.com/office/officeart/2005/8/layout/vList3"/>
    <dgm:cxn modelId="{1E74627C-1DED-4AF6-A974-E02FE9AE036F}" type="presParOf" srcId="{1F90F95F-396C-4895-A8D7-7C779F2E130A}" destId="{E1734079-87F5-48C4-8563-ADB542780016}" srcOrd="1" destOrd="0" presId="urn:microsoft.com/office/officeart/2005/8/layout/vList3"/>
    <dgm:cxn modelId="{6E4A87D3-538B-4551-8A34-94765BF25C10}" type="presParOf" srcId="{479D59A8-678C-43A4-8852-FEE8A1B81D90}" destId="{60A39F22-349A-4DA2-B090-D756BF9CAFF2}" srcOrd="1" destOrd="0" presId="urn:microsoft.com/office/officeart/2005/8/layout/vList3"/>
    <dgm:cxn modelId="{AA9DE23C-F159-43A3-98E4-88020A4A69E7}" type="presParOf" srcId="{479D59A8-678C-43A4-8852-FEE8A1B81D90}" destId="{E2281926-1CA1-47BC-B514-4839813EA9DD}" srcOrd="2" destOrd="0" presId="urn:microsoft.com/office/officeart/2005/8/layout/vList3"/>
    <dgm:cxn modelId="{266E0DB4-D4F1-45A9-AC80-E27D64A47B5F}" type="presParOf" srcId="{E2281926-1CA1-47BC-B514-4839813EA9DD}" destId="{99FEB458-ADDB-489D-9AE5-8E2153BB35DD}" srcOrd="0" destOrd="0" presId="urn:microsoft.com/office/officeart/2005/8/layout/vList3"/>
    <dgm:cxn modelId="{AF5BAD3D-658F-4778-BCED-4F23D6201883}" type="presParOf" srcId="{E2281926-1CA1-47BC-B514-4839813EA9DD}" destId="{C59A51F8-FF05-4ECA-8ED6-03911F196CF5}" srcOrd="1" destOrd="0" presId="urn:microsoft.com/office/officeart/2005/8/layout/vList3"/>
    <dgm:cxn modelId="{A9AE4D8F-6E86-4196-8537-AF7BF34C4683}" type="presParOf" srcId="{479D59A8-678C-43A4-8852-FEE8A1B81D90}" destId="{FFD4C124-344F-43F3-B0DD-93707FF39D51}" srcOrd="3" destOrd="0" presId="urn:microsoft.com/office/officeart/2005/8/layout/vList3"/>
    <dgm:cxn modelId="{F0A7701D-3BDE-4CB8-BA82-CDC0909FB2D5}" type="presParOf" srcId="{479D59A8-678C-43A4-8852-FEE8A1B81D90}" destId="{0F3E63FE-8363-4A47-8E0C-2792784851BD}" srcOrd="4" destOrd="0" presId="urn:microsoft.com/office/officeart/2005/8/layout/vList3"/>
    <dgm:cxn modelId="{CC28C6FC-ABE7-453C-87E6-4932E1CC2F2B}" type="presParOf" srcId="{0F3E63FE-8363-4A47-8E0C-2792784851BD}" destId="{2ED50732-9985-4CAE-BAB7-7646FC0FB8D4}" srcOrd="0" destOrd="0" presId="urn:microsoft.com/office/officeart/2005/8/layout/vList3"/>
    <dgm:cxn modelId="{F06DBB85-DD97-41C3-AC5F-2CD49FE77D06}" type="presParOf" srcId="{0F3E63FE-8363-4A47-8E0C-2792784851BD}" destId="{B8FEFACE-D3F0-4D46-B2E3-F07659926EC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3B1BA4-8BA1-4CD7-BF00-E9644397CB35}" type="doc">
      <dgm:prSet loTypeId="urn:microsoft.com/office/officeart/2005/8/layout/vList4" loCatId="list" qsTypeId="urn:microsoft.com/office/officeart/2005/8/quickstyle/simple1" qsCatId="simple" csTypeId="urn:microsoft.com/office/officeart/2005/8/colors/accent6_2" csCatId="accent6" phldr="1"/>
      <dgm:spPr/>
    </dgm:pt>
    <dgm:pt modelId="{CF694A64-97A0-4679-8B48-86C31FEA199B}">
      <dgm:prSet phldrT="[Text]"/>
      <dgm:spPr/>
      <dgm:t>
        <a:bodyPr/>
        <a:lstStyle/>
        <a:p>
          <a:r>
            <a:rPr lang="en-US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Traditional Farming</a:t>
          </a:r>
          <a:endParaRPr lang="th-TH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3E8A299-E99D-4AA4-95B1-BEE4EE4CAB16}" type="parTrans" cxnId="{B5DA1DB4-0797-41F4-A8E1-7A9FA16AB577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9CBC591-0A78-4D9C-B2D3-F050C59DA7F0}" type="sibTrans" cxnId="{B5DA1DB4-0797-41F4-A8E1-7A9FA16AB577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BDD1328-459B-409C-AB4F-610DAAF51152}">
      <dgm:prSet phldrT="[Text]"/>
      <dgm:spPr/>
      <dgm:t>
        <a:bodyPr/>
        <a:lstStyle/>
        <a:p>
          <a:r>
            <a:rPr lang="en-US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Traditional SMEs</a:t>
          </a:r>
          <a:endParaRPr lang="th-TH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A31D41E-96D0-40CF-B8CD-00A211112FD8}" type="parTrans" cxnId="{E97E3B08-83CD-4943-ABB2-1B442D7942BE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AF556F2-4463-4983-8C4A-4E1EEB8F04EB}" type="sibTrans" cxnId="{E97E3B08-83CD-4943-ABB2-1B442D7942BE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F6445FE-DD49-4CA2-B132-A074C54D992A}">
      <dgm:prSet phldrT="[Text]"/>
      <dgm:spPr/>
      <dgm:t>
        <a:bodyPr/>
        <a:lstStyle/>
        <a:p>
          <a:r>
            <a:rPr lang="en-US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Unskilled Labors</a:t>
          </a:r>
          <a:endParaRPr lang="th-TH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FB2B135-B72C-497B-98D7-A643AF7C0D6B}" type="parTrans" cxnId="{DEEB2CD0-1089-4F16-9844-94BA1D9EA645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E212203-CFFF-4E88-AB91-48FAFA9F25F0}" type="sibTrans" cxnId="{DEEB2CD0-1089-4F16-9844-94BA1D9EA645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881AB3F-A847-4458-8B3E-AF22FB0BDF3E}">
      <dgm:prSet/>
      <dgm:spPr/>
      <dgm:t>
        <a:bodyPr/>
        <a:lstStyle/>
        <a:p>
          <a:r>
            <a:rPr lang="en-US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Traditional Services</a:t>
          </a:r>
          <a:endParaRPr lang="th-TH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D877F51-39E2-4488-BD0A-71498168A3DE}" type="parTrans" cxnId="{9AAEF043-3BC7-4698-A6A0-1BB21CE16A2F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8CC1705-0A20-466A-8178-7547F33720A6}" type="sibTrans" cxnId="{9AAEF043-3BC7-4698-A6A0-1BB21CE16A2F}">
      <dgm:prSet/>
      <dgm:spPr/>
      <dgm:t>
        <a:bodyPr/>
        <a:lstStyle/>
        <a:p>
          <a:endParaRPr lang="th-TH" b="1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B4CA5B4-0E62-41B2-91F6-37BBB10859D1}" type="pres">
      <dgm:prSet presAssocID="{213B1BA4-8BA1-4CD7-BF00-E9644397CB35}" presName="linear" presStyleCnt="0">
        <dgm:presLayoutVars>
          <dgm:dir/>
          <dgm:resizeHandles val="exact"/>
        </dgm:presLayoutVars>
      </dgm:prSet>
      <dgm:spPr/>
    </dgm:pt>
    <dgm:pt modelId="{D4B6455E-C862-4A38-8604-E76656CB23FC}" type="pres">
      <dgm:prSet presAssocID="{CF694A64-97A0-4679-8B48-86C31FEA199B}" presName="comp" presStyleCnt="0"/>
      <dgm:spPr/>
    </dgm:pt>
    <dgm:pt modelId="{199F38BE-2504-4D0E-B2D4-399FC0C74A2A}" type="pres">
      <dgm:prSet presAssocID="{CF694A64-97A0-4679-8B48-86C31FEA199B}" presName="box" presStyleLbl="node1" presStyleIdx="0" presStyleCnt="4"/>
      <dgm:spPr/>
      <dgm:t>
        <a:bodyPr/>
        <a:lstStyle/>
        <a:p>
          <a:endParaRPr lang="th-TH"/>
        </a:p>
      </dgm:t>
    </dgm:pt>
    <dgm:pt modelId="{C452DD4A-ABE1-4259-B054-65F04AB86224}" type="pres">
      <dgm:prSet presAssocID="{CF694A64-97A0-4679-8B48-86C31FEA199B}" presName="img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DF133B19-0C94-41B7-9B19-D70E70741CA7}" type="pres">
      <dgm:prSet presAssocID="{CF694A64-97A0-4679-8B48-86C31FEA199B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33CE868-8FD5-4EA9-94D6-9A27A37B72E3}" type="pres">
      <dgm:prSet presAssocID="{09CBC591-0A78-4D9C-B2D3-F050C59DA7F0}" presName="spacer" presStyleCnt="0"/>
      <dgm:spPr/>
    </dgm:pt>
    <dgm:pt modelId="{DFFEE3DC-27B6-4172-99C6-14A724A0D3F1}" type="pres">
      <dgm:prSet presAssocID="{FBDD1328-459B-409C-AB4F-610DAAF51152}" presName="comp" presStyleCnt="0"/>
      <dgm:spPr/>
    </dgm:pt>
    <dgm:pt modelId="{18679056-A6F0-4136-9338-DC62A7ED832D}" type="pres">
      <dgm:prSet presAssocID="{FBDD1328-459B-409C-AB4F-610DAAF51152}" presName="box" presStyleLbl="node1" presStyleIdx="1" presStyleCnt="4"/>
      <dgm:spPr/>
      <dgm:t>
        <a:bodyPr/>
        <a:lstStyle/>
        <a:p>
          <a:endParaRPr lang="th-TH"/>
        </a:p>
      </dgm:t>
    </dgm:pt>
    <dgm:pt modelId="{9B6F567C-9FFC-4684-805E-14B09D6129F2}" type="pres">
      <dgm:prSet presAssocID="{FBDD1328-459B-409C-AB4F-610DAAF51152}" presName="img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8508118F-DB6E-4E0E-89EB-362C9B51ACE7}" type="pres">
      <dgm:prSet presAssocID="{FBDD1328-459B-409C-AB4F-610DAAF51152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97946CF-E36C-421A-A5BD-1D3154266F39}" type="pres">
      <dgm:prSet presAssocID="{7AF556F2-4463-4983-8C4A-4E1EEB8F04EB}" presName="spacer" presStyleCnt="0"/>
      <dgm:spPr/>
    </dgm:pt>
    <dgm:pt modelId="{280D7F04-94A3-4FE2-9DED-A05C00ADAEBE}" type="pres">
      <dgm:prSet presAssocID="{E881AB3F-A847-4458-8B3E-AF22FB0BDF3E}" presName="comp" presStyleCnt="0"/>
      <dgm:spPr/>
    </dgm:pt>
    <dgm:pt modelId="{2B888E10-82BE-4F8D-8B22-C8C29A3E7BC7}" type="pres">
      <dgm:prSet presAssocID="{E881AB3F-A847-4458-8B3E-AF22FB0BDF3E}" presName="box" presStyleLbl="node1" presStyleIdx="2" presStyleCnt="4"/>
      <dgm:spPr/>
      <dgm:t>
        <a:bodyPr/>
        <a:lstStyle/>
        <a:p>
          <a:endParaRPr lang="th-TH"/>
        </a:p>
      </dgm:t>
    </dgm:pt>
    <dgm:pt modelId="{A0892CC4-7E19-489A-A1F5-E6DB15401370}" type="pres">
      <dgm:prSet presAssocID="{E881AB3F-A847-4458-8B3E-AF22FB0BDF3E}" presName="img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2DC54F06-51F8-48BE-AA95-2D677F7B92F7}" type="pres">
      <dgm:prSet presAssocID="{E881AB3F-A847-4458-8B3E-AF22FB0BDF3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DC9EB6-7109-4962-8CB5-5A16FE837DEA}" type="pres">
      <dgm:prSet presAssocID="{C8CC1705-0A20-466A-8178-7547F33720A6}" presName="spacer" presStyleCnt="0"/>
      <dgm:spPr/>
    </dgm:pt>
    <dgm:pt modelId="{ADD527A7-B3DE-4D74-ABCD-7E111512983C}" type="pres">
      <dgm:prSet presAssocID="{DF6445FE-DD49-4CA2-B132-A074C54D992A}" presName="comp" presStyleCnt="0"/>
      <dgm:spPr/>
    </dgm:pt>
    <dgm:pt modelId="{64C870D9-B82F-46F3-A7AC-A4B274633936}" type="pres">
      <dgm:prSet presAssocID="{DF6445FE-DD49-4CA2-B132-A074C54D992A}" presName="box" presStyleLbl="node1" presStyleIdx="3" presStyleCnt="4"/>
      <dgm:spPr/>
      <dgm:t>
        <a:bodyPr/>
        <a:lstStyle/>
        <a:p>
          <a:endParaRPr lang="th-TH"/>
        </a:p>
      </dgm:t>
    </dgm:pt>
    <dgm:pt modelId="{09ED76CF-B144-4758-A114-CAA1932B2E82}" type="pres">
      <dgm:prSet presAssocID="{DF6445FE-DD49-4CA2-B132-A074C54D992A}" presName="img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</dgm:spPr>
    </dgm:pt>
    <dgm:pt modelId="{A4D6F5E4-ED42-41AC-976F-75FFF9F76334}" type="pres">
      <dgm:prSet presAssocID="{DF6445FE-DD49-4CA2-B132-A074C54D992A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DCA2A11-0482-4556-9E85-A010A02850F9}" type="presOf" srcId="{CF694A64-97A0-4679-8B48-86C31FEA199B}" destId="{DF133B19-0C94-41B7-9B19-D70E70741CA7}" srcOrd="1" destOrd="0" presId="urn:microsoft.com/office/officeart/2005/8/layout/vList4"/>
    <dgm:cxn modelId="{6139EFFE-66BD-4FCF-B759-E91C2E8DCACB}" type="presOf" srcId="{CF694A64-97A0-4679-8B48-86C31FEA199B}" destId="{199F38BE-2504-4D0E-B2D4-399FC0C74A2A}" srcOrd="0" destOrd="0" presId="urn:microsoft.com/office/officeart/2005/8/layout/vList4"/>
    <dgm:cxn modelId="{E7C6EE49-F420-4E79-AA80-BF877EAAF857}" type="presOf" srcId="{E881AB3F-A847-4458-8B3E-AF22FB0BDF3E}" destId="{2DC54F06-51F8-48BE-AA95-2D677F7B92F7}" srcOrd="1" destOrd="0" presId="urn:microsoft.com/office/officeart/2005/8/layout/vList4"/>
    <dgm:cxn modelId="{E1447FEF-FA36-4D3D-B3C4-66B507C1C32E}" type="presOf" srcId="{E881AB3F-A847-4458-8B3E-AF22FB0BDF3E}" destId="{2B888E10-82BE-4F8D-8B22-C8C29A3E7BC7}" srcOrd="0" destOrd="0" presId="urn:microsoft.com/office/officeart/2005/8/layout/vList4"/>
    <dgm:cxn modelId="{081F1071-8CCB-47E8-9B5F-A722831F492A}" type="presOf" srcId="{213B1BA4-8BA1-4CD7-BF00-E9644397CB35}" destId="{BB4CA5B4-0E62-41B2-91F6-37BBB10859D1}" srcOrd="0" destOrd="0" presId="urn:microsoft.com/office/officeart/2005/8/layout/vList4"/>
    <dgm:cxn modelId="{DEEB2CD0-1089-4F16-9844-94BA1D9EA645}" srcId="{213B1BA4-8BA1-4CD7-BF00-E9644397CB35}" destId="{DF6445FE-DD49-4CA2-B132-A074C54D992A}" srcOrd="3" destOrd="0" parTransId="{BFB2B135-B72C-497B-98D7-A643AF7C0D6B}" sibTransId="{4E212203-CFFF-4E88-AB91-48FAFA9F25F0}"/>
    <dgm:cxn modelId="{5977FC46-776C-4335-AD8E-3691E4E20387}" type="presOf" srcId="{FBDD1328-459B-409C-AB4F-610DAAF51152}" destId="{8508118F-DB6E-4E0E-89EB-362C9B51ACE7}" srcOrd="1" destOrd="0" presId="urn:microsoft.com/office/officeart/2005/8/layout/vList4"/>
    <dgm:cxn modelId="{B5DA1DB4-0797-41F4-A8E1-7A9FA16AB577}" srcId="{213B1BA4-8BA1-4CD7-BF00-E9644397CB35}" destId="{CF694A64-97A0-4679-8B48-86C31FEA199B}" srcOrd="0" destOrd="0" parTransId="{A3E8A299-E99D-4AA4-95B1-BEE4EE4CAB16}" sibTransId="{09CBC591-0A78-4D9C-B2D3-F050C59DA7F0}"/>
    <dgm:cxn modelId="{E97E3B08-83CD-4943-ABB2-1B442D7942BE}" srcId="{213B1BA4-8BA1-4CD7-BF00-E9644397CB35}" destId="{FBDD1328-459B-409C-AB4F-610DAAF51152}" srcOrd="1" destOrd="0" parTransId="{4A31D41E-96D0-40CF-B8CD-00A211112FD8}" sibTransId="{7AF556F2-4463-4983-8C4A-4E1EEB8F04EB}"/>
    <dgm:cxn modelId="{5934CA54-ADC8-4428-A493-69D4E0339C61}" type="presOf" srcId="{DF6445FE-DD49-4CA2-B132-A074C54D992A}" destId="{A4D6F5E4-ED42-41AC-976F-75FFF9F76334}" srcOrd="1" destOrd="0" presId="urn:microsoft.com/office/officeart/2005/8/layout/vList4"/>
    <dgm:cxn modelId="{9AAEF043-3BC7-4698-A6A0-1BB21CE16A2F}" srcId="{213B1BA4-8BA1-4CD7-BF00-E9644397CB35}" destId="{E881AB3F-A847-4458-8B3E-AF22FB0BDF3E}" srcOrd="2" destOrd="0" parTransId="{ED877F51-39E2-4488-BD0A-71498168A3DE}" sibTransId="{C8CC1705-0A20-466A-8178-7547F33720A6}"/>
    <dgm:cxn modelId="{48C5CEC5-B576-4E2F-BBAA-4C876894DF59}" type="presOf" srcId="{DF6445FE-DD49-4CA2-B132-A074C54D992A}" destId="{64C870D9-B82F-46F3-A7AC-A4B274633936}" srcOrd="0" destOrd="0" presId="urn:microsoft.com/office/officeart/2005/8/layout/vList4"/>
    <dgm:cxn modelId="{A2713C3C-98E8-442A-9D2C-3C8E7C24331E}" type="presOf" srcId="{FBDD1328-459B-409C-AB4F-610DAAF51152}" destId="{18679056-A6F0-4136-9338-DC62A7ED832D}" srcOrd="0" destOrd="0" presId="urn:microsoft.com/office/officeart/2005/8/layout/vList4"/>
    <dgm:cxn modelId="{3E424217-D643-4F88-AC25-28DB1B3963B9}" type="presParOf" srcId="{BB4CA5B4-0E62-41B2-91F6-37BBB10859D1}" destId="{D4B6455E-C862-4A38-8604-E76656CB23FC}" srcOrd="0" destOrd="0" presId="urn:microsoft.com/office/officeart/2005/8/layout/vList4"/>
    <dgm:cxn modelId="{BD37218F-F205-4DCA-BBE1-B31EE4CF4C68}" type="presParOf" srcId="{D4B6455E-C862-4A38-8604-E76656CB23FC}" destId="{199F38BE-2504-4D0E-B2D4-399FC0C74A2A}" srcOrd="0" destOrd="0" presId="urn:microsoft.com/office/officeart/2005/8/layout/vList4"/>
    <dgm:cxn modelId="{D97FE583-603F-406F-8F76-883786BFA5F1}" type="presParOf" srcId="{D4B6455E-C862-4A38-8604-E76656CB23FC}" destId="{C452DD4A-ABE1-4259-B054-65F04AB86224}" srcOrd="1" destOrd="0" presId="urn:microsoft.com/office/officeart/2005/8/layout/vList4"/>
    <dgm:cxn modelId="{76DD6B59-B93C-4314-A7F0-FC61C048C3BB}" type="presParOf" srcId="{D4B6455E-C862-4A38-8604-E76656CB23FC}" destId="{DF133B19-0C94-41B7-9B19-D70E70741CA7}" srcOrd="2" destOrd="0" presId="urn:microsoft.com/office/officeart/2005/8/layout/vList4"/>
    <dgm:cxn modelId="{C7C1A7EA-96F0-46D8-8580-C1A19AD68A35}" type="presParOf" srcId="{BB4CA5B4-0E62-41B2-91F6-37BBB10859D1}" destId="{C33CE868-8FD5-4EA9-94D6-9A27A37B72E3}" srcOrd="1" destOrd="0" presId="urn:microsoft.com/office/officeart/2005/8/layout/vList4"/>
    <dgm:cxn modelId="{1687B1BE-BFB7-4FD4-9C55-78F3C1664E27}" type="presParOf" srcId="{BB4CA5B4-0E62-41B2-91F6-37BBB10859D1}" destId="{DFFEE3DC-27B6-4172-99C6-14A724A0D3F1}" srcOrd="2" destOrd="0" presId="urn:microsoft.com/office/officeart/2005/8/layout/vList4"/>
    <dgm:cxn modelId="{B1C02032-D565-4EF9-8208-557A1F260B89}" type="presParOf" srcId="{DFFEE3DC-27B6-4172-99C6-14A724A0D3F1}" destId="{18679056-A6F0-4136-9338-DC62A7ED832D}" srcOrd="0" destOrd="0" presId="urn:microsoft.com/office/officeart/2005/8/layout/vList4"/>
    <dgm:cxn modelId="{D65690A4-2457-462B-A359-B63001AA0F31}" type="presParOf" srcId="{DFFEE3DC-27B6-4172-99C6-14A724A0D3F1}" destId="{9B6F567C-9FFC-4684-805E-14B09D6129F2}" srcOrd="1" destOrd="0" presId="urn:microsoft.com/office/officeart/2005/8/layout/vList4"/>
    <dgm:cxn modelId="{018E0606-D976-4502-BFE2-19CB9CB666F6}" type="presParOf" srcId="{DFFEE3DC-27B6-4172-99C6-14A724A0D3F1}" destId="{8508118F-DB6E-4E0E-89EB-362C9B51ACE7}" srcOrd="2" destOrd="0" presId="urn:microsoft.com/office/officeart/2005/8/layout/vList4"/>
    <dgm:cxn modelId="{94661F08-763E-44DD-A9A2-6C3B3EAA3D42}" type="presParOf" srcId="{BB4CA5B4-0E62-41B2-91F6-37BBB10859D1}" destId="{697946CF-E36C-421A-A5BD-1D3154266F39}" srcOrd="3" destOrd="0" presId="urn:microsoft.com/office/officeart/2005/8/layout/vList4"/>
    <dgm:cxn modelId="{C2273EC3-2B22-497A-A8AF-E8AE0347E63A}" type="presParOf" srcId="{BB4CA5B4-0E62-41B2-91F6-37BBB10859D1}" destId="{280D7F04-94A3-4FE2-9DED-A05C00ADAEBE}" srcOrd="4" destOrd="0" presId="urn:microsoft.com/office/officeart/2005/8/layout/vList4"/>
    <dgm:cxn modelId="{884F8498-E609-4C0C-90E8-C3B17BCA6B50}" type="presParOf" srcId="{280D7F04-94A3-4FE2-9DED-A05C00ADAEBE}" destId="{2B888E10-82BE-4F8D-8B22-C8C29A3E7BC7}" srcOrd="0" destOrd="0" presId="urn:microsoft.com/office/officeart/2005/8/layout/vList4"/>
    <dgm:cxn modelId="{1A0DBA06-6A02-4726-B882-AD73660040EE}" type="presParOf" srcId="{280D7F04-94A3-4FE2-9DED-A05C00ADAEBE}" destId="{A0892CC4-7E19-489A-A1F5-E6DB15401370}" srcOrd="1" destOrd="0" presId="urn:microsoft.com/office/officeart/2005/8/layout/vList4"/>
    <dgm:cxn modelId="{979602B4-C010-44FA-AD04-3A7B0F77DDB9}" type="presParOf" srcId="{280D7F04-94A3-4FE2-9DED-A05C00ADAEBE}" destId="{2DC54F06-51F8-48BE-AA95-2D677F7B92F7}" srcOrd="2" destOrd="0" presId="urn:microsoft.com/office/officeart/2005/8/layout/vList4"/>
    <dgm:cxn modelId="{E6F8FE0B-B7DB-4CDF-AE94-9D9C0E10B294}" type="presParOf" srcId="{BB4CA5B4-0E62-41B2-91F6-37BBB10859D1}" destId="{60DC9EB6-7109-4962-8CB5-5A16FE837DEA}" srcOrd="5" destOrd="0" presId="urn:microsoft.com/office/officeart/2005/8/layout/vList4"/>
    <dgm:cxn modelId="{8DD40BE8-87E0-42C4-A4F4-DAB2B6B43512}" type="presParOf" srcId="{BB4CA5B4-0E62-41B2-91F6-37BBB10859D1}" destId="{ADD527A7-B3DE-4D74-ABCD-7E111512983C}" srcOrd="6" destOrd="0" presId="urn:microsoft.com/office/officeart/2005/8/layout/vList4"/>
    <dgm:cxn modelId="{9CAD0048-5962-4BB2-9A35-D126D7448596}" type="presParOf" srcId="{ADD527A7-B3DE-4D74-ABCD-7E111512983C}" destId="{64C870D9-B82F-46F3-A7AC-A4B274633936}" srcOrd="0" destOrd="0" presId="urn:microsoft.com/office/officeart/2005/8/layout/vList4"/>
    <dgm:cxn modelId="{66FEA1ED-931C-4526-8E3A-76D979E7088B}" type="presParOf" srcId="{ADD527A7-B3DE-4D74-ABCD-7E111512983C}" destId="{09ED76CF-B144-4758-A114-CAA1932B2E82}" srcOrd="1" destOrd="0" presId="urn:microsoft.com/office/officeart/2005/8/layout/vList4"/>
    <dgm:cxn modelId="{BB4AEB01-DAAE-4CA3-8AE5-1D577DA2A979}" type="presParOf" srcId="{ADD527A7-B3DE-4D74-ABCD-7E111512983C}" destId="{A4D6F5E4-ED42-41AC-976F-75FFF9F76334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3B1BA4-8BA1-4CD7-BF00-E9644397CB35}" type="doc">
      <dgm:prSet loTypeId="urn:microsoft.com/office/officeart/2005/8/layout/vList4" loCatId="list" qsTypeId="urn:microsoft.com/office/officeart/2005/8/quickstyle/simple1" qsCatId="simple" csTypeId="urn:microsoft.com/office/officeart/2005/8/colors/accent6_2" csCatId="accent6" phldr="1"/>
      <dgm:spPr/>
    </dgm:pt>
    <dgm:pt modelId="{CF694A64-97A0-4679-8B48-86C31FEA199B}">
      <dgm:prSet phldrT="[Text]" custT="1"/>
      <dgm:spPr/>
      <dgm:t>
        <a:bodyPr/>
        <a:lstStyle/>
        <a:p>
          <a:pPr algn="ctr"/>
          <a:r>
            <a:rPr lang="en-US" sz="1800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Smart Farming</a:t>
          </a:r>
          <a:endParaRPr lang="th-TH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3E8A299-E99D-4AA4-95B1-BEE4EE4CAB16}" type="parTrans" cxnId="{B5DA1DB4-0797-41F4-A8E1-7A9FA16AB577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9CBC591-0A78-4D9C-B2D3-F050C59DA7F0}" type="sibTrans" cxnId="{B5DA1DB4-0797-41F4-A8E1-7A9FA16AB577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BDD1328-459B-409C-AB4F-610DAAF51152}">
      <dgm:prSet phldrT="[Text]" custT="1"/>
      <dgm:spPr/>
      <dgm:t>
        <a:bodyPr/>
        <a:lstStyle/>
        <a:p>
          <a:pPr algn="ctr"/>
          <a:r>
            <a:rPr lang="en-US" sz="1600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Smart Enterprises/ Startups</a:t>
          </a:r>
          <a:endParaRPr lang="th-TH" sz="16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A31D41E-96D0-40CF-B8CD-00A211112FD8}" type="parTrans" cxnId="{E97E3B08-83CD-4943-ABB2-1B442D7942BE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AF556F2-4463-4983-8C4A-4E1EEB8F04EB}" type="sibTrans" cxnId="{E97E3B08-83CD-4943-ABB2-1B442D7942BE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F6445FE-DD49-4CA2-B132-A074C54D992A}">
      <dgm:prSet phldrT="[Text]"/>
      <dgm:spPr/>
      <dgm:t>
        <a:bodyPr/>
        <a:lstStyle/>
        <a:p>
          <a:pPr algn="ctr"/>
          <a:r>
            <a:rPr lang="en-US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Knowledge Workers/High Skilled Labors</a:t>
          </a:r>
          <a:endParaRPr lang="th-TH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FB2B135-B72C-497B-98D7-A643AF7C0D6B}" type="parTrans" cxnId="{DEEB2CD0-1089-4F16-9844-94BA1D9EA645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E212203-CFFF-4E88-AB91-48FAFA9F25F0}" type="sibTrans" cxnId="{DEEB2CD0-1089-4F16-9844-94BA1D9EA645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881AB3F-A847-4458-8B3E-AF22FB0BDF3E}">
      <dgm:prSet custT="1"/>
      <dgm:spPr/>
      <dgm:t>
        <a:bodyPr/>
        <a:lstStyle/>
        <a:p>
          <a:pPr algn="ctr"/>
          <a:r>
            <a:rPr lang="en-US" sz="2000" b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High Value Services</a:t>
          </a:r>
          <a:endParaRPr lang="th-TH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D877F51-39E2-4488-BD0A-71498168A3DE}" type="parTrans" cxnId="{9AAEF043-3BC7-4698-A6A0-1BB21CE16A2F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8CC1705-0A20-466A-8178-7547F33720A6}" type="sibTrans" cxnId="{9AAEF043-3BC7-4698-A6A0-1BB21CE16A2F}">
      <dgm:prSet/>
      <dgm:spPr/>
      <dgm:t>
        <a:bodyPr/>
        <a:lstStyle/>
        <a:p>
          <a:endParaRPr lang="th-TH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B4CA5B4-0E62-41B2-91F6-37BBB10859D1}" type="pres">
      <dgm:prSet presAssocID="{213B1BA4-8BA1-4CD7-BF00-E9644397CB35}" presName="linear" presStyleCnt="0">
        <dgm:presLayoutVars>
          <dgm:dir/>
          <dgm:resizeHandles val="exact"/>
        </dgm:presLayoutVars>
      </dgm:prSet>
      <dgm:spPr/>
    </dgm:pt>
    <dgm:pt modelId="{D4B6455E-C862-4A38-8604-E76656CB23FC}" type="pres">
      <dgm:prSet presAssocID="{CF694A64-97A0-4679-8B48-86C31FEA199B}" presName="comp" presStyleCnt="0"/>
      <dgm:spPr/>
    </dgm:pt>
    <dgm:pt modelId="{199F38BE-2504-4D0E-B2D4-399FC0C74A2A}" type="pres">
      <dgm:prSet presAssocID="{CF694A64-97A0-4679-8B48-86C31FEA199B}" presName="box" presStyleLbl="node1" presStyleIdx="0" presStyleCnt="4"/>
      <dgm:spPr/>
      <dgm:t>
        <a:bodyPr/>
        <a:lstStyle/>
        <a:p>
          <a:endParaRPr lang="th-TH"/>
        </a:p>
      </dgm:t>
    </dgm:pt>
    <dgm:pt modelId="{C452DD4A-ABE1-4259-B054-65F04AB86224}" type="pres">
      <dgm:prSet presAssocID="{CF694A64-97A0-4679-8B48-86C31FEA199B}" presName="img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DF133B19-0C94-41B7-9B19-D70E70741CA7}" type="pres">
      <dgm:prSet presAssocID="{CF694A64-97A0-4679-8B48-86C31FEA199B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33CE868-8FD5-4EA9-94D6-9A27A37B72E3}" type="pres">
      <dgm:prSet presAssocID="{09CBC591-0A78-4D9C-B2D3-F050C59DA7F0}" presName="spacer" presStyleCnt="0"/>
      <dgm:spPr/>
    </dgm:pt>
    <dgm:pt modelId="{DFFEE3DC-27B6-4172-99C6-14A724A0D3F1}" type="pres">
      <dgm:prSet presAssocID="{FBDD1328-459B-409C-AB4F-610DAAF51152}" presName="comp" presStyleCnt="0"/>
      <dgm:spPr/>
    </dgm:pt>
    <dgm:pt modelId="{18679056-A6F0-4136-9338-DC62A7ED832D}" type="pres">
      <dgm:prSet presAssocID="{FBDD1328-459B-409C-AB4F-610DAAF51152}" presName="box" presStyleLbl="node1" presStyleIdx="1" presStyleCnt="4"/>
      <dgm:spPr/>
      <dgm:t>
        <a:bodyPr/>
        <a:lstStyle/>
        <a:p>
          <a:endParaRPr lang="th-TH"/>
        </a:p>
      </dgm:t>
    </dgm:pt>
    <dgm:pt modelId="{9B6F567C-9FFC-4684-805E-14B09D6129F2}" type="pres">
      <dgm:prSet presAssocID="{FBDD1328-459B-409C-AB4F-610DAAF51152}" presName="img" presStyleLbl="fgImgPlac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</dgm:spPr>
    </dgm:pt>
    <dgm:pt modelId="{8508118F-DB6E-4E0E-89EB-362C9B51ACE7}" type="pres">
      <dgm:prSet presAssocID="{FBDD1328-459B-409C-AB4F-610DAAF51152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97946CF-E36C-421A-A5BD-1D3154266F39}" type="pres">
      <dgm:prSet presAssocID="{7AF556F2-4463-4983-8C4A-4E1EEB8F04EB}" presName="spacer" presStyleCnt="0"/>
      <dgm:spPr/>
    </dgm:pt>
    <dgm:pt modelId="{280D7F04-94A3-4FE2-9DED-A05C00ADAEBE}" type="pres">
      <dgm:prSet presAssocID="{E881AB3F-A847-4458-8B3E-AF22FB0BDF3E}" presName="comp" presStyleCnt="0"/>
      <dgm:spPr/>
    </dgm:pt>
    <dgm:pt modelId="{2B888E10-82BE-4F8D-8B22-C8C29A3E7BC7}" type="pres">
      <dgm:prSet presAssocID="{E881AB3F-A847-4458-8B3E-AF22FB0BDF3E}" presName="box" presStyleLbl="node1" presStyleIdx="2" presStyleCnt="4"/>
      <dgm:spPr/>
      <dgm:t>
        <a:bodyPr/>
        <a:lstStyle/>
        <a:p>
          <a:endParaRPr lang="th-TH"/>
        </a:p>
      </dgm:t>
    </dgm:pt>
    <dgm:pt modelId="{A0892CC4-7E19-489A-A1F5-E6DB15401370}" type="pres">
      <dgm:prSet presAssocID="{E881AB3F-A847-4458-8B3E-AF22FB0BDF3E}" presName="img" presStyleLbl="fgImgPlac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2DC54F06-51F8-48BE-AA95-2D677F7B92F7}" type="pres">
      <dgm:prSet presAssocID="{E881AB3F-A847-4458-8B3E-AF22FB0BDF3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DC9EB6-7109-4962-8CB5-5A16FE837DEA}" type="pres">
      <dgm:prSet presAssocID="{C8CC1705-0A20-466A-8178-7547F33720A6}" presName="spacer" presStyleCnt="0"/>
      <dgm:spPr/>
    </dgm:pt>
    <dgm:pt modelId="{ADD527A7-B3DE-4D74-ABCD-7E111512983C}" type="pres">
      <dgm:prSet presAssocID="{DF6445FE-DD49-4CA2-B132-A074C54D992A}" presName="comp" presStyleCnt="0"/>
      <dgm:spPr/>
    </dgm:pt>
    <dgm:pt modelId="{64C870D9-B82F-46F3-A7AC-A4B274633936}" type="pres">
      <dgm:prSet presAssocID="{DF6445FE-DD49-4CA2-B132-A074C54D992A}" presName="box" presStyleLbl="node1" presStyleIdx="3" presStyleCnt="4"/>
      <dgm:spPr/>
      <dgm:t>
        <a:bodyPr/>
        <a:lstStyle/>
        <a:p>
          <a:endParaRPr lang="th-TH"/>
        </a:p>
      </dgm:t>
    </dgm:pt>
    <dgm:pt modelId="{09ED76CF-B144-4758-A114-CAA1932B2E82}" type="pres">
      <dgm:prSet presAssocID="{DF6445FE-DD49-4CA2-B132-A074C54D992A}" presName="img" presStyleLbl="fgImgPlac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</dgm:spPr>
    </dgm:pt>
    <dgm:pt modelId="{A4D6F5E4-ED42-41AC-976F-75FFF9F76334}" type="pres">
      <dgm:prSet presAssocID="{DF6445FE-DD49-4CA2-B132-A074C54D992A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2CBD20B-90BD-4385-959F-D8368F25D1AA}" type="presOf" srcId="{CF694A64-97A0-4679-8B48-86C31FEA199B}" destId="{DF133B19-0C94-41B7-9B19-D70E70741CA7}" srcOrd="1" destOrd="0" presId="urn:microsoft.com/office/officeart/2005/8/layout/vList4"/>
    <dgm:cxn modelId="{CFA39CA0-FBC7-4988-A7A1-E080A41C0E4B}" type="presOf" srcId="{DF6445FE-DD49-4CA2-B132-A074C54D992A}" destId="{A4D6F5E4-ED42-41AC-976F-75FFF9F76334}" srcOrd="1" destOrd="0" presId="urn:microsoft.com/office/officeart/2005/8/layout/vList4"/>
    <dgm:cxn modelId="{0CA682AB-8670-4971-9129-C9E11E5D031E}" type="presOf" srcId="{E881AB3F-A847-4458-8B3E-AF22FB0BDF3E}" destId="{2B888E10-82BE-4F8D-8B22-C8C29A3E7BC7}" srcOrd="0" destOrd="0" presId="urn:microsoft.com/office/officeart/2005/8/layout/vList4"/>
    <dgm:cxn modelId="{774659D5-76A7-4526-9436-B3B6FB1EA04E}" type="presOf" srcId="{FBDD1328-459B-409C-AB4F-610DAAF51152}" destId="{8508118F-DB6E-4E0E-89EB-362C9B51ACE7}" srcOrd="1" destOrd="0" presId="urn:microsoft.com/office/officeart/2005/8/layout/vList4"/>
    <dgm:cxn modelId="{DEEB2CD0-1089-4F16-9844-94BA1D9EA645}" srcId="{213B1BA4-8BA1-4CD7-BF00-E9644397CB35}" destId="{DF6445FE-DD49-4CA2-B132-A074C54D992A}" srcOrd="3" destOrd="0" parTransId="{BFB2B135-B72C-497B-98D7-A643AF7C0D6B}" sibTransId="{4E212203-CFFF-4E88-AB91-48FAFA9F25F0}"/>
    <dgm:cxn modelId="{B5DA1DB4-0797-41F4-A8E1-7A9FA16AB577}" srcId="{213B1BA4-8BA1-4CD7-BF00-E9644397CB35}" destId="{CF694A64-97A0-4679-8B48-86C31FEA199B}" srcOrd="0" destOrd="0" parTransId="{A3E8A299-E99D-4AA4-95B1-BEE4EE4CAB16}" sibTransId="{09CBC591-0A78-4D9C-B2D3-F050C59DA7F0}"/>
    <dgm:cxn modelId="{6BFDEC25-7F8C-42A6-8277-929F32DF31FB}" type="presOf" srcId="{213B1BA4-8BA1-4CD7-BF00-E9644397CB35}" destId="{BB4CA5B4-0E62-41B2-91F6-37BBB10859D1}" srcOrd="0" destOrd="0" presId="urn:microsoft.com/office/officeart/2005/8/layout/vList4"/>
    <dgm:cxn modelId="{E3FD95DD-FAD2-4A5A-BEAB-264B258BF09B}" type="presOf" srcId="{DF6445FE-DD49-4CA2-B132-A074C54D992A}" destId="{64C870D9-B82F-46F3-A7AC-A4B274633936}" srcOrd="0" destOrd="0" presId="urn:microsoft.com/office/officeart/2005/8/layout/vList4"/>
    <dgm:cxn modelId="{1ECF89BD-B562-472D-B0DE-B8B93269A4C1}" type="presOf" srcId="{FBDD1328-459B-409C-AB4F-610DAAF51152}" destId="{18679056-A6F0-4136-9338-DC62A7ED832D}" srcOrd="0" destOrd="0" presId="urn:microsoft.com/office/officeart/2005/8/layout/vList4"/>
    <dgm:cxn modelId="{0B68D27C-7A91-4E13-9769-39B47CE432E3}" type="presOf" srcId="{CF694A64-97A0-4679-8B48-86C31FEA199B}" destId="{199F38BE-2504-4D0E-B2D4-399FC0C74A2A}" srcOrd="0" destOrd="0" presId="urn:microsoft.com/office/officeart/2005/8/layout/vList4"/>
    <dgm:cxn modelId="{12D1B2AA-8DC8-47CA-A52D-92734811B0DA}" type="presOf" srcId="{E881AB3F-A847-4458-8B3E-AF22FB0BDF3E}" destId="{2DC54F06-51F8-48BE-AA95-2D677F7B92F7}" srcOrd="1" destOrd="0" presId="urn:microsoft.com/office/officeart/2005/8/layout/vList4"/>
    <dgm:cxn modelId="{E97E3B08-83CD-4943-ABB2-1B442D7942BE}" srcId="{213B1BA4-8BA1-4CD7-BF00-E9644397CB35}" destId="{FBDD1328-459B-409C-AB4F-610DAAF51152}" srcOrd="1" destOrd="0" parTransId="{4A31D41E-96D0-40CF-B8CD-00A211112FD8}" sibTransId="{7AF556F2-4463-4983-8C4A-4E1EEB8F04EB}"/>
    <dgm:cxn modelId="{9AAEF043-3BC7-4698-A6A0-1BB21CE16A2F}" srcId="{213B1BA4-8BA1-4CD7-BF00-E9644397CB35}" destId="{E881AB3F-A847-4458-8B3E-AF22FB0BDF3E}" srcOrd="2" destOrd="0" parTransId="{ED877F51-39E2-4488-BD0A-71498168A3DE}" sibTransId="{C8CC1705-0A20-466A-8178-7547F33720A6}"/>
    <dgm:cxn modelId="{A9A73478-2D65-4A1D-957B-45F823289CBD}" type="presParOf" srcId="{BB4CA5B4-0E62-41B2-91F6-37BBB10859D1}" destId="{D4B6455E-C862-4A38-8604-E76656CB23FC}" srcOrd="0" destOrd="0" presId="urn:microsoft.com/office/officeart/2005/8/layout/vList4"/>
    <dgm:cxn modelId="{049B02D3-1B34-4830-8762-F2F3FD0C1845}" type="presParOf" srcId="{D4B6455E-C862-4A38-8604-E76656CB23FC}" destId="{199F38BE-2504-4D0E-B2D4-399FC0C74A2A}" srcOrd="0" destOrd="0" presId="urn:microsoft.com/office/officeart/2005/8/layout/vList4"/>
    <dgm:cxn modelId="{6EDFFC1C-344C-4D56-BF49-704E5E09DBA0}" type="presParOf" srcId="{D4B6455E-C862-4A38-8604-E76656CB23FC}" destId="{C452DD4A-ABE1-4259-B054-65F04AB86224}" srcOrd="1" destOrd="0" presId="urn:microsoft.com/office/officeart/2005/8/layout/vList4"/>
    <dgm:cxn modelId="{E6174E44-FBED-4A38-B55C-08022347AF29}" type="presParOf" srcId="{D4B6455E-C862-4A38-8604-E76656CB23FC}" destId="{DF133B19-0C94-41B7-9B19-D70E70741CA7}" srcOrd="2" destOrd="0" presId="urn:microsoft.com/office/officeart/2005/8/layout/vList4"/>
    <dgm:cxn modelId="{B73E8570-F3D1-440C-923E-ABFCB75CF23A}" type="presParOf" srcId="{BB4CA5B4-0E62-41B2-91F6-37BBB10859D1}" destId="{C33CE868-8FD5-4EA9-94D6-9A27A37B72E3}" srcOrd="1" destOrd="0" presId="urn:microsoft.com/office/officeart/2005/8/layout/vList4"/>
    <dgm:cxn modelId="{472E5908-3A2E-4356-9BD0-E2CEC14479F4}" type="presParOf" srcId="{BB4CA5B4-0E62-41B2-91F6-37BBB10859D1}" destId="{DFFEE3DC-27B6-4172-99C6-14A724A0D3F1}" srcOrd="2" destOrd="0" presId="urn:microsoft.com/office/officeart/2005/8/layout/vList4"/>
    <dgm:cxn modelId="{77658970-69E8-4FFF-BB56-232A30ABEA14}" type="presParOf" srcId="{DFFEE3DC-27B6-4172-99C6-14A724A0D3F1}" destId="{18679056-A6F0-4136-9338-DC62A7ED832D}" srcOrd="0" destOrd="0" presId="urn:microsoft.com/office/officeart/2005/8/layout/vList4"/>
    <dgm:cxn modelId="{275D7DAF-557C-413E-9CD1-E34ACE5DCA03}" type="presParOf" srcId="{DFFEE3DC-27B6-4172-99C6-14A724A0D3F1}" destId="{9B6F567C-9FFC-4684-805E-14B09D6129F2}" srcOrd="1" destOrd="0" presId="urn:microsoft.com/office/officeart/2005/8/layout/vList4"/>
    <dgm:cxn modelId="{2881B6D3-9855-4BC5-B934-EFC7F581F2A5}" type="presParOf" srcId="{DFFEE3DC-27B6-4172-99C6-14A724A0D3F1}" destId="{8508118F-DB6E-4E0E-89EB-362C9B51ACE7}" srcOrd="2" destOrd="0" presId="urn:microsoft.com/office/officeart/2005/8/layout/vList4"/>
    <dgm:cxn modelId="{326FFB80-CB77-4E22-8295-BC15B16B00AD}" type="presParOf" srcId="{BB4CA5B4-0E62-41B2-91F6-37BBB10859D1}" destId="{697946CF-E36C-421A-A5BD-1D3154266F39}" srcOrd="3" destOrd="0" presId="urn:microsoft.com/office/officeart/2005/8/layout/vList4"/>
    <dgm:cxn modelId="{28A6FF38-6E8A-4F8E-A356-52A7E902ADC2}" type="presParOf" srcId="{BB4CA5B4-0E62-41B2-91F6-37BBB10859D1}" destId="{280D7F04-94A3-4FE2-9DED-A05C00ADAEBE}" srcOrd="4" destOrd="0" presId="urn:microsoft.com/office/officeart/2005/8/layout/vList4"/>
    <dgm:cxn modelId="{BECA8B75-DCE3-4EDE-80B4-E1E8E6CF9434}" type="presParOf" srcId="{280D7F04-94A3-4FE2-9DED-A05C00ADAEBE}" destId="{2B888E10-82BE-4F8D-8B22-C8C29A3E7BC7}" srcOrd="0" destOrd="0" presId="urn:microsoft.com/office/officeart/2005/8/layout/vList4"/>
    <dgm:cxn modelId="{B40C5E82-E8A4-4DFC-9100-186E2D269FC6}" type="presParOf" srcId="{280D7F04-94A3-4FE2-9DED-A05C00ADAEBE}" destId="{A0892CC4-7E19-489A-A1F5-E6DB15401370}" srcOrd="1" destOrd="0" presId="urn:microsoft.com/office/officeart/2005/8/layout/vList4"/>
    <dgm:cxn modelId="{1F769104-F6FC-4B6F-AA4C-A5E39AE74ED1}" type="presParOf" srcId="{280D7F04-94A3-4FE2-9DED-A05C00ADAEBE}" destId="{2DC54F06-51F8-48BE-AA95-2D677F7B92F7}" srcOrd="2" destOrd="0" presId="urn:microsoft.com/office/officeart/2005/8/layout/vList4"/>
    <dgm:cxn modelId="{85ECA660-8C6D-477B-924A-62A03D51B912}" type="presParOf" srcId="{BB4CA5B4-0E62-41B2-91F6-37BBB10859D1}" destId="{60DC9EB6-7109-4962-8CB5-5A16FE837DEA}" srcOrd="5" destOrd="0" presId="urn:microsoft.com/office/officeart/2005/8/layout/vList4"/>
    <dgm:cxn modelId="{00198CC7-AB63-4296-A2AB-3DF6FE5EE672}" type="presParOf" srcId="{BB4CA5B4-0E62-41B2-91F6-37BBB10859D1}" destId="{ADD527A7-B3DE-4D74-ABCD-7E111512983C}" srcOrd="6" destOrd="0" presId="urn:microsoft.com/office/officeart/2005/8/layout/vList4"/>
    <dgm:cxn modelId="{B0A7B353-7DA8-49A8-A9EB-2CAE03EE7EA4}" type="presParOf" srcId="{ADD527A7-B3DE-4D74-ABCD-7E111512983C}" destId="{64C870D9-B82F-46F3-A7AC-A4B274633936}" srcOrd="0" destOrd="0" presId="urn:microsoft.com/office/officeart/2005/8/layout/vList4"/>
    <dgm:cxn modelId="{8BFF2A22-98F6-40A5-A08A-FB9D96CA9C8B}" type="presParOf" srcId="{ADD527A7-B3DE-4D74-ABCD-7E111512983C}" destId="{09ED76CF-B144-4758-A114-CAA1932B2E82}" srcOrd="1" destOrd="0" presId="urn:microsoft.com/office/officeart/2005/8/layout/vList4"/>
    <dgm:cxn modelId="{4CDD6576-ECFC-4146-A2BF-4C7B8AD4866B}" type="presParOf" srcId="{ADD527A7-B3DE-4D74-ABCD-7E111512983C}" destId="{A4D6F5E4-ED42-41AC-976F-75FFF9F76334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A13FB2D-46CD-4137-A371-241352CD4456}" type="doc">
      <dgm:prSet loTypeId="urn:microsoft.com/office/officeart/2005/8/layout/hChevron3" loCatId="process" qsTypeId="urn:microsoft.com/office/officeart/2005/8/quickstyle/simple5" qsCatId="simple" csTypeId="urn:microsoft.com/office/officeart/2005/8/colors/accent3_5" csCatId="accent3" phldr="1"/>
      <dgm:spPr/>
    </dgm:pt>
    <dgm:pt modelId="{EE6F38BB-1209-4E6E-B28F-EF0CB68C3B9F}">
      <dgm:prSet phldrT="[Text]"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อนุบาล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3AA99F2-CF88-487A-BEAB-8A70AC43D27E}" type="parTrans" cxnId="{B5363378-0595-48BF-A99A-E673D0575F2C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C50A8D86-75A1-4492-B180-B15EE35B012A}" type="sibTrans" cxnId="{B5363378-0595-48BF-A99A-E673D0575F2C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E8B0AFD8-2035-44B3-9688-E738EC716AFD}">
      <dgm:prSet phldrT="[Text]"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ประถม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71FD25A-ADDE-4587-9630-EAA72A9E2B02}" type="parTrans" cxnId="{3687CB07-DEF6-41B5-B250-F46E6B120947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125E623D-892B-4F49-B70D-8FEEDE1EF216}" type="sibTrans" cxnId="{3687CB07-DEF6-41B5-B250-F46E6B120947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F6E75BB0-4970-4057-95BA-EA2C8A54D226}">
      <dgm:prSet phldrT="[Text]" custT="1"/>
      <dgm:spPr/>
      <dgm:t>
        <a:bodyPr/>
        <a:lstStyle/>
        <a:p>
          <a:r>
            <a:rPr lang="th-TH" sz="1000" b="1" dirty="0" err="1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ปวส.</a:t>
          </a:r>
          <a:r>
            <a:rPr lang="en-US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endParaRPr lang="th-TH" sz="10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ป.ตรี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706FDE1-8AFE-4AD3-920D-2B5526699548}" type="parTrans" cxnId="{30E2FCFF-C2D6-45C4-94C2-C66236BE127F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EDC86216-2355-494A-970B-D5D012AE29A2}" type="sibTrans" cxnId="{30E2FCFF-C2D6-45C4-94C2-C66236BE127F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1209460E-DE75-4573-A98C-8A77777F1ABB}">
      <dgm:prSet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ม.ต้น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2B3B6B6-C580-4A7E-A386-F026483B1830}" type="parTrans" cxnId="{E64C16D4-AA03-4A21-B952-E258355F581D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785878F5-B1BA-4363-A5B4-933D4E772688}" type="sibTrans" cxnId="{E64C16D4-AA03-4A21-B952-E258355F581D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5E580C5B-170A-42DE-901F-E0134C7D8688}">
      <dgm:prSet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ม.ปลาย</a:t>
          </a:r>
          <a:r>
            <a:rPr lang="en-US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th-TH" sz="1000" b="1" dirty="0" err="1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ปวช.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8D36DE1-A964-488A-A7E8-17F21EA9D0CF}" type="parTrans" cxnId="{7B5DC79D-DDFE-4E96-BAF1-8A2AF9967FD6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73298933-3333-482B-AA43-203C03085DE6}" type="sibTrans" cxnId="{7B5DC79D-DDFE-4E96-BAF1-8A2AF9967FD6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A037AC6E-20FA-4878-9857-CA348C2445FC}">
      <dgm:prSet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ป.โท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6B7FF4AD-B058-47FC-929C-6C031B7798F8}" type="parTrans" cxnId="{D6CB50DC-CB6E-43B6-AF74-2F5DBDE44FBF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DD22FECE-33A0-4A0B-A925-BB3A8DEF51BA}" type="sibTrans" cxnId="{D6CB50DC-CB6E-43B6-AF74-2F5DBDE44FBF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A317043C-47AB-4C33-99EE-3B901C97B4C8}">
      <dgm:prSet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rPr>
            <a:t>แรงงาน</a:t>
          </a:r>
          <a:endParaRPr lang="th-TH" sz="1000" b="1" dirty="0">
            <a:solidFill>
              <a:schemeClr val="tx1"/>
            </a:solidFill>
            <a:latin typeface="Tahoma" pitchFamily="34" charset="0"/>
            <a:cs typeface="Tahoma" pitchFamily="34" charset="0"/>
          </a:endParaRPr>
        </a:p>
      </dgm:t>
    </dgm:pt>
    <dgm:pt modelId="{4523612E-6FE3-4022-9650-5303F11B398D}" type="parTrans" cxnId="{9AB7630B-1ED4-48BE-88FF-C34F18B4E7AC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A1BF4E47-10B0-499B-ADB6-E3DF37BA82D1}" type="sibTrans" cxnId="{9AB7630B-1ED4-48BE-88FF-C34F18B4E7AC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1275797B-033A-48C8-BC60-EC2F3DDB510C}">
      <dgm:prSet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เกษียณ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5351500D-F22C-4D5E-A7DB-020EF947F0B1}" type="parTrans" cxnId="{4E215D1F-76AA-433A-B255-8706DD2AD5EB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6D52A203-EC8E-4950-ACC7-9B364AF40087}" type="sibTrans" cxnId="{4E215D1F-76AA-433A-B255-8706DD2AD5EB}">
      <dgm:prSet/>
      <dgm:spPr/>
      <dgm:t>
        <a:bodyPr/>
        <a:lstStyle/>
        <a:p>
          <a:endParaRPr lang="th-TH" sz="1000" b="1">
            <a:latin typeface="Tahoma" pitchFamily="34" charset="0"/>
            <a:cs typeface="Tahoma" pitchFamily="34" charset="0"/>
          </a:endParaRPr>
        </a:p>
      </dgm:t>
    </dgm:pt>
    <dgm:pt modelId="{CB4FE23F-A6CA-4111-BCFC-62966904ADFA}">
      <dgm:prSet custT="1"/>
      <dgm:spPr/>
      <dgm:t>
        <a:bodyPr/>
        <a:lstStyle/>
        <a:p>
          <a:r>
            <a:rPr lang="th-TH" sz="10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ป.เอก</a:t>
          </a:r>
          <a:endParaRPr lang="th-TH" sz="10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C82B717F-7CDE-4291-A3BA-02A66277897E}" type="parTrans" cxnId="{1EDD09AD-0066-49B6-AD1C-D70EA69DFB65}">
      <dgm:prSet/>
      <dgm:spPr/>
      <dgm:t>
        <a:bodyPr/>
        <a:lstStyle/>
        <a:p>
          <a:endParaRPr lang="th-TH" sz="1000"/>
        </a:p>
      </dgm:t>
    </dgm:pt>
    <dgm:pt modelId="{7826C4D2-EB66-4757-96DF-6C9C0ACA309C}" type="sibTrans" cxnId="{1EDD09AD-0066-49B6-AD1C-D70EA69DFB65}">
      <dgm:prSet/>
      <dgm:spPr/>
      <dgm:t>
        <a:bodyPr/>
        <a:lstStyle/>
        <a:p>
          <a:endParaRPr lang="th-TH" sz="1000"/>
        </a:p>
      </dgm:t>
    </dgm:pt>
    <dgm:pt modelId="{800ABD9E-5DDC-439C-A24B-842B2CC48FBC}" type="pres">
      <dgm:prSet presAssocID="{BA13FB2D-46CD-4137-A371-241352CD4456}" presName="Name0" presStyleCnt="0">
        <dgm:presLayoutVars>
          <dgm:dir/>
          <dgm:resizeHandles val="exact"/>
        </dgm:presLayoutVars>
      </dgm:prSet>
      <dgm:spPr/>
    </dgm:pt>
    <dgm:pt modelId="{57E61C87-9E9F-44CB-A97E-97D3DA4FFF9A}" type="pres">
      <dgm:prSet presAssocID="{EE6F38BB-1209-4E6E-B28F-EF0CB68C3B9F}" presName="parTxOnly" presStyleLbl="node1" presStyleIdx="0" presStyleCnt="9" custScaleX="4874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5A6F950-10F1-441F-BFAC-2F81709EDE81}" type="pres">
      <dgm:prSet presAssocID="{C50A8D86-75A1-4492-B180-B15EE35B012A}" presName="parSpace" presStyleCnt="0"/>
      <dgm:spPr/>
    </dgm:pt>
    <dgm:pt modelId="{D13822E1-88D5-4574-9946-03469B4BD793}" type="pres">
      <dgm:prSet presAssocID="{E8B0AFD8-2035-44B3-9688-E738EC716AFD}" presName="parTxOnly" presStyleLbl="node1" presStyleIdx="1" presStyleCnt="9" custScaleX="49923" custScaleY="10178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81F8F53-C8AA-4A2A-A67C-E96E085E0584}" type="pres">
      <dgm:prSet presAssocID="{125E623D-892B-4F49-B70D-8FEEDE1EF216}" presName="parSpace" presStyleCnt="0"/>
      <dgm:spPr/>
    </dgm:pt>
    <dgm:pt modelId="{9EB069BB-1E12-4F81-94A9-23B9E0357062}" type="pres">
      <dgm:prSet presAssocID="{1209460E-DE75-4573-A98C-8A77777F1ABB}" presName="parTxOnly" presStyleLbl="node1" presStyleIdx="2" presStyleCnt="9" custScaleX="84931" custScaleY="10001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EF648F6-5330-4D5E-BBE0-2EC9275094DD}" type="pres">
      <dgm:prSet presAssocID="{785878F5-B1BA-4363-A5B4-933D4E772688}" presName="parSpace" presStyleCnt="0"/>
      <dgm:spPr/>
    </dgm:pt>
    <dgm:pt modelId="{D9D03E00-B312-4B45-998B-25A791A6CD77}" type="pres">
      <dgm:prSet presAssocID="{5E580C5B-170A-42DE-901F-E0134C7D8688}" presName="parTxOnly" presStyleLbl="node1" presStyleIdx="3" presStyleCnt="9" custScaleX="81790" custScaleY="9799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0E78B1B-E033-44BC-A71B-80EAF72C3068}" type="pres">
      <dgm:prSet presAssocID="{73298933-3333-482B-AA43-203C03085DE6}" presName="parSpace" presStyleCnt="0"/>
      <dgm:spPr/>
    </dgm:pt>
    <dgm:pt modelId="{BA6C3017-17CB-4792-9742-08D44683D833}" type="pres">
      <dgm:prSet presAssocID="{F6E75BB0-4970-4057-95BA-EA2C8A54D226}" presName="parTxOnly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2F77804-1494-4459-A538-B18142785CB0}" type="pres">
      <dgm:prSet presAssocID="{EDC86216-2355-494A-970B-D5D012AE29A2}" presName="parSpace" presStyleCnt="0"/>
      <dgm:spPr/>
    </dgm:pt>
    <dgm:pt modelId="{CC29A011-561E-4A11-A049-4586A502E4D8}" type="pres">
      <dgm:prSet presAssocID="{A037AC6E-20FA-4878-9857-CA348C2445FC}" presName="parTxOnly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F75B5C-4547-4C26-A62B-8AC41877101F}" type="pres">
      <dgm:prSet presAssocID="{DD22FECE-33A0-4A0B-A925-BB3A8DEF51BA}" presName="parSpace" presStyleCnt="0"/>
      <dgm:spPr/>
    </dgm:pt>
    <dgm:pt modelId="{7BCD8B01-81F5-4B84-B076-F712828E0FD8}" type="pres">
      <dgm:prSet presAssocID="{CB4FE23F-A6CA-4111-BCFC-62966904ADFA}" presName="parTxOnly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70E8FBC-BCCA-476D-99D7-6B6D4A53BFEA}" type="pres">
      <dgm:prSet presAssocID="{7826C4D2-EB66-4757-96DF-6C9C0ACA309C}" presName="parSpace" presStyleCnt="0"/>
      <dgm:spPr/>
    </dgm:pt>
    <dgm:pt modelId="{97869EC8-221A-4DE8-99A9-06DF4B8884DF}" type="pres">
      <dgm:prSet presAssocID="{A317043C-47AB-4C33-99EE-3B901C97B4C8}" presName="parTxOnly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269CD0F-4E20-40C2-98C2-0F7DE632C9B8}" type="pres">
      <dgm:prSet presAssocID="{A1BF4E47-10B0-499B-ADB6-E3DF37BA82D1}" presName="parSpace" presStyleCnt="0"/>
      <dgm:spPr/>
    </dgm:pt>
    <dgm:pt modelId="{313CE6AD-B5F2-41AA-9EB8-5EB8A110A7A6}" type="pres">
      <dgm:prSet presAssocID="{1275797B-033A-48C8-BC60-EC2F3DDB510C}" presName="parTxOnly" presStyleLbl="node1" presStyleIdx="8" presStyleCnt="9" custScaleX="5718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D6D825D-0405-453C-B6F4-7090AC41DD75}" type="presOf" srcId="{A037AC6E-20FA-4878-9857-CA348C2445FC}" destId="{CC29A011-561E-4A11-A049-4586A502E4D8}" srcOrd="0" destOrd="0" presId="urn:microsoft.com/office/officeart/2005/8/layout/hChevron3"/>
    <dgm:cxn modelId="{A6624B37-F94F-4D94-BA3A-5262F191F2FC}" type="presOf" srcId="{1209460E-DE75-4573-A98C-8A77777F1ABB}" destId="{9EB069BB-1E12-4F81-94A9-23B9E0357062}" srcOrd="0" destOrd="0" presId="urn:microsoft.com/office/officeart/2005/8/layout/hChevron3"/>
    <dgm:cxn modelId="{9AB7630B-1ED4-48BE-88FF-C34F18B4E7AC}" srcId="{BA13FB2D-46CD-4137-A371-241352CD4456}" destId="{A317043C-47AB-4C33-99EE-3B901C97B4C8}" srcOrd="7" destOrd="0" parTransId="{4523612E-6FE3-4022-9650-5303F11B398D}" sibTransId="{A1BF4E47-10B0-499B-ADB6-E3DF37BA82D1}"/>
    <dgm:cxn modelId="{D81E26B8-EEFE-4A29-B314-0B6850247DF4}" type="presOf" srcId="{1275797B-033A-48C8-BC60-EC2F3DDB510C}" destId="{313CE6AD-B5F2-41AA-9EB8-5EB8A110A7A6}" srcOrd="0" destOrd="0" presId="urn:microsoft.com/office/officeart/2005/8/layout/hChevron3"/>
    <dgm:cxn modelId="{8BF9F3B2-C2F3-4D63-8E61-C288C3BF35E6}" type="presOf" srcId="{EE6F38BB-1209-4E6E-B28F-EF0CB68C3B9F}" destId="{57E61C87-9E9F-44CB-A97E-97D3DA4FFF9A}" srcOrd="0" destOrd="0" presId="urn:microsoft.com/office/officeart/2005/8/layout/hChevron3"/>
    <dgm:cxn modelId="{7B5DC79D-DDFE-4E96-BAF1-8A2AF9967FD6}" srcId="{BA13FB2D-46CD-4137-A371-241352CD4456}" destId="{5E580C5B-170A-42DE-901F-E0134C7D8688}" srcOrd="3" destOrd="0" parTransId="{28D36DE1-A964-488A-A7E8-17F21EA9D0CF}" sibTransId="{73298933-3333-482B-AA43-203C03085DE6}"/>
    <dgm:cxn modelId="{E64C16D4-AA03-4A21-B952-E258355F581D}" srcId="{BA13FB2D-46CD-4137-A371-241352CD4456}" destId="{1209460E-DE75-4573-A98C-8A77777F1ABB}" srcOrd="2" destOrd="0" parTransId="{02B3B6B6-C580-4A7E-A386-F026483B1830}" sibTransId="{785878F5-B1BA-4363-A5B4-933D4E772688}"/>
    <dgm:cxn modelId="{77D68E02-B99A-47C3-B580-444DF39DD757}" type="presOf" srcId="{CB4FE23F-A6CA-4111-BCFC-62966904ADFA}" destId="{7BCD8B01-81F5-4B84-B076-F712828E0FD8}" srcOrd="0" destOrd="0" presId="urn:microsoft.com/office/officeart/2005/8/layout/hChevron3"/>
    <dgm:cxn modelId="{57BEF051-5961-48EE-93C7-D0A4D567680B}" type="presOf" srcId="{BA13FB2D-46CD-4137-A371-241352CD4456}" destId="{800ABD9E-5DDC-439C-A24B-842B2CC48FBC}" srcOrd="0" destOrd="0" presId="urn:microsoft.com/office/officeart/2005/8/layout/hChevron3"/>
    <dgm:cxn modelId="{3687CB07-DEF6-41B5-B250-F46E6B120947}" srcId="{BA13FB2D-46CD-4137-A371-241352CD4456}" destId="{E8B0AFD8-2035-44B3-9688-E738EC716AFD}" srcOrd="1" destOrd="0" parTransId="{871FD25A-ADDE-4587-9630-EAA72A9E2B02}" sibTransId="{125E623D-892B-4F49-B70D-8FEEDE1EF216}"/>
    <dgm:cxn modelId="{30E2FCFF-C2D6-45C4-94C2-C66236BE127F}" srcId="{BA13FB2D-46CD-4137-A371-241352CD4456}" destId="{F6E75BB0-4970-4057-95BA-EA2C8A54D226}" srcOrd="4" destOrd="0" parTransId="{7706FDE1-8AFE-4AD3-920D-2B5526699548}" sibTransId="{EDC86216-2355-494A-970B-D5D012AE29A2}"/>
    <dgm:cxn modelId="{46A7F9EC-902D-4664-B9D0-A9127C7D8884}" type="presOf" srcId="{5E580C5B-170A-42DE-901F-E0134C7D8688}" destId="{D9D03E00-B312-4B45-998B-25A791A6CD77}" srcOrd="0" destOrd="0" presId="urn:microsoft.com/office/officeart/2005/8/layout/hChevron3"/>
    <dgm:cxn modelId="{D6CB50DC-CB6E-43B6-AF74-2F5DBDE44FBF}" srcId="{BA13FB2D-46CD-4137-A371-241352CD4456}" destId="{A037AC6E-20FA-4878-9857-CA348C2445FC}" srcOrd="5" destOrd="0" parTransId="{6B7FF4AD-B058-47FC-929C-6C031B7798F8}" sibTransId="{DD22FECE-33A0-4A0B-A925-BB3A8DEF51BA}"/>
    <dgm:cxn modelId="{0150B215-CCF4-4A97-894F-6F2316FA1FDF}" type="presOf" srcId="{A317043C-47AB-4C33-99EE-3B901C97B4C8}" destId="{97869EC8-221A-4DE8-99A9-06DF4B8884DF}" srcOrd="0" destOrd="0" presId="urn:microsoft.com/office/officeart/2005/8/layout/hChevron3"/>
    <dgm:cxn modelId="{1EDD09AD-0066-49B6-AD1C-D70EA69DFB65}" srcId="{BA13FB2D-46CD-4137-A371-241352CD4456}" destId="{CB4FE23F-A6CA-4111-BCFC-62966904ADFA}" srcOrd="6" destOrd="0" parTransId="{C82B717F-7CDE-4291-A3BA-02A66277897E}" sibTransId="{7826C4D2-EB66-4757-96DF-6C9C0ACA309C}"/>
    <dgm:cxn modelId="{0D4B8B40-A836-4B14-A49F-AB8AFA9CB8D4}" type="presOf" srcId="{E8B0AFD8-2035-44B3-9688-E738EC716AFD}" destId="{D13822E1-88D5-4574-9946-03469B4BD793}" srcOrd="0" destOrd="0" presId="urn:microsoft.com/office/officeart/2005/8/layout/hChevron3"/>
    <dgm:cxn modelId="{6A4340DC-4677-4581-917B-DF1DA9122F02}" type="presOf" srcId="{F6E75BB0-4970-4057-95BA-EA2C8A54D226}" destId="{BA6C3017-17CB-4792-9742-08D44683D833}" srcOrd="0" destOrd="0" presId="urn:microsoft.com/office/officeart/2005/8/layout/hChevron3"/>
    <dgm:cxn modelId="{B5363378-0595-48BF-A99A-E673D0575F2C}" srcId="{BA13FB2D-46CD-4137-A371-241352CD4456}" destId="{EE6F38BB-1209-4E6E-B28F-EF0CB68C3B9F}" srcOrd="0" destOrd="0" parTransId="{93AA99F2-CF88-487A-BEAB-8A70AC43D27E}" sibTransId="{C50A8D86-75A1-4492-B180-B15EE35B012A}"/>
    <dgm:cxn modelId="{4E215D1F-76AA-433A-B255-8706DD2AD5EB}" srcId="{BA13FB2D-46CD-4137-A371-241352CD4456}" destId="{1275797B-033A-48C8-BC60-EC2F3DDB510C}" srcOrd="8" destOrd="0" parTransId="{5351500D-F22C-4D5E-A7DB-020EF947F0B1}" sibTransId="{6D52A203-EC8E-4950-ACC7-9B364AF40087}"/>
    <dgm:cxn modelId="{3781ED73-EC7E-4290-9059-12BDF847613C}" type="presParOf" srcId="{800ABD9E-5DDC-439C-A24B-842B2CC48FBC}" destId="{57E61C87-9E9F-44CB-A97E-97D3DA4FFF9A}" srcOrd="0" destOrd="0" presId="urn:microsoft.com/office/officeart/2005/8/layout/hChevron3"/>
    <dgm:cxn modelId="{E5B91117-6E96-40E8-A87C-1318499E7B88}" type="presParOf" srcId="{800ABD9E-5DDC-439C-A24B-842B2CC48FBC}" destId="{85A6F950-10F1-441F-BFAC-2F81709EDE81}" srcOrd="1" destOrd="0" presId="urn:microsoft.com/office/officeart/2005/8/layout/hChevron3"/>
    <dgm:cxn modelId="{BC37A122-DB44-4192-9B82-FD55F2519B2E}" type="presParOf" srcId="{800ABD9E-5DDC-439C-A24B-842B2CC48FBC}" destId="{D13822E1-88D5-4574-9946-03469B4BD793}" srcOrd="2" destOrd="0" presId="urn:microsoft.com/office/officeart/2005/8/layout/hChevron3"/>
    <dgm:cxn modelId="{582A1165-E5C6-4BE2-8DD3-E4B3A734FC75}" type="presParOf" srcId="{800ABD9E-5DDC-439C-A24B-842B2CC48FBC}" destId="{481F8F53-C8AA-4A2A-A67C-E96E085E0584}" srcOrd="3" destOrd="0" presId="urn:microsoft.com/office/officeart/2005/8/layout/hChevron3"/>
    <dgm:cxn modelId="{9067B94B-7BFF-4FD8-B966-5D6FC1F0218A}" type="presParOf" srcId="{800ABD9E-5DDC-439C-A24B-842B2CC48FBC}" destId="{9EB069BB-1E12-4F81-94A9-23B9E0357062}" srcOrd="4" destOrd="0" presId="urn:microsoft.com/office/officeart/2005/8/layout/hChevron3"/>
    <dgm:cxn modelId="{6D7E04D0-CC75-4A27-827E-4C06ABA0E5B6}" type="presParOf" srcId="{800ABD9E-5DDC-439C-A24B-842B2CC48FBC}" destId="{1EF648F6-5330-4D5E-BBE0-2EC9275094DD}" srcOrd="5" destOrd="0" presId="urn:microsoft.com/office/officeart/2005/8/layout/hChevron3"/>
    <dgm:cxn modelId="{93F4A594-E208-49FB-85E6-9AC441C91DEB}" type="presParOf" srcId="{800ABD9E-5DDC-439C-A24B-842B2CC48FBC}" destId="{D9D03E00-B312-4B45-998B-25A791A6CD77}" srcOrd="6" destOrd="0" presId="urn:microsoft.com/office/officeart/2005/8/layout/hChevron3"/>
    <dgm:cxn modelId="{3AF3901D-DF85-421E-AD2F-14E430F9FC79}" type="presParOf" srcId="{800ABD9E-5DDC-439C-A24B-842B2CC48FBC}" destId="{B0E78B1B-E033-44BC-A71B-80EAF72C3068}" srcOrd="7" destOrd="0" presId="urn:microsoft.com/office/officeart/2005/8/layout/hChevron3"/>
    <dgm:cxn modelId="{FD413B1B-A0FA-4B8A-B509-ED67F2C70B2E}" type="presParOf" srcId="{800ABD9E-5DDC-439C-A24B-842B2CC48FBC}" destId="{BA6C3017-17CB-4792-9742-08D44683D833}" srcOrd="8" destOrd="0" presId="urn:microsoft.com/office/officeart/2005/8/layout/hChevron3"/>
    <dgm:cxn modelId="{A7705E35-2F0D-45F7-84CD-5BDDE8583BA9}" type="presParOf" srcId="{800ABD9E-5DDC-439C-A24B-842B2CC48FBC}" destId="{32F77804-1494-4459-A538-B18142785CB0}" srcOrd="9" destOrd="0" presId="urn:microsoft.com/office/officeart/2005/8/layout/hChevron3"/>
    <dgm:cxn modelId="{A275997E-9321-4B91-82B6-0F3D11C80146}" type="presParOf" srcId="{800ABD9E-5DDC-439C-A24B-842B2CC48FBC}" destId="{CC29A011-561E-4A11-A049-4586A502E4D8}" srcOrd="10" destOrd="0" presId="urn:microsoft.com/office/officeart/2005/8/layout/hChevron3"/>
    <dgm:cxn modelId="{7602DC07-1CB5-411E-8F31-21CE4DC78575}" type="presParOf" srcId="{800ABD9E-5DDC-439C-A24B-842B2CC48FBC}" destId="{FAF75B5C-4547-4C26-A62B-8AC41877101F}" srcOrd="11" destOrd="0" presId="urn:microsoft.com/office/officeart/2005/8/layout/hChevron3"/>
    <dgm:cxn modelId="{92640A8E-C5DE-4B9A-BBDB-FFB99111BDFA}" type="presParOf" srcId="{800ABD9E-5DDC-439C-A24B-842B2CC48FBC}" destId="{7BCD8B01-81F5-4B84-B076-F712828E0FD8}" srcOrd="12" destOrd="0" presId="urn:microsoft.com/office/officeart/2005/8/layout/hChevron3"/>
    <dgm:cxn modelId="{52CE1818-8910-4DCE-BC1A-FC4D5EE61D97}" type="presParOf" srcId="{800ABD9E-5DDC-439C-A24B-842B2CC48FBC}" destId="{770E8FBC-BCCA-476D-99D7-6B6D4A53BFEA}" srcOrd="13" destOrd="0" presId="urn:microsoft.com/office/officeart/2005/8/layout/hChevron3"/>
    <dgm:cxn modelId="{07191D51-469C-45C6-9C25-450C0000CF9C}" type="presParOf" srcId="{800ABD9E-5DDC-439C-A24B-842B2CC48FBC}" destId="{97869EC8-221A-4DE8-99A9-06DF4B8884DF}" srcOrd="14" destOrd="0" presId="urn:microsoft.com/office/officeart/2005/8/layout/hChevron3"/>
    <dgm:cxn modelId="{E059EB6B-B603-438A-9023-34A46AA5CC7F}" type="presParOf" srcId="{800ABD9E-5DDC-439C-A24B-842B2CC48FBC}" destId="{2269CD0F-4E20-40C2-98C2-0F7DE632C9B8}" srcOrd="15" destOrd="0" presId="urn:microsoft.com/office/officeart/2005/8/layout/hChevron3"/>
    <dgm:cxn modelId="{4BE6970E-51C0-4799-805D-8209FC94FF53}" type="presParOf" srcId="{800ABD9E-5DDC-439C-A24B-842B2CC48FBC}" destId="{313CE6AD-B5F2-41AA-9EB8-5EB8A110A7A6}" srcOrd="16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734079-87F5-48C4-8563-ADB542780016}">
      <dsp:nvSpPr>
        <dsp:cNvPr id="0" name=""/>
        <dsp:cNvSpPr/>
      </dsp:nvSpPr>
      <dsp:spPr>
        <a:xfrm rot="10800000">
          <a:off x="622968" y="63"/>
          <a:ext cx="1892146" cy="585502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Commodity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769343" y="63"/>
        <a:ext cx="1745771" cy="585502"/>
      </dsp:txXfrm>
    </dsp:sp>
    <dsp:sp modelId="{66696550-8975-4ED6-9523-115D1CB96092}">
      <dsp:nvSpPr>
        <dsp:cNvPr id="0" name=""/>
        <dsp:cNvSpPr/>
      </dsp:nvSpPr>
      <dsp:spPr>
        <a:xfrm>
          <a:off x="330217" y="63"/>
          <a:ext cx="585502" cy="585502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9A51F8-FF05-4ECA-8ED6-03911F196CF5}">
      <dsp:nvSpPr>
        <dsp:cNvPr id="0" name=""/>
        <dsp:cNvSpPr/>
      </dsp:nvSpPr>
      <dsp:spPr>
        <a:xfrm rot="10800000">
          <a:off x="622968" y="760342"/>
          <a:ext cx="1892146" cy="585502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90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Industries</a:t>
          </a:r>
          <a:endParaRPr lang="th-TH" sz="2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769343" y="760342"/>
        <a:ext cx="1745771" cy="585502"/>
      </dsp:txXfrm>
    </dsp:sp>
    <dsp:sp modelId="{99FEB458-ADDB-489D-9AE5-8E2153BB35DD}">
      <dsp:nvSpPr>
        <dsp:cNvPr id="0" name=""/>
        <dsp:cNvSpPr/>
      </dsp:nvSpPr>
      <dsp:spPr>
        <a:xfrm>
          <a:off x="330217" y="760342"/>
          <a:ext cx="585502" cy="585502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FEFACE-D3F0-4D46-B2E3-F07659926ECE}">
      <dsp:nvSpPr>
        <dsp:cNvPr id="0" name=""/>
        <dsp:cNvSpPr/>
      </dsp:nvSpPr>
      <dsp:spPr>
        <a:xfrm rot="10800000">
          <a:off x="622968" y="1520621"/>
          <a:ext cx="1892146" cy="585502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90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Trade in Goods</a:t>
          </a:r>
          <a:endParaRPr lang="th-TH" sz="2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769343" y="1520621"/>
        <a:ext cx="1745771" cy="585502"/>
      </dsp:txXfrm>
    </dsp:sp>
    <dsp:sp modelId="{2ED50732-9985-4CAE-BAB7-7646FC0FB8D4}">
      <dsp:nvSpPr>
        <dsp:cNvPr id="0" name=""/>
        <dsp:cNvSpPr/>
      </dsp:nvSpPr>
      <dsp:spPr>
        <a:xfrm>
          <a:off x="330217" y="1520621"/>
          <a:ext cx="585502" cy="585502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734079-87F5-48C4-8563-ADB542780016}">
      <dsp:nvSpPr>
        <dsp:cNvPr id="0" name=""/>
        <dsp:cNvSpPr/>
      </dsp:nvSpPr>
      <dsp:spPr>
        <a:xfrm rot="10800000">
          <a:off x="622968" y="63"/>
          <a:ext cx="1892146" cy="585502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Innovation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769343" y="63"/>
        <a:ext cx="1745771" cy="585502"/>
      </dsp:txXfrm>
    </dsp:sp>
    <dsp:sp modelId="{66696550-8975-4ED6-9523-115D1CB96092}">
      <dsp:nvSpPr>
        <dsp:cNvPr id="0" name=""/>
        <dsp:cNvSpPr/>
      </dsp:nvSpPr>
      <dsp:spPr>
        <a:xfrm>
          <a:off x="330217" y="63"/>
          <a:ext cx="585502" cy="585502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9A51F8-FF05-4ECA-8ED6-03911F196CF5}">
      <dsp:nvSpPr>
        <dsp:cNvPr id="0" name=""/>
        <dsp:cNvSpPr/>
      </dsp:nvSpPr>
      <dsp:spPr>
        <a:xfrm rot="10800000">
          <a:off x="622968" y="760342"/>
          <a:ext cx="1892146" cy="585502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9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Technology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769343" y="760342"/>
        <a:ext cx="1745771" cy="585502"/>
      </dsp:txXfrm>
    </dsp:sp>
    <dsp:sp modelId="{99FEB458-ADDB-489D-9AE5-8E2153BB35DD}">
      <dsp:nvSpPr>
        <dsp:cNvPr id="0" name=""/>
        <dsp:cNvSpPr/>
      </dsp:nvSpPr>
      <dsp:spPr>
        <a:xfrm>
          <a:off x="330217" y="760342"/>
          <a:ext cx="585502" cy="585502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FEFACE-D3F0-4D46-B2E3-F07659926ECE}">
      <dsp:nvSpPr>
        <dsp:cNvPr id="0" name=""/>
        <dsp:cNvSpPr/>
      </dsp:nvSpPr>
      <dsp:spPr>
        <a:xfrm rot="10800000">
          <a:off x="622968" y="1520621"/>
          <a:ext cx="1892146" cy="585502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90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Trade in Services</a:t>
          </a:r>
          <a:endParaRPr lang="th-TH" sz="2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10800000">
        <a:off x="769343" y="1520621"/>
        <a:ext cx="1745771" cy="585502"/>
      </dsp:txXfrm>
    </dsp:sp>
    <dsp:sp modelId="{2ED50732-9985-4CAE-BAB7-7646FC0FB8D4}">
      <dsp:nvSpPr>
        <dsp:cNvPr id="0" name=""/>
        <dsp:cNvSpPr/>
      </dsp:nvSpPr>
      <dsp:spPr>
        <a:xfrm>
          <a:off x="330217" y="1520621"/>
          <a:ext cx="585502" cy="585502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9F38BE-2504-4D0E-B2D4-399FC0C74A2A}">
      <dsp:nvSpPr>
        <dsp:cNvPr id="0" name=""/>
        <dsp:cNvSpPr/>
      </dsp:nvSpPr>
      <dsp:spPr>
        <a:xfrm>
          <a:off x="0" y="0"/>
          <a:ext cx="3099022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Traditional Farming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592" y="0"/>
        <a:ext cx="2412429" cy="667879"/>
      </dsp:txXfrm>
    </dsp:sp>
    <dsp:sp modelId="{C452DD4A-ABE1-4259-B054-65F04AB86224}">
      <dsp:nvSpPr>
        <dsp:cNvPr id="0" name=""/>
        <dsp:cNvSpPr/>
      </dsp:nvSpPr>
      <dsp:spPr>
        <a:xfrm>
          <a:off x="66787" y="66787"/>
          <a:ext cx="619804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679056-A6F0-4136-9338-DC62A7ED832D}">
      <dsp:nvSpPr>
        <dsp:cNvPr id="0" name=""/>
        <dsp:cNvSpPr/>
      </dsp:nvSpPr>
      <dsp:spPr>
        <a:xfrm>
          <a:off x="0" y="734667"/>
          <a:ext cx="3099022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Traditional SMEs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592" y="734667"/>
        <a:ext cx="2412429" cy="667879"/>
      </dsp:txXfrm>
    </dsp:sp>
    <dsp:sp modelId="{9B6F567C-9FFC-4684-805E-14B09D6129F2}">
      <dsp:nvSpPr>
        <dsp:cNvPr id="0" name=""/>
        <dsp:cNvSpPr/>
      </dsp:nvSpPr>
      <dsp:spPr>
        <a:xfrm>
          <a:off x="66787" y="801455"/>
          <a:ext cx="619804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888E10-82BE-4F8D-8B22-C8C29A3E7BC7}">
      <dsp:nvSpPr>
        <dsp:cNvPr id="0" name=""/>
        <dsp:cNvSpPr/>
      </dsp:nvSpPr>
      <dsp:spPr>
        <a:xfrm>
          <a:off x="0" y="1469335"/>
          <a:ext cx="3099022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Traditional Services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592" y="1469335"/>
        <a:ext cx="2412429" cy="667879"/>
      </dsp:txXfrm>
    </dsp:sp>
    <dsp:sp modelId="{A0892CC4-7E19-489A-A1F5-E6DB15401370}">
      <dsp:nvSpPr>
        <dsp:cNvPr id="0" name=""/>
        <dsp:cNvSpPr/>
      </dsp:nvSpPr>
      <dsp:spPr>
        <a:xfrm>
          <a:off x="66787" y="1536123"/>
          <a:ext cx="619804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870D9-B82F-46F3-A7AC-A4B274633936}">
      <dsp:nvSpPr>
        <dsp:cNvPr id="0" name=""/>
        <dsp:cNvSpPr/>
      </dsp:nvSpPr>
      <dsp:spPr>
        <a:xfrm>
          <a:off x="0" y="2204003"/>
          <a:ext cx="3099022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Unskilled Labors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6592" y="2204003"/>
        <a:ext cx="2412429" cy="667879"/>
      </dsp:txXfrm>
    </dsp:sp>
    <dsp:sp modelId="{09ED76CF-B144-4758-A114-CAA1932B2E82}">
      <dsp:nvSpPr>
        <dsp:cNvPr id="0" name=""/>
        <dsp:cNvSpPr/>
      </dsp:nvSpPr>
      <dsp:spPr>
        <a:xfrm>
          <a:off x="66787" y="2270791"/>
          <a:ext cx="619804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9000" b="-1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9F38BE-2504-4D0E-B2D4-399FC0C74A2A}">
      <dsp:nvSpPr>
        <dsp:cNvPr id="0" name=""/>
        <dsp:cNvSpPr/>
      </dsp:nvSpPr>
      <dsp:spPr>
        <a:xfrm>
          <a:off x="0" y="0"/>
          <a:ext cx="2780367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Smart Farming</a:t>
          </a:r>
          <a:endParaRPr lang="th-TH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22861" y="0"/>
        <a:ext cx="2157505" cy="667879"/>
      </dsp:txXfrm>
    </dsp:sp>
    <dsp:sp modelId="{C452DD4A-ABE1-4259-B054-65F04AB86224}">
      <dsp:nvSpPr>
        <dsp:cNvPr id="0" name=""/>
        <dsp:cNvSpPr/>
      </dsp:nvSpPr>
      <dsp:spPr>
        <a:xfrm>
          <a:off x="66787" y="66787"/>
          <a:ext cx="556073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679056-A6F0-4136-9338-DC62A7ED832D}">
      <dsp:nvSpPr>
        <dsp:cNvPr id="0" name=""/>
        <dsp:cNvSpPr/>
      </dsp:nvSpPr>
      <dsp:spPr>
        <a:xfrm>
          <a:off x="0" y="734667"/>
          <a:ext cx="2780367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Smart Enterprises/ Startups</a:t>
          </a:r>
          <a:endParaRPr lang="th-TH" sz="16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22861" y="734667"/>
        <a:ext cx="2157505" cy="667879"/>
      </dsp:txXfrm>
    </dsp:sp>
    <dsp:sp modelId="{9B6F567C-9FFC-4684-805E-14B09D6129F2}">
      <dsp:nvSpPr>
        <dsp:cNvPr id="0" name=""/>
        <dsp:cNvSpPr/>
      </dsp:nvSpPr>
      <dsp:spPr>
        <a:xfrm>
          <a:off x="66787" y="801455"/>
          <a:ext cx="556073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888E10-82BE-4F8D-8B22-C8C29A3E7BC7}">
      <dsp:nvSpPr>
        <dsp:cNvPr id="0" name=""/>
        <dsp:cNvSpPr/>
      </dsp:nvSpPr>
      <dsp:spPr>
        <a:xfrm>
          <a:off x="0" y="1469335"/>
          <a:ext cx="2780367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High Value Services</a:t>
          </a:r>
          <a:endParaRPr lang="th-TH" sz="2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22861" y="1469335"/>
        <a:ext cx="2157505" cy="667879"/>
      </dsp:txXfrm>
    </dsp:sp>
    <dsp:sp modelId="{A0892CC4-7E19-489A-A1F5-E6DB15401370}">
      <dsp:nvSpPr>
        <dsp:cNvPr id="0" name=""/>
        <dsp:cNvSpPr/>
      </dsp:nvSpPr>
      <dsp:spPr>
        <a:xfrm>
          <a:off x="66787" y="1536123"/>
          <a:ext cx="556073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870D9-B82F-46F3-A7AC-A4B274633936}">
      <dsp:nvSpPr>
        <dsp:cNvPr id="0" name=""/>
        <dsp:cNvSpPr/>
      </dsp:nvSpPr>
      <dsp:spPr>
        <a:xfrm>
          <a:off x="0" y="2204003"/>
          <a:ext cx="2780367" cy="66787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Knowledge Workers/High Skilled Labors</a:t>
          </a:r>
          <a:endParaRPr lang="th-TH" sz="13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22861" y="2204003"/>
        <a:ext cx="2157505" cy="667879"/>
      </dsp:txXfrm>
    </dsp:sp>
    <dsp:sp modelId="{09ED76CF-B144-4758-A114-CAA1932B2E82}">
      <dsp:nvSpPr>
        <dsp:cNvPr id="0" name=""/>
        <dsp:cNvSpPr/>
      </dsp:nvSpPr>
      <dsp:spPr>
        <a:xfrm>
          <a:off x="66787" y="2270791"/>
          <a:ext cx="556073" cy="53430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000" b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DA408-BE4A-4DA6-8B41-35C9067B686B}" type="datetimeFigureOut">
              <a:rPr lang="th-TH" smtClean="0"/>
              <a:t>15/12/59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4061B-FA91-45B9-9490-C9C3AA54C0E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8158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r>
              <a:rPr lang="en-US" baseline="0" dirty="0" smtClean="0"/>
              <a:t>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4061B-FA91-45B9-9490-C9C3AA54C0EA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03790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ให้แก้ </a:t>
            </a:r>
            <a:r>
              <a:rPr lang="en-US" dirty="0" smtClean="0"/>
              <a:t>reference </a:t>
            </a:r>
            <a:r>
              <a:rPr lang="th-TH" dirty="0" smtClean="0"/>
              <a:t>เป็นหนังสือดัชนี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4061B-FA91-45B9-9490-C9C3AA54C0EA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499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4061B-FA91-45B9-9490-C9C3AA54C0EA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46147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ที่มา</a:t>
            </a:r>
            <a:r>
              <a:rPr lang="en-US" dirty="0" smtClean="0"/>
              <a:t>: </a:t>
            </a:r>
            <a:r>
              <a:rPr lang="th-TH" dirty="0" smtClean="0"/>
              <a:t> </a:t>
            </a:r>
            <a:r>
              <a:rPr lang="en-US" dirty="0" smtClean="0"/>
              <a:t>http://www.foodprotection.org/files/food-protection-trends/Mar-Apr-15-Stevenson.pdf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F5EAA-7D3C-4D56-8F01-2C45E0EEEFE6}" type="slidenum">
              <a:rPr lang="th-TH" smtClean="0">
                <a:solidFill>
                  <a:prstClr val="black"/>
                </a:solidFill>
              </a:rPr>
              <a:pPr/>
              <a:t>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678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ที่มา</a:t>
            </a:r>
          </a:p>
          <a:p>
            <a:r>
              <a:rPr lang="en-US" dirty="0" smtClean="0"/>
              <a:t>1.) http://library.fes.de/pdf-files/wiso/12165.pdf; </a:t>
            </a:r>
          </a:p>
          <a:p>
            <a:r>
              <a:rPr lang="en-US" dirty="0" smtClean="0"/>
              <a:t>2.) http://workforcewindsoressex.com/wp-content/uploads/2015/04/Driving-the-Automotive-Industry-into-the-Future-English.pdf </a:t>
            </a:r>
          </a:p>
          <a:p>
            <a:r>
              <a:rPr lang="en-US" dirty="0" smtClean="0"/>
              <a:t>3.) http://www2.deloitte.com/content/dam/Deloitte/pt/Documents/manufacturing/pt(en)_dc_accelaratingtoward2020_05112009.pdf; </a:t>
            </a:r>
          </a:p>
          <a:p>
            <a:r>
              <a:rPr lang="en-US" dirty="0" smtClean="0"/>
              <a:t>4.)</a:t>
            </a:r>
            <a:r>
              <a:rPr lang="en-US" baseline="0" dirty="0" smtClean="0"/>
              <a:t> </a:t>
            </a:r>
            <a:r>
              <a:rPr lang="en-US" dirty="0" smtClean="0"/>
              <a:t>http://www.smmt.co.uk/wp-content/uploads/sites/2/AutoAnalysis-report-the-future-of-UK-automotive-manufactuing-October-2015.pdf; </a:t>
            </a:r>
          </a:p>
          <a:p>
            <a:r>
              <a:rPr lang="en-US" smtClean="0"/>
              <a:t>5.) http://library.fes.de/pdf-files/wiso/12165.pdf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3F5EAA-7D3C-4D56-8F01-2C45E0EEEFE6}" type="slidenum">
              <a:rPr lang="th-TH" smtClean="0">
                <a:solidFill>
                  <a:prstClr val="black"/>
                </a:solidFill>
              </a:rPr>
              <a:pPr/>
              <a:t>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8889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 </a:t>
            </a:r>
            <a:r>
              <a:rPr lang="th-TH" dirty="0" smtClean="0"/>
              <a:t>ประเทศไทยสูญเสียความสามารถในการแข่งขันกับประเทศเพื่อนบ้าน โดยในปี 2016 ประเทศไทยถูกจัดอันดับขีดความสามารถในการแข่งขันอยู่ในลำดับที่ 28 จากประเทศที่ได้รับการจัดอันดับทั้งสิ้น 61 ประเทศ</a:t>
            </a:r>
          </a:p>
          <a:p>
            <a:r>
              <a:rPr lang="en-US" dirty="0" smtClean="0"/>
              <a:t>-</a:t>
            </a:r>
            <a:r>
              <a:rPr lang="en-US" baseline="0" dirty="0" smtClean="0"/>
              <a:t> </a:t>
            </a:r>
            <a:r>
              <a:rPr lang="th-TH" baseline="0" dirty="0" smtClean="0"/>
              <a:t>อันดับต่ำเพราะว่าอันดับด้านวิทยาศาสตร์และเทคโนโลยี ต่ำ</a:t>
            </a:r>
          </a:p>
          <a:p>
            <a:endParaRPr lang="th-TH" dirty="0" smtClean="0"/>
          </a:p>
          <a:p>
            <a:r>
              <a:rPr lang="th-TH" dirty="0" smtClean="0"/>
              <a:t>ให้ใช้ </a:t>
            </a:r>
            <a:r>
              <a:rPr lang="en-US" dirty="0" smtClean="0"/>
              <a:t>ranking </a:t>
            </a:r>
            <a:r>
              <a:rPr lang="th-TH" dirty="0" smtClean="0"/>
              <a:t>หลายปีเทียบกัน</a:t>
            </a:r>
            <a:r>
              <a:rPr lang="en-US" dirty="0" smtClean="0"/>
              <a:t>!!</a:t>
            </a:r>
            <a:r>
              <a:rPr lang="en-US" baseline="0" dirty="0" smtClean="0"/>
              <a:t>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4061B-FA91-45B9-9490-C9C3AA54C0EA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8569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1. https://www.leg.state.nv.us/App/NELIS/REL/78th2015/ExhibitDocument/OpenExhibitDocument?exhibitId=14035&amp;fileDownloadName=Senate%20Bill%20493%20STEM%20Workforce%20Challenge%20Grants.pdf</a:t>
            </a:r>
          </a:p>
          <a:p>
            <a:r>
              <a:rPr lang="en-US" dirty="0" smtClean="0"/>
              <a:t>2. http://osit.nv.gov/Grants/STEM_Workforce_Challenge_Grant/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4061B-FA91-45B9-9490-C9C3AA54C0EA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47663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en-US" dirty="0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3915025" y="8734093"/>
            <a:ext cx="2997892" cy="461369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9DCB3C-F54E-4ADD-8EFF-DE29652D75BA}" type="slidenum">
              <a:rPr lang="th-TH" altLang="en-US" smtClean="0">
                <a:cs typeface="Helvetic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th-TH" altLang="en-US" smtClean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478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4985-7BEB-4907-9CAB-909087E78431}" type="datetime1">
              <a:rPr lang="th-TH" smtClean="0"/>
              <a:t>15/12/59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2A4F33CD-7640-4BD2-BE0A-6BB47A0F66E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6388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658B-2F38-4565-B9A4-DEC63BE53434}" type="datetime1">
              <a:rPr lang="th-TH" smtClean="0"/>
              <a:t>15/12/59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01432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F6B8F-147B-4785-BDFF-4F37C634CB40}" type="datetime1">
              <a:rPr lang="th-TH" smtClean="0"/>
              <a:t>15/12/59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8857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8ED5-13C2-49EA-8C64-F69A6111E9E3}" type="datetime1">
              <a:rPr lang="th-TH" smtClean="0"/>
              <a:t>15/12/59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8512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FE5AF-0D5A-4AA2-9A56-3BD76DC840B3}" type="datetime1">
              <a:rPr lang="th-TH" smtClean="0"/>
              <a:t>15/12/59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9895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DB19D-5ECF-4FE8-BF12-67971F074C8B}" type="datetime1">
              <a:rPr lang="th-TH" smtClean="0"/>
              <a:t>15/12/59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6093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A83B1-BB3D-47C4-8A9F-5117F303C23E}" type="datetime1">
              <a:rPr lang="th-TH" smtClean="0"/>
              <a:t>15/12/59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5409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1C62-55FF-4340-AD8C-14CB7A102514}" type="datetime1">
              <a:rPr lang="th-TH" smtClean="0"/>
              <a:t>15/12/59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5962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919C-6ABE-4503-9D99-13917E4ED7E5}" type="datetime1">
              <a:rPr lang="th-TH" smtClean="0"/>
              <a:t>15/12/59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3478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58B15-2C4C-4B69-99A7-3960C2BEE035}" type="datetime1">
              <a:rPr lang="th-TH" smtClean="0"/>
              <a:t>15/12/59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9382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7CE5C-1539-4DCA-9C71-844A1DB29D73}" type="datetime1">
              <a:rPr lang="th-TH" smtClean="0"/>
              <a:t>15/12/59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51556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http://old.hsri.or.th/sites/default/files/imagecache/network_page/news/26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7322" y="0"/>
            <a:ext cx="501640" cy="64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326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http://old.hsri.or.th/sites/default/files/imagecache/network_page/news/26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7322" y="0"/>
            <a:ext cx="501640" cy="64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850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604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521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3300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200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2" descr="http://old.hsri.or.th/sites/default/files/imagecache/network_page/news/26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7322" y="0"/>
            <a:ext cx="501640" cy="64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886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6109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489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577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4976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F93B1-7437-41B8-928A-FBC3443822A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072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6387-8B1E-48A7-9CA7-482C8BF3F9A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/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http://old.hsri.or.th/sites/default/files/imagecache/network_page/news/26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0141" y="0"/>
            <a:ext cx="481859" cy="62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1972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2FCFC-2C86-4EA9-AF3E-B35FEEA030D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8954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A322-57B0-4084-81EB-3A05E19A474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8242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5FAC-168E-4B93-85AA-8F675AF921B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743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20BF7-BDD5-4694-A4C2-13E6B4B8455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76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B4A-4867-47F2-8373-AE2856C20A65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944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FEE4A-8D2C-4F02-9233-AF491B52F76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3607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A8812-699B-4017-9181-47E1552C0D7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5682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9B9B-D62E-4B79-BC93-22D6C181B05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7620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740CB-D8DC-46F9-9712-2BEEE811864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8604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F93B1-7437-41B8-928A-FBC3443822A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086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6387-8B1E-48A7-9CA7-482C8BF3F9A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/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http://old.hsri.or.th/sites/default/files/imagecache/network_page/news/26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0141" y="0"/>
            <a:ext cx="481859" cy="62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309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2FCFC-2C86-4EA9-AF3E-B35FEEA030D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4408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A322-57B0-4084-81EB-3A05E19A474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2154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5FAC-168E-4B93-85AA-8F675AF921B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6418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20BF7-BDD5-4694-A4C2-13E6B4B8455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3683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B4A-4867-47F2-8373-AE2856C20A65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7789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FEE4A-8D2C-4F02-9233-AF491B52F76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1684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A8812-699B-4017-9181-47E1552C0D7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52878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9B9B-D62E-4B79-BC93-22D6C181B05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133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740CB-D8DC-46F9-9712-2BEEE811864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2141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F93B1-7437-41B8-928A-FBC3443822A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800"/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571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6387-8B1E-48A7-9CA7-482C8BF3F9A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/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 descr="http://old.hsri.or.th/sites/default/files/imagecache/network_page/news/26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0141" y="0"/>
            <a:ext cx="481859" cy="62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4737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2FCFC-2C86-4EA9-AF3E-B35FEEA030D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0152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A322-57B0-4084-81EB-3A05E19A474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2412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5FAC-168E-4B93-85AA-8F675AF921B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6746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20BF7-BDD5-4694-A4C2-13E6B4B8455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6393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20B4A-4867-47F2-8373-AE2856C20A65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3671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FEE4A-8D2C-4F02-9233-AF491B52F76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39407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A8812-699B-4017-9181-47E1552C0D70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21171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9B9B-D62E-4B79-BC93-22D6C181B05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0091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740CB-D8DC-46F9-9712-2BEEE8118647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148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EDFA8-58C4-4721-A52D-2057DBC648C0}" type="datetime1">
              <a:rPr lang="th-TH" smtClean="0"/>
              <a:t>15/12/59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F33CD-7640-4BD2-BE0A-6BB47A0F66E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451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47148-B4F0-4018-9F29-BF65274869C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0A1F5-C944-4C90-AF06-8BABEF8A72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795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3F263-CA07-4E38-8C75-BA62063CF5E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838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3F263-CA07-4E38-8C75-BA62063CF5E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46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3F263-CA07-4E38-8C75-BA62063CF5E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15/12/59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302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26" Type="http://schemas.openxmlformats.org/officeDocument/2006/relationships/image" Target="../media/image23.jpeg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openxmlformats.org/officeDocument/2006/relationships/image" Target="../media/image21.jpeg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23" Type="http://schemas.openxmlformats.org/officeDocument/2006/relationships/image" Target="../media/image20.jpeg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Relationship Id="rId27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2733" y="444137"/>
            <a:ext cx="10612192" cy="2788460"/>
          </a:xfrm>
        </p:spPr>
        <p:txBody>
          <a:bodyPr>
            <a:normAutofit/>
          </a:bodyPr>
          <a:lstStyle/>
          <a:p>
            <a:r>
              <a:rPr lang="th-TH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แนวโน้มการพัฒนากำลังคน</a:t>
            </a:r>
            <a:br>
              <a:rPr lang="th-TH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สู่อนาคต</a:t>
            </a:r>
            <a:endParaRPr lang="th-TH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99FF66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2733" y="3602038"/>
            <a:ext cx="10789003" cy="2026030"/>
          </a:xfrm>
        </p:spPr>
        <p:txBody>
          <a:bodyPr>
            <a:noAutofit/>
          </a:bodyPr>
          <a:lstStyle/>
          <a:p>
            <a:r>
              <a:rPr lang="th-TH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ผศ.ดร.</a:t>
            </a:r>
            <a:r>
              <a:rPr lang="th-TH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พูล</a:t>
            </a:r>
            <a:r>
              <a:rPr lang="th-TH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ศักดิ์ </a:t>
            </a:r>
            <a:r>
              <a:rPr lang="th-TH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โกษี</a:t>
            </a:r>
            <a:r>
              <a:rPr lang="th-TH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ยา</a:t>
            </a:r>
            <a:r>
              <a:rPr lang="th-TH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ภรณ์</a:t>
            </a:r>
            <a:r>
              <a:rPr lang="th-TH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และกิตติศักดิ์ กวีกิ</a:t>
            </a:r>
            <a:r>
              <a:rPr lang="th-TH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จมณี</a:t>
            </a:r>
            <a:endParaRPr lang="th-TH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สำนักงานคณะกรรมการนโยบายวิทยาศาสตร์ เทคโนโลยี และนวัตกรรมแห่งชาติ (</a:t>
            </a:r>
            <a:r>
              <a:rPr lang="th-TH" sz="3200" b="1" dirty="0" err="1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สว</a:t>
            </a:r>
            <a:r>
              <a:rPr lang="th-TH" sz="32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ทน.)</a:t>
            </a:r>
            <a:endParaRPr lang="th-TH" sz="3200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9616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z="100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fld>
            <a:endParaRPr lang="th-TH" sz="1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4784" y="157019"/>
            <a:ext cx="1185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STEM ?</a:t>
            </a:r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632461" y="1347406"/>
            <a:ext cx="11127105" cy="4942737"/>
            <a:chOff x="632461" y="1321280"/>
            <a:chExt cx="11127105" cy="4942737"/>
          </a:xfrm>
        </p:grpSpPr>
        <p:grpSp>
          <p:nvGrpSpPr>
            <p:cNvPr id="48" name="Group 47"/>
            <p:cNvGrpSpPr/>
            <p:nvPr/>
          </p:nvGrpSpPr>
          <p:grpSpPr>
            <a:xfrm>
              <a:off x="632461" y="1321280"/>
              <a:ext cx="10721339" cy="4942737"/>
              <a:chOff x="632461" y="1321280"/>
              <a:chExt cx="10721339" cy="4942737"/>
            </a:xfrm>
          </p:grpSpPr>
          <p:grpSp>
            <p:nvGrpSpPr>
              <p:cNvPr id="44" name="Group 43"/>
              <p:cNvGrpSpPr/>
              <p:nvPr/>
            </p:nvGrpSpPr>
            <p:grpSpPr>
              <a:xfrm>
                <a:off x="632461" y="1321280"/>
                <a:ext cx="10721339" cy="4942737"/>
                <a:chOff x="632461" y="592110"/>
                <a:chExt cx="10721339" cy="4942737"/>
              </a:xfrm>
            </p:grpSpPr>
            <p:cxnSp>
              <p:nvCxnSpPr>
                <p:cNvPr id="42" name="Straight Connector 41"/>
                <p:cNvCxnSpPr/>
                <p:nvPr/>
              </p:nvCxnSpPr>
              <p:spPr>
                <a:xfrm flipH="1">
                  <a:off x="5652135" y="1053775"/>
                  <a:ext cx="1906" cy="3993317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>
                <a:xfrm flipH="1">
                  <a:off x="5090162" y="1914715"/>
                  <a:ext cx="1905" cy="3073249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7" name="Group 36"/>
                <p:cNvGrpSpPr/>
                <p:nvPr/>
              </p:nvGrpSpPr>
              <p:grpSpPr>
                <a:xfrm>
                  <a:off x="632461" y="2204977"/>
                  <a:ext cx="10721339" cy="3329870"/>
                  <a:chOff x="388621" y="2540257"/>
                  <a:chExt cx="10721339" cy="3329870"/>
                </a:xfrm>
              </p:grpSpPr>
              <p:cxnSp>
                <p:nvCxnSpPr>
                  <p:cNvPr id="36" name="Straight Connector 35"/>
                  <p:cNvCxnSpPr/>
                  <p:nvPr/>
                </p:nvCxnSpPr>
                <p:spPr>
                  <a:xfrm>
                    <a:off x="5183505" y="3181758"/>
                    <a:ext cx="0" cy="2200614"/>
                  </a:xfrm>
                  <a:prstGeom prst="line">
                    <a:avLst/>
                  </a:prstGeom>
                  <a:ln w="28575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19" name="Group 18"/>
                  <p:cNvGrpSpPr/>
                  <p:nvPr/>
                </p:nvGrpSpPr>
                <p:grpSpPr>
                  <a:xfrm>
                    <a:off x="762000" y="5250854"/>
                    <a:ext cx="10347960" cy="619273"/>
                    <a:chOff x="762000" y="5250854"/>
                    <a:chExt cx="10347960" cy="619273"/>
                  </a:xfrm>
                </p:grpSpPr>
                <p:grpSp>
                  <p:nvGrpSpPr>
                    <p:cNvPr id="14" name="Group 13"/>
                    <p:cNvGrpSpPr/>
                    <p:nvPr/>
                  </p:nvGrpSpPr>
                  <p:grpSpPr>
                    <a:xfrm>
                      <a:off x="762000" y="5250854"/>
                      <a:ext cx="10347960" cy="289560"/>
                      <a:chOff x="670560" y="5585460"/>
                      <a:chExt cx="10347960" cy="289560"/>
                    </a:xfrm>
                  </p:grpSpPr>
                  <p:cxnSp>
                    <p:nvCxnSpPr>
                      <p:cNvPr id="7" name="Straight Connector 6"/>
                      <p:cNvCxnSpPr/>
                      <p:nvPr/>
                    </p:nvCxnSpPr>
                    <p:spPr>
                      <a:xfrm>
                        <a:off x="670560" y="5730240"/>
                        <a:ext cx="10347960" cy="0"/>
                      </a:xfrm>
                      <a:prstGeom prst="line">
                        <a:avLst/>
                      </a:prstGeom>
                      <a:ln w="38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headEnd type="none" w="med" len="med"/>
                        <a:tailEnd type="triangle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8" name="Oval 7"/>
                      <p:cNvSpPr/>
                      <p:nvPr/>
                    </p:nvSpPr>
                    <p:spPr>
                      <a:xfrm>
                        <a:off x="1584960" y="5585460"/>
                        <a:ext cx="289560" cy="289560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65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th-TH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endParaRPr>
                      </a:p>
                    </p:txBody>
                  </p:sp>
                  <p:sp>
                    <p:nvSpPr>
                      <p:cNvPr id="9" name="Oval 8"/>
                      <p:cNvSpPr/>
                      <p:nvPr/>
                    </p:nvSpPr>
                    <p:spPr>
                      <a:xfrm>
                        <a:off x="3550920" y="5585460"/>
                        <a:ext cx="289560" cy="289560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65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th-TH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endParaRPr>
                      </a:p>
                    </p:txBody>
                  </p:sp>
                  <p:sp>
                    <p:nvSpPr>
                      <p:cNvPr id="10" name="Oval 9"/>
                      <p:cNvSpPr/>
                      <p:nvPr/>
                    </p:nvSpPr>
                    <p:spPr>
                      <a:xfrm>
                        <a:off x="5516880" y="5585460"/>
                        <a:ext cx="289560" cy="289560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65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th-TH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endParaRPr>
                      </a:p>
                    </p:txBody>
                  </p:sp>
                  <p:sp>
                    <p:nvSpPr>
                      <p:cNvPr id="11" name="Oval 10"/>
                      <p:cNvSpPr/>
                      <p:nvPr/>
                    </p:nvSpPr>
                    <p:spPr>
                      <a:xfrm>
                        <a:off x="7482840" y="5585460"/>
                        <a:ext cx="289560" cy="289560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65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th-TH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endParaRPr>
                      </a:p>
                    </p:txBody>
                  </p:sp>
                  <p:sp>
                    <p:nvSpPr>
                      <p:cNvPr id="12" name="Oval 11"/>
                      <p:cNvSpPr/>
                      <p:nvPr/>
                    </p:nvSpPr>
                    <p:spPr>
                      <a:xfrm>
                        <a:off x="9418320" y="5585460"/>
                        <a:ext cx="289560" cy="289560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65000"/>
                        </a:schemeClr>
                      </a:solidFill>
                      <a:ln>
                        <a:noFill/>
                      </a:ln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th-TH" sz="180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endParaRPr>
                      </a:p>
                    </p:txBody>
                  </p:sp>
                </p:grpSp>
                <p:sp>
                  <p:nvSpPr>
                    <p:cNvPr id="13" name="TextBox 12"/>
                    <p:cNvSpPr txBox="1"/>
                    <p:nvPr/>
                  </p:nvSpPr>
                  <p:spPr>
                    <a:xfrm>
                      <a:off x="1223011" y="5593128"/>
                      <a:ext cx="112776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2555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p:txBody>
                </p:sp>
                <p:sp>
                  <p:nvSpPr>
                    <p:cNvPr id="15" name="TextBox 14"/>
                    <p:cNvSpPr txBox="1"/>
                    <p:nvPr/>
                  </p:nvSpPr>
                  <p:spPr>
                    <a:xfrm>
                      <a:off x="3246121" y="5581044"/>
                      <a:ext cx="112776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2556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p:txBody>
                </p:sp>
                <p:sp>
                  <p:nvSpPr>
                    <p:cNvPr id="16" name="TextBox 15"/>
                    <p:cNvSpPr txBox="1"/>
                    <p:nvPr/>
                  </p:nvSpPr>
                  <p:spPr>
                    <a:xfrm>
                      <a:off x="5183505" y="5593128"/>
                      <a:ext cx="112776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2557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p:txBody>
                </p:sp>
                <p:sp>
                  <p:nvSpPr>
                    <p:cNvPr id="17" name="TextBox 16"/>
                    <p:cNvSpPr txBox="1"/>
                    <p:nvPr/>
                  </p:nvSpPr>
                  <p:spPr>
                    <a:xfrm>
                      <a:off x="7120889" y="5581044"/>
                      <a:ext cx="112776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2558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p:txBody>
                </p:sp>
                <p:sp>
                  <p:nvSpPr>
                    <p:cNvPr id="18" name="TextBox 17"/>
                    <p:cNvSpPr txBox="1"/>
                    <p:nvPr/>
                  </p:nvSpPr>
                  <p:spPr>
                    <a:xfrm>
                      <a:off x="9058273" y="5581044"/>
                      <a:ext cx="112776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en-US" sz="12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2559</a:t>
                      </a:r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p:txBody>
                </p:sp>
              </p:grpSp>
              <p:sp>
                <p:nvSpPr>
                  <p:cNvPr id="20" name="Rectangle 19"/>
                  <p:cNvSpPr/>
                  <p:nvPr/>
                </p:nvSpPr>
                <p:spPr>
                  <a:xfrm>
                    <a:off x="388621" y="2540257"/>
                    <a:ext cx="2857500" cy="830997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28575"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th-TH" sz="16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6</a:t>
                    </a:r>
                    <a:r>
                      <a:rPr lang="en-US" sz="1600" b="1" baseline="30000" dirty="0" err="1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th</a:t>
                    </a:r>
                    <a:r>
                      <a:rPr lang="en-US" sz="16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 Thai-U.S. Education Roundtable </a:t>
                    </a:r>
                    <a:r>
                      <a:rPr lang="th-TH" sz="16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ณ </a:t>
                    </a:r>
                    <a:r>
                      <a:rPr lang="en-US" sz="16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U of Minnesota, USA</a:t>
                    </a:r>
                    <a:endParaRPr lang="th-TH" sz="16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endParaRPr>
                  </a:p>
                </p:txBody>
              </p:sp>
              <p:cxnSp>
                <p:nvCxnSpPr>
                  <p:cNvPr id="24" name="Straight Connector 23"/>
                  <p:cNvCxnSpPr>
                    <a:stCxn id="8" idx="0"/>
                    <a:endCxn id="20" idx="2"/>
                  </p:cNvCxnSpPr>
                  <p:nvPr/>
                </p:nvCxnSpPr>
                <p:spPr>
                  <a:xfrm flipH="1" flipV="1">
                    <a:off x="1817371" y="3371254"/>
                    <a:ext cx="3809" cy="1879600"/>
                  </a:xfrm>
                  <a:prstGeom prst="line">
                    <a:avLst/>
                  </a:prstGeom>
                  <a:ln w="28575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6" name="Rectangle 25"/>
                  <p:cNvSpPr/>
                  <p:nvPr/>
                </p:nvSpPr>
                <p:spPr>
                  <a:xfrm>
                    <a:off x="2712720" y="3748392"/>
                    <a:ext cx="4221480" cy="646331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28575"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en-US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STEM Thailand Forum </a:t>
                    </a:r>
                    <a:r>
                      <a:rPr lang="th-TH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/>
                    </a:r>
                    <a:br>
                      <a:rPr lang="th-TH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</a:br>
                    <a:r>
                      <a:rPr lang="th-TH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(</a:t>
                    </a:r>
                    <a:r>
                      <a:rPr lang="th-TH" sz="1800" b="1" dirty="0" err="1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สว</a:t>
                    </a:r>
                    <a:r>
                      <a:rPr lang="th-TH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ทน., </a:t>
                    </a:r>
                    <a:r>
                      <a:rPr lang="th-TH" sz="1800" b="1" dirty="0" err="1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สสวท</a:t>
                    </a:r>
                    <a:r>
                      <a:rPr lang="th-TH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., ฯลฯ)</a:t>
                    </a:r>
                  </a:p>
                </p:txBody>
              </p:sp>
              <p:cxnSp>
                <p:nvCxnSpPr>
                  <p:cNvPr id="28" name="Straight Connector 27"/>
                  <p:cNvCxnSpPr/>
                  <p:nvPr/>
                </p:nvCxnSpPr>
                <p:spPr>
                  <a:xfrm flipH="1">
                    <a:off x="3225167" y="4579389"/>
                    <a:ext cx="7620" cy="814876"/>
                  </a:xfrm>
                  <a:prstGeom prst="line">
                    <a:avLst/>
                  </a:prstGeom>
                  <a:ln w="28575"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1" name="Rectangle 30"/>
                  <p:cNvSpPr/>
                  <p:nvPr/>
                </p:nvSpPr>
                <p:spPr>
                  <a:xfrm>
                    <a:off x="4674870" y="2731986"/>
                    <a:ext cx="6038849" cy="369332"/>
                  </a:xfrm>
                  <a:prstGeom prst="rect">
                    <a:avLst/>
                  </a:prstGeom>
                  <a:ln w="28575"/>
                </p:spPr>
                <p:style>
                  <a:lnRef idx="2">
                    <a:schemeClr val="accent1"/>
                  </a:lnRef>
                  <a:fillRef idx="1">
                    <a:schemeClr val="l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en-US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STEM Education Pilot Project </a:t>
                    </a:r>
                    <a:r>
                      <a:rPr lang="th-TH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(</a:t>
                    </a:r>
                    <a:r>
                      <a:rPr lang="th-TH" sz="1800" b="1" dirty="0" err="1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สว</a:t>
                    </a:r>
                    <a:r>
                      <a:rPr lang="th-TH" sz="1800" b="1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rPr>
                      <a:t>ทน.)</a:t>
                    </a:r>
                  </a:p>
                </p:txBody>
              </p:sp>
            </p:grpSp>
            <p:sp>
              <p:nvSpPr>
                <p:cNvPr id="38" name="Rectangle 37"/>
                <p:cNvSpPr/>
                <p:nvPr/>
              </p:nvSpPr>
              <p:spPr>
                <a:xfrm>
                  <a:off x="4918711" y="1494408"/>
                  <a:ext cx="6038849" cy="369332"/>
                </a:xfrm>
                <a:prstGeom prst="rect">
                  <a:avLst/>
                </a:prstGeom>
                <a:ln w="28575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square">
                  <a:spAutoFit/>
                </a:bodyPr>
                <a:lstStyle/>
                <a:p>
                  <a:pPr algn="ctr"/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ก่อตั้งและดำเนินงานศูนย์ </a:t>
                  </a:r>
                  <a:r>
                    <a:rPr lang="en-US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STEM </a:t>
                  </a:r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(</a:t>
                  </a:r>
                  <a:r>
                    <a:rPr lang="th-TH" sz="1800" b="1" dirty="0" err="1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สสวท</a:t>
                  </a:r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., </a:t>
                  </a:r>
                  <a:r>
                    <a:rPr lang="th-TH" sz="1800" b="1" dirty="0" err="1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สพฐ</a:t>
                  </a:r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.)</a:t>
                  </a: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4943475" y="592110"/>
                  <a:ext cx="6038849" cy="369332"/>
                </a:xfrm>
                <a:prstGeom prst="rect">
                  <a:avLst/>
                </a:prstGeom>
                <a:ln w="28575"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square">
                  <a:spAutoFit/>
                </a:bodyPr>
                <a:lstStyle/>
                <a:p>
                  <a:pPr algn="ctr"/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โครงการห้องเรียนพิเศษ </a:t>
                  </a:r>
                  <a:r>
                    <a:rPr lang="en-US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STEM</a:t>
                  </a:r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 (</a:t>
                  </a:r>
                  <a:r>
                    <a:rPr lang="th-TH" sz="1800" b="1" dirty="0" err="1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วท</a:t>
                  </a:r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., </a:t>
                  </a:r>
                  <a:r>
                    <a:rPr lang="th-TH" sz="1800" b="1" dirty="0" err="1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สสวท</a:t>
                  </a:r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., </a:t>
                  </a:r>
                  <a:r>
                    <a:rPr lang="th-TH" sz="1800" b="1" dirty="0" err="1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สพฐ</a:t>
                  </a:r>
                  <a:r>
                    <a:rPr lang="th-TH" sz="1800" b="1" dirty="0" smtClean="0"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rPr>
                    <a:t>.)</a:t>
                  </a:r>
                </a:p>
              </p:txBody>
            </p:sp>
          </p:grpSp>
          <p:sp>
            <p:nvSpPr>
              <p:cNvPr id="45" name="Rectangle 44"/>
              <p:cNvSpPr/>
              <p:nvPr/>
            </p:nvSpPr>
            <p:spPr>
              <a:xfrm>
                <a:off x="6783708" y="3644422"/>
                <a:ext cx="4221480" cy="369332"/>
              </a:xfrm>
              <a:prstGeom prst="rect">
                <a:avLst/>
              </a:prstGeom>
              <a:ln w="28575"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 smtClean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STEM Enrichment Program </a:t>
                </a:r>
                <a:r>
                  <a:rPr lang="th-TH" sz="1800" b="1" dirty="0" smtClean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(</a:t>
                </a:r>
                <a:r>
                  <a:rPr lang="th-TH" sz="1800" b="1" dirty="0" err="1" smtClean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สวทช</a:t>
                </a:r>
                <a:r>
                  <a:rPr lang="th-TH" sz="1800" b="1" dirty="0" smtClean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.)</a:t>
                </a:r>
              </a:p>
            </p:txBody>
          </p:sp>
          <p:cxnSp>
            <p:nvCxnSpPr>
              <p:cNvPr id="46" name="Straight Connector 45"/>
              <p:cNvCxnSpPr/>
              <p:nvPr/>
            </p:nvCxnSpPr>
            <p:spPr>
              <a:xfrm flipH="1">
                <a:off x="7298055" y="4142282"/>
                <a:ext cx="1906" cy="1611047"/>
              </a:xfrm>
              <a:prstGeom prst="line">
                <a:avLst/>
              </a:prstGeom>
              <a:ln w="28575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Rectangle 48"/>
            <p:cNvSpPr/>
            <p:nvPr/>
          </p:nvSpPr>
          <p:spPr>
            <a:xfrm>
              <a:off x="7538086" y="4297216"/>
              <a:ext cx="4221480" cy="646331"/>
            </a:xfrm>
            <a:prstGeom prst="rect">
              <a:avLst/>
            </a:prstGeom>
            <a:ln w="285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18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โครงการทูตสะเต็ม </a:t>
              </a:r>
              <a:br>
                <a:rPr lang="th-TH" sz="18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sz="18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800" b="1" dirty="0" err="1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สสวท</a:t>
              </a:r>
              <a:r>
                <a:rPr lang="th-TH" sz="18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  <a:r>
                <a:rPr lang="en-US" sz="18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, British Council</a:t>
              </a:r>
              <a:r>
                <a:rPr lang="th-TH" sz="18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</a:p>
          </p:txBody>
        </p:sp>
        <p:sp>
          <p:nvSpPr>
            <p:cNvPr id="51" name="Bent Arrow 50"/>
            <p:cNvSpPr/>
            <p:nvPr/>
          </p:nvSpPr>
          <p:spPr>
            <a:xfrm flipV="1">
              <a:off x="2226945" y="4043156"/>
              <a:ext cx="609600" cy="710139"/>
            </a:xfrm>
            <a:prstGeom prst="bentArrow">
              <a:avLst>
                <a:gd name="adj1" fmla="val 25000"/>
                <a:gd name="adj2" fmla="val 25000"/>
                <a:gd name="adj3" fmla="val 25000"/>
                <a:gd name="adj4" fmla="val 5625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cxnSp>
          <p:nvCxnSpPr>
            <p:cNvPr id="52" name="Straight Connector 51"/>
            <p:cNvCxnSpPr/>
            <p:nvPr/>
          </p:nvCxnSpPr>
          <p:spPr>
            <a:xfrm flipH="1" flipV="1">
              <a:off x="8756335" y="4703769"/>
              <a:ext cx="4760" cy="1084386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Down Arrow 53"/>
            <p:cNvSpPr/>
            <p:nvPr/>
          </p:nvSpPr>
          <p:spPr>
            <a:xfrm rot="12398654">
              <a:off x="4024195" y="2235309"/>
              <a:ext cx="315908" cy="1644269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55" name="Down Arrow 54"/>
            <p:cNvSpPr/>
            <p:nvPr/>
          </p:nvSpPr>
          <p:spPr>
            <a:xfrm rot="13292188">
              <a:off x="4217363" y="2880131"/>
              <a:ext cx="289140" cy="1192055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56" name="Down Arrow 55"/>
            <p:cNvSpPr/>
            <p:nvPr/>
          </p:nvSpPr>
          <p:spPr>
            <a:xfrm rot="14674259">
              <a:off x="4531824" y="3289075"/>
              <a:ext cx="249842" cy="1085718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8151493" y="5008091"/>
              <a:ext cx="3428999" cy="338554"/>
            </a:xfrm>
            <a:prstGeom prst="rect">
              <a:avLst/>
            </a:prstGeom>
            <a:ln w="28575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sz="16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Thailand STEM Festival </a:t>
              </a:r>
              <a:r>
                <a:rPr lang="th-TH" sz="16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600" b="1" dirty="0" err="1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สสวท</a:t>
              </a:r>
              <a:r>
                <a:rPr lang="th-TH" sz="16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.)</a:t>
              </a:r>
            </a:p>
          </p:txBody>
        </p:sp>
        <p:cxnSp>
          <p:nvCxnSpPr>
            <p:cNvPr id="59" name="Straight Connector 58"/>
            <p:cNvCxnSpPr/>
            <p:nvPr/>
          </p:nvCxnSpPr>
          <p:spPr>
            <a:xfrm flipH="1" flipV="1">
              <a:off x="9091619" y="5340847"/>
              <a:ext cx="5712" cy="467268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0" name="Picture 2" descr="http://www.usnews.com/img/college-photo_74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38" y="1147321"/>
            <a:ext cx="2859023" cy="170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411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2509" y="464767"/>
            <a:ext cx="7952509" cy="55673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th-TH" b="1" dirty="0" smtClean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กำลังคน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S&amp;T </a:t>
            </a:r>
            <a:r>
              <a:rPr lang="th-TH" b="1" dirty="0" smtClean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ของประเทศไทย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b="1" dirty="0" smtClean="0">
              <a:solidFill>
                <a:schemeClr val="accent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0" indent="0">
              <a:buNone/>
            </a:pP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ศูนย์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และคาดการณ์เทคโนโลยี </a:t>
            </a:r>
            <a:r>
              <a:rPr lang="th-TH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สว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ทน. </a:t>
            </a: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กำลังคน ว และ ท. รวมผู้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ที่สำเร็จการศึกษาใน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 </a:t>
            </a:r>
            <a:endParaRPr lang="en-US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0" indent="0">
              <a:buNone/>
            </a:pP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1) 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วิทยาศาสตร์ธรรมชาติ </a:t>
            </a:r>
            <a:endParaRPr lang="en-US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0" indent="0">
              <a:buNone/>
            </a:pP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2)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วิศวกรรมศาสตร์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และเทคโนโลยี </a:t>
            </a:r>
            <a:endParaRPr lang="en-US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0" indent="0">
              <a:buNone/>
            </a:pP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3)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วิทยาศาสตร์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การแพทย์ </a:t>
            </a:r>
          </a:p>
          <a:p>
            <a:pPr marL="0" lvl="0" indent="0">
              <a:buNone/>
            </a:pPr>
            <a:r>
              <a:rPr lang="en-US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4) 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เกษตรศาสตร์ </a:t>
            </a:r>
          </a:p>
          <a:p>
            <a:pPr marL="0" lvl="0" indent="0">
              <a:buNone/>
            </a:pP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ตั้งแต่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ระดับ </a:t>
            </a:r>
            <a:r>
              <a:rPr lang="th-TH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ปวช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.ขึ้นไป </a:t>
            </a:r>
            <a:r>
              <a:rPr lang="th-TH" sz="2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</a:t>
            </a:r>
            <a:endParaRPr lang="th-TH" sz="24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0" indent="0">
              <a:buNone/>
            </a:pP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ที่ไม่ได้สำเร็จ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การศึกษาสาขา </a:t>
            </a:r>
            <a:r>
              <a:rPr lang="th-TH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วท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แต่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ปฏิบัติงานในตำแหน่งที่ต้องการบุคลากรที่จบการศึกษา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ในสาขา </a:t>
            </a:r>
            <a:r>
              <a:rPr lang="th-TH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วท</a:t>
            </a:r>
            <a:r>
              <a:rPr lang="th-TH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ตั้งแต่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ระดับ </a:t>
            </a:r>
            <a:r>
              <a:rPr lang="th-TH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ปวช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ขึ้นไป </a:t>
            </a:r>
            <a:endParaRPr lang="th-TH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3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1066800" y="6277302"/>
            <a:ext cx="97300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ดัชนีวิทยาศาสตร์และเทคโนโลยีของประเทศไทย ปี 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2557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th-TH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สว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ทน. 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(2015)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9856" t="8617" r="58519" b="11837"/>
          <a:stretch/>
        </p:blipFill>
        <p:spPr>
          <a:xfrm>
            <a:off x="124691" y="526698"/>
            <a:ext cx="3893127" cy="550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622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4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969818" y="6358370"/>
            <a:ext cx="97300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ดัชนีวิทยาศาสตร์และเทคโนโลยีของประเทศไทย ปี 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2557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th-TH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สว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ทน. 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(2015)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0911" t="12784" r="21569" b="34420"/>
          <a:stretch/>
        </p:blipFill>
        <p:spPr>
          <a:xfrm>
            <a:off x="196539" y="130629"/>
            <a:ext cx="11795794" cy="608729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71855" y="1053875"/>
            <a:ext cx="502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โครงสร้างกำลังแรงงานด้านวิทยาศาสตร์และเทคโนโลยี ปี 2557</a:t>
            </a:r>
            <a:endParaRPr lang="th-TH" sz="24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56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5</a:t>
            </a:fld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-125731" y="6402725"/>
            <a:ext cx="2910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ดร.สุ</a:t>
            </a:r>
            <a:r>
              <a:rPr lang="th-TH" sz="1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วิทย์</a:t>
            </a:r>
            <a:r>
              <a:rPr lang="th-TH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เมษิณทรีย์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35" y="120108"/>
            <a:ext cx="119252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Thailand 4.0 = </a:t>
            </a:r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การเปลี่ยนผ่านไปสู่เศรษฐกิจฐานมูลค่า </a:t>
            </a:r>
          </a:p>
          <a:p>
            <a:pPr algn="ctr"/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value-based economy</a:t>
            </a:r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-129185" y="1274172"/>
            <a:ext cx="5759627" cy="3589611"/>
            <a:chOff x="-192619" y="1785938"/>
            <a:chExt cx="5759627" cy="3589611"/>
          </a:xfrm>
          <a:solidFill>
            <a:schemeClr val="accent6">
              <a:lumMod val="75000"/>
            </a:schemeClr>
          </a:solidFill>
        </p:grpSpPr>
        <p:sp>
          <p:nvSpPr>
            <p:cNvPr id="22" name="Rounded Rectangle 21"/>
            <p:cNvSpPr/>
            <p:nvPr/>
          </p:nvSpPr>
          <p:spPr>
            <a:xfrm>
              <a:off x="0" y="1785938"/>
              <a:ext cx="5472113" cy="3589611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42495" y="2029233"/>
              <a:ext cx="2244436" cy="46166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More for Less</a:t>
              </a:r>
              <a:endParaRPr lang="th-TH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44902" y="2029233"/>
              <a:ext cx="2244436" cy="46166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Less for More</a:t>
              </a:r>
              <a:endParaRPr lang="th-TH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6" name="Right Arrow 15"/>
            <p:cNvSpPr/>
            <p:nvPr/>
          </p:nvSpPr>
          <p:spPr>
            <a:xfrm>
              <a:off x="2486931" y="3794148"/>
              <a:ext cx="469489" cy="470458"/>
            </a:xfrm>
            <a:prstGeom prst="rightArrow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aphicFrame>
          <p:nvGraphicFramePr>
            <p:cNvPr id="18" name="Diagram 17"/>
            <p:cNvGraphicFramePr/>
            <p:nvPr>
              <p:extLst>
                <p:ext uri="{D42A27DB-BD31-4B8C-83A1-F6EECF244321}">
                  <p14:modId xmlns:p14="http://schemas.microsoft.com/office/powerpoint/2010/main" val="3572954397"/>
                </p:ext>
              </p:extLst>
            </p:nvPr>
          </p:nvGraphicFramePr>
          <p:xfrm>
            <a:off x="-192619" y="2963906"/>
            <a:ext cx="2845333" cy="210618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graphicFrame>
          <p:nvGraphicFramePr>
            <p:cNvPr id="19" name="Diagram 18"/>
            <p:cNvGraphicFramePr/>
            <p:nvPr>
              <p:extLst>
                <p:ext uri="{D42A27DB-BD31-4B8C-83A1-F6EECF244321}">
                  <p14:modId xmlns:p14="http://schemas.microsoft.com/office/powerpoint/2010/main" val="50434957"/>
                </p:ext>
              </p:extLst>
            </p:nvPr>
          </p:nvGraphicFramePr>
          <p:xfrm>
            <a:off x="2721675" y="2992478"/>
            <a:ext cx="2845333" cy="210618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</p:grpSp>
      <p:sp>
        <p:nvSpPr>
          <p:cNvPr id="20" name="TextBox 19"/>
          <p:cNvSpPr txBox="1"/>
          <p:nvPr/>
        </p:nvSpPr>
        <p:spPr>
          <a:xfrm>
            <a:off x="5630442" y="1274172"/>
            <a:ext cx="6381450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Transformative Shifts</a:t>
            </a:r>
            <a:endParaRPr lang="th-TH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3862569942"/>
              </p:ext>
            </p:extLst>
          </p:nvPr>
        </p:nvGraphicFramePr>
        <p:xfrm>
          <a:off x="5671311" y="2039355"/>
          <a:ext cx="3099022" cy="2873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420976547"/>
              </p:ext>
            </p:extLst>
          </p:nvPr>
        </p:nvGraphicFramePr>
        <p:xfrm>
          <a:off x="9231525" y="2045352"/>
          <a:ext cx="2780367" cy="2873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26" name="Flowchart: Extract 25"/>
          <p:cNvSpPr/>
          <p:nvPr/>
        </p:nvSpPr>
        <p:spPr>
          <a:xfrm rot="5400000">
            <a:off x="8783612" y="2883263"/>
            <a:ext cx="501134" cy="426027"/>
          </a:xfrm>
          <a:prstGeom prst="flowChartExtra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ight Arrow 26"/>
          <p:cNvSpPr/>
          <p:nvPr/>
        </p:nvSpPr>
        <p:spPr>
          <a:xfrm>
            <a:off x="2595718" y="1589953"/>
            <a:ext cx="407543" cy="377761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Flowchart: Extract 27"/>
          <p:cNvSpPr/>
          <p:nvPr/>
        </p:nvSpPr>
        <p:spPr>
          <a:xfrm rot="5400000">
            <a:off x="8783613" y="2184265"/>
            <a:ext cx="501134" cy="426027"/>
          </a:xfrm>
          <a:prstGeom prst="flowChartExtra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Flowchart: Extract 28"/>
          <p:cNvSpPr/>
          <p:nvPr/>
        </p:nvSpPr>
        <p:spPr>
          <a:xfrm rot="5400000">
            <a:off x="8783612" y="4333783"/>
            <a:ext cx="501134" cy="426027"/>
          </a:xfrm>
          <a:prstGeom prst="flowChartExtra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Flowchart: Extract 29"/>
          <p:cNvSpPr/>
          <p:nvPr/>
        </p:nvSpPr>
        <p:spPr>
          <a:xfrm rot="5400000">
            <a:off x="8786792" y="3608523"/>
            <a:ext cx="501134" cy="426027"/>
          </a:xfrm>
          <a:prstGeom prst="flowChartExtra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ounded Rectangle 32"/>
          <p:cNvSpPr/>
          <p:nvPr/>
        </p:nvSpPr>
        <p:spPr>
          <a:xfrm>
            <a:off x="202020" y="5222487"/>
            <a:ext cx="2452254" cy="955964"/>
          </a:xfrm>
          <a:prstGeom prst="roundRect">
            <a:avLst/>
          </a:prstGeom>
          <a:solidFill>
            <a:srgbClr val="99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New Growth Engines</a:t>
            </a:r>
            <a:endParaRPr lang="th-TH" sz="2400" b="1" dirty="0">
              <a:solidFill>
                <a:schemeClr val="accent6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174779" y="6141115"/>
            <a:ext cx="1782039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dirty="0" smtClean="0"/>
              <a:t>5. Creative, Culture &amp; High Value Services</a:t>
            </a:r>
            <a:endParaRPr lang="th-TH" sz="1400" dirty="0"/>
          </a:p>
        </p:txBody>
      </p:sp>
      <p:sp>
        <p:nvSpPr>
          <p:cNvPr id="35" name="Rectangle 34"/>
          <p:cNvSpPr/>
          <p:nvPr/>
        </p:nvSpPr>
        <p:spPr>
          <a:xfrm>
            <a:off x="2694798" y="6156825"/>
            <a:ext cx="1723762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1400" dirty="0" smtClean="0"/>
              <a:t>1. </a:t>
            </a:r>
            <a:r>
              <a:rPr lang="en-US" sz="1400" dirty="0" smtClean="0"/>
              <a:t>Food, Agriculture &amp; Bio-tech</a:t>
            </a:r>
            <a:endParaRPr lang="en-US" sz="1400" dirty="0"/>
          </a:p>
        </p:txBody>
      </p:sp>
      <p:sp>
        <p:nvSpPr>
          <p:cNvPr id="36" name="Rectangle 35"/>
          <p:cNvSpPr/>
          <p:nvPr/>
        </p:nvSpPr>
        <p:spPr>
          <a:xfrm>
            <a:off x="4479315" y="5336579"/>
            <a:ext cx="1593003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dirty="0" smtClean="0"/>
              <a:t>2. Health, Wellness &amp; Bio-Med</a:t>
            </a:r>
            <a:endParaRPr lang="en-US" sz="1400" dirty="0"/>
          </a:p>
        </p:txBody>
      </p:sp>
      <p:sp>
        <p:nvSpPr>
          <p:cNvPr id="37" name="Rectangle 36"/>
          <p:cNvSpPr/>
          <p:nvPr/>
        </p:nvSpPr>
        <p:spPr>
          <a:xfrm>
            <a:off x="6191740" y="6198255"/>
            <a:ext cx="1996093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dirty="0" smtClean="0"/>
              <a:t>3. Smart Devices, Robotics &amp; Mechatronics</a:t>
            </a:r>
            <a:endParaRPr lang="th-TH" sz="1400" dirty="0"/>
          </a:p>
        </p:txBody>
      </p:sp>
      <p:sp>
        <p:nvSpPr>
          <p:cNvPr id="38" name="Rectangle 37"/>
          <p:cNvSpPr/>
          <p:nvPr/>
        </p:nvSpPr>
        <p:spPr>
          <a:xfrm>
            <a:off x="8569356" y="5108665"/>
            <a:ext cx="1355674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dirty="0" smtClean="0"/>
              <a:t>4. Digital, </a:t>
            </a:r>
            <a:r>
              <a:rPr lang="en-US" sz="1400" dirty="0" err="1" smtClean="0"/>
              <a:t>IoT</a:t>
            </a:r>
            <a:r>
              <a:rPr lang="en-US" sz="1400" dirty="0" smtClean="0"/>
              <a:t> &amp; Embedded Tech</a:t>
            </a:r>
            <a:endParaRPr lang="en-US" sz="1400" dirty="0"/>
          </a:p>
        </p:txBody>
      </p:sp>
      <p:pic>
        <p:nvPicPr>
          <p:cNvPr id="2051" name="Picture 3" descr="http://info.shine.com/media/images/886/7886/Biotech_large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9953" y="5167651"/>
            <a:ext cx="1633451" cy="86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://img.over-blog-kiwi.com/1000x288-ct/1/49/72/63/20150301/ob_d24fe3_dna.jpg"/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4" r="4836"/>
          <a:stretch/>
        </p:blipFill>
        <p:spPr bwMode="auto">
          <a:xfrm>
            <a:off x="4537897" y="5983178"/>
            <a:ext cx="1475841" cy="68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://associationnow.wpengine.netdna-cdn.com/wp-content/uploads/2014/08/0807_robots-800x480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319" y="5108665"/>
            <a:ext cx="1631746" cy="97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://foglers.com/system/images/448/original/intellectual_property.jpg?1366064157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646" y="5715996"/>
            <a:ext cx="1675799" cy="100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lseg.com/sites/default/files/styles/main_promotion_image_small/public/content/images/main-promotion-images/LSEG_banner_CreativeIndustries.jpg?itok=nMqpSikM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4779" y="5167651"/>
            <a:ext cx="1782039" cy="84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080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54" y="170252"/>
            <a:ext cx="10933059" cy="822525"/>
          </a:xfrm>
          <a:noFill/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ความต้องการกำลังคนในอุตสาหกรรมอาหารในอนาคต</a:t>
            </a:r>
            <a:endParaRPr lang="th-TH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15911" y="1243744"/>
          <a:ext cx="7670042" cy="4739640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115958"/>
                <a:gridCol w="555408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อาชีพ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วุฒิการศึกษา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Agricultural and Food Scientists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ป.ตรี สาขา 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agricultural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sciences, biology, chemistry, physics,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engineering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ป.เอก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food science, genetics, genetic engineering, protein genomic, metabolomics, molecular biology, nanotechnology, angstrom technology, animal reproduction, or biotechnology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Agricultural and Food Science Technicians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อาชีวศึกษาด้าน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animal science 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หรือมัธยมศึกษาที่มีประสบการณ์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Food Processing Operators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มัธยมศึกษา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มีทักษะด้านคณิตศาสตร์ที่ดี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Microbiologists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ป.ตรี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ป.เอก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 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microbiology 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Chemists and Materials Scientists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ป.ตรี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ป.เอก สาขา 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chemistry</a:t>
                      </a:r>
                      <a:endParaRPr lang="th-TH" sz="16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Dietitians and Nutritionists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ป.ตรี สาขา 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food science, public health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Epidemiologists</a:t>
                      </a:r>
                      <a:endParaRPr lang="th-TH" sz="16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ป.โท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สาขา 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health, </a:t>
                      </a:r>
                      <a:r>
                        <a:rPr lang="th-TH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ป.เอก สาขา </a:t>
                      </a:r>
                      <a:r>
                        <a:rPr lang="en-US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epidemiology</a:t>
                      </a:r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11098" y="6334780"/>
            <a:ext cx="9578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1. Dept. of Food, Bioprocessing and Nutrition Sciences, USA. Occupational Analysis of the Present and Future Food Safety Workforces (2015). 2.) </a:t>
            </a: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สัมภาษณ์บริษัทเอกชนเพิ่มเติม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ที่มารูปภาพ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http://www.foodinnopolis.or.th/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www.foodinnopolis.or.th/images/banner/banner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558" y="1243744"/>
            <a:ext cx="4050213" cy="169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18978" y="3285305"/>
            <a:ext cx="3824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prstClr val="black"/>
                </a:solidFill>
              </a:rPr>
              <a:t>Thailand Food </a:t>
            </a:r>
            <a:r>
              <a:rPr lang="en-US" b="1" dirty="0" err="1">
                <a:solidFill>
                  <a:prstClr val="black"/>
                </a:solidFill>
              </a:rPr>
              <a:t>Innopolis</a:t>
            </a:r>
            <a:endParaRPr lang="th-TH" b="1" dirty="0">
              <a:solidFill>
                <a:prstClr val="black"/>
              </a:solidFill>
            </a:endParaRPr>
          </a:p>
        </p:txBody>
      </p:sp>
      <p:pic>
        <p:nvPicPr>
          <p:cNvPr id="1028" name="Picture 4" descr="http://www.foodinnopolis.or.th/images/banner/banner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558" y="3916514"/>
            <a:ext cx="4022763" cy="167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/>
          <p:cNvSpPr/>
          <p:nvPr/>
        </p:nvSpPr>
        <p:spPr>
          <a:xfrm>
            <a:off x="7260609" y="3347989"/>
            <a:ext cx="846161" cy="459736"/>
          </a:xfrm>
          <a:prstGeom prst="rightArrow">
            <a:avLst/>
          </a:prstGeom>
          <a:solidFill>
            <a:srgbClr val="99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81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83" y="124224"/>
            <a:ext cx="11081407" cy="609236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th-TH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ความต้องการกำลังคนของอุตสาหกรรมยานยนต์อนาคต</a:t>
            </a:r>
            <a:endParaRPr lang="th-TH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50126" y="2926762"/>
            <a:ext cx="1944543" cy="74950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Engineers</a:t>
            </a:r>
            <a:endParaRPr lang="th-TH" sz="20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91841" y="2825731"/>
            <a:ext cx="5119145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Electrical engineering, electronics, mechatronics, electrochemistry, lightweight materials and system integration, design engineering</a:t>
            </a:r>
            <a:endParaRPr lang="th-TH" sz="1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50126" y="4094098"/>
            <a:ext cx="1944543" cy="74950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Skilled industrial workers</a:t>
            </a:r>
            <a:endParaRPr lang="th-TH" sz="16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91841" y="4065770"/>
            <a:ext cx="5119145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Mechatronics, </a:t>
            </a:r>
            <a:r>
              <a:rPr lang="en-US" sz="1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electrotechnology</a:t>
            </a:r>
            <a:r>
              <a:rPr lang="en-US" sz="1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high voltage technology, advanced programming</a:t>
            </a:r>
            <a:endParaRPr lang="th-TH" sz="1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50126" y="5038276"/>
            <a:ext cx="1944543" cy="11067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Automotive workshop technicians</a:t>
            </a:r>
            <a:endParaRPr lang="th-TH" sz="18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61862" y="5149724"/>
            <a:ext cx="5119145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 voltage systems, electronic analysis systems, machine/PLC/CNC</a:t>
            </a:r>
            <a:endParaRPr lang="th-TH" sz="1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3170" y="765080"/>
            <a:ext cx="104856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มีการใช้ระบบอัตโนมัติมากขึ้น</a:t>
            </a:r>
            <a:endParaRPr lang="en-US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อาศัยความรู้ที่บูรณาการทักษะด้านวิศวกรรมเครื่องกล ไฟฟ้า และ</a:t>
            </a:r>
            <a:r>
              <a:rPr lang="th-TH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ซอฟต์แวร์ </a:t>
            </a:r>
            <a:endParaRPr lang="en-US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ทักษะฝีมือ (</a:t>
            </a:r>
            <a:r>
              <a:rPr lang="en-US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Craft skills) </a:t>
            </a:r>
            <a:r>
              <a:rPr lang="th-TH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จะมีความสำคัญสำหรับผลิตภัณฑ์แบบ </a:t>
            </a:r>
            <a:r>
              <a:rPr lang="en-US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premium </a:t>
            </a:r>
            <a:r>
              <a:rPr lang="th-TH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เท่านั้น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2192155" y="3168672"/>
            <a:ext cx="399686" cy="329783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179660" y="4303960"/>
            <a:ext cx="399686" cy="329783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2149679" y="5426771"/>
            <a:ext cx="399686" cy="329783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218941" y="6385750"/>
            <a:ext cx="117712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1.) Deloitte. A new era Accelerating toward 2020 — an automotive industry transformed  (2009) ; 2.) The Society of Motor Manufacturers and Traders. The future of UK automotive manufacturing in 2025 and beyond (2015); 3.) WISO DISKURS. The future of the automotive industry (2015); 4.) Workforce </a:t>
            </a:r>
            <a:r>
              <a:rPr lang="en-US" sz="105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WindsorEssex</a:t>
            </a:r>
            <a:r>
              <a:rPr lang="en-US" sz="10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Driving the Automotive Industry Into the Future. </a:t>
            </a:r>
            <a:endParaRPr lang="th-TH" sz="105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50126" y="2027167"/>
            <a:ext cx="1944543" cy="74950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Scientists</a:t>
            </a:r>
            <a:endParaRPr lang="th-TH" sz="20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91841" y="2163112"/>
            <a:ext cx="511914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Battery-powered drive systems, fuel cell drives</a:t>
            </a:r>
            <a:endParaRPr lang="th-TH" sz="1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192155" y="2213981"/>
            <a:ext cx="399686" cy="329783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1367" y="1864478"/>
            <a:ext cx="3877840" cy="408644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961367" y="5950922"/>
            <a:ext cx="38778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Thailand Automotive Super Hub (2015)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79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" y="333205"/>
            <a:ext cx="11797580" cy="762635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ขีดความสามารถในการแข่งขันของประเทศไทยปี </a:t>
            </a:r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2016</a:t>
            </a:r>
            <a:endParaRPr lang="th-TH" sz="3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F33CD-7640-4BD2-BE0A-6BB47A0F66E6}" type="slidenum">
              <a:rPr lang="th-TH" smtClean="0"/>
              <a:t>8</a:t>
            </a:fld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2566131" y="6356350"/>
            <a:ext cx="15680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400" dirty="0" smtClean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WEF (2016)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261839"/>
              </p:ext>
            </p:extLst>
          </p:nvPr>
        </p:nvGraphicFramePr>
        <p:xfrm>
          <a:off x="106681" y="1508758"/>
          <a:ext cx="6773383" cy="46569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4471"/>
                <a:gridCol w="1016504"/>
                <a:gridCol w="1101213"/>
                <a:gridCol w="1101213"/>
                <a:gridCol w="1118156"/>
                <a:gridCol w="1281826"/>
              </a:tblGrid>
              <a:tr h="1270416">
                <a:tc>
                  <a:txBody>
                    <a:bodyPr/>
                    <a:lstStyle/>
                    <a:p>
                      <a:pPr algn="l" fontAlgn="b"/>
                      <a:endParaRPr lang="th-TH" sz="13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3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Overall</a:t>
                      </a:r>
                      <a:r>
                        <a:rPr lang="en-US" sz="1300" b="1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GCI</a:t>
                      </a:r>
                      <a:endParaRPr 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3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Availability of specialized training services</a:t>
                      </a:r>
                      <a:endParaRPr 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3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Extent </a:t>
                      </a:r>
                      <a:r>
                        <a:rPr lang="en-US" sz="13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staff </a:t>
                      </a:r>
                      <a:r>
                        <a:rPr lang="en-US" sz="13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training</a:t>
                      </a:r>
                      <a:endParaRPr 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3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Firm-level technology </a:t>
                      </a:r>
                      <a:r>
                        <a:rPr lang="en-US" sz="13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absorption</a:t>
                      </a:r>
                      <a:endParaRPr 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3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Capacity for </a:t>
                      </a:r>
                      <a:r>
                        <a:rPr lang="en-US" sz="13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innovation</a:t>
                      </a:r>
                      <a:endParaRPr 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Singapore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Japan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Malaysia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Korea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China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Thailand</a:t>
                      </a:r>
                      <a:endParaRPr lang="en-US" sz="1400" b="1" i="0" u="none" strike="noStrike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93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Indonesia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7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Vietnam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54021" t="25513" r="5386" b="9188"/>
          <a:stretch/>
        </p:blipFill>
        <p:spPr>
          <a:xfrm>
            <a:off x="6910315" y="1479375"/>
            <a:ext cx="5281685" cy="477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030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937E0-11A8-4BED-86B2-38B5CACB36C7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t="5790"/>
          <a:stretch/>
        </p:blipFill>
        <p:spPr>
          <a:xfrm>
            <a:off x="402135" y="0"/>
            <a:ext cx="11277392" cy="644249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44880" y="6305252"/>
            <a:ext cx="9829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400" b="0" i="0" dirty="0" smtClean="0">
                <a:solidFill>
                  <a:srgbClr val="222222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400" b="0" i="0" dirty="0" smtClean="0">
                <a:solidFill>
                  <a:srgbClr val="222222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1400" b="0" i="0" dirty="0" err="1" smtClean="0">
                <a:solidFill>
                  <a:srgbClr val="222222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Carnevale</a:t>
            </a:r>
            <a:r>
              <a:rPr lang="en-US" sz="1400" b="0" i="0" dirty="0" smtClean="0">
                <a:solidFill>
                  <a:srgbClr val="222222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Anthony P., Nicole Smith, and Michelle Melton. "STEM: Science Technology Engineering Mathematics." </a:t>
            </a:r>
            <a:r>
              <a:rPr lang="en-US" sz="1400" b="0" i="1" dirty="0" smtClean="0">
                <a:solidFill>
                  <a:srgbClr val="222222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Georgetown University Center on Education and the Workforce</a:t>
            </a:r>
            <a:r>
              <a:rPr lang="en-US" sz="1400" b="0" i="0" dirty="0" smtClean="0">
                <a:solidFill>
                  <a:srgbClr val="222222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(2011).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409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842" y="47566"/>
            <a:ext cx="11259403" cy="753806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ตัวอย่าง</a:t>
            </a: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ข้อริเริ่ม</a:t>
            </a:r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ด้านกำลังแรงงาน </a:t>
            </a:r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STEM</a:t>
            </a:r>
            <a:r>
              <a:rPr lang="th-TH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ของ</a:t>
            </a:r>
            <a:r>
              <a:rPr lang="th-TH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ต่างประเทศ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410" y="1619745"/>
            <a:ext cx="5004108" cy="4421874"/>
          </a:xfrm>
          <a:ln>
            <a:solidFill>
              <a:schemeClr val="tx1"/>
            </a:solidFill>
            <a:prstDash val="dashDot"/>
          </a:ln>
        </p:spPr>
        <p:txBody>
          <a:bodyPr>
            <a:noAutofit/>
          </a:bodyPr>
          <a:lstStyle/>
          <a:p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แหล่งเงินทุน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นอกงบประมาณ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ภาครัฐสำหรับกิจกรรมการพัฒนากำลังคนด้าน 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STEM 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ในกลุ่ม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อุตสาหกรรมที่มีศักยภาพเติบโต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สูง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เช่น 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การบินและอวกาศ การทหาร การดูแลสุขภาพ บริการทางการแพทย์ 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ICT</a:t>
            </a:r>
          </a:p>
          <a:p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โครงการจะต้อง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เป็นการ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รวมกลุ่มพัฒนา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กำลังคน 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STEM 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ระหว่าง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ภาคอุตสาหกรรม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วิทยาลัยชุมชนหรือวิทยาลัยประจำมลรัฐ หรือองค์กรไม่แสวงหาผล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กำไร </a:t>
            </a:r>
          </a:p>
          <a:p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วิทยาลัยต้องเป็นผู้นำของโครงการ </a:t>
            </a:r>
          </a:p>
          <a:p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องค์กรจะต้องร่วมสมทบ</a:t>
            </a:r>
            <a:r>
              <a:rPr lang="th-TH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เงินใน</a:t>
            </a:r>
            <a:r>
              <a:rPr lang="th-TH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สัดส่วน 1 ต่อ 1 </a:t>
            </a:r>
          </a:p>
        </p:txBody>
      </p:sp>
      <p:sp>
        <p:nvSpPr>
          <p:cNvPr id="4" name="Rectangle 3"/>
          <p:cNvSpPr/>
          <p:nvPr/>
        </p:nvSpPr>
        <p:spPr>
          <a:xfrm>
            <a:off x="354842" y="834620"/>
            <a:ext cx="108736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สหรัฐอเมริกา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โครงการ 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STEM Workforce Challenge Grant </a:t>
            </a:r>
            <a:r>
              <a:rPr lang="th-TH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รัฐเนวาดา</a:t>
            </a:r>
            <a:endParaRPr lang="th-TH" sz="2400" dirty="0">
              <a:solidFill>
                <a:schemeClr val="accent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8160" y="6249774"/>
            <a:ext cx="10911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dirty="0" smtClean="0">
                <a:latin typeface="Calibri" panose="020F0502020204030204" pitchFamily="34" charset="0"/>
                <a:ea typeface="SimSun" panose="02010600030101010101" pitchFamily="2" charset="-122"/>
              </a:rPr>
              <a:t>ที่มา</a:t>
            </a:r>
            <a:r>
              <a:rPr lang="en-US" sz="2000" dirty="0" smtClean="0">
                <a:latin typeface="Calibri" panose="020F0502020204030204" pitchFamily="34" charset="0"/>
                <a:ea typeface="SimSun" panose="02010600030101010101" pitchFamily="2" charset="-122"/>
              </a:rPr>
              <a:t>: </a:t>
            </a:r>
            <a:r>
              <a:rPr lang="th-TH" sz="1600" dirty="0" smtClean="0">
                <a:effectLst/>
                <a:ea typeface="SimSun" panose="02010600030101010101" pitchFamily="2" charset="-122"/>
                <a:cs typeface="Calibri" panose="020F0502020204030204" pitchFamily="34" charset="0"/>
              </a:rPr>
              <a:t> </a:t>
            </a:r>
            <a:r>
              <a:rPr lang="en-US" altLang="zh-CN" sz="1600" dirty="0" smtClean="0">
                <a:effectLst/>
                <a:ea typeface="SimSun" panose="02010600030101010101" pitchFamily="2" charset="-122"/>
                <a:cs typeface="Calibri" panose="020F0502020204030204" pitchFamily="34" charset="0"/>
              </a:rPr>
              <a:t>1.</a:t>
            </a:r>
            <a:r>
              <a:rPr lang="en-US" altLang="zh-CN" sz="1600" dirty="0" smtClean="0">
                <a:ea typeface="SimSun" panose="02010600030101010101" pitchFamily="2" charset="-122"/>
                <a:cs typeface="Calibri" panose="020F0502020204030204" pitchFamily="34" charset="0"/>
              </a:rPr>
              <a:t>) </a:t>
            </a:r>
            <a:r>
              <a:rPr lang="en-US" sz="1600" dirty="0" smtClean="0">
                <a:ea typeface="SimSun" panose="02010600030101010101" pitchFamily="2" charset="-122"/>
                <a:cs typeface="Calibri" panose="020F0502020204030204" pitchFamily="34" charset="0"/>
              </a:rPr>
              <a:t>Brookings </a:t>
            </a:r>
            <a:r>
              <a:rPr lang="en-US" sz="1600" dirty="0">
                <a:ea typeface="SimSun" panose="02010600030101010101" pitchFamily="2" charset="-122"/>
                <a:cs typeface="Calibri" panose="020F0502020204030204" pitchFamily="34" charset="0"/>
              </a:rPr>
              <a:t>Mountain </a:t>
            </a:r>
            <a:r>
              <a:rPr lang="en-US" sz="1600" dirty="0" smtClean="0">
                <a:ea typeface="SimSun" panose="02010600030101010101" pitchFamily="2" charset="-122"/>
                <a:cs typeface="Calibri" panose="020F0502020204030204" pitchFamily="34" charset="0"/>
              </a:rPr>
              <a:t>West (2014); 2.) State of Nevada Governor’s Office of Science, Innovation, and Technology   </a:t>
            </a:r>
            <a:endParaRPr lang="en-US" sz="1600" dirty="0">
              <a:ea typeface="SimSun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95607" y="1578442"/>
            <a:ext cx="1671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Model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37028" y="2557217"/>
            <a:ext cx="148760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College</a:t>
            </a:r>
            <a:endParaRPr lang="th-TH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9573907" y="2557217"/>
            <a:ext cx="165456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Company</a:t>
            </a:r>
            <a:endParaRPr lang="th-TH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7797468" y="3761690"/>
            <a:ext cx="1487606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Training Center</a:t>
            </a:r>
            <a:endParaRPr lang="th-TH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7766289" y="5466471"/>
            <a:ext cx="1337481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Trainees</a:t>
            </a:r>
            <a:endParaRPr lang="th-TH" sz="2400" dirty="0"/>
          </a:p>
        </p:txBody>
      </p:sp>
      <p:sp>
        <p:nvSpPr>
          <p:cNvPr id="13" name="Down Arrow 12"/>
          <p:cNvSpPr/>
          <p:nvPr/>
        </p:nvSpPr>
        <p:spPr>
          <a:xfrm>
            <a:off x="8268316" y="4816432"/>
            <a:ext cx="272955" cy="55955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5256602" y="1405948"/>
            <a:ext cx="1232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Funding</a:t>
            </a:r>
            <a:endParaRPr lang="th-TH" sz="2400" dirty="0"/>
          </a:p>
        </p:txBody>
      </p:sp>
      <p:sp>
        <p:nvSpPr>
          <p:cNvPr id="15" name="Bent Arrow 14"/>
          <p:cNvSpPr/>
          <p:nvPr/>
        </p:nvSpPr>
        <p:spPr>
          <a:xfrm rot="5400000">
            <a:off x="6502562" y="1553640"/>
            <a:ext cx="871181" cy="949596"/>
          </a:xfrm>
          <a:prstGeom prst="bentArrow">
            <a:avLst>
              <a:gd name="adj1" fmla="val 18733"/>
              <a:gd name="adj2" fmla="val 14817"/>
              <a:gd name="adj3" fmla="val 25000"/>
              <a:gd name="adj4" fmla="val 4375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16" name="Down Arrow 15"/>
          <p:cNvSpPr/>
          <p:nvPr/>
        </p:nvSpPr>
        <p:spPr>
          <a:xfrm rot="18914697">
            <a:off x="7166909" y="3106465"/>
            <a:ext cx="363257" cy="1036009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Down Arrow 16"/>
          <p:cNvSpPr/>
          <p:nvPr/>
        </p:nvSpPr>
        <p:spPr>
          <a:xfrm rot="2609927">
            <a:off x="9706355" y="3046862"/>
            <a:ext cx="363257" cy="1036009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050" name="Picture 2" descr="http://www.freeiconspng.com/uploads/money-icon-2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174" y="1877206"/>
            <a:ext cx="610340" cy="61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297405" y="3511657"/>
            <a:ext cx="1955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Training equipment</a:t>
            </a:r>
          </a:p>
          <a:p>
            <a:r>
              <a:rPr lang="en-US" sz="1600" dirty="0" smtClean="0"/>
              <a:t>curriculum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023129" y="3584946"/>
            <a:ext cx="20121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in-kind or in-cash matching</a:t>
            </a:r>
            <a:endParaRPr lang="th-TH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9155885" y="4441181"/>
            <a:ext cx="282684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th-TH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โจทย์บริษัทได้รับการแก้ไข</a:t>
            </a:r>
          </a:p>
          <a:p>
            <a:pPr marL="285750" indent="-285750">
              <a:buFontTx/>
              <a:buChar char="-"/>
            </a:pPr>
            <a:r>
              <a:rPr lang="th-TH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วิทยาลัยได้รับการพัฒนาอุปกรณ์การฝึกอบรม</a:t>
            </a:r>
          </a:p>
          <a:p>
            <a:pPr marL="285750" indent="-285750">
              <a:buFontTx/>
              <a:buChar char="-"/>
            </a:pPr>
            <a:r>
              <a:rPr lang="th-TH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ผู้เข้าอบรมได้ฝึกประสบการณ์จริงในสถานประกอบการ</a:t>
            </a:r>
          </a:p>
          <a:p>
            <a:pPr marL="285750" indent="-285750">
              <a:buFontTx/>
              <a:buChar char="-"/>
            </a:pPr>
            <a:r>
              <a:rPr lang="th-TH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มีหลักสูตรฝึกอบรมจากอุตสาหกรรม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23095" y="4874704"/>
            <a:ext cx="8851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Training</a:t>
            </a:r>
          </a:p>
        </p:txBody>
      </p:sp>
    </p:spTree>
    <p:extLst>
      <p:ext uri="{BB962C8B-B14F-4D97-AF65-F5344CB8AC3E}">
        <p14:creationId xmlns:p14="http://schemas.microsoft.com/office/powerpoint/2010/main" val="1204743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ตัวเชื่อมต่อตรง 55"/>
          <p:cNvCxnSpPr/>
          <p:nvPr/>
        </p:nvCxnSpPr>
        <p:spPr>
          <a:xfrm rot="5400000">
            <a:off x="-380119" y="4713958"/>
            <a:ext cx="3428230" cy="1059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55"/>
          <p:cNvCxnSpPr/>
          <p:nvPr/>
        </p:nvCxnSpPr>
        <p:spPr>
          <a:xfrm rot="16200000" flipH="1">
            <a:off x="914383" y="4681528"/>
            <a:ext cx="3543303" cy="38116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ตัวเชื่อมต่อตรง 55"/>
          <p:cNvCxnSpPr/>
          <p:nvPr/>
        </p:nvCxnSpPr>
        <p:spPr>
          <a:xfrm rot="5400000">
            <a:off x="8721225" y="4232800"/>
            <a:ext cx="4467236" cy="211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ตรง 55"/>
          <p:cNvCxnSpPr/>
          <p:nvPr/>
        </p:nvCxnSpPr>
        <p:spPr>
          <a:xfrm rot="5400000">
            <a:off x="-1179697" y="4750472"/>
            <a:ext cx="3501258" cy="1059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Diagram 77"/>
          <p:cNvGraphicFramePr/>
          <p:nvPr/>
        </p:nvGraphicFramePr>
        <p:xfrm>
          <a:off x="0" y="6500834"/>
          <a:ext cx="12192000" cy="357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85709" y="142852"/>
            <a:ext cx="11525331" cy="369332"/>
          </a:xfrm>
          <a:prstGeom prst="rect">
            <a:avLst/>
          </a:prstGeom>
          <a:noFill/>
          <a:ln w="9525">
            <a:solidFill>
              <a:srgbClr val="B0649C"/>
            </a:solidFill>
            <a:prstDash val="sysDash"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     </a:t>
            </a:r>
            <a:r>
              <a:rPr kumimoji="0" lang="th-TH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       </a:t>
            </a: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การผลิตและพัฒนากำลังคนของกระทรวงวิทยาศาสตร์และเทคโนโลยี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0" name="Rectangle 17"/>
          <p:cNvSpPr/>
          <p:nvPr/>
        </p:nvSpPr>
        <p:spPr>
          <a:xfrm>
            <a:off x="4095736" y="1357298"/>
            <a:ext cx="5143536" cy="571504"/>
          </a:xfrm>
          <a:prstGeom prst="rect">
            <a:avLst/>
          </a:prstGeom>
          <a:solidFill>
            <a:srgbClr val="002060"/>
          </a:solidFill>
          <a:ln w="31750"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0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นร.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ทุน (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สป.วท.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/ 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พว.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algn="ctr">
              <a:buFontTx/>
              <a:buChar char="-"/>
            </a:pP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สำเร็จการศึกษา 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2900 /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ต่อเนื่อง 1</a:t>
            </a: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040</a:t>
            </a:r>
            <a:r>
              <a:rPr lang="th-TH" altLang="en-US" sz="1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/ทุนใหม่  </a:t>
            </a:r>
            <a:r>
              <a:rPr lang="en-US" altLang="en-US" sz="1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150</a:t>
            </a:r>
            <a:r>
              <a:rPr lang="th-TH" altLang="en-US" sz="1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10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1" name="TextBox 57"/>
          <p:cNvSpPr txBox="1">
            <a:spLocks noChangeArrowheads="1"/>
          </p:cNvSpPr>
          <p:nvPr/>
        </p:nvSpPr>
        <p:spPr bwMode="auto">
          <a:xfrm>
            <a:off x="2666976" y="3286124"/>
            <a:ext cx="1428760" cy="1154162"/>
          </a:xfrm>
          <a:prstGeom prst="rect">
            <a:avLst/>
          </a:prstGeom>
          <a:solidFill>
            <a:srgbClr val="002060"/>
          </a:solidFill>
          <a:ln w="9525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en-US" sz="1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โครงการ</a:t>
            </a:r>
          </a:p>
          <a:p>
            <a:pPr algn="ctr"/>
            <a:r>
              <a:rPr lang="th-TH" altLang="en-US" sz="1000" b="1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วมว.</a:t>
            </a:r>
            <a:r>
              <a:rPr lang="th-TH" altLang="en-US" sz="1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th-TH" altLang="en-US" sz="1000" b="1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สป.วท.</a:t>
            </a:r>
            <a:r>
              <a:rPr lang="th-TH" altLang="en-US" sz="10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GB" altLang="en-US" sz="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altLang="en-US" sz="8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endParaRPr lang="th-TH" altLang="en-US" sz="8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สำเร็จ </a:t>
            </a:r>
            <a:r>
              <a:rPr lang="th-TH" altLang="en-US" sz="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1,065 </a:t>
            </a:r>
          </a:p>
          <a:p>
            <a:pPr>
              <a:buFontTx/>
              <a:buChar char="-"/>
            </a:pP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ต่อเนื่อง </a:t>
            </a:r>
            <a:r>
              <a:rPr lang="en-US" sz="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1,159</a:t>
            </a:r>
            <a:endParaRPr lang="th-TH" altLang="en-US" sz="8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th-TH" altLang="en-US" sz="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รับใหม่ </a:t>
            </a:r>
            <a:r>
              <a:rPr lang="en-US" altLang="en-US" sz="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660</a:t>
            </a:r>
            <a:r>
              <a:rPr lang="th-TH" altLang="en-US" sz="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altLang="en-US" sz="800" b="1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altLang="en-US" sz="800" b="1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Tx/>
              <a:buChar char="-"/>
            </a:pPr>
            <a:r>
              <a:rPr lang="th-TH" altLang="en-US" sz="8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 60 งบ 3</a:t>
            </a:r>
            <a:r>
              <a:rPr lang="en-US" altLang="en-US" sz="8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69</a:t>
            </a:r>
            <a:r>
              <a:rPr lang="th-TH" altLang="en-US" sz="8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.8ลบ</a:t>
            </a:r>
          </a:p>
          <a:p>
            <a:pPr algn="ctr"/>
            <a:endParaRPr lang="th-TH" altLang="en-US" sz="9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" name="Rectangle 18"/>
          <p:cNvSpPr/>
          <p:nvPr/>
        </p:nvSpPr>
        <p:spPr>
          <a:xfrm>
            <a:off x="4095736" y="5072074"/>
            <a:ext cx="6858048" cy="10001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THAIST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(</a:t>
            </a:r>
            <a:r>
              <a:rPr lang="th-TH" sz="1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สวทน.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)  </a:t>
            </a:r>
            <a:r>
              <a:rPr lang="th-TH" sz="10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-หลักสูตร ปี 56-58  ผล 18  ปี 59  ผล 3  ปี 60 แผน  </a:t>
            </a:r>
            <a:r>
              <a:rPr lang="en-US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หลักสูตร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-ถ่ายทอดเทคโนโลยี    ปี 59 ผล  </a:t>
            </a:r>
            <a:r>
              <a:rPr lang="en-US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19 </a:t>
            </a: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ปี 60  แผน  </a:t>
            </a:r>
            <a:r>
              <a:rPr lang="en-US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10   </a:t>
            </a: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เทคโนโลยี </a:t>
            </a:r>
            <a:endParaRPr lang="en-US" sz="9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9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9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3" name="สี่เหลี่ยมผืนผ้า 102"/>
          <p:cNvSpPr/>
          <p:nvPr/>
        </p:nvSpPr>
        <p:spPr>
          <a:xfrm>
            <a:off x="4095736" y="3929066"/>
            <a:ext cx="1619261" cy="584775"/>
          </a:xfrm>
          <a:prstGeom prst="rect">
            <a:avLst/>
          </a:prstGeom>
          <a:solidFill>
            <a:srgbClr val="99FF66"/>
          </a:solidFill>
          <a:ln w="25400"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การขยายผล</a:t>
            </a:r>
            <a:r>
              <a:rPr lang="en-US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WIL </a:t>
            </a:r>
            <a:endParaRPr lang="th-TH" sz="800" b="1" dirty="0" smtClean="0">
              <a:solidFill>
                <a:sysClr val="windowText" lastClr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th-TH" sz="800" b="1" dirty="0" err="1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สว</a:t>
            </a:r>
            <a:r>
              <a:rPr lang="th-TH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ทน.)</a:t>
            </a:r>
          </a:p>
          <a:p>
            <a:pPr algn="ctr"/>
            <a:r>
              <a:rPr lang="th-TH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พัฒนาคน</a:t>
            </a:r>
            <a:r>
              <a:rPr lang="en-US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STEM 100 </a:t>
            </a:r>
            <a:r>
              <a:rPr lang="th-TH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คน</a:t>
            </a:r>
          </a:p>
          <a:p>
            <a:r>
              <a:rPr lang="th-TH" sz="800" b="1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800" b="1" dirty="0">
              <a:solidFill>
                <a:sysClr val="windowText" lastClr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8" name="Rectangle 17"/>
          <p:cNvSpPr/>
          <p:nvPr/>
        </p:nvSpPr>
        <p:spPr>
          <a:xfrm>
            <a:off x="5714997" y="1928802"/>
            <a:ext cx="3524275" cy="642942"/>
          </a:xfrm>
          <a:prstGeom prst="rect">
            <a:avLst/>
          </a:prstGeom>
          <a:solidFill>
            <a:srgbClr val="00206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พัฒนา </a:t>
            </a: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STEM Workforce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ภาคอุตสาหกรรม (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พว.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- ทุนใหม่    130 ทุน            -  ทุนใหม่   70 ทุน</a:t>
            </a:r>
          </a:p>
        </p:txBody>
      </p:sp>
      <p:sp>
        <p:nvSpPr>
          <p:cNvPr id="109" name="Rectangle 17"/>
          <p:cNvSpPr/>
          <p:nvPr/>
        </p:nvSpPr>
        <p:spPr>
          <a:xfrm>
            <a:off x="1333467" y="3429000"/>
            <a:ext cx="1333509" cy="1143008"/>
          </a:xfrm>
          <a:prstGeom prst="rect">
            <a:avLst/>
          </a:prstGeom>
          <a:solidFill>
            <a:srgbClr val="99FF66"/>
          </a:solidFill>
          <a:ln w="254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Career Academy </a:t>
            </a:r>
            <a:endParaRPr lang="th-TH" sz="900" b="1" dirty="0" smtClean="0">
              <a:solidFill>
                <a:sysClr val="windowText" lastClr="000000"/>
              </a:solidFill>
              <a:latin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       (</a:t>
            </a:r>
            <a:r>
              <a:rPr lang="th-TH" sz="900" b="1" dirty="0" err="1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สว</a:t>
            </a:r>
            <a:r>
              <a:rPr lang="th-TH" sz="9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ทน.)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800" b="1" dirty="0" smtClean="0">
              <a:solidFill>
                <a:sysClr val="windowText" lastClr="000000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000" b="1" dirty="0">
              <a:solidFill>
                <a:sysClr val="windowText" lastClr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5" name="Rectangle 17"/>
          <p:cNvSpPr/>
          <p:nvPr/>
        </p:nvSpPr>
        <p:spPr>
          <a:xfrm>
            <a:off x="5714997" y="3214686"/>
            <a:ext cx="3524275" cy="428628"/>
          </a:xfrm>
          <a:prstGeom prst="rect">
            <a:avLst/>
          </a:prstGeom>
          <a:solidFill>
            <a:srgbClr val="002060"/>
          </a:solidFill>
          <a:ln w="25400"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ภาคีบัณฑิต(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วว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.)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7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สำเร็จ205/ต่อเนื่อง42/ใหม่ 10      สำเร็จ  19 /ต่อเนื่อง 16/ใหม่ 5</a:t>
            </a:r>
            <a:endParaRPr lang="th-TH" sz="7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Rectangle 18"/>
          <p:cNvSpPr/>
          <p:nvPr/>
        </p:nvSpPr>
        <p:spPr>
          <a:xfrm>
            <a:off x="5714997" y="2571744"/>
            <a:ext cx="3524275" cy="285752"/>
          </a:xfrm>
          <a:prstGeom prst="rect">
            <a:avLst/>
          </a:prstGeom>
          <a:solidFill>
            <a:srgbClr val="002060"/>
          </a:solidFill>
          <a:ln w="25400"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NUIRC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พว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.)</a:t>
            </a:r>
            <a:endParaRPr lang="th-TH" sz="1000" b="1" dirty="0" smtClean="0">
              <a:solidFill>
                <a:schemeClr val="bg1">
                  <a:lumMod val="8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สำเร็จการศึกษา 11  ต่อเนื่อง  53   ทุนใหม่    18</a:t>
            </a:r>
            <a:endParaRPr lang="th-TH" sz="9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4" name="Rectangle 17"/>
          <p:cNvSpPr/>
          <p:nvPr/>
        </p:nvSpPr>
        <p:spPr>
          <a:xfrm>
            <a:off x="7524760" y="3929066"/>
            <a:ext cx="1714512" cy="714380"/>
          </a:xfrm>
          <a:prstGeom prst="rect">
            <a:avLst/>
          </a:prstGeom>
          <a:solidFill>
            <a:srgbClr val="002060"/>
          </a:solidFill>
          <a:ln w="317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การให้ทุน(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สซ.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ต่อเนื่อง 10/ ใหม่ </a:t>
            </a:r>
            <a:r>
              <a:rPr lang="en-US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8</a:t>
            </a:r>
            <a:endParaRPr lang="th-TH" sz="9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6" name="Rectangle 9"/>
          <p:cNvSpPr/>
          <p:nvPr/>
        </p:nvSpPr>
        <p:spPr>
          <a:xfrm>
            <a:off x="4095736" y="1928802"/>
            <a:ext cx="1619261" cy="1000132"/>
          </a:xfrm>
          <a:prstGeom prst="rect">
            <a:avLst/>
          </a:prstGeom>
          <a:solidFill>
            <a:srgbClr val="00206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YSTP (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พว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9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5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- </a:t>
            </a: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สำเร็จการศึกษา  82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- ทุนต่อเนื่อง  31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- ทุนใหม่  30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0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8" name="Rectangle 18"/>
          <p:cNvSpPr/>
          <p:nvPr/>
        </p:nvSpPr>
        <p:spPr>
          <a:xfrm>
            <a:off x="9239272" y="1928802"/>
            <a:ext cx="1714512" cy="857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Post doc </a:t>
            </a: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8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พว.</a:t>
            </a: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- ต่อเนื่อง   20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- ทุนใหม่    18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sz="800" b="1" dirty="0">
              <a:solidFill>
                <a:schemeClr val="bg1">
                  <a:lumMod val="8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47" name="ตัวเชื่อมต่อตรง 55"/>
          <p:cNvCxnSpPr/>
          <p:nvPr/>
        </p:nvCxnSpPr>
        <p:spPr>
          <a:xfrm rot="5400000">
            <a:off x="5289821" y="4163742"/>
            <a:ext cx="4471995" cy="211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571480"/>
            <a:ext cx="118110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วัตถุประสงค์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 เพื่อผลิตและพัฒนากำลังคนกำลังคนด้าน ว. และ ท. ทั้งในภาคการผลิตและภาครัฐ ในการขับเคลื่อน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Super Clusters </a:t>
            </a:r>
          </a:p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อุตสาหกรรมเป้าหมายของประเทศ 10 กลุ่ม ( 5 อุตสาหกรรมเดิมที่มีศักยภาพ และ 5 อุตสาหกรรมอนาคต)  </a:t>
            </a:r>
          </a:p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และโครงการขนาดใหญ่ของรัฐบาล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(Mega Projects 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ได้แก่ ระบบราง, การบริหารจัดการน้ำ,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National Space Program </a:t>
            </a:r>
          </a:p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</a:t>
            </a: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และ การพัฒนาพลังงานทดแทน เป็นต้น)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5" name="Rectangle 18"/>
          <p:cNvSpPr/>
          <p:nvPr/>
        </p:nvSpPr>
        <p:spPr>
          <a:xfrm>
            <a:off x="5714997" y="3929066"/>
            <a:ext cx="1809763" cy="71438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TAIST  </a:t>
            </a:r>
            <a:r>
              <a:rPr lang="en-US" sz="9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tokyo</a:t>
            </a:r>
            <a:r>
              <a:rPr lang="en-US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Tech</a:t>
            </a: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(พว.)  สำเร็จ 83 ต่อเนื่อง 103 ใหม่ 70  พัฒนา 4 หลักสูตร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cs typeface="Tahoma" pitchFamily="34" charset="0"/>
              </a:rPr>
              <a:t>   </a:t>
            </a:r>
            <a:endParaRPr lang="th-TH" sz="900" b="1" dirty="0">
              <a:solidFill>
                <a:schemeClr val="bg1">
                  <a:lumMod val="8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6" name="Rectangle 18"/>
          <p:cNvSpPr/>
          <p:nvPr/>
        </p:nvSpPr>
        <p:spPr>
          <a:xfrm>
            <a:off x="2666976" y="4643446"/>
            <a:ext cx="6572296" cy="428628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" b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JSTP 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(พว.</a:t>
            </a:r>
            <a:r>
              <a:rPr lang="th-TH" sz="10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cs typeface="Tahoma" pitchFamily="34" charset="0"/>
              </a:rPr>
              <a:t>)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0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2" name="Rectangle 13"/>
          <p:cNvSpPr/>
          <p:nvPr/>
        </p:nvSpPr>
        <p:spPr>
          <a:xfrm>
            <a:off x="4095736" y="6072206"/>
            <a:ext cx="6858048" cy="428628"/>
          </a:xfrm>
          <a:prstGeom prst="rect">
            <a:avLst/>
          </a:prstGeom>
          <a:solidFill>
            <a:srgbClr val="99FF66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                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 Talent Mobility (</a:t>
            </a:r>
            <a:r>
              <a:rPr lang="th-TH" sz="1000" b="1" dirty="0" err="1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สว</a:t>
            </a:r>
            <a:r>
              <a:rPr lang="th-TH" sz="10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ทน.) </a:t>
            </a:r>
            <a:r>
              <a:rPr lang="th-TH" sz="9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 เกิดการเคลื่อนย้ายกำลังคน (คน) 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900" b="1" dirty="0" smtClean="0">
                <a:solidFill>
                  <a:sysClr val="windowText" lastClr="00000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900" b="1" dirty="0">
              <a:solidFill>
                <a:sysClr val="windowText" lastClr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3" name="Rectangle 18"/>
          <p:cNvSpPr/>
          <p:nvPr/>
        </p:nvSpPr>
        <p:spPr>
          <a:xfrm>
            <a:off x="5714997" y="2857496"/>
            <a:ext cx="3524275" cy="357190"/>
          </a:xfrm>
          <a:prstGeom prst="rect">
            <a:avLst/>
          </a:prstGeom>
          <a:solidFill>
            <a:srgbClr val="002060"/>
          </a:solidFill>
          <a:ln w="25400"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TGIST  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(พว.) </a:t>
            </a: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สำเร็จการศึกษา 327 ต่อเนื่อง  113 ทุนใหม่  49</a:t>
            </a:r>
            <a:endParaRPr lang="th-TH" sz="9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84" name="Rectangle 17"/>
          <p:cNvSpPr/>
          <p:nvPr/>
        </p:nvSpPr>
        <p:spPr>
          <a:xfrm>
            <a:off x="4095736" y="3643314"/>
            <a:ext cx="5143536" cy="285752"/>
          </a:xfrm>
          <a:prstGeom prst="rect">
            <a:avLst/>
          </a:prstGeom>
          <a:solidFill>
            <a:srgbClr val="002060"/>
          </a:solidFill>
          <a:ln w="317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การให้ทุนผู้ช่วยนักวิจัย(</a:t>
            </a:r>
            <a:r>
              <a:rPr lang="th-TH" sz="1000" b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สซ</a:t>
            </a:r>
            <a:r>
              <a:rPr lang="th-TH" sz="1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.)  </a:t>
            </a:r>
            <a:r>
              <a:rPr lang="th-TH" sz="9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ต่อเนื่อง  15  ใหม่   10</a:t>
            </a:r>
            <a:endParaRPr lang="th-TH" sz="9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14" name="ตัวเชื่อมต่อตรง 55"/>
          <p:cNvCxnSpPr/>
          <p:nvPr/>
        </p:nvCxnSpPr>
        <p:spPr>
          <a:xfrm rot="16200000" flipH="1">
            <a:off x="3462329" y="4181471"/>
            <a:ext cx="4543436" cy="38099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55"/>
          <p:cNvCxnSpPr/>
          <p:nvPr/>
        </p:nvCxnSpPr>
        <p:spPr>
          <a:xfrm rot="5400000">
            <a:off x="7004333" y="4163742"/>
            <a:ext cx="4471995" cy="211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55"/>
          <p:cNvCxnSpPr/>
          <p:nvPr/>
        </p:nvCxnSpPr>
        <p:spPr>
          <a:xfrm rot="5400000">
            <a:off x="1860796" y="4235181"/>
            <a:ext cx="4471997" cy="2117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86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2944</TotalTime>
  <Words>1345</Words>
  <Application>Microsoft Office PowerPoint</Application>
  <PresentationFormat>กำหนดเอง</PresentationFormat>
  <Paragraphs>268</Paragraphs>
  <Slides>11</Slides>
  <Notes>8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5</vt:i4>
      </vt:variant>
      <vt:variant>
        <vt:lpstr>ชื่อเรื่องภาพนิ่ง</vt:lpstr>
      </vt:variant>
      <vt:variant>
        <vt:i4>11</vt:i4>
      </vt:variant>
    </vt:vector>
  </HeadingPairs>
  <TitlesOfParts>
    <vt:vector size="16" baseType="lpstr">
      <vt:lpstr>Office Theme</vt:lpstr>
      <vt:lpstr>1_Office Theme</vt:lpstr>
      <vt:lpstr>6_Office Theme</vt:lpstr>
      <vt:lpstr>8_Office Theme</vt:lpstr>
      <vt:lpstr>9_Office Theme</vt:lpstr>
      <vt:lpstr>แนวโน้มการพัฒนากำลังคน สู่อนาคต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ความต้องการกำลังคนในอุตสาหกรรมอาหารในอนาคต</vt:lpstr>
      <vt:lpstr>ความต้องการกำลังคนของอุตสาหกรรมยานยนต์อนาคต</vt:lpstr>
      <vt:lpstr>ขีดความสามารถในการแข่งขันของประเทศไทยปี 2016</vt:lpstr>
      <vt:lpstr>งานนำเสนอ PowerPoint</vt:lpstr>
      <vt:lpstr>ตัวอย่างข้อริเริ่มด้านกำลังแรงงาน STEM ของต่างประเทศ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STEM Workforce for Thailand 4.0</dc:title>
  <dc:creator>Kittisak Kaweekijmanee</dc:creator>
  <cp:lastModifiedBy>Com01</cp:lastModifiedBy>
  <cp:revision>102</cp:revision>
  <dcterms:created xsi:type="dcterms:W3CDTF">2016-10-29T09:02:41Z</dcterms:created>
  <dcterms:modified xsi:type="dcterms:W3CDTF">2016-12-15T02:56:44Z</dcterms:modified>
</cp:coreProperties>
</file>