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diagrams/colors22.xml" ContentType="application/vnd.openxmlformats-officedocument.drawingml.diagramColor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diagrams/data20.xml" ContentType="application/vnd.openxmlformats-officedocument.drawingml.diagramData+xml"/>
  <Override PartName="/ppt/diagrams/drawing18.xml" ContentType="application/vnd.ms-office.drawingml.diagramDrawing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layout13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quickStyle20.xml" ContentType="application/vnd.openxmlformats-officedocument.drawingml.diagramStyle+xml"/>
  <Override PartName="/ppt/diagrams/layout24.xml" ContentType="application/vnd.openxmlformats-officedocument.drawingml.diagramLayout+xml"/>
  <Override PartName="/ppt/diagrams/drawing21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diagrams/colors12.xml" ContentType="application/vnd.openxmlformats-officedocument.drawingml.diagramColors+xml"/>
  <Override PartName="/ppt/diagrams/layout20.xml" ContentType="application/vnd.openxmlformats-officedocument.drawingml.diagramLayout+xml"/>
  <Override PartName="/ppt/diagrams/colors23.xml" ContentType="application/vnd.openxmlformats-officedocument.drawingml.diagramColors+xml"/>
  <Override PartName="/ppt/diagrams/data25.xml" ContentType="application/vnd.openxmlformats-officedocument.drawingml.diagramData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data21.xml" ContentType="application/vnd.openxmlformats-officedocument.drawingml.diagramData+xml"/>
  <Override PartName="/ppt/diagrams/drawing19.xml" ContentType="application/vnd.ms-office.drawingml.diagramDrawing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layout18.xml" ContentType="application/vnd.openxmlformats-officedocument.drawingml.diagramLayout+xml"/>
  <Override PartName="/ppt/diagrams/quickStyle25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layout25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drawing22.xml" ContentType="application/vnd.ms-office.drawingml.diagramDrawing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diagrams/colors24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diagrams/data26.xml" ContentType="application/vnd.openxmlformats-officedocument.drawingml.diagramData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diagrams/quickStyle26.xml" ContentType="application/vnd.openxmlformats-officedocument.drawingml.diagramStyl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19.xml" ContentType="application/vnd.openxmlformats-officedocument.drawingml.diagramLayout+xml"/>
  <Override PartName="/ppt/diagrams/drawing16.xml" ContentType="application/vnd.ms-office.drawingml.diagramDrawing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notesSlides/notesSlide9.xml" ContentType="application/vnd.openxmlformats-officedocument.presentationml.notesSlide+xml"/>
  <Override PartName="/ppt/diagrams/layout26.xml" ContentType="application/vnd.openxmlformats-officedocument.drawingml.diagramLayout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  <Override PartName="/ppt/notesSlides/notesSlide10.xml" ContentType="application/vnd.openxmlformats-officedocument.presentationml.notesSlide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layout11.xml" ContentType="application/vnd.openxmlformats-officedocument.drawingml.diagramLayout+xml"/>
  <Override PartName="/ppt/notesSlides/notesSlide5.xml" ContentType="application/vnd.openxmlformats-officedocument.presentationml.notesSlide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diagrams/colors25.xml" ContentType="application/vnd.openxmlformats-officedocument.drawingml.diagramColor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drawing13.xml" ContentType="application/vnd.ms-office.drawingml.diagramDrawing+xml"/>
  <Override PartName="/ppt/notesSlides/notesSlide6.xml" ContentType="application/vnd.openxmlformats-officedocument.presentationml.notesSlide+xml"/>
  <Override PartName="/ppt/diagrams/layout23.xml" ContentType="application/vnd.openxmlformats-officedocument.drawingml.diagramLayout+xml"/>
  <Override PartName="/ppt/diagrams/colors26.xml" ContentType="application/vnd.openxmlformats-officedocument.drawingml.diagramColors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slides/slide29.xml" ContentType="application/vnd.openxmlformats-officedocument.presentationml.slide+xml"/>
  <Override PartName="/ppt/diagrams/data17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9"/>
  </p:notesMasterIdLst>
  <p:handoutMasterIdLst>
    <p:handoutMasterId r:id="rId50"/>
  </p:handoutMasterIdLst>
  <p:sldIdLst>
    <p:sldId id="256" r:id="rId2"/>
    <p:sldId id="375" r:id="rId3"/>
    <p:sldId id="341" r:id="rId4"/>
    <p:sldId id="376" r:id="rId5"/>
    <p:sldId id="377" r:id="rId6"/>
    <p:sldId id="378" r:id="rId7"/>
    <p:sldId id="379" r:id="rId8"/>
    <p:sldId id="380" r:id="rId9"/>
    <p:sldId id="381" r:id="rId10"/>
    <p:sldId id="382" r:id="rId11"/>
    <p:sldId id="383" r:id="rId12"/>
    <p:sldId id="384" r:id="rId13"/>
    <p:sldId id="385" r:id="rId14"/>
    <p:sldId id="386" r:id="rId15"/>
    <p:sldId id="387" r:id="rId16"/>
    <p:sldId id="388" r:id="rId17"/>
    <p:sldId id="389" r:id="rId18"/>
    <p:sldId id="390" r:id="rId19"/>
    <p:sldId id="391" r:id="rId20"/>
    <p:sldId id="392" r:id="rId21"/>
    <p:sldId id="393" r:id="rId22"/>
    <p:sldId id="357" r:id="rId23"/>
    <p:sldId id="343" r:id="rId24"/>
    <p:sldId id="344" r:id="rId25"/>
    <p:sldId id="346" r:id="rId26"/>
    <p:sldId id="347" r:id="rId27"/>
    <p:sldId id="348" r:id="rId28"/>
    <p:sldId id="345" r:id="rId29"/>
    <p:sldId id="355" r:id="rId30"/>
    <p:sldId id="283" r:id="rId31"/>
    <p:sldId id="284" r:id="rId32"/>
    <p:sldId id="321" r:id="rId33"/>
    <p:sldId id="288" r:id="rId34"/>
    <p:sldId id="300" r:id="rId35"/>
    <p:sldId id="301" r:id="rId36"/>
    <p:sldId id="394" r:id="rId37"/>
    <p:sldId id="395" r:id="rId38"/>
    <p:sldId id="396" r:id="rId39"/>
    <p:sldId id="397" r:id="rId40"/>
    <p:sldId id="398" r:id="rId41"/>
    <p:sldId id="311" r:id="rId42"/>
    <p:sldId id="313" r:id="rId43"/>
    <p:sldId id="359" r:id="rId44"/>
    <p:sldId id="372" r:id="rId45"/>
    <p:sldId id="373" r:id="rId46"/>
    <p:sldId id="374" r:id="rId47"/>
    <p:sldId id="335" r:id="rId4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DE5408"/>
    <a:srgbClr val="D1B2E8"/>
    <a:srgbClr val="FF3399"/>
    <a:srgbClr val="AA71D5"/>
    <a:srgbClr val="FF7C80"/>
    <a:srgbClr val="74CFFC"/>
    <a:srgbClr val="DEC7EF"/>
    <a:srgbClr val="FFD1D2"/>
    <a:srgbClr val="66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DA37D80-6434-44D0-A028-1B22A696006F}" styleName="ลักษณะสีอ่อน 3 - เน้น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7853C-536D-4A76-A0AE-DD22124D55A5}" styleName="ลักษณะชุดรูปแบบ 1 - เน้น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ลักษณะ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ลักษณะ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61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2" loCatId="hierarchy" qsTypeId="urn:microsoft.com/office/officeart/2005/8/quickstyle/3d4" qsCatId="3D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/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EA3A8A85-44EF-4C83-84CE-B591953C74BC}">
      <dgm:prSet phldrT="[ข้อความ]" custT="1"/>
      <dgm:spPr>
        <a:solidFill>
          <a:srgbClr val="BDF2FF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ผู้รับการฝึก</a:t>
          </a:r>
        </a:p>
      </dgm:t>
    </dgm:pt>
    <dgm:pt modelId="{C4D1F104-3CF5-40CB-B5AD-7051CC5ACE31}" type="parTrans" cxnId="{5D37724D-5156-4858-9363-2336CCE5EC18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700"/>
        </a:p>
      </dgm:t>
    </dgm:pt>
    <dgm:pt modelId="{E981323A-3F49-472D-8E82-BA7FDBADA345}" type="sibTrans" cxnId="{5D37724D-5156-4858-9363-2336CCE5EC18}">
      <dgm:prSet/>
      <dgm:spPr/>
      <dgm:t>
        <a:bodyPr/>
        <a:lstStyle/>
        <a:p>
          <a:endParaRPr lang="en-US"/>
        </a:p>
      </dgm:t>
    </dgm:pt>
    <dgm:pt modelId="{E26F7EBB-9CAD-4CA9-BE09-1DE007EDD3A3}">
      <dgm:prSet phldrT="[ข้อความ]" custT="1"/>
      <dgm:spPr>
        <a:solidFill>
          <a:srgbClr val="BAE18F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gm:t>
    </dgm:pt>
    <dgm:pt modelId="{7E19F599-6EBD-42D2-BD49-4E8795729A59}" type="parTrans" cxnId="{C68677A8-09FA-4580-A4FC-A9F7926EE35D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500"/>
        </a:p>
      </dgm:t>
    </dgm:pt>
    <dgm:pt modelId="{749D5492-B064-4C7A-B7DD-FDC1E046EC7F}" type="sibTrans" cxnId="{C68677A8-09FA-4580-A4FC-A9F7926EE35D}">
      <dgm:prSet/>
      <dgm:spPr/>
      <dgm:t>
        <a:bodyPr/>
        <a:lstStyle/>
        <a:p>
          <a:endParaRPr lang="en-US"/>
        </a:p>
      </dgm:t>
    </dgm:pt>
    <dgm:pt modelId="{D9365D36-EEFC-4FC5-BF60-0FAA097948C7}">
      <dgm:prSet phldrT="[ข้อความ]" custT="1"/>
      <dgm:spPr>
        <a:solidFill>
          <a:srgbClr val="FFFF99">
            <a:alpha val="70000"/>
          </a:srgbClr>
        </a:solidFill>
      </dgm:spPr>
      <dgm:t>
        <a:bodyPr/>
        <a:lstStyle/>
        <a:p>
          <a:pPr algn="ctr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gm:t>
    </dgm:pt>
    <dgm:pt modelId="{40BFAF0B-909A-4385-A1BB-00A9698C31DE}" type="parTrans" cxnId="{F35DFED6-E17E-4456-9B98-899645F1E7A9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500"/>
        </a:p>
      </dgm:t>
    </dgm:pt>
    <dgm:pt modelId="{4BB9DDE6-0C4D-49B9-850A-BC800F777E23}" type="sibTrans" cxnId="{F35DFED6-E17E-4456-9B98-899645F1E7A9}">
      <dgm:prSet/>
      <dgm:spPr/>
      <dgm:t>
        <a:bodyPr/>
        <a:lstStyle/>
        <a:p>
          <a:endParaRPr lang="en-US"/>
        </a:p>
      </dgm:t>
    </dgm:pt>
    <dgm:pt modelId="{80F14E8C-A827-47D5-99A1-54979D17CF86}">
      <dgm:prSet phldrT="[ข้อความ]" custT="1"/>
      <dgm:spPr>
        <a:solidFill>
          <a:srgbClr val="FFD1D2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gm:t>
    </dgm:pt>
    <dgm:pt modelId="{1CD9555B-DABD-47A0-B7DB-487FF0C91804}" type="parTrans" cxnId="{0768A749-1D2B-47B7-91D5-EC72BDDC651A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700"/>
        </a:p>
      </dgm:t>
    </dgm:pt>
    <dgm:pt modelId="{5B94099B-6DA5-440A-B6E2-0C6E466FE70C}" type="sibTrans" cxnId="{0768A749-1D2B-47B7-91D5-EC72BDDC651A}">
      <dgm:prSet/>
      <dgm:spPr/>
      <dgm:t>
        <a:bodyPr/>
        <a:lstStyle/>
        <a:p>
          <a:endParaRPr lang="en-US"/>
        </a:p>
      </dgm:t>
    </dgm:pt>
    <dgm:pt modelId="{7EF06110-CD18-4311-BA8D-1C689EA49AFD}">
      <dgm:prSet phldrT="[ข้อความ]" custT="1"/>
      <dgm:spPr>
        <a:solidFill>
          <a:schemeClr val="tx2">
            <a:lumMod val="60000"/>
            <a:lumOff val="40000"/>
            <a:alpha val="50000"/>
          </a:scheme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 นิติบุคคล</a:t>
          </a:r>
        </a:p>
      </dgm:t>
    </dgm:pt>
    <dgm:pt modelId="{CFFC2955-E667-4C8D-A261-240DE60213A5}" type="parTrans" cxnId="{44258B18-FD5C-49DB-BA20-E4FC61889D0D}">
      <dgm:prSet/>
      <dgm:spPr>
        <a:ln>
          <a:solidFill>
            <a:srgbClr val="DE5408"/>
          </a:solidFill>
          <a:prstDash val="sysDot"/>
        </a:ln>
      </dgm:spPr>
      <dgm:t>
        <a:bodyPr/>
        <a:lstStyle/>
        <a:p>
          <a:endParaRPr lang="en-US"/>
        </a:p>
      </dgm:t>
    </dgm:pt>
    <dgm:pt modelId="{BFB74E9D-14CB-4B94-92CA-3F04F22AF486}" type="sibTrans" cxnId="{44258B18-FD5C-49DB-BA20-E4FC61889D0D}">
      <dgm:prSet/>
      <dgm:spPr/>
      <dgm:t>
        <a:bodyPr/>
        <a:lstStyle/>
        <a:p>
          <a:endParaRPr lang="en-US"/>
        </a:p>
      </dgm:t>
    </dgm:pt>
    <dgm:pt modelId="{194CD2B7-F737-46FD-BEDA-49CE620B2271}" type="pres">
      <dgm:prSet presAssocID="{88F4C5CB-231C-478C-87C0-144EB6D0735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A96C856-857D-48B7-BB13-4C94F007B35B}" type="pres">
      <dgm:prSet presAssocID="{AE243DB2-1B34-4683-808F-F31382478296}" presName="root1" presStyleCnt="0"/>
      <dgm:spPr/>
      <dgm:t>
        <a:bodyPr/>
        <a:lstStyle/>
        <a:p>
          <a:endParaRPr lang="en-US"/>
        </a:p>
      </dgm:t>
    </dgm:pt>
    <dgm:pt modelId="{15A83DBB-CBBD-430D-9E45-3035B63A7B85}" type="pres">
      <dgm:prSet presAssocID="{AE243DB2-1B34-4683-808F-F31382478296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1FE0EDF-ABD8-449F-92BD-ED4A1D7C4BB0}" type="pres">
      <dgm:prSet presAssocID="{AE243DB2-1B34-4683-808F-F31382478296}" presName="level2hierChild" presStyleCnt="0"/>
      <dgm:spPr/>
      <dgm:t>
        <a:bodyPr/>
        <a:lstStyle/>
        <a:p>
          <a:endParaRPr lang="en-US"/>
        </a:p>
      </dgm:t>
    </dgm:pt>
    <dgm:pt modelId="{B1D1EA44-C64A-403C-AF40-50081AD39FBB}" type="pres">
      <dgm:prSet presAssocID="{C4D1F104-3CF5-40CB-B5AD-7051CC5ACE31}" presName="conn2-1" presStyleLbl="parChTrans1D2" presStyleIdx="0" presStyleCnt="4"/>
      <dgm:spPr/>
      <dgm:t>
        <a:bodyPr/>
        <a:lstStyle/>
        <a:p>
          <a:endParaRPr lang="en-US"/>
        </a:p>
      </dgm:t>
    </dgm:pt>
    <dgm:pt modelId="{8C094F00-29E7-4157-9CA1-5731ED73A309}" type="pres">
      <dgm:prSet presAssocID="{C4D1F104-3CF5-40CB-B5AD-7051CC5ACE31}" presName="connTx" presStyleLbl="parChTrans1D2" presStyleIdx="0" presStyleCnt="4"/>
      <dgm:spPr/>
      <dgm:t>
        <a:bodyPr/>
        <a:lstStyle/>
        <a:p>
          <a:endParaRPr lang="en-US"/>
        </a:p>
      </dgm:t>
    </dgm:pt>
    <dgm:pt modelId="{E21D80DA-1B23-4C67-8156-6F7ADB8AF57E}" type="pres">
      <dgm:prSet presAssocID="{EA3A8A85-44EF-4C83-84CE-B591953C74BC}" presName="root2" presStyleCnt="0"/>
      <dgm:spPr/>
      <dgm:t>
        <a:bodyPr/>
        <a:lstStyle/>
        <a:p>
          <a:endParaRPr lang="en-US"/>
        </a:p>
      </dgm:t>
    </dgm:pt>
    <dgm:pt modelId="{1FA886B3-4CA7-4EAF-B7CE-F2460CE9B999}" type="pres">
      <dgm:prSet presAssocID="{EA3A8A85-44EF-4C83-84CE-B591953C74BC}" presName="LevelTwoTextNode" presStyleLbl="node2" presStyleIdx="0" presStyleCnt="4" custLinFactNeighborX="-646" custLinFactNeighborY="-254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50E534E-6E79-4B1A-87E5-C877ADC8E579}" type="pres">
      <dgm:prSet presAssocID="{EA3A8A85-44EF-4C83-84CE-B591953C74BC}" presName="level3hierChild" presStyleCnt="0"/>
      <dgm:spPr/>
      <dgm:t>
        <a:bodyPr/>
        <a:lstStyle/>
        <a:p>
          <a:endParaRPr lang="en-US"/>
        </a:p>
      </dgm:t>
    </dgm:pt>
    <dgm:pt modelId="{5288EB78-0929-4F54-8FAE-5B7D0E0840F5}" type="pres">
      <dgm:prSet presAssocID="{7E19F599-6EBD-42D2-BD49-4E8795729A59}" presName="conn2-1" presStyleLbl="parChTrans1D2" presStyleIdx="1" presStyleCnt="4"/>
      <dgm:spPr/>
      <dgm:t>
        <a:bodyPr/>
        <a:lstStyle/>
        <a:p>
          <a:endParaRPr lang="en-US"/>
        </a:p>
      </dgm:t>
    </dgm:pt>
    <dgm:pt modelId="{E4A8216F-BBFB-410A-B9D2-8DB3804FA9F9}" type="pres">
      <dgm:prSet presAssocID="{7E19F599-6EBD-42D2-BD49-4E8795729A59}" presName="connTx" presStyleLbl="parChTrans1D2" presStyleIdx="1" presStyleCnt="4"/>
      <dgm:spPr/>
      <dgm:t>
        <a:bodyPr/>
        <a:lstStyle/>
        <a:p>
          <a:endParaRPr lang="en-US"/>
        </a:p>
      </dgm:t>
    </dgm:pt>
    <dgm:pt modelId="{7CF43B58-1AE5-4E84-902E-BF7E087EC448}" type="pres">
      <dgm:prSet presAssocID="{E26F7EBB-9CAD-4CA9-BE09-1DE007EDD3A3}" presName="root2" presStyleCnt="0"/>
      <dgm:spPr/>
      <dgm:t>
        <a:bodyPr/>
        <a:lstStyle/>
        <a:p>
          <a:endParaRPr lang="en-US"/>
        </a:p>
      </dgm:t>
    </dgm:pt>
    <dgm:pt modelId="{31A12315-732A-42FD-87D9-52C97D636F22}" type="pres">
      <dgm:prSet presAssocID="{E26F7EBB-9CAD-4CA9-BE09-1DE007EDD3A3}" presName="LevelTwoTextNode" presStyleLbl="node2" presStyleIdx="1" presStyleCnt="4" custLinFactNeighborY="185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E32016A-4DAD-4F50-AB09-105ACABF792D}" type="pres">
      <dgm:prSet presAssocID="{E26F7EBB-9CAD-4CA9-BE09-1DE007EDD3A3}" presName="level3hierChild" presStyleCnt="0"/>
      <dgm:spPr/>
      <dgm:t>
        <a:bodyPr/>
        <a:lstStyle/>
        <a:p>
          <a:endParaRPr lang="en-US"/>
        </a:p>
      </dgm:t>
    </dgm:pt>
    <dgm:pt modelId="{5C551FC1-9301-4BAA-8DDE-E19774B8A1EE}" type="pres">
      <dgm:prSet presAssocID="{40BFAF0B-909A-4385-A1BB-00A9698C31DE}" presName="conn2-1" presStyleLbl="parChTrans1D2" presStyleIdx="2" presStyleCnt="4"/>
      <dgm:spPr/>
      <dgm:t>
        <a:bodyPr/>
        <a:lstStyle/>
        <a:p>
          <a:endParaRPr lang="en-US"/>
        </a:p>
      </dgm:t>
    </dgm:pt>
    <dgm:pt modelId="{7CC274F9-B1E6-48DF-8012-86177ACDE0E6}" type="pres">
      <dgm:prSet presAssocID="{40BFAF0B-909A-4385-A1BB-00A9698C31DE}" presName="connTx" presStyleLbl="parChTrans1D2" presStyleIdx="2" presStyleCnt="4"/>
      <dgm:spPr/>
      <dgm:t>
        <a:bodyPr/>
        <a:lstStyle/>
        <a:p>
          <a:endParaRPr lang="en-US"/>
        </a:p>
      </dgm:t>
    </dgm:pt>
    <dgm:pt modelId="{1F6E7763-19A4-42A3-B76F-715BD365D74D}" type="pres">
      <dgm:prSet presAssocID="{D9365D36-EEFC-4FC5-BF60-0FAA097948C7}" presName="root2" presStyleCnt="0"/>
      <dgm:spPr/>
      <dgm:t>
        <a:bodyPr/>
        <a:lstStyle/>
        <a:p>
          <a:endParaRPr lang="en-US"/>
        </a:p>
      </dgm:t>
    </dgm:pt>
    <dgm:pt modelId="{3399F6BD-B571-40AF-899C-021C15D753E5}" type="pres">
      <dgm:prSet presAssocID="{D9365D36-EEFC-4FC5-BF60-0FAA097948C7}" presName="LevelTwoTextNode" presStyleLbl="node2" presStyleIdx="2" presStyleCnt="4" custLinFactNeighborY="185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8AF719F-C8D0-466E-A454-D200A40041DE}" type="pres">
      <dgm:prSet presAssocID="{D9365D36-EEFC-4FC5-BF60-0FAA097948C7}" presName="level3hierChild" presStyleCnt="0"/>
      <dgm:spPr/>
      <dgm:t>
        <a:bodyPr/>
        <a:lstStyle/>
        <a:p>
          <a:endParaRPr lang="en-US"/>
        </a:p>
      </dgm:t>
    </dgm:pt>
    <dgm:pt modelId="{0AE85C7D-CB48-435B-AFE4-037EB1D4A6F8}" type="pres">
      <dgm:prSet presAssocID="{CFFC2955-E667-4C8D-A261-240DE60213A5}" presName="conn2-1" presStyleLbl="parChTrans1D3" presStyleIdx="0" presStyleCnt="1"/>
      <dgm:spPr/>
      <dgm:t>
        <a:bodyPr/>
        <a:lstStyle/>
        <a:p>
          <a:endParaRPr lang="en-US"/>
        </a:p>
      </dgm:t>
    </dgm:pt>
    <dgm:pt modelId="{B288BE12-56EC-4152-B5CC-009E74A9862A}" type="pres">
      <dgm:prSet presAssocID="{CFFC2955-E667-4C8D-A261-240DE60213A5}" presName="connTx" presStyleLbl="parChTrans1D3" presStyleIdx="0" presStyleCnt="1"/>
      <dgm:spPr/>
      <dgm:t>
        <a:bodyPr/>
        <a:lstStyle/>
        <a:p>
          <a:endParaRPr lang="en-US"/>
        </a:p>
      </dgm:t>
    </dgm:pt>
    <dgm:pt modelId="{0AE2C156-4822-4E5D-A091-4A900B8DA037}" type="pres">
      <dgm:prSet presAssocID="{7EF06110-CD18-4311-BA8D-1C689EA49AFD}" presName="root2" presStyleCnt="0"/>
      <dgm:spPr/>
      <dgm:t>
        <a:bodyPr/>
        <a:lstStyle/>
        <a:p>
          <a:endParaRPr lang="en-US"/>
        </a:p>
      </dgm:t>
    </dgm:pt>
    <dgm:pt modelId="{38ECE93B-B690-44FE-AB4C-D56182070152}" type="pres">
      <dgm:prSet presAssocID="{7EF06110-CD18-4311-BA8D-1C689EA49AFD}" presName="LevelTwoTextNode" presStyleLbl="node3" presStyleIdx="0" presStyleCnt="1" custLinFactNeighborY="185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432325F-90B5-4B59-9EEC-B2A23D2FA0DB}" type="pres">
      <dgm:prSet presAssocID="{7EF06110-CD18-4311-BA8D-1C689EA49AFD}" presName="level3hierChild" presStyleCnt="0"/>
      <dgm:spPr/>
      <dgm:t>
        <a:bodyPr/>
        <a:lstStyle/>
        <a:p>
          <a:endParaRPr lang="en-US"/>
        </a:p>
      </dgm:t>
    </dgm:pt>
    <dgm:pt modelId="{7014344C-E580-44E2-ABA6-FC36797442EC}" type="pres">
      <dgm:prSet presAssocID="{1CD9555B-DABD-47A0-B7DB-487FF0C91804}" presName="conn2-1" presStyleLbl="parChTrans1D2" presStyleIdx="3" presStyleCnt="4"/>
      <dgm:spPr/>
      <dgm:t>
        <a:bodyPr/>
        <a:lstStyle/>
        <a:p>
          <a:endParaRPr lang="en-US"/>
        </a:p>
      </dgm:t>
    </dgm:pt>
    <dgm:pt modelId="{B7523621-B154-4939-83C6-AE0A633CECCF}" type="pres">
      <dgm:prSet presAssocID="{1CD9555B-DABD-47A0-B7DB-487FF0C91804}" presName="connTx" presStyleLbl="parChTrans1D2" presStyleIdx="3" presStyleCnt="4"/>
      <dgm:spPr/>
      <dgm:t>
        <a:bodyPr/>
        <a:lstStyle/>
        <a:p>
          <a:endParaRPr lang="en-US"/>
        </a:p>
      </dgm:t>
    </dgm:pt>
    <dgm:pt modelId="{9FBC56CE-A557-4DDB-B893-C2EC78570474}" type="pres">
      <dgm:prSet presAssocID="{80F14E8C-A827-47D5-99A1-54979D17CF86}" presName="root2" presStyleCnt="0"/>
      <dgm:spPr/>
      <dgm:t>
        <a:bodyPr/>
        <a:lstStyle/>
        <a:p>
          <a:endParaRPr lang="en-US"/>
        </a:p>
      </dgm:t>
    </dgm:pt>
    <dgm:pt modelId="{84967A7B-B05F-4409-8F17-DE9129246B8D}" type="pres">
      <dgm:prSet presAssocID="{80F14E8C-A827-47D5-99A1-54979D17CF86}" presName="LevelTwoTextNode" presStyleLbl="node2" presStyleIdx="3" presStyleCnt="4" custLinFactNeighborY="185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B92C24D-E1B7-480E-931A-FF4FAF7A53F6}" type="pres">
      <dgm:prSet presAssocID="{80F14E8C-A827-47D5-99A1-54979D17CF86}" presName="level3hierChild" presStyleCnt="0"/>
      <dgm:spPr/>
      <dgm:t>
        <a:bodyPr/>
        <a:lstStyle/>
        <a:p>
          <a:endParaRPr lang="en-US"/>
        </a:p>
      </dgm:t>
    </dgm:pt>
  </dgm:ptLst>
  <dgm:cxnLst>
    <dgm:cxn modelId="{5D37724D-5156-4858-9363-2336CCE5EC18}" srcId="{AE243DB2-1B34-4683-808F-F31382478296}" destId="{EA3A8A85-44EF-4C83-84CE-B591953C74BC}" srcOrd="0" destOrd="0" parTransId="{C4D1F104-3CF5-40CB-B5AD-7051CC5ACE31}" sibTransId="{E981323A-3F49-472D-8E82-BA7FDBADA345}"/>
    <dgm:cxn modelId="{483E7A24-4520-4F6D-AD71-D10C79BB66BB}" type="presOf" srcId="{7E19F599-6EBD-42D2-BD49-4E8795729A59}" destId="{5288EB78-0929-4F54-8FAE-5B7D0E0840F5}" srcOrd="0" destOrd="0" presId="urn:microsoft.com/office/officeart/2005/8/layout/hierarchy2"/>
    <dgm:cxn modelId="{DEBF96D3-C6C4-4E55-A530-4AB8E998E524}" type="presOf" srcId="{C4D1F104-3CF5-40CB-B5AD-7051CC5ACE31}" destId="{8C094F00-29E7-4157-9CA1-5731ED73A309}" srcOrd="1" destOrd="0" presId="urn:microsoft.com/office/officeart/2005/8/layout/hierarchy2"/>
    <dgm:cxn modelId="{AA9EBC4C-05F4-41F9-9C3C-17E073DD82AD}" type="presOf" srcId="{88F4C5CB-231C-478C-87C0-144EB6D0735D}" destId="{194CD2B7-F737-46FD-BEDA-49CE620B2271}" srcOrd="0" destOrd="0" presId="urn:microsoft.com/office/officeart/2005/8/layout/hierarchy2"/>
    <dgm:cxn modelId="{9C4F6FFD-48BC-47B2-B659-88443ECFE046}" type="presOf" srcId="{1CD9555B-DABD-47A0-B7DB-487FF0C91804}" destId="{B7523621-B154-4939-83C6-AE0A633CECCF}" srcOrd="1" destOrd="0" presId="urn:microsoft.com/office/officeart/2005/8/layout/hierarchy2"/>
    <dgm:cxn modelId="{0768A749-1D2B-47B7-91D5-EC72BDDC651A}" srcId="{AE243DB2-1B34-4683-808F-F31382478296}" destId="{80F14E8C-A827-47D5-99A1-54979D17CF86}" srcOrd="3" destOrd="0" parTransId="{1CD9555B-DABD-47A0-B7DB-487FF0C91804}" sibTransId="{5B94099B-6DA5-440A-B6E2-0C6E466FE70C}"/>
    <dgm:cxn modelId="{C68677A8-09FA-4580-A4FC-A9F7926EE35D}" srcId="{AE243DB2-1B34-4683-808F-F31382478296}" destId="{E26F7EBB-9CAD-4CA9-BE09-1DE007EDD3A3}" srcOrd="1" destOrd="0" parTransId="{7E19F599-6EBD-42D2-BD49-4E8795729A59}" sibTransId="{749D5492-B064-4C7A-B7DD-FDC1E046EC7F}"/>
    <dgm:cxn modelId="{60AF681E-0A55-482B-A8C6-B41B872AECDA}" type="presOf" srcId="{CFFC2955-E667-4C8D-A261-240DE60213A5}" destId="{B288BE12-56EC-4152-B5CC-009E74A9862A}" srcOrd="1" destOrd="0" presId="urn:microsoft.com/office/officeart/2005/8/layout/hierarchy2"/>
    <dgm:cxn modelId="{790806B9-C215-4022-ABEF-B8A975DFD380}" type="presOf" srcId="{80F14E8C-A827-47D5-99A1-54979D17CF86}" destId="{84967A7B-B05F-4409-8F17-DE9129246B8D}" srcOrd="0" destOrd="0" presId="urn:microsoft.com/office/officeart/2005/8/layout/hierarchy2"/>
    <dgm:cxn modelId="{E9E8ECBA-B82D-402A-A323-4880EC6D8586}" type="presOf" srcId="{1CD9555B-DABD-47A0-B7DB-487FF0C91804}" destId="{7014344C-E580-44E2-ABA6-FC36797442EC}" srcOrd="0" destOrd="0" presId="urn:microsoft.com/office/officeart/2005/8/layout/hierarchy2"/>
    <dgm:cxn modelId="{CDA8C95C-401B-4295-8DAD-151131F7B339}" type="presOf" srcId="{EA3A8A85-44EF-4C83-84CE-B591953C74BC}" destId="{1FA886B3-4CA7-4EAF-B7CE-F2460CE9B999}" srcOrd="0" destOrd="0" presId="urn:microsoft.com/office/officeart/2005/8/layout/hierarchy2"/>
    <dgm:cxn modelId="{E7A69D61-F217-4F72-9B78-0F14114C0495}" type="presOf" srcId="{C4D1F104-3CF5-40CB-B5AD-7051CC5ACE31}" destId="{B1D1EA44-C64A-403C-AF40-50081AD39FBB}" srcOrd="0" destOrd="0" presId="urn:microsoft.com/office/officeart/2005/8/layout/hierarchy2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F35DFED6-E17E-4456-9B98-899645F1E7A9}" srcId="{AE243DB2-1B34-4683-808F-F31382478296}" destId="{D9365D36-EEFC-4FC5-BF60-0FAA097948C7}" srcOrd="2" destOrd="0" parTransId="{40BFAF0B-909A-4385-A1BB-00A9698C31DE}" sibTransId="{4BB9DDE6-0C4D-49B9-850A-BC800F777E23}"/>
    <dgm:cxn modelId="{72024C55-4242-4D98-B4E8-906914E68024}" type="presOf" srcId="{40BFAF0B-909A-4385-A1BB-00A9698C31DE}" destId="{7CC274F9-B1E6-48DF-8012-86177ACDE0E6}" srcOrd="1" destOrd="0" presId="urn:microsoft.com/office/officeart/2005/8/layout/hierarchy2"/>
    <dgm:cxn modelId="{8DC488B5-B808-407E-8FA5-E2721C344EB2}" type="presOf" srcId="{7EF06110-CD18-4311-BA8D-1C689EA49AFD}" destId="{38ECE93B-B690-44FE-AB4C-D56182070152}" srcOrd="0" destOrd="0" presId="urn:microsoft.com/office/officeart/2005/8/layout/hierarchy2"/>
    <dgm:cxn modelId="{6275C21F-0CA9-4AF7-AFEB-D4BFBE5D28C6}" type="presOf" srcId="{40BFAF0B-909A-4385-A1BB-00A9698C31DE}" destId="{5C551FC1-9301-4BAA-8DDE-E19774B8A1EE}" srcOrd="0" destOrd="0" presId="urn:microsoft.com/office/officeart/2005/8/layout/hierarchy2"/>
    <dgm:cxn modelId="{8B76AB84-B3B2-4ABA-AC30-53980D4CCE77}" type="presOf" srcId="{CFFC2955-E667-4C8D-A261-240DE60213A5}" destId="{0AE85C7D-CB48-435B-AFE4-037EB1D4A6F8}" srcOrd="0" destOrd="0" presId="urn:microsoft.com/office/officeart/2005/8/layout/hierarchy2"/>
    <dgm:cxn modelId="{44258B18-FD5C-49DB-BA20-E4FC61889D0D}" srcId="{D9365D36-EEFC-4FC5-BF60-0FAA097948C7}" destId="{7EF06110-CD18-4311-BA8D-1C689EA49AFD}" srcOrd="0" destOrd="0" parTransId="{CFFC2955-E667-4C8D-A261-240DE60213A5}" sibTransId="{BFB74E9D-14CB-4B94-92CA-3F04F22AF486}"/>
    <dgm:cxn modelId="{79E4F158-B0D8-4980-894E-31D2B5E4383D}" type="presOf" srcId="{D9365D36-EEFC-4FC5-BF60-0FAA097948C7}" destId="{3399F6BD-B571-40AF-899C-021C15D753E5}" srcOrd="0" destOrd="0" presId="urn:microsoft.com/office/officeart/2005/8/layout/hierarchy2"/>
    <dgm:cxn modelId="{F912CFA7-3BEB-43EA-B50A-253A11D15778}" type="presOf" srcId="{AE243DB2-1B34-4683-808F-F31382478296}" destId="{15A83DBB-CBBD-430D-9E45-3035B63A7B85}" srcOrd="0" destOrd="0" presId="urn:microsoft.com/office/officeart/2005/8/layout/hierarchy2"/>
    <dgm:cxn modelId="{A7EC73E1-2964-4CB9-A5D3-884CDEF92E07}" type="presOf" srcId="{7E19F599-6EBD-42D2-BD49-4E8795729A59}" destId="{E4A8216F-BBFB-410A-B9D2-8DB3804FA9F9}" srcOrd="1" destOrd="0" presId="urn:microsoft.com/office/officeart/2005/8/layout/hierarchy2"/>
    <dgm:cxn modelId="{092FC035-3033-4881-8C1E-4BAB38441142}" type="presOf" srcId="{E26F7EBB-9CAD-4CA9-BE09-1DE007EDD3A3}" destId="{31A12315-732A-42FD-87D9-52C97D636F22}" srcOrd="0" destOrd="0" presId="urn:microsoft.com/office/officeart/2005/8/layout/hierarchy2"/>
    <dgm:cxn modelId="{D3485444-8114-49E8-9F35-F8CA1B81A6E5}" type="presParOf" srcId="{194CD2B7-F737-46FD-BEDA-49CE620B2271}" destId="{BA96C856-857D-48B7-BB13-4C94F007B35B}" srcOrd="0" destOrd="0" presId="urn:microsoft.com/office/officeart/2005/8/layout/hierarchy2"/>
    <dgm:cxn modelId="{F09C93FF-6302-4C3F-BE2E-C927E3AAC61F}" type="presParOf" srcId="{BA96C856-857D-48B7-BB13-4C94F007B35B}" destId="{15A83DBB-CBBD-430D-9E45-3035B63A7B85}" srcOrd="0" destOrd="0" presId="urn:microsoft.com/office/officeart/2005/8/layout/hierarchy2"/>
    <dgm:cxn modelId="{718C5BFF-C831-4F1C-9A24-384C7808D1FB}" type="presParOf" srcId="{BA96C856-857D-48B7-BB13-4C94F007B35B}" destId="{41FE0EDF-ABD8-449F-92BD-ED4A1D7C4BB0}" srcOrd="1" destOrd="0" presId="urn:microsoft.com/office/officeart/2005/8/layout/hierarchy2"/>
    <dgm:cxn modelId="{571E81EB-E647-4DD0-A458-0B5B26EF8C7A}" type="presParOf" srcId="{41FE0EDF-ABD8-449F-92BD-ED4A1D7C4BB0}" destId="{B1D1EA44-C64A-403C-AF40-50081AD39FBB}" srcOrd="0" destOrd="0" presId="urn:microsoft.com/office/officeart/2005/8/layout/hierarchy2"/>
    <dgm:cxn modelId="{0FF8A6E6-4286-4F06-A182-0825E280FF35}" type="presParOf" srcId="{B1D1EA44-C64A-403C-AF40-50081AD39FBB}" destId="{8C094F00-29E7-4157-9CA1-5731ED73A309}" srcOrd="0" destOrd="0" presId="urn:microsoft.com/office/officeart/2005/8/layout/hierarchy2"/>
    <dgm:cxn modelId="{6965ACCA-FE3B-4E60-A2CE-4DBC9D0F0A32}" type="presParOf" srcId="{41FE0EDF-ABD8-449F-92BD-ED4A1D7C4BB0}" destId="{E21D80DA-1B23-4C67-8156-6F7ADB8AF57E}" srcOrd="1" destOrd="0" presId="urn:microsoft.com/office/officeart/2005/8/layout/hierarchy2"/>
    <dgm:cxn modelId="{B57852C0-8C2A-413E-B267-288F1500F551}" type="presParOf" srcId="{E21D80DA-1B23-4C67-8156-6F7ADB8AF57E}" destId="{1FA886B3-4CA7-4EAF-B7CE-F2460CE9B999}" srcOrd="0" destOrd="0" presId="urn:microsoft.com/office/officeart/2005/8/layout/hierarchy2"/>
    <dgm:cxn modelId="{E009A6E8-B51D-474D-B2CD-7D25AC7C44DB}" type="presParOf" srcId="{E21D80DA-1B23-4C67-8156-6F7ADB8AF57E}" destId="{350E534E-6E79-4B1A-87E5-C877ADC8E579}" srcOrd="1" destOrd="0" presId="urn:microsoft.com/office/officeart/2005/8/layout/hierarchy2"/>
    <dgm:cxn modelId="{EDB286E6-E98D-467A-AACB-D2736C8F9E49}" type="presParOf" srcId="{41FE0EDF-ABD8-449F-92BD-ED4A1D7C4BB0}" destId="{5288EB78-0929-4F54-8FAE-5B7D0E0840F5}" srcOrd="2" destOrd="0" presId="urn:microsoft.com/office/officeart/2005/8/layout/hierarchy2"/>
    <dgm:cxn modelId="{C847D91B-0071-49B2-8D30-4563768FCA97}" type="presParOf" srcId="{5288EB78-0929-4F54-8FAE-5B7D0E0840F5}" destId="{E4A8216F-BBFB-410A-B9D2-8DB3804FA9F9}" srcOrd="0" destOrd="0" presId="urn:microsoft.com/office/officeart/2005/8/layout/hierarchy2"/>
    <dgm:cxn modelId="{50CE7199-9789-45C1-9CEF-3D5C7BF44BA9}" type="presParOf" srcId="{41FE0EDF-ABD8-449F-92BD-ED4A1D7C4BB0}" destId="{7CF43B58-1AE5-4E84-902E-BF7E087EC448}" srcOrd="3" destOrd="0" presId="urn:microsoft.com/office/officeart/2005/8/layout/hierarchy2"/>
    <dgm:cxn modelId="{4EDABDCF-D9D8-4838-ABE3-15AD8CDFFF77}" type="presParOf" srcId="{7CF43B58-1AE5-4E84-902E-BF7E087EC448}" destId="{31A12315-732A-42FD-87D9-52C97D636F22}" srcOrd="0" destOrd="0" presId="urn:microsoft.com/office/officeart/2005/8/layout/hierarchy2"/>
    <dgm:cxn modelId="{0A0E53E1-32A4-4FBE-9F8E-2C27F64B3B9C}" type="presParOf" srcId="{7CF43B58-1AE5-4E84-902E-BF7E087EC448}" destId="{9E32016A-4DAD-4F50-AB09-105ACABF792D}" srcOrd="1" destOrd="0" presId="urn:microsoft.com/office/officeart/2005/8/layout/hierarchy2"/>
    <dgm:cxn modelId="{649544D3-3CED-4EE8-91BA-DFFF87EECB58}" type="presParOf" srcId="{41FE0EDF-ABD8-449F-92BD-ED4A1D7C4BB0}" destId="{5C551FC1-9301-4BAA-8DDE-E19774B8A1EE}" srcOrd="4" destOrd="0" presId="urn:microsoft.com/office/officeart/2005/8/layout/hierarchy2"/>
    <dgm:cxn modelId="{96489928-4485-43CB-AF9B-CE43D6138A96}" type="presParOf" srcId="{5C551FC1-9301-4BAA-8DDE-E19774B8A1EE}" destId="{7CC274F9-B1E6-48DF-8012-86177ACDE0E6}" srcOrd="0" destOrd="0" presId="urn:microsoft.com/office/officeart/2005/8/layout/hierarchy2"/>
    <dgm:cxn modelId="{3256A8BD-03C4-47B3-B38E-2EA66257E50E}" type="presParOf" srcId="{41FE0EDF-ABD8-449F-92BD-ED4A1D7C4BB0}" destId="{1F6E7763-19A4-42A3-B76F-715BD365D74D}" srcOrd="5" destOrd="0" presId="urn:microsoft.com/office/officeart/2005/8/layout/hierarchy2"/>
    <dgm:cxn modelId="{CF6BEAD7-4540-4D46-8D33-F3A619936BF4}" type="presParOf" srcId="{1F6E7763-19A4-42A3-B76F-715BD365D74D}" destId="{3399F6BD-B571-40AF-899C-021C15D753E5}" srcOrd="0" destOrd="0" presId="urn:microsoft.com/office/officeart/2005/8/layout/hierarchy2"/>
    <dgm:cxn modelId="{A21F2B24-ED1C-431F-86F6-6D85419EF535}" type="presParOf" srcId="{1F6E7763-19A4-42A3-B76F-715BD365D74D}" destId="{58AF719F-C8D0-466E-A454-D200A40041DE}" srcOrd="1" destOrd="0" presId="urn:microsoft.com/office/officeart/2005/8/layout/hierarchy2"/>
    <dgm:cxn modelId="{E48BD1B6-B5C8-410E-9B4B-B0B8B175642E}" type="presParOf" srcId="{58AF719F-C8D0-466E-A454-D200A40041DE}" destId="{0AE85C7D-CB48-435B-AFE4-037EB1D4A6F8}" srcOrd="0" destOrd="0" presId="urn:microsoft.com/office/officeart/2005/8/layout/hierarchy2"/>
    <dgm:cxn modelId="{5682BC25-E3E8-499E-AB0D-6B7443D60F4A}" type="presParOf" srcId="{0AE85C7D-CB48-435B-AFE4-037EB1D4A6F8}" destId="{B288BE12-56EC-4152-B5CC-009E74A9862A}" srcOrd="0" destOrd="0" presId="urn:microsoft.com/office/officeart/2005/8/layout/hierarchy2"/>
    <dgm:cxn modelId="{2292238C-80C9-4FE9-AA3C-2D41096C944F}" type="presParOf" srcId="{58AF719F-C8D0-466E-A454-D200A40041DE}" destId="{0AE2C156-4822-4E5D-A091-4A900B8DA037}" srcOrd="1" destOrd="0" presId="urn:microsoft.com/office/officeart/2005/8/layout/hierarchy2"/>
    <dgm:cxn modelId="{BD70B016-4381-454B-9DE7-1DC48E5B55E0}" type="presParOf" srcId="{0AE2C156-4822-4E5D-A091-4A900B8DA037}" destId="{38ECE93B-B690-44FE-AB4C-D56182070152}" srcOrd="0" destOrd="0" presId="urn:microsoft.com/office/officeart/2005/8/layout/hierarchy2"/>
    <dgm:cxn modelId="{750BE896-3504-4059-82F9-4D9FDD7A0754}" type="presParOf" srcId="{0AE2C156-4822-4E5D-A091-4A900B8DA037}" destId="{B432325F-90B5-4B59-9EEC-B2A23D2FA0DB}" srcOrd="1" destOrd="0" presId="urn:microsoft.com/office/officeart/2005/8/layout/hierarchy2"/>
    <dgm:cxn modelId="{A92B7CD8-7512-42D5-8CDF-9C57F34A3146}" type="presParOf" srcId="{41FE0EDF-ABD8-449F-92BD-ED4A1D7C4BB0}" destId="{7014344C-E580-44E2-ABA6-FC36797442EC}" srcOrd="6" destOrd="0" presId="urn:microsoft.com/office/officeart/2005/8/layout/hierarchy2"/>
    <dgm:cxn modelId="{395162DA-D00F-4651-8A67-AA908033ADD4}" type="presParOf" srcId="{7014344C-E580-44E2-ABA6-FC36797442EC}" destId="{B7523621-B154-4939-83C6-AE0A633CECCF}" srcOrd="0" destOrd="0" presId="urn:microsoft.com/office/officeart/2005/8/layout/hierarchy2"/>
    <dgm:cxn modelId="{F8396E14-1D10-412D-BB33-35FF595334D0}" type="presParOf" srcId="{41FE0EDF-ABD8-449F-92BD-ED4A1D7C4BB0}" destId="{9FBC56CE-A557-4DDB-B893-C2EC78570474}" srcOrd="7" destOrd="0" presId="urn:microsoft.com/office/officeart/2005/8/layout/hierarchy2"/>
    <dgm:cxn modelId="{84BB5071-F3CB-4900-B2CB-5458842FF0A6}" type="presParOf" srcId="{9FBC56CE-A557-4DDB-B893-C2EC78570474}" destId="{84967A7B-B05F-4409-8F17-DE9129246B8D}" srcOrd="0" destOrd="0" presId="urn:microsoft.com/office/officeart/2005/8/layout/hierarchy2"/>
    <dgm:cxn modelId="{056E10D3-D4BF-40D9-901D-A49CEF49F597}" type="presParOf" srcId="{9FBC56CE-A557-4DDB-B893-C2EC78570474}" destId="{1B92C24D-E1B7-480E-931A-FF4FAF7A53F6}" srcOrd="1" destOrd="0" presId="urn:microsoft.com/office/officeart/2005/8/layout/hierarchy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BAE18F"/>
        </a:solidFill>
      </dgm:spPr>
      <dgm:t>
        <a:bodyPr/>
        <a:lstStyle/>
        <a:p>
          <a:pPr algn="ctr"/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FFD1D2"/>
        </a:solidFill>
      </dgm:spPr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  <dgm:t>
        <a:bodyPr/>
        <a:lstStyle/>
        <a:p>
          <a:endParaRPr lang="en-US"/>
        </a:p>
      </dgm:t>
    </dgm:pt>
    <dgm:pt modelId="{FD972869-3E9A-4231-9EC8-727CD4E60A5C}" type="pres">
      <dgm:prSet presAssocID="{AE243DB2-1B34-4683-808F-F31382478296}" presName="txOne" presStyleLbl="node0" presStyleIdx="0" presStyleCnt="2" custLinFactNeighborY="46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  <dgm:t>
        <a:bodyPr/>
        <a:lstStyle/>
        <a:p>
          <a:endParaRPr lang="en-US"/>
        </a:p>
      </dgm:t>
    </dgm:pt>
    <dgm:pt modelId="{6AF0A9A3-BC71-4836-AD84-675891945478}" type="pres">
      <dgm:prSet presAssocID="{69A8B9A0-3D6C-467A-BECC-2FEA88BE35D6}" presName="sibSpaceOne" presStyleCnt="0"/>
      <dgm:spPr/>
      <dgm:t>
        <a:bodyPr/>
        <a:lstStyle/>
        <a:p>
          <a:endParaRPr lang="en-US"/>
        </a:p>
      </dgm:t>
    </dgm:pt>
    <dgm:pt modelId="{AB6EA897-A49C-42AA-85A1-AD56DF200D7E}" type="pres">
      <dgm:prSet presAssocID="{5B3DEE10-87F0-4522-86B9-53A6FD839C2C}" presName="vertOne" presStyleCnt="0"/>
      <dgm:spPr/>
      <dgm:t>
        <a:bodyPr/>
        <a:lstStyle/>
        <a:p>
          <a:endParaRPr lang="en-US"/>
        </a:p>
      </dgm:t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7C013F-A5F8-4ED9-838E-27BBC396CF2E}" type="pres">
      <dgm:prSet presAssocID="{5B3DEE10-87F0-4522-86B9-53A6FD839C2C}" presName="horzOne" presStyleCnt="0"/>
      <dgm:spPr/>
      <dgm:t>
        <a:bodyPr/>
        <a:lstStyle/>
        <a:p>
          <a:endParaRPr lang="en-US"/>
        </a:p>
      </dgm:t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7E98138E-67F9-4B83-9576-F33986663968}" type="presOf" srcId="{88F4C5CB-231C-478C-87C0-144EB6D0735D}" destId="{39835313-A990-43E8-989B-B27BDF53066E}" srcOrd="0" destOrd="0" presId="urn:microsoft.com/office/officeart/2005/8/layout/hierarchy4"/>
    <dgm:cxn modelId="{9BCF08EC-86B8-41BE-9B24-0628F81F6BF7}" type="presOf" srcId="{AE243DB2-1B34-4683-808F-F31382478296}" destId="{FD972869-3E9A-4231-9EC8-727CD4E60A5C}" srcOrd="0" destOrd="0" presId="urn:microsoft.com/office/officeart/2005/8/layout/hierarchy4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DC391D0B-0BF6-492A-A6DC-45AD16E88B7D}" type="presOf" srcId="{5B3DEE10-87F0-4522-86B9-53A6FD839C2C}" destId="{7C356384-95C0-4156-A987-AF3B84D024DA}" srcOrd="0" destOrd="0" presId="urn:microsoft.com/office/officeart/2005/8/layout/hierarchy4"/>
    <dgm:cxn modelId="{D20CD489-C2D0-414B-93E9-A0D30F256D81}" type="presParOf" srcId="{39835313-A990-43E8-989B-B27BDF53066E}" destId="{C7BA2464-6AA4-450B-B203-E3182DEF357A}" srcOrd="0" destOrd="0" presId="urn:microsoft.com/office/officeart/2005/8/layout/hierarchy4"/>
    <dgm:cxn modelId="{2BD11680-3CB9-47DA-8536-786463441527}" type="presParOf" srcId="{C7BA2464-6AA4-450B-B203-E3182DEF357A}" destId="{FD972869-3E9A-4231-9EC8-727CD4E60A5C}" srcOrd="0" destOrd="0" presId="urn:microsoft.com/office/officeart/2005/8/layout/hierarchy4"/>
    <dgm:cxn modelId="{EB9FE58C-71E9-4A63-AF20-BC0311EE3B37}" type="presParOf" srcId="{C7BA2464-6AA4-450B-B203-E3182DEF357A}" destId="{1948BEA5-5080-4E3E-80B1-176D8CF82057}" srcOrd="1" destOrd="0" presId="urn:microsoft.com/office/officeart/2005/8/layout/hierarchy4"/>
    <dgm:cxn modelId="{6D462B76-DB58-4C5A-B0A2-81A853251DD0}" type="presParOf" srcId="{39835313-A990-43E8-989B-B27BDF53066E}" destId="{6AF0A9A3-BC71-4836-AD84-675891945478}" srcOrd="1" destOrd="0" presId="urn:microsoft.com/office/officeart/2005/8/layout/hierarchy4"/>
    <dgm:cxn modelId="{AFC1175D-0027-4049-906C-FA4AF9D9360F}" type="presParOf" srcId="{39835313-A990-43E8-989B-B27BDF53066E}" destId="{AB6EA897-A49C-42AA-85A1-AD56DF200D7E}" srcOrd="2" destOrd="0" presId="urn:microsoft.com/office/officeart/2005/8/layout/hierarchy4"/>
    <dgm:cxn modelId="{68663793-3278-4D60-A0A4-022949AAA39A}" type="presParOf" srcId="{AB6EA897-A49C-42AA-85A1-AD56DF200D7E}" destId="{7C356384-95C0-4156-A987-AF3B84D024DA}" srcOrd="0" destOrd="0" presId="urn:microsoft.com/office/officeart/2005/8/layout/hierarchy4"/>
    <dgm:cxn modelId="{3C712478-1876-42C7-838E-7A25DC9B9114}" type="presParOf" srcId="{AB6EA897-A49C-42AA-85A1-AD56DF200D7E}" destId="{6A7C013F-A5F8-4ED9-838E-27BBC396CF2E}" srcOrd="1" destOrd="0" presId="urn:microsoft.com/office/officeart/2005/8/layout/hierarchy4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FFFF99"/>
        </a:solidFill>
      </dgm:spPr>
      <dgm:t>
        <a:bodyPr/>
        <a:lstStyle/>
        <a:p>
          <a:pPr algn="ctr"/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FFD1D2"/>
        </a:solidFill>
      </dgm:spPr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  <dgm:t>
        <a:bodyPr/>
        <a:lstStyle/>
        <a:p>
          <a:endParaRPr lang="en-US"/>
        </a:p>
      </dgm:t>
    </dgm:pt>
    <dgm:pt modelId="{FD972869-3E9A-4231-9EC8-727CD4E60A5C}" type="pres">
      <dgm:prSet presAssocID="{AE243DB2-1B34-4683-808F-F31382478296}" presName="txOne" presStyleLbl="node0" presStyleIdx="0" presStyleCnt="2" custLinFactNeighborY="46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  <dgm:t>
        <a:bodyPr/>
        <a:lstStyle/>
        <a:p>
          <a:endParaRPr lang="en-US"/>
        </a:p>
      </dgm:t>
    </dgm:pt>
    <dgm:pt modelId="{6AF0A9A3-BC71-4836-AD84-675891945478}" type="pres">
      <dgm:prSet presAssocID="{69A8B9A0-3D6C-467A-BECC-2FEA88BE35D6}" presName="sibSpaceOne" presStyleCnt="0"/>
      <dgm:spPr/>
      <dgm:t>
        <a:bodyPr/>
        <a:lstStyle/>
        <a:p>
          <a:endParaRPr lang="en-US"/>
        </a:p>
      </dgm:t>
    </dgm:pt>
    <dgm:pt modelId="{AB6EA897-A49C-42AA-85A1-AD56DF200D7E}" type="pres">
      <dgm:prSet presAssocID="{5B3DEE10-87F0-4522-86B9-53A6FD839C2C}" presName="vertOne" presStyleCnt="0"/>
      <dgm:spPr/>
      <dgm:t>
        <a:bodyPr/>
        <a:lstStyle/>
        <a:p>
          <a:endParaRPr lang="en-US"/>
        </a:p>
      </dgm:t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7C013F-A5F8-4ED9-838E-27BBC396CF2E}" type="pres">
      <dgm:prSet presAssocID="{5B3DEE10-87F0-4522-86B9-53A6FD839C2C}" presName="horzOne" presStyleCnt="0"/>
      <dgm:spPr/>
      <dgm:t>
        <a:bodyPr/>
        <a:lstStyle/>
        <a:p>
          <a:endParaRPr lang="en-US"/>
        </a:p>
      </dgm:t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CD5D0E34-4EB6-4596-8CB7-7429403DBAB9}" type="presOf" srcId="{5B3DEE10-87F0-4522-86B9-53A6FD839C2C}" destId="{7C356384-95C0-4156-A987-AF3B84D024DA}" srcOrd="0" destOrd="0" presId="urn:microsoft.com/office/officeart/2005/8/layout/hierarchy4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8F67FA00-ACE5-4900-B2A2-9375ADC37FB4}" type="presOf" srcId="{AE243DB2-1B34-4683-808F-F31382478296}" destId="{FD972869-3E9A-4231-9EC8-727CD4E60A5C}" srcOrd="0" destOrd="0" presId="urn:microsoft.com/office/officeart/2005/8/layout/hierarchy4"/>
    <dgm:cxn modelId="{6D1C8E4D-C1C9-4E2B-A399-1CC459F28C5F}" type="presOf" srcId="{88F4C5CB-231C-478C-87C0-144EB6D0735D}" destId="{39835313-A990-43E8-989B-B27BDF53066E}" srcOrd="0" destOrd="0" presId="urn:microsoft.com/office/officeart/2005/8/layout/hierarchy4"/>
    <dgm:cxn modelId="{13BBACDD-9615-431C-8A45-8D17F05183B4}" type="presParOf" srcId="{39835313-A990-43E8-989B-B27BDF53066E}" destId="{C7BA2464-6AA4-450B-B203-E3182DEF357A}" srcOrd="0" destOrd="0" presId="urn:microsoft.com/office/officeart/2005/8/layout/hierarchy4"/>
    <dgm:cxn modelId="{62AA9EB0-8436-42F8-AE6C-00FAAC7E663D}" type="presParOf" srcId="{C7BA2464-6AA4-450B-B203-E3182DEF357A}" destId="{FD972869-3E9A-4231-9EC8-727CD4E60A5C}" srcOrd="0" destOrd="0" presId="urn:microsoft.com/office/officeart/2005/8/layout/hierarchy4"/>
    <dgm:cxn modelId="{0DE0429C-7F18-4DED-A129-70C169917282}" type="presParOf" srcId="{C7BA2464-6AA4-450B-B203-E3182DEF357A}" destId="{1948BEA5-5080-4E3E-80B1-176D8CF82057}" srcOrd="1" destOrd="0" presId="urn:microsoft.com/office/officeart/2005/8/layout/hierarchy4"/>
    <dgm:cxn modelId="{1318004A-3DF3-4F73-93B9-1C5A6AA60974}" type="presParOf" srcId="{39835313-A990-43E8-989B-B27BDF53066E}" destId="{6AF0A9A3-BC71-4836-AD84-675891945478}" srcOrd="1" destOrd="0" presId="urn:microsoft.com/office/officeart/2005/8/layout/hierarchy4"/>
    <dgm:cxn modelId="{80D791DF-A601-49C7-A8DF-7CB50A4CA325}" type="presParOf" srcId="{39835313-A990-43E8-989B-B27BDF53066E}" destId="{AB6EA897-A49C-42AA-85A1-AD56DF200D7E}" srcOrd="2" destOrd="0" presId="urn:microsoft.com/office/officeart/2005/8/layout/hierarchy4"/>
    <dgm:cxn modelId="{0323A98E-E13E-470F-A680-7C2D47D5010B}" type="presParOf" srcId="{AB6EA897-A49C-42AA-85A1-AD56DF200D7E}" destId="{7C356384-95C0-4156-A987-AF3B84D024DA}" srcOrd="0" destOrd="0" presId="urn:microsoft.com/office/officeart/2005/8/layout/hierarchy4"/>
    <dgm:cxn modelId="{D68BB896-2C06-4F10-A388-F7D91CF182C7}" type="presParOf" srcId="{AB6EA897-A49C-42AA-85A1-AD56DF200D7E}" destId="{6A7C013F-A5F8-4ED9-838E-27BBC396CF2E}" srcOrd="1" destOrd="0" presId="urn:microsoft.com/office/officeart/2005/8/layout/hierarchy4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Process7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D1B2E8"/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66FC0136-BB4A-4DD6-A2C9-FB78171293FA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E96882D-BF42-427B-B6E4-02CC86DD026B}" type="parTrans" cxnId="{80321C62-B3A2-43D0-8AA3-550FE189D44B}">
      <dgm:prSet/>
      <dgm:spPr/>
      <dgm:t>
        <a:bodyPr/>
        <a:lstStyle/>
        <a:p>
          <a:endParaRPr lang="en-US"/>
        </a:p>
      </dgm:t>
    </dgm:pt>
    <dgm:pt modelId="{779B786C-86F6-4A2E-9491-5A1DF34FC224}" type="sibTrans" cxnId="{80321C62-B3A2-43D0-8AA3-550FE189D44B}">
      <dgm:prSet/>
      <dgm:spPr/>
      <dgm:t>
        <a:bodyPr/>
        <a:lstStyle/>
        <a:p>
          <a:endParaRPr lang="en-US"/>
        </a:p>
      </dgm:t>
    </dgm:pt>
    <dgm:pt modelId="{5B3DEE10-87F0-4522-86B9-53A6FD839C2C}">
      <dgm:prSet phldrT="[ข้อความ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/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/>
        </a:p>
      </dgm:t>
    </dgm:pt>
    <dgm:pt modelId="{B853A7DC-0B90-4636-A0F5-CBDA545C641F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86DD99-E5CD-4195-9088-6DC3B87429FB}" type="parTrans" cxnId="{6B521E4D-FCC4-4960-8442-329DE678FEFE}">
      <dgm:prSet/>
      <dgm:spPr/>
      <dgm:t>
        <a:bodyPr/>
        <a:lstStyle/>
        <a:p>
          <a:endParaRPr lang="en-US"/>
        </a:p>
      </dgm:t>
    </dgm:pt>
    <dgm:pt modelId="{422EBACF-A3A1-420E-B9B8-037B1A9B63EB}" type="sibTrans" cxnId="{6B521E4D-FCC4-4960-8442-329DE678FEFE}">
      <dgm:prSet/>
      <dgm:spPr/>
      <dgm:t>
        <a:bodyPr/>
        <a:lstStyle/>
        <a:p>
          <a:endParaRPr lang="en-US"/>
        </a:p>
      </dgm:t>
    </dgm:pt>
    <dgm:pt modelId="{2E5E234E-D4EF-490B-9A16-4D17BCA54B22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7FD7983-5360-4A71-97DD-3BFD2BF1CDF1}" type="parTrans" cxnId="{45275605-E92A-41B7-9FE9-49B7DB147A63}">
      <dgm:prSet/>
      <dgm:spPr/>
      <dgm:t>
        <a:bodyPr/>
        <a:lstStyle/>
        <a:p>
          <a:endParaRPr lang="en-US"/>
        </a:p>
      </dgm:t>
    </dgm:pt>
    <dgm:pt modelId="{5F9BCA42-2709-4CDA-8AD8-4312253D7A5C}" type="sibTrans" cxnId="{45275605-E92A-41B7-9FE9-49B7DB147A63}">
      <dgm:prSet/>
      <dgm:spPr/>
      <dgm:t>
        <a:bodyPr/>
        <a:lstStyle/>
        <a:p>
          <a:endParaRPr lang="en-US"/>
        </a:p>
      </dgm:t>
    </dgm:pt>
    <dgm:pt modelId="{4D1825CB-5740-4700-BDB6-3A61B311E4D3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48C1CD3-8E94-4E07-B8A3-11C764364FCE}" type="sibTrans" cxnId="{37314155-22D9-4262-8945-89771BE4FA03}">
      <dgm:prSet/>
      <dgm:spPr/>
      <dgm:t>
        <a:bodyPr/>
        <a:lstStyle/>
        <a:p>
          <a:endParaRPr lang="en-US"/>
        </a:p>
      </dgm:t>
    </dgm:pt>
    <dgm:pt modelId="{A983EC5A-ACCF-46B1-89CF-6557018ECCAA}" type="parTrans" cxnId="{37314155-22D9-4262-8945-89771BE4FA03}">
      <dgm:prSet/>
      <dgm:spPr/>
      <dgm:t>
        <a:bodyPr/>
        <a:lstStyle/>
        <a:p>
          <a:endParaRPr lang="en-US"/>
        </a:p>
      </dgm:t>
    </dgm:pt>
    <dgm:pt modelId="{A7A5B73A-3CCD-4141-98AF-633C8A196D4C}" type="pres">
      <dgm:prSet presAssocID="{88F4C5CB-231C-478C-87C0-144EB6D073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B839E29-6C81-4131-A646-D862AA4A67E6}" type="pres">
      <dgm:prSet presAssocID="{AE243DB2-1B34-4683-808F-F31382478296}" presName="compositeNode" presStyleCnt="0">
        <dgm:presLayoutVars>
          <dgm:bulletEnabled val="1"/>
        </dgm:presLayoutVars>
      </dgm:prSet>
      <dgm:spPr/>
    </dgm:pt>
    <dgm:pt modelId="{9C7BA86B-6915-44D0-BB10-447977816A89}" type="pres">
      <dgm:prSet presAssocID="{AE243DB2-1B34-4683-808F-F31382478296}" presName="bgRect" presStyleLbl="node1" presStyleIdx="0" presStyleCnt="3" custScaleY="97758"/>
      <dgm:spPr/>
      <dgm:t>
        <a:bodyPr/>
        <a:lstStyle/>
        <a:p>
          <a:endParaRPr lang="en-US"/>
        </a:p>
      </dgm:t>
    </dgm:pt>
    <dgm:pt modelId="{D1B14D60-87BB-4367-9C8E-8E51B9D1537A}" type="pres">
      <dgm:prSet presAssocID="{AE243DB2-1B34-4683-808F-F31382478296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0D8E7-2D84-4444-88C5-1E44BF76A750}" type="pres">
      <dgm:prSet presAssocID="{AE243DB2-1B34-4683-808F-F31382478296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829EE9-B106-4B06-A47E-8BA6C408DAF8}" type="pres">
      <dgm:prSet presAssocID="{69A8B9A0-3D6C-467A-BECC-2FEA88BE35D6}" presName="hSp" presStyleCnt="0"/>
      <dgm:spPr/>
    </dgm:pt>
    <dgm:pt modelId="{FA0E612B-CD2A-47E4-A67F-5AA9FB09EE6D}" type="pres">
      <dgm:prSet presAssocID="{69A8B9A0-3D6C-467A-BECC-2FEA88BE35D6}" presName="vProcSp" presStyleCnt="0"/>
      <dgm:spPr/>
    </dgm:pt>
    <dgm:pt modelId="{AB1868DE-A6B8-4BD7-8EEA-FA53B955E497}" type="pres">
      <dgm:prSet presAssocID="{69A8B9A0-3D6C-467A-BECC-2FEA88BE35D6}" presName="vSp1" presStyleCnt="0"/>
      <dgm:spPr/>
    </dgm:pt>
    <dgm:pt modelId="{FE33D50C-5B90-4029-AA82-64645E17BA4D}" type="pres">
      <dgm:prSet presAssocID="{69A8B9A0-3D6C-467A-BECC-2FEA88BE35D6}" presName="simulatedConn" presStyleLbl="solidFgAcc1" presStyleIdx="0" presStyleCnt="2" custLinFactY="-100000" custLinFactNeighborY="-180985"/>
      <dgm:spPr/>
    </dgm:pt>
    <dgm:pt modelId="{21B1AABF-C749-4C5B-B9F7-17609B04961D}" type="pres">
      <dgm:prSet presAssocID="{69A8B9A0-3D6C-467A-BECC-2FEA88BE35D6}" presName="vSp2" presStyleCnt="0"/>
      <dgm:spPr/>
    </dgm:pt>
    <dgm:pt modelId="{4B636B0C-50BD-48D8-860C-F77D034B3847}" type="pres">
      <dgm:prSet presAssocID="{69A8B9A0-3D6C-467A-BECC-2FEA88BE35D6}" presName="sibTrans" presStyleCnt="0"/>
      <dgm:spPr/>
    </dgm:pt>
    <dgm:pt modelId="{F18C10A3-5D7A-4540-9C70-E9DEA7368E2F}" type="pres">
      <dgm:prSet presAssocID="{5B3DEE10-87F0-4522-86B9-53A6FD839C2C}" presName="compositeNode" presStyleCnt="0">
        <dgm:presLayoutVars>
          <dgm:bulletEnabled val="1"/>
        </dgm:presLayoutVars>
      </dgm:prSet>
      <dgm:spPr/>
    </dgm:pt>
    <dgm:pt modelId="{8EC98005-D844-45C2-9EC5-8C8C4DD738E9}" type="pres">
      <dgm:prSet presAssocID="{5B3DEE10-87F0-4522-86B9-53A6FD839C2C}" presName="bgRect" presStyleLbl="node1" presStyleIdx="1" presStyleCnt="3" custScaleY="97171"/>
      <dgm:spPr/>
      <dgm:t>
        <a:bodyPr/>
        <a:lstStyle/>
        <a:p>
          <a:endParaRPr lang="en-US"/>
        </a:p>
      </dgm:t>
    </dgm:pt>
    <dgm:pt modelId="{71BC65EC-F89B-4212-8B8F-2B24433B79CC}" type="pres">
      <dgm:prSet presAssocID="{5B3DEE10-87F0-4522-86B9-53A6FD839C2C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4DB23-95D9-4062-B6CF-67125A1E6FDA}" type="pres">
      <dgm:prSet presAssocID="{5B3DEE10-87F0-4522-86B9-53A6FD839C2C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896ACD-077D-4A32-9D85-E3EF81650CD6}" type="pres">
      <dgm:prSet presAssocID="{F78BC5F8-F5BA-4B66-875F-4BFD5A0E7676}" presName="hSp" presStyleCnt="0"/>
      <dgm:spPr/>
    </dgm:pt>
    <dgm:pt modelId="{7F8F3227-556B-4E67-BD60-7129C7212916}" type="pres">
      <dgm:prSet presAssocID="{F78BC5F8-F5BA-4B66-875F-4BFD5A0E7676}" presName="vProcSp" presStyleCnt="0"/>
      <dgm:spPr/>
    </dgm:pt>
    <dgm:pt modelId="{8F805DC6-66D2-4EEA-BA64-780EE754A9D3}" type="pres">
      <dgm:prSet presAssocID="{F78BC5F8-F5BA-4B66-875F-4BFD5A0E7676}" presName="vSp1" presStyleCnt="0"/>
      <dgm:spPr/>
    </dgm:pt>
    <dgm:pt modelId="{D2BE5F59-243B-407F-A563-CE56005E2D0D}" type="pres">
      <dgm:prSet presAssocID="{F78BC5F8-F5BA-4B66-875F-4BFD5A0E7676}" presName="simulatedConn" presStyleLbl="solidFgAcc1" presStyleIdx="1" presStyleCnt="2" custLinFactY="-100000" custLinFactNeighborY="-180985"/>
      <dgm:spPr/>
    </dgm:pt>
    <dgm:pt modelId="{9D882568-5157-4BBC-A7FA-B1DF67C5B016}" type="pres">
      <dgm:prSet presAssocID="{F78BC5F8-F5BA-4B66-875F-4BFD5A0E7676}" presName="vSp2" presStyleCnt="0"/>
      <dgm:spPr/>
    </dgm:pt>
    <dgm:pt modelId="{A09FDB7E-5101-4925-99A3-30FD701891A3}" type="pres">
      <dgm:prSet presAssocID="{F78BC5F8-F5BA-4B66-875F-4BFD5A0E7676}" presName="sibTrans" presStyleCnt="0"/>
      <dgm:spPr/>
    </dgm:pt>
    <dgm:pt modelId="{BC975E61-44D5-4CD7-A0EF-D0823B57BD5A}" type="pres">
      <dgm:prSet presAssocID="{2E5E234E-D4EF-490B-9A16-4D17BCA54B22}" presName="compositeNode" presStyleCnt="0">
        <dgm:presLayoutVars>
          <dgm:bulletEnabled val="1"/>
        </dgm:presLayoutVars>
      </dgm:prSet>
      <dgm:spPr/>
    </dgm:pt>
    <dgm:pt modelId="{943585EB-7461-4B5F-9226-91279ADE96E5}" type="pres">
      <dgm:prSet presAssocID="{2E5E234E-D4EF-490B-9A16-4D17BCA54B22}" presName="bgRect" presStyleLbl="node1" presStyleIdx="2" presStyleCnt="3" custScaleY="97171"/>
      <dgm:spPr/>
      <dgm:t>
        <a:bodyPr/>
        <a:lstStyle/>
        <a:p>
          <a:endParaRPr lang="en-US"/>
        </a:p>
      </dgm:t>
    </dgm:pt>
    <dgm:pt modelId="{AA009523-53AD-46BB-AB0F-189902322619}" type="pres">
      <dgm:prSet presAssocID="{2E5E234E-D4EF-490B-9A16-4D17BCA54B22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097FF-4308-4F55-B51E-7A8E10738005}" type="pres">
      <dgm:prSet presAssocID="{2E5E234E-D4EF-490B-9A16-4D17BCA54B22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B161C14-9495-4665-9FAB-74A37ACF2C19}" type="presOf" srcId="{5B3DEE10-87F0-4522-86B9-53A6FD839C2C}" destId="{71BC65EC-F89B-4212-8B8F-2B24433B79CC}" srcOrd="1" destOrd="0" presId="urn:microsoft.com/office/officeart/2005/8/layout/hProcess7"/>
    <dgm:cxn modelId="{4EA0A957-676D-4556-8E95-7EB8E4D7AE79}" type="presOf" srcId="{2E5E234E-D4EF-490B-9A16-4D17BCA54B22}" destId="{AA009523-53AD-46BB-AB0F-189902322619}" srcOrd="1" destOrd="0" presId="urn:microsoft.com/office/officeart/2005/8/layout/hProcess7"/>
    <dgm:cxn modelId="{65CD45F0-DE18-4478-84C2-3123FC4ABBD8}" type="presOf" srcId="{AE243DB2-1B34-4683-808F-F31382478296}" destId="{D1B14D60-87BB-4367-9C8E-8E51B9D1537A}" srcOrd="1" destOrd="0" presId="urn:microsoft.com/office/officeart/2005/8/layout/hProcess7"/>
    <dgm:cxn modelId="{80321C62-B3A2-43D0-8AA3-550FE189D44B}" srcId="{AE243DB2-1B34-4683-808F-F31382478296}" destId="{66FC0136-BB4A-4DD6-A2C9-FB78171293FA}" srcOrd="0" destOrd="0" parTransId="{AE96882D-BF42-427B-B6E4-02CC86DD026B}" sibTransId="{779B786C-86F6-4A2E-9491-5A1DF34FC224}"/>
    <dgm:cxn modelId="{45275605-E92A-41B7-9FE9-49B7DB147A63}" srcId="{88F4C5CB-231C-478C-87C0-144EB6D0735D}" destId="{2E5E234E-D4EF-490B-9A16-4D17BCA54B22}" srcOrd="2" destOrd="0" parTransId="{77FD7983-5360-4A71-97DD-3BFD2BF1CDF1}" sibTransId="{5F9BCA42-2709-4CDA-8AD8-4312253D7A5C}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0D308403-107E-43BD-82F4-4377C6A7772D}" type="presOf" srcId="{66FC0136-BB4A-4DD6-A2C9-FB78171293FA}" destId="{0500D8E7-2D84-4444-88C5-1E44BF76A750}" srcOrd="0" destOrd="0" presId="urn:microsoft.com/office/officeart/2005/8/layout/hProcess7"/>
    <dgm:cxn modelId="{382504E0-FC7C-4BD5-BAA1-DEA73232D6EB}" type="presOf" srcId="{2E5E234E-D4EF-490B-9A16-4D17BCA54B22}" destId="{943585EB-7461-4B5F-9226-91279ADE96E5}" srcOrd="0" destOrd="0" presId="urn:microsoft.com/office/officeart/2005/8/layout/hProcess7"/>
    <dgm:cxn modelId="{072E193E-ACE9-46CB-928B-61745C06CFD2}" type="presOf" srcId="{B853A7DC-0B90-4636-A0F5-CBDA545C641F}" destId="{CE1097FF-4308-4F55-B51E-7A8E10738005}" srcOrd="0" destOrd="0" presId="urn:microsoft.com/office/officeart/2005/8/layout/hProcess7"/>
    <dgm:cxn modelId="{D126B463-87C5-488C-B621-4513581E7E82}" type="presOf" srcId="{5B3DEE10-87F0-4522-86B9-53A6FD839C2C}" destId="{8EC98005-D844-45C2-9EC5-8C8C4DD738E9}" srcOrd="0" destOrd="0" presId="urn:microsoft.com/office/officeart/2005/8/layout/hProcess7"/>
    <dgm:cxn modelId="{698FE7BF-2CA3-4D82-A1BE-6B9A2AA6F912}" type="presOf" srcId="{88F4C5CB-231C-478C-87C0-144EB6D0735D}" destId="{A7A5B73A-3CCD-4141-98AF-633C8A196D4C}" srcOrd="0" destOrd="0" presId="urn:microsoft.com/office/officeart/2005/8/layout/hProcess7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37314155-22D9-4262-8945-89771BE4FA03}" srcId="{5B3DEE10-87F0-4522-86B9-53A6FD839C2C}" destId="{4D1825CB-5740-4700-BDB6-3A61B311E4D3}" srcOrd="0" destOrd="0" parTransId="{A983EC5A-ACCF-46B1-89CF-6557018ECCAA}" sibTransId="{D48C1CD3-8E94-4E07-B8A3-11C764364FCE}"/>
    <dgm:cxn modelId="{6B521E4D-FCC4-4960-8442-329DE678FEFE}" srcId="{2E5E234E-D4EF-490B-9A16-4D17BCA54B22}" destId="{B853A7DC-0B90-4636-A0F5-CBDA545C641F}" srcOrd="0" destOrd="0" parTransId="{D686DD99-E5CD-4195-9088-6DC3B87429FB}" sibTransId="{422EBACF-A3A1-420E-B9B8-037B1A9B63EB}"/>
    <dgm:cxn modelId="{D27354F7-6D71-4725-AF1E-8A2E7F16672F}" type="presOf" srcId="{4D1825CB-5740-4700-BDB6-3A61B311E4D3}" destId="{CE24DB23-95D9-4062-B6CF-67125A1E6FDA}" srcOrd="0" destOrd="0" presId="urn:microsoft.com/office/officeart/2005/8/layout/hProcess7"/>
    <dgm:cxn modelId="{D5ED8657-1649-4EAD-820A-FA9CB0601707}" type="presOf" srcId="{AE243DB2-1B34-4683-808F-F31382478296}" destId="{9C7BA86B-6915-44D0-BB10-447977816A89}" srcOrd="0" destOrd="0" presId="urn:microsoft.com/office/officeart/2005/8/layout/hProcess7"/>
    <dgm:cxn modelId="{639F23C2-D864-41FC-B679-76D44A9C7DF1}" type="presParOf" srcId="{A7A5B73A-3CCD-4141-98AF-633C8A196D4C}" destId="{9B839E29-6C81-4131-A646-D862AA4A67E6}" srcOrd="0" destOrd="0" presId="urn:microsoft.com/office/officeart/2005/8/layout/hProcess7"/>
    <dgm:cxn modelId="{1D7B7169-23C8-406F-9B9C-A66A4D32928B}" type="presParOf" srcId="{9B839E29-6C81-4131-A646-D862AA4A67E6}" destId="{9C7BA86B-6915-44D0-BB10-447977816A89}" srcOrd="0" destOrd="0" presId="urn:microsoft.com/office/officeart/2005/8/layout/hProcess7"/>
    <dgm:cxn modelId="{697F9C8B-8A90-4851-B1EA-5EC16D45BE40}" type="presParOf" srcId="{9B839E29-6C81-4131-A646-D862AA4A67E6}" destId="{D1B14D60-87BB-4367-9C8E-8E51B9D1537A}" srcOrd="1" destOrd="0" presId="urn:microsoft.com/office/officeart/2005/8/layout/hProcess7"/>
    <dgm:cxn modelId="{D9EE6547-8649-4775-B11E-0DC43A3DC9B2}" type="presParOf" srcId="{9B839E29-6C81-4131-A646-D862AA4A67E6}" destId="{0500D8E7-2D84-4444-88C5-1E44BF76A750}" srcOrd="2" destOrd="0" presId="urn:microsoft.com/office/officeart/2005/8/layout/hProcess7"/>
    <dgm:cxn modelId="{7A2355F7-0D80-4690-B8E4-19F0A91A0759}" type="presParOf" srcId="{A7A5B73A-3CCD-4141-98AF-633C8A196D4C}" destId="{24829EE9-B106-4B06-A47E-8BA6C408DAF8}" srcOrd="1" destOrd="0" presId="urn:microsoft.com/office/officeart/2005/8/layout/hProcess7"/>
    <dgm:cxn modelId="{ABAE4B68-52D8-4DF5-88AD-60FB2FFF79B9}" type="presParOf" srcId="{A7A5B73A-3CCD-4141-98AF-633C8A196D4C}" destId="{FA0E612B-CD2A-47E4-A67F-5AA9FB09EE6D}" srcOrd="2" destOrd="0" presId="urn:microsoft.com/office/officeart/2005/8/layout/hProcess7"/>
    <dgm:cxn modelId="{AE645202-8729-4512-AFED-73415196F414}" type="presParOf" srcId="{FA0E612B-CD2A-47E4-A67F-5AA9FB09EE6D}" destId="{AB1868DE-A6B8-4BD7-8EEA-FA53B955E497}" srcOrd="0" destOrd="0" presId="urn:microsoft.com/office/officeart/2005/8/layout/hProcess7"/>
    <dgm:cxn modelId="{E9C75495-FA93-44A7-A085-9CB61A25DFC4}" type="presParOf" srcId="{FA0E612B-CD2A-47E4-A67F-5AA9FB09EE6D}" destId="{FE33D50C-5B90-4029-AA82-64645E17BA4D}" srcOrd="1" destOrd="0" presId="urn:microsoft.com/office/officeart/2005/8/layout/hProcess7"/>
    <dgm:cxn modelId="{E13CFA1C-194A-4360-BC4F-6207E6D36F93}" type="presParOf" srcId="{FA0E612B-CD2A-47E4-A67F-5AA9FB09EE6D}" destId="{21B1AABF-C749-4C5B-B9F7-17609B04961D}" srcOrd="2" destOrd="0" presId="urn:microsoft.com/office/officeart/2005/8/layout/hProcess7"/>
    <dgm:cxn modelId="{F4BC2A04-59A5-4915-848A-256D1BDD7CBB}" type="presParOf" srcId="{A7A5B73A-3CCD-4141-98AF-633C8A196D4C}" destId="{4B636B0C-50BD-48D8-860C-F77D034B3847}" srcOrd="3" destOrd="0" presId="urn:microsoft.com/office/officeart/2005/8/layout/hProcess7"/>
    <dgm:cxn modelId="{0C319D56-1E12-46C6-8320-33B04B45AF6B}" type="presParOf" srcId="{A7A5B73A-3CCD-4141-98AF-633C8A196D4C}" destId="{F18C10A3-5D7A-4540-9C70-E9DEA7368E2F}" srcOrd="4" destOrd="0" presId="urn:microsoft.com/office/officeart/2005/8/layout/hProcess7"/>
    <dgm:cxn modelId="{62420B76-E3B8-45A0-B774-D516B3E2A729}" type="presParOf" srcId="{F18C10A3-5D7A-4540-9C70-E9DEA7368E2F}" destId="{8EC98005-D844-45C2-9EC5-8C8C4DD738E9}" srcOrd="0" destOrd="0" presId="urn:microsoft.com/office/officeart/2005/8/layout/hProcess7"/>
    <dgm:cxn modelId="{CD9CAF37-F2F1-4EB3-B16B-0024B41442BC}" type="presParOf" srcId="{F18C10A3-5D7A-4540-9C70-E9DEA7368E2F}" destId="{71BC65EC-F89B-4212-8B8F-2B24433B79CC}" srcOrd="1" destOrd="0" presId="urn:microsoft.com/office/officeart/2005/8/layout/hProcess7"/>
    <dgm:cxn modelId="{1FAC4FEC-31B7-49ED-B896-1DB2ED5E1B16}" type="presParOf" srcId="{F18C10A3-5D7A-4540-9C70-E9DEA7368E2F}" destId="{CE24DB23-95D9-4062-B6CF-67125A1E6FDA}" srcOrd="2" destOrd="0" presId="urn:microsoft.com/office/officeart/2005/8/layout/hProcess7"/>
    <dgm:cxn modelId="{F175EBA0-6638-4958-937F-E82CCBF58AF7}" type="presParOf" srcId="{A7A5B73A-3CCD-4141-98AF-633C8A196D4C}" destId="{70896ACD-077D-4A32-9D85-E3EF81650CD6}" srcOrd="5" destOrd="0" presId="urn:microsoft.com/office/officeart/2005/8/layout/hProcess7"/>
    <dgm:cxn modelId="{64115CA3-9B5A-46CC-B640-AFDCB68AB7C0}" type="presParOf" srcId="{A7A5B73A-3CCD-4141-98AF-633C8A196D4C}" destId="{7F8F3227-556B-4E67-BD60-7129C7212916}" srcOrd="6" destOrd="0" presId="urn:microsoft.com/office/officeart/2005/8/layout/hProcess7"/>
    <dgm:cxn modelId="{AC8A712C-EDAE-4979-8AE6-6461F71839C1}" type="presParOf" srcId="{7F8F3227-556B-4E67-BD60-7129C7212916}" destId="{8F805DC6-66D2-4EEA-BA64-780EE754A9D3}" srcOrd="0" destOrd="0" presId="urn:microsoft.com/office/officeart/2005/8/layout/hProcess7"/>
    <dgm:cxn modelId="{EBF10E37-0C65-4743-9083-3620467E18F4}" type="presParOf" srcId="{7F8F3227-556B-4E67-BD60-7129C7212916}" destId="{D2BE5F59-243B-407F-A563-CE56005E2D0D}" srcOrd="1" destOrd="0" presId="urn:microsoft.com/office/officeart/2005/8/layout/hProcess7"/>
    <dgm:cxn modelId="{6046814A-EFC5-46B4-8C66-AF6705D42D50}" type="presParOf" srcId="{7F8F3227-556B-4E67-BD60-7129C7212916}" destId="{9D882568-5157-4BBC-A7FA-B1DF67C5B016}" srcOrd="2" destOrd="0" presId="urn:microsoft.com/office/officeart/2005/8/layout/hProcess7"/>
    <dgm:cxn modelId="{7ED09EE1-CC76-44DD-BAED-67573E3E7F47}" type="presParOf" srcId="{A7A5B73A-3CCD-4141-98AF-633C8A196D4C}" destId="{A09FDB7E-5101-4925-99A3-30FD701891A3}" srcOrd="7" destOrd="0" presId="urn:microsoft.com/office/officeart/2005/8/layout/hProcess7"/>
    <dgm:cxn modelId="{E5853BEC-E942-472D-B59F-5A87D94D3921}" type="presParOf" srcId="{A7A5B73A-3CCD-4141-98AF-633C8A196D4C}" destId="{BC975E61-44D5-4CD7-A0EF-D0823B57BD5A}" srcOrd="8" destOrd="0" presId="urn:microsoft.com/office/officeart/2005/8/layout/hProcess7"/>
    <dgm:cxn modelId="{491FD583-CB16-4F3F-A35D-72C1C6E6B59E}" type="presParOf" srcId="{BC975E61-44D5-4CD7-A0EF-D0823B57BD5A}" destId="{943585EB-7461-4B5F-9226-91279ADE96E5}" srcOrd="0" destOrd="0" presId="urn:microsoft.com/office/officeart/2005/8/layout/hProcess7"/>
    <dgm:cxn modelId="{D64D1A8D-C1A9-450F-9BF1-00C8862279E9}" type="presParOf" srcId="{BC975E61-44D5-4CD7-A0EF-D0823B57BD5A}" destId="{AA009523-53AD-46BB-AB0F-189902322619}" srcOrd="1" destOrd="0" presId="urn:microsoft.com/office/officeart/2005/8/layout/hProcess7"/>
    <dgm:cxn modelId="{40FDB313-A071-445B-ADEE-3C51C922F6D5}" type="presParOf" srcId="{BC975E61-44D5-4CD7-A0EF-D0823B57BD5A}" destId="{CE1097FF-4308-4F55-B51E-7A8E10738005}" srcOrd="2" destOrd="0" presId="urn:microsoft.com/office/officeart/2005/8/layout/hProcess7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1" loCatId="process" qsTypeId="urn:microsoft.com/office/officeart/2005/8/quickstyle/3d1" qsCatId="3D" csTypeId="urn:microsoft.com/office/officeart/2005/8/colors/accent1_2" csCatId="accent1" phldr="1"/>
      <dgm:spPr/>
    </dgm:pt>
    <dgm:pt modelId="{7726E81D-AC0D-4954-A30D-36E70B534C91}">
      <dgm:prSet phldrT="[ข้อความ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เจ้าของข้อมูลมาติดต่อด้วยตนเอง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6A3B250-565D-4F32-ADB7-EB08D55BBCD9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52458DC-1C0D-4E35-A81B-51EE6C61755F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 หรือบัตรประจำตัวบุคคลต่างด้าว พร้อมตัวจริงนำมาแสดง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B048244-1D63-4D82-8000-48716592C275}" type="par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A548AD4-44F3-4E8E-B8BD-178E4A17F656}" type="sib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EBC7692-850A-44B2-A869-ED6D1DE710BB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F073C36-30D9-4B3E-914C-F67C93C134A0}" type="par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10F0E5-3FA4-4457-A641-AD386AD5449A}" type="sib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A442F1D-67CD-4682-A707-7EBA77147E23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หรือสำเนาหนังสือเดินทางของกรรมการผู้มีอำนาจ พร้อมตัวจริงนำมาแสดง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DA1CF04-E03C-414C-8722-AD17A2BADC4A}" type="par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865557-EA2E-4BB5-8B8D-3D3842CF0E8E}" type="sib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1674DC5-FE5C-4F4F-8CC6-6785F681694A}" type="pres">
      <dgm:prSet presAssocID="{ACF5783B-BC33-4654-9D9E-350DD8702B23}" presName="Name0" presStyleCnt="0">
        <dgm:presLayoutVars>
          <dgm:dir/>
          <dgm:resizeHandles val="exact"/>
        </dgm:presLayoutVars>
      </dgm:prSet>
      <dgm:spPr/>
    </dgm:pt>
    <dgm:pt modelId="{17624906-FA3F-448D-94AA-0ECFF5695599}" type="pres">
      <dgm:prSet presAssocID="{7726E81D-AC0D-4954-A30D-36E70B534C9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028C0A-0DCF-4728-9AA3-8F0E7EB1C621}" type="pres">
      <dgm:prSet presAssocID="{D6584B7A-025E-4A14-9D3B-0F6DB8BEB14D}" presName="sibTrans" presStyleLbl="sibTrans2D1" presStyleIdx="0" presStyleCnt="2"/>
      <dgm:spPr/>
      <dgm:t>
        <a:bodyPr/>
        <a:lstStyle/>
        <a:p>
          <a:endParaRPr lang="en-US"/>
        </a:p>
      </dgm:t>
    </dgm:pt>
    <dgm:pt modelId="{E7F36BB3-FA49-4B91-9050-E1B95EB827FD}" type="pres">
      <dgm:prSet presAssocID="{D6584B7A-025E-4A14-9D3B-0F6DB8BEB14D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3D358998-ACA1-4563-BFC0-8AFA7B950889}" type="pres">
      <dgm:prSet presAssocID="{C6A3B250-565D-4F32-ADB7-EB08D55BBCD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F85600-0EA0-4C23-A2AE-13F479ECDB4F}" type="pres">
      <dgm:prSet presAssocID="{35A57094-E695-40D5-8D33-0D2904D2B10E}" presName="sibTrans" presStyleLbl="sibTrans2D1" presStyleIdx="1" presStyleCnt="2"/>
      <dgm:spPr/>
      <dgm:t>
        <a:bodyPr/>
        <a:lstStyle/>
        <a:p>
          <a:endParaRPr lang="en-US"/>
        </a:p>
      </dgm:t>
    </dgm:pt>
    <dgm:pt modelId="{63E9504C-AB3B-45A4-8481-B7AC84BC60F7}" type="pres">
      <dgm:prSet presAssocID="{35A57094-E695-40D5-8D33-0D2904D2B10E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4ABBF6DB-75A4-4605-B443-D449B602988B}" type="pres">
      <dgm:prSet presAssocID="{6C4FB540-F607-4E25-8BEE-26ECD283CD84}" presName="node" presStyleLbl="node1" presStyleIdx="2" presStyleCnt="3" custScaleX="1311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D8B2B48-173E-42A0-86BA-9F7F79A9D1F5}" type="presOf" srcId="{7726E81D-AC0D-4954-A30D-36E70B534C91}" destId="{17624906-FA3F-448D-94AA-0ECFF5695599}" srcOrd="0" destOrd="0" presId="urn:microsoft.com/office/officeart/2005/8/layout/process1"/>
    <dgm:cxn modelId="{763E7852-EC52-4994-B076-B4B5A25009FA}" type="presOf" srcId="{C6A3B250-565D-4F32-ADB7-EB08D55BBCD9}" destId="{3D358998-ACA1-4563-BFC0-8AFA7B950889}" srcOrd="0" destOrd="0" presId="urn:microsoft.com/office/officeart/2005/8/layout/process1"/>
    <dgm:cxn modelId="{A2E801B7-CB55-4724-8C59-00329C0DD2C6}" type="presOf" srcId="{8A442F1D-67CD-4682-A707-7EBA77147E23}" destId="{4ABBF6DB-75A4-4605-B443-D449B602988B}" srcOrd="0" destOrd="2" presId="urn:microsoft.com/office/officeart/2005/8/layout/process1"/>
    <dgm:cxn modelId="{D2153482-0FD1-4F28-BA39-F4CB7C1F3886}" type="presOf" srcId="{6C4FB540-F607-4E25-8BEE-26ECD283CD84}" destId="{4ABBF6DB-75A4-4605-B443-D449B602988B}" srcOrd="0" destOrd="0" presId="urn:microsoft.com/office/officeart/2005/8/layout/process1"/>
    <dgm:cxn modelId="{9EEF7AC1-DD90-426E-B085-4E6C4A869E3B}" type="presOf" srcId="{35A57094-E695-40D5-8D33-0D2904D2B10E}" destId="{0BF85600-0EA0-4C23-A2AE-13F479ECDB4F}" srcOrd="0" destOrd="0" presId="urn:microsoft.com/office/officeart/2005/8/layout/process1"/>
    <dgm:cxn modelId="{F548F061-3A16-40EA-9560-44E4F5CCA6FE}" type="presOf" srcId="{D6584B7A-025E-4A14-9D3B-0F6DB8BEB14D}" destId="{A2028C0A-0DCF-4728-9AA3-8F0E7EB1C621}" srcOrd="0" destOrd="0" presId="urn:microsoft.com/office/officeart/2005/8/layout/process1"/>
    <dgm:cxn modelId="{926AF2B5-DF41-4C33-B4D6-6C083042DEFC}" srcId="{6C4FB540-F607-4E25-8BEE-26ECD283CD84}" destId="{8A442F1D-67CD-4682-A707-7EBA77147E23}" srcOrd="1" destOrd="0" parTransId="{7DA1CF04-E03C-414C-8722-AD17A2BADC4A}" sibTransId="{6F865557-EA2E-4BB5-8B8D-3D3842CF0E8E}"/>
    <dgm:cxn modelId="{3802FD9F-F937-4D36-A8FC-34362B628D3F}" type="presOf" srcId="{252458DC-1C0D-4E35-A81B-51EE6C61755F}" destId="{3D358998-ACA1-4563-BFC0-8AFA7B950889}" srcOrd="0" destOrd="1" presId="urn:microsoft.com/office/officeart/2005/8/layout/process1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D4204FCB-A19F-44B6-934C-A4C570874656}" type="presOf" srcId="{ACF5783B-BC33-4654-9D9E-350DD8702B23}" destId="{91674DC5-FE5C-4F4F-8CC6-6785F681694A}" srcOrd="0" destOrd="0" presId="urn:microsoft.com/office/officeart/2005/8/layout/process1"/>
    <dgm:cxn modelId="{F64C9806-FE59-428F-B0C7-EB47C1DEA00C}" type="presOf" srcId="{35A57094-E695-40D5-8D33-0D2904D2B10E}" destId="{63E9504C-AB3B-45A4-8481-B7AC84BC60F7}" srcOrd="1" destOrd="0" presId="urn:microsoft.com/office/officeart/2005/8/layout/process1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FB8449CC-2D0E-442A-916E-E67C73A819CA}" type="presOf" srcId="{9EBC7692-850A-44B2-A869-ED6D1DE710BB}" destId="{4ABBF6DB-75A4-4605-B443-D449B602988B}" srcOrd="0" destOrd="1" presId="urn:microsoft.com/office/officeart/2005/8/layout/process1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EACE6748-6BF3-4816-A54E-8F7FD3812F70}" srcId="{6C4FB540-F607-4E25-8BEE-26ECD283CD84}" destId="{9EBC7692-850A-44B2-A869-ED6D1DE710BB}" srcOrd="0" destOrd="0" parTransId="{9F073C36-30D9-4B3E-914C-F67C93C134A0}" sibTransId="{FA10F0E5-3FA4-4457-A641-AD386AD5449A}"/>
    <dgm:cxn modelId="{02F3DE68-BD2C-4397-A733-8C774FB35F95}" type="presOf" srcId="{D6584B7A-025E-4A14-9D3B-0F6DB8BEB14D}" destId="{E7F36BB3-FA49-4B91-9050-E1B95EB827FD}" srcOrd="1" destOrd="0" presId="urn:microsoft.com/office/officeart/2005/8/layout/process1"/>
    <dgm:cxn modelId="{01873785-3FCD-4A69-91A2-05F9C65DF523}" srcId="{C6A3B250-565D-4F32-ADB7-EB08D55BBCD9}" destId="{252458DC-1C0D-4E35-A81B-51EE6C61755F}" srcOrd="0" destOrd="0" parTransId="{DB048244-1D63-4D82-8000-48716592C275}" sibTransId="{DA548AD4-44F3-4E8E-B8BD-178E4A17F656}"/>
    <dgm:cxn modelId="{05E4D1A9-F1D3-40C4-8535-53EFC210A90B}" type="presParOf" srcId="{91674DC5-FE5C-4F4F-8CC6-6785F681694A}" destId="{17624906-FA3F-448D-94AA-0ECFF5695599}" srcOrd="0" destOrd="0" presId="urn:microsoft.com/office/officeart/2005/8/layout/process1"/>
    <dgm:cxn modelId="{7919FDF9-5442-4E65-84F3-F7994581BBCD}" type="presParOf" srcId="{91674DC5-FE5C-4F4F-8CC6-6785F681694A}" destId="{A2028C0A-0DCF-4728-9AA3-8F0E7EB1C621}" srcOrd="1" destOrd="0" presId="urn:microsoft.com/office/officeart/2005/8/layout/process1"/>
    <dgm:cxn modelId="{92D34F06-AF7D-4952-8F00-E67EB729C6D5}" type="presParOf" srcId="{A2028C0A-0DCF-4728-9AA3-8F0E7EB1C621}" destId="{E7F36BB3-FA49-4B91-9050-E1B95EB827FD}" srcOrd="0" destOrd="0" presId="urn:microsoft.com/office/officeart/2005/8/layout/process1"/>
    <dgm:cxn modelId="{D91D782F-1709-4858-A674-67D8DFFB3231}" type="presParOf" srcId="{91674DC5-FE5C-4F4F-8CC6-6785F681694A}" destId="{3D358998-ACA1-4563-BFC0-8AFA7B950889}" srcOrd="2" destOrd="0" presId="urn:microsoft.com/office/officeart/2005/8/layout/process1"/>
    <dgm:cxn modelId="{604A5D67-924E-491F-8B55-D9E4D25FAC5A}" type="presParOf" srcId="{91674DC5-FE5C-4F4F-8CC6-6785F681694A}" destId="{0BF85600-0EA0-4C23-A2AE-13F479ECDB4F}" srcOrd="3" destOrd="0" presId="urn:microsoft.com/office/officeart/2005/8/layout/process1"/>
    <dgm:cxn modelId="{6226EEE0-B43F-465A-9E0A-C22790AAD56D}" type="presParOf" srcId="{0BF85600-0EA0-4C23-A2AE-13F479ECDB4F}" destId="{63E9504C-AB3B-45A4-8481-B7AC84BC60F7}" srcOrd="0" destOrd="0" presId="urn:microsoft.com/office/officeart/2005/8/layout/process1"/>
    <dgm:cxn modelId="{96966148-9C5E-42B1-95AF-87E521C2544C}" type="presParOf" srcId="{91674DC5-FE5C-4F4F-8CC6-6785F681694A}" destId="{4ABBF6DB-75A4-4605-B443-D449B602988B}" srcOrd="4" destOrd="0" presId="urn:microsoft.com/office/officeart/2005/8/layout/process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vList2" loCatId="list" qsTypeId="urn:microsoft.com/office/officeart/2005/8/quickstyle/3d1" qsCatId="3D" csTypeId="urn:microsoft.com/office/officeart/2005/8/colors/accent6_4" csCatId="accent6" phldr="1"/>
      <dgm:spPr/>
    </dgm:pt>
    <dgm:pt modelId="{C6A3B250-565D-4F32-ADB7-EB08D55BBCD9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52458DC-1C0D-4E35-A81B-51EE6C61755F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บัตรประจำตัวประชาชนของผู้มอบอำนาจ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B048244-1D63-4D82-8000-48716592C275}" type="par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A548AD4-44F3-4E8E-B8BD-178E4A17F656}" type="sib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EBC7692-850A-44B2-A869-ED6D1DE710BB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F073C36-30D9-4B3E-914C-F67C93C134A0}" type="par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10F0E5-3FA4-4457-A641-AD386AD5449A}" type="sib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A442F1D-67CD-4682-A707-7EBA77147E23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หรือสำเนาหนังสือเดินทางของกรรมการผู้มีอำนาจ พร้อมตัวจริงนำมาแสดง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DA1CF04-E03C-414C-8722-AD17A2BADC4A}" type="par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865557-EA2E-4BB5-8B8D-3D3842CF0E8E}" type="sib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FB7251F-BA3E-4AA6-90A2-7C635C111913}">
      <dgm:prSet phldrT="[ข้อความ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      </a:t>
          </a:r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เจ้าของข้อมูลมอบอำนาจให้บุคคลอื่นทำการแทน</a:t>
          </a:r>
        </a:p>
      </dgm:t>
    </dgm:pt>
    <dgm:pt modelId="{F4BE43F3-081A-4B9F-9E52-321CCE3B33A3}" type="parTrans" cxnId="{C9E7C810-67DA-423B-9348-7855649F2FA3}">
      <dgm:prSet/>
      <dgm:spPr/>
      <dgm:t>
        <a:bodyPr/>
        <a:lstStyle/>
        <a:p>
          <a:endParaRPr lang="en-US"/>
        </a:p>
      </dgm:t>
    </dgm:pt>
    <dgm:pt modelId="{6DF7E9FC-8F85-45B5-A7E1-4AD24B52C9CF}" type="sibTrans" cxnId="{C9E7C810-67DA-423B-9348-7855649F2FA3}">
      <dgm:prSet/>
      <dgm:spPr/>
      <dgm:t>
        <a:bodyPr/>
        <a:lstStyle/>
        <a:p>
          <a:endParaRPr lang="en-US"/>
        </a:p>
      </dgm:t>
    </dgm:pt>
    <dgm:pt modelId="{5D52CEFC-C2A2-4EA0-AD1A-4567C1D76223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หนังสือมอบอำนาจบุคคลธรรมดา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A572D71-C873-4963-B126-F754F46A20DD}" type="parTrans" cxnId="{61580127-BAE6-423B-A115-9E28F74ADB20}">
      <dgm:prSet/>
      <dgm:spPr/>
      <dgm:t>
        <a:bodyPr/>
        <a:lstStyle/>
        <a:p>
          <a:endParaRPr lang="en-US"/>
        </a:p>
      </dgm:t>
    </dgm:pt>
    <dgm:pt modelId="{2735EC14-3896-4E64-AA9D-6C366B19B596}" type="sibTrans" cxnId="{61580127-BAE6-423B-A115-9E28F74ADB20}">
      <dgm:prSet/>
      <dgm:spPr/>
      <dgm:t>
        <a:bodyPr/>
        <a:lstStyle/>
        <a:p>
          <a:endParaRPr lang="en-US"/>
        </a:p>
      </dgm:t>
    </dgm:pt>
    <dgm:pt modelId="{D9D3D559-5C53-479C-A7DC-C766B477D938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สำเนาบัตรประจำตัวประชาชนของผู้รับมอบอำนาจ พร้อมตัวจริงนำมาแสดง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DBF1C5E-E11C-4007-8969-92E900189D32}" type="parTrans" cxnId="{8B5BB03A-C8BE-410D-97DB-F855CECBFC3E}">
      <dgm:prSet/>
      <dgm:spPr/>
      <dgm:t>
        <a:bodyPr/>
        <a:lstStyle/>
        <a:p>
          <a:endParaRPr lang="en-US"/>
        </a:p>
      </dgm:t>
    </dgm:pt>
    <dgm:pt modelId="{16D09E1D-B20F-4698-BCF8-8D4368E6AB9C}" type="sibTrans" cxnId="{8B5BB03A-C8BE-410D-97DB-F855CECBFC3E}">
      <dgm:prSet/>
      <dgm:spPr/>
      <dgm:t>
        <a:bodyPr/>
        <a:lstStyle/>
        <a:p>
          <a:endParaRPr lang="en-US"/>
        </a:p>
      </dgm:t>
    </dgm:pt>
    <dgm:pt modelId="{9BECF362-555E-4055-9CA4-EDBDF7FFF083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หนังสือมอบอำนาจนิติบุคคล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17EE4E4-28FD-45D2-A1C1-D8771A74E1E4}" type="parTrans" cxnId="{84153F6F-3C10-4600-8446-B8156664074B}">
      <dgm:prSet/>
      <dgm:spPr/>
      <dgm:t>
        <a:bodyPr/>
        <a:lstStyle/>
        <a:p>
          <a:endParaRPr lang="en-US"/>
        </a:p>
      </dgm:t>
    </dgm:pt>
    <dgm:pt modelId="{7EEF19E2-8FA0-48A4-9795-45475D870D22}" type="sibTrans" cxnId="{84153F6F-3C10-4600-8446-B8156664074B}">
      <dgm:prSet/>
      <dgm:spPr/>
      <dgm:t>
        <a:bodyPr/>
        <a:lstStyle/>
        <a:p>
          <a:endParaRPr lang="en-US"/>
        </a:p>
      </dgm:t>
    </dgm:pt>
    <dgm:pt modelId="{E16DFFD8-9E1B-4008-819F-624C7D4C1DAE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หรือสำเนาหนังสือเดินทางของผู้รับมอบอำนาจ พร้อมตัวจริงนำมาแสดง</a:t>
          </a:r>
          <a:endParaRPr lang="en-US" sz="2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0667766-A2BC-48E0-97C5-9F6DD6C43F1A}" type="parTrans" cxnId="{965E0898-B1C1-421A-B66E-AA4CD7C95098}">
      <dgm:prSet/>
      <dgm:spPr/>
      <dgm:t>
        <a:bodyPr/>
        <a:lstStyle/>
        <a:p>
          <a:endParaRPr lang="en-US"/>
        </a:p>
      </dgm:t>
    </dgm:pt>
    <dgm:pt modelId="{033D1A82-6919-4300-AD81-42BD2795B5D3}" type="sibTrans" cxnId="{965E0898-B1C1-421A-B66E-AA4CD7C95098}">
      <dgm:prSet/>
      <dgm:spPr/>
      <dgm:t>
        <a:bodyPr/>
        <a:lstStyle/>
        <a:p>
          <a:endParaRPr lang="en-US"/>
        </a:p>
      </dgm:t>
    </dgm:pt>
    <dgm:pt modelId="{B3A2ED85-DBA7-4B00-B71E-540A818A4E17}" type="pres">
      <dgm:prSet presAssocID="{ACF5783B-BC33-4654-9D9E-350DD8702B23}" presName="linear" presStyleCnt="0">
        <dgm:presLayoutVars>
          <dgm:animLvl val="lvl"/>
          <dgm:resizeHandles val="exact"/>
        </dgm:presLayoutVars>
      </dgm:prSet>
      <dgm:spPr/>
    </dgm:pt>
    <dgm:pt modelId="{CD54531C-D88C-4F11-BAEE-8F83750E95C2}" type="pres">
      <dgm:prSet presAssocID="{1FB7251F-BA3E-4AA6-90A2-7C635C111913}" presName="parentText" presStyleLbl="node1" presStyleIdx="0" presStyleCnt="3" custScaleY="101311" custLinFactY="-28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98D984-CFBA-4598-89A2-76BCCCEBE328}" type="pres">
      <dgm:prSet presAssocID="{6DF7E9FC-8F85-45B5-A7E1-4AD24B52C9CF}" presName="spacer" presStyleCnt="0"/>
      <dgm:spPr/>
    </dgm:pt>
    <dgm:pt modelId="{6B88ED86-1ED8-4559-AD8A-FA51C8D49B3C}" type="pres">
      <dgm:prSet presAssocID="{C6A3B250-565D-4F32-ADB7-EB08D55BBCD9}" presName="parentText" presStyleLbl="node1" presStyleIdx="1" presStyleCnt="3" custScaleY="87615" custLinFactNeighborY="-624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DD01C4-918A-4ACF-BFCA-457631FAC936}" type="pres">
      <dgm:prSet presAssocID="{C6A3B250-565D-4F32-ADB7-EB08D55BBCD9}" presName="childText" presStyleLbl="revTx" presStyleIdx="0" presStyleCnt="2" custScaleY="133629" custLinFactNeighborY="-236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D2D62D-F900-476C-B28B-2258E177754A}" type="pres">
      <dgm:prSet presAssocID="{6C4FB540-F607-4E25-8BEE-26ECD283CD84}" presName="parentText" presStyleLbl="node1" presStyleIdx="2" presStyleCnt="3" custScaleY="90910" custLinFactNeighborY="-908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22C1DE-33E5-4CCE-B54C-C4C426ED1B2E}" type="pres">
      <dgm:prSet presAssocID="{6C4FB540-F607-4E25-8BEE-26ECD283CD84}" presName="childText" presStyleLbl="revTx" presStyleIdx="1" presStyleCnt="2" custScaleY="138941" custLinFactNeighborY="-399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9E7C810-67DA-423B-9348-7855649F2FA3}" srcId="{ACF5783B-BC33-4654-9D9E-350DD8702B23}" destId="{1FB7251F-BA3E-4AA6-90A2-7C635C111913}" srcOrd="0" destOrd="0" parTransId="{F4BE43F3-081A-4B9F-9E52-321CCE3B33A3}" sibTransId="{6DF7E9FC-8F85-45B5-A7E1-4AD24B52C9CF}"/>
    <dgm:cxn modelId="{FC32E4FF-2835-46BB-BF70-652FE280C6B5}" type="presOf" srcId="{E16DFFD8-9E1B-4008-819F-624C7D4C1DAE}" destId="{4322C1DE-33E5-4CCE-B54C-C4C426ED1B2E}" srcOrd="0" destOrd="3" presId="urn:microsoft.com/office/officeart/2005/8/layout/vList2"/>
    <dgm:cxn modelId="{0D8A705C-F5AD-4335-A559-6CF96D8EF578}" type="presOf" srcId="{9EBC7692-850A-44B2-A869-ED6D1DE710BB}" destId="{4322C1DE-33E5-4CCE-B54C-C4C426ED1B2E}" srcOrd="0" destOrd="1" presId="urn:microsoft.com/office/officeart/2005/8/layout/vList2"/>
    <dgm:cxn modelId="{01873785-3FCD-4A69-91A2-05F9C65DF523}" srcId="{C6A3B250-565D-4F32-ADB7-EB08D55BBCD9}" destId="{252458DC-1C0D-4E35-A81B-51EE6C61755F}" srcOrd="1" destOrd="0" parTransId="{DB048244-1D63-4D82-8000-48716592C275}" sibTransId="{DA548AD4-44F3-4E8E-B8BD-178E4A17F656}"/>
    <dgm:cxn modelId="{136A6B37-EF0A-4FD1-A7A4-BFB6497D0577}" type="presOf" srcId="{C6A3B250-565D-4F32-ADB7-EB08D55BBCD9}" destId="{6B88ED86-1ED8-4559-AD8A-FA51C8D49B3C}" srcOrd="0" destOrd="0" presId="urn:microsoft.com/office/officeart/2005/8/layout/vList2"/>
    <dgm:cxn modelId="{965E0898-B1C1-421A-B66E-AA4CD7C95098}" srcId="{6C4FB540-F607-4E25-8BEE-26ECD283CD84}" destId="{E16DFFD8-9E1B-4008-819F-624C7D4C1DAE}" srcOrd="3" destOrd="0" parTransId="{20667766-A2BC-48E0-97C5-9F6DD6C43F1A}" sibTransId="{033D1A82-6919-4300-AD81-42BD2795B5D3}"/>
    <dgm:cxn modelId="{BFF2C878-7A4F-4501-AA21-43C6115A8386}" type="presOf" srcId="{D9D3D559-5C53-479C-A7DC-C766B477D938}" destId="{28DD01C4-918A-4ACF-BFCA-457631FAC936}" srcOrd="0" destOrd="2" presId="urn:microsoft.com/office/officeart/2005/8/layout/vList2"/>
    <dgm:cxn modelId="{123D59CC-5B78-4DE5-975E-2C1A03683518}" type="presOf" srcId="{8A442F1D-67CD-4682-A707-7EBA77147E23}" destId="{4322C1DE-33E5-4CCE-B54C-C4C426ED1B2E}" srcOrd="0" destOrd="2" presId="urn:microsoft.com/office/officeart/2005/8/layout/vList2"/>
    <dgm:cxn modelId="{8B5BB03A-C8BE-410D-97DB-F855CECBFC3E}" srcId="{C6A3B250-565D-4F32-ADB7-EB08D55BBCD9}" destId="{D9D3D559-5C53-479C-A7DC-C766B477D938}" srcOrd="2" destOrd="0" parTransId="{6DBF1C5E-E11C-4007-8969-92E900189D32}" sibTransId="{16D09E1D-B20F-4698-BCF8-8D4368E6AB9C}"/>
    <dgm:cxn modelId="{7C8A99DA-615D-471F-90EA-774D24F59909}" type="presOf" srcId="{ACF5783B-BC33-4654-9D9E-350DD8702B23}" destId="{B3A2ED85-DBA7-4B00-B71E-540A818A4E17}" srcOrd="0" destOrd="0" presId="urn:microsoft.com/office/officeart/2005/8/layout/vList2"/>
    <dgm:cxn modelId="{EACE6748-6BF3-4816-A54E-8F7FD3812F70}" srcId="{6C4FB540-F607-4E25-8BEE-26ECD283CD84}" destId="{9EBC7692-850A-44B2-A869-ED6D1DE710BB}" srcOrd="1" destOrd="0" parTransId="{9F073C36-30D9-4B3E-914C-F67C93C134A0}" sibTransId="{FA10F0E5-3FA4-4457-A641-AD386AD5449A}"/>
    <dgm:cxn modelId="{6105F3B2-E739-4231-BF5B-22298795C5FE}" type="presOf" srcId="{5D52CEFC-C2A2-4EA0-AD1A-4567C1D76223}" destId="{28DD01C4-918A-4ACF-BFCA-457631FAC936}" srcOrd="0" destOrd="0" presId="urn:microsoft.com/office/officeart/2005/8/layout/vList2"/>
    <dgm:cxn modelId="{61580127-BAE6-423B-A115-9E28F74ADB20}" srcId="{C6A3B250-565D-4F32-ADB7-EB08D55BBCD9}" destId="{5D52CEFC-C2A2-4EA0-AD1A-4567C1D76223}" srcOrd="0" destOrd="0" parTransId="{CA572D71-C873-4963-B126-F754F46A20DD}" sibTransId="{2735EC14-3896-4E64-AA9D-6C366B19B596}"/>
    <dgm:cxn modelId="{84153F6F-3C10-4600-8446-B8156664074B}" srcId="{6C4FB540-F607-4E25-8BEE-26ECD283CD84}" destId="{9BECF362-555E-4055-9CA4-EDBDF7FFF083}" srcOrd="0" destOrd="0" parTransId="{417EE4E4-28FD-45D2-A1C1-D8771A74E1E4}" sibTransId="{7EEF19E2-8FA0-48A4-9795-45475D870D22}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DC8B1E6E-0C83-4989-A615-21664A8B5101}" type="presOf" srcId="{6C4FB540-F607-4E25-8BEE-26ECD283CD84}" destId="{59D2D62D-F900-476C-B28B-2258E177754A}" srcOrd="0" destOrd="0" presId="urn:microsoft.com/office/officeart/2005/8/layout/vList2"/>
    <dgm:cxn modelId="{6CF37849-70C8-4CBA-90F2-A72A7294B5D8}" type="presOf" srcId="{9BECF362-555E-4055-9CA4-EDBDF7FFF083}" destId="{4322C1DE-33E5-4CCE-B54C-C4C426ED1B2E}" srcOrd="0" destOrd="0" presId="urn:microsoft.com/office/officeart/2005/8/layout/vList2"/>
    <dgm:cxn modelId="{19910C3F-6AED-4E1D-8401-2882686B6B98}" type="presOf" srcId="{1FB7251F-BA3E-4AA6-90A2-7C635C111913}" destId="{CD54531C-D88C-4F11-BAEE-8F83750E95C2}" srcOrd="0" destOrd="0" presId="urn:microsoft.com/office/officeart/2005/8/layout/vList2"/>
    <dgm:cxn modelId="{926AF2B5-DF41-4C33-B4D6-6C083042DEFC}" srcId="{6C4FB540-F607-4E25-8BEE-26ECD283CD84}" destId="{8A442F1D-67CD-4682-A707-7EBA77147E23}" srcOrd="2" destOrd="0" parTransId="{7DA1CF04-E03C-414C-8722-AD17A2BADC4A}" sibTransId="{6F865557-EA2E-4BB5-8B8D-3D3842CF0E8E}"/>
    <dgm:cxn modelId="{32125120-E883-4DF4-B134-A48C2F9340FC}" type="presOf" srcId="{252458DC-1C0D-4E35-A81B-51EE6C61755F}" destId="{28DD01C4-918A-4ACF-BFCA-457631FAC936}" srcOrd="0" destOrd="1" presId="urn:microsoft.com/office/officeart/2005/8/layout/vList2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A7FF38F9-0D73-4868-B93E-EA89A577DF2D}" type="presParOf" srcId="{B3A2ED85-DBA7-4B00-B71E-540A818A4E17}" destId="{CD54531C-D88C-4F11-BAEE-8F83750E95C2}" srcOrd="0" destOrd="0" presId="urn:microsoft.com/office/officeart/2005/8/layout/vList2"/>
    <dgm:cxn modelId="{E0E79C69-F2F1-431D-A816-7DB8564C7600}" type="presParOf" srcId="{B3A2ED85-DBA7-4B00-B71E-540A818A4E17}" destId="{C498D984-CFBA-4598-89A2-76BCCCEBE328}" srcOrd="1" destOrd="0" presId="urn:microsoft.com/office/officeart/2005/8/layout/vList2"/>
    <dgm:cxn modelId="{7B563D88-756C-4C7F-A38B-5BDF06640778}" type="presParOf" srcId="{B3A2ED85-DBA7-4B00-B71E-540A818A4E17}" destId="{6B88ED86-1ED8-4559-AD8A-FA51C8D49B3C}" srcOrd="2" destOrd="0" presId="urn:microsoft.com/office/officeart/2005/8/layout/vList2"/>
    <dgm:cxn modelId="{887705BD-2F76-4B23-B36F-91208473AAAE}" type="presParOf" srcId="{B3A2ED85-DBA7-4B00-B71E-540A818A4E17}" destId="{28DD01C4-918A-4ACF-BFCA-457631FAC936}" srcOrd="3" destOrd="0" presId="urn:microsoft.com/office/officeart/2005/8/layout/vList2"/>
    <dgm:cxn modelId="{9BA3E651-F420-434D-89B7-0E9D4EB7F7E0}" type="presParOf" srcId="{B3A2ED85-DBA7-4B00-B71E-540A818A4E17}" destId="{59D2D62D-F900-476C-B28B-2258E177754A}" srcOrd="4" destOrd="0" presId="urn:microsoft.com/office/officeart/2005/8/layout/vList2"/>
    <dgm:cxn modelId="{AFA31AA9-186E-497B-ADFC-0C5E1F928B8C}" type="presParOf" srcId="{B3A2ED85-DBA7-4B00-B71E-540A818A4E17}" destId="{4322C1DE-33E5-4CCE-B54C-C4C426ED1B2E}" srcOrd="5" destOrd="0" presId="urn:microsoft.com/office/officeart/2005/8/layout/vList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2" loCatId="process" qsTypeId="urn:microsoft.com/office/officeart/2005/8/quickstyle/3d1" qsCatId="3D" csTypeId="urn:microsoft.com/office/officeart/2005/8/colors/accent2_3" csCatId="accent2" phldr="1"/>
      <dgm:spPr/>
    </dgm:pt>
    <dgm:pt modelId="{7726E81D-AC0D-4954-A30D-36E70B534C91}">
      <dgm:prSet phldrT="[ข้อความ]" custT="1"/>
      <dgm:spPr>
        <a:solidFill>
          <a:srgbClr val="BAE18F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กรอกรายละเอียด แบบคำขอตรวจสอบข้อมูลเครดิตนิติบุคคล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>
        <a:solidFill>
          <a:srgbClr val="BAE18F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6A3B250-565D-4F32-ADB7-EB08D55BBCD9}">
      <dgm:prSet phldrT="[ข้อความ]" custT="1"/>
      <dgm:spPr>
        <a:solidFill>
          <a:srgbClr val="92D05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ชำระค่าบริการตรวจสอบ เป็นแคชเชียร์เช็ค สั่งจ่ายบริษัท ข้อมูลเครดิตแห่งชาติจำกัด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>
        <a:solidFill>
          <a:srgbClr val="92D050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rgbClr val="66FF66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จัดส่งเอกสารหลักฐานตามข้อ 1-2 ทางไปรษณีย์ลงทะเบียน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 custT="1"/>
      <dgm:spPr>
        <a:solidFill>
          <a:srgbClr val="66FF66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2146E6C-7C28-477A-86E9-903FE6088DD3}">
      <dgm:prSet phldrT="[ข้อความ]" custT="1"/>
      <dgm:spPr>
        <a:solidFill>
          <a:srgbClr val="00B05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4. บริษัทจะส่งรายงานข้อมูลเครดิตให้กรรมการผู้จัดการ ตามที่อยู่ที่ระบุไว้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ในหนังสือรับรองนิติบุคคล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F91E923-7C2D-491F-B666-1263F1A5B98B}" type="par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44E9A65D-E96B-440F-9241-99DEA68BB775}" type="sib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9A29203A-26CE-44D1-8E05-DF392C77DADC}" type="pres">
      <dgm:prSet presAssocID="{ACF5783B-BC33-4654-9D9E-350DD8702B23}" presName="linearFlow" presStyleCnt="0">
        <dgm:presLayoutVars>
          <dgm:resizeHandles val="exact"/>
        </dgm:presLayoutVars>
      </dgm:prSet>
      <dgm:spPr/>
    </dgm:pt>
    <dgm:pt modelId="{044D02EF-44DA-4DD5-ACA3-BB09B8E6B854}" type="pres">
      <dgm:prSet presAssocID="{7726E81D-AC0D-4954-A30D-36E70B534C91}" presName="node" presStyleLbl="node1" presStyleIdx="0" presStyleCnt="4" custScaleX="2260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AAD0B0-C4EA-496B-AD72-12F55B51920F}" type="pres">
      <dgm:prSet presAssocID="{D6584B7A-025E-4A14-9D3B-0F6DB8BEB14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695188FE-1418-4717-8B40-B9CF111EE6B9}" type="pres">
      <dgm:prSet presAssocID="{D6584B7A-025E-4A14-9D3B-0F6DB8BEB14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749FB6E4-5F9F-4B56-A567-796F2105AEBB}" type="pres">
      <dgm:prSet presAssocID="{C6A3B250-565D-4F32-ADB7-EB08D55BBCD9}" presName="node" presStyleLbl="node1" presStyleIdx="1" presStyleCnt="4" custScaleX="2260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0B7A98-450F-4816-A563-4FEC9AF8A3D0}" type="pres">
      <dgm:prSet presAssocID="{35A57094-E695-40D5-8D33-0D2904D2B10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83BE4DCC-B008-4846-86DB-6A865DDA9657}" type="pres">
      <dgm:prSet presAssocID="{35A57094-E695-40D5-8D33-0D2904D2B10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4C5AC9CC-AAD8-4288-A902-EC2D2B584548}" type="pres">
      <dgm:prSet presAssocID="{6C4FB540-F607-4E25-8BEE-26ECD283CD84}" presName="node" presStyleLbl="node1" presStyleIdx="2" presStyleCnt="4" custScaleX="2260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555DBC-68B1-4286-9E07-2EFEC264ADB7}" type="pres">
      <dgm:prSet presAssocID="{4990C4EA-C794-4550-8A8C-188569D59236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735CC-AAA0-46BE-B41A-BA5B7A38B4E7}" type="pres">
      <dgm:prSet presAssocID="{4990C4EA-C794-4550-8A8C-188569D59236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165342F9-FAD3-415E-B104-7F093114C0B7}" type="pres">
      <dgm:prSet presAssocID="{F2146E6C-7C28-477A-86E9-903FE6088DD3}" presName="node" presStyleLbl="node1" presStyleIdx="3" presStyleCnt="4" custScaleX="2303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E00FEBC-2E40-4455-A688-85663C762B4E}" type="presOf" srcId="{7726E81D-AC0D-4954-A30D-36E70B534C91}" destId="{044D02EF-44DA-4DD5-ACA3-BB09B8E6B854}" srcOrd="0" destOrd="0" presId="urn:microsoft.com/office/officeart/2005/8/layout/process2"/>
    <dgm:cxn modelId="{ADF4F2E6-41DF-4876-B3AE-57FD190CE485}" type="presOf" srcId="{35A57094-E695-40D5-8D33-0D2904D2B10E}" destId="{2C0B7A98-450F-4816-A563-4FEC9AF8A3D0}" srcOrd="0" destOrd="0" presId="urn:microsoft.com/office/officeart/2005/8/layout/process2"/>
    <dgm:cxn modelId="{0743DC02-23C5-43FB-B9A9-0E95BF2C3245}" type="presOf" srcId="{4990C4EA-C794-4550-8A8C-188569D59236}" destId="{D88735CC-AAA0-46BE-B41A-BA5B7A38B4E7}" srcOrd="1" destOrd="0" presId="urn:microsoft.com/office/officeart/2005/8/layout/process2"/>
    <dgm:cxn modelId="{674F508B-9B4C-4DC6-9FC1-A6E33C0EAC58}" type="presOf" srcId="{D6584B7A-025E-4A14-9D3B-0F6DB8BEB14D}" destId="{695188FE-1418-4717-8B40-B9CF111EE6B9}" srcOrd="1" destOrd="0" presId="urn:microsoft.com/office/officeart/2005/8/layout/process2"/>
    <dgm:cxn modelId="{23A45AEE-4F96-4721-A65E-21A359441C0B}" type="presOf" srcId="{D6584B7A-025E-4A14-9D3B-0F6DB8BEB14D}" destId="{5BAAD0B0-C4EA-496B-AD72-12F55B51920F}" srcOrd="0" destOrd="0" presId="urn:microsoft.com/office/officeart/2005/8/layout/process2"/>
    <dgm:cxn modelId="{708D7523-FBDA-44E9-B7E8-705BC3BABDE0}" type="presOf" srcId="{6C4FB540-F607-4E25-8BEE-26ECD283CD84}" destId="{4C5AC9CC-AAD8-4288-A902-EC2D2B584548}" srcOrd="0" destOrd="0" presId="urn:microsoft.com/office/officeart/2005/8/layout/process2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53862FF3-776D-4A89-9C16-C5479B162D1B}" srcId="{ACF5783B-BC33-4654-9D9E-350DD8702B23}" destId="{F2146E6C-7C28-477A-86E9-903FE6088DD3}" srcOrd="3" destOrd="0" parTransId="{CF91E923-7C2D-491F-B666-1263F1A5B98B}" sibTransId="{44E9A65D-E96B-440F-9241-99DEA68BB775}"/>
    <dgm:cxn modelId="{56C8DB58-A0FF-4AEA-A61A-98D21E52886E}" type="presOf" srcId="{35A57094-E695-40D5-8D33-0D2904D2B10E}" destId="{83BE4DCC-B008-4846-86DB-6A865DDA9657}" srcOrd="1" destOrd="0" presId="urn:microsoft.com/office/officeart/2005/8/layout/process2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06615E09-0866-4884-9244-F7132AF8E5D2}" type="presOf" srcId="{ACF5783B-BC33-4654-9D9E-350DD8702B23}" destId="{9A29203A-26CE-44D1-8E05-DF392C77DADC}" srcOrd="0" destOrd="0" presId="urn:microsoft.com/office/officeart/2005/8/layout/process2"/>
    <dgm:cxn modelId="{F2448457-5939-4BF5-ACF2-58F8AC447EE9}" type="presOf" srcId="{F2146E6C-7C28-477A-86E9-903FE6088DD3}" destId="{165342F9-FAD3-415E-B104-7F093114C0B7}" srcOrd="0" destOrd="0" presId="urn:microsoft.com/office/officeart/2005/8/layout/process2"/>
    <dgm:cxn modelId="{146F0954-4182-4B8F-9D9D-DAB084BB903D}" type="presOf" srcId="{C6A3B250-565D-4F32-ADB7-EB08D55BBCD9}" destId="{749FB6E4-5F9F-4B56-A567-796F2105AEBB}" srcOrd="0" destOrd="0" presId="urn:microsoft.com/office/officeart/2005/8/layout/process2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4D90FE8C-90B3-4280-98F3-EAF4009B57B5}" type="presOf" srcId="{4990C4EA-C794-4550-8A8C-188569D59236}" destId="{8F555DBC-68B1-4286-9E07-2EFEC264ADB7}" srcOrd="0" destOrd="0" presId="urn:microsoft.com/office/officeart/2005/8/layout/process2"/>
    <dgm:cxn modelId="{37671A3D-B7E6-4572-A7BF-E7B921185C3D}" type="presParOf" srcId="{9A29203A-26CE-44D1-8E05-DF392C77DADC}" destId="{044D02EF-44DA-4DD5-ACA3-BB09B8E6B854}" srcOrd="0" destOrd="0" presId="urn:microsoft.com/office/officeart/2005/8/layout/process2"/>
    <dgm:cxn modelId="{FC8C6613-9954-4038-BCD3-A8A9989B4473}" type="presParOf" srcId="{9A29203A-26CE-44D1-8E05-DF392C77DADC}" destId="{5BAAD0B0-C4EA-496B-AD72-12F55B51920F}" srcOrd="1" destOrd="0" presId="urn:microsoft.com/office/officeart/2005/8/layout/process2"/>
    <dgm:cxn modelId="{6216C70F-AC7D-4BCC-824B-2D0807FF1B65}" type="presParOf" srcId="{5BAAD0B0-C4EA-496B-AD72-12F55B51920F}" destId="{695188FE-1418-4717-8B40-B9CF111EE6B9}" srcOrd="0" destOrd="0" presId="urn:microsoft.com/office/officeart/2005/8/layout/process2"/>
    <dgm:cxn modelId="{07C8FC05-746F-4A4C-8E37-A31A2CF3521B}" type="presParOf" srcId="{9A29203A-26CE-44D1-8E05-DF392C77DADC}" destId="{749FB6E4-5F9F-4B56-A567-796F2105AEBB}" srcOrd="2" destOrd="0" presId="urn:microsoft.com/office/officeart/2005/8/layout/process2"/>
    <dgm:cxn modelId="{3012E5E1-3478-4D46-9DBC-6F9F82E4B88D}" type="presParOf" srcId="{9A29203A-26CE-44D1-8E05-DF392C77DADC}" destId="{2C0B7A98-450F-4816-A563-4FEC9AF8A3D0}" srcOrd="3" destOrd="0" presId="urn:microsoft.com/office/officeart/2005/8/layout/process2"/>
    <dgm:cxn modelId="{FF5FF670-9F57-4BBC-9904-2832572035C0}" type="presParOf" srcId="{2C0B7A98-450F-4816-A563-4FEC9AF8A3D0}" destId="{83BE4DCC-B008-4846-86DB-6A865DDA9657}" srcOrd="0" destOrd="0" presId="urn:microsoft.com/office/officeart/2005/8/layout/process2"/>
    <dgm:cxn modelId="{6392BACF-4D52-4310-803B-385470EAD5AC}" type="presParOf" srcId="{9A29203A-26CE-44D1-8E05-DF392C77DADC}" destId="{4C5AC9CC-AAD8-4288-A902-EC2D2B584548}" srcOrd="4" destOrd="0" presId="urn:microsoft.com/office/officeart/2005/8/layout/process2"/>
    <dgm:cxn modelId="{F8EFC42F-EC71-404F-9B0C-B9EDFC02C303}" type="presParOf" srcId="{9A29203A-26CE-44D1-8E05-DF392C77DADC}" destId="{8F555DBC-68B1-4286-9E07-2EFEC264ADB7}" srcOrd="5" destOrd="0" presId="urn:microsoft.com/office/officeart/2005/8/layout/process2"/>
    <dgm:cxn modelId="{361345D4-EA9D-45D4-9BAE-DD3C6711446D}" type="presParOf" srcId="{8F555DBC-68B1-4286-9E07-2EFEC264ADB7}" destId="{D88735CC-AAA0-46BE-B41A-BA5B7A38B4E7}" srcOrd="0" destOrd="0" presId="urn:microsoft.com/office/officeart/2005/8/layout/process2"/>
    <dgm:cxn modelId="{2330E8E3-2A07-408B-8D20-C01AE2C0804E}" type="presParOf" srcId="{9A29203A-26CE-44D1-8E05-DF392C77DADC}" destId="{165342F9-FAD3-415E-B104-7F093114C0B7}" srcOrd="6" destOrd="0" presId="urn:microsoft.com/office/officeart/2005/8/layout/process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2" loCatId="process" qsTypeId="urn:microsoft.com/office/officeart/2005/8/quickstyle/3d1" qsCatId="3D" csTypeId="urn:microsoft.com/office/officeart/2005/8/colors/accent3_2" csCatId="accent3" phldr="1"/>
      <dgm:spPr/>
    </dgm:pt>
    <dgm:pt modelId="{7726E81D-AC0D-4954-A30D-36E70B534C91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กรอกรายละเอียด แบบคำขอตรวจสอบข้อมูลเครดิตที่ธนาคาร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6A3B250-565D-4F32-ADB7-EB08D55BBCD9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-กรณีบุคคลสัญชาติไทย - บัตรประจำตัวประชาชน/บัตรอื่นที่หน่วยราชการ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ออกให้ที่แสดงเลขที่บัตรประจำตัวประชาชน (ตัวจริง) </a:t>
          </a:r>
        </a:p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-กรณีบุคคลต่างด้าว –หนังสือเดินทาง/ใบสำคัญถิ่นที่อยู่ (ตัวจริง)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ยืนเอกสาร และชำระค่าธรรมเนียมการตรวจสอบ 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2146E6C-7C28-477A-86E9-903FE6088DD3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บริษัทข้อมูลเครดิตแห่งชาติ จะจัดส่งรายงานให้ภายใน 1 สัปดาห์นับจากวันที่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ยื่นคำขอที่ธนาคาร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F91E923-7C2D-491F-B666-1263F1A5B98B}" type="par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44E9A65D-E96B-440F-9241-99DEA68BB775}" type="sib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9A29203A-26CE-44D1-8E05-DF392C77DADC}" type="pres">
      <dgm:prSet presAssocID="{ACF5783B-BC33-4654-9D9E-350DD8702B23}" presName="linearFlow" presStyleCnt="0">
        <dgm:presLayoutVars>
          <dgm:resizeHandles val="exact"/>
        </dgm:presLayoutVars>
      </dgm:prSet>
      <dgm:spPr/>
    </dgm:pt>
    <dgm:pt modelId="{044D02EF-44DA-4DD5-ACA3-BB09B8E6B854}" type="pres">
      <dgm:prSet presAssocID="{7726E81D-AC0D-4954-A30D-36E70B534C91}" presName="node" presStyleLbl="node1" presStyleIdx="0" presStyleCnt="4" custScaleX="2542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AAD0B0-C4EA-496B-AD72-12F55B51920F}" type="pres">
      <dgm:prSet presAssocID="{D6584B7A-025E-4A14-9D3B-0F6DB8BEB14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695188FE-1418-4717-8B40-B9CF111EE6B9}" type="pres">
      <dgm:prSet presAssocID="{D6584B7A-025E-4A14-9D3B-0F6DB8BEB14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749FB6E4-5F9F-4B56-A567-796F2105AEBB}" type="pres">
      <dgm:prSet presAssocID="{C6A3B250-565D-4F32-ADB7-EB08D55BBCD9}" presName="node" presStyleLbl="node1" presStyleIdx="1" presStyleCnt="4" custScaleX="254254" custScaleY="1575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0B7A98-450F-4816-A563-4FEC9AF8A3D0}" type="pres">
      <dgm:prSet presAssocID="{35A57094-E695-40D5-8D33-0D2904D2B10E}" presName="sibTrans" presStyleLbl="sibTrans2D1" presStyleIdx="1" presStyleCnt="3"/>
      <dgm:spPr/>
      <dgm:t>
        <a:bodyPr/>
        <a:lstStyle/>
        <a:p>
          <a:endParaRPr lang="en-US"/>
        </a:p>
      </dgm:t>
    </dgm:pt>
    <dgm:pt modelId="{83BE4DCC-B008-4846-86DB-6A865DDA9657}" type="pres">
      <dgm:prSet presAssocID="{35A57094-E695-40D5-8D33-0D2904D2B10E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4C5AC9CC-AAD8-4288-A902-EC2D2B584548}" type="pres">
      <dgm:prSet presAssocID="{6C4FB540-F607-4E25-8BEE-26ECD283CD84}" presName="node" presStyleLbl="node1" presStyleIdx="2" presStyleCnt="4" custScaleX="2542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555DBC-68B1-4286-9E07-2EFEC264ADB7}" type="pres">
      <dgm:prSet presAssocID="{4990C4EA-C794-4550-8A8C-188569D59236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735CC-AAA0-46BE-B41A-BA5B7A38B4E7}" type="pres">
      <dgm:prSet presAssocID="{4990C4EA-C794-4550-8A8C-188569D59236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165342F9-FAD3-415E-B104-7F093114C0B7}" type="pres">
      <dgm:prSet presAssocID="{F2146E6C-7C28-477A-86E9-903FE6088DD3}" presName="node" presStyleLbl="node1" presStyleIdx="3" presStyleCnt="4" custScaleX="2542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D7634DE-EA45-417B-9238-BF1EA763BBE8}" type="presOf" srcId="{4990C4EA-C794-4550-8A8C-188569D59236}" destId="{D88735CC-AAA0-46BE-B41A-BA5B7A38B4E7}" srcOrd="1" destOrd="0" presId="urn:microsoft.com/office/officeart/2005/8/layout/process2"/>
    <dgm:cxn modelId="{EE7AFE84-07A5-40EB-BA09-64A88677C0B3}" type="presOf" srcId="{C6A3B250-565D-4F32-ADB7-EB08D55BBCD9}" destId="{749FB6E4-5F9F-4B56-A567-796F2105AEBB}" srcOrd="0" destOrd="0" presId="urn:microsoft.com/office/officeart/2005/8/layout/process2"/>
    <dgm:cxn modelId="{D07C3B53-F900-4529-A658-94C2FCC4D0BB}" type="presOf" srcId="{D6584B7A-025E-4A14-9D3B-0F6DB8BEB14D}" destId="{5BAAD0B0-C4EA-496B-AD72-12F55B51920F}" srcOrd="0" destOrd="0" presId="urn:microsoft.com/office/officeart/2005/8/layout/process2"/>
    <dgm:cxn modelId="{26393C92-1B88-44C4-B235-5FAB97BE14C8}" type="presOf" srcId="{F2146E6C-7C28-477A-86E9-903FE6088DD3}" destId="{165342F9-FAD3-415E-B104-7F093114C0B7}" srcOrd="0" destOrd="0" presId="urn:microsoft.com/office/officeart/2005/8/layout/process2"/>
    <dgm:cxn modelId="{F8DF3C71-C947-40C1-AC62-97D0EE6943DD}" type="presOf" srcId="{35A57094-E695-40D5-8D33-0D2904D2B10E}" destId="{2C0B7A98-450F-4816-A563-4FEC9AF8A3D0}" srcOrd="0" destOrd="0" presId="urn:microsoft.com/office/officeart/2005/8/layout/process2"/>
    <dgm:cxn modelId="{AEC7EEA3-D171-4755-B42F-E0BC06D662B3}" type="presOf" srcId="{D6584B7A-025E-4A14-9D3B-0F6DB8BEB14D}" destId="{695188FE-1418-4717-8B40-B9CF111EE6B9}" srcOrd="1" destOrd="0" presId="urn:microsoft.com/office/officeart/2005/8/layout/process2"/>
    <dgm:cxn modelId="{2990B6BB-5D9E-468E-8A73-3826B77E2173}" type="presOf" srcId="{35A57094-E695-40D5-8D33-0D2904D2B10E}" destId="{83BE4DCC-B008-4846-86DB-6A865DDA9657}" srcOrd="1" destOrd="0" presId="urn:microsoft.com/office/officeart/2005/8/layout/process2"/>
    <dgm:cxn modelId="{C481753C-E194-4BFB-AA0F-6E40BD9F8BC4}" type="presOf" srcId="{ACF5783B-BC33-4654-9D9E-350DD8702B23}" destId="{9A29203A-26CE-44D1-8E05-DF392C77DADC}" srcOrd="0" destOrd="0" presId="urn:microsoft.com/office/officeart/2005/8/layout/process2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53862FF3-776D-4A89-9C16-C5479B162D1B}" srcId="{ACF5783B-BC33-4654-9D9E-350DD8702B23}" destId="{F2146E6C-7C28-477A-86E9-903FE6088DD3}" srcOrd="3" destOrd="0" parTransId="{CF91E923-7C2D-491F-B666-1263F1A5B98B}" sibTransId="{44E9A65D-E96B-440F-9241-99DEA68BB775}"/>
    <dgm:cxn modelId="{71C5BCED-2E01-4CBF-A71E-DEE879A14F5B}" type="presOf" srcId="{6C4FB540-F607-4E25-8BEE-26ECD283CD84}" destId="{4C5AC9CC-AAD8-4288-A902-EC2D2B584548}" srcOrd="0" destOrd="0" presId="urn:microsoft.com/office/officeart/2005/8/layout/process2"/>
    <dgm:cxn modelId="{FB7BF6C9-E1B8-4048-979E-9DDEC6EBDCEC}" type="presOf" srcId="{4990C4EA-C794-4550-8A8C-188569D59236}" destId="{8F555DBC-68B1-4286-9E07-2EFEC264ADB7}" srcOrd="0" destOrd="0" presId="urn:microsoft.com/office/officeart/2005/8/layout/process2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479CCB46-7D5A-4872-BE34-57C8015BA641}" type="presOf" srcId="{7726E81D-AC0D-4954-A30D-36E70B534C91}" destId="{044D02EF-44DA-4DD5-ACA3-BB09B8E6B854}" srcOrd="0" destOrd="0" presId="urn:microsoft.com/office/officeart/2005/8/layout/process2"/>
    <dgm:cxn modelId="{48DA198C-2BF5-4BC9-AC5C-341EF2954895}" type="presParOf" srcId="{9A29203A-26CE-44D1-8E05-DF392C77DADC}" destId="{044D02EF-44DA-4DD5-ACA3-BB09B8E6B854}" srcOrd="0" destOrd="0" presId="urn:microsoft.com/office/officeart/2005/8/layout/process2"/>
    <dgm:cxn modelId="{BA21C9A9-F826-42F4-B5FF-4869D73CAEEF}" type="presParOf" srcId="{9A29203A-26CE-44D1-8E05-DF392C77DADC}" destId="{5BAAD0B0-C4EA-496B-AD72-12F55B51920F}" srcOrd="1" destOrd="0" presId="urn:microsoft.com/office/officeart/2005/8/layout/process2"/>
    <dgm:cxn modelId="{8F5E7E33-7F21-4661-B7D1-5983460C6DA1}" type="presParOf" srcId="{5BAAD0B0-C4EA-496B-AD72-12F55B51920F}" destId="{695188FE-1418-4717-8B40-B9CF111EE6B9}" srcOrd="0" destOrd="0" presId="urn:microsoft.com/office/officeart/2005/8/layout/process2"/>
    <dgm:cxn modelId="{37E5C320-4F18-4690-B224-A0140A7D6D91}" type="presParOf" srcId="{9A29203A-26CE-44D1-8E05-DF392C77DADC}" destId="{749FB6E4-5F9F-4B56-A567-796F2105AEBB}" srcOrd="2" destOrd="0" presId="urn:microsoft.com/office/officeart/2005/8/layout/process2"/>
    <dgm:cxn modelId="{F2CB11F9-6DAC-4B70-A5AE-5838A5B4C35A}" type="presParOf" srcId="{9A29203A-26CE-44D1-8E05-DF392C77DADC}" destId="{2C0B7A98-450F-4816-A563-4FEC9AF8A3D0}" srcOrd="3" destOrd="0" presId="urn:microsoft.com/office/officeart/2005/8/layout/process2"/>
    <dgm:cxn modelId="{7B70A9B9-E321-4F59-9D53-EE0D2F85D4A2}" type="presParOf" srcId="{2C0B7A98-450F-4816-A563-4FEC9AF8A3D0}" destId="{83BE4DCC-B008-4846-86DB-6A865DDA9657}" srcOrd="0" destOrd="0" presId="urn:microsoft.com/office/officeart/2005/8/layout/process2"/>
    <dgm:cxn modelId="{A379ADA4-999C-4840-93BD-06F0C101F6D9}" type="presParOf" srcId="{9A29203A-26CE-44D1-8E05-DF392C77DADC}" destId="{4C5AC9CC-AAD8-4288-A902-EC2D2B584548}" srcOrd="4" destOrd="0" presId="urn:microsoft.com/office/officeart/2005/8/layout/process2"/>
    <dgm:cxn modelId="{F561F4AA-B2C6-4952-BA94-6E2E667FE688}" type="presParOf" srcId="{9A29203A-26CE-44D1-8E05-DF392C77DADC}" destId="{8F555DBC-68B1-4286-9E07-2EFEC264ADB7}" srcOrd="5" destOrd="0" presId="urn:microsoft.com/office/officeart/2005/8/layout/process2"/>
    <dgm:cxn modelId="{9115366C-EFDC-4216-A5C9-AE651116EF1A}" type="presParOf" srcId="{8F555DBC-68B1-4286-9E07-2EFEC264ADB7}" destId="{D88735CC-AAA0-46BE-B41A-BA5B7A38B4E7}" srcOrd="0" destOrd="0" presId="urn:microsoft.com/office/officeart/2005/8/layout/process2"/>
    <dgm:cxn modelId="{59C61962-B35F-42B9-A2B5-F280AE77BCD1}" type="presParOf" srcId="{9A29203A-26CE-44D1-8E05-DF392C77DADC}" destId="{165342F9-FAD3-415E-B104-7F093114C0B7}" srcOrd="6" destOrd="0" presId="urn:microsoft.com/office/officeart/2005/8/layout/process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6574C2E-1118-47EE-8A0C-D37A91EDB819}" type="doc">
      <dgm:prSet loTypeId="urn:microsoft.com/office/officeart/2005/8/layout/vList6" loCatId="list" qsTypeId="urn:microsoft.com/office/officeart/2005/8/quickstyle/simple4" qsCatId="simple" csTypeId="urn:microsoft.com/office/officeart/2005/8/colors/colorful5" csCatId="colorful" phldr="1"/>
      <dgm:spPr/>
    </dgm:pt>
    <dgm:pt modelId="{2132EA17-EFEF-40F0-9E49-1B7048737BFA}">
      <dgm:prSet phldrT="[ข้อความ]" custT="1"/>
      <dgm:spPr>
        <a:solidFill>
          <a:srgbClr val="0070C0"/>
        </a:solidFill>
      </dgm:spPr>
      <dgm:t>
        <a:bodyPr/>
        <a:lstStyle/>
        <a:p>
          <a:pPr algn="l"/>
          <a:r>
            <a:rPr lang="en-US" sz="2800" b="1" dirty="0" smtClean="0">
              <a:latin typeface="FreesiaUPC" pitchFamily="34" charset="-34"/>
              <a:cs typeface="FreesiaUPC" pitchFamily="34" charset="-34"/>
            </a:rPr>
            <a:t>1.</a:t>
          </a:r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 สาขาอาชีพที่จะเข้ารับการฝึกอบรมฝีมือแรงงาน หรือดำเนินการฝึกอบรมฝีมือแรงงานต้องเป็นสาขาอาชีพที่จะส่งเสริมการพัฒนาฝีมือแรงงานตามที่รัฐมนตรีประกาศกำหนดตามมาตรา 7 (1) แห่งพระราชบัญญัติส่งเสริมการพัฒนาฝีมือแรงงาน พ.ศ. 25</a:t>
          </a:r>
          <a:r>
            <a:rPr lang="en-US" sz="2800" b="1" dirty="0" smtClean="0">
              <a:latin typeface="FreesiaUPC" pitchFamily="34" charset="-34"/>
              <a:cs typeface="FreesiaUPC" pitchFamily="34" charset="-34"/>
            </a:rPr>
            <a:t>45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68D99BA0-78A2-41EA-8551-047B93A0717D}" type="par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94F0C92-1CF4-479D-8421-69C7714CD338}" type="sib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34666207-0E4B-428F-9F9A-71FE573D9BBC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สาขาอาชีพช่างก่อสร้าง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A0074029-1C1E-4A4C-869D-30DB656A525D}" type="parTrans" cxnId="{73266C1B-97E8-44A1-B962-AD2DF88207A9}">
      <dgm:prSet/>
      <dgm:spPr/>
      <dgm:t>
        <a:bodyPr/>
        <a:lstStyle/>
        <a:p>
          <a:endParaRPr lang="en-US"/>
        </a:p>
      </dgm:t>
    </dgm:pt>
    <dgm:pt modelId="{2184ED18-741D-4813-ADCE-F5A8F22AD000}" type="sibTrans" cxnId="{73266C1B-97E8-44A1-B962-AD2DF88207A9}">
      <dgm:prSet/>
      <dgm:spPr/>
      <dgm:t>
        <a:bodyPr/>
        <a:lstStyle/>
        <a:p>
          <a:endParaRPr lang="en-US"/>
        </a:p>
      </dgm:t>
    </dgm:pt>
    <dgm:pt modelId="{DBD396A4-385B-4BA9-9C77-FB320FEA5B7A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</a:t>
          </a:r>
          <a:r>
            <a:rPr lang="th-TH" sz="2400" b="1" dirty="0" err="1" smtClean="0">
              <a:latin typeface="FreesiaUPC" pitchFamily="34" charset="-34"/>
              <a:cs typeface="FreesiaUPC" pitchFamily="34" charset="-34"/>
            </a:rPr>
            <a:t>อุตสาหการ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FD5021CE-AFF8-475B-8462-8FB333B61F66}" type="parTrans" cxnId="{0C419F74-D2B2-4D4D-BD87-CCB54C98B3F9}">
      <dgm:prSet/>
      <dgm:spPr/>
      <dgm:t>
        <a:bodyPr/>
        <a:lstStyle/>
        <a:p>
          <a:endParaRPr lang="en-US"/>
        </a:p>
      </dgm:t>
    </dgm:pt>
    <dgm:pt modelId="{461DFB2B-1A16-41B0-A568-397B3171B1B9}" type="sibTrans" cxnId="{0C419F74-D2B2-4D4D-BD87-CCB54C98B3F9}">
      <dgm:prSet/>
      <dgm:spPr/>
      <dgm:t>
        <a:bodyPr/>
        <a:lstStyle/>
        <a:p>
          <a:endParaRPr lang="en-US"/>
        </a:p>
      </dgm:t>
    </dgm:pt>
    <dgm:pt modelId="{A1381D56-7C92-40E3-A6AD-3E03FDBE2F90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สาขาอาชีพช่างเครื่องกล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C588AF9E-B1C4-45FB-AF03-BCAF36359040}" type="parTrans" cxnId="{2839C65F-FED2-4604-A904-5F57A19E057F}">
      <dgm:prSet/>
      <dgm:spPr/>
      <dgm:t>
        <a:bodyPr/>
        <a:lstStyle/>
        <a:p>
          <a:endParaRPr lang="en-US"/>
        </a:p>
      </dgm:t>
    </dgm:pt>
    <dgm:pt modelId="{A9981449-15A1-40F1-A45C-8A5F8C9F7E9D}" type="sibTrans" cxnId="{2839C65F-FED2-4604-A904-5F57A19E057F}">
      <dgm:prSet/>
      <dgm:spPr/>
      <dgm:t>
        <a:bodyPr/>
        <a:lstStyle/>
        <a:p>
          <a:endParaRPr lang="en-US"/>
        </a:p>
      </dgm:t>
    </dgm:pt>
    <dgm:pt modelId="{DBDAFDBE-BFC1-444E-846E-CDAD4AEC273E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สาขาอาชีพช่างไฟฟ้า อิเล็กทรอนิกส์และคอมพิวเตอร์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3D37F8A5-371E-4BEB-8A60-4E71571754D6}" type="parTrans" cxnId="{13ECF527-A09B-41D3-89D2-9F3B3EAF3107}">
      <dgm:prSet/>
      <dgm:spPr/>
      <dgm:t>
        <a:bodyPr/>
        <a:lstStyle/>
        <a:p>
          <a:endParaRPr lang="en-US"/>
        </a:p>
      </dgm:t>
    </dgm:pt>
    <dgm:pt modelId="{0F3E9A9A-B800-481C-B7BA-5C764888FF40}" type="sibTrans" cxnId="{13ECF527-A09B-41D3-89D2-9F3B3EAF3107}">
      <dgm:prSet/>
      <dgm:spPr/>
      <dgm:t>
        <a:bodyPr/>
        <a:lstStyle/>
        <a:p>
          <a:endParaRPr lang="en-US"/>
        </a:p>
      </dgm:t>
    </dgm:pt>
    <dgm:pt modelId="{373BD5FF-D040-4AF3-8DB7-5DA01EB7390C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สาขาอาชีพช่างอุตสาหกรรมศิลป์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84E8D7E4-4B2F-4D6A-BB52-63180CC10E15}" type="parTrans" cxnId="{2EFD3F3C-4F00-4DB1-9500-6531A43AF3D3}">
      <dgm:prSet/>
      <dgm:spPr/>
      <dgm:t>
        <a:bodyPr/>
        <a:lstStyle/>
        <a:p>
          <a:endParaRPr lang="en-US"/>
        </a:p>
      </dgm:t>
    </dgm:pt>
    <dgm:pt modelId="{FCF669B5-04A2-40F1-8C9A-29DC2FC964D6}" type="sibTrans" cxnId="{2EFD3F3C-4F00-4DB1-9500-6531A43AF3D3}">
      <dgm:prSet/>
      <dgm:spPr/>
      <dgm:t>
        <a:bodyPr/>
        <a:lstStyle/>
        <a:p>
          <a:endParaRPr lang="en-US"/>
        </a:p>
      </dgm:t>
    </dgm:pt>
    <dgm:pt modelId="{63B61358-BB38-494B-B715-1979232626B0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สาขาอาชีพเกษตรอุตสาหกรรม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946E1158-2FA7-420F-ABA5-BB1C1255720F}" type="parTrans" cxnId="{59BA52FE-FE8A-4291-9B67-6B675E16C63A}">
      <dgm:prSet/>
      <dgm:spPr/>
      <dgm:t>
        <a:bodyPr/>
        <a:lstStyle/>
        <a:p>
          <a:endParaRPr lang="en-US"/>
        </a:p>
      </dgm:t>
    </dgm:pt>
    <dgm:pt modelId="{E35F2D4F-ED72-4849-8410-12146C3CB93E}" type="sibTrans" cxnId="{59BA52FE-FE8A-4291-9B67-6B675E16C63A}">
      <dgm:prSet/>
      <dgm:spPr/>
      <dgm:t>
        <a:bodyPr/>
        <a:lstStyle/>
        <a:p>
          <a:endParaRPr lang="en-US"/>
        </a:p>
      </dgm:t>
    </dgm:pt>
    <dgm:pt modelId="{B5BC9E86-54E8-4747-9FDB-A9C39B61E176}">
      <dgm:prSet phldrT="[ข้อความ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สาขาอาชีพภาคบริการ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47981ED8-6B3E-48C5-8E08-66D704964842}" type="parTrans" cxnId="{F2A365E7-4C09-4C11-AF55-DC5EE9EAA6E9}">
      <dgm:prSet/>
      <dgm:spPr/>
      <dgm:t>
        <a:bodyPr/>
        <a:lstStyle/>
        <a:p>
          <a:endParaRPr lang="en-US"/>
        </a:p>
      </dgm:t>
    </dgm:pt>
    <dgm:pt modelId="{761EB58C-63BA-4C06-97F3-096E4DEBFCDD}" type="sibTrans" cxnId="{F2A365E7-4C09-4C11-AF55-DC5EE9EAA6E9}">
      <dgm:prSet/>
      <dgm:spPr/>
      <dgm:t>
        <a:bodyPr/>
        <a:lstStyle/>
        <a:p>
          <a:endParaRPr lang="en-US"/>
        </a:p>
      </dgm:t>
    </dgm:pt>
    <dgm:pt modelId="{97A61ECA-97AD-43ED-9F28-85D567142D24}" type="pres">
      <dgm:prSet presAssocID="{E6574C2E-1118-47EE-8A0C-D37A91EDB819}" presName="Name0" presStyleCnt="0">
        <dgm:presLayoutVars>
          <dgm:dir/>
          <dgm:animLvl val="lvl"/>
          <dgm:resizeHandles/>
        </dgm:presLayoutVars>
      </dgm:prSet>
      <dgm:spPr/>
    </dgm:pt>
    <dgm:pt modelId="{967DD871-2797-4292-A35A-F4C371B84F79}" type="pres">
      <dgm:prSet presAssocID="{2132EA17-EFEF-40F0-9E49-1B7048737BFA}" presName="linNode" presStyleCnt="0"/>
      <dgm:spPr/>
    </dgm:pt>
    <dgm:pt modelId="{DF6FD0F2-D124-48C0-8D55-712E6D12D91F}" type="pres">
      <dgm:prSet presAssocID="{2132EA17-EFEF-40F0-9E49-1B7048737BFA}" presName="parentShp" presStyleLbl="node1" presStyleIdx="0" presStyleCnt="1" custLinFactNeighborY="-15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067EFF-B4A4-4770-AABF-D016F8005ED2}" type="pres">
      <dgm:prSet presAssocID="{2132EA17-EFEF-40F0-9E49-1B7048737BFA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9BA52FE-FE8A-4291-9B67-6B675E16C63A}" srcId="{2132EA17-EFEF-40F0-9E49-1B7048737BFA}" destId="{63B61358-BB38-494B-B715-1979232626B0}" srcOrd="5" destOrd="0" parTransId="{946E1158-2FA7-420F-ABA5-BB1C1255720F}" sibTransId="{E35F2D4F-ED72-4849-8410-12146C3CB93E}"/>
    <dgm:cxn modelId="{A730C974-F97B-4DA6-8D0F-7F35A240952E}" type="presOf" srcId="{34666207-0E4B-428F-9F9A-71FE573D9BBC}" destId="{DB067EFF-B4A4-4770-AABF-D016F8005ED2}" srcOrd="0" destOrd="0" presId="urn:microsoft.com/office/officeart/2005/8/layout/vList6"/>
    <dgm:cxn modelId="{F2A365E7-4C09-4C11-AF55-DC5EE9EAA6E9}" srcId="{2132EA17-EFEF-40F0-9E49-1B7048737BFA}" destId="{B5BC9E86-54E8-4747-9FDB-A9C39B61E176}" srcOrd="6" destOrd="0" parTransId="{47981ED8-6B3E-48C5-8E08-66D704964842}" sibTransId="{761EB58C-63BA-4C06-97F3-096E4DEBFCDD}"/>
    <dgm:cxn modelId="{2837E767-4D4C-4089-A2E2-051AE9B97385}" type="presOf" srcId="{DBD396A4-385B-4BA9-9C77-FB320FEA5B7A}" destId="{DB067EFF-B4A4-4770-AABF-D016F8005ED2}" srcOrd="0" destOrd="1" presId="urn:microsoft.com/office/officeart/2005/8/layout/vList6"/>
    <dgm:cxn modelId="{73266C1B-97E8-44A1-B962-AD2DF88207A9}" srcId="{2132EA17-EFEF-40F0-9E49-1B7048737BFA}" destId="{34666207-0E4B-428F-9F9A-71FE573D9BBC}" srcOrd="0" destOrd="0" parTransId="{A0074029-1C1E-4A4C-869D-30DB656A525D}" sibTransId="{2184ED18-741D-4813-ADCE-F5A8F22AD000}"/>
    <dgm:cxn modelId="{6C02D472-823F-44A8-9F95-888BC5044078}" type="presOf" srcId="{E6574C2E-1118-47EE-8A0C-D37A91EDB819}" destId="{97A61ECA-97AD-43ED-9F28-85D567142D24}" srcOrd="0" destOrd="0" presId="urn:microsoft.com/office/officeart/2005/8/layout/vList6"/>
    <dgm:cxn modelId="{2839C65F-FED2-4604-A904-5F57A19E057F}" srcId="{2132EA17-EFEF-40F0-9E49-1B7048737BFA}" destId="{A1381D56-7C92-40E3-A6AD-3E03FDBE2F90}" srcOrd="2" destOrd="0" parTransId="{C588AF9E-B1C4-45FB-AF03-BCAF36359040}" sibTransId="{A9981449-15A1-40F1-A45C-8A5F8C9F7E9D}"/>
    <dgm:cxn modelId="{4A48DD93-E2AE-4F01-90FF-CB8F31FB1AEC}" type="presOf" srcId="{2132EA17-EFEF-40F0-9E49-1B7048737BFA}" destId="{DF6FD0F2-D124-48C0-8D55-712E6D12D91F}" srcOrd="0" destOrd="0" presId="urn:microsoft.com/office/officeart/2005/8/layout/vList6"/>
    <dgm:cxn modelId="{13ECF527-A09B-41D3-89D2-9F3B3EAF3107}" srcId="{2132EA17-EFEF-40F0-9E49-1B7048737BFA}" destId="{DBDAFDBE-BFC1-444E-846E-CDAD4AEC273E}" srcOrd="3" destOrd="0" parTransId="{3D37F8A5-371E-4BEB-8A60-4E71571754D6}" sibTransId="{0F3E9A9A-B800-481C-B7BA-5C764888FF40}"/>
    <dgm:cxn modelId="{0C419F74-D2B2-4D4D-BD87-CCB54C98B3F9}" srcId="{2132EA17-EFEF-40F0-9E49-1B7048737BFA}" destId="{DBD396A4-385B-4BA9-9C77-FB320FEA5B7A}" srcOrd="1" destOrd="0" parTransId="{FD5021CE-AFF8-475B-8462-8FB333B61F66}" sibTransId="{461DFB2B-1A16-41B0-A568-397B3171B1B9}"/>
    <dgm:cxn modelId="{052D2EE2-967B-4E16-AC4D-3D03D001E60A}" type="presOf" srcId="{373BD5FF-D040-4AF3-8DB7-5DA01EB7390C}" destId="{DB067EFF-B4A4-4770-AABF-D016F8005ED2}" srcOrd="0" destOrd="4" presId="urn:microsoft.com/office/officeart/2005/8/layout/vList6"/>
    <dgm:cxn modelId="{C936ED36-5EC4-4729-BAF5-48079AC279A8}" type="presOf" srcId="{63B61358-BB38-494B-B715-1979232626B0}" destId="{DB067EFF-B4A4-4770-AABF-D016F8005ED2}" srcOrd="0" destOrd="5" presId="urn:microsoft.com/office/officeart/2005/8/layout/vList6"/>
    <dgm:cxn modelId="{0D0C0EDE-2FB9-4E0E-8815-B3325EF2BF2B}" type="presOf" srcId="{DBDAFDBE-BFC1-444E-846E-CDAD4AEC273E}" destId="{DB067EFF-B4A4-4770-AABF-D016F8005ED2}" srcOrd="0" destOrd="3" presId="urn:microsoft.com/office/officeart/2005/8/layout/vList6"/>
    <dgm:cxn modelId="{4525049A-50B4-47CC-BC49-0D50C7EEEE26}" srcId="{E6574C2E-1118-47EE-8A0C-D37A91EDB819}" destId="{2132EA17-EFEF-40F0-9E49-1B7048737BFA}" srcOrd="0" destOrd="0" parTransId="{68D99BA0-78A2-41EA-8551-047B93A0717D}" sibTransId="{294F0C92-1CF4-479D-8421-69C7714CD338}"/>
    <dgm:cxn modelId="{FFD2D212-156A-43FE-B39A-50DFEF903103}" type="presOf" srcId="{A1381D56-7C92-40E3-A6AD-3E03FDBE2F90}" destId="{DB067EFF-B4A4-4770-AABF-D016F8005ED2}" srcOrd="0" destOrd="2" presId="urn:microsoft.com/office/officeart/2005/8/layout/vList6"/>
    <dgm:cxn modelId="{2EFD3F3C-4F00-4DB1-9500-6531A43AF3D3}" srcId="{2132EA17-EFEF-40F0-9E49-1B7048737BFA}" destId="{373BD5FF-D040-4AF3-8DB7-5DA01EB7390C}" srcOrd="4" destOrd="0" parTransId="{84E8D7E4-4B2F-4D6A-BB52-63180CC10E15}" sibTransId="{FCF669B5-04A2-40F1-8C9A-29DC2FC964D6}"/>
    <dgm:cxn modelId="{B2010D58-69F6-4381-B246-013E1CA25F37}" type="presOf" srcId="{B5BC9E86-54E8-4747-9FDB-A9C39B61E176}" destId="{DB067EFF-B4A4-4770-AABF-D016F8005ED2}" srcOrd="0" destOrd="6" presId="urn:microsoft.com/office/officeart/2005/8/layout/vList6"/>
    <dgm:cxn modelId="{44216EEA-0DFC-43D7-97A9-19D3EFBA564C}" type="presParOf" srcId="{97A61ECA-97AD-43ED-9F28-85D567142D24}" destId="{967DD871-2797-4292-A35A-F4C371B84F79}" srcOrd="0" destOrd="0" presId="urn:microsoft.com/office/officeart/2005/8/layout/vList6"/>
    <dgm:cxn modelId="{F5BEEA32-2C8D-48B6-9E3C-71EB48A06A76}" type="presParOf" srcId="{967DD871-2797-4292-A35A-F4C371B84F79}" destId="{DF6FD0F2-D124-48C0-8D55-712E6D12D91F}" srcOrd="0" destOrd="0" presId="urn:microsoft.com/office/officeart/2005/8/layout/vList6"/>
    <dgm:cxn modelId="{35F8D0FC-5D55-4859-BF93-FDA76BAA64C8}" type="presParOf" srcId="{967DD871-2797-4292-A35A-F4C371B84F79}" destId="{DB067EFF-B4A4-4770-AABF-D016F8005ED2}" srcOrd="1" destOrd="0" presId="urn:microsoft.com/office/officeart/2005/8/layout/vList6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6574C2E-1118-47EE-8A0C-D37A91EDB819}" type="doc">
      <dgm:prSet loTypeId="urn:microsoft.com/office/officeart/2005/8/layout/vProcess5" loCatId="process" qsTypeId="urn:microsoft.com/office/officeart/2005/8/quickstyle/simple1" qsCatId="simple" csTypeId="urn:microsoft.com/office/officeart/2005/8/colors/accent4_2" csCatId="accent4" phldr="1"/>
      <dgm:spPr/>
    </dgm:pt>
    <dgm:pt modelId="{2132EA17-EFEF-40F0-9E49-1B7048737BFA}">
      <dgm:prSet phldrT="[ข้อความ]" custT="1"/>
      <dgm:spPr>
        <a:solidFill>
          <a:srgbClr val="FFFF99"/>
        </a:solidFill>
      </dgm:spPr>
      <dgm:t>
        <a:bodyPr/>
        <a:lstStyle/>
        <a:p>
          <a:pPr algn="l"/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มาตรฐานฝีมือแรงงานที่ทดสอบต้องเป็น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มาตรฐานฝีมือแรงงาน ตามมาตรา 22 หรือ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มาตรา26 แห่งพระราชบัญญัติส่งเสริมการ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พัฒนาฝีมือแรงงาน พ.ศ. 25</a:t>
          </a:r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45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8D99BA0-78A2-41EA-8551-047B93A0717D}" type="parTrans" cxnId="{4525049A-50B4-47CC-BC49-0D50C7EEEE26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94F0C92-1CF4-479D-8421-69C7714CD338}" type="sibTrans" cxnId="{4525049A-50B4-47CC-BC49-0D50C7EEEE26}">
      <dgm:prSet/>
      <dgm:spPr>
        <a:solidFill>
          <a:srgbClr val="FF99CC">
            <a:alpha val="90000"/>
          </a:srgbClr>
        </a:solidFill>
      </dgm:spPr>
      <dgm:t>
        <a:bodyPr/>
        <a:lstStyle/>
        <a:p>
          <a:endParaRPr lang="en-US" sz="32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15D0ED79-2672-41D1-AACA-BCA70F92B5C2}">
      <dgm:prSet phldrT="[ข้อความ]" custT="1"/>
      <dgm:spPr>
        <a:solidFill>
          <a:schemeClr val="accent2">
            <a:lumMod val="50000"/>
          </a:schemeClr>
        </a:solidFill>
      </dgm:spPr>
      <dgm:t>
        <a:bodyPr/>
        <a:lstStyle/>
        <a:p>
          <a:pPr algn="l"/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 กรณีผู้รับการฝึกเป็นผู้กู้ยืมเงิน  </a:t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ให้พิจารณาจากรายได้และความจำเป็น</a:t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ที่ต้องกู้ยืมเงิน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C6E90032-0D79-421D-BCD6-FCE140EAC69F}" type="parTrans" cxnId="{20045EA7-D3EE-4A90-9CB7-4A697B54A8DD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0A72C66C-FA27-4617-8413-032AAD0E5D0B}" type="sibTrans" cxnId="{20045EA7-D3EE-4A90-9CB7-4A697B54A8DD}">
      <dgm:prSet/>
      <dgm:spPr>
        <a:solidFill>
          <a:srgbClr val="D1B2E8">
            <a:alpha val="90000"/>
          </a:srgbClr>
        </a:solidFill>
      </dgm:spPr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7B5C2B08-CDDD-4B31-A217-60F9169A6106}">
      <dgm:prSet phldrT="[ข้อความ]" custT="1"/>
      <dgm:spPr>
        <a:solidFill>
          <a:srgbClr val="BAE18F"/>
        </a:solidFill>
      </dgm:spPr>
      <dgm:t>
        <a:bodyPr/>
        <a:lstStyle/>
        <a:p>
          <a:pPr algn="l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4. เงื่อนไขอื่นตามที่คณะกรรมการกำหนด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39C3C81-31F9-4C4D-9343-D1F66C5A08B2}" type="parTrans" cxnId="{81F3BE52-F355-4452-8CB9-5BA02A0095A1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CEDF4A92-EB7C-4FCD-896B-5B65B815BFE4}" type="sibTrans" cxnId="{81F3BE52-F355-4452-8CB9-5BA02A0095A1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374B4789-3BE8-45C4-90A6-C789D92EDD42}" type="pres">
      <dgm:prSet presAssocID="{E6574C2E-1118-47EE-8A0C-D37A91EDB819}" presName="outerComposite" presStyleCnt="0">
        <dgm:presLayoutVars>
          <dgm:chMax val="5"/>
          <dgm:dir/>
          <dgm:resizeHandles val="exact"/>
        </dgm:presLayoutVars>
      </dgm:prSet>
      <dgm:spPr/>
    </dgm:pt>
    <dgm:pt modelId="{DD710D66-D6AE-4048-899D-9E9DA7769F15}" type="pres">
      <dgm:prSet presAssocID="{E6574C2E-1118-47EE-8A0C-D37A91EDB819}" presName="dummyMaxCanvas" presStyleCnt="0">
        <dgm:presLayoutVars/>
      </dgm:prSet>
      <dgm:spPr/>
    </dgm:pt>
    <dgm:pt modelId="{C8AD634E-9E9E-4219-BB86-CE40D170213C}" type="pres">
      <dgm:prSet presAssocID="{E6574C2E-1118-47EE-8A0C-D37A91EDB819}" presName="ThreeNodes_1" presStyleLbl="node1" presStyleIdx="0" presStyleCnt="3" custScaleY="1193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86D64A-35F8-47DF-A675-CF61691E15D4}" type="pres">
      <dgm:prSet presAssocID="{E6574C2E-1118-47EE-8A0C-D37A91EDB819}" presName="ThreeNodes_2" presStyleLbl="node1" presStyleIdx="1" presStyleCnt="3" custLinFactNeighborY="86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A932BD-549B-4FA4-830F-DF14015678F4}" type="pres">
      <dgm:prSet presAssocID="{E6574C2E-1118-47EE-8A0C-D37A91EDB819}" presName="ThreeNodes_3" presStyleLbl="node1" presStyleIdx="2" presStyleCnt="3" custScaleY="806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5517FF-D2F0-4D2B-929A-B04D2B72BD8A}" type="pres">
      <dgm:prSet presAssocID="{E6574C2E-1118-47EE-8A0C-D37A91EDB819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41E601-1904-4528-A48A-DA30021D8A23}" type="pres">
      <dgm:prSet presAssocID="{E6574C2E-1118-47EE-8A0C-D37A91EDB819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40FA42-2CA1-47DF-B053-54CEF90BB2D8}" type="pres">
      <dgm:prSet presAssocID="{E6574C2E-1118-47EE-8A0C-D37A91EDB819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B04D3B-F90B-457D-B1A1-73314AEB2166}" type="pres">
      <dgm:prSet presAssocID="{E6574C2E-1118-47EE-8A0C-D37A91EDB819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A65BDA-01D6-494D-AACC-2BE93BA30E95}" type="pres">
      <dgm:prSet presAssocID="{E6574C2E-1118-47EE-8A0C-D37A91EDB819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6DFD1E-36FD-4C28-8488-04EF09A6955C}" type="presOf" srcId="{294F0C92-1CF4-479D-8421-69C7714CD338}" destId="{975517FF-D2F0-4D2B-929A-B04D2B72BD8A}" srcOrd="0" destOrd="0" presId="urn:microsoft.com/office/officeart/2005/8/layout/vProcess5"/>
    <dgm:cxn modelId="{04E02F2A-D8B6-4D33-9866-4A2E9BF3FF2C}" type="presOf" srcId="{15D0ED79-2672-41D1-AACA-BCA70F92B5C2}" destId="{CC86D64A-35F8-47DF-A675-CF61691E15D4}" srcOrd="0" destOrd="0" presId="urn:microsoft.com/office/officeart/2005/8/layout/vProcess5"/>
    <dgm:cxn modelId="{0A595E25-57DD-40D5-A66E-3D0EC3B72DD7}" type="presOf" srcId="{7B5C2B08-CDDD-4B31-A217-60F9169A6106}" destId="{B0A65BDA-01D6-494D-AACC-2BE93BA30E95}" srcOrd="1" destOrd="0" presId="urn:microsoft.com/office/officeart/2005/8/layout/vProcess5"/>
    <dgm:cxn modelId="{EB52DF0B-6A4D-4467-A44C-5CC865AD6AB6}" type="presOf" srcId="{15D0ED79-2672-41D1-AACA-BCA70F92B5C2}" destId="{72B04D3B-F90B-457D-B1A1-73314AEB2166}" srcOrd="1" destOrd="0" presId="urn:microsoft.com/office/officeart/2005/8/layout/vProcess5"/>
    <dgm:cxn modelId="{82143E73-4949-47FA-A79C-964F3F4738B6}" type="presOf" srcId="{0A72C66C-FA27-4617-8413-032AAD0E5D0B}" destId="{4A41E601-1904-4528-A48A-DA30021D8A23}" srcOrd="0" destOrd="0" presId="urn:microsoft.com/office/officeart/2005/8/layout/vProcess5"/>
    <dgm:cxn modelId="{20045EA7-D3EE-4A90-9CB7-4A697B54A8DD}" srcId="{E6574C2E-1118-47EE-8A0C-D37A91EDB819}" destId="{15D0ED79-2672-41D1-AACA-BCA70F92B5C2}" srcOrd="1" destOrd="0" parTransId="{C6E90032-0D79-421D-BCD6-FCE140EAC69F}" sibTransId="{0A72C66C-FA27-4617-8413-032AAD0E5D0B}"/>
    <dgm:cxn modelId="{94F8771F-9BA5-4CE3-AD01-A46BD1EC0E24}" type="presOf" srcId="{2132EA17-EFEF-40F0-9E49-1B7048737BFA}" destId="{C8AD634E-9E9E-4219-BB86-CE40D170213C}" srcOrd="0" destOrd="0" presId="urn:microsoft.com/office/officeart/2005/8/layout/vProcess5"/>
    <dgm:cxn modelId="{4525049A-50B4-47CC-BC49-0D50C7EEEE26}" srcId="{E6574C2E-1118-47EE-8A0C-D37A91EDB819}" destId="{2132EA17-EFEF-40F0-9E49-1B7048737BFA}" srcOrd="0" destOrd="0" parTransId="{68D99BA0-78A2-41EA-8551-047B93A0717D}" sibTransId="{294F0C92-1CF4-479D-8421-69C7714CD338}"/>
    <dgm:cxn modelId="{9D9B0D1A-2152-43AF-A9A6-54B8C9451C0F}" type="presOf" srcId="{2132EA17-EFEF-40F0-9E49-1B7048737BFA}" destId="{B040FA42-2CA1-47DF-B053-54CEF90BB2D8}" srcOrd="1" destOrd="0" presId="urn:microsoft.com/office/officeart/2005/8/layout/vProcess5"/>
    <dgm:cxn modelId="{81F3BE52-F355-4452-8CB9-5BA02A0095A1}" srcId="{E6574C2E-1118-47EE-8A0C-D37A91EDB819}" destId="{7B5C2B08-CDDD-4B31-A217-60F9169A6106}" srcOrd="2" destOrd="0" parTransId="{F39C3C81-31F9-4C4D-9343-D1F66C5A08B2}" sibTransId="{CEDF4A92-EB7C-4FCD-896B-5B65B815BFE4}"/>
    <dgm:cxn modelId="{5D4EC3F7-DF84-4E8B-B295-5B0A38000750}" type="presOf" srcId="{E6574C2E-1118-47EE-8A0C-D37A91EDB819}" destId="{374B4789-3BE8-45C4-90A6-C789D92EDD42}" srcOrd="0" destOrd="0" presId="urn:microsoft.com/office/officeart/2005/8/layout/vProcess5"/>
    <dgm:cxn modelId="{C50F2BBD-035E-4217-9582-11DC5447C014}" type="presOf" srcId="{7B5C2B08-CDDD-4B31-A217-60F9169A6106}" destId="{62A932BD-549B-4FA4-830F-DF14015678F4}" srcOrd="0" destOrd="0" presId="urn:microsoft.com/office/officeart/2005/8/layout/vProcess5"/>
    <dgm:cxn modelId="{DE55F600-4C37-449D-99AE-2831D235276E}" type="presParOf" srcId="{374B4789-3BE8-45C4-90A6-C789D92EDD42}" destId="{DD710D66-D6AE-4048-899D-9E9DA7769F15}" srcOrd="0" destOrd="0" presId="urn:microsoft.com/office/officeart/2005/8/layout/vProcess5"/>
    <dgm:cxn modelId="{51DC5C2C-9CCE-46F8-A3FC-68960D740F9D}" type="presParOf" srcId="{374B4789-3BE8-45C4-90A6-C789D92EDD42}" destId="{C8AD634E-9E9E-4219-BB86-CE40D170213C}" srcOrd="1" destOrd="0" presId="urn:microsoft.com/office/officeart/2005/8/layout/vProcess5"/>
    <dgm:cxn modelId="{889C78CB-D8A1-4C3B-8284-050D9DE4D099}" type="presParOf" srcId="{374B4789-3BE8-45C4-90A6-C789D92EDD42}" destId="{CC86D64A-35F8-47DF-A675-CF61691E15D4}" srcOrd="2" destOrd="0" presId="urn:microsoft.com/office/officeart/2005/8/layout/vProcess5"/>
    <dgm:cxn modelId="{DF57CB1C-E2D4-4908-AEF5-6676020EAA70}" type="presParOf" srcId="{374B4789-3BE8-45C4-90A6-C789D92EDD42}" destId="{62A932BD-549B-4FA4-830F-DF14015678F4}" srcOrd="3" destOrd="0" presId="urn:microsoft.com/office/officeart/2005/8/layout/vProcess5"/>
    <dgm:cxn modelId="{CD9CB4EE-735D-4936-8256-9367F0A3D2BF}" type="presParOf" srcId="{374B4789-3BE8-45C4-90A6-C789D92EDD42}" destId="{975517FF-D2F0-4D2B-929A-B04D2B72BD8A}" srcOrd="4" destOrd="0" presId="urn:microsoft.com/office/officeart/2005/8/layout/vProcess5"/>
    <dgm:cxn modelId="{8A4DD4A7-3F11-40F9-879E-E519E5C7D7B9}" type="presParOf" srcId="{374B4789-3BE8-45C4-90A6-C789D92EDD42}" destId="{4A41E601-1904-4528-A48A-DA30021D8A23}" srcOrd="5" destOrd="0" presId="urn:microsoft.com/office/officeart/2005/8/layout/vProcess5"/>
    <dgm:cxn modelId="{AA4991BA-0F24-4837-8D7A-1F94790FA89C}" type="presParOf" srcId="{374B4789-3BE8-45C4-90A6-C789D92EDD42}" destId="{B040FA42-2CA1-47DF-B053-54CEF90BB2D8}" srcOrd="6" destOrd="0" presId="urn:microsoft.com/office/officeart/2005/8/layout/vProcess5"/>
    <dgm:cxn modelId="{DC90A587-A8C0-49B5-8EB3-2874604673B0}" type="presParOf" srcId="{374B4789-3BE8-45C4-90A6-C789D92EDD42}" destId="{72B04D3B-F90B-457D-B1A1-73314AEB2166}" srcOrd="7" destOrd="0" presId="urn:microsoft.com/office/officeart/2005/8/layout/vProcess5"/>
    <dgm:cxn modelId="{07630E11-5412-4373-ABCD-613EF5084677}" type="presParOf" srcId="{374B4789-3BE8-45C4-90A6-C789D92EDD42}" destId="{B0A65BDA-01D6-494D-AACC-2BE93BA30E95}" srcOrd="8" destOrd="0" presId="urn:microsoft.com/office/officeart/2005/8/layout/vProcess5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BDF2FF"/>
        </a:solidFill>
      </dgm:spPr>
      <dgm:t>
        <a:bodyPr/>
        <a:lstStyle/>
        <a:p>
          <a:pPr algn="ctr"/>
          <a:r>
            <a:rPr lang="th-TH" sz="3200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ผู้รับการฝึก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7C9A0A5-A9A9-4492-96CB-87A1E3C3CE67}">
      <dgm:prSet phldrT="[ข้อความ]"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กู้ยืมเพื่อเป็นค่าใช้จ่ายที่จำเป็น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ในการครองชีพระหว่างการฝึกอบรม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682EA6F-B6BF-4F59-9E5A-5F2AC85BEBB4}" type="parTrans" cxnId="{3010B223-C5FF-417C-A821-6CC8691CF5C2}">
      <dgm:prSet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CA355F1-7003-4855-8355-1AE3833A6A2A}" type="sibTrans" cxnId="{3010B223-C5FF-417C-A821-6CC8691CF5C2}">
      <dgm:prSet/>
      <dgm:spPr/>
      <dgm:t>
        <a:bodyPr/>
        <a:lstStyle/>
        <a:p>
          <a:endParaRPr lang="en-US"/>
        </a:p>
      </dgm:t>
    </dgm:pt>
    <dgm:pt modelId="{80A4627E-CF2B-4DC5-B281-BBD5E4DA5261}">
      <dgm:prSet phldrT="[ข้อความ]"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rgbClr val="D1B2E8"/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ค่าอาหาร และค่าเดินทาง 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ไม่เกิน 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2,000 บาท ต่อเดือน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203A7AA-608F-4E65-BDC9-00FA1631B32C}" type="parTrans" cxnId="{D529A128-59EA-4B52-917D-359B19AA82C6}">
      <dgm:prSet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B6A3B4F-3F9C-4DC8-9FE5-BE9138FBB31D}" type="sibTrans" cxnId="{D529A128-59EA-4B52-917D-359B19AA82C6}">
      <dgm:prSet/>
      <dgm:spPr/>
      <dgm:t>
        <a:bodyPr/>
        <a:lstStyle/>
        <a:p>
          <a:endParaRPr lang="en-US"/>
        </a:p>
      </dgm:t>
    </dgm:pt>
    <dgm:pt modelId="{C1EFB258-B9E3-4AE7-9FFA-741791B3927C}">
      <dgm:prSet phldrT="[ข้อความ]"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rgbClr val="BAE18F"/>
        </a:solidFill>
      </dgm:spPr>
      <dgm:t>
        <a:bodyPr/>
        <a:lstStyle/>
        <a:p>
          <a:pPr algn="ctr"/>
          <a:endParaRPr lang="th-TH" sz="28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ค่าที่พัก ไม่เกิน 1,500 บาท 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ต่อเดือน</a:t>
          </a: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D6A973B-3545-4345-8F0B-0CD41B01D218}" type="parTrans" cxnId="{F1B38B33-1394-44BB-946C-CAC58240FBA6}">
      <dgm:prSet/>
      <dgm:spPr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5DC1455-6566-44FE-9D2A-51FDCFBD0348}" type="sibTrans" cxnId="{F1B38B33-1394-44BB-946C-CAC58240FBA6}">
      <dgm:prSet/>
      <dgm:spPr/>
      <dgm:t>
        <a:bodyPr/>
        <a:lstStyle/>
        <a:p>
          <a:endParaRPr lang="en-US"/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  <dgm:t>
        <a:bodyPr/>
        <a:lstStyle/>
        <a:p>
          <a:endParaRPr lang="en-US"/>
        </a:p>
      </dgm:t>
    </dgm:pt>
    <dgm:pt modelId="{FD972869-3E9A-4231-9EC8-727CD4E60A5C}" type="pres">
      <dgm:prSet presAssocID="{AE243DB2-1B34-4683-808F-F31382478296}" presName="txOne" presStyleLbl="node0" presStyleIdx="0" presStyleCnt="1" custLinFactNeighborY="46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6A5A561-E1F0-49F1-B06E-B35A0B0402FA}" type="pres">
      <dgm:prSet presAssocID="{AE243DB2-1B34-4683-808F-F31382478296}" presName="parTransOne" presStyleCnt="0"/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  <dgm:t>
        <a:bodyPr/>
        <a:lstStyle/>
        <a:p>
          <a:endParaRPr lang="en-US"/>
        </a:p>
      </dgm:t>
    </dgm:pt>
    <dgm:pt modelId="{E25C8CF8-AACA-4B88-82A1-6A5B3071B1A8}" type="pres">
      <dgm:prSet presAssocID="{27C9A0A5-A9A9-4492-96CB-87A1E3C3CE67}" presName="vertTwo" presStyleCnt="0"/>
      <dgm:spPr/>
      <dgm:t>
        <a:bodyPr/>
        <a:lstStyle/>
        <a:p>
          <a:endParaRPr lang="en-US"/>
        </a:p>
      </dgm:t>
    </dgm:pt>
    <dgm:pt modelId="{04BE49B2-A6AE-48A7-A5D2-C83C66511435}" type="pres">
      <dgm:prSet presAssocID="{27C9A0A5-A9A9-4492-96CB-87A1E3C3CE67}" presName="txTwo" presStyleLbl="node2" presStyleIdx="0" presStyleCnt="1" custLinFactNeighborX="1005" custLinFactNeighborY="-363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EE0EE9C-4178-4E90-A644-B4E94664CACF}" type="pres">
      <dgm:prSet presAssocID="{27C9A0A5-A9A9-4492-96CB-87A1E3C3CE67}" presName="parTransTwo" presStyleCnt="0"/>
      <dgm:spPr/>
    </dgm:pt>
    <dgm:pt modelId="{9E87AE2F-B1D6-4A26-AEB1-83B19BD9C893}" type="pres">
      <dgm:prSet presAssocID="{27C9A0A5-A9A9-4492-96CB-87A1E3C3CE67}" presName="horzTwo" presStyleCnt="0"/>
      <dgm:spPr/>
      <dgm:t>
        <a:bodyPr/>
        <a:lstStyle/>
        <a:p>
          <a:endParaRPr lang="en-US"/>
        </a:p>
      </dgm:t>
    </dgm:pt>
    <dgm:pt modelId="{F3817CEE-AD49-4221-B575-63206E33A5DC}" type="pres">
      <dgm:prSet presAssocID="{80A4627E-CF2B-4DC5-B281-BBD5E4DA5261}" presName="vertThree" presStyleCnt="0"/>
      <dgm:spPr/>
    </dgm:pt>
    <dgm:pt modelId="{5E72AC76-C582-4ACD-9987-23AE10D30F74}" type="pres">
      <dgm:prSet presAssocID="{80A4627E-CF2B-4DC5-B281-BBD5E4DA5261}" presName="txThre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F1209BA-41C8-4EAF-B2EE-8761427AB1E3}" type="pres">
      <dgm:prSet presAssocID="{80A4627E-CF2B-4DC5-B281-BBD5E4DA5261}" presName="horzThree" presStyleCnt="0"/>
      <dgm:spPr/>
    </dgm:pt>
    <dgm:pt modelId="{DEAD4574-95A4-40AF-A137-FC97B6582308}" type="pres">
      <dgm:prSet presAssocID="{BB6A3B4F-3F9C-4DC8-9FE5-BE9138FBB31D}" presName="sibSpaceThree" presStyleCnt="0"/>
      <dgm:spPr/>
    </dgm:pt>
    <dgm:pt modelId="{EBD7DF6F-7194-4307-834E-E174C7377E76}" type="pres">
      <dgm:prSet presAssocID="{C1EFB258-B9E3-4AE7-9FFA-741791B3927C}" presName="vertThree" presStyleCnt="0"/>
      <dgm:spPr/>
    </dgm:pt>
    <dgm:pt modelId="{C33E355B-FA5E-4449-AF45-C0D0649371A3}" type="pres">
      <dgm:prSet presAssocID="{C1EFB258-B9E3-4AE7-9FFA-741791B3927C}" presName="txThre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E5E6DC9-A5C5-4085-8C88-15B7175C1B1C}" type="pres">
      <dgm:prSet presAssocID="{C1EFB258-B9E3-4AE7-9FFA-741791B3927C}" presName="horzThree" presStyleCnt="0"/>
      <dgm:spPr/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7F38C551-811A-4366-95B3-1D06FE1A0E5B}" type="presOf" srcId="{27C9A0A5-A9A9-4492-96CB-87A1E3C3CE67}" destId="{04BE49B2-A6AE-48A7-A5D2-C83C66511435}" srcOrd="0" destOrd="0" presId="urn:microsoft.com/office/officeart/2005/8/layout/hierarchy4"/>
    <dgm:cxn modelId="{F1B38B33-1394-44BB-946C-CAC58240FBA6}" srcId="{27C9A0A5-A9A9-4492-96CB-87A1E3C3CE67}" destId="{C1EFB258-B9E3-4AE7-9FFA-741791B3927C}" srcOrd="1" destOrd="0" parTransId="{2D6A973B-3545-4345-8F0B-0CD41B01D218}" sibTransId="{F5DC1455-6566-44FE-9D2A-51FDCFBD0348}"/>
    <dgm:cxn modelId="{3010B223-C5FF-417C-A821-6CC8691CF5C2}" srcId="{AE243DB2-1B34-4683-808F-F31382478296}" destId="{27C9A0A5-A9A9-4492-96CB-87A1E3C3CE67}" srcOrd="0" destOrd="0" parTransId="{7682EA6F-B6BF-4F59-9E5A-5F2AC85BEBB4}" sibTransId="{4CA355F1-7003-4855-8355-1AE3833A6A2A}"/>
    <dgm:cxn modelId="{59BE59A3-B454-4E78-BF1F-9D415C139136}" type="presOf" srcId="{AE243DB2-1B34-4683-808F-F31382478296}" destId="{FD972869-3E9A-4231-9EC8-727CD4E60A5C}" srcOrd="0" destOrd="0" presId="urn:microsoft.com/office/officeart/2005/8/layout/hierarchy4"/>
    <dgm:cxn modelId="{D437322B-4445-4D0F-A221-1790441D91B5}" type="presOf" srcId="{88F4C5CB-231C-478C-87C0-144EB6D0735D}" destId="{39835313-A990-43E8-989B-B27BDF53066E}" srcOrd="0" destOrd="0" presId="urn:microsoft.com/office/officeart/2005/8/layout/hierarchy4"/>
    <dgm:cxn modelId="{D529A128-59EA-4B52-917D-359B19AA82C6}" srcId="{27C9A0A5-A9A9-4492-96CB-87A1E3C3CE67}" destId="{80A4627E-CF2B-4DC5-B281-BBD5E4DA5261}" srcOrd="0" destOrd="0" parTransId="{8203A7AA-608F-4E65-BDC9-00FA1631B32C}" sibTransId="{BB6A3B4F-3F9C-4DC8-9FE5-BE9138FBB31D}"/>
    <dgm:cxn modelId="{F0472312-2DD2-4143-91DC-EFBD764EAA80}" type="presOf" srcId="{80A4627E-CF2B-4DC5-B281-BBD5E4DA5261}" destId="{5E72AC76-C582-4ACD-9987-23AE10D30F74}" srcOrd="0" destOrd="0" presId="urn:microsoft.com/office/officeart/2005/8/layout/hierarchy4"/>
    <dgm:cxn modelId="{89470B14-5696-4203-85CB-774EADB39AD6}" type="presOf" srcId="{C1EFB258-B9E3-4AE7-9FFA-741791B3927C}" destId="{C33E355B-FA5E-4449-AF45-C0D0649371A3}" srcOrd="0" destOrd="0" presId="urn:microsoft.com/office/officeart/2005/8/layout/hierarchy4"/>
    <dgm:cxn modelId="{B75944CE-C160-4161-9495-9EFEAEAAF8FF}" type="presParOf" srcId="{39835313-A990-43E8-989B-B27BDF53066E}" destId="{C7BA2464-6AA4-450B-B203-E3182DEF357A}" srcOrd="0" destOrd="0" presId="urn:microsoft.com/office/officeart/2005/8/layout/hierarchy4"/>
    <dgm:cxn modelId="{886A7381-A4E4-4F08-AE14-33EAD1DB3495}" type="presParOf" srcId="{C7BA2464-6AA4-450B-B203-E3182DEF357A}" destId="{FD972869-3E9A-4231-9EC8-727CD4E60A5C}" srcOrd="0" destOrd="0" presId="urn:microsoft.com/office/officeart/2005/8/layout/hierarchy4"/>
    <dgm:cxn modelId="{E71A830F-E458-4D80-A455-DBA2FE451A1B}" type="presParOf" srcId="{C7BA2464-6AA4-450B-B203-E3182DEF357A}" destId="{E6A5A561-E1F0-49F1-B06E-B35A0B0402FA}" srcOrd="1" destOrd="0" presId="urn:microsoft.com/office/officeart/2005/8/layout/hierarchy4"/>
    <dgm:cxn modelId="{990BA281-464F-438C-8E32-378AC41F31B0}" type="presParOf" srcId="{C7BA2464-6AA4-450B-B203-E3182DEF357A}" destId="{1948BEA5-5080-4E3E-80B1-176D8CF82057}" srcOrd="2" destOrd="0" presId="urn:microsoft.com/office/officeart/2005/8/layout/hierarchy4"/>
    <dgm:cxn modelId="{473201CD-7CFF-4ECD-A18C-E795867BFDAE}" type="presParOf" srcId="{1948BEA5-5080-4E3E-80B1-176D8CF82057}" destId="{E25C8CF8-AACA-4B88-82A1-6A5B3071B1A8}" srcOrd="0" destOrd="0" presId="urn:microsoft.com/office/officeart/2005/8/layout/hierarchy4"/>
    <dgm:cxn modelId="{B2CE3C34-4CE3-454E-BBF6-CFCF0E8DB42C}" type="presParOf" srcId="{E25C8CF8-AACA-4B88-82A1-6A5B3071B1A8}" destId="{04BE49B2-A6AE-48A7-A5D2-C83C66511435}" srcOrd="0" destOrd="0" presId="urn:microsoft.com/office/officeart/2005/8/layout/hierarchy4"/>
    <dgm:cxn modelId="{3946BFC3-0498-44CA-B2E8-D03B0545ED13}" type="presParOf" srcId="{E25C8CF8-AACA-4B88-82A1-6A5B3071B1A8}" destId="{1EE0EE9C-4178-4E90-A644-B4E94664CACF}" srcOrd="1" destOrd="0" presId="urn:microsoft.com/office/officeart/2005/8/layout/hierarchy4"/>
    <dgm:cxn modelId="{5B242F8A-4E18-4118-9526-DDC210E560B8}" type="presParOf" srcId="{E25C8CF8-AACA-4B88-82A1-6A5B3071B1A8}" destId="{9E87AE2F-B1D6-4A26-AEB1-83B19BD9C893}" srcOrd="2" destOrd="0" presId="urn:microsoft.com/office/officeart/2005/8/layout/hierarchy4"/>
    <dgm:cxn modelId="{CAB9270A-72F5-46FC-BE86-1041FF5AEF80}" type="presParOf" srcId="{9E87AE2F-B1D6-4A26-AEB1-83B19BD9C893}" destId="{F3817CEE-AD49-4221-B575-63206E33A5DC}" srcOrd="0" destOrd="0" presId="urn:microsoft.com/office/officeart/2005/8/layout/hierarchy4"/>
    <dgm:cxn modelId="{452AB8B5-FD39-4A9F-AF7A-87C13BD5C89A}" type="presParOf" srcId="{F3817CEE-AD49-4221-B575-63206E33A5DC}" destId="{5E72AC76-C582-4ACD-9987-23AE10D30F74}" srcOrd="0" destOrd="0" presId="urn:microsoft.com/office/officeart/2005/8/layout/hierarchy4"/>
    <dgm:cxn modelId="{8EC5E2D6-C4BC-4BF3-8FD7-2F444A7067EF}" type="presParOf" srcId="{F3817CEE-AD49-4221-B575-63206E33A5DC}" destId="{6F1209BA-41C8-4EAF-B2EE-8761427AB1E3}" srcOrd="1" destOrd="0" presId="urn:microsoft.com/office/officeart/2005/8/layout/hierarchy4"/>
    <dgm:cxn modelId="{3A8F3518-44C7-47ED-BF7F-D7A5F94565DE}" type="presParOf" srcId="{9E87AE2F-B1D6-4A26-AEB1-83B19BD9C893}" destId="{DEAD4574-95A4-40AF-A137-FC97B6582308}" srcOrd="1" destOrd="0" presId="urn:microsoft.com/office/officeart/2005/8/layout/hierarchy4"/>
    <dgm:cxn modelId="{14143E7A-0EB2-4613-8AEB-581F5429FACB}" type="presParOf" srcId="{9E87AE2F-B1D6-4A26-AEB1-83B19BD9C893}" destId="{EBD7DF6F-7194-4307-834E-E174C7377E76}" srcOrd="2" destOrd="0" presId="urn:microsoft.com/office/officeart/2005/8/layout/hierarchy4"/>
    <dgm:cxn modelId="{9DE3695D-BF7D-473C-A620-3527B38E0B8B}" type="presParOf" srcId="{EBD7DF6F-7194-4307-834E-E174C7377E76}" destId="{C33E355B-FA5E-4449-AF45-C0D0649371A3}" srcOrd="0" destOrd="0" presId="urn:microsoft.com/office/officeart/2005/8/layout/hierarchy4"/>
    <dgm:cxn modelId="{7827653A-58C7-4B79-841E-AE93E5CC9E56}" type="presParOf" srcId="{EBD7DF6F-7194-4307-834E-E174C7377E76}" destId="{CE5E6DC9-A5C5-4085-8C88-15B7175C1B1C}" srcOrd="1" destOrd="0" presId="urn:microsoft.com/office/officeart/2005/8/layout/hierarchy4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Process7" loCatId="list" qsTypeId="urn:microsoft.com/office/officeart/2005/8/quickstyle/3d4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endParaRPr lang="en-US" sz="20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66FC0136-BB4A-4DD6-A2C9-FB78171293FA}">
      <dgm:prSet phldrT="[ข้อความ]" custT="1"/>
      <dgm:spPr/>
      <dgm:t>
        <a:bodyPr/>
        <a:lstStyle/>
        <a:p>
          <a:endParaRPr lang="th-TH" sz="28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มีสัญชาติไทย	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E96882D-BF42-427B-B6E4-02CC86DD026B}" type="parTrans" cxnId="{80321C62-B3A2-43D0-8AA3-550FE189D44B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779B786C-86F6-4A2E-9491-5A1DF34FC224}" type="sibTrans" cxnId="{80321C62-B3A2-43D0-8AA3-550FE189D44B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5B3DEE10-87F0-4522-86B9-53A6FD839C2C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endParaRPr lang="en-US" sz="2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7702B4A0-94FE-460B-BCE4-5F1EECEC19F6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มีอายุตั้งแต่ 15 ปีบริบูรณ์ แต่ไม่เกิน 55 ปี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0EBD720-0C7E-4264-B19B-34205E879D76}" type="parTrans" cxnId="{7C778486-AC8C-47C1-B6F0-07F200A1FF40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08210F90-857C-48A2-A8A9-8B56D7DCEFBC}" type="sibTrans" cxnId="{7C778486-AC8C-47C1-B6F0-07F200A1FF40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B853A7DC-0B90-4636-A0F5-CBDA545C641F}">
      <dgm:prSet phldrT="[ข้อความ]" custT="1"/>
      <dgm:spPr/>
      <dgm:t>
        <a:bodyPr/>
        <a:lstStyle/>
        <a:p>
          <a:endParaRPr lang="th-TH" sz="28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86DD99-E5CD-4195-9088-6DC3B87429FB}" type="parTrans" cxnId="{6B521E4D-FCC4-4960-8442-329DE678FEFE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422EBACF-A3A1-420E-B9B8-037B1A9B63EB}" type="sibTrans" cxnId="{6B521E4D-FCC4-4960-8442-329DE678FEFE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66B7F40A-8C8F-4767-9B7B-6104D1438705}">
      <dgm:prSet phldrT="[ข้อความ]" custT="1"/>
      <dgm:spPr>
        <a:solidFill>
          <a:srgbClr val="D9F9B9"/>
        </a:solidFill>
      </dgm:spPr>
      <dgm:t>
        <a:bodyPr/>
        <a:lstStyle/>
        <a:p>
          <a:endParaRPr lang="en-US" sz="2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D0600D0-A93C-4CC7-9D77-A8252E9A367E}" type="parTrans" cxnId="{C51D5C93-9D51-44F0-975C-121AE0DDF5F2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328F74EE-54F8-4327-944F-95AE6ABDC445}" type="sibTrans" cxnId="{C51D5C93-9D51-44F0-975C-121AE0DDF5F2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717F51F3-4B94-4D4B-8E30-8834A5AC79F1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รายได้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ไม่เกินเดือนละ 15,000 บาท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4A6D22C-B041-4455-91B2-9B26EB076DA2}" type="parTrans" cxnId="{E4C77E36-C647-45C1-9EAA-FD492C43E2C6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C6D0C61C-BED4-4EB9-B330-8C7090109D08}" type="sibTrans" cxnId="{E4C77E36-C647-45C1-9EAA-FD492C43E2C6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2E5E234E-D4EF-490B-9A16-4D17BCA54B22}">
      <dgm:prSet phldrT="[ข้อความ]" custT="1"/>
      <dgm:spPr>
        <a:solidFill>
          <a:srgbClr val="FFFF99"/>
        </a:solidFill>
      </dgm:spPr>
      <dgm:t>
        <a:bodyPr/>
        <a:lstStyle/>
        <a:p>
          <a:endParaRPr lang="en-US" sz="2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7FD7983-5360-4A71-97DD-3BFD2BF1CDF1}" type="parTrans" cxnId="{45275605-E92A-41B7-9FE9-49B7DB147A63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5F9BCA42-2709-4CDA-8AD8-4312253D7A5C}" type="sibTrans" cxnId="{45275605-E92A-41B7-9FE9-49B7DB147A63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4D1825CB-5740-4700-BDB6-3A61B311E4D3}">
      <dgm:prSet phldrT="[ข้อความ]" custT="1"/>
      <dgm:spPr/>
      <dgm:t>
        <a:bodyPr/>
        <a:lstStyle/>
        <a:p>
          <a:endParaRPr lang="th-TH" sz="28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48C1CD3-8E94-4E07-B8A3-11C764364FCE}" type="sibTrans" cxnId="{37314155-22D9-4262-8945-89771BE4FA03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A983EC5A-ACCF-46B1-89CF-6557018ECCAA}" type="parTrans" cxnId="{37314155-22D9-4262-8945-89771BE4FA03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470674AB-8BB4-44D2-A956-3E164E830CC5}">
      <dgm:prSet phldrT="[ข้อความ]" custT="1"/>
      <dgm:spPr>
        <a:solidFill>
          <a:srgbClr val="B4E1EA"/>
        </a:solidFill>
      </dgm:spPr>
      <dgm:t>
        <a:bodyPr/>
        <a:lstStyle/>
        <a:p>
          <a:endParaRPr lang="en-US" sz="2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18A4AD5-C0D8-491D-AD07-9C916B50B2B7}" type="parTrans" cxnId="{6D6E0038-FC8D-4394-B3E1-BACBC7F3B03F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F2020EFE-57C7-4FA7-926A-B2D16499B7F9}" type="sibTrans" cxnId="{6D6E0038-FC8D-4394-B3E1-BACBC7F3B03F}">
      <dgm:prSet/>
      <dgm:spPr/>
      <dgm:t>
        <a:bodyPr/>
        <a:lstStyle/>
        <a:p>
          <a:endParaRPr lang="en-US" sz="1600">
            <a:latin typeface="FreesiaUPC" pitchFamily="34" charset="-34"/>
            <a:cs typeface="FreesiaUPC" pitchFamily="34" charset="-34"/>
          </a:endParaRPr>
        </a:p>
      </dgm:t>
    </dgm:pt>
    <dgm:pt modelId="{A7A5B73A-3CCD-4141-98AF-633C8A196D4C}" type="pres">
      <dgm:prSet presAssocID="{88F4C5CB-231C-478C-87C0-144EB6D073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B839E29-6C81-4131-A646-D862AA4A67E6}" type="pres">
      <dgm:prSet presAssocID="{AE243DB2-1B34-4683-808F-F31382478296}" presName="compositeNode" presStyleCnt="0">
        <dgm:presLayoutVars>
          <dgm:bulletEnabled val="1"/>
        </dgm:presLayoutVars>
      </dgm:prSet>
      <dgm:spPr/>
    </dgm:pt>
    <dgm:pt modelId="{9C7BA86B-6915-44D0-BB10-447977816A89}" type="pres">
      <dgm:prSet presAssocID="{AE243DB2-1B34-4683-808F-F31382478296}" presName="bgRect" presStyleLbl="node1" presStyleIdx="0" presStyleCnt="5" custScaleY="146054"/>
      <dgm:spPr/>
      <dgm:t>
        <a:bodyPr/>
        <a:lstStyle/>
        <a:p>
          <a:endParaRPr lang="en-US"/>
        </a:p>
      </dgm:t>
    </dgm:pt>
    <dgm:pt modelId="{D1B14D60-87BB-4367-9C8E-8E51B9D1537A}" type="pres">
      <dgm:prSet presAssocID="{AE243DB2-1B34-4683-808F-F31382478296}" presName="parentNode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0D8E7-2D84-4444-88C5-1E44BF76A750}" type="pres">
      <dgm:prSet presAssocID="{AE243DB2-1B34-4683-808F-F31382478296}" presName="child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829EE9-B106-4B06-A47E-8BA6C408DAF8}" type="pres">
      <dgm:prSet presAssocID="{69A8B9A0-3D6C-467A-BECC-2FEA88BE35D6}" presName="hSp" presStyleCnt="0"/>
      <dgm:spPr/>
    </dgm:pt>
    <dgm:pt modelId="{FA0E612B-CD2A-47E4-A67F-5AA9FB09EE6D}" type="pres">
      <dgm:prSet presAssocID="{69A8B9A0-3D6C-467A-BECC-2FEA88BE35D6}" presName="vProcSp" presStyleCnt="0"/>
      <dgm:spPr/>
    </dgm:pt>
    <dgm:pt modelId="{AB1868DE-A6B8-4BD7-8EEA-FA53B955E497}" type="pres">
      <dgm:prSet presAssocID="{69A8B9A0-3D6C-467A-BECC-2FEA88BE35D6}" presName="vSp1" presStyleCnt="0"/>
      <dgm:spPr/>
    </dgm:pt>
    <dgm:pt modelId="{FE33D50C-5B90-4029-AA82-64645E17BA4D}" type="pres">
      <dgm:prSet presAssocID="{69A8B9A0-3D6C-467A-BECC-2FEA88BE35D6}" presName="simulatedConn" presStyleLbl="solidFgAcc1" presStyleIdx="0" presStyleCnt="4"/>
      <dgm:spPr/>
    </dgm:pt>
    <dgm:pt modelId="{21B1AABF-C749-4C5B-B9F7-17609B04961D}" type="pres">
      <dgm:prSet presAssocID="{69A8B9A0-3D6C-467A-BECC-2FEA88BE35D6}" presName="vSp2" presStyleCnt="0"/>
      <dgm:spPr/>
    </dgm:pt>
    <dgm:pt modelId="{4B636B0C-50BD-48D8-860C-F77D034B3847}" type="pres">
      <dgm:prSet presAssocID="{69A8B9A0-3D6C-467A-BECC-2FEA88BE35D6}" presName="sibTrans" presStyleCnt="0"/>
      <dgm:spPr/>
    </dgm:pt>
    <dgm:pt modelId="{F18C10A3-5D7A-4540-9C70-E9DEA7368E2F}" type="pres">
      <dgm:prSet presAssocID="{5B3DEE10-87F0-4522-86B9-53A6FD839C2C}" presName="compositeNode" presStyleCnt="0">
        <dgm:presLayoutVars>
          <dgm:bulletEnabled val="1"/>
        </dgm:presLayoutVars>
      </dgm:prSet>
      <dgm:spPr/>
    </dgm:pt>
    <dgm:pt modelId="{8EC98005-D844-45C2-9EC5-8C8C4DD738E9}" type="pres">
      <dgm:prSet presAssocID="{5B3DEE10-87F0-4522-86B9-53A6FD839C2C}" presName="bgRect" presStyleLbl="node1" presStyleIdx="1" presStyleCnt="5" custScaleY="146054"/>
      <dgm:spPr/>
      <dgm:t>
        <a:bodyPr/>
        <a:lstStyle/>
        <a:p>
          <a:endParaRPr lang="en-US"/>
        </a:p>
      </dgm:t>
    </dgm:pt>
    <dgm:pt modelId="{71BC65EC-F89B-4212-8B8F-2B24433B79CC}" type="pres">
      <dgm:prSet presAssocID="{5B3DEE10-87F0-4522-86B9-53A6FD839C2C}" presName="parentNode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4DB23-95D9-4062-B6CF-67125A1E6FDA}" type="pres">
      <dgm:prSet presAssocID="{5B3DEE10-87F0-4522-86B9-53A6FD839C2C}" presName="child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896ACD-077D-4A32-9D85-E3EF81650CD6}" type="pres">
      <dgm:prSet presAssocID="{F78BC5F8-F5BA-4B66-875F-4BFD5A0E7676}" presName="hSp" presStyleCnt="0"/>
      <dgm:spPr/>
    </dgm:pt>
    <dgm:pt modelId="{7F8F3227-556B-4E67-BD60-7129C7212916}" type="pres">
      <dgm:prSet presAssocID="{F78BC5F8-F5BA-4B66-875F-4BFD5A0E7676}" presName="vProcSp" presStyleCnt="0"/>
      <dgm:spPr/>
    </dgm:pt>
    <dgm:pt modelId="{8F805DC6-66D2-4EEA-BA64-780EE754A9D3}" type="pres">
      <dgm:prSet presAssocID="{F78BC5F8-F5BA-4B66-875F-4BFD5A0E7676}" presName="vSp1" presStyleCnt="0"/>
      <dgm:spPr/>
    </dgm:pt>
    <dgm:pt modelId="{D2BE5F59-243B-407F-A563-CE56005E2D0D}" type="pres">
      <dgm:prSet presAssocID="{F78BC5F8-F5BA-4B66-875F-4BFD5A0E7676}" presName="simulatedConn" presStyleLbl="solidFgAcc1" presStyleIdx="1" presStyleCnt="4"/>
      <dgm:spPr/>
    </dgm:pt>
    <dgm:pt modelId="{9D882568-5157-4BBC-A7FA-B1DF67C5B016}" type="pres">
      <dgm:prSet presAssocID="{F78BC5F8-F5BA-4B66-875F-4BFD5A0E7676}" presName="vSp2" presStyleCnt="0"/>
      <dgm:spPr/>
    </dgm:pt>
    <dgm:pt modelId="{A09FDB7E-5101-4925-99A3-30FD701891A3}" type="pres">
      <dgm:prSet presAssocID="{F78BC5F8-F5BA-4B66-875F-4BFD5A0E7676}" presName="sibTrans" presStyleCnt="0"/>
      <dgm:spPr/>
    </dgm:pt>
    <dgm:pt modelId="{0248039D-3258-465E-9B43-211C85F0370B}" type="pres">
      <dgm:prSet presAssocID="{470674AB-8BB4-44D2-A956-3E164E830CC5}" presName="compositeNode" presStyleCnt="0">
        <dgm:presLayoutVars>
          <dgm:bulletEnabled val="1"/>
        </dgm:presLayoutVars>
      </dgm:prSet>
      <dgm:spPr/>
    </dgm:pt>
    <dgm:pt modelId="{F53AE1E3-8E00-4A05-AADB-B95CB22EEBB1}" type="pres">
      <dgm:prSet presAssocID="{470674AB-8BB4-44D2-A956-3E164E830CC5}" presName="bgRect" presStyleLbl="node1" presStyleIdx="2" presStyleCnt="5" custScaleY="146029"/>
      <dgm:spPr/>
      <dgm:t>
        <a:bodyPr/>
        <a:lstStyle/>
        <a:p>
          <a:endParaRPr lang="en-US"/>
        </a:p>
      </dgm:t>
    </dgm:pt>
    <dgm:pt modelId="{2BCB7D94-C60C-49E8-B227-961AF1919C01}" type="pres">
      <dgm:prSet presAssocID="{470674AB-8BB4-44D2-A956-3E164E830CC5}" presName="parentNode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5219B4-91CC-494F-9ED7-3572E01A24D8}" type="pres">
      <dgm:prSet presAssocID="{470674AB-8BB4-44D2-A956-3E164E830CC5}" presName="child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311DE5-D244-4E27-B5EA-1A04AE0D5942}" type="pres">
      <dgm:prSet presAssocID="{F2020EFE-57C7-4FA7-926A-B2D16499B7F9}" presName="hSp" presStyleCnt="0"/>
      <dgm:spPr/>
    </dgm:pt>
    <dgm:pt modelId="{7FC35564-8FA8-4792-A3C9-64996C2AB087}" type="pres">
      <dgm:prSet presAssocID="{F2020EFE-57C7-4FA7-926A-B2D16499B7F9}" presName="vProcSp" presStyleCnt="0"/>
      <dgm:spPr/>
    </dgm:pt>
    <dgm:pt modelId="{27728330-6E80-4185-BCF6-F9BA5B98A416}" type="pres">
      <dgm:prSet presAssocID="{F2020EFE-57C7-4FA7-926A-B2D16499B7F9}" presName="vSp1" presStyleCnt="0"/>
      <dgm:spPr/>
    </dgm:pt>
    <dgm:pt modelId="{FAAD5B8D-BEFA-405F-8BD6-F3064B34F47F}" type="pres">
      <dgm:prSet presAssocID="{F2020EFE-57C7-4FA7-926A-B2D16499B7F9}" presName="simulatedConn" presStyleLbl="solidFgAcc1" presStyleIdx="2" presStyleCnt="4"/>
      <dgm:spPr/>
    </dgm:pt>
    <dgm:pt modelId="{129FC9AD-A080-4D6C-8176-8E8EE90C467C}" type="pres">
      <dgm:prSet presAssocID="{F2020EFE-57C7-4FA7-926A-B2D16499B7F9}" presName="vSp2" presStyleCnt="0"/>
      <dgm:spPr/>
    </dgm:pt>
    <dgm:pt modelId="{219DDCF9-037F-428A-85AD-15D535148FEB}" type="pres">
      <dgm:prSet presAssocID="{F2020EFE-57C7-4FA7-926A-B2D16499B7F9}" presName="sibTrans" presStyleCnt="0"/>
      <dgm:spPr/>
    </dgm:pt>
    <dgm:pt modelId="{13D52DB6-8372-444E-9009-E9EFC83E5DCA}" type="pres">
      <dgm:prSet presAssocID="{66B7F40A-8C8F-4767-9B7B-6104D1438705}" presName="compositeNode" presStyleCnt="0">
        <dgm:presLayoutVars>
          <dgm:bulletEnabled val="1"/>
        </dgm:presLayoutVars>
      </dgm:prSet>
      <dgm:spPr/>
    </dgm:pt>
    <dgm:pt modelId="{596996ED-78F5-453D-B0AA-89B026DBA9BA}" type="pres">
      <dgm:prSet presAssocID="{66B7F40A-8C8F-4767-9B7B-6104D1438705}" presName="bgRect" presStyleLbl="node1" presStyleIdx="3" presStyleCnt="5" custScaleY="146054"/>
      <dgm:spPr/>
      <dgm:t>
        <a:bodyPr/>
        <a:lstStyle/>
        <a:p>
          <a:endParaRPr lang="en-US"/>
        </a:p>
      </dgm:t>
    </dgm:pt>
    <dgm:pt modelId="{C512B4FE-64B7-437B-9992-EDF6842233F1}" type="pres">
      <dgm:prSet presAssocID="{66B7F40A-8C8F-4767-9B7B-6104D1438705}" presName="parentNode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050F57-7C70-44B8-9D72-10AE01E411CC}" type="pres">
      <dgm:prSet presAssocID="{66B7F40A-8C8F-4767-9B7B-6104D1438705}" presName="child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C93975-CD46-455E-9B43-CED64B6866A1}" type="pres">
      <dgm:prSet presAssocID="{328F74EE-54F8-4327-944F-95AE6ABDC445}" presName="hSp" presStyleCnt="0"/>
      <dgm:spPr/>
    </dgm:pt>
    <dgm:pt modelId="{98AAB70D-D6D0-45FE-B828-7A7D601D9BD4}" type="pres">
      <dgm:prSet presAssocID="{328F74EE-54F8-4327-944F-95AE6ABDC445}" presName="vProcSp" presStyleCnt="0"/>
      <dgm:spPr/>
    </dgm:pt>
    <dgm:pt modelId="{BD110B93-1EC6-4E8A-BB61-F95BC8972412}" type="pres">
      <dgm:prSet presAssocID="{328F74EE-54F8-4327-944F-95AE6ABDC445}" presName="vSp1" presStyleCnt="0"/>
      <dgm:spPr/>
    </dgm:pt>
    <dgm:pt modelId="{FFE6020E-6089-4402-9318-1220AE372B5C}" type="pres">
      <dgm:prSet presAssocID="{328F74EE-54F8-4327-944F-95AE6ABDC445}" presName="simulatedConn" presStyleLbl="solidFgAcc1" presStyleIdx="3" presStyleCnt="4"/>
      <dgm:spPr/>
    </dgm:pt>
    <dgm:pt modelId="{68D733CE-2C8B-49AF-8C26-50D897297ED6}" type="pres">
      <dgm:prSet presAssocID="{328F74EE-54F8-4327-944F-95AE6ABDC445}" presName="vSp2" presStyleCnt="0"/>
      <dgm:spPr/>
    </dgm:pt>
    <dgm:pt modelId="{F6308FF6-E70A-4F7B-80AD-E5124787B7C0}" type="pres">
      <dgm:prSet presAssocID="{328F74EE-54F8-4327-944F-95AE6ABDC445}" presName="sibTrans" presStyleCnt="0"/>
      <dgm:spPr/>
    </dgm:pt>
    <dgm:pt modelId="{BC975E61-44D5-4CD7-A0EF-D0823B57BD5A}" type="pres">
      <dgm:prSet presAssocID="{2E5E234E-D4EF-490B-9A16-4D17BCA54B22}" presName="compositeNode" presStyleCnt="0">
        <dgm:presLayoutVars>
          <dgm:bulletEnabled val="1"/>
        </dgm:presLayoutVars>
      </dgm:prSet>
      <dgm:spPr/>
    </dgm:pt>
    <dgm:pt modelId="{943585EB-7461-4B5F-9226-91279ADE96E5}" type="pres">
      <dgm:prSet presAssocID="{2E5E234E-D4EF-490B-9A16-4D17BCA54B22}" presName="bgRect" presStyleLbl="node1" presStyleIdx="4" presStyleCnt="5" custScaleY="146054"/>
      <dgm:spPr/>
      <dgm:t>
        <a:bodyPr/>
        <a:lstStyle/>
        <a:p>
          <a:endParaRPr lang="en-US"/>
        </a:p>
      </dgm:t>
    </dgm:pt>
    <dgm:pt modelId="{AA009523-53AD-46BB-AB0F-189902322619}" type="pres">
      <dgm:prSet presAssocID="{2E5E234E-D4EF-490B-9A16-4D17BCA54B22}" presName="parentNode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097FF-4308-4F55-B51E-7A8E10738005}" type="pres">
      <dgm:prSet presAssocID="{2E5E234E-D4EF-490B-9A16-4D17BCA54B22}" presName="child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DC3ED7C-9452-42C4-BFC8-CBB99432E3C9}" type="presOf" srcId="{717F51F3-4B94-4D4B-8E30-8834A5AC79F1}" destId="{12050F57-7C70-44B8-9D72-10AE01E411CC}" srcOrd="0" destOrd="0" presId="urn:microsoft.com/office/officeart/2005/8/layout/hProcess7"/>
    <dgm:cxn modelId="{6D6E0038-FC8D-4394-B3E1-BACBC7F3B03F}" srcId="{88F4C5CB-231C-478C-87C0-144EB6D0735D}" destId="{470674AB-8BB4-44D2-A956-3E164E830CC5}" srcOrd="2" destOrd="0" parTransId="{C18A4AD5-C0D8-491D-AD07-9C916B50B2B7}" sibTransId="{F2020EFE-57C7-4FA7-926A-B2D16499B7F9}"/>
    <dgm:cxn modelId="{F903A09F-BA4F-4D1F-9893-0A6312EC94D5}" type="presOf" srcId="{7702B4A0-94FE-460B-BCE4-5F1EECEC19F6}" destId="{CE24DB23-95D9-4062-B6CF-67125A1E6FDA}" srcOrd="0" destOrd="0" presId="urn:microsoft.com/office/officeart/2005/8/layout/hProcess7"/>
    <dgm:cxn modelId="{7D8232AB-F47D-46C6-BCA8-41ADCD5F0E35}" type="presOf" srcId="{2E5E234E-D4EF-490B-9A16-4D17BCA54B22}" destId="{943585EB-7461-4B5F-9226-91279ADE96E5}" srcOrd="0" destOrd="0" presId="urn:microsoft.com/office/officeart/2005/8/layout/hProcess7"/>
    <dgm:cxn modelId="{1C8902D0-AFEA-4A5B-A33C-4ED5C1A90ABA}" type="presOf" srcId="{4D1825CB-5740-4700-BDB6-3A61B311E4D3}" destId="{5E5219B4-91CC-494F-9ED7-3572E01A24D8}" srcOrd="0" destOrd="0" presId="urn:microsoft.com/office/officeart/2005/8/layout/hProcess7"/>
    <dgm:cxn modelId="{9EDD4048-F54C-4C3C-A427-7502A3E9C6FF}" type="presOf" srcId="{AE243DB2-1B34-4683-808F-F31382478296}" destId="{9C7BA86B-6915-44D0-BB10-447977816A89}" srcOrd="0" destOrd="0" presId="urn:microsoft.com/office/officeart/2005/8/layout/hProcess7"/>
    <dgm:cxn modelId="{A25BCA76-4A21-424A-8CE5-FA8B7F417A63}" type="presOf" srcId="{66FC0136-BB4A-4DD6-A2C9-FB78171293FA}" destId="{0500D8E7-2D84-4444-88C5-1E44BF76A750}" srcOrd="0" destOrd="0" presId="urn:microsoft.com/office/officeart/2005/8/layout/hProcess7"/>
    <dgm:cxn modelId="{7C778486-AC8C-47C1-B6F0-07F200A1FF40}" srcId="{5B3DEE10-87F0-4522-86B9-53A6FD839C2C}" destId="{7702B4A0-94FE-460B-BCE4-5F1EECEC19F6}" srcOrd="0" destOrd="0" parTransId="{50EBD720-0C7E-4264-B19B-34205E879D76}" sibTransId="{08210F90-857C-48A2-A8A9-8B56D7DCEFBC}"/>
    <dgm:cxn modelId="{610B82A7-C494-4C1B-9D33-F5723831E3FE}" type="presOf" srcId="{5B3DEE10-87F0-4522-86B9-53A6FD839C2C}" destId="{8EC98005-D844-45C2-9EC5-8C8C4DD738E9}" srcOrd="0" destOrd="0" presId="urn:microsoft.com/office/officeart/2005/8/layout/hProcess7"/>
    <dgm:cxn modelId="{B41789B8-973A-44FF-B6D3-3223B76BCBBB}" type="presOf" srcId="{5B3DEE10-87F0-4522-86B9-53A6FD839C2C}" destId="{71BC65EC-F89B-4212-8B8F-2B24433B79CC}" srcOrd="1" destOrd="0" presId="urn:microsoft.com/office/officeart/2005/8/layout/hProcess7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4CC99B5E-2C34-41E2-90DB-1D33D8D7B009}" type="presOf" srcId="{AE243DB2-1B34-4683-808F-F31382478296}" destId="{D1B14D60-87BB-4367-9C8E-8E51B9D1537A}" srcOrd="1" destOrd="0" presId="urn:microsoft.com/office/officeart/2005/8/layout/hProcess7"/>
    <dgm:cxn modelId="{C44BDD1D-A17F-4191-9BDF-61CBEFD482B8}" type="presOf" srcId="{66B7F40A-8C8F-4767-9B7B-6104D1438705}" destId="{596996ED-78F5-453D-B0AA-89B026DBA9BA}" srcOrd="0" destOrd="0" presId="urn:microsoft.com/office/officeart/2005/8/layout/hProcess7"/>
    <dgm:cxn modelId="{083F1817-DAB2-4009-8379-FE0CB2FEE72E}" type="presOf" srcId="{B853A7DC-0B90-4636-A0F5-CBDA545C641F}" destId="{CE1097FF-4308-4F55-B51E-7A8E10738005}" srcOrd="0" destOrd="0" presId="urn:microsoft.com/office/officeart/2005/8/layout/hProcess7"/>
    <dgm:cxn modelId="{160D6ACB-9D0E-4B91-8B14-F79593194555}" type="presOf" srcId="{2E5E234E-D4EF-490B-9A16-4D17BCA54B22}" destId="{AA009523-53AD-46BB-AB0F-189902322619}" srcOrd="1" destOrd="0" presId="urn:microsoft.com/office/officeart/2005/8/layout/hProcess7"/>
    <dgm:cxn modelId="{C51D5C93-9D51-44F0-975C-121AE0DDF5F2}" srcId="{88F4C5CB-231C-478C-87C0-144EB6D0735D}" destId="{66B7F40A-8C8F-4767-9B7B-6104D1438705}" srcOrd="3" destOrd="0" parTransId="{FD0600D0-A93C-4CC7-9D77-A8252E9A367E}" sibTransId="{328F74EE-54F8-4327-944F-95AE6ABDC445}"/>
    <dgm:cxn modelId="{CA5B400D-6184-402C-80EA-D5F32C256579}" type="presOf" srcId="{66B7F40A-8C8F-4767-9B7B-6104D1438705}" destId="{C512B4FE-64B7-437B-9992-EDF6842233F1}" srcOrd="1" destOrd="0" presId="urn:microsoft.com/office/officeart/2005/8/layout/hProcess7"/>
    <dgm:cxn modelId="{FA65AF19-DD27-49D7-AAE4-6767067C298D}" type="presOf" srcId="{470674AB-8BB4-44D2-A956-3E164E830CC5}" destId="{2BCB7D94-C60C-49E8-B227-961AF1919C01}" srcOrd="1" destOrd="0" presId="urn:microsoft.com/office/officeart/2005/8/layout/hProcess7"/>
    <dgm:cxn modelId="{45275605-E92A-41B7-9FE9-49B7DB147A63}" srcId="{88F4C5CB-231C-478C-87C0-144EB6D0735D}" destId="{2E5E234E-D4EF-490B-9A16-4D17BCA54B22}" srcOrd="4" destOrd="0" parTransId="{77FD7983-5360-4A71-97DD-3BFD2BF1CDF1}" sibTransId="{5F9BCA42-2709-4CDA-8AD8-4312253D7A5C}"/>
    <dgm:cxn modelId="{5E04CD8F-0C33-4DF9-8EF3-2EE5585EB664}" type="presOf" srcId="{470674AB-8BB4-44D2-A956-3E164E830CC5}" destId="{F53AE1E3-8E00-4A05-AADB-B95CB22EEBB1}" srcOrd="0" destOrd="0" presId="urn:microsoft.com/office/officeart/2005/8/layout/hProcess7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80321C62-B3A2-43D0-8AA3-550FE189D44B}" srcId="{AE243DB2-1B34-4683-808F-F31382478296}" destId="{66FC0136-BB4A-4DD6-A2C9-FB78171293FA}" srcOrd="0" destOrd="0" parTransId="{AE96882D-BF42-427B-B6E4-02CC86DD026B}" sibTransId="{779B786C-86F6-4A2E-9491-5A1DF34FC224}"/>
    <dgm:cxn modelId="{37314155-22D9-4262-8945-89771BE4FA03}" srcId="{470674AB-8BB4-44D2-A956-3E164E830CC5}" destId="{4D1825CB-5740-4700-BDB6-3A61B311E4D3}" srcOrd="0" destOrd="0" parTransId="{A983EC5A-ACCF-46B1-89CF-6557018ECCAA}" sibTransId="{D48C1CD3-8E94-4E07-B8A3-11C764364FCE}"/>
    <dgm:cxn modelId="{0F3FB01D-FBA6-448D-B627-FFC71D47577A}" type="presOf" srcId="{88F4C5CB-231C-478C-87C0-144EB6D0735D}" destId="{A7A5B73A-3CCD-4141-98AF-633C8A196D4C}" srcOrd="0" destOrd="0" presId="urn:microsoft.com/office/officeart/2005/8/layout/hProcess7"/>
    <dgm:cxn modelId="{E4C77E36-C647-45C1-9EAA-FD492C43E2C6}" srcId="{66B7F40A-8C8F-4767-9B7B-6104D1438705}" destId="{717F51F3-4B94-4D4B-8E30-8834A5AC79F1}" srcOrd="0" destOrd="0" parTransId="{A4A6D22C-B041-4455-91B2-9B26EB076DA2}" sibTransId="{C6D0C61C-BED4-4EB9-B330-8C7090109D08}"/>
    <dgm:cxn modelId="{6B521E4D-FCC4-4960-8442-329DE678FEFE}" srcId="{2E5E234E-D4EF-490B-9A16-4D17BCA54B22}" destId="{B853A7DC-0B90-4636-A0F5-CBDA545C641F}" srcOrd="0" destOrd="0" parTransId="{D686DD99-E5CD-4195-9088-6DC3B87429FB}" sibTransId="{422EBACF-A3A1-420E-B9B8-037B1A9B63EB}"/>
    <dgm:cxn modelId="{BAA82E98-0B68-46C7-9D84-0C1EBA803FF6}" type="presParOf" srcId="{A7A5B73A-3CCD-4141-98AF-633C8A196D4C}" destId="{9B839E29-6C81-4131-A646-D862AA4A67E6}" srcOrd="0" destOrd="0" presId="urn:microsoft.com/office/officeart/2005/8/layout/hProcess7"/>
    <dgm:cxn modelId="{A43263CA-0FB6-4C43-A3DD-707A738E7BDC}" type="presParOf" srcId="{9B839E29-6C81-4131-A646-D862AA4A67E6}" destId="{9C7BA86B-6915-44D0-BB10-447977816A89}" srcOrd="0" destOrd="0" presId="urn:microsoft.com/office/officeart/2005/8/layout/hProcess7"/>
    <dgm:cxn modelId="{118AF702-844C-4030-A268-F2DD43869E16}" type="presParOf" srcId="{9B839E29-6C81-4131-A646-D862AA4A67E6}" destId="{D1B14D60-87BB-4367-9C8E-8E51B9D1537A}" srcOrd="1" destOrd="0" presId="urn:microsoft.com/office/officeart/2005/8/layout/hProcess7"/>
    <dgm:cxn modelId="{7DF5CFBC-D240-4F20-A092-92582E10834F}" type="presParOf" srcId="{9B839E29-6C81-4131-A646-D862AA4A67E6}" destId="{0500D8E7-2D84-4444-88C5-1E44BF76A750}" srcOrd="2" destOrd="0" presId="urn:microsoft.com/office/officeart/2005/8/layout/hProcess7"/>
    <dgm:cxn modelId="{D36936BA-2FB0-4510-9449-D5FB7FAE9DF2}" type="presParOf" srcId="{A7A5B73A-3CCD-4141-98AF-633C8A196D4C}" destId="{24829EE9-B106-4B06-A47E-8BA6C408DAF8}" srcOrd="1" destOrd="0" presId="urn:microsoft.com/office/officeart/2005/8/layout/hProcess7"/>
    <dgm:cxn modelId="{12CA96FA-9FA3-49D0-AE10-0933C79D216A}" type="presParOf" srcId="{A7A5B73A-3CCD-4141-98AF-633C8A196D4C}" destId="{FA0E612B-CD2A-47E4-A67F-5AA9FB09EE6D}" srcOrd="2" destOrd="0" presId="urn:microsoft.com/office/officeart/2005/8/layout/hProcess7"/>
    <dgm:cxn modelId="{AF82BCDB-6810-4E22-888C-8CC7F75323EC}" type="presParOf" srcId="{FA0E612B-CD2A-47E4-A67F-5AA9FB09EE6D}" destId="{AB1868DE-A6B8-4BD7-8EEA-FA53B955E497}" srcOrd="0" destOrd="0" presId="urn:microsoft.com/office/officeart/2005/8/layout/hProcess7"/>
    <dgm:cxn modelId="{037CAC6B-D6E7-4B49-9BF8-DF7DAEF07534}" type="presParOf" srcId="{FA0E612B-CD2A-47E4-A67F-5AA9FB09EE6D}" destId="{FE33D50C-5B90-4029-AA82-64645E17BA4D}" srcOrd="1" destOrd="0" presId="urn:microsoft.com/office/officeart/2005/8/layout/hProcess7"/>
    <dgm:cxn modelId="{C0971B8F-F82D-4042-9166-EC3CC3615706}" type="presParOf" srcId="{FA0E612B-CD2A-47E4-A67F-5AA9FB09EE6D}" destId="{21B1AABF-C749-4C5B-B9F7-17609B04961D}" srcOrd="2" destOrd="0" presId="urn:microsoft.com/office/officeart/2005/8/layout/hProcess7"/>
    <dgm:cxn modelId="{5E4EE663-4540-4B28-84EC-3527C58EE188}" type="presParOf" srcId="{A7A5B73A-3CCD-4141-98AF-633C8A196D4C}" destId="{4B636B0C-50BD-48D8-860C-F77D034B3847}" srcOrd="3" destOrd="0" presId="urn:microsoft.com/office/officeart/2005/8/layout/hProcess7"/>
    <dgm:cxn modelId="{1E01399E-5C20-45BA-92F3-32CFAAAFCC89}" type="presParOf" srcId="{A7A5B73A-3CCD-4141-98AF-633C8A196D4C}" destId="{F18C10A3-5D7A-4540-9C70-E9DEA7368E2F}" srcOrd="4" destOrd="0" presId="urn:microsoft.com/office/officeart/2005/8/layout/hProcess7"/>
    <dgm:cxn modelId="{38D62565-E75E-491C-86F0-4DF055D858DE}" type="presParOf" srcId="{F18C10A3-5D7A-4540-9C70-E9DEA7368E2F}" destId="{8EC98005-D844-45C2-9EC5-8C8C4DD738E9}" srcOrd="0" destOrd="0" presId="urn:microsoft.com/office/officeart/2005/8/layout/hProcess7"/>
    <dgm:cxn modelId="{E0DB08D8-B6DB-4700-AEB7-F17635424012}" type="presParOf" srcId="{F18C10A3-5D7A-4540-9C70-E9DEA7368E2F}" destId="{71BC65EC-F89B-4212-8B8F-2B24433B79CC}" srcOrd="1" destOrd="0" presId="urn:microsoft.com/office/officeart/2005/8/layout/hProcess7"/>
    <dgm:cxn modelId="{4DA160E4-59FA-4539-9D31-605F4FA9E536}" type="presParOf" srcId="{F18C10A3-5D7A-4540-9C70-E9DEA7368E2F}" destId="{CE24DB23-95D9-4062-B6CF-67125A1E6FDA}" srcOrd="2" destOrd="0" presId="urn:microsoft.com/office/officeart/2005/8/layout/hProcess7"/>
    <dgm:cxn modelId="{016E0184-CF83-4888-8DB2-19D7CB32F259}" type="presParOf" srcId="{A7A5B73A-3CCD-4141-98AF-633C8A196D4C}" destId="{70896ACD-077D-4A32-9D85-E3EF81650CD6}" srcOrd="5" destOrd="0" presId="urn:microsoft.com/office/officeart/2005/8/layout/hProcess7"/>
    <dgm:cxn modelId="{9657671C-B2A9-4954-A10E-84504676ABD8}" type="presParOf" srcId="{A7A5B73A-3CCD-4141-98AF-633C8A196D4C}" destId="{7F8F3227-556B-4E67-BD60-7129C7212916}" srcOrd="6" destOrd="0" presId="urn:microsoft.com/office/officeart/2005/8/layout/hProcess7"/>
    <dgm:cxn modelId="{8FB2CCBC-CBA2-47FC-AF43-28C29A3BB444}" type="presParOf" srcId="{7F8F3227-556B-4E67-BD60-7129C7212916}" destId="{8F805DC6-66D2-4EEA-BA64-780EE754A9D3}" srcOrd="0" destOrd="0" presId="urn:microsoft.com/office/officeart/2005/8/layout/hProcess7"/>
    <dgm:cxn modelId="{1145E4A4-42BA-4009-A712-F1948431AA23}" type="presParOf" srcId="{7F8F3227-556B-4E67-BD60-7129C7212916}" destId="{D2BE5F59-243B-407F-A563-CE56005E2D0D}" srcOrd="1" destOrd="0" presId="urn:microsoft.com/office/officeart/2005/8/layout/hProcess7"/>
    <dgm:cxn modelId="{ED082691-E2D6-41C0-B1F3-4AEB9088FA5F}" type="presParOf" srcId="{7F8F3227-556B-4E67-BD60-7129C7212916}" destId="{9D882568-5157-4BBC-A7FA-B1DF67C5B016}" srcOrd="2" destOrd="0" presId="urn:microsoft.com/office/officeart/2005/8/layout/hProcess7"/>
    <dgm:cxn modelId="{B381BEA3-B7DE-4B2D-846B-CC4FD25C7509}" type="presParOf" srcId="{A7A5B73A-3CCD-4141-98AF-633C8A196D4C}" destId="{A09FDB7E-5101-4925-99A3-30FD701891A3}" srcOrd="7" destOrd="0" presId="urn:microsoft.com/office/officeart/2005/8/layout/hProcess7"/>
    <dgm:cxn modelId="{D078F9F1-BEE6-42D1-A40F-CD18EC84F0E7}" type="presParOf" srcId="{A7A5B73A-3CCD-4141-98AF-633C8A196D4C}" destId="{0248039D-3258-465E-9B43-211C85F0370B}" srcOrd="8" destOrd="0" presId="urn:microsoft.com/office/officeart/2005/8/layout/hProcess7"/>
    <dgm:cxn modelId="{14E078FB-54DE-40E2-949F-2F618B211A11}" type="presParOf" srcId="{0248039D-3258-465E-9B43-211C85F0370B}" destId="{F53AE1E3-8E00-4A05-AADB-B95CB22EEBB1}" srcOrd="0" destOrd="0" presId="urn:microsoft.com/office/officeart/2005/8/layout/hProcess7"/>
    <dgm:cxn modelId="{FCFE9BA0-2E7F-4FE9-9216-45428DD4B8BF}" type="presParOf" srcId="{0248039D-3258-465E-9B43-211C85F0370B}" destId="{2BCB7D94-C60C-49E8-B227-961AF1919C01}" srcOrd="1" destOrd="0" presId="urn:microsoft.com/office/officeart/2005/8/layout/hProcess7"/>
    <dgm:cxn modelId="{D222A8A8-4E7B-4C4C-B364-F85937EC5775}" type="presParOf" srcId="{0248039D-3258-465E-9B43-211C85F0370B}" destId="{5E5219B4-91CC-494F-9ED7-3572E01A24D8}" srcOrd="2" destOrd="0" presId="urn:microsoft.com/office/officeart/2005/8/layout/hProcess7"/>
    <dgm:cxn modelId="{289EFA6E-86F5-43C9-A9CE-9CBB7A5B84D1}" type="presParOf" srcId="{A7A5B73A-3CCD-4141-98AF-633C8A196D4C}" destId="{B1311DE5-D244-4E27-B5EA-1A04AE0D5942}" srcOrd="9" destOrd="0" presId="urn:microsoft.com/office/officeart/2005/8/layout/hProcess7"/>
    <dgm:cxn modelId="{9A9FC40B-2129-4AC8-9284-3489D3F11835}" type="presParOf" srcId="{A7A5B73A-3CCD-4141-98AF-633C8A196D4C}" destId="{7FC35564-8FA8-4792-A3C9-64996C2AB087}" srcOrd="10" destOrd="0" presId="urn:microsoft.com/office/officeart/2005/8/layout/hProcess7"/>
    <dgm:cxn modelId="{C2A0B3B7-765F-417E-A0CA-76CC1C3392AE}" type="presParOf" srcId="{7FC35564-8FA8-4792-A3C9-64996C2AB087}" destId="{27728330-6E80-4185-BCF6-F9BA5B98A416}" srcOrd="0" destOrd="0" presId="urn:microsoft.com/office/officeart/2005/8/layout/hProcess7"/>
    <dgm:cxn modelId="{A673CC06-051F-406C-973F-18E3E756A156}" type="presParOf" srcId="{7FC35564-8FA8-4792-A3C9-64996C2AB087}" destId="{FAAD5B8D-BEFA-405F-8BD6-F3064B34F47F}" srcOrd="1" destOrd="0" presId="urn:microsoft.com/office/officeart/2005/8/layout/hProcess7"/>
    <dgm:cxn modelId="{962DF75A-AD69-41E4-9B4B-E79D7995AA66}" type="presParOf" srcId="{7FC35564-8FA8-4792-A3C9-64996C2AB087}" destId="{129FC9AD-A080-4D6C-8176-8E8EE90C467C}" srcOrd="2" destOrd="0" presId="urn:microsoft.com/office/officeart/2005/8/layout/hProcess7"/>
    <dgm:cxn modelId="{3FFA1151-9DCC-4392-B913-DFC3DFF6DA67}" type="presParOf" srcId="{A7A5B73A-3CCD-4141-98AF-633C8A196D4C}" destId="{219DDCF9-037F-428A-85AD-15D535148FEB}" srcOrd="11" destOrd="0" presId="urn:microsoft.com/office/officeart/2005/8/layout/hProcess7"/>
    <dgm:cxn modelId="{2CADFC05-B3F3-4820-9EC1-3B45F36C5871}" type="presParOf" srcId="{A7A5B73A-3CCD-4141-98AF-633C8A196D4C}" destId="{13D52DB6-8372-444E-9009-E9EFC83E5DCA}" srcOrd="12" destOrd="0" presId="urn:microsoft.com/office/officeart/2005/8/layout/hProcess7"/>
    <dgm:cxn modelId="{473D2FCA-09B0-4A84-82AA-49FAA997E240}" type="presParOf" srcId="{13D52DB6-8372-444E-9009-E9EFC83E5DCA}" destId="{596996ED-78F5-453D-B0AA-89B026DBA9BA}" srcOrd="0" destOrd="0" presId="urn:microsoft.com/office/officeart/2005/8/layout/hProcess7"/>
    <dgm:cxn modelId="{225DF7EF-F07E-48C1-B224-211B0B863EE0}" type="presParOf" srcId="{13D52DB6-8372-444E-9009-E9EFC83E5DCA}" destId="{C512B4FE-64B7-437B-9992-EDF6842233F1}" srcOrd="1" destOrd="0" presId="urn:microsoft.com/office/officeart/2005/8/layout/hProcess7"/>
    <dgm:cxn modelId="{32ECA602-FBCA-419C-808A-7B4E1CC62BA3}" type="presParOf" srcId="{13D52DB6-8372-444E-9009-E9EFC83E5DCA}" destId="{12050F57-7C70-44B8-9D72-10AE01E411CC}" srcOrd="2" destOrd="0" presId="urn:microsoft.com/office/officeart/2005/8/layout/hProcess7"/>
    <dgm:cxn modelId="{18CF9F7E-B896-452C-87D6-DEA54A352E5F}" type="presParOf" srcId="{A7A5B73A-3CCD-4141-98AF-633C8A196D4C}" destId="{C9C93975-CD46-455E-9B43-CED64B6866A1}" srcOrd="13" destOrd="0" presId="urn:microsoft.com/office/officeart/2005/8/layout/hProcess7"/>
    <dgm:cxn modelId="{A3E8A012-100E-43B0-A6AC-C8C3AC53F2C1}" type="presParOf" srcId="{A7A5B73A-3CCD-4141-98AF-633C8A196D4C}" destId="{98AAB70D-D6D0-45FE-B828-7A7D601D9BD4}" srcOrd="14" destOrd="0" presId="urn:microsoft.com/office/officeart/2005/8/layout/hProcess7"/>
    <dgm:cxn modelId="{F84AA27F-E89E-4DE6-B60E-02FBCB4B36A3}" type="presParOf" srcId="{98AAB70D-D6D0-45FE-B828-7A7D601D9BD4}" destId="{BD110B93-1EC6-4E8A-BB61-F95BC8972412}" srcOrd="0" destOrd="0" presId="urn:microsoft.com/office/officeart/2005/8/layout/hProcess7"/>
    <dgm:cxn modelId="{0F20BEAD-F86F-4FD6-8F0F-58B76DCA03D5}" type="presParOf" srcId="{98AAB70D-D6D0-45FE-B828-7A7D601D9BD4}" destId="{FFE6020E-6089-4402-9318-1220AE372B5C}" srcOrd="1" destOrd="0" presId="urn:microsoft.com/office/officeart/2005/8/layout/hProcess7"/>
    <dgm:cxn modelId="{02274209-4E71-4BE8-AE48-95670C52FE46}" type="presParOf" srcId="{98AAB70D-D6D0-45FE-B828-7A7D601D9BD4}" destId="{68D733CE-2C8B-49AF-8C26-50D897297ED6}" srcOrd="2" destOrd="0" presId="urn:microsoft.com/office/officeart/2005/8/layout/hProcess7"/>
    <dgm:cxn modelId="{CFEE4DCC-B482-4351-B591-E7806E189A7A}" type="presParOf" srcId="{A7A5B73A-3CCD-4141-98AF-633C8A196D4C}" destId="{F6308FF6-E70A-4F7B-80AD-E5124787B7C0}" srcOrd="15" destOrd="0" presId="urn:microsoft.com/office/officeart/2005/8/layout/hProcess7"/>
    <dgm:cxn modelId="{7C87E4CB-DF60-4153-8F01-899453DC488A}" type="presParOf" srcId="{A7A5B73A-3CCD-4141-98AF-633C8A196D4C}" destId="{BC975E61-44D5-4CD7-A0EF-D0823B57BD5A}" srcOrd="16" destOrd="0" presId="urn:microsoft.com/office/officeart/2005/8/layout/hProcess7"/>
    <dgm:cxn modelId="{9FB0513B-3E89-4259-8205-0D11989F012B}" type="presParOf" srcId="{BC975E61-44D5-4CD7-A0EF-D0823B57BD5A}" destId="{943585EB-7461-4B5F-9226-91279ADE96E5}" srcOrd="0" destOrd="0" presId="urn:microsoft.com/office/officeart/2005/8/layout/hProcess7"/>
    <dgm:cxn modelId="{9165C23E-D4A3-458C-8789-CF5D35F539F3}" type="presParOf" srcId="{BC975E61-44D5-4CD7-A0EF-D0823B57BD5A}" destId="{AA009523-53AD-46BB-AB0F-189902322619}" srcOrd="1" destOrd="0" presId="urn:microsoft.com/office/officeart/2005/8/layout/hProcess7"/>
    <dgm:cxn modelId="{B10CD914-6928-44B7-8D82-2AD05103CA3A}" type="presParOf" srcId="{BC975E61-44D5-4CD7-A0EF-D0823B57BD5A}" destId="{CE1097FF-4308-4F55-B51E-7A8E10738005}" srcOrd="2" destOrd="0" presId="urn:microsoft.com/office/officeart/2005/8/layout/hProcess7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vList2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72D8CC"/>
        </a:solidFill>
      </dgm:spPr>
      <dgm:t>
        <a:bodyPr/>
        <a:lstStyle/>
        <a:p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66FC0136-BB4A-4DD6-A2C9-FB78171293FA}">
      <dgm:prSet phldrT="[ข้อความ]" custT="1"/>
      <dgm:spPr/>
      <dgm:t>
        <a:bodyPr/>
        <a:lstStyle/>
        <a:p>
          <a:r>
            <a:rPr lang="th-TH" sz="3200" b="1" dirty="0" smtClean="0">
              <a:latin typeface="FreesiaUPC" pitchFamily="34" charset="-34"/>
              <a:cs typeface="FreesiaUPC" pitchFamily="34" charset="-34"/>
            </a:rPr>
            <a:t>ข้าราชการ ลูกจ้างประจำ พนักงานราชการ พนักงานของรัฐ หรือเจ้าหน้าที่ของรัฐผู้รับบำนาญที่มีเงินเดือน ค่าจ้าง หรือรายได้ประจำคงเหลือสุทธิไม่น้อยกว่า 10,000 บาท ขึ้นไป</a:t>
          </a:r>
          <a:endParaRPr lang="en-US" sz="3200" b="1" dirty="0">
            <a:latin typeface="FreesiaUPC" pitchFamily="34" charset="-34"/>
            <a:cs typeface="FreesiaUPC" pitchFamily="34" charset="-34"/>
          </a:endParaRPr>
        </a:p>
      </dgm:t>
    </dgm:pt>
    <dgm:pt modelId="{AE96882D-BF42-427B-B6E4-02CC86DD026B}" type="parTrans" cxnId="{80321C62-B3A2-43D0-8AA3-550FE189D44B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779B786C-86F6-4A2E-9491-5A1DF34FC224}" type="sibTrans" cxnId="{80321C62-B3A2-43D0-8AA3-550FE189D44B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5B3DEE10-87F0-4522-86B9-53A6FD839C2C}">
      <dgm:prSet phldrT="[ข้อความ]" custT="1"/>
      <dgm:spPr>
        <a:solidFill>
          <a:srgbClr val="D9F9B9"/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7702B4A0-94FE-460B-BCE4-5F1EECEC19F6}">
      <dgm:prSet phldrT="[ข้อความ]" custT="1"/>
      <dgm:spPr/>
      <dgm:t>
        <a:bodyPr/>
        <a:lstStyle/>
        <a:p>
          <a:r>
            <a:rPr lang="th-TH" sz="3200" b="1" dirty="0" smtClean="0">
              <a:latin typeface="FreesiaUPC" pitchFamily="34" charset="-34"/>
              <a:cs typeface="FreesiaUPC" pitchFamily="34" charset="-34"/>
            </a:rPr>
            <a:t>นายจ้างของผู้กู้ยืมเงิน</a:t>
          </a:r>
          <a:endParaRPr lang="en-US" sz="3200" b="1" dirty="0">
            <a:latin typeface="FreesiaUPC" pitchFamily="34" charset="-34"/>
            <a:cs typeface="FreesiaUPC" pitchFamily="34" charset="-34"/>
          </a:endParaRPr>
        </a:p>
      </dgm:t>
    </dgm:pt>
    <dgm:pt modelId="{50EBD720-0C7E-4264-B19B-34205E879D76}" type="parTrans" cxnId="{7C778486-AC8C-47C1-B6F0-07F200A1FF40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08210F90-857C-48A2-A8A9-8B56D7DCEFBC}" type="sibTrans" cxnId="{7C778486-AC8C-47C1-B6F0-07F200A1FF40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717F51F3-4B94-4D4B-8E30-8834A5AC79F1}">
      <dgm:prSet phldrT="[ข้อความ]" custT="1"/>
      <dgm:spPr/>
      <dgm:t>
        <a:bodyPr/>
        <a:lstStyle/>
        <a:p>
          <a:r>
            <a:rPr lang="th-TH" sz="3200" b="1" dirty="0" smtClean="0">
              <a:latin typeface="FreesiaUPC" pitchFamily="34" charset="-34"/>
              <a:cs typeface="FreesiaUPC" pitchFamily="34" charset="-34"/>
            </a:rPr>
            <a:t>ผู้บริหารหรือสมาชิกองค์กรปกครองส่วนท้องถิ่นหรือผู้ปกครองท้องที่ระดับกำนันหรือผู้ใหญ่บ้าน</a:t>
          </a:r>
          <a:endParaRPr lang="en-US" sz="3200" b="1" dirty="0">
            <a:latin typeface="FreesiaUPC" pitchFamily="34" charset="-34"/>
            <a:cs typeface="FreesiaUPC" pitchFamily="34" charset="-34"/>
          </a:endParaRPr>
        </a:p>
      </dgm:t>
    </dgm:pt>
    <dgm:pt modelId="{A4A6D22C-B041-4455-91B2-9B26EB076DA2}" type="parTrans" cxnId="{E4C77E36-C647-45C1-9EAA-FD492C43E2C6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C6D0C61C-BED4-4EB9-B330-8C7090109D08}" type="sibTrans" cxnId="{E4C77E36-C647-45C1-9EAA-FD492C43E2C6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F23FF90B-D5E3-417B-9FFF-C5A13192E444}">
      <dgm:prSet phldrT="[ข้อความ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C5DBB53-40D9-41F2-9EFA-45B89FCF9E0E}" type="parTrans" cxnId="{EB84C1CD-99A7-42BC-AD21-AD6909F24877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3C2BF843-1AF4-48F9-876E-B7AFD4EC71F0}" type="sibTrans" cxnId="{EB84C1CD-99A7-42BC-AD21-AD6909F24877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D77299BA-78B8-4023-A233-F724615DA0E4}" type="pres">
      <dgm:prSet presAssocID="{88F4C5CB-231C-478C-87C0-144EB6D0735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B8D6BB0-F4AD-47CF-BEC8-FDF48500BD05}" type="pres">
      <dgm:prSet presAssocID="{AE243DB2-1B34-4683-808F-F3138247829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098B09-27DC-47E9-B62B-201900D47CA8}" type="pres">
      <dgm:prSet presAssocID="{AE243DB2-1B34-4683-808F-F31382478296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1C29F2-3B75-40A6-8602-C8A66172EC57}" type="pres">
      <dgm:prSet presAssocID="{5B3DEE10-87F0-4522-86B9-53A6FD839C2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9EA184-636C-4279-8DA1-7A2A6E211E1B}" type="pres">
      <dgm:prSet presAssocID="{5B3DEE10-87F0-4522-86B9-53A6FD839C2C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C00917-8C44-4503-86BA-FCEDDE1CF3D7}" type="pres">
      <dgm:prSet presAssocID="{F23FF90B-D5E3-417B-9FFF-C5A13192E44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8006FD-8F62-4D50-9E0D-A910EA02AC0E}" type="pres">
      <dgm:prSet presAssocID="{F23FF90B-D5E3-417B-9FFF-C5A13192E444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7C778486-AC8C-47C1-B6F0-07F200A1FF40}" srcId="{5B3DEE10-87F0-4522-86B9-53A6FD839C2C}" destId="{7702B4A0-94FE-460B-BCE4-5F1EECEC19F6}" srcOrd="0" destOrd="0" parTransId="{50EBD720-0C7E-4264-B19B-34205E879D76}" sibTransId="{08210F90-857C-48A2-A8A9-8B56D7DCEFBC}"/>
    <dgm:cxn modelId="{E4C77E36-C647-45C1-9EAA-FD492C43E2C6}" srcId="{F23FF90B-D5E3-417B-9FFF-C5A13192E444}" destId="{717F51F3-4B94-4D4B-8E30-8834A5AC79F1}" srcOrd="0" destOrd="0" parTransId="{A4A6D22C-B041-4455-91B2-9B26EB076DA2}" sibTransId="{C6D0C61C-BED4-4EB9-B330-8C7090109D08}"/>
    <dgm:cxn modelId="{7BB8216B-EFDE-4907-B791-72F41C504C5E}" type="presOf" srcId="{717F51F3-4B94-4D4B-8E30-8834A5AC79F1}" destId="{5A8006FD-8F62-4D50-9E0D-A910EA02AC0E}" srcOrd="0" destOrd="0" presId="urn:microsoft.com/office/officeart/2005/8/layout/vList2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EEA65FE3-9EEE-4487-A49F-79F06A84EF0A}" type="presOf" srcId="{5B3DEE10-87F0-4522-86B9-53A6FD839C2C}" destId="{A11C29F2-3B75-40A6-8602-C8A66172EC57}" srcOrd="0" destOrd="0" presId="urn:microsoft.com/office/officeart/2005/8/layout/vList2"/>
    <dgm:cxn modelId="{7C08AED4-3E8D-4206-898D-639DF326EE00}" type="presOf" srcId="{F23FF90B-D5E3-417B-9FFF-C5A13192E444}" destId="{57C00917-8C44-4503-86BA-FCEDDE1CF3D7}" srcOrd="0" destOrd="0" presId="urn:microsoft.com/office/officeart/2005/8/layout/vList2"/>
    <dgm:cxn modelId="{EB84C1CD-99A7-42BC-AD21-AD6909F24877}" srcId="{88F4C5CB-231C-478C-87C0-144EB6D0735D}" destId="{F23FF90B-D5E3-417B-9FFF-C5A13192E444}" srcOrd="2" destOrd="0" parTransId="{FC5DBB53-40D9-41F2-9EFA-45B89FCF9E0E}" sibTransId="{3C2BF843-1AF4-48F9-876E-B7AFD4EC71F0}"/>
    <dgm:cxn modelId="{97590F25-9B3D-4C11-836C-BBE6636768DB}" type="presOf" srcId="{88F4C5CB-231C-478C-87C0-144EB6D0735D}" destId="{D77299BA-78B8-4023-A233-F724615DA0E4}" srcOrd="0" destOrd="0" presId="urn:microsoft.com/office/officeart/2005/8/layout/vList2"/>
    <dgm:cxn modelId="{97BB399D-6F7F-41F5-A393-099133F8C70F}" type="presOf" srcId="{AE243DB2-1B34-4683-808F-F31382478296}" destId="{5B8D6BB0-F4AD-47CF-BEC8-FDF48500BD05}" srcOrd="0" destOrd="0" presId="urn:microsoft.com/office/officeart/2005/8/layout/vList2"/>
    <dgm:cxn modelId="{80321C62-B3A2-43D0-8AA3-550FE189D44B}" srcId="{AE243DB2-1B34-4683-808F-F31382478296}" destId="{66FC0136-BB4A-4DD6-A2C9-FB78171293FA}" srcOrd="0" destOrd="0" parTransId="{AE96882D-BF42-427B-B6E4-02CC86DD026B}" sibTransId="{779B786C-86F6-4A2E-9491-5A1DF34FC224}"/>
    <dgm:cxn modelId="{9D759112-A290-4424-AEB7-BD78B5438BD5}" type="presOf" srcId="{66FC0136-BB4A-4DD6-A2C9-FB78171293FA}" destId="{AE098B09-27DC-47E9-B62B-201900D47CA8}" srcOrd="0" destOrd="0" presId="urn:microsoft.com/office/officeart/2005/8/layout/vList2"/>
    <dgm:cxn modelId="{49483601-F243-4DEC-90A6-0516C00DD000}" type="presOf" srcId="{7702B4A0-94FE-460B-BCE4-5F1EECEC19F6}" destId="{189EA184-636C-4279-8DA1-7A2A6E211E1B}" srcOrd="0" destOrd="0" presId="urn:microsoft.com/office/officeart/2005/8/layout/vList2"/>
    <dgm:cxn modelId="{7947A63B-82CE-4325-9918-91D5ED31F6D6}" type="presParOf" srcId="{D77299BA-78B8-4023-A233-F724615DA0E4}" destId="{5B8D6BB0-F4AD-47CF-BEC8-FDF48500BD05}" srcOrd="0" destOrd="0" presId="urn:microsoft.com/office/officeart/2005/8/layout/vList2"/>
    <dgm:cxn modelId="{6991B7F5-60A4-4403-A07E-5A4D9BA47208}" type="presParOf" srcId="{D77299BA-78B8-4023-A233-F724615DA0E4}" destId="{AE098B09-27DC-47E9-B62B-201900D47CA8}" srcOrd="1" destOrd="0" presId="urn:microsoft.com/office/officeart/2005/8/layout/vList2"/>
    <dgm:cxn modelId="{724953E6-264D-4D23-A0B6-96D77A58972C}" type="presParOf" srcId="{D77299BA-78B8-4023-A233-F724615DA0E4}" destId="{A11C29F2-3B75-40A6-8602-C8A66172EC57}" srcOrd="2" destOrd="0" presId="urn:microsoft.com/office/officeart/2005/8/layout/vList2"/>
    <dgm:cxn modelId="{ED133B31-D1C3-4893-8448-8F4C7EFCC936}" type="presParOf" srcId="{D77299BA-78B8-4023-A233-F724615DA0E4}" destId="{189EA184-636C-4279-8DA1-7A2A6E211E1B}" srcOrd="3" destOrd="0" presId="urn:microsoft.com/office/officeart/2005/8/layout/vList2"/>
    <dgm:cxn modelId="{AC2DA083-D46C-46A1-BF8A-82D4736F83E2}" type="presParOf" srcId="{D77299BA-78B8-4023-A233-F724615DA0E4}" destId="{57C00917-8C44-4503-86BA-FCEDDE1CF3D7}" srcOrd="4" destOrd="0" presId="urn:microsoft.com/office/officeart/2005/8/layout/vList2"/>
    <dgm:cxn modelId="{B4F2997F-101A-4C48-935B-03BB905678C7}" type="presParOf" srcId="{D77299BA-78B8-4023-A233-F724615DA0E4}" destId="{5A8006FD-8F62-4D50-9E0D-A910EA02AC0E}" srcOrd="5" destOrd="0" presId="urn:microsoft.com/office/officeart/2005/8/layout/vList2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defaul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D1B2E8"/>
        </a:solidFill>
      </dgm:spPr>
      <dgm:t>
        <a:bodyPr/>
        <a:lstStyle/>
        <a:p>
          <a:pPr algn="l"/>
          <a:r>
            <a:rPr lang="th-TH" sz="3600" b="1" dirty="0" smtClean="0">
              <a:solidFill>
                <a:srgbClr val="0070C0"/>
              </a:solidFill>
              <a:latin typeface="FreesiaUPC" pitchFamily="34" charset="-34"/>
              <a:cs typeface="FreesiaUPC" pitchFamily="34" charset="-34"/>
            </a:rPr>
            <a:t>ผู้กู้ยืมเป็นบุคคลธรรมดา</a:t>
          </a:r>
          <a:endParaRPr lang="en-US" sz="3600" b="1" dirty="0">
            <a:solidFill>
              <a:srgbClr val="0070C0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391AD346-9D4D-446A-80C2-0891246233C5}">
      <dgm:prSet phldrT="[ข้อความ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อยู่ในหลักฐานประกอบการยื่นขอกู้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D1CE8C-A471-47D7-8CC3-019B97790D64}" type="parTrans" cxnId="{81AA8AFF-0833-4119-A035-D008627D69A0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BAAAA138-D79A-4470-9D32-B19C25A96683}" type="sibTrans" cxnId="{81AA8AFF-0833-4119-A035-D008627D69A0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9CAD666F-93A4-484A-A088-C4E4F72FB18F}">
      <dgm:prSet phldrT="[ข้อความ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98496D4-438F-4630-8ED1-302B9845EFD7}" type="sibTrans" cxnId="{2EE3C50C-4E2A-43A1-A13D-0FDB082F5C5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ACAB1C75-DF88-43B6-A7A2-E2F4B5F367A4}" type="parTrans" cxnId="{2EE3C50C-4E2A-43A1-A13D-0FDB082F5C5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0DA71AAE-B24D-4CCA-A64F-0B00F1197E8E}" type="pres">
      <dgm:prSet presAssocID="{941E6736-D5EB-4A0B-819A-A31C8052DBB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86BC65E-042A-4B66-AE81-17E56B8DAC9C}" type="pres">
      <dgm:prSet presAssocID="{EC8972F6-8075-4F25-92EA-CEE33F8DDE2E}" presName="node" presStyleLbl="node1" presStyleIdx="0" presStyleCnt="2" custScaleY="1374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165CF3-4F79-43F7-BA7F-8FA3BAF45636}" type="pres">
      <dgm:prSet presAssocID="{45BA53D7-F764-4AC6-BC14-321A4A0D97C0}" presName="sibTrans" presStyleCnt="0"/>
      <dgm:spPr/>
    </dgm:pt>
    <dgm:pt modelId="{5048A6F3-0E14-49ED-B8F5-2DDE06B2DE97}" type="pres">
      <dgm:prSet presAssocID="{9CAD666F-93A4-484A-A088-C4E4F72FB18F}" presName="node" presStyleLbl="node1" presStyleIdx="1" presStyleCnt="2" custScaleY="1374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1AA8AFF-0833-4119-A035-D008627D69A0}" srcId="{9CAD666F-93A4-484A-A088-C4E4F72FB18F}" destId="{391AD346-9D4D-446A-80C2-0891246233C5}" srcOrd="0" destOrd="0" parTransId="{D6D1CE8C-A471-47D7-8CC3-019B97790D64}" sibTransId="{BAAAA138-D79A-4470-9D32-B19C25A96683}"/>
    <dgm:cxn modelId="{2EE3C50C-4E2A-43A1-A13D-0FDB082F5C59}" srcId="{941E6736-D5EB-4A0B-819A-A31C8052DBB5}" destId="{9CAD666F-93A4-484A-A088-C4E4F72FB18F}" srcOrd="1" destOrd="0" parTransId="{ACAB1C75-DF88-43B6-A7A2-E2F4B5F367A4}" sibTransId="{F98496D4-438F-4630-8ED1-302B9845EFD7}"/>
    <dgm:cxn modelId="{A6AF8A55-3F0C-4AE0-A944-C905BBB8BC19}" type="presOf" srcId="{EC8972F6-8075-4F25-92EA-CEE33F8DDE2E}" destId="{586BC65E-042A-4B66-AE81-17E56B8DAC9C}" srcOrd="0" destOrd="0" presId="urn:microsoft.com/office/officeart/2005/8/layout/default"/>
    <dgm:cxn modelId="{FF92E797-E26E-4BB8-8B2F-3385FF02AF5C}" type="presOf" srcId="{391AD346-9D4D-446A-80C2-0891246233C5}" destId="{5048A6F3-0E14-49ED-B8F5-2DDE06B2DE97}" srcOrd="0" destOrd="1" presId="urn:microsoft.com/office/officeart/2005/8/layout/default"/>
    <dgm:cxn modelId="{64D00B8A-A0C7-4DCC-A1DC-11B619872121}" type="presOf" srcId="{9CAD666F-93A4-484A-A088-C4E4F72FB18F}" destId="{5048A6F3-0E14-49ED-B8F5-2DDE06B2DE97}" srcOrd="0" destOrd="0" presId="urn:microsoft.com/office/officeart/2005/8/layout/default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12078CC4-EED5-408E-B23A-0E3AE996CC4F}" type="presOf" srcId="{941E6736-D5EB-4A0B-819A-A31C8052DBB5}" destId="{0DA71AAE-B24D-4CCA-A64F-0B00F1197E8E}" srcOrd="0" destOrd="0" presId="urn:microsoft.com/office/officeart/2005/8/layout/default"/>
    <dgm:cxn modelId="{4BA294A4-2A94-4AFF-8583-3873BED1F288}" type="presParOf" srcId="{0DA71AAE-B24D-4CCA-A64F-0B00F1197E8E}" destId="{586BC65E-042A-4B66-AE81-17E56B8DAC9C}" srcOrd="0" destOrd="0" presId="urn:microsoft.com/office/officeart/2005/8/layout/default"/>
    <dgm:cxn modelId="{6905EA0F-F9EB-4BB9-B0CA-B37B93066C6E}" type="presParOf" srcId="{0DA71AAE-B24D-4CCA-A64F-0B00F1197E8E}" destId="{60165CF3-4F79-43F7-BA7F-8FA3BAF45636}" srcOrd="1" destOrd="0" presId="urn:microsoft.com/office/officeart/2005/8/layout/default"/>
    <dgm:cxn modelId="{64E22874-4B8C-450D-9B06-8FB2D229F009}" type="presParOf" srcId="{0DA71AAE-B24D-4CCA-A64F-0B00F1197E8E}" destId="{5048A6F3-0E14-49ED-B8F5-2DDE06B2DE97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defaul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D1B2E8"/>
        </a:solidFill>
      </dgm:spPr>
      <dgm:t>
        <a:bodyPr/>
        <a:lstStyle/>
        <a:p>
          <a:pPr algn="l"/>
          <a:endParaRPr lang="th-TH" sz="3200" b="1" dirty="0" smtClean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  <a:p>
          <a:pPr algn="l"/>
          <a:endParaRPr lang="th-TH" sz="3600" b="1" dirty="0" smtClean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  <a:p>
          <a:pPr algn="l"/>
          <a:r>
            <a:rPr lang="th-TH" sz="36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ผู้กู้ยืมเป็นนิติบุคคล</a:t>
          </a:r>
          <a:endParaRPr lang="en-US" sz="3600" b="1" dirty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000"/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000"/>
        </a:p>
      </dgm:t>
    </dgm:pt>
    <dgm:pt modelId="{B3747B05-4729-45C2-AEEF-3690CF0C3284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ผู้ลงนามในสัญญากู้ยืมเงินต้องเป็นผู้มีอำนาจตามหนังสือรับรองการ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จดทะเบียนนิติบุคคล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84D21B8-326F-4902-AD61-3A5991656A20}" type="parTrans" cxnId="{68D866EF-2AD5-4DF3-9135-9CDA05A582E2}">
      <dgm:prSet/>
      <dgm:spPr/>
      <dgm:t>
        <a:bodyPr/>
        <a:lstStyle/>
        <a:p>
          <a:endParaRPr lang="en-US" sz="2000"/>
        </a:p>
      </dgm:t>
    </dgm:pt>
    <dgm:pt modelId="{0ECBC139-7C16-4228-BE06-7A35C45165D4}" type="sibTrans" cxnId="{68D866EF-2AD5-4DF3-9135-9CDA05A582E2}">
      <dgm:prSet/>
      <dgm:spPr/>
      <dgm:t>
        <a:bodyPr/>
        <a:lstStyle/>
        <a:p>
          <a:endParaRPr lang="en-US" sz="2000"/>
        </a:p>
      </dgm:t>
    </dgm:pt>
    <dgm:pt modelId="{9CAD666F-93A4-484A-A088-C4E4F72FB18F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CAB1C75-DF88-43B6-A7A2-E2F4B5F367A4}" type="parTrans" cxnId="{2EE3C50C-4E2A-43A1-A13D-0FDB082F5C59}">
      <dgm:prSet/>
      <dgm:spPr/>
      <dgm:t>
        <a:bodyPr/>
        <a:lstStyle/>
        <a:p>
          <a:endParaRPr lang="en-US" sz="2000"/>
        </a:p>
      </dgm:t>
    </dgm:pt>
    <dgm:pt modelId="{F98496D4-438F-4630-8ED1-302B9845EFD7}" type="sibTrans" cxnId="{2EE3C50C-4E2A-43A1-A13D-0FDB082F5C59}">
      <dgm:prSet/>
      <dgm:spPr/>
      <dgm:t>
        <a:bodyPr/>
        <a:lstStyle/>
        <a:p>
          <a:endParaRPr lang="en-US" sz="2000"/>
        </a:p>
      </dgm:t>
    </dgm:pt>
    <dgm:pt modelId="{391AD346-9D4D-446A-80C2-0891246233C5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หนังสือรับรองการจดทะเบียนนิติบุคคล พร้อมวัตถุประสงค์ (ไม่เกิน 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 เดือน ในวันที่สัญญา)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D1CE8C-A471-47D7-8CC3-019B97790D64}" type="parTrans" cxnId="{81AA8AFF-0833-4119-A035-D008627D69A0}">
      <dgm:prSet/>
      <dgm:spPr/>
      <dgm:t>
        <a:bodyPr/>
        <a:lstStyle/>
        <a:p>
          <a:endParaRPr lang="en-US" sz="2000"/>
        </a:p>
      </dgm:t>
    </dgm:pt>
    <dgm:pt modelId="{BAAAA138-D79A-4470-9D32-B19C25A96683}" type="sibTrans" cxnId="{81AA8AFF-0833-4119-A035-D008627D69A0}">
      <dgm:prSet/>
      <dgm:spPr/>
      <dgm:t>
        <a:bodyPr/>
        <a:lstStyle/>
        <a:p>
          <a:endParaRPr lang="en-US" sz="2000"/>
        </a:p>
      </dgm:t>
    </dgm:pt>
    <dgm:pt modelId="{E506175E-9FF5-4782-A851-11F28E60F669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อยู่ในหลักฐานประกอบการยื่นขอกู้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4590E31-B084-4658-A775-B8F391DBDE1F}" type="parTrans" cxnId="{4FC5FF1E-9D32-471C-B4C9-1436041790EE}">
      <dgm:prSet/>
      <dgm:spPr/>
      <dgm:t>
        <a:bodyPr/>
        <a:lstStyle/>
        <a:p>
          <a:endParaRPr lang="en-US"/>
        </a:p>
      </dgm:t>
    </dgm:pt>
    <dgm:pt modelId="{1589EFF5-ED97-453C-B044-D86F38F37839}" type="sibTrans" cxnId="{4FC5FF1E-9D32-471C-B4C9-1436041790EE}">
      <dgm:prSet/>
      <dgm:spPr/>
      <dgm:t>
        <a:bodyPr/>
        <a:lstStyle/>
        <a:p>
          <a:endParaRPr lang="en-US"/>
        </a:p>
      </dgm:t>
    </dgm:pt>
    <dgm:pt modelId="{0F7DE6BC-9F78-442C-B2FB-C7CF5399419E}" type="pres">
      <dgm:prSet presAssocID="{941E6736-D5EB-4A0B-819A-A31C8052DBB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CB26D1A-6C30-419B-9135-CF1328DEBA5E}" type="pres">
      <dgm:prSet presAssocID="{EC8972F6-8075-4F25-92EA-CEE33F8DDE2E}" presName="node" presStyleLbl="node1" presStyleIdx="0" presStyleCnt="2" custScaleY="2224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B5EFC8-3516-432C-8B11-17A8C48FB19A}" type="pres">
      <dgm:prSet presAssocID="{45BA53D7-F764-4AC6-BC14-321A4A0D97C0}" presName="sibTrans" presStyleCnt="0"/>
      <dgm:spPr/>
    </dgm:pt>
    <dgm:pt modelId="{6E76DF48-6772-4AF7-B2C7-53FEB5435E3C}" type="pres">
      <dgm:prSet presAssocID="{9CAD666F-93A4-484A-A088-C4E4F72FB18F}" presName="node" presStyleLbl="node1" presStyleIdx="1" presStyleCnt="2" custScaleY="2224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FFFDFC9-C4D8-4216-8919-029D62D91ACE}" type="presOf" srcId="{941E6736-D5EB-4A0B-819A-A31C8052DBB5}" destId="{0F7DE6BC-9F78-442C-B2FB-C7CF5399419E}" srcOrd="0" destOrd="0" presId="urn:microsoft.com/office/officeart/2005/8/layout/default"/>
    <dgm:cxn modelId="{2EE3C50C-4E2A-43A1-A13D-0FDB082F5C59}" srcId="{941E6736-D5EB-4A0B-819A-A31C8052DBB5}" destId="{9CAD666F-93A4-484A-A088-C4E4F72FB18F}" srcOrd="1" destOrd="0" parTransId="{ACAB1C75-DF88-43B6-A7A2-E2F4B5F367A4}" sibTransId="{F98496D4-438F-4630-8ED1-302B9845EFD7}"/>
    <dgm:cxn modelId="{81AA8AFF-0833-4119-A035-D008627D69A0}" srcId="{9CAD666F-93A4-484A-A088-C4E4F72FB18F}" destId="{391AD346-9D4D-446A-80C2-0891246233C5}" srcOrd="0" destOrd="0" parTransId="{D6D1CE8C-A471-47D7-8CC3-019B97790D64}" sibTransId="{BAAAA138-D79A-4470-9D32-B19C25A96683}"/>
    <dgm:cxn modelId="{4A3F4902-BA9F-4C2B-BE52-ECADA3204D33}" type="presOf" srcId="{391AD346-9D4D-446A-80C2-0891246233C5}" destId="{6E76DF48-6772-4AF7-B2C7-53FEB5435E3C}" srcOrd="0" destOrd="1" presId="urn:microsoft.com/office/officeart/2005/8/layout/default"/>
    <dgm:cxn modelId="{68D866EF-2AD5-4DF3-9135-9CDA05A582E2}" srcId="{EC8972F6-8075-4F25-92EA-CEE33F8DDE2E}" destId="{B3747B05-4729-45C2-AEEF-3690CF0C3284}" srcOrd="0" destOrd="0" parTransId="{984D21B8-326F-4902-AD61-3A5991656A20}" sibTransId="{0ECBC139-7C16-4228-BE06-7A35C45165D4}"/>
    <dgm:cxn modelId="{83529643-F626-4A1E-96A5-1647CADC1A86}" type="presOf" srcId="{9CAD666F-93A4-484A-A088-C4E4F72FB18F}" destId="{6E76DF48-6772-4AF7-B2C7-53FEB5435E3C}" srcOrd="0" destOrd="0" presId="urn:microsoft.com/office/officeart/2005/8/layout/default"/>
    <dgm:cxn modelId="{4FC5FF1E-9D32-471C-B4C9-1436041790EE}" srcId="{9CAD666F-93A4-484A-A088-C4E4F72FB18F}" destId="{E506175E-9FF5-4782-A851-11F28E60F669}" srcOrd="1" destOrd="0" parTransId="{54590E31-B084-4658-A775-B8F391DBDE1F}" sibTransId="{1589EFF5-ED97-453C-B044-D86F38F37839}"/>
    <dgm:cxn modelId="{FD7E9D54-2D87-4279-931C-9F2062F57EC6}" type="presOf" srcId="{E506175E-9FF5-4782-A851-11F28E60F669}" destId="{6E76DF48-6772-4AF7-B2C7-53FEB5435E3C}" srcOrd="0" destOrd="2" presId="urn:microsoft.com/office/officeart/2005/8/layout/default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6282163F-4A52-47FC-917C-FE123B07F044}" type="presOf" srcId="{B3747B05-4729-45C2-AEEF-3690CF0C3284}" destId="{4CB26D1A-6C30-419B-9135-CF1328DEBA5E}" srcOrd="0" destOrd="1" presId="urn:microsoft.com/office/officeart/2005/8/layout/default"/>
    <dgm:cxn modelId="{BE468B5D-92F1-4015-AA58-35C8EDF2D093}" type="presOf" srcId="{EC8972F6-8075-4F25-92EA-CEE33F8DDE2E}" destId="{4CB26D1A-6C30-419B-9135-CF1328DEBA5E}" srcOrd="0" destOrd="0" presId="urn:microsoft.com/office/officeart/2005/8/layout/default"/>
    <dgm:cxn modelId="{EA1B6CF4-17A7-4EAC-ABD1-0C2B9EA7BFEB}" type="presParOf" srcId="{0F7DE6BC-9F78-442C-B2FB-C7CF5399419E}" destId="{4CB26D1A-6C30-419B-9135-CF1328DEBA5E}" srcOrd="0" destOrd="0" presId="urn:microsoft.com/office/officeart/2005/8/layout/default"/>
    <dgm:cxn modelId="{F3ED0AB8-E83B-44E8-8555-5EE18D32ECE5}" type="presParOf" srcId="{0F7DE6BC-9F78-442C-B2FB-C7CF5399419E}" destId="{25B5EFC8-3516-432C-8B11-17A8C48FB19A}" srcOrd="1" destOrd="0" presId="urn:microsoft.com/office/officeart/2005/8/layout/default"/>
    <dgm:cxn modelId="{EF8DE625-6B5C-486B-B2F8-3F6522A7E88E}" type="presParOf" srcId="{0F7DE6BC-9F78-442C-B2FB-C7CF5399419E}" destId="{6E76DF48-6772-4AF7-B2C7-53FEB5435E3C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AA59179-C6F0-451A-81A9-93325587F89C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CAEECFA-5007-45DB-8905-580A54C1F787}">
      <dgm:prSet custT="1"/>
      <dgm:spPr>
        <a:solidFill>
          <a:srgbClr val="FF99CC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 หรือ</a:t>
          </a:r>
          <a:r>
            <a:rPr lang="th-TH" sz="2600" b="1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6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8DB7E8FF-31B4-43CD-93CA-9D75942DD0F7}">
      <dgm:prSet custT="1"/>
      <dgm:spPr>
        <a:solidFill>
          <a:srgbClr val="FF7C8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กรณีผู้กู้ยืม</a:t>
          </a:r>
          <a:b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จดทะเบียนเป็นนิติบุคคล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 ได้แก่ กรรมการบริหาร หุ้นส่วนผู้จัดการ หรือผู้แทนอื่นของนิติบุคคล แล้วแต่กรณี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770D813-73ED-48B8-851F-12DC226F6E4D}" type="parTrans" cxnId="{1D7E3DEF-CCDC-4B85-AC46-880F0756D783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E9B1802-B24F-4B71-B490-87CB208CFAA7}" type="sibTrans" cxnId="{1D7E3DEF-CCDC-4B85-AC46-880F0756D783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BE01277A-7A2E-40D1-8031-C8AE22F4FFA0}">
      <dgm:prSet custT="1"/>
      <dgm:spPr>
        <a:solidFill>
          <a:srgbClr val="FFD1D2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กรณีผู้ค้ำประกันมี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คู่สมรสต้องได้รับความยินยอมจาก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 โดยให้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คู่สมรสลงนามให้ความยินยอมในสัญญาค้ำประกัน 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304D6F1-AF70-4083-8BEC-F77F223FBFFC}" type="parTrans" cxnId="{220FA41B-8097-4832-8445-2417241574E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AA1F4A-7FD2-48A8-87BC-1D026AB74403}" type="sibTrans" cxnId="{220FA41B-8097-4832-8445-2417241574E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EBC48A-889F-473D-8DD8-3DD190241BA2}" type="pres">
      <dgm:prSet presAssocID="{EC8972F6-8075-4F25-92EA-CEE33F8DDE2E}" presName="vertOne" presStyleCnt="0"/>
      <dgm:spPr/>
      <dgm:t>
        <a:bodyPr/>
        <a:lstStyle/>
        <a:p>
          <a:endParaRPr lang="en-US"/>
        </a:p>
      </dgm:t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DDE450-F073-49EA-A2EB-3C9CB492FF09}" type="pres">
      <dgm:prSet presAssocID="{EC8972F6-8075-4F25-92EA-CEE33F8DDE2E}" presName="parTransOne" presStyleCnt="0"/>
      <dgm:spPr/>
      <dgm:t>
        <a:bodyPr/>
        <a:lstStyle/>
        <a:p>
          <a:endParaRPr lang="en-US"/>
        </a:p>
      </dgm:t>
    </dgm:pt>
    <dgm:pt modelId="{995191BB-E19A-4F5A-82C3-79451EABC329}" type="pres">
      <dgm:prSet presAssocID="{EC8972F6-8075-4F25-92EA-CEE33F8DDE2E}" presName="horzOne" presStyleCnt="0"/>
      <dgm:spPr/>
      <dgm:t>
        <a:bodyPr/>
        <a:lstStyle/>
        <a:p>
          <a:endParaRPr lang="en-US"/>
        </a:p>
      </dgm:t>
    </dgm:pt>
    <dgm:pt modelId="{9575E8C9-31FA-4269-BD1D-C40A3667B0BE}" type="pres">
      <dgm:prSet presAssocID="{AAA59179-C6F0-451A-81A9-93325587F89C}" presName="vertTwo" presStyleCnt="0"/>
      <dgm:spPr/>
      <dgm:t>
        <a:bodyPr/>
        <a:lstStyle/>
        <a:p>
          <a:endParaRPr lang="en-US"/>
        </a:p>
      </dgm:t>
    </dgm:pt>
    <dgm:pt modelId="{2360D4D4-750F-48AB-A669-C2375AE9899D}" type="pres">
      <dgm:prSet presAssocID="{AAA59179-C6F0-451A-81A9-93325587F89C}" presName="txTwo" presStyleLbl="node2" presStyleIdx="0" presStyleCnt="4" custScaleX="67409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0803CC-153C-4B81-99E1-D0A024207860}" type="pres">
      <dgm:prSet presAssocID="{AAA59179-C6F0-451A-81A9-93325587F89C}" presName="horzTwo" presStyleCnt="0"/>
      <dgm:spPr/>
      <dgm:t>
        <a:bodyPr/>
        <a:lstStyle/>
        <a:p>
          <a:endParaRPr lang="en-US"/>
        </a:p>
      </dgm:t>
    </dgm:pt>
    <dgm:pt modelId="{C022A451-8F1A-4D7C-AF97-E9CAFFEB1DD2}" type="pres">
      <dgm:prSet presAssocID="{C42309BA-C432-4670-9EF1-DF202083BC14}" presName="sibSpaceTwo" presStyleCnt="0"/>
      <dgm:spPr/>
      <dgm:t>
        <a:bodyPr/>
        <a:lstStyle/>
        <a:p>
          <a:endParaRPr lang="en-US"/>
        </a:p>
      </dgm:t>
    </dgm:pt>
    <dgm:pt modelId="{BA8953AC-05A8-4886-8C7D-0D188A25A059}" type="pres">
      <dgm:prSet presAssocID="{3CAEECFA-5007-45DB-8905-580A54C1F787}" presName="vertTwo" presStyleCnt="0"/>
      <dgm:spPr/>
      <dgm:t>
        <a:bodyPr/>
        <a:lstStyle/>
        <a:p>
          <a:endParaRPr lang="en-US"/>
        </a:p>
      </dgm:t>
    </dgm:pt>
    <dgm:pt modelId="{F9387761-1E99-4890-AC9E-DCB9C43D0998}" type="pres">
      <dgm:prSet presAssocID="{3CAEECFA-5007-45DB-8905-580A54C1F787}" presName="txTwo" presStyleLbl="node2" presStyleIdx="1" presStyleCnt="4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E0991-9B8A-4602-B128-781CAD2D8024}" type="pres">
      <dgm:prSet presAssocID="{3CAEECFA-5007-45DB-8905-580A54C1F787}" presName="horzTwo" presStyleCnt="0"/>
      <dgm:spPr/>
      <dgm:t>
        <a:bodyPr/>
        <a:lstStyle/>
        <a:p>
          <a:endParaRPr lang="en-US"/>
        </a:p>
      </dgm:t>
    </dgm:pt>
    <dgm:pt modelId="{8325E9C3-CC1B-4DB1-A4CD-8C3C0DF95866}" type="pres">
      <dgm:prSet presAssocID="{A2E4633F-92EA-48FC-B698-5FE338C80462}" presName="sibSpaceTwo" presStyleCnt="0"/>
      <dgm:spPr/>
      <dgm:t>
        <a:bodyPr/>
        <a:lstStyle/>
        <a:p>
          <a:endParaRPr lang="en-US"/>
        </a:p>
      </dgm:t>
    </dgm:pt>
    <dgm:pt modelId="{D56D7C3F-C217-406D-80A6-F0B293DD89F3}" type="pres">
      <dgm:prSet presAssocID="{8DB7E8FF-31B4-43CD-93CA-9D75942DD0F7}" presName="vertTwo" presStyleCnt="0"/>
      <dgm:spPr/>
      <dgm:t>
        <a:bodyPr/>
        <a:lstStyle/>
        <a:p>
          <a:endParaRPr lang="en-US"/>
        </a:p>
      </dgm:t>
    </dgm:pt>
    <dgm:pt modelId="{6D50754A-19BF-4FE9-A0F8-4D03C369B18F}" type="pres">
      <dgm:prSet presAssocID="{8DB7E8FF-31B4-43CD-93CA-9D75942DD0F7}" presName="txTwo" presStyleLbl="node2" presStyleIdx="2" presStyleCnt="4" custScaleX="121472" custScaleY="135607" custLinFactNeighborX="10046" custLinFactNeighborY="-453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419D7A-01A8-4761-BFC6-588C347D0E0F}" type="pres">
      <dgm:prSet presAssocID="{8DB7E8FF-31B4-43CD-93CA-9D75942DD0F7}" presName="horzTwo" presStyleCnt="0"/>
      <dgm:spPr/>
      <dgm:t>
        <a:bodyPr/>
        <a:lstStyle/>
        <a:p>
          <a:endParaRPr lang="en-US"/>
        </a:p>
      </dgm:t>
    </dgm:pt>
    <dgm:pt modelId="{45E623CC-D071-4553-BC49-36EA176D7EDE}" type="pres">
      <dgm:prSet presAssocID="{3E9B1802-B24F-4B71-B490-87CB208CFAA7}" presName="sibSpaceTwo" presStyleCnt="0"/>
      <dgm:spPr/>
      <dgm:t>
        <a:bodyPr/>
        <a:lstStyle/>
        <a:p>
          <a:endParaRPr lang="en-US"/>
        </a:p>
      </dgm:t>
    </dgm:pt>
    <dgm:pt modelId="{D89BC40F-EC1D-4C7C-A858-1F7983DF8EDD}" type="pres">
      <dgm:prSet presAssocID="{BE01277A-7A2E-40D1-8031-C8AE22F4FFA0}" presName="vertTwo" presStyleCnt="0"/>
      <dgm:spPr/>
    </dgm:pt>
    <dgm:pt modelId="{5ED79D52-5B75-4506-8C02-1EA6B30B3EAF}" type="pres">
      <dgm:prSet presAssocID="{BE01277A-7A2E-40D1-8031-C8AE22F4FFA0}" presName="txTwo" presStyleLbl="node2" presStyleIdx="3" presStyleCnt="4" custScaleX="110000" custScaleY="105075" custLinFactNeighborX="-1334" custLinFactNeighborY="1272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507925-5D5F-4C8A-A361-50F979CB495F}" type="pres">
      <dgm:prSet presAssocID="{BE01277A-7A2E-40D1-8031-C8AE22F4FFA0}" presName="horzTwo" presStyleCnt="0"/>
      <dgm:spPr/>
    </dgm:pt>
  </dgm:ptLst>
  <dgm:cxnLst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6A55055D-3D83-4EFF-8BD1-5C0F4C3E0669}" type="presOf" srcId="{3CAEECFA-5007-45DB-8905-580A54C1F787}" destId="{F9387761-1E99-4890-AC9E-DCB9C43D0998}" srcOrd="0" destOrd="0" presId="urn:microsoft.com/office/officeart/2005/8/layout/hierarchy4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1D7E3DEF-CCDC-4B85-AC46-880F0756D783}" srcId="{EC8972F6-8075-4F25-92EA-CEE33F8DDE2E}" destId="{8DB7E8FF-31B4-43CD-93CA-9D75942DD0F7}" srcOrd="2" destOrd="0" parTransId="{A770D813-73ED-48B8-851F-12DC226F6E4D}" sibTransId="{3E9B1802-B24F-4B71-B490-87CB208CFAA7}"/>
    <dgm:cxn modelId="{C8797F84-40BC-4989-9046-47D28FC9F2C6}" type="presOf" srcId="{EC8972F6-8075-4F25-92EA-CEE33F8DDE2E}" destId="{A4DD09D2-DDE8-4113-B639-1F9C0C2A5368}" srcOrd="0" destOrd="0" presId="urn:microsoft.com/office/officeart/2005/8/layout/hierarchy4"/>
    <dgm:cxn modelId="{915FC4B0-8075-457E-BB94-13732221306B}" type="presOf" srcId="{941E6736-D5EB-4A0B-819A-A31C8052DBB5}" destId="{D7ED0A45-B1CB-4729-BC2F-7EAE0ADF0AE8}" srcOrd="0" destOrd="0" presId="urn:microsoft.com/office/officeart/2005/8/layout/hierarchy4"/>
    <dgm:cxn modelId="{A6F28E21-AA24-415C-AFA6-FA1DD7A44057}" type="presOf" srcId="{BE01277A-7A2E-40D1-8031-C8AE22F4FFA0}" destId="{5ED79D52-5B75-4506-8C02-1EA6B30B3EAF}" srcOrd="0" destOrd="0" presId="urn:microsoft.com/office/officeart/2005/8/layout/hierarchy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220FA41B-8097-4832-8445-2417241574EF}" srcId="{EC8972F6-8075-4F25-92EA-CEE33F8DDE2E}" destId="{BE01277A-7A2E-40D1-8031-C8AE22F4FFA0}" srcOrd="3" destOrd="0" parTransId="{3304D6F1-AF70-4083-8BEC-F77F223FBFFC}" sibTransId="{5BAA1F4A-7FD2-48A8-87BC-1D026AB74403}"/>
    <dgm:cxn modelId="{1573FB95-22A6-4496-BDCF-71B46FFBEB49}" type="presOf" srcId="{AAA59179-C6F0-451A-81A9-93325587F89C}" destId="{2360D4D4-750F-48AB-A669-C2375AE9899D}" srcOrd="0" destOrd="0" presId="urn:microsoft.com/office/officeart/2005/8/layout/hierarchy4"/>
    <dgm:cxn modelId="{EC0CA0D4-DC2E-4528-A5F7-5415EEBFDFBD}" type="presOf" srcId="{8DB7E8FF-31B4-43CD-93CA-9D75942DD0F7}" destId="{6D50754A-19BF-4FE9-A0F8-4D03C369B18F}" srcOrd="0" destOrd="0" presId="urn:microsoft.com/office/officeart/2005/8/layout/hierarchy4"/>
    <dgm:cxn modelId="{8A816F95-A009-4478-808D-0F583502DCF2}" type="presParOf" srcId="{D7ED0A45-B1CB-4729-BC2F-7EAE0ADF0AE8}" destId="{2AEBC48A-889F-473D-8DD8-3DD190241BA2}" srcOrd="0" destOrd="0" presId="urn:microsoft.com/office/officeart/2005/8/layout/hierarchy4"/>
    <dgm:cxn modelId="{C749BC64-D4B5-43D1-B2D3-5F3FF0F36A8F}" type="presParOf" srcId="{2AEBC48A-889F-473D-8DD8-3DD190241BA2}" destId="{A4DD09D2-DDE8-4113-B639-1F9C0C2A5368}" srcOrd="0" destOrd="0" presId="urn:microsoft.com/office/officeart/2005/8/layout/hierarchy4"/>
    <dgm:cxn modelId="{0E044C97-2839-4151-A5CE-80FA6C1E9A26}" type="presParOf" srcId="{2AEBC48A-889F-473D-8DD8-3DD190241BA2}" destId="{97DDE450-F073-49EA-A2EB-3C9CB492FF09}" srcOrd="1" destOrd="0" presId="urn:microsoft.com/office/officeart/2005/8/layout/hierarchy4"/>
    <dgm:cxn modelId="{EE06FCC5-2A82-4C52-9603-9FDDA0707598}" type="presParOf" srcId="{2AEBC48A-889F-473D-8DD8-3DD190241BA2}" destId="{995191BB-E19A-4F5A-82C3-79451EABC329}" srcOrd="2" destOrd="0" presId="urn:microsoft.com/office/officeart/2005/8/layout/hierarchy4"/>
    <dgm:cxn modelId="{C6B39501-805F-45D9-98B3-A0907F591145}" type="presParOf" srcId="{995191BB-E19A-4F5A-82C3-79451EABC329}" destId="{9575E8C9-31FA-4269-BD1D-C40A3667B0BE}" srcOrd="0" destOrd="0" presId="urn:microsoft.com/office/officeart/2005/8/layout/hierarchy4"/>
    <dgm:cxn modelId="{B87F5141-3B70-4C09-9C46-9AB3AFD3388B}" type="presParOf" srcId="{9575E8C9-31FA-4269-BD1D-C40A3667B0BE}" destId="{2360D4D4-750F-48AB-A669-C2375AE9899D}" srcOrd="0" destOrd="0" presId="urn:microsoft.com/office/officeart/2005/8/layout/hierarchy4"/>
    <dgm:cxn modelId="{A2DC5414-8DB2-418A-963E-C233BE90C875}" type="presParOf" srcId="{9575E8C9-31FA-4269-BD1D-C40A3667B0BE}" destId="{6A0803CC-153C-4B81-99E1-D0A024207860}" srcOrd="1" destOrd="0" presId="urn:microsoft.com/office/officeart/2005/8/layout/hierarchy4"/>
    <dgm:cxn modelId="{FB70637B-EB31-4B4B-A774-5FA8641F6C2C}" type="presParOf" srcId="{995191BB-E19A-4F5A-82C3-79451EABC329}" destId="{C022A451-8F1A-4D7C-AF97-E9CAFFEB1DD2}" srcOrd="1" destOrd="0" presId="urn:microsoft.com/office/officeart/2005/8/layout/hierarchy4"/>
    <dgm:cxn modelId="{B3279870-D757-4183-8F41-F75DB2850635}" type="presParOf" srcId="{995191BB-E19A-4F5A-82C3-79451EABC329}" destId="{BA8953AC-05A8-4886-8C7D-0D188A25A059}" srcOrd="2" destOrd="0" presId="urn:microsoft.com/office/officeart/2005/8/layout/hierarchy4"/>
    <dgm:cxn modelId="{6C42E51E-031E-4FA7-916A-41D0C2FD32DB}" type="presParOf" srcId="{BA8953AC-05A8-4886-8C7D-0D188A25A059}" destId="{F9387761-1E99-4890-AC9E-DCB9C43D0998}" srcOrd="0" destOrd="0" presId="urn:microsoft.com/office/officeart/2005/8/layout/hierarchy4"/>
    <dgm:cxn modelId="{8C228D32-DC3F-4A63-9462-3D2510A104B7}" type="presParOf" srcId="{BA8953AC-05A8-4886-8C7D-0D188A25A059}" destId="{FD1E0991-9B8A-4602-B128-781CAD2D8024}" srcOrd="1" destOrd="0" presId="urn:microsoft.com/office/officeart/2005/8/layout/hierarchy4"/>
    <dgm:cxn modelId="{97B96C4E-64DE-4605-B38B-309EE89BCD0A}" type="presParOf" srcId="{995191BB-E19A-4F5A-82C3-79451EABC329}" destId="{8325E9C3-CC1B-4DB1-A4CD-8C3C0DF95866}" srcOrd="3" destOrd="0" presId="urn:microsoft.com/office/officeart/2005/8/layout/hierarchy4"/>
    <dgm:cxn modelId="{B3183DEF-152A-4D59-B9D4-85435F4B5FD1}" type="presParOf" srcId="{995191BB-E19A-4F5A-82C3-79451EABC329}" destId="{D56D7C3F-C217-406D-80A6-F0B293DD89F3}" srcOrd="4" destOrd="0" presId="urn:microsoft.com/office/officeart/2005/8/layout/hierarchy4"/>
    <dgm:cxn modelId="{552CAD55-20D6-4A40-953F-1EBA31ECDFFE}" type="presParOf" srcId="{D56D7C3F-C217-406D-80A6-F0B293DD89F3}" destId="{6D50754A-19BF-4FE9-A0F8-4D03C369B18F}" srcOrd="0" destOrd="0" presId="urn:microsoft.com/office/officeart/2005/8/layout/hierarchy4"/>
    <dgm:cxn modelId="{58C1AC88-C1D5-48C7-B338-BADB1D31DE4B}" type="presParOf" srcId="{D56D7C3F-C217-406D-80A6-F0B293DD89F3}" destId="{14419D7A-01A8-4761-BFC6-588C347D0E0F}" srcOrd="1" destOrd="0" presId="urn:microsoft.com/office/officeart/2005/8/layout/hierarchy4"/>
    <dgm:cxn modelId="{7A92BCCA-19F6-4751-B8F9-6F1F4DAC9855}" type="presParOf" srcId="{995191BB-E19A-4F5A-82C3-79451EABC329}" destId="{45E623CC-D071-4553-BC49-36EA176D7EDE}" srcOrd="5" destOrd="0" presId="urn:microsoft.com/office/officeart/2005/8/layout/hierarchy4"/>
    <dgm:cxn modelId="{32AED069-4B9D-4BC9-A4B5-136EF565E71D}" type="presParOf" srcId="{995191BB-E19A-4F5A-82C3-79451EABC329}" destId="{D89BC40F-EC1D-4C7C-A858-1F7983DF8EDD}" srcOrd="6" destOrd="0" presId="urn:microsoft.com/office/officeart/2005/8/layout/hierarchy4"/>
    <dgm:cxn modelId="{4BBEED20-DA07-4003-99E8-35B945C8577E}" type="presParOf" srcId="{D89BC40F-EC1D-4C7C-A858-1F7983DF8EDD}" destId="{5ED79D52-5B75-4506-8C02-1EA6B30B3EAF}" srcOrd="0" destOrd="0" presId="urn:microsoft.com/office/officeart/2005/8/layout/hierarchy4"/>
    <dgm:cxn modelId="{A5E813A9-95E0-455C-B973-D016DA2818FF}" type="presParOf" srcId="{D89BC40F-EC1D-4C7C-A858-1F7983DF8EDD}" destId="{3B507925-5D5F-4C8A-A361-50F979CB495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7A4C1917-10BB-4871-ABDF-472F1856C109}" type="doc">
      <dgm:prSet loTypeId="urn:microsoft.com/office/officeart/2005/8/layout/hierarchy2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40C5A1F-F96B-4262-B74E-4A54A4E6FB3E}">
      <dgm:prSet phldrT="[ข้อความ]" custT="1"/>
      <dgm:spPr>
        <a:solidFill>
          <a:srgbClr val="FFD1D2"/>
        </a:solidFill>
      </dgm:spPr>
      <dgm:t>
        <a:bodyPr/>
        <a:lstStyle/>
        <a:p>
          <a:r>
            <a:rPr lang="th-TH" sz="28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หลักฐาน</a:t>
          </a:r>
        </a:p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</a:t>
          </a:r>
          <a:r>
            <a:rPr lang="th-TH" sz="2800" b="1" u="none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</a:t>
          </a: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</a:t>
          </a:r>
        </a:p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บุคคลค้ำประกัน</a:t>
          </a:r>
        </a:p>
        <a:p>
          <a:r>
            <a:rPr lang="th-TH" sz="28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(หลักประกัน</a:t>
          </a:r>
          <a:br>
            <a:rPr lang="th-TH" sz="28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ข้อ 3)</a:t>
          </a:r>
          <a:endParaRPr lang="en-US" sz="2800" b="1" dirty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gm:t>
    </dgm:pt>
    <dgm:pt modelId="{FADBBC11-ED41-4980-9340-178CAFCF8DAC}" type="parTrans" cxnId="{C2CE57D6-ECEE-4171-83F1-39AD65367D59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C084544A-2ECF-4BE1-8711-D1D93022A458}" type="sibTrans" cxnId="{C2CE57D6-ECEE-4171-83F1-39AD65367D59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1CB51C2A-8F05-4E0E-B97A-1938731AEA9C}">
      <dgm:prSet phldrT="[ข้อความ]" custT="1"/>
      <dgm:spPr>
        <a:solidFill>
          <a:srgbClr val="74CFFC"/>
        </a:solidFill>
      </dgm:spPr>
      <dgm:t>
        <a:bodyPr/>
        <a:lstStyle/>
        <a:p>
          <a:pPr algn="l"/>
          <a:r>
            <a:rPr lang="th-TH" sz="28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กรณีผู้ค้ำประกันเป็นผู้มีอำนาจลงนาม</a:t>
          </a:r>
        </a:p>
        <a:p>
          <a:pPr algn="l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สำเนาบัตรประจำตัวประชาชนของผู้มีอำนาจลงนาม (กรรมการบริหาร หุ้นส่วนผู้จัดการ หรือผู้แทนอื่นของนิติบุคคล)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EE2D2C8-CAF0-42C2-B364-563932CE803B}" type="parTrans" cxnId="{5BCA1787-D003-4FDE-A6C5-3DB37085D527}">
      <dgm:prSet custT="1"/>
      <dgm:spPr>
        <a:ln>
          <a:solidFill>
            <a:srgbClr val="DE5408"/>
          </a:solidFill>
        </a:ln>
      </dgm:spPr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310C3214-EA6F-452F-8CDD-2314211C43B3}" type="sibTrans" cxnId="{5BCA1787-D003-4FDE-A6C5-3DB37085D527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1E278010-470C-4F0F-8057-7AD31AA7D5FC}">
      <dgm:prSet custT="1"/>
      <dgm:spPr>
        <a:solidFill>
          <a:srgbClr val="BDF2FF"/>
        </a:solidFill>
      </dgm:spPr>
      <dgm:t>
        <a:bodyPr/>
        <a:lstStyle/>
        <a:p>
          <a:pPr algn="l"/>
          <a:r>
            <a:rPr lang="th-TH" sz="28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หากผู้ค้ำประกันมีคู่สมรส</a:t>
          </a:r>
          <a:r>
            <a:rPr lang="th-TH" sz="2800" b="1" u="none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</a:t>
          </a:r>
        </a:p>
        <a:p>
          <a:pPr algn="l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สำเนาบัตรประจำตัวประชาชนคู่สมรส/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สำเนาบัตรประจำตัวข้าราชการ 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สำเนาทะเบียนสมรส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2872C34-3E9D-4B69-ABCC-4A5F4E8103A4}" type="parTrans" cxnId="{8A85EBD8-32E7-4136-AFFA-7934955EFF8F}">
      <dgm:prSet custT="1"/>
      <dgm:spPr>
        <a:ln>
          <a:solidFill>
            <a:srgbClr val="DE5408"/>
          </a:solidFill>
        </a:ln>
      </dgm:spPr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B9B1D4DF-8D7A-4E02-A9B8-35C5854F8645}" type="sibTrans" cxnId="{8A85EBD8-32E7-4136-AFFA-7934955EFF8F}">
      <dgm:prSet/>
      <dgm:spPr/>
      <dgm:t>
        <a:bodyPr/>
        <a:lstStyle/>
        <a:p>
          <a:endParaRPr lang="en-US" sz="3000">
            <a:solidFill>
              <a:schemeClr val="tx1"/>
            </a:solidFill>
          </a:endParaRPr>
        </a:p>
      </dgm:t>
    </dgm:pt>
    <dgm:pt modelId="{057471C8-93AF-418F-AE38-23E0E7A9393B}" type="pres">
      <dgm:prSet presAssocID="{7A4C1917-10BB-4871-ABDF-472F1856C10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4B9BF82-F57C-4695-B3B5-BAFEBD330B53}" type="pres">
      <dgm:prSet presAssocID="{840C5A1F-F96B-4262-B74E-4A54A4E6FB3E}" presName="root1" presStyleCnt="0"/>
      <dgm:spPr/>
      <dgm:t>
        <a:bodyPr/>
        <a:lstStyle/>
        <a:p>
          <a:endParaRPr lang="en-US"/>
        </a:p>
      </dgm:t>
    </dgm:pt>
    <dgm:pt modelId="{FAEABB81-363B-4AED-9152-704D9BD72B04}" type="pres">
      <dgm:prSet presAssocID="{840C5A1F-F96B-4262-B74E-4A54A4E6FB3E}" presName="LevelOneTextNode" presStyleLbl="node0" presStyleIdx="0" presStyleCnt="1" custScaleX="53470" custScaleY="20356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39D469A-CEF9-4EF4-BCDE-50C9616B0D00}" type="pres">
      <dgm:prSet presAssocID="{840C5A1F-F96B-4262-B74E-4A54A4E6FB3E}" presName="level2hierChild" presStyleCnt="0"/>
      <dgm:spPr/>
      <dgm:t>
        <a:bodyPr/>
        <a:lstStyle/>
        <a:p>
          <a:endParaRPr lang="en-US"/>
        </a:p>
      </dgm:t>
    </dgm:pt>
    <dgm:pt modelId="{53EDD8A5-4C2A-46AA-ABE7-E038A3DA10DE}" type="pres">
      <dgm:prSet presAssocID="{FEE2D2C8-CAF0-42C2-B364-563932CE803B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FD1186AB-F703-49E9-B706-A4410896626A}" type="pres">
      <dgm:prSet presAssocID="{FEE2D2C8-CAF0-42C2-B364-563932CE803B}" presName="connTx" presStyleLbl="parChTrans1D2" presStyleIdx="0" presStyleCnt="2"/>
      <dgm:spPr/>
      <dgm:t>
        <a:bodyPr/>
        <a:lstStyle/>
        <a:p>
          <a:endParaRPr lang="en-US"/>
        </a:p>
      </dgm:t>
    </dgm:pt>
    <dgm:pt modelId="{4D1B6B6C-A897-441D-914E-1A238468AF48}" type="pres">
      <dgm:prSet presAssocID="{1CB51C2A-8F05-4E0E-B97A-1938731AEA9C}" presName="root2" presStyleCnt="0"/>
      <dgm:spPr/>
      <dgm:t>
        <a:bodyPr/>
        <a:lstStyle/>
        <a:p>
          <a:endParaRPr lang="en-US"/>
        </a:p>
      </dgm:t>
    </dgm:pt>
    <dgm:pt modelId="{8D92CDB7-9728-4BC9-B353-A01A0470E322}" type="pres">
      <dgm:prSet presAssocID="{1CB51C2A-8F05-4E0E-B97A-1938731AEA9C}" presName="LevelTwoTextNode" presStyleLbl="node2" presStyleIdx="0" presStyleCnt="2" custScaleX="133582" custScaleY="11251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2AC54F-F627-4C9E-AD38-3E836FB9AB67}" type="pres">
      <dgm:prSet presAssocID="{1CB51C2A-8F05-4E0E-B97A-1938731AEA9C}" presName="level3hierChild" presStyleCnt="0"/>
      <dgm:spPr/>
      <dgm:t>
        <a:bodyPr/>
        <a:lstStyle/>
        <a:p>
          <a:endParaRPr lang="en-US"/>
        </a:p>
      </dgm:t>
    </dgm:pt>
    <dgm:pt modelId="{85ED94E9-27C3-45DD-A065-0F01FF460A03}" type="pres">
      <dgm:prSet presAssocID="{D2872C34-3E9D-4B69-ABCC-4A5F4E8103A4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6877B102-7E4B-42E1-A043-26AC932D4DBA}" type="pres">
      <dgm:prSet presAssocID="{D2872C34-3E9D-4B69-ABCC-4A5F4E8103A4}" presName="connTx" presStyleLbl="parChTrans1D2" presStyleIdx="1" presStyleCnt="2"/>
      <dgm:spPr/>
      <dgm:t>
        <a:bodyPr/>
        <a:lstStyle/>
        <a:p>
          <a:endParaRPr lang="en-US"/>
        </a:p>
      </dgm:t>
    </dgm:pt>
    <dgm:pt modelId="{98960F85-58E0-4392-8046-4B0A134C4CB8}" type="pres">
      <dgm:prSet presAssocID="{1E278010-470C-4F0F-8057-7AD31AA7D5FC}" presName="root2" presStyleCnt="0"/>
      <dgm:spPr/>
      <dgm:t>
        <a:bodyPr/>
        <a:lstStyle/>
        <a:p>
          <a:endParaRPr lang="en-US"/>
        </a:p>
      </dgm:t>
    </dgm:pt>
    <dgm:pt modelId="{C55E4C21-D3AD-4CBA-B216-66BE28482DE7}" type="pres">
      <dgm:prSet presAssocID="{1E278010-470C-4F0F-8057-7AD31AA7D5FC}" presName="LevelTwoTextNode" presStyleLbl="node2" presStyleIdx="1" presStyleCnt="2" custScaleX="133582" custScaleY="1079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3AEACA-E073-4CEE-9030-765EBC02B4BA}" type="pres">
      <dgm:prSet presAssocID="{1E278010-470C-4F0F-8057-7AD31AA7D5FC}" presName="level3hierChild" presStyleCnt="0"/>
      <dgm:spPr/>
      <dgm:t>
        <a:bodyPr/>
        <a:lstStyle/>
        <a:p>
          <a:endParaRPr lang="en-US"/>
        </a:p>
      </dgm:t>
    </dgm:pt>
  </dgm:ptLst>
  <dgm:cxnLst>
    <dgm:cxn modelId="{5BCA1787-D003-4FDE-A6C5-3DB37085D527}" srcId="{840C5A1F-F96B-4262-B74E-4A54A4E6FB3E}" destId="{1CB51C2A-8F05-4E0E-B97A-1938731AEA9C}" srcOrd="0" destOrd="0" parTransId="{FEE2D2C8-CAF0-42C2-B364-563932CE803B}" sibTransId="{310C3214-EA6F-452F-8CDD-2314211C43B3}"/>
    <dgm:cxn modelId="{2471955B-105C-4F0C-A477-321F1052205E}" type="presOf" srcId="{840C5A1F-F96B-4262-B74E-4A54A4E6FB3E}" destId="{FAEABB81-363B-4AED-9152-704D9BD72B04}" srcOrd="0" destOrd="0" presId="urn:microsoft.com/office/officeart/2005/8/layout/hierarchy2"/>
    <dgm:cxn modelId="{F7CA7425-E8DF-46F9-8CB6-6ED74337E83E}" type="presOf" srcId="{FEE2D2C8-CAF0-42C2-B364-563932CE803B}" destId="{FD1186AB-F703-49E9-B706-A4410896626A}" srcOrd="1" destOrd="0" presId="urn:microsoft.com/office/officeart/2005/8/layout/hierarchy2"/>
    <dgm:cxn modelId="{934C4B38-8939-4601-A4BE-EC284C653999}" type="presOf" srcId="{FEE2D2C8-CAF0-42C2-B364-563932CE803B}" destId="{53EDD8A5-4C2A-46AA-ABE7-E038A3DA10DE}" srcOrd="0" destOrd="0" presId="urn:microsoft.com/office/officeart/2005/8/layout/hierarchy2"/>
    <dgm:cxn modelId="{C2CE57D6-ECEE-4171-83F1-39AD65367D59}" srcId="{7A4C1917-10BB-4871-ABDF-472F1856C109}" destId="{840C5A1F-F96B-4262-B74E-4A54A4E6FB3E}" srcOrd="0" destOrd="0" parTransId="{FADBBC11-ED41-4980-9340-178CAFCF8DAC}" sibTransId="{C084544A-2ECF-4BE1-8711-D1D93022A458}"/>
    <dgm:cxn modelId="{BC3D2CEB-549F-4DEC-AB50-39E66D84D59A}" type="presOf" srcId="{1CB51C2A-8F05-4E0E-B97A-1938731AEA9C}" destId="{8D92CDB7-9728-4BC9-B353-A01A0470E322}" srcOrd="0" destOrd="0" presId="urn:microsoft.com/office/officeart/2005/8/layout/hierarchy2"/>
    <dgm:cxn modelId="{5C62B60D-46E7-4B26-913D-E6688892E672}" type="presOf" srcId="{1E278010-470C-4F0F-8057-7AD31AA7D5FC}" destId="{C55E4C21-D3AD-4CBA-B216-66BE28482DE7}" srcOrd="0" destOrd="0" presId="urn:microsoft.com/office/officeart/2005/8/layout/hierarchy2"/>
    <dgm:cxn modelId="{C980C670-43DC-4DB0-B56B-2D235ABA7ACD}" type="presOf" srcId="{D2872C34-3E9D-4B69-ABCC-4A5F4E8103A4}" destId="{85ED94E9-27C3-45DD-A065-0F01FF460A03}" srcOrd="0" destOrd="0" presId="urn:microsoft.com/office/officeart/2005/8/layout/hierarchy2"/>
    <dgm:cxn modelId="{8F1998CB-5C9F-46E8-855C-EC3340EE456C}" type="presOf" srcId="{7A4C1917-10BB-4871-ABDF-472F1856C109}" destId="{057471C8-93AF-418F-AE38-23E0E7A9393B}" srcOrd="0" destOrd="0" presId="urn:microsoft.com/office/officeart/2005/8/layout/hierarchy2"/>
    <dgm:cxn modelId="{8A85EBD8-32E7-4136-AFFA-7934955EFF8F}" srcId="{840C5A1F-F96B-4262-B74E-4A54A4E6FB3E}" destId="{1E278010-470C-4F0F-8057-7AD31AA7D5FC}" srcOrd="1" destOrd="0" parTransId="{D2872C34-3E9D-4B69-ABCC-4A5F4E8103A4}" sibTransId="{B9B1D4DF-8D7A-4E02-A9B8-35C5854F8645}"/>
    <dgm:cxn modelId="{7C335E80-D929-41D7-814E-0D745F06BD87}" type="presOf" srcId="{D2872C34-3E9D-4B69-ABCC-4A5F4E8103A4}" destId="{6877B102-7E4B-42E1-A043-26AC932D4DBA}" srcOrd="1" destOrd="0" presId="urn:microsoft.com/office/officeart/2005/8/layout/hierarchy2"/>
    <dgm:cxn modelId="{8D55CAD0-7751-4B0C-B957-D98CA58B5A59}" type="presParOf" srcId="{057471C8-93AF-418F-AE38-23E0E7A9393B}" destId="{14B9BF82-F57C-4695-B3B5-BAFEBD330B53}" srcOrd="0" destOrd="0" presId="urn:microsoft.com/office/officeart/2005/8/layout/hierarchy2"/>
    <dgm:cxn modelId="{16C0F028-E4E8-43BD-A80D-35699B102971}" type="presParOf" srcId="{14B9BF82-F57C-4695-B3B5-BAFEBD330B53}" destId="{FAEABB81-363B-4AED-9152-704D9BD72B04}" srcOrd="0" destOrd="0" presId="urn:microsoft.com/office/officeart/2005/8/layout/hierarchy2"/>
    <dgm:cxn modelId="{2E56144E-3BD5-47EA-9566-598BBC60DAA4}" type="presParOf" srcId="{14B9BF82-F57C-4695-B3B5-BAFEBD330B53}" destId="{239D469A-CEF9-4EF4-BCDE-50C9616B0D00}" srcOrd="1" destOrd="0" presId="urn:microsoft.com/office/officeart/2005/8/layout/hierarchy2"/>
    <dgm:cxn modelId="{CB961243-8902-42AE-A5CA-44A2C8617F87}" type="presParOf" srcId="{239D469A-CEF9-4EF4-BCDE-50C9616B0D00}" destId="{53EDD8A5-4C2A-46AA-ABE7-E038A3DA10DE}" srcOrd="0" destOrd="0" presId="urn:microsoft.com/office/officeart/2005/8/layout/hierarchy2"/>
    <dgm:cxn modelId="{6B2D5028-84CF-4211-99E4-A8621F598ED5}" type="presParOf" srcId="{53EDD8A5-4C2A-46AA-ABE7-E038A3DA10DE}" destId="{FD1186AB-F703-49E9-B706-A4410896626A}" srcOrd="0" destOrd="0" presId="urn:microsoft.com/office/officeart/2005/8/layout/hierarchy2"/>
    <dgm:cxn modelId="{7ED592B0-08A2-4972-AAE7-93F357438F39}" type="presParOf" srcId="{239D469A-CEF9-4EF4-BCDE-50C9616B0D00}" destId="{4D1B6B6C-A897-441D-914E-1A238468AF48}" srcOrd="1" destOrd="0" presId="urn:microsoft.com/office/officeart/2005/8/layout/hierarchy2"/>
    <dgm:cxn modelId="{FCDE02A8-9876-46D8-879B-2FE4FEFCCC15}" type="presParOf" srcId="{4D1B6B6C-A897-441D-914E-1A238468AF48}" destId="{8D92CDB7-9728-4BC9-B353-A01A0470E322}" srcOrd="0" destOrd="0" presId="urn:microsoft.com/office/officeart/2005/8/layout/hierarchy2"/>
    <dgm:cxn modelId="{3B14F894-3A05-4D17-8F94-C44B05AE4158}" type="presParOf" srcId="{4D1B6B6C-A897-441D-914E-1A238468AF48}" destId="{502AC54F-F627-4C9E-AD38-3E836FB9AB67}" srcOrd="1" destOrd="0" presId="urn:microsoft.com/office/officeart/2005/8/layout/hierarchy2"/>
    <dgm:cxn modelId="{BE51D070-516C-49B2-944B-504B7490FD8E}" type="presParOf" srcId="{239D469A-CEF9-4EF4-BCDE-50C9616B0D00}" destId="{85ED94E9-27C3-45DD-A065-0F01FF460A03}" srcOrd="2" destOrd="0" presId="urn:microsoft.com/office/officeart/2005/8/layout/hierarchy2"/>
    <dgm:cxn modelId="{21F56676-951A-4B76-9883-4BF5307CE250}" type="presParOf" srcId="{85ED94E9-27C3-45DD-A065-0F01FF460A03}" destId="{6877B102-7E4B-42E1-A043-26AC932D4DBA}" srcOrd="0" destOrd="0" presId="urn:microsoft.com/office/officeart/2005/8/layout/hierarchy2"/>
    <dgm:cxn modelId="{E3989139-8784-48B2-8131-FAE6C1F28D0C}" type="presParOf" srcId="{239D469A-CEF9-4EF4-BCDE-50C9616B0D00}" destId="{98960F85-58E0-4392-8046-4B0A134C4CB8}" srcOrd="3" destOrd="0" presId="urn:microsoft.com/office/officeart/2005/8/layout/hierarchy2"/>
    <dgm:cxn modelId="{61E4E358-74ED-4283-BD60-2639C0C016F5}" type="presParOf" srcId="{98960F85-58E0-4392-8046-4B0A134C4CB8}" destId="{C55E4C21-D3AD-4CBA-B216-66BE28482DE7}" srcOrd="0" destOrd="0" presId="urn:microsoft.com/office/officeart/2005/8/layout/hierarchy2"/>
    <dgm:cxn modelId="{4B8E7F9C-2613-4D4A-9DD5-B640B0E65881}" type="presParOf" srcId="{98960F85-58E0-4392-8046-4B0A134C4CB8}" destId="{3B3AEACA-E073-4CEE-9030-765EBC02B4B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3F598A7-F834-4E80-9C35-AAB9C4ED5061}" type="doc">
      <dgm:prSet loTypeId="urn:microsoft.com/office/officeart/2005/8/layout/default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0FEC282-D859-4669-A13C-58C4D63A6DC8}">
      <dgm:prSet phldrT="[ข้อความ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การติดอากรแสตมป์สัญญากู้ยืมเงิน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DA4B9B-336C-4808-A3D0-7DCC2F4C951D}" type="par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1DC1F4-FAD9-4A8E-A82D-6FAA2E64675A}" type="sib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DC9746B-4DF9-4B2C-A88D-BFDF685F4372}">
      <dgm:prSet phldrT="[ข้อความ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ให้ผู้กู้ยืมเป็นผู้ติดอากรแสตมป์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ลงบนสัญญากู้ยืมเงิน พร้อมขีดฆ่าแสตมป์และลงวันที่กำกับ โดยติดเฉพาะต้นฉบับ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4B9F32B-7F07-4BB7-848A-E40B5AAFA5F3}" type="par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E6B6540-9EA9-4A22-B0FF-91E78A6F8045}" type="sib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ABDAB4-D9D7-4DC2-8C22-9978B4CFEEC8}">
      <dgm:prSet phldrT="[ข้อความ]" custT="1"/>
      <dgm:spPr>
        <a:solidFill>
          <a:srgbClr val="F9D887"/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การติดอากรแสตมป์สัญญา</a:t>
          </a: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3A07456-D682-4860-996F-8104CB3A8338}" type="parTrans" cxnId="{616DE1B5-B071-46AB-A279-8BB5299E0A1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D0516516-3B54-4C49-8B74-6A8D4E675AEA}" type="sibTrans" cxnId="{616DE1B5-B071-46AB-A279-8BB5299E0A1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4E498E0-AA2E-44FA-A19E-012B82D39DB3}">
      <dgm:prSet custT="1"/>
      <dgm:spPr>
        <a:solidFill>
          <a:srgbClr val="F9D887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ให้ผู้ค้ำประกันเป็นผู้ติดอากรแสตมป์ลงบนสัญญากู้ยืมเงิน พร้อมขีดฆ่าแสตมป์และลงวันที่กำกับ โดยติดเฉพาะต้นฉบับ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E163188-8AA6-4D66-96BD-F3C2FE2A895E}" type="parTrans" cxnId="{4904A8F3-F13B-424F-8CDC-CE0977F2A9C6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7514BD60-3906-477E-B967-8711BF62F151}" type="sibTrans" cxnId="{4904A8F3-F13B-424F-8CDC-CE0977F2A9C6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605552C9-8535-4EB0-B0D9-A07EF8063EBA}" type="pres">
      <dgm:prSet presAssocID="{63F598A7-F834-4E80-9C35-AAB9C4ED506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10ABB5A-D5D6-4A7B-B49D-06F929D6F2D2}" type="pres">
      <dgm:prSet presAssocID="{00FEC282-D859-4669-A13C-58C4D63A6DC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74BB28-8AAE-4677-8A15-D5A02151BC12}" type="pres">
      <dgm:prSet presAssocID="{2D1DC1F4-FAD9-4A8E-A82D-6FAA2E64675A}" presName="sibTrans" presStyleCnt="0"/>
      <dgm:spPr/>
      <dgm:t>
        <a:bodyPr/>
        <a:lstStyle/>
        <a:p>
          <a:endParaRPr lang="en-US"/>
        </a:p>
      </dgm:t>
    </dgm:pt>
    <dgm:pt modelId="{808FD6AE-FE39-49AA-B851-FD4A662DCDE5}" type="pres">
      <dgm:prSet presAssocID="{BDC9746B-4DF9-4B2C-A88D-BFDF685F437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DC8B07-8D3B-46A6-9108-11AA6A367B8A}" type="pres">
      <dgm:prSet presAssocID="{4E6B6540-9EA9-4A22-B0FF-91E78A6F8045}" presName="sibTrans" presStyleCnt="0"/>
      <dgm:spPr/>
      <dgm:t>
        <a:bodyPr/>
        <a:lstStyle/>
        <a:p>
          <a:endParaRPr lang="en-US"/>
        </a:p>
      </dgm:t>
    </dgm:pt>
    <dgm:pt modelId="{9E6F0BC4-D668-47CA-87D3-2A53067F9947}" type="pres">
      <dgm:prSet presAssocID="{2DABDAB4-D9D7-4DC2-8C22-9978B4CFEEC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4719EE-8991-455C-9375-6819677B8C95}" type="pres">
      <dgm:prSet presAssocID="{D0516516-3B54-4C49-8B74-6A8D4E675AEA}" presName="sibTrans" presStyleCnt="0"/>
      <dgm:spPr/>
      <dgm:t>
        <a:bodyPr/>
        <a:lstStyle/>
        <a:p>
          <a:endParaRPr lang="en-US"/>
        </a:p>
      </dgm:t>
    </dgm:pt>
    <dgm:pt modelId="{9067BCDD-473E-43A2-BAD9-B534299626FD}" type="pres">
      <dgm:prSet presAssocID="{54E498E0-AA2E-44FA-A19E-012B82D39DB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D7457C0-DFEE-466F-A03E-8D94824421CD}" type="presOf" srcId="{BDC9746B-4DF9-4B2C-A88D-BFDF685F4372}" destId="{808FD6AE-FE39-49AA-B851-FD4A662DCDE5}" srcOrd="0" destOrd="0" presId="urn:microsoft.com/office/officeart/2005/8/layout/default"/>
    <dgm:cxn modelId="{22369652-C12D-42FB-AAB4-38439292876A}" srcId="{63F598A7-F834-4E80-9C35-AAB9C4ED5061}" destId="{BDC9746B-4DF9-4B2C-A88D-BFDF685F4372}" srcOrd="1" destOrd="0" parTransId="{74B9F32B-7F07-4BB7-848A-E40B5AAFA5F3}" sibTransId="{4E6B6540-9EA9-4A22-B0FF-91E78A6F8045}"/>
    <dgm:cxn modelId="{8A7CC547-F295-4FA4-8E5E-553513DB23F2}" type="presOf" srcId="{63F598A7-F834-4E80-9C35-AAB9C4ED5061}" destId="{605552C9-8535-4EB0-B0D9-A07EF8063EBA}" srcOrd="0" destOrd="0" presId="urn:microsoft.com/office/officeart/2005/8/layout/default"/>
    <dgm:cxn modelId="{2A2C1181-D802-49AB-99D2-85F1ECBFEE5E}" srcId="{63F598A7-F834-4E80-9C35-AAB9C4ED5061}" destId="{00FEC282-D859-4669-A13C-58C4D63A6DC8}" srcOrd="0" destOrd="0" parTransId="{6FDA4B9B-336C-4808-A3D0-7DCC2F4C951D}" sibTransId="{2D1DC1F4-FAD9-4A8E-A82D-6FAA2E64675A}"/>
    <dgm:cxn modelId="{215330A4-96BD-409D-A430-D95458AE931D}" type="presOf" srcId="{2DABDAB4-D9D7-4DC2-8C22-9978B4CFEEC8}" destId="{9E6F0BC4-D668-47CA-87D3-2A53067F9947}" srcOrd="0" destOrd="0" presId="urn:microsoft.com/office/officeart/2005/8/layout/default"/>
    <dgm:cxn modelId="{4904A8F3-F13B-424F-8CDC-CE0977F2A9C6}" srcId="{63F598A7-F834-4E80-9C35-AAB9C4ED5061}" destId="{54E498E0-AA2E-44FA-A19E-012B82D39DB3}" srcOrd="3" destOrd="0" parTransId="{9E163188-8AA6-4D66-96BD-F3C2FE2A895E}" sibTransId="{7514BD60-3906-477E-B967-8711BF62F151}"/>
    <dgm:cxn modelId="{616DE1B5-B071-46AB-A279-8BB5299E0A1E}" srcId="{63F598A7-F834-4E80-9C35-AAB9C4ED5061}" destId="{2DABDAB4-D9D7-4DC2-8C22-9978B4CFEEC8}" srcOrd="2" destOrd="0" parTransId="{13A07456-D682-4860-996F-8104CB3A8338}" sibTransId="{D0516516-3B54-4C49-8B74-6A8D4E675AEA}"/>
    <dgm:cxn modelId="{CBB3C28D-F657-4E00-912C-04E791FA063E}" type="presOf" srcId="{54E498E0-AA2E-44FA-A19E-012B82D39DB3}" destId="{9067BCDD-473E-43A2-BAD9-B534299626FD}" srcOrd="0" destOrd="0" presId="urn:microsoft.com/office/officeart/2005/8/layout/default"/>
    <dgm:cxn modelId="{39E7C097-B6F5-4796-B82D-9C3A39C26626}" type="presOf" srcId="{00FEC282-D859-4669-A13C-58C4D63A6DC8}" destId="{810ABB5A-D5D6-4A7B-B49D-06F929D6F2D2}" srcOrd="0" destOrd="0" presId="urn:microsoft.com/office/officeart/2005/8/layout/default"/>
    <dgm:cxn modelId="{0BB2776C-7FCB-4FE0-AB41-2DA11A7088FB}" type="presParOf" srcId="{605552C9-8535-4EB0-B0D9-A07EF8063EBA}" destId="{810ABB5A-D5D6-4A7B-B49D-06F929D6F2D2}" srcOrd="0" destOrd="0" presId="urn:microsoft.com/office/officeart/2005/8/layout/default"/>
    <dgm:cxn modelId="{3FBE270E-A28A-4F8D-AEC9-C1A794AC18FB}" type="presParOf" srcId="{605552C9-8535-4EB0-B0D9-A07EF8063EBA}" destId="{0174BB28-8AAE-4677-8A15-D5A02151BC12}" srcOrd="1" destOrd="0" presId="urn:microsoft.com/office/officeart/2005/8/layout/default"/>
    <dgm:cxn modelId="{E77D618E-B789-4C19-B58E-F7A796419871}" type="presParOf" srcId="{605552C9-8535-4EB0-B0D9-A07EF8063EBA}" destId="{808FD6AE-FE39-49AA-B851-FD4A662DCDE5}" srcOrd="2" destOrd="0" presId="urn:microsoft.com/office/officeart/2005/8/layout/default"/>
    <dgm:cxn modelId="{5064AD26-1561-4490-8645-00AEA1888E08}" type="presParOf" srcId="{605552C9-8535-4EB0-B0D9-A07EF8063EBA}" destId="{42DC8B07-8D3B-46A6-9108-11AA6A367B8A}" srcOrd="3" destOrd="0" presId="urn:microsoft.com/office/officeart/2005/8/layout/default"/>
    <dgm:cxn modelId="{8F73D7D5-8558-4096-95CE-04C7021D7A01}" type="presParOf" srcId="{605552C9-8535-4EB0-B0D9-A07EF8063EBA}" destId="{9E6F0BC4-D668-47CA-87D3-2A53067F9947}" srcOrd="4" destOrd="0" presId="urn:microsoft.com/office/officeart/2005/8/layout/default"/>
    <dgm:cxn modelId="{37855D8E-2077-4A3D-82A0-66FE6DEEF613}" type="presParOf" srcId="{605552C9-8535-4EB0-B0D9-A07EF8063EBA}" destId="{DA4719EE-8991-455C-9375-6819677B8C95}" srcOrd="5" destOrd="0" presId="urn:microsoft.com/office/officeart/2005/8/layout/default"/>
    <dgm:cxn modelId="{4D5A22B3-7C24-44B7-A784-4995A6FC1F50}" type="presParOf" srcId="{605552C9-8535-4EB0-B0D9-A07EF8063EBA}" destId="{9067BCDD-473E-43A2-BAD9-B534299626FD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3F598A7-F834-4E80-9C35-AAB9C4ED5061}" type="doc">
      <dgm:prSet loTypeId="urn:microsoft.com/office/officeart/2005/8/layout/vList2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0FEC282-D859-4669-A13C-58C4D63A6DC8}">
      <dgm:prSet phldrT="[ข้อความ]" custT="1"/>
      <dgm:spPr>
        <a:solidFill>
          <a:schemeClr val="accent2">
            <a:lumMod val="40000"/>
            <a:lumOff val="60000"/>
          </a:schemeClr>
        </a:solidFill>
        <a:ln>
          <a:noFill/>
        </a:ln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อัตราการติดอากรแสตมป์สัญญากู้ยืมเงิน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DA4B9B-336C-4808-A3D0-7DCC2F4C951D}" type="par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1DC1F4-FAD9-4A8E-A82D-6FAA2E64675A}" type="sib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DC9746B-4DF9-4B2C-A88D-BFDF685F4372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3000" b="1" dirty="0" smtClean="0">
              <a:latin typeface="FreesiaUPC" pitchFamily="34" charset="-34"/>
              <a:cs typeface="FreesiaUPC" pitchFamily="34" charset="-34"/>
            </a:rPr>
            <a:t>ทุกจำนวนเงินกู้ยืม 2,000 บาท ให้ติดอากรแสตมป์ 1 บาท</a:t>
          </a:r>
          <a:endParaRPr lang="en-US" sz="3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4B9F32B-7F07-4BB7-848A-E40B5AAFA5F3}" type="par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E6B6540-9EA9-4A22-B0FF-91E78A6F8045}" type="sib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F775BFA-8B62-4000-80BA-FA9A34CAFB01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3000" b="1" dirty="0" smtClean="0">
              <a:latin typeface="FreesiaUPC" pitchFamily="34" charset="-34"/>
              <a:cs typeface="FreesiaUPC" pitchFamily="34" charset="-34"/>
            </a:rPr>
            <a:t>เศษของ 2,000 บาท แห่งยอดที่กู้ยืม ให้ติดอากรแสตมป์ 1 บาท</a:t>
          </a:r>
          <a:endParaRPr lang="en-US" sz="3000" b="1" dirty="0">
            <a:latin typeface="FreesiaUPC" pitchFamily="34" charset="-34"/>
            <a:cs typeface="FreesiaUPC" pitchFamily="34" charset="-34"/>
          </a:endParaRPr>
        </a:p>
      </dgm:t>
    </dgm:pt>
    <dgm:pt modelId="{4EF7FC23-772D-4F47-A38E-E7197A77C9FA}" type="parTrans" cxnId="{6899AD8E-ED48-4502-9B45-2B751F86D920}">
      <dgm:prSet/>
      <dgm:spPr/>
      <dgm:t>
        <a:bodyPr/>
        <a:lstStyle/>
        <a:p>
          <a:endParaRPr lang="en-US"/>
        </a:p>
      </dgm:t>
    </dgm:pt>
    <dgm:pt modelId="{0B0BC473-CE90-4514-9F32-655537BF9B22}" type="sibTrans" cxnId="{6899AD8E-ED48-4502-9B45-2B751F86D920}">
      <dgm:prSet/>
      <dgm:spPr/>
      <dgm:t>
        <a:bodyPr/>
        <a:lstStyle/>
        <a:p>
          <a:endParaRPr lang="en-US"/>
        </a:p>
      </dgm:t>
    </dgm:pt>
    <dgm:pt modelId="{0E3916B3-B1CA-4A50-BCC6-C0A554610EE8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3000" b="1" dirty="0" smtClean="0">
              <a:latin typeface="FreesiaUPC" pitchFamily="34" charset="-34"/>
              <a:cs typeface="FreesiaUPC" pitchFamily="34" charset="-34"/>
            </a:rPr>
            <a:t>เมื่อคำนวณอากรแสตมป์แล้วเกิน 10,000 บาท ให้ติดอากรแสตมป์สูงสุด 10,000 บาท</a:t>
          </a:r>
          <a:endParaRPr lang="en-US" sz="3000" b="1" dirty="0">
            <a:latin typeface="FreesiaUPC" pitchFamily="34" charset="-34"/>
            <a:cs typeface="FreesiaUPC" pitchFamily="34" charset="-34"/>
          </a:endParaRPr>
        </a:p>
      </dgm:t>
    </dgm:pt>
    <dgm:pt modelId="{B119C57A-6E1B-48FA-B641-38F14F0E6016}" type="parTrans" cxnId="{BBC7FFB0-8A00-4774-AE60-FE98D39FFCE2}">
      <dgm:prSet/>
      <dgm:spPr/>
      <dgm:t>
        <a:bodyPr/>
        <a:lstStyle/>
        <a:p>
          <a:endParaRPr lang="en-US"/>
        </a:p>
      </dgm:t>
    </dgm:pt>
    <dgm:pt modelId="{B0048A25-55F0-4F77-8931-EFF80FD5F8E8}" type="sibTrans" cxnId="{BBC7FFB0-8A00-4774-AE60-FE98D39FFCE2}">
      <dgm:prSet/>
      <dgm:spPr/>
      <dgm:t>
        <a:bodyPr/>
        <a:lstStyle/>
        <a:p>
          <a:endParaRPr lang="en-US"/>
        </a:p>
      </dgm:t>
    </dgm:pt>
    <dgm:pt modelId="{1F88573E-A4F6-485A-942F-A2E599D60E27}">
      <dgm:prSet phldrT="[ข้อความ]" custT="1"/>
      <dgm:spPr>
        <a:solidFill>
          <a:srgbClr val="F9D887"/>
        </a:solidFill>
        <a:ln>
          <a:noFill/>
        </a:ln>
      </dgm:spPr>
      <dgm:t>
        <a:bodyPr/>
        <a:lstStyle/>
        <a:p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อัตราการติดอากรแสตมป์สัญญาค้ำประกัน</a:t>
          </a:r>
          <a:endParaRPr lang="en-US" sz="3000" b="1" dirty="0">
            <a:latin typeface="FreesiaUPC" pitchFamily="34" charset="-34"/>
            <a:cs typeface="FreesiaUPC" pitchFamily="34" charset="-34"/>
          </a:endParaRPr>
        </a:p>
      </dgm:t>
    </dgm:pt>
    <dgm:pt modelId="{8875E5D9-52BB-4D52-A4BE-0B8558900A7F}" type="parTrans" cxnId="{C5FF2918-B1F2-4355-B8A5-070D74EB413E}">
      <dgm:prSet/>
      <dgm:spPr/>
      <dgm:t>
        <a:bodyPr/>
        <a:lstStyle/>
        <a:p>
          <a:endParaRPr lang="en-US"/>
        </a:p>
      </dgm:t>
    </dgm:pt>
    <dgm:pt modelId="{F3EFD3D4-2B55-4BD5-98F7-8BE063232D8B}" type="sibTrans" cxnId="{C5FF2918-B1F2-4355-B8A5-070D74EB413E}">
      <dgm:prSet/>
      <dgm:spPr/>
      <dgm:t>
        <a:bodyPr/>
        <a:lstStyle/>
        <a:p>
          <a:endParaRPr lang="en-US"/>
        </a:p>
      </dgm:t>
    </dgm:pt>
    <dgm:pt modelId="{6ECFE5FC-2E6C-4FB8-B65E-E54E8B90D7EF}">
      <dgm:prSet phldrT="[ข้อความ]" custT="1"/>
      <dgm:spPr>
        <a:solidFill>
          <a:srgbClr val="FFFFCC"/>
        </a:solidFill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จำนวนเงินกู้ยืมไม่เกิน 1,000 บาท ให้ติดอากรแสตมป์ 1 บาท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20D5AF5F-4A06-40C6-87DF-ED4C9352A7D0}" type="parTrans" cxnId="{4F2C0F9E-A741-4870-B371-EB053B32352E}">
      <dgm:prSet/>
      <dgm:spPr/>
      <dgm:t>
        <a:bodyPr/>
        <a:lstStyle/>
        <a:p>
          <a:endParaRPr lang="en-US"/>
        </a:p>
      </dgm:t>
    </dgm:pt>
    <dgm:pt modelId="{CE47257A-46C4-4FBC-AFEF-FD032CABE392}" type="sibTrans" cxnId="{4F2C0F9E-A741-4870-B371-EB053B32352E}">
      <dgm:prSet/>
      <dgm:spPr/>
      <dgm:t>
        <a:bodyPr/>
        <a:lstStyle/>
        <a:p>
          <a:endParaRPr lang="en-US"/>
        </a:p>
      </dgm:t>
    </dgm:pt>
    <dgm:pt modelId="{7B04BC64-62C2-4562-B3F3-455E4F675AEF}">
      <dgm:prSet custT="1"/>
      <dgm:spPr>
        <a:solidFill>
          <a:srgbClr val="FFFFCC"/>
        </a:solidFill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จำนวนเงินกู้ยืม 1,000 บาท แต่ไม่เกิน 10,000 บาท ให้ติดอากรแสตมป์ 5 บาท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4567566C-F434-4DC4-BDA3-806833724A7A}" type="parTrans" cxnId="{ECFDA965-0F83-4776-B498-C4B4C1AED2E6}">
      <dgm:prSet/>
      <dgm:spPr/>
      <dgm:t>
        <a:bodyPr/>
        <a:lstStyle/>
        <a:p>
          <a:endParaRPr lang="en-US"/>
        </a:p>
      </dgm:t>
    </dgm:pt>
    <dgm:pt modelId="{434BD1AC-49F8-41F9-8A33-D62599B5AE58}" type="sibTrans" cxnId="{ECFDA965-0F83-4776-B498-C4B4C1AED2E6}">
      <dgm:prSet/>
      <dgm:spPr/>
      <dgm:t>
        <a:bodyPr/>
        <a:lstStyle/>
        <a:p>
          <a:endParaRPr lang="en-US"/>
        </a:p>
      </dgm:t>
    </dgm:pt>
    <dgm:pt modelId="{80C84DD6-85B6-431B-8510-8CB265A3278A}">
      <dgm:prSet custT="1"/>
      <dgm:spPr>
        <a:solidFill>
          <a:srgbClr val="FFFFCC"/>
        </a:solidFill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จำนวนเงินกู้ยืมเกิน 10,000 บาท ขึ้นไป ให้ติดอากรแสตมป์ 10 บาท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1C314ADF-07A2-4512-9028-4DAC4549AB57}" type="parTrans" cxnId="{97516EDF-C7B2-4575-8697-C42253307411}">
      <dgm:prSet/>
      <dgm:spPr/>
      <dgm:t>
        <a:bodyPr/>
        <a:lstStyle/>
        <a:p>
          <a:endParaRPr lang="en-US"/>
        </a:p>
      </dgm:t>
    </dgm:pt>
    <dgm:pt modelId="{EF1C85D5-D8B2-4865-A295-1C85A9E6BC36}" type="sibTrans" cxnId="{97516EDF-C7B2-4575-8697-C42253307411}">
      <dgm:prSet/>
      <dgm:spPr/>
      <dgm:t>
        <a:bodyPr/>
        <a:lstStyle/>
        <a:p>
          <a:endParaRPr lang="en-US"/>
        </a:p>
      </dgm:t>
    </dgm:pt>
    <dgm:pt modelId="{47DCB6BA-3BD3-4334-B53B-E12ED0E0EE9C}" type="pres">
      <dgm:prSet presAssocID="{63F598A7-F834-4E80-9C35-AAB9C4ED506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4994C72-611E-4429-BCCF-19CBD935443F}" type="pres">
      <dgm:prSet presAssocID="{00FEC282-D859-4669-A13C-58C4D63A6DC8}" presName="parentText" presStyleLbl="node1" presStyleIdx="0" presStyleCnt="2" custScaleY="67926" custLinFactNeighborX="-877" custLinFactNeighborY="-4068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504F0C-CA88-4208-8B84-92623549EA02}" type="pres">
      <dgm:prSet presAssocID="{00FEC282-D859-4669-A13C-58C4D63A6DC8}" presName="childText" presStyleLbl="revTx" presStyleIdx="0" presStyleCnt="2" custLinFactNeighborY="-123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0CD879-6392-4599-8CDC-BC290E5FCA4B}" type="pres">
      <dgm:prSet presAssocID="{1F88573E-A4F6-485A-942F-A2E599D60E27}" presName="parentText" presStyleLbl="node1" presStyleIdx="1" presStyleCnt="2" custScaleY="67926" custLinFactNeighborY="478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0686E4-0285-41C0-A901-5642051BC105}" type="pres">
      <dgm:prSet presAssocID="{1F88573E-A4F6-485A-942F-A2E599D60E27}" presName="childText" presStyleLbl="revTx" presStyleIdx="1" presStyleCnt="2" custLinFactNeighborY="-49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516EDF-C7B2-4575-8697-C42253307411}" srcId="{1F88573E-A4F6-485A-942F-A2E599D60E27}" destId="{80C84DD6-85B6-431B-8510-8CB265A3278A}" srcOrd="2" destOrd="0" parTransId="{1C314ADF-07A2-4512-9028-4DAC4549AB57}" sibTransId="{EF1C85D5-D8B2-4865-A295-1C85A9E6BC36}"/>
    <dgm:cxn modelId="{FF3C606C-96C9-49EA-9374-226C7F99211A}" type="presOf" srcId="{0E3916B3-B1CA-4A50-BCC6-C0A554610EE8}" destId="{A8504F0C-CA88-4208-8B84-92623549EA02}" srcOrd="0" destOrd="2" presId="urn:microsoft.com/office/officeart/2005/8/layout/vList2"/>
    <dgm:cxn modelId="{DDAD2FE2-1034-4F6B-BF93-F1F7C75EF031}" type="presOf" srcId="{80C84DD6-85B6-431B-8510-8CB265A3278A}" destId="{750686E4-0285-41C0-A901-5642051BC105}" srcOrd="0" destOrd="2" presId="urn:microsoft.com/office/officeart/2005/8/layout/vList2"/>
    <dgm:cxn modelId="{22369652-C12D-42FB-AAB4-38439292876A}" srcId="{00FEC282-D859-4669-A13C-58C4D63A6DC8}" destId="{BDC9746B-4DF9-4B2C-A88D-BFDF685F4372}" srcOrd="0" destOrd="0" parTransId="{74B9F32B-7F07-4BB7-848A-E40B5AAFA5F3}" sibTransId="{4E6B6540-9EA9-4A22-B0FF-91E78A6F8045}"/>
    <dgm:cxn modelId="{98FC9E98-801A-4002-B290-5783811EA2BD}" type="presOf" srcId="{6ECFE5FC-2E6C-4FB8-B65E-E54E8B90D7EF}" destId="{750686E4-0285-41C0-A901-5642051BC105}" srcOrd="0" destOrd="0" presId="urn:microsoft.com/office/officeart/2005/8/layout/vList2"/>
    <dgm:cxn modelId="{BBC7FFB0-8A00-4774-AE60-FE98D39FFCE2}" srcId="{00FEC282-D859-4669-A13C-58C4D63A6DC8}" destId="{0E3916B3-B1CA-4A50-BCC6-C0A554610EE8}" srcOrd="2" destOrd="0" parTransId="{B119C57A-6E1B-48FA-B641-38F14F0E6016}" sibTransId="{B0048A25-55F0-4F77-8931-EFF80FD5F8E8}"/>
    <dgm:cxn modelId="{2A2C1181-D802-49AB-99D2-85F1ECBFEE5E}" srcId="{63F598A7-F834-4E80-9C35-AAB9C4ED5061}" destId="{00FEC282-D859-4669-A13C-58C4D63A6DC8}" srcOrd="0" destOrd="0" parTransId="{6FDA4B9B-336C-4808-A3D0-7DCC2F4C951D}" sibTransId="{2D1DC1F4-FAD9-4A8E-A82D-6FAA2E64675A}"/>
    <dgm:cxn modelId="{5976273C-B85D-4EAE-806E-622EA37B55A3}" type="presOf" srcId="{1F88573E-A4F6-485A-942F-A2E599D60E27}" destId="{950CD879-6392-4599-8CDC-BC290E5FCA4B}" srcOrd="0" destOrd="0" presId="urn:microsoft.com/office/officeart/2005/8/layout/vList2"/>
    <dgm:cxn modelId="{EE5E7DE5-7196-452B-98E2-A44E8D280E22}" type="presOf" srcId="{4F775BFA-8B62-4000-80BA-FA9A34CAFB01}" destId="{A8504F0C-CA88-4208-8B84-92623549EA02}" srcOrd="0" destOrd="1" presId="urn:microsoft.com/office/officeart/2005/8/layout/vList2"/>
    <dgm:cxn modelId="{C5FF2918-B1F2-4355-B8A5-070D74EB413E}" srcId="{63F598A7-F834-4E80-9C35-AAB9C4ED5061}" destId="{1F88573E-A4F6-485A-942F-A2E599D60E27}" srcOrd="1" destOrd="0" parTransId="{8875E5D9-52BB-4D52-A4BE-0B8558900A7F}" sibTransId="{F3EFD3D4-2B55-4BD5-98F7-8BE063232D8B}"/>
    <dgm:cxn modelId="{ECFDA965-0F83-4776-B498-C4B4C1AED2E6}" srcId="{1F88573E-A4F6-485A-942F-A2E599D60E27}" destId="{7B04BC64-62C2-4562-B3F3-455E4F675AEF}" srcOrd="1" destOrd="0" parTransId="{4567566C-F434-4DC4-BDA3-806833724A7A}" sibTransId="{434BD1AC-49F8-41F9-8A33-D62599B5AE58}"/>
    <dgm:cxn modelId="{C864799F-BF5E-4BC6-9B44-52114CFA72CD}" type="presOf" srcId="{BDC9746B-4DF9-4B2C-A88D-BFDF685F4372}" destId="{A8504F0C-CA88-4208-8B84-92623549EA02}" srcOrd="0" destOrd="0" presId="urn:microsoft.com/office/officeart/2005/8/layout/vList2"/>
    <dgm:cxn modelId="{64DADF6F-8773-42B3-B5F6-25A5C88641D3}" type="presOf" srcId="{7B04BC64-62C2-4562-B3F3-455E4F675AEF}" destId="{750686E4-0285-41C0-A901-5642051BC105}" srcOrd="0" destOrd="1" presId="urn:microsoft.com/office/officeart/2005/8/layout/vList2"/>
    <dgm:cxn modelId="{A01E8AA4-A9C1-4C8E-AA3C-ED4AC976343E}" type="presOf" srcId="{00FEC282-D859-4669-A13C-58C4D63A6DC8}" destId="{04994C72-611E-4429-BCCF-19CBD935443F}" srcOrd="0" destOrd="0" presId="urn:microsoft.com/office/officeart/2005/8/layout/vList2"/>
    <dgm:cxn modelId="{6899AD8E-ED48-4502-9B45-2B751F86D920}" srcId="{00FEC282-D859-4669-A13C-58C4D63A6DC8}" destId="{4F775BFA-8B62-4000-80BA-FA9A34CAFB01}" srcOrd="1" destOrd="0" parTransId="{4EF7FC23-772D-4F47-A38E-E7197A77C9FA}" sibTransId="{0B0BC473-CE90-4514-9F32-655537BF9B22}"/>
    <dgm:cxn modelId="{40CE6F69-B771-4EE6-8E77-01656DE0E8B5}" type="presOf" srcId="{63F598A7-F834-4E80-9C35-AAB9C4ED5061}" destId="{47DCB6BA-3BD3-4334-B53B-E12ED0E0EE9C}" srcOrd="0" destOrd="0" presId="urn:microsoft.com/office/officeart/2005/8/layout/vList2"/>
    <dgm:cxn modelId="{4F2C0F9E-A741-4870-B371-EB053B32352E}" srcId="{1F88573E-A4F6-485A-942F-A2E599D60E27}" destId="{6ECFE5FC-2E6C-4FB8-B65E-E54E8B90D7EF}" srcOrd="0" destOrd="0" parTransId="{20D5AF5F-4A06-40C6-87DF-ED4C9352A7D0}" sibTransId="{CE47257A-46C4-4FBC-AFEF-FD032CABE392}"/>
    <dgm:cxn modelId="{CDAA24D8-2B3A-49B6-851D-6A6DF33499A9}" type="presParOf" srcId="{47DCB6BA-3BD3-4334-B53B-E12ED0E0EE9C}" destId="{04994C72-611E-4429-BCCF-19CBD935443F}" srcOrd="0" destOrd="0" presId="urn:microsoft.com/office/officeart/2005/8/layout/vList2"/>
    <dgm:cxn modelId="{0F0C4010-050A-4D88-804A-24BD09E01C52}" type="presParOf" srcId="{47DCB6BA-3BD3-4334-B53B-E12ED0E0EE9C}" destId="{A8504F0C-CA88-4208-8B84-92623549EA02}" srcOrd="1" destOrd="0" presId="urn:microsoft.com/office/officeart/2005/8/layout/vList2"/>
    <dgm:cxn modelId="{4CEA1A65-2E1B-4809-8A85-9080ACE8CDEE}" type="presParOf" srcId="{47DCB6BA-3BD3-4334-B53B-E12ED0E0EE9C}" destId="{950CD879-6392-4599-8CDC-BC290E5FCA4B}" srcOrd="2" destOrd="0" presId="urn:microsoft.com/office/officeart/2005/8/layout/vList2"/>
    <dgm:cxn modelId="{8983A7A3-7DD0-4BA3-A75D-FF593B20C635}" type="presParOf" srcId="{47DCB6BA-3BD3-4334-B53B-E12ED0E0EE9C}" destId="{750686E4-0285-41C0-A901-5642051BC10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4C9DB2F0-BC05-4899-9D31-E93290730ECB}" type="doc">
      <dgm:prSet loTypeId="urn:microsoft.com/office/officeart/2005/8/layout/defaul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369F222-7274-4ABA-AFBD-C9A9EFC0D5DD}">
      <dgm:prSet phldrT="[ข้อความ]" custT="1"/>
      <dgm:spPr>
        <a:solidFill>
          <a:srgbClr val="BDF2FF"/>
        </a:solidFill>
      </dgm:spPr>
      <dgm:t>
        <a:bodyPr/>
        <a:lstStyle/>
        <a:p>
          <a:pPr algn="l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ผู้กู้ยืม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8AFB89E-C0B1-40EF-8273-D3F968ED410A}" type="parTrans" cxnId="{49E5DDC4-E009-4FFC-9C6B-C1F12D1E3000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1A282AD8-6B80-4662-B061-BD064509A92A}" type="sibTrans" cxnId="{49E5DDC4-E009-4FFC-9C6B-C1F12D1E3000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E0F45F86-7B5D-41AA-9C19-BBAA631E6953}">
      <dgm:prSet phldrT="[ข้อความ]" custT="1"/>
      <dgm:spPr/>
      <dgm:t>
        <a:bodyPr/>
        <a:lstStyle/>
        <a:p>
          <a:pPr algn="l"/>
          <a:r>
            <a:rPr lang="th-TH" sz="24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กรณีผู้กู้ยืมเงินยังไม่บรรลุนิติภาวะ 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(อายุไม่ครบ 20 ปี บริบูรณ์) ต้องได้รับความยินยอมจากบิดา มารดา ผู้แทนโดยชอบธรรม หรือผู้ใช้อำนาจตามกฎหมาย ถ้าผู้ให้ความยินยอมเป็นบิดา มารดา ต้องให้ทั้งบิดาและมารดา ลงนามให้ความยินยอมในสัญญากู้ยืมเงิน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5BDFB30-6B8D-489B-B1C4-8E1C322C6B3C}" type="parTrans" cxnId="{A648D883-1277-46C6-BCB9-C4956BFC02BF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D2D21BFD-4EFF-4436-8F26-B3B4954C09F8}" type="sibTrans" cxnId="{A648D883-1277-46C6-BCB9-C4956BFC02BF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9F3E6C1B-5A40-47B2-8951-BCB6D816BE20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FB4DB5A-B944-4B1B-A78A-07ED50CB8BE8}" type="parTrans" cxnId="{2F07CD07-F95F-4314-95CD-88166EE6693A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CD78513A-3414-46A2-A79A-02F924C15DB1}" type="sibTrans" cxnId="{2F07CD07-F95F-4314-95CD-88166EE6693A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320F062A-7A93-49E4-8069-205E7E6D95C2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สำเนาบัตรประจำตัวประชาชน/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บัตรประจำตัวข้าราชการของ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ผู้ให้ความยินยอม พร้อมรับรองสำเนาถูกต้อง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0F06954-5E7C-494D-90ED-1CD649FD7FF6}" type="sibTrans" cxnId="{8A64976B-BED7-4F54-A166-2B108AA496C0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DE12BFC6-D1D5-400F-8BDD-2D8BF5CB7874}" type="parTrans" cxnId="{8A64976B-BED7-4F54-A166-2B108AA496C0}">
      <dgm:prSet/>
      <dgm:spPr/>
      <dgm:t>
        <a:bodyPr/>
        <a:lstStyle/>
        <a:p>
          <a:endParaRPr lang="en-US" sz="2800" b="1">
            <a:latin typeface="TH Chakra Petch" pitchFamily="2" charset="-34"/>
            <a:cs typeface="TH Chakra Petch" pitchFamily="2" charset="-34"/>
          </a:endParaRPr>
        </a:p>
      </dgm:t>
    </dgm:pt>
    <dgm:pt modelId="{A6504589-299F-4160-A13A-5FD49C46211A}" type="pres">
      <dgm:prSet presAssocID="{4C9DB2F0-BC05-4899-9D31-E93290730EC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AE37D61-264F-437B-A942-E916834C34BB}" type="pres">
      <dgm:prSet presAssocID="{2369F222-7274-4ABA-AFBD-C9A9EFC0D5DD}" presName="node" presStyleLbl="node1" presStyleIdx="0" presStyleCnt="2" custScaleY="1894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64716E-E9F8-49C9-A380-E4ED10D1BF93}" type="pres">
      <dgm:prSet presAssocID="{1A282AD8-6B80-4662-B061-BD064509A92A}" presName="sibTrans" presStyleCnt="0"/>
      <dgm:spPr/>
    </dgm:pt>
    <dgm:pt modelId="{444D0BC0-7303-4FEE-B861-B61E52AA6406}" type="pres">
      <dgm:prSet presAssocID="{9F3E6C1B-5A40-47B2-8951-BCB6D816BE20}" presName="node" presStyleLbl="node1" presStyleIdx="1" presStyleCnt="2" custScaleY="1894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FA10BF-1023-484A-BFBB-B545A327C2CB}" type="presOf" srcId="{320F062A-7A93-49E4-8069-205E7E6D95C2}" destId="{444D0BC0-7303-4FEE-B861-B61E52AA6406}" srcOrd="0" destOrd="1" presId="urn:microsoft.com/office/officeart/2005/8/layout/default"/>
    <dgm:cxn modelId="{00312018-7428-42D7-8832-AC9E3DD09352}" type="presOf" srcId="{2369F222-7274-4ABA-AFBD-C9A9EFC0D5DD}" destId="{BAE37D61-264F-437B-A942-E916834C34BB}" srcOrd="0" destOrd="0" presId="urn:microsoft.com/office/officeart/2005/8/layout/default"/>
    <dgm:cxn modelId="{8A64976B-BED7-4F54-A166-2B108AA496C0}" srcId="{9F3E6C1B-5A40-47B2-8951-BCB6D816BE20}" destId="{320F062A-7A93-49E4-8069-205E7E6D95C2}" srcOrd="0" destOrd="0" parTransId="{DE12BFC6-D1D5-400F-8BDD-2D8BF5CB7874}" sibTransId="{30F06954-5E7C-494D-90ED-1CD649FD7FF6}"/>
    <dgm:cxn modelId="{96BF3135-AEA8-488F-90AF-32B84021C86F}" type="presOf" srcId="{4C9DB2F0-BC05-4899-9D31-E93290730ECB}" destId="{A6504589-299F-4160-A13A-5FD49C46211A}" srcOrd="0" destOrd="0" presId="urn:microsoft.com/office/officeart/2005/8/layout/default"/>
    <dgm:cxn modelId="{49E5DDC4-E009-4FFC-9C6B-C1F12D1E3000}" srcId="{4C9DB2F0-BC05-4899-9D31-E93290730ECB}" destId="{2369F222-7274-4ABA-AFBD-C9A9EFC0D5DD}" srcOrd="0" destOrd="0" parTransId="{E8AFB89E-C0B1-40EF-8273-D3F968ED410A}" sibTransId="{1A282AD8-6B80-4662-B061-BD064509A92A}"/>
    <dgm:cxn modelId="{5CDE00FA-038D-499F-AC0D-A27BD9A11367}" type="presOf" srcId="{E0F45F86-7B5D-41AA-9C19-BBAA631E6953}" destId="{BAE37D61-264F-437B-A942-E916834C34BB}" srcOrd="0" destOrd="1" presId="urn:microsoft.com/office/officeart/2005/8/layout/default"/>
    <dgm:cxn modelId="{58F8B83A-18DD-480F-8DA4-C67B52C3A47D}" type="presOf" srcId="{9F3E6C1B-5A40-47B2-8951-BCB6D816BE20}" destId="{444D0BC0-7303-4FEE-B861-B61E52AA6406}" srcOrd="0" destOrd="0" presId="urn:microsoft.com/office/officeart/2005/8/layout/default"/>
    <dgm:cxn modelId="{A648D883-1277-46C6-BCB9-C4956BFC02BF}" srcId="{2369F222-7274-4ABA-AFBD-C9A9EFC0D5DD}" destId="{E0F45F86-7B5D-41AA-9C19-BBAA631E6953}" srcOrd="0" destOrd="0" parTransId="{D5BDFB30-6B8D-489B-B1C4-8E1C322C6B3C}" sibTransId="{D2D21BFD-4EFF-4436-8F26-B3B4954C09F8}"/>
    <dgm:cxn modelId="{2F07CD07-F95F-4314-95CD-88166EE6693A}" srcId="{4C9DB2F0-BC05-4899-9D31-E93290730ECB}" destId="{9F3E6C1B-5A40-47B2-8951-BCB6D816BE20}" srcOrd="1" destOrd="0" parTransId="{CFB4DB5A-B944-4B1B-A78A-07ED50CB8BE8}" sibTransId="{CD78513A-3414-46A2-A79A-02F924C15DB1}"/>
    <dgm:cxn modelId="{7569DCF4-15FA-4828-9746-5FDE66C84FDB}" type="presParOf" srcId="{A6504589-299F-4160-A13A-5FD49C46211A}" destId="{BAE37D61-264F-437B-A942-E916834C34BB}" srcOrd="0" destOrd="0" presId="urn:microsoft.com/office/officeart/2005/8/layout/default"/>
    <dgm:cxn modelId="{1E06679F-D1FE-4E0A-A613-52EA07C837BE}" type="presParOf" srcId="{A6504589-299F-4160-A13A-5FD49C46211A}" destId="{BB64716E-E9F8-49C9-A380-E4ED10D1BF93}" srcOrd="1" destOrd="0" presId="urn:microsoft.com/office/officeart/2005/8/layout/default"/>
    <dgm:cxn modelId="{C35768C6-0E62-40B9-9A90-30892C14E57A}" type="presParOf" srcId="{A6504589-299F-4160-A13A-5FD49C46211A}" destId="{444D0BC0-7303-4FEE-B861-B61E52AA6406}" srcOrd="2" destOrd="0" presId="urn:microsoft.com/office/officeart/2005/8/layout/default"/>
  </dgm:cxnLst>
  <dgm:bg/>
  <dgm:whole/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defaul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BDF2FF"/>
        </a:solidFill>
      </dgm:spPr>
      <dgm:t>
        <a:bodyPr/>
        <a:lstStyle/>
        <a:p>
          <a:pPr algn="l"/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ผู้กู้ยืม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B3747B05-4729-45C2-AEEF-3690CF0C3284}">
      <dgm:prSet phldrT="[ข้อความ]" custT="1"/>
      <dgm:spPr/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ผู้กู้ยืมต้องมีหนังสือรับรองการรับเข้าฝึกอบรมมาให้เจ้าหน้าที่ในวันทำสัญญา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84D21B8-326F-4902-AD61-3A5991656A20}" type="parTrans" cxnId="{68D866EF-2AD5-4DF3-9135-9CDA05A582E2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0ECBC139-7C16-4228-BE06-7A35C45165D4}" type="sibTrans" cxnId="{68D866EF-2AD5-4DF3-9135-9CDA05A582E2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9CAD666F-93A4-484A-A088-C4E4F72FB18F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หลักฐาน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CAB1C75-DF88-43B6-A7A2-E2F4B5F367A4}" type="parTrans" cxnId="{2EE3C50C-4E2A-43A1-A13D-0FDB082F5C5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F98496D4-438F-4630-8ED1-302B9845EFD7}" type="sibTrans" cxnId="{2EE3C50C-4E2A-43A1-A13D-0FDB082F5C5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2B7EE8D2-92C4-49E2-AB75-E5FA42D9C4BC}">
      <dgm:prSet phldrT="[ข้อความ]" custT="1"/>
      <dgm:spPr/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หนังสือรับรองการรับ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เข้าฝึกอบรมฝีมือแรงงาน ซึ่งออกให้โดยผู้ดำเนิน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การฝึก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201B898-AFD5-4849-81A5-59A6465A42D7}" type="parTrans" cxnId="{BA85B663-1FEC-412C-8262-4F5D3CDBA5C7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23763DC7-3EBE-47AF-B26D-EC98975865C6}" type="sibTrans" cxnId="{BA85B663-1FEC-412C-8262-4F5D3CDBA5C7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391AD346-9D4D-446A-80C2-0891246233C5}">
      <dgm:prSet phldrT="[ข้อความ]" custT="1"/>
      <dgm:spPr/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อยู่ในหลักฐานการยื่นขอกู้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D1CE8C-A471-47D7-8CC3-019B97790D64}" type="parTrans" cxnId="{81AA8AFF-0833-4119-A035-D008627D69A0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BAAAA138-D79A-4470-9D32-B19C25A96683}" type="sibTrans" cxnId="{81AA8AFF-0833-4119-A035-D008627D69A0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0EF11D45-B6EB-48C5-BD88-58A8FE73F626}" type="pres">
      <dgm:prSet presAssocID="{941E6736-D5EB-4A0B-819A-A31C8052DBB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BC2ED1F-1778-4888-BB0B-276930A3CD14}" type="pres">
      <dgm:prSet presAssocID="{EC8972F6-8075-4F25-92EA-CEE33F8DDE2E}" presName="node" presStyleLbl="node1" presStyleIdx="0" presStyleCnt="2" custScaleY="1977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CE55A4-0FB3-4E17-AE58-8BA061C9DA31}" type="pres">
      <dgm:prSet presAssocID="{45BA53D7-F764-4AC6-BC14-321A4A0D97C0}" presName="sibTrans" presStyleCnt="0"/>
      <dgm:spPr/>
    </dgm:pt>
    <dgm:pt modelId="{C81D8941-73D0-4325-BB36-0C56668EED31}" type="pres">
      <dgm:prSet presAssocID="{9CAD666F-93A4-484A-A088-C4E4F72FB18F}" presName="node" presStyleLbl="node1" presStyleIdx="1" presStyleCnt="2" custScaleY="1977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E42627C-6A6E-4EFA-AAC8-3CE600ABB5B0}" type="presOf" srcId="{391AD346-9D4D-446A-80C2-0891246233C5}" destId="{C81D8941-73D0-4325-BB36-0C56668EED31}" srcOrd="0" destOrd="2" presId="urn:microsoft.com/office/officeart/2005/8/layout/default"/>
    <dgm:cxn modelId="{81AA8AFF-0833-4119-A035-D008627D69A0}" srcId="{9CAD666F-93A4-484A-A088-C4E4F72FB18F}" destId="{391AD346-9D4D-446A-80C2-0891246233C5}" srcOrd="1" destOrd="0" parTransId="{D6D1CE8C-A471-47D7-8CC3-019B97790D64}" sibTransId="{BAAAA138-D79A-4470-9D32-B19C25A96683}"/>
    <dgm:cxn modelId="{2EE3C50C-4E2A-43A1-A13D-0FDB082F5C59}" srcId="{941E6736-D5EB-4A0B-819A-A31C8052DBB5}" destId="{9CAD666F-93A4-484A-A088-C4E4F72FB18F}" srcOrd="1" destOrd="0" parTransId="{ACAB1C75-DF88-43B6-A7A2-E2F4B5F367A4}" sibTransId="{F98496D4-438F-4630-8ED1-302B9845EFD7}"/>
    <dgm:cxn modelId="{0F1789B3-C421-4F71-8911-ED8EFF102834}" type="presOf" srcId="{9CAD666F-93A4-484A-A088-C4E4F72FB18F}" destId="{C81D8941-73D0-4325-BB36-0C56668EED31}" srcOrd="0" destOrd="0" presId="urn:microsoft.com/office/officeart/2005/8/layout/default"/>
    <dgm:cxn modelId="{68D866EF-2AD5-4DF3-9135-9CDA05A582E2}" srcId="{EC8972F6-8075-4F25-92EA-CEE33F8DDE2E}" destId="{B3747B05-4729-45C2-AEEF-3690CF0C3284}" srcOrd="0" destOrd="0" parTransId="{984D21B8-326F-4902-AD61-3A5991656A20}" sibTransId="{0ECBC139-7C16-4228-BE06-7A35C45165D4}"/>
    <dgm:cxn modelId="{9A3B12A3-C0C0-4D20-85B7-BEB072CBB429}" type="presOf" srcId="{2B7EE8D2-92C4-49E2-AB75-E5FA42D9C4BC}" destId="{C81D8941-73D0-4325-BB36-0C56668EED31}" srcOrd="0" destOrd="1" presId="urn:microsoft.com/office/officeart/2005/8/layout/default"/>
    <dgm:cxn modelId="{4A9C7058-B8C1-4C10-8521-C698D7FDFD5C}" type="presOf" srcId="{B3747B05-4729-45C2-AEEF-3690CF0C3284}" destId="{4BC2ED1F-1778-4888-BB0B-276930A3CD14}" srcOrd="0" destOrd="1" presId="urn:microsoft.com/office/officeart/2005/8/layout/default"/>
    <dgm:cxn modelId="{BA85B663-1FEC-412C-8262-4F5D3CDBA5C7}" srcId="{9CAD666F-93A4-484A-A088-C4E4F72FB18F}" destId="{2B7EE8D2-92C4-49E2-AB75-E5FA42D9C4BC}" srcOrd="0" destOrd="0" parTransId="{4201B898-AFD5-4849-81A5-59A6465A42D7}" sibTransId="{23763DC7-3EBE-47AF-B26D-EC98975865C6}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B940B865-31D6-4616-B3D9-21CEED9711A2}" type="presOf" srcId="{EC8972F6-8075-4F25-92EA-CEE33F8DDE2E}" destId="{4BC2ED1F-1778-4888-BB0B-276930A3CD14}" srcOrd="0" destOrd="0" presId="urn:microsoft.com/office/officeart/2005/8/layout/default"/>
    <dgm:cxn modelId="{8217E22B-79B9-4BE1-95DF-771415CABE65}" type="presOf" srcId="{941E6736-D5EB-4A0B-819A-A31C8052DBB5}" destId="{0EF11D45-B6EB-48C5-BD88-58A8FE73F626}" srcOrd="0" destOrd="0" presId="urn:microsoft.com/office/officeart/2005/8/layout/default"/>
    <dgm:cxn modelId="{52A31A4A-E8D2-4E50-999F-E48F17A3FD2D}" type="presParOf" srcId="{0EF11D45-B6EB-48C5-BD88-58A8FE73F626}" destId="{4BC2ED1F-1778-4888-BB0B-276930A3CD14}" srcOrd="0" destOrd="0" presId="urn:microsoft.com/office/officeart/2005/8/layout/default"/>
    <dgm:cxn modelId="{F294400A-FAB1-47DE-8A22-742384DAD642}" type="presParOf" srcId="{0EF11D45-B6EB-48C5-BD88-58A8FE73F626}" destId="{86CE55A4-0FB3-4E17-AE58-8BA061C9DA31}" srcOrd="1" destOrd="0" presId="urn:microsoft.com/office/officeart/2005/8/layout/default"/>
    <dgm:cxn modelId="{1E7E1B00-326F-4B43-AFA4-E7D2B2C33487}" type="presParOf" srcId="{0EF11D45-B6EB-48C5-BD88-58A8FE73F626}" destId="{C81D8941-73D0-4325-BB36-0C56668EED31}" srcOrd="2" destOrd="0" presId="urn:microsoft.com/office/officeart/2005/8/layout/default"/>
  </dgm:cxnLst>
  <dgm:bg/>
  <dgm:whole/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/>
      <dgm:t>
        <a:bodyPr/>
        <a:lstStyle/>
        <a:p>
          <a:pPr algn="l"/>
          <a:r>
            <a:rPr lang="th-TH" sz="3200" b="1" dirty="0" smtClean="0">
              <a:latin typeface="FreesiaUPC" pitchFamily="34" charset="-34"/>
              <a:cs typeface="FreesiaUPC" pitchFamily="34" charset="-34"/>
            </a:rPr>
            <a:t>ผู้ค้ำประกัน</a:t>
          </a:r>
          <a:endParaRPr lang="en-US" sz="3200" b="1" dirty="0"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1600"/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1600"/>
        </a:p>
      </dgm:t>
    </dgm:pt>
    <dgm:pt modelId="{AAA59179-C6F0-451A-81A9-93325587F89C}">
      <dgm:prSet phldrT="[ข้อความ]" custT="1"/>
      <dgm:spPr/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ข้าราชการ ลูกจ้างประจำ พนักงานราชการ พนักงานของรัฐ หรือเจ้าหน้าที่ของรัฐผู้รับบำนาญที่มีเงินเดือน ค่าจ้าง หรือรายได้ประจำคงเหลือสุทธิไม่น้อยกว่าหนึ่งหมื่นบาทขึ้นไป หรือ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/>
      <dgm:spPr/>
      <dgm:t>
        <a:bodyPr/>
        <a:lstStyle/>
        <a:p>
          <a:endParaRPr lang="en-US" sz="1600"/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1600"/>
        </a:p>
      </dgm:t>
    </dgm:pt>
    <dgm:pt modelId="{3087DFBD-6923-4A62-8F25-AD6FCD2CE8FA}">
      <dgm:prSet phldrT="[ข้อความ]" custT="1"/>
      <dgm:spPr/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นายจ้างของผู้กู้ยืมเงิน หรือ	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0E0CE5CF-C766-4449-81AF-6CE0BE2F6E0B}" type="parTrans" cxnId="{D3CA3457-6F78-4CCF-8FE6-DAAB1734F54B}">
      <dgm:prSet/>
      <dgm:spPr/>
      <dgm:t>
        <a:bodyPr/>
        <a:lstStyle/>
        <a:p>
          <a:endParaRPr lang="en-US"/>
        </a:p>
      </dgm:t>
    </dgm:pt>
    <dgm:pt modelId="{C0AB2DE9-5A48-4206-8EBE-C53E54583613}" type="sibTrans" cxnId="{D3CA3457-6F78-4CCF-8FE6-DAAB1734F54B}">
      <dgm:prSet/>
      <dgm:spPr/>
      <dgm:t>
        <a:bodyPr/>
        <a:lstStyle/>
        <a:p>
          <a:endParaRPr lang="en-US"/>
        </a:p>
      </dgm:t>
    </dgm:pt>
    <dgm:pt modelId="{CB9C67A1-4C68-4939-A24A-95F661EE3AC1}">
      <dgm:prSet phldrT="[ข้อความ]" custT="1"/>
      <dgm:spPr/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ผู้บริหารหรือสมาชิกองค์กรปกครองส่วนท้องถิ่นหรือผู้ปกครองท้องที่ระดับกำนันหรือผู้ใหญ่บ้าน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E9E2829C-EBD8-417C-9E0D-4B60504926F4}" type="parTrans" cxnId="{86E0D487-D627-415E-8F2E-535EF32C7831}">
      <dgm:prSet/>
      <dgm:spPr/>
      <dgm:t>
        <a:bodyPr/>
        <a:lstStyle/>
        <a:p>
          <a:endParaRPr lang="en-US"/>
        </a:p>
      </dgm:t>
    </dgm:pt>
    <dgm:pt modelId="{CD913055-F5CD-461A-A064-E560D8744164}" type="sibTrans" cxnId="{86E0D487-D627-415E-8F2E-535EF32C7831}">
      <dgm:prSet/>
      <dgm:spPr/>
      <dgm:t>
        <a:bodyPr/>
        <a:lstStyle/>
        <a:p>
          <a:endParaRPr lang="en-US"/>
        </a:p>
      </dgm:t>
    </dgm:pt>
    <dgm:pt modelId="{69720AC0-24BC-4859-B388-4EE61EA8836E}">
      <dgm:prSet phldrT="[ข้อความ]" custT="1"/>
      <dgm:spPr/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กรณีผู้ค้ำประกันมีคู่สมรสต้องได้รับความยินยอมจากคู่สมรส โดยให้</a:t>
          </a:r>
          <a:br>
            <a:rPr lang="th-TH" sz="2800" b="1" dirty="0" smtClean="0"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คู่สมรสลงนามให้ความยินยอมในสัญญาค้ำประกัน 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24A94BB6-4878-468F-9B79-A7A1A5E43EAE}" type="parTrans" cxnId="{19F90040-33E6-44D3-BABA-2B29821125E1}">
      <dgm:prSet/>
      <dgm:spPr/>
      <dgm:t>
        <a:bodyPr/>
        <a:lstStyle/>
        <a:p>
          <a:endParaRPr lang="en-US"/>
        </a:p>
      </dgm:t>
    </dgm:pt>
    <dgm:pt modelId="{29BFD141-3E4E-40BB-B690-824EDBBC2A37}" type="sibTrans" cxnId="{19F90040-33E6-44D3-BABA-2B29821125E1}">
      <dgm:prSet/>
      <dgm:spPr/>
      <dgm:t>
        <a:bodyPr/>
        <a:lstStyle/>
        <a:p>
          <a:endParaRPr lang="en-US"/>
        </a:p>
      </dgm:t>
    </dgm:pt>
    <dgm:pt modelId="{6A4B9968-0E98-445E-89EB-84F7B7AD9DED}" type="pres">
      <dgm:prSet presAssocID="{941E6736-D5EB-4A0B-819A-A31C8052DBB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32738DF-09B4-4925-8D51-126661A7053B}" type="pres">
      <dgm:prSet presAssocID="{EC8972F6-8075-4F25-92EA-CEE33F8DDE2E}" presName="composite" presStyleCnt="0"/>
      <dgm:spPr/>
      <dgm:t>
        <a:bodyPr/>
        <a:lstStyle/>
        <a:p>
          <a:endParaRPr lang="en-US"/>
        </a:p>
      </dgm:t>
    </dgm:pt>
    <dgm:pt modelId="{2E997BE9-1A05-4EA9-817E-6D7562FC1D15}" type="pres">
      <dgm:prSet presAssocID="{EC8972F6-8075-4F25-92EA-CEE33F8DDE2E}" presName="parTx" presStyleLbl="alignNode1" presStyleIdx="0" presStyleCnt="1" custScaleY="100000" custLinFactNeighborX="-17095" custLinFactNeighborY="879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187B97-2FCD-412E-A9A3-9703F9D617BC}" type="pres">
      <dgm:prSet presAssocID="{EC8972F6-8075-4F25-92EA-CEE33F8DDE2E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6B1404-774D-4AB8-B435-70F01B6E4DF1}" type="presOf" srcId="{69720AC0-24BC-4859-B388-4EE61EA8836E}" destId="{11187B97-2FCD-412E-A9A3-9703F9D617BC}" srcOrd="0" destOrd="3" presId="urn:microsoft.com/office/officeart/2005/8/layout/hList1"/>
    <dgm:cxn modelId="{C9573856-FAFD-4BAF-B0D9-5FC550EFD045}" type="presOf" srcId="{EC8972F6-8075-4F25-92EA-CEE33F8DDE2E}" destId="{2E997BE9-1A05-4EA9-817E-6D7562FC1D15}" srcOrd="0" destOrd="0" presId="urn:microsoft.com/office/officeart/2005/8/layout/hList1"/>
    <dgm:cxn modelId="{EF852555-6CE7-4B30-B556-6C8F5E9AD539}" type="presOf" srcId="{941E6736-D5EB-4A0B-819A-A31C8052DBB5}" destId="{6A4B9968-0E98-445E-89EB-84F7B7AD9DED}" srcOrd="0" destOrd="0" presId="urn:microsoft.com/office/officeart/2005/8/layout/hList1"/>
    <dgm:cxn modelId="{6DEC7DC5-F332-42A3-8477-FA25DBCFEA4B}" type="presOf" srcId="{CB9C67A1-4C68-4939-A24A-95F661EE3AC1}" destId="{11187B97-2FCD-412E-A9A3-9703F9D617BC}" srcOrd="0" destOrd="2" presId="urn:microsoft.com/office/officeart/2005/8/layout/hList1"/>
    <dgm:cxn modelId="{D3CA3457-6F78-4CCF-8FE6-DAAB1734F54B}" srcId="{EC8972F6-8075-4F25-92EA-CEE33F8DDE2E}" destId="{3087DFBD-6923-4A62-8F25-AD6FCD2CE8FA}" srcOrd="1" destOrd="0" parTransId="{0E0CE5CF-C766-4449-81AF-6CE0BE2F6E0B}" sibTransId="{C0AB2DE9-5A48-4206-8EBE-C53E54583613}"/>
    <dgm:cxn modelId="{A322C48E-4717-43C4-B3CD-897E5E82D82D}" type="presOf" srcId="{3087DFBD-6923-4A62-8F25-AD6FCD2CE8FA}" destId="{11187B97-2FCD-412E-A9A3-9703F9D617BC}" srcOrd="0" destOrd="1" presId="urn:microsoft.com/office/officeart/2005/8/layout/hList1"/>
    <dgm:cxn modelId="{86E0D487-D627-415E-8F2E-535EF32C7831}" srcId="{EC8972F6-8075-4F25-92EA-CEE33F8DDE2E}" destId="{CB9C67A1-4C68-4939-A24A-95F661EE3AC1}" srcOrd="2" destOrd="0" parTransId="{E9E2829C-EBD8-417C-9E0D-4B60504926F4}" sibTransId="{CD913055-F5CD-461A-A064-E560D8744164}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19F90040-33E6-44D3-BABA-2B29821125E1}" srcId="{EC8972F6-8075-4F25-92EA-CEE33F8DDE2E}" destId="{69720AC0-24BC-4859-B388-4EE61EA8836E}" srcOrd="3" destOrd="0" parTransId="{24A94BB6-4878-468F-9B79-A7A1A5E43EAE}" sibTransId="{29BFD141-3E4E-40BB-B690-824EDBBC2A37}"/>
    <dgm:cxn modelId="{BE533380-894E-435B-A38F-40D69EE282E1}" type="presOf" srcId="{AAA59179-C6F0-451A-81A9-93325587F89C}" destId="{11187B97-2FCD-412E-A9A3-9703F9D617BC}" srcOrd="0" destOrd="0" presId="urn:microsoft.com/office/officeart/2005/8/layout/hList1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16214011-4E11-4455-B7A3-B08B6AAFA8F5}" type="presParOf" srcId="{6A4B9968-0E98-445E-89EB-84F7B7AD9DED}" destId="{332738DF-09B4-4925-8D51-126661A7053B}" srcOrd="0" destOrd="0" presId="urn:microsoft.com/office/officeart/2005/8/layout/hList1"/>
    <dgm:cxn modelId="{3934DFB2-BFE2-452A-9C0B-8D2ED8B961C6}" type="presParOf" srcId="{332738DF-09B4-4925-8D51-126661A7053B}" destId="{2E997BE9-1A05-4EA9-817E-6D7562FC1D15}" srcOrd="0" destOrd="0" presId="urn:microsoft.com/office/officeart/2005/8/layout/hList1"/>
    <dgm:cxn modelId="{BEB0DAA5-E266-4C48-A19C-A47D7EEF86DA}" type="presParOf" srcId="{332738DF-09B4-4925-8D51-126661A7053B}" destId="{11187B97-2FCD-412E-A9A3-9703F9D617BC}" srcOrd="1" destOrd="0" presId="urn:microsoft.com/office/officeart/2005/8/layout/hList1"/>
  </dgm:cxnLst>
  <dgm:bg/>
  <dgm:whole/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7A4C1917-10BB-4871-ABDF-472F1856C109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B51C2A-8F05-4E0E-B97A-1938731AEA9C}">
      <dgm:prSet phldrT="[ข้อความ]" custT="1"/>
      <dgm:spPr/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1. สำเนาบัตรประจำตัวข้าราชการ/บัตรประจำตัวประชาชน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FEE2D2C8-CAF0-42C2-B364-563932CE803B}" type="parTrans" cxnId="{5BCA1787-D003-4FDE-A6C5-3DB37085D527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310C3214-EA6F-452F-8CDD-2314211C43B3}" type="sibTrans" cxnId="{5BCA1787-D003-4FDE-A6C5-3DB37085D527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4FF4F325-8D39-4B22-9BB1-A5E1F5D10FD1}">
      <dgm:prSet custT="1"/>
      <dgm:spPr/>
      <dgm:t>
        <a:bodyPr/>
        <a:lstStyle/>
        <a:p>
          <a:r>
            <a:rPr lang="th-TH" sz="2100" b="1" dirty="0" smtClean="0">
              <a:latin typeface="FreesiaUPC" pitchFamily="34" charset="-34"/>
              <a:cs typeface="FreesiaUPC" pitchFamily="34" charset="-34"/>
            </a:rPr>
            <a:t>2. หนังสือรับรองเงินเดือนจากหน่วยงานและหลักฐานแสดงเงินเดือน ค่าจ้าง หรือรายได้</a:t>
          </a:r>
          <a:br>
            <a:rPr lang="th-TH" sz="2100" b="1" dirty="0" smtClean="0">
              <a:latin typeface="FreesiaUPC" pitchFamily="34" charset="-34"/>
              <a:cs typeface="FreesiaUPC" pitchFamily="34" charset="-34"/>
            </a:rPr>
          </a:br>
          <a:r>
            <a:rPr lang="th-TH" sz="2100" b="1" dirty="0" smtClean="0">
              <a:latin typeface="FreesiaUPC" pitchFamily="34" charset="-34"/>
              <a:cs typeface="FreesiaUPC" pitchFamily="34" charset="-34"/>
            </a:rPr>
            <a:t>   ประจำคงเหลือ (</a:t>
          </a:r>
          <a:r>
            <a:rPr lang="en-US" sz="2100" b="1" dirty="0" smtClean="0">
              <a:latin typeface="FreesiaUPC" pitchFamily="34" charset="-34"/>
              <a:cs typeface="FreesiaUPC" pitchFamily="34" charset="-34"/>
            </a:rPr>
            <a:t>Slip </a:t>
          </a:r>
          <a:r>
            <a:rPr lang="th-TH" sz="2100" b="1" dirty="0" smtClean="0">
              <a:latin typeface="FreesiaUPC" pitchFamily="34" charset="-34"/>
              <a:cs typeface="FreesiaUPC" pitchFamily="34" charset="-34"/>
            </a:rPr>
            <a:t>เงินเดือน) สุทธิไม่น้อยกว่าหนึ่งหมื่นบาทขึ้นไป ของผู้ค้ำประกัน</a:t>
          </a:r>
          <a:br>
            <a:rPr lang="th-TH" sz="2100" b="1" dirty="0" smtClean="0">
              <a:latin typeface="FreesiaUPC" pitchFamily="34" charset="-34"/>
              <a:cs typeface="FreesiaUPC" pitchFamily="34" charset="-34"/>
            </a:rPr>
          </a:br>
          <a:r>
            <a:rPr lang="th-TH" sz="2100" b="1" dirty="0" smtClean="0">
              <a:latin typeface="FreesiaUPC" pitchFamily="34" charset="-34"/>
              <a:cs typeface="FreesiaUPC" pitchFamily="34" charset="-34"/>
            </a:rPr>
            <a:t>   ตามข้อ 1 (ไม่เกิน 3 เดือน  ในวันที่ทำสัญญา)</a:t>
          </a:r>
          <a:endParaRPr lang="en-US" sz="2100" b="1" dirty="0">
            <a:latin typeface="FreesiaUPC" pitchFamily="34" charset="-34"/>
            <a:cs typeface="FreesiaUPC" pitchFamily="34" charset="-34"/>
          </a:endParaRPr>
        </a:p>
      </dgm:t>
    </dgm:pt>
    <dgm:pt modelId="{5520DF89-0E75-465A-9F48-8697B61B32F2}" type="parTrans" cxnId="{09E75D74-2FBC-4309-A878-E6C3DA478C63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262AADE4-4B31-4000-A8C1-9927436E110C}" type="sibTrans" cxnId="{09E75D74-2FBC-4309-A878-E6C3DA478C63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3D0EB777-37CC-47EA-8AF9-FCFB43DC0A85}">
      <dgm:prSet custT="1"/>
      <dgm:spPr/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3. กรณีผู้ค้ำประกันเป็นนายจ้าง (นิติบุคคล) </a:t>
          </a:r>
          <a:r>
            <a:rPr lang="en-US" sz="2400" b="1" dirty="0" smtClean="0">
              <a:latin typeface="FreesiaUPC" pitchFamily="34" charset="-34"/>
              <a:cs typeface="FreesiaUPC" pitchFamily="34" charset="-34"/>
            </a:rPr>
            <a:t>: </a:t>
          </a: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ต้องมี หนังสือรับรองแสดงการจดทะเบียน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  นิติบุคคล พร้อมวัตถุประสงค์ (ไม่เกิน 3 เดือน ในวันที่ทำสัญญา)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8120ECE9-51AD-4F4F-9B63-3411E4EA4A75}" type="parTrans" cxnId="{1008D289-9459-4716-BB97-494412AD5B9F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D0CEC047-ADF9-4575-857A-ED601BC7D431}" type="sibTrans" cxnId="{1008D289-9459-4716-BB97-494412AD5B9F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1098AD03-48B3-4A82-81A6-B6497F7E8007}">
      <dgm:prSet custT="1"/>
      <dgm:spPr/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4. กรณีผู้ค้ำประกันเป็นนายจ้าง (บุคคลธรรมดา)</a:t>
          </a:r>
          <a:r>
            <a:rPr lang="en-US" sz="2400" b="1" dirty="0" smtClean="0">
              <a:latin typeface="FreesiaUPC" pitchFamily="34" charset="-34"/>
              <a:cs typeface="FreesiaUPC" pitchFamily="34" charset="-34"/>
            </a:rPr>
            <a:t> :</a:t>
          </a: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ต้องมี (1) หนังสือรับรองว่าเป็น</a:t>
          </a:r>
          <a:r>
            <a:rPr lang="en-US" sz="2400" b="1" dirty="0" smtClean="0">
              <a:latin typeface="FreesiaUPC" pitchFamily="34" charset="-34"/>
              <a:cs typeface="FreesiaUPC" pitchFamily="34" charset="-34"/>
            </a:rPr>
            <a:t/>
          </a:r>
          <a:br>
            <a:rPr lang="en-US" sz="2400" b="1" dirty="0" smtClean="0">
              <a:latin typeface="FreesiaUPC" pitchFamily="34" charset="-34"/>
              <a:cs typeface="FreesiaUPC" pitchFamily="34" charset="-34"/>
            </a:rPr>
          </a:br>
          <a:r>
            <a:rPr lang="en-US" sz="2400" b="1" dirty="0" smtClean="0"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นายจ้างของผู้กู้ยืมเงิน  (2) สำเนาบัตรประจำตัวประชาชน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856C8166-86F1-4D98-A5D2-3564F4E57CA6}" type="parTrans" cxnId="{B7751AE2-49F1-4E54-9775-0CBA629D5E29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276FF842-4699-413E-BD65-D1332DF3AFA7}" type="sibTrans" cxnId="{B7751AE2-49F1-4E54-9775-0CBA629D5E29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B2BC53D2-DFB3-498A-B96A-3617D94AFAF9}">
      <dgm:prSet custT="1"/>
      <dgm:spPr/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6. แผนที่แสดงที่ตั้งที่อยู่อาศัยของผู้ค้ำประกัน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942BB6D1-F013-48E8-8E45-743D3D7012AB}" type="parTrans" cxnId="{F4E8C95F-24FD-41E4-81D0-2324D13DFB9B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577F7CC3-8705-4562-BE4C-647AF0D3DC4F}" type="sibTrans" cxnId="{F4E8C95F-24FD-41E4-81D0-2324D13DFB9B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409E6AE2-8601-42B2-9B5E-677D6B5AB1D2}">
      <dgm:prSet custT="1"/>
      <dgm:spPr/>
      <dgm:t>
        <a:bodyPr/>
        <a:lstStyle/>
        <a:p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5. กรณีผู้ค้ำประกันมีคู่สมรส </a:t>
          </a:r>
          <a:r>
            <a:rPr lang="en-US" sz="2400" b="1" dirty="0" smtClean="0">
              <a:latin typeface="FreesiaUPC" pitchFamily="34" charset="-34"/>
              <a:cs typeface="FreesiaUPC" pitchFamily="34" charset="-34"/>
            </a:rPr>
            <a:t>:</a:t>
          </a: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(1) สำเนาบัตรประจำตัวประชาชน/</a:t>
          </a:r>
          <a:br>
            <a:rPr lang="th-TH" sz="2400" b="1" dirty="0" smtClean="0"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latin typeface="FreesiaUPC" pitchFamily="34" charset="-34"/>
              <a:cs typeface="FreesiaUPC" pitchFamily="34" charset="-34"/>
            </a:rPr>
            <a:t>   บัตรประจำตัวข้าราชการคู่สมรส (2) สำเนาทะเบียนสมรส </a:t>
          </a:r>
          <a:endParaRPr lang="en-US" sz="2400" b="1" dirty="0">
            <a:latin typeface="FreesiaUPC" pitchFamily="34" charset="-34"/>
            <a:cs typeface="FreesiaUPC" pitchFamily="34" charset="-34"/>
          </a:endParaRPr>
        </a:p>
      </dgm:t>
    </dgm:pt>
    <dgm:pt modelId="{55C3082D-D3B4-48A7-9468-5A234947962C}" type="parTrans" cxnId="{56B577DD-55D7-4DC3-B763-212625189054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9A26AFC5-23EF-4CCC-BA5C-4EA3CBBF44A4}" type="sibTrans" cxnId="{56B577DD-55D7-4DC3-B763-212625189054}">
      <dgm:prSet/>
      <dgm:spPr/>
      <dgm:t>
        <a:bodyPr/>
        <a:lstStyle/>
        <a:p>
          <a:endParaRPr lang="en-US" sz="2400">
            <a:latin typeface="FreesiaUPC" pitchFamily="34" charset="-34"/>
            <a:cs typeface="FreesiaUPC" pitchFamily="34" charset="-34"/>
          </a:endParaRPr>
        </a:p>
      </dgm:t>
    </dgm:pt>
    <dgm:pt modelId="{728E0DFC-1270-44C5-837C-BE46A2D9C956}" type="pres">
      <dgm:prSet presAssocID="{7A4C1917-10BB-4871-ABDF-472F1856C10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EA2BDBA-D29A-4A6A-8ABB-4013594BA01F}" type="pres">
      <dgm:prSet presAssocID="{1CB51C2A-8F05-4E0E-B97A-1938731AEA9C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CC95BE-4343-461C-8FFC-BE898E03C812}" type="pres">
      <dgm:prSet presAssocID="{310C3214-EA6F-452F-8CDD-2314211C43B3}" presName="spacer" presStyleCnt="0"/>
      <dgm:spPr/>
      <dgm:t>
        <a:bodyPr/>
        <a:lstStyle/>
        <a:p>
          <a:endParaRPr lang="en-US"/>
        </a:p>
      </dgm:t>
    </dgm:pt>
    <dgm:pt modelId="{BF7F1AAA-2D37-47B1-A1C4-2D2509667297}" type="pres">
      <dgm:prSet presAssocID="{4FF4F325-8D39-4B22-9BB1-A5E1F5D10FD1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1A91F7-931F-46A9-8D20-2CAD2F85EF1A}" type="pres">
      <dgm:prSet presAssocID="{262AADE4-4B31-4000-A8C1-9927436E110C}" presName="spacer" presStyleCnt="0"/>
      <dgm:spPr/>
      <dgm:t>
        <a:bodyPr/>
        <a:lstStyle/>
        <a:p>
          <a:endParaRPr lang="en-US"/>
        </a:p>
      </dgm:t>
    </dgm:pt>
    <dgm:pt modelId="{8A36A17B-CBEB-4155-BCE8-40BF4C6EFFFB}" type="pres">
      <dgm:prSet presAssocID="{3D0EB777-37CC-47EA-8AF9-FCFB43DC0A85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CCE13A-66F6-49A6-A91F-1F44F7CADBD3}" type="pres">
      <dgm:prSet presAssocID="{D0CEC047-ADF9-4575-857A-ED601BC7D431}" presName="spacer" presStyleCnt="0"/>
      <dgm:spPr/>
      <dgm:t>
        <a:bodyPr/>
        <a:lstStyle/>
        <a:p>
          <a:endParaRPr lang="en-US"/>
        </a:p>
      </dgm:t>
    </dgm:pt>
    <dgm:pt modelId="{136A3590-F23E-4A22-9773-967332132D99}" type="pres">
      <dgm:prSet presAssocID="{1098AD03-48B3-4A82-81A6-B6497F7E8007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C46ECF-2027-4924-8C06-FB9F96306F87}" type="pres">
      <dgm:prSet presAssocID="{276FF842-4699-413E-BD65-D1332DF3AFA7}" presName="spacer" presStyleCnt="0"/>
      <dgm:spPr/>
      <dgm:t>
        <a:bodyPr/>
        <a:lstStyle/>
        <a:p>
          <a:endParaRPr lang="en-US"/>
        </a:p>
      </dgm:t>
    </dgm:pt>
    <dgm:pt modelId="{B86F8736-D87B-4963-90FC-1BC0D62A34B9}" type="pres">
      <dgm:prSet presAssocID="{409E6AE2-8601-42B2-9B5E-677D6B5AB1D2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54024F-93D8-444A-8A11-62A7A57F744D}" type="pres">
      <dgm:prSet presAssocID="{9A26AFC5-23EF-4CCC-BA5C-4EA3CBBF44A4}" presName="spacer" presStyleCnt="0"/>
      <dgm:spPr/>
      <dgm:t>
        <a:bodyPr/>
        <a:lstStyle/>
        <a:p>
          <a:endParaRPr lang="en-US"/>
        </a:p>
      </dgm:t>
    </dgm:pt>
    <dgm:pt modelId="{D08D490A-68E2-4F2C-8F45-B57F5F6269A2}" type="pres">
      <dgm:prSet presAssocID="{B2BC53D2-DFB3-498A-B96A-3617D94AFAF9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9E75D74-2FBC-4309-A878-E6C3DA478C63}" srcId="{7A4C1917-10BB-4871-ABDF-472F1856C109}" destId="{4FF4F325-8D39-4B22-9BB1-A5E1F5D10FD1}" srcOrd="1" destOrd="0" parTransId="{5520DF89-0E75-465A-9F48-8697B61B32F2}" sibTransId="{262AADE4-4B31-4000-A8C1-9927436E110C}"/>
    <dgm:cxn modelId="{B90EC529-96DB-4C94-844C-F0A5BE819B91}" type="presOf" srcId="{1098AD03-48B3-4A82-81A6-B6497F7E8007}" destId="{136A3590-F23E-4A22-9773-967332132D99}" srcOrd="0" destOrd="0" presId="urn:microsoft.com/office/officeart/2005/8/layout/vList2"/>
    <dgm:cxn modelId="{522BB425-D5B1-412C-BE1F-A4D121AA23A9}" type="presOf" srcId="{1CB51C2A-8F05-4E0E-B97A-1938731AEA9C}" destId="{4EA2BDBA-D29A-4A6A-8ABB-4013594BA01F}" srcOrd="0" destOrd="0" presId="urn:microsoft.com/office/officeart/2005/8/layout/vList2"/>
    <dgm:cxn modelId="{9824D1D9-B569-455A-92DB-DBEEC87FEF3B}" type="presOf" srcId="{B2BC53D2-DFB3-498A-B96A-3617D94AFAF9}" destId="{D08D490A-68E2-4F2C-8F45-B57F5F6269A2}" srcOrd="0" destOrd="0" presId="urn:microsoft.com/office/officeart/2005/8/layout/vList2"/>
    <dgm:cxn modelId="{1008D289-9459-4716-BB97-494412AD5B9F}" srcId="{7A4C1917-10BB-4871-ABDF-472F1856C109}" destId="{3D0EB777-37CC-47EA-8AF9-FCFB43DC0A85}" srcOrd="2" destOrd="0" parTransId="{8120ECE9-51AD-4F4F-9B63-3411E4EA4A75}" sibTransId="{D0CEC047-ADF9-4575-857A-ED601BC7D431}"/>
    <dgm:cxn modelId="{71E978FA-48EB-4104-87AC-B81E199A0EA7}" type="presOf" srcId="{3D0EB777-37CC-47EA-8AF9-FCFB43DC0A85}" destId="{8A36A17B-CBEB-4155-BCE8-40BF4C6EFFFB}" srcOrd="0" destOrd="0" presId="urn:microsoft.com/office/officeart/2005/8/layout/vList2"/>
    <dgm:cxn modelId="{F4E8C95F-24FD-41E4-81D0-2324D13DFB9B}" srcId="{7A4C1917-10BB-4871-ABDF-472F1856C109}" destId="{B2BC53D2-DFB3-498A-B96A-3617D94AFAF9}" srcOrd="5" destOrd="0" parTransId="{942BB6D1-F013-48E8-8E45-743D3D7012AB}" sibTransId="{577F7CC3-8705-4562-BE4C-647AF0D3DC4F}"/>
    <dgm:cxn modelId="{5C9BF27D-AC33-470B-8D66-F1A2837BE443}" type="presOf" srcId="{409E6AE2-8601-42B2-9B5E-677D6B5AB1D2}" destId="{B86F8736-D87B-4963-90FC-1BC0D62A34B9}" srcOrd="0" destOrd="0" presId="urn:microsoft.com/office/officeart/2005/8/layout/vList2"/>
    <dgm:cxn modelId="{5BCA1787-D003-4FDE-A6C5-3DB37085D527}" srcId="{7A4C1917-10BB-4871-ABDF-472F1856C109}" destId="{1CB51C2A-8F05-4E0E-B97A-1938731AEA9C}" srcOrd="0" destOrd="0" parTransId="{FEE2D2C8-CAF0-42C2-B364-563932CE803B}" sibTransId="{310C3214-EA6F-452F-8CDD-2314211C43B3}"/>
    <dgm:cxn modelId="{D4418A0B-0EE0-4CD9-9DE8-FB4E72E9A1BA}" type="presOf" srcId="{7A4C1917-10BB-4871-ABDF-472F1856C109}" destId="{728E0DFC-1270-44C5-837C-BE46A2D9C956}" srcOrd="0" destOrd="0" presId="urn:microsoft.com/office/officeart/2005/8/layout/vList2"/>
    <dgm:cxn modelId="{B7751AE2-49F1-4E54-9775-0CBA629D5E29}" srcId="{7A4C1917-10BB-4871-ABDF-472F1856C109}" destId="{1098AD03-48B3-4A82-81A6-B6497F7E8007}" srcOrd="3" destOrd="0" parTransId="{856C8166-86F1-4D98-A5D2-3564F4E57CA6}" sibTransId="{276FF842-4699-413E-BD65-D1332DF3AFA7}"/>
    <dgm:cxn modelId="{56B577DD-55D7-4DC3-B763-212625189054}" srcId="{7A4C1917-10BB-4871-ABDF-472F1856C109}" destId="{409E6AE2-8601-42B2-9B5E-677D6B5AB1D2}" srcOrd="4" destOrd="0" parTransId="{55C3082D-D3B4-48A7-9468-5A234947962C}" sibTransId="{9A26AFC5-23EF-4CCC-BA5C-4EA3CBBF44A4}"/>
    <dgm:cxn modelId="{3B3F0115-9CB5-464F-B86A-85A5E2DD9C0C}" type="presOf" srcId="{4FF4F325-8D39-4B22-9BB1-A5E1F5D10FD1}" destId="{BF7F1AAA-2D37-47B1-A1C4-2D2509667297}" srcOrd="0" destOrd="0" presId="urn:microsoft.com/office/officeart/2005/8/layout/vList2"/>
    <dgm:cxn modelId="{0E03CEB3-6079-4691-B073-B9D904AF4B44}" type="presParOf" srcId="{728E0DFC-1270-44C5-837C-BE46A2D9C956}" destId="{4EA2BDBA-D29A-4A6A-8ABB-4013594BA01F}" srcOrd="0" destOrd="0" presId="urn:microsoft.com/office/officeart/2005/8/layout/vList2"/>
    <dgm:cxn modelId="{919CC235-6F10-4734-A15C-51F9B910B7AD}" type="presParOf" srcId="{728E0DFC-1270-44C5-837C-BE46A2D9C956}" destId="{DBCC95BE-4343-461C-8FFC-BE898E03C812}" srcOrd="1" destOrd="0" presId="urn:microsoft.com/office/officeart/2005/8/layout/vList2"/>
    <dgm:cxn modelId="{BB9019BA-63CD-4248-9D6B-4031E365F5EB}" type="presParOf" srcId="{728E0DFC-1270-44C5-837C-BE46A2D9C956}" destId="{BF7F1AAA-2D37-47B1-A1C4-2D2509667297}" srcOrd="2" destOrd="0" presId="urn:microsoft.com/office/officeart/2005/8/layout/vList2"/>
    <dgm:cxn modelId="{A4A9AB96-705F-4C70-8E5E-0D06F9079DC7}" type="presParOf" srcId="{728E0DFC-1270-44C5-837C-BE46A2D9C956}" destId="{971A91F7-931F-46A9-8D20-2CAD2F85EF1A}" srcOrd="3" destOrd="0" presId="urn:microsoft.com/office/officeart/2005/8/layout/vList2"/>
    <dgm:cxn modelId="{3A126232-DA4F-4D23-8944-0AF8F18F402C}" type="presParOf" srcId="{728E0DFC-1270-44C5-837C-BE46A2D9C956}" destId="{8A36A17B-CBEB-4155-BCE8-40BF4C6EFFFB}" srcOrd="4" destOrd="0" presId="urn:microsoft.com/office/officeart/2005/8/layout/vList2"/>
    <dgm:cxn modelId="{B2325B38-70F6-4280-A3B1-DF89B6182B41}" type="presParOf" srcId="{728E0DFC-1270-44C5-837C-BE46A2D9C956}" destId="{BDCCE13A-66F6-49A6-A91F-1F44F7CADBD3}" srcOrd="5" destOrd="0" presId="urn:microsoft.com/office/officeart/2005/8/layout/vList2"/>
    <dgm:cxn modelId="{BE17591F-D2BD-4AB1-8C43-6C3B0C970B6E}" type="presParOf" srcId="{728E0DFC-1270-44C5-837C-BE46A2D9C956}" destId="{136A3590-F23E-4A22-9773-967332132D99}" srcOrd="6" destOrd="0" presId="urn:microsoft.com/office/officeart/2005/8/layout/vList2"/>
    <dgm:cxn modelId="{2E67F118-39A7-43CD-AC35-E27C93A6B73C}" type="presParOf" srcId="{728E0DFC-1270-44C5-837C-BE46A2D9C956}" destId="{52C46ECF-2027-4924-8C06-FB9F96306F87}" srcOrd="7" destOrd="0" presId="urn:microsoft.com/office/officeart/2005/8/layout/vList2"/>
    <dgm:cxn modelId="{F43BEB15-A0F9-4AA7-BD8D-CCC810FF1998}" type="presParOf" srcId="{728E0DFC-1270-44C5-837C-BE46A2D9C956}" destId="{B86F8736-D87B-4963-90FC-1BC0D62A34B9}" srcOrd="8" destOrd="0" presId="urn:microsoft.com/office/officeart/2005/8/layout/vList2"/>
    <dgm:cxn modelId="{2766AA00-3C16-4AAE-B8A0-0DB1E4812EBA}" type="presParOf" srcId="{728E0DFC-1270-44C5-837C-BE46A2D9C956}" destId="{DA54024F-93D8-444A-8A11-62A7A57F744D}" srcOrd="9" destOrd="0" presId="urn:microsoft.com/office/officeart/2005/8/layout/vList2"/>
    <dgm:cxn modelId="{8D8BC498-F6DC-452E-8BD7-A4279B7886C7}" type="presParOf" srcId="{728E0DFC-1270-44C5-837C-BE46A2D9C956}" destId="{D08D490A-68E2-4F2C-8F45-B57F5F6269A2}" srcOrd="10" destOrd="0" presId="urn:microsoft.com/office/officeart/2005/8/layout/vList2"/>
  </dgm:cxnLst>
  <dgm:bg/>
  <dgm:whole/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2CD7D0AC-A143-45F6-9FCB-85F448C8108D}" type="doc">
      <dgm:prSet loTypeId="urn:microsoft.com/office/officeart/2005/8/layout/vList5" loCatId="list" qsTypeId="urn:microsoft.com/office/officeart/2005/8/quickstyle/3d2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3639C73E-FF83-4C8B-B1D6-3165D9B3B883}">
      <dgm:prSet phldrT="[ข้อความ]" custT="1"/>
      <dgm:spPr>
        <a:solidFill>
          <a:srgbClr val="74CFFC"/>
        </a:solidFill>
      </dgm:spPr>
      <dgm:t>
        <a:bodyPr/>
        <a:lstStyle/>
        <a:p>
          <a:pPr algn="ctr"/>
          <a:r>
            <a:rPr lang="th-TH" sz="3000" b="1" i="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บอกเลิกสัญญา</a:t>
          </a:r>
          <a:endParaRPr lang="en-US" sz="3000" b="1" i="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74A1934-A831-4F59-AE47-54BBC7B70880}" type="par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4D4F465D-1D43-4F55-9A63-80AED572F532}" type="sib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E4E7360D-77EE-4912-9843-0F84D726682B}">
      <dgm:prSet phldrT="[ข้อความ]" custT="1"/>
      <dgm:spPr>
        <a:solidFill>
          <a:srgbClr val="FF99CC"/>
        </a:solidFill>
      </dgm:spPr>
      <dgm:t>
        <a:bodyPr/>
        <a:lstStyle/>
        <a:p>
          <a:pPr algn="ctr"/>
          <a:r>
            <a:rPr lang="th-TH" sz="3000" b="1" i="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ส่งฟ้องคดี</a:t>
          </a:r>
          <a:endParaRPr lang="en-US" sz="3000" b="1" i="0" dirty="0">
            <a:solidFill>
              <a:schemeClr val="tx1"/>
            </a:solidFill>
            <a:effectLst/>
            <a:latin typeface="FreesiaUPC" pitchFamily="34" charset="-34"/>
            <a:cs typeface="FreesiaUPC" pitchFamily="34" charset="-34"/>
          </a:endParaRPr>
        </a:p>
      </dgm:t>
    </dgm:pt>
    <dgm:pt modelId="{8A537E3B-9C84-4EF1-B452-FC2787C31293}" type="par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868F550F-A57D-4D95-8A81-909D23D3C306}" type="sib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5FFDCFF5-4BE3-45A8-A3EE-A20112E8F6B4}">
      <dgm:prSet phldrT="[ข้อความ]" custT="1"/>
      <dgm:spPr/>
      <dgm:t>
        <a:bodyPr/>
        <a:lstStyle/>
        <a:p>
          <a:pPr algn="l"/>
          <a:r>
            <a:rPr lang="th-TH" sz="2400" b="1" i="0" dirty="0" smtClean="0">
              <a:effectLst/>
              <a:latin typeface="FreesiaUPC" pitchFamily="34" charset="-34"/>
              <a:cs typeface="FreesiaUPC" pitchFamily="34" charset="-34"/>
            </a:rPr>
            <a:t>ค้างชำระหนี้เป็นเวลา 3 งวดติดต่อกัน     </a:t>
          </a:r>
          <a:br>
            <a:rPr lang="th-TH" sz="2400" b="1" i="0" dirty="0" smtClean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400" b="1" i="0" dirty="0" smtClean="0">
              <a:latin typeface="FreesiaUPC" pitchFamily="34" charset="-34"/>
              <a:cs typeface="FreesiaUPC" pitchFamily="34" charset="-34"/>
            </a:rPr>
            <a:t>แจ้งให้ชำระหนี้ที่ค้างชำระพร้อมดอกเบี้ยอัตราร้อยละ 15 ต่อปี</a:t>
          </a:r>
          <a:endParaRPr lang="en-US" sz="2400" b="1" i="0" dirty="0">
            <a:latin typeface="FreesiaUPC" pitchFamily="34" charset="-34"/>
            <a:cs typeface="FreesiaUPC" pitchFamily="34" charset="-34"/>
          </a:endParaRPr>
        </a:p>
      </dgm:t>
    </dgm:pt>
    <dgm:pt modelId="{E33FC286-D428-43DA-8F2A-DB9E4D5FA21A}" type="par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390F8543-01A9-4F44-92D9-7D6D7B5DFF86}" type="sib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B0BD638A-5994-4DC2-BC1F-4D8F61843691}">
      <dgm:prSet phldrT="[ข้อความ]" custT="1"/>
      <dgm:spPr/>
      <dgm:t>
        <a:bodyPr/>
        <a:lstStyle/>
        <a:p>
          <a:pPr algn="l"/>
          <a:r>
            <a:rPr lang="th-TH" sz="2800" b="1" i="0" dirty="0" smtClean="0">
              <a:effectLst/>
              <a:latin typeface="FreesiaUPC" pitchFamily="34" charset="-34"/>
              <a:cs typeface="FreesiaUPC" pitchFamily="34" charset="-34"/>
            </a:rPr>
            <a:t>หากไม่ชำระหนี้ดำเนินการส่งฟ้องคดี</a:t>
          </a:r>
          <a:endParaRPr lang="en-US" sz="2800" b="1" i="0" dirty="0">
            <a:effectLst/>
            <a:latin typeface="FreesiaUPC" pitchFamily="34" charset="-34"/>
            <a:cs typeface="FreesiaUPC" pitchFamily="34" charset="-34"/>
          </a:endParaRPr>
        </a:p>
      </dgm:t>
    </dgm:pt>
    <dgm:pt modelId="{6213B9AE-C836-4FAA-8279-BC343329E1D0}" type="par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4CE334E0-98AA-4085-B32F-B344B50D3AB0}" type="sib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6FA84A20-44B3-4BD7-8704-E3252671FB30}">
      <dgm:prSet phldrT="[ข้อความ]" custT="1"/>
      <dgm:spPr>
        <a:solidFill>
          <a:srgbClr val="BAE18F"/>
        </a:solidFill>
      </dgm:spPr>
      <dgm:t>
        <a:bodyPr/>
        <a:lstStyle/>
        <a:p>
          <a:pPr algn="l"/>
          <a: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ดำเนินการแจ้งหนี้</a:t>
          </a:r>
          <a:b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เมื่อลูกหนี้ผิดนัด</a:t>
          </a:r>
          <a:b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0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ชำระหนี้</a:t>
          </a:r>
          <a:endParaRPr lang="en-US" sz="3000" b="1" i="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C05B2C3-759B-42B9-AEFD-79A159CAD6AB}" type="parTrans" cxnId="{828E90A9-C774-41B3-9B64-38E1DCEEA65E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EB64D12A-BABE-4305-B528-25D3C0EC82A4}" type="sibTrans" cxnId="{828E90A9-C774-41B3-9B64-38E1DCEEA65E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A7ACE5BF-6D27-459D-AEB1-E880CE087580}">
      <dgm:prSet phldrT="[ข้อความ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th-TH" sz="3000" b="1" i="0" dirty="0" smtClean="0">
              <a:latin typeface="FreesiaUPC" pitchFamily="34" charset="-34"/>
              <a:cs typeface="FreesiaUPC" pitchFamily="34" charset="-34"/>
            </a:rPr>
            <a:t>กำหนดให้ชำระหนี้ภายใน 30 วัน</a:t>
          </a:r>
          <a:endParaRPr lang="en-US" sz="3000" b="1" i="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5CC0E11-0182-4EAA-B4DF-DBDDD05A5A96}" type="parTrans" cxnId="{66043BEC-70AE-41BB-8857-6002FF61C052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C5176FE6-AA5D-4971-8F54-F6EE72692C9C}" type="sibTrans" cxnId="{66043BEC-70AE-41BB-8857-6002FF61C052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46B674F6-4FC8-4503-85FC-C06F51424783}">
      <dgm:prSet phldrT="[ข้อความ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pPr algn="ctr"/>
          <a:endParaRPr lang="en-US" sz="3000" b="1" i="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3653518-74E6-4774-8FFD-7C51FD649AC5}" type="parTrans" cxnId="{04629C45-9E05-45DB-A4C6-DC1FD20E983C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DFA7C338-AB3A-4111-B7D9-3120545DA2F5}" type="sibTrans" cxnId="{04629C45-9E05-45DB-A4C6-DC1FD20E983C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FE5749B6-BC48-4E73-B657-BEB59265A7D1}" type="pres">
      <dgm:prSet presAssocID="{2CD7D0AC-A143-45F6-9FCB-85F448C8108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20D71DF-F351-47BB-9146-658D7EE1B169}" type="pres">
      <dgm:prSet presAssocID="{6FA84A20-44B3-4BD7-8704-E3252671FB30}" presName="linNode" presStyleCnt="0"/>
      <dgm:spPr/>
    </dgm:pt>
    <dgm:pt modelId="{3C731E80-57F4-41E4-BACB-9D1D6FEE6235}" type="pres">
      <dgm:prSet presAssocID="{6FA84A20-44B3-4BD7-8704-E3252671FB30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43E937-51C2-499A-8D1F-31EEA5F07638}" type="pres">
      <dgm:prSet presAssocID="{6FA84A20-44B3-4BD7-8704-E3252671FB30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4E637E-C1AF-4869-8C9E-F4E21B68C3C2}" type="pres">
      <dgm:prSet presAssocID="{EB64D12A-BABE-4305-B528-25D3C0EC82A4}" presName="sp" presStyleCnt="0"/>
      <dgm:spPr/>
    </dgm:pt>
    <dgm:pt modelId="{17DA8EC0-EE5A-4617-A084-C9AC99726C9C}" type="pres">
      <dgm:prSet presAssocID="{3639C73E-FF83-4C8B-B1D6-3165D9B3B883}" presName="linNode" presStyleCnt="0"/>
      <dgm:spPr/>
      <dgm:t>
        <a:bodyPr/>
        <a:lstStyle/>
        <a:p>
          <a:endParaRPr lang="en-US"/>
        </a:p>
      </dgm:t>
    </dgm:pt>
    <dgm:pt modelId="{F4DFA5F2-175B-4F5A-8FBD-455A7E2AEA52}" type="pres">
      <dgm:prSet presAssocID="{3639C73E-FF83-4C8B-B1D6-3165D9B3B883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8E8C44-35CB-4F03-970C-44CBD8798631}" type="pres">
      <dgm:prSet presAssocID="{3639C73E-FF83-4C8B-B1D6-3165D9B3B883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1E8F2A-F176-4081-979A-59AB1FFDD282}" type="pres">
      <dgm:prSet presAssocID="{4D4F465D-1D43-4F55-9A63-80AED572F532}" presName="sp" presStyleCnt="0"/>
      <dgm:spPr/>
      <dgm:t>
        <a:bodyPr/>
        <a:lstStyle/>
        <a:p>
          <a:endParaRPr lang="en-US"/>
        </a:p>
      </dgm:t>
    </dgm:pt>
    <dgm:pt modelId="{3D8EF598-E065-477C-B725-B9458B5896CB}" type="pres">
      <dgm:prSet presAssocID="{E4E7360D-77EE-4912-9843-0F84D726682B}" presName="linNode" presStyleCnt="0"/>
      <dgm:spPr/>
      <dgm:t>
        <a:bodyPr/>
        <a:lstStyle/>
        <a:p>
          <a:endParaRPr lang="en-US"/>
        </a:p>
      </dgm:t>
    </dgm:pt>
    <dgm:pt modelId="{771D4A76-8587-4450-B209-AA1698A03F4B}" type="pres">
      <dgm:prSet presAssocID="{E4E7360D-77EE-4912-9843-0F84D726682B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614E7E-48CD-4BA1-8FBF-AE1E30635FD4}" type="pres">
      <dgm:prSet presAssocID="{E4E7360D-77EE-4912-9843-0F84D726682B}" presName="descendantText" presStyleLbl="alignAccFollowNode1" presStyleIdx="2" presStyleCnt="3" custLinFactNeighborX="3486" custLinFactNeighborY="-36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375A3D8-21D8-4D35-A05A-E58924BFB483}" srcId="{2CD7D0AC-A143-45F6-9FCB-85F448C8108D}" destId="{3639C73E-FF83-4C8B-B1D6-3165D9B3B883}" srcOrd="1" destOrd="0" parTransId="{C74A1934-A831-4F59-AE47-54BBC7B70880}" sibTransId="{4D4F465D-1D43-4F55-9A63-80AED572F532}"/>
    <dgm:cxn modelId="{332BF622-7510-4607-A52B-1DE9154AA861}" srcId="{2CD7D0AC-A143-45F6-9FCB-85F448C8108D}" destId="{E4E7360D-77EE-4912-9843-0F84D726682B}" srcOrd="2" destOrd="0" parTransId="{8A537E3B-9C84-4EF1-B452-FC2787C31293}" sibTransId="{868F550F-A57D-4D95-8A81-909D23D3C306}"/>
    <dgm:cxn modelId="{66043BEC-70AE-41BB-8857-6002FF61C052}" srcId="{6FA84A20-44B3-4BD7-8704-E3252671FB30}" destId="{A7ACE5BF-6D27-459D-AEB1-E880CE087580}" srcOrd="0" destOrd="0" parTransId="{05CC0E11-0182-4EAA-B4DF-DBDDD05A5A96}" sibTransId="{C5176FE6-AA5D-4971-8F54-F6EE72692C9C}"/>
    <dgm:cxn modelId="{828E90A9-C774-41B3-9B64-38E1DCEEA65E}" srcId="{2CD7D0AC-A143-45F6-9FCB-85F448C8108D}" destId="{6FA84A20-44B3-4BD7-8704-E3252671FB30}" srcOrd="0" destOrd="0" parTransId="{2C05B2C3-759B-42B9-AEFD-79A159CAD6AB}" sibTransId="{EB64D12A-BABE-4305-B528-25D3C0EC82A4}"/>
    <dgm:cxn modelId="{04629C45-9E05-45DB-A4C6-DC1FD20E983C}" srcId="{6FA84A20-44B3-4BD7-8704-E3252671FB30}" destId="{46B674F6-4FC8-4503-85FC-C06F51424783}" srcOrd="1" destOrd="0" parTransId="{63653518-74E6-4774-8FFD-7C51FD649AC5}" sibTransId="{DFA7C338-AB3A-4111-B7D9-3120545DA2F5}"/>
    <dgm:cxn modelId="{7DF017F8-C648-403E-BB60-D41E93450BAF}" srcId="{3639C73E-FF83-4C8B-B1D6-3165D9B3B883}" destId="{5FFDCFF5-4BE3-45A8-A3EE-A20112E8F6B4}" srcOrd="0" destOrd="0" parTransId="{E33FC286-D428-43DA-8F2A-DB9E4D5FA21A}" sibTransId="{390F8543-01A9-4F44-92D9-7D6D7B5DFF86}"/>
    <dgm:cxn modelId="{677E1AFA-EFE7-455C-9E6E-7E407DF37DA6}" type="presOf" srcId="{46B674F6-4FC8-4503-85FC-C06F51424783}" destId="{8D43E937-51C2-499A-8D1F-31EEA5F07638}" srcOrd="0" destOrd="1" presId="urn:microsoft.com/office/officeart/2005/8/layout/vList5"/>
    <dgm:cxn modelId="{15671725-2BB1-481C-B18B-38C47F075031}" type="presOf" srcId="{3639C73E-FF83-4C8B-B1D6-3165D9B3B883}" destId="{F4DFA5F2-175B-4F5A-8FBD-455A7E2AEA52}" srcOrd="0" destOrd="0" presId="urn:microsoft.com/office/officeart/2005/8/layout/vList5"/>
    <dgm:cxn modelId="{8C441263-A15A-426E-B677-BB5F1E2E4E2A}" type="presOf" srcId="{B0BD638A-5994-4DC2-BC1F-4D8F61843691}" destId="{4C614E7E-48CD-4BA1-8FBF-AE1E30635FD4}" srcOrd="0" destOrd="0" presId="urn:microsoft.com/office/officeart/2005/8/layout/vList5"/>
    <dgm:cxn modelId="{8C327A41-7B3A-4CE1-9940-7EEB8846CA3B}" type="presOf" srcId="{2CD7D0AC-A143-45F6-9FCB-85F448C8108D}" destId="{FE5749B6-BC48-4E73-B657-BEB59265A7D1}" srcOrd="0" destOrd="0" presId="urn:microsoft.com/office/officeart/2005/8/layout/vList5"/>
    <dgm:cxn modelId="{6EFB8898-58EA-4161-B791-87EE96826E41}" srcId="{E4E7360D-77EE-4912-9843-0F84D726682B}" destId="{B0BD638A-5994-4DC2-BC1F-4D8F61843691}" srcOrd="0" destOrd="0" parTransId="{6213B9AE-C836-4FAA-8279-BC343329E1D0}" sibTransId="{4CE334E0-98AA-4085-B32F-B344B50D3AB0}"/>
    <dgm:cxn modelId="{E2C8FB51-9156-4AB5-8D88-66600AD93743}" type="presOf" srcId="{5FFDCFF5-4BE3-45A8-A3EE-A20112E8F6B4}" destId="{818E8C44-35CB-4F03-970C-44CBD8798631}" srcOrd="0" destOrd="0" presId="urn:microsoft.com/office/officeart/2005/8/layout/vList5"/>
    <dgm:cxn modelId="{D4C857EE-BC8C-44C1-89DB-8484D22532B4}" type="presOf" srcId="{A7ACE5BF-6D27-459D-AEB1-E880CE087580}" destId="{8D43E937-51C2-499A-8D1F-31EEA5F07638}" srcOrd="0" destOrd="0" presId="urn:microsoft.com/office/officeart/2005/8/layout/vList5"/>
    <dgm:cxn modelId="{025483F5-C4F9-4204-B7B7-525F6592CBAE}" type="presOf" srcId="{E4E7360D-77EE-4912-9843-0F84D726682B}" destId="{771D4A76-8587-4450-B209-AA1698A03F4B}" srcOrd="0" destOrd="0" presId="urn:microsoft.com/office/officeart/2005/8/layout/vList5"/>
    <dgm:cxn modelId="{8682FCFB-35B1-43AC-A0D6-D0DC9A9434DB}" type="presOf" srcId="{6FA84A20-44B3-4BD7-8704-E3252671FB30}" destId="{3C731E80-57F4-41E4-BACB-9D1D6FEE6235}" srcOrd="0" destOrd="0" presId="urn:microsoft.com/office/officeart/2005/8/layout/vList5"/>
    <dgm:cxn modelId="{9F030BC1-7B7D-4B68-ABC4-74675D327A35}" type="presParOf" srcId="{FE5749B6-BC48-4E73-B657-BEB59265A7D1}" destId="{020D71DF-F351-47BB-9146-658D7EE1B169}" srcOrd="0" destOrd="0" presId="urn:microsoft.com/office/officeart/2005/8/layout/vList5"/>
    <dgm:cxn modelId="{117C4E03-80AC-4D20-B1AF-0AA1C19D1213}" type="presParOf" srcId="{020D71DF-F351-47BB-9146-658D7EE1B169}" destId="{3C731E80-57F4-41E4-BACB-9D1D6FEE6235}" srcOrd="0" destOrd="0" presId="urn:microsoft.com/office/officeart/2005/8/layout/vList5"/>
    <dgm:cxn modelId="{9CE8F658-8374-4556-8717-6AA0F3E01C41}" type="presParOf" srcId="{020D71DF-F351-47BB-9146-658D7EE1B169}" destId="{8D43E937-51C2-499A-8D1F-31EEA5F07638}" srcOrd="1" destOrd="0" presId="urn:microsoft.com/office/officeart/2005/8/layout/vList5"/>
    <dgm:cxn modelId="{C73614D4-031A-4394-9467-C0723FC421DC}" type="presParOf" srcId="{FE5749B6-BC48-4E73-B657-BEB59265A7D1}" destId="{CE4E637E-C1AF-4869-8C9E-F4E21B68C3C2}" srcOrd="1" destOrd="0" presId="urn:microsoft.com/office/officeart/2005/8/layout/vList5"/>
    <dgm:cxn modelId="{FF648C0E-5ECB-423A-822D-00B3052D06F8}" type="presParOf" srcId="{FE5749B6-BC48-4E73-B657-BEB59265A7D1}" destId="{17DA8EC0-EE5A-4617-A084-C9AC99726C9C}" srcOrd="2" destOrd="0" presId="urn:microsoft.com/office/officeart/2005/8/layout/vList5"/>
    <dgm:cxn modelId="{31712AA1-8029-4479-9171-D07B8BC72EDE}" type="presParOf" srcId="{17DA8EC0-EE5A-4617-A084-C9AC99726C9C}" destId="{F4DFA5F2-175B-4F5A-8FBD-455A7E2AEA52}" srcOrd="0" destOrd="0" presId="urn:microsoft.com/office/officeart/2005/8/layout/vList5"/>
    <dgm:cxn modelId="{BA15F882-E64B-4405-82C6-66C370E4AB58}" type="presParOf" srcId="{17DA8EC0-EE5A-4617-A084-C9AC99726C9C}" destId="{818E8C44-35CB-4F03-970C-44CBD8798631}" srcOrd="1" destOrd="0" presId="urn:microsoft.com/office/officeart/2005/8/layout/vList5"/>
    <dgm:cxn modelId="{39D7B198-31C2-41FA-939D-1C95E5087A28}" type="presParOf" srcId="{FE5749B6-BC48-4E73-B657-BEB59265A7D1}" destId="{371E8F2A-F176-4081-979A-59AB1FFDD282}" srcOrd="3" destOrd="0" presId="urn:microsoft.com/office/officeart/2005/8/layout/vList5"/>
    <dgm:cxn modelId="{1179A91A-8E15-4DB2-934E-F848AEC4D187}" type="presParOf" srcId="{FE5749B6-BC48-4E73-B657-BEB59265A7D1}" destId="{3D8EF598-E065-477C-B725-B9458B5896CB}" srcOrd="4" destOrd="0" presId="urn:microsoft.com/office/officeart/2005/8/layout/vList5"/>
    <dgm:cxn modelId="{38BD60A4-F501-4A16-B7B2-606C6EBE0BE2}" type="presParOf" srcId="{3D8EF598-E065-477C-B725-B9458B5896CB}" destId="{771D4A76-8587-4450-B209-AA1698A03F4B}" srcOrd="0" destOrd="0" presId="urn:microsoft.com/office/officeart/2005/8/layout/vList5"/>
    <dgm:cxn modelId="{F3E6FF2A-A20D-41B7-BCF9-D4533519519E}" type="presParOf" srcId="{3D8EF598-E065-477C-B725-B9458B5896CB}" destId="{4C614E7E-48CD-4BA1-8FBF-AE1E30635FD4}" srcOrd="1" destOrd="0" presId="urn:microsoft.com/office/officeart/2005/8/layout/vList5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lProcess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72D8CC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0BC1337C-5ECE-4290-8BD2-DF92BA61785B}">
      <dgm:prSet phldrT="[ข้อความ]" custT="1"/>
      <dgm:spPr>
        <a:solidFill>
          <a:srgbClr val="B4E1EA">
            <a:alpha val="90000"/>
          </a:srgbClr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ศูนย์พัฒนาฝีมือแรงงานจังหวัดกรุงเทพมหานคร</a:t>
          </a:r>
        </a:p>
      </dgm:t>
    </dgm:pt>
    <dgm:pt modelId="{3D4D3DB5-2DB6-49A8-A3D4-737E5FD326AA}" type="parTrans" cxnId="{A4148B7C-91D1-4A3B-9D88-26BF57BD35CE}">
      <dgm:prSet/>
      <dgm:spPr/>
      <dgm:t>
        <a:bodyPr/>
        <a:lstStyle/>
        <a:p>
          <a:endParaRPr lang="en-US"/>
        </a:p>
      </dgm:t>
    </dgm:pt>
    <dgm:pt modelId="{FF845669-7646-4C40-BCA0-109BD198E794}" type="sibTrans" cxnId="{A4148B7C-91D1-4A3B-9D88-26BF57BD35CE}">
      <dgm:prSet/>
      <dgm:spPr/>
      <dgm:t>
        <a:bodyPr/>
        <a:lstStyle/>
        <a:p>
          <a:endParaRPr lang="en-US"/>
        </a:p>
      </dgm:t>
    </dgm:pt>
    <dgm:pt modelId="{126096BA-D460-4565-80B9-BFA5C8FE2F2B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จังหวัดอื่น</a:t>
          </a:r>
        </a:p>
      </dgm:t>
    </dgm:pt>
    <dgm:pt modelId="{0A737715-FAA2-4DFE-93A0-0280FAEEE0B4}" type="parTrans" cxnId="{EDEAA476-77D2-41B4-B684-26768E947A37}">
      <dgm:prSet/>
      <dgm:spPr/>
      <dgm:t>
        <a:bodyPr/>
        <a:lstStyle/>
        <a:p>
          <a:endParaRPr lang="en-US"/>
        </a:p>
      </dgm:t>
    </dgm:pt>
    <dgm:pt modelId="{12195ED9-C654-4FA0-86E9-3907F6AFB175}" type="sibTrans" cxnId="{EDEAA476-77D2-41B4-B684-26768E947A37}">
      <dgm:prSet/>
      <dgm:spPr/>
      <dgm:t>
        <a:bodyPr/>
        <a:lstStyle/>
        <a:p>
          <a:endParaRPr lang="en-US"/>
        </a:p>
      </dgm:t>
    </dgm:pt>
    <dgm:pt modelId="{A56BB8EB-9F0B-4114-84F4-B837B502654A}">
      <dgm:prSet phldrT="[ข้อความ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3200" b="1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หรือศูนย์พัฒนาฝีมือแรงงานจังหวัด</a:t>
          </a:r>
        </a:p>
      </dgm:t>
    </dgm:pt>
    <dgm:pt modelId="{B83EABC7-140A-48C2-817B-C11B73766017}" type="parTrans" cxnId="{DFDE654B-719F-47B9-A576-3C7157F04DA2}">
      <dgm:prSet/>
      <dgm:spPr/>
      <dgm:t>
        <a:bodyPr/>
        <a:lstStyle/>
        <a:p>
          <a:endParaRPr lang="en-US"/>
        </a:p>
      </dgm:t>
    </dgm:pt>
    <dgm:pt modelId="{17FF1EC0-E43A-40EC-ABC4-4C7A8EC0EF9B}" type="sibTrans" cxnId="{DFDE654B-719F-47B9-A576-3C7157F04DA2}">
      <dgm:prSet/>
      <dgm:spPr/>
      <dgm:t>
        <a:bodyPr/>
        <a:lstStyle/>
        <a:p>
          <a:endParaRPr lang="en-US"/>
        </a:p>
      </dgm:t>
    </dgm:pt>
    <dgm:pt modelId="{39B89DAE-B3CF-4D4A-97E3-74B8E1F08C33}" type="pres">
      <dgm:prSet presAssocID="{88F4C5CB-231C-478C-87C0-144EB6D0735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F68D127-BB4C-4546-98F0-E0829EFB43E1}" type="pres">
      <dgm:prSet presAssocID="{AE243DB2-1B34-4683-808F-F31382478296}" presName="compNode" presStyleCnt="0"/>
      <dgm:spPr/>
    </dgm:pt>
    <dgm:pt modelId="{5B35BA02-5E23-4407-9B32-56DBB0FF60B3}" type="pres">
      <dgm:prSet presAssocID="{AE243DB2-1B34-4683-808F-F31382478296}" presName="aNode" presStyleLbl="bgShp" presStyleIdx="0" presStyleCnt="2"/>
      <dgm:spPr/>
      <dgm:t>
        <a:bodyPr/>
        <a:lstStyle/>
        <a:p>
          <a:endParaRPr lang="en-US"/>
        </a:p>
      </dgm:t>
    </dgm:pt>
    <dgm:pt modelId="{7BA58DB8-54E2-44E4-9A16-487FEE8EEC62}" type="pres">
      <dgm:prSet presAssocID="{AE243DB2-1B34-4683-808F-F31382478296}" presName="textNode" presStyleLbl="bgShp" presStyleIdx="0" presStyleCnt="2"/>
      <dgm:spPr/>
      <dgm:t>
        <a:bodyPr/>
        <a:lstStyle/>
        <a:p>
          <a:endParaRPr lang="en-US"/>
        </a:p>
      </dgm:t>
    </dgm:pt>
    <dgm:pt modelId="{C049CAAA-BA23-4DD0-9B28-F11B9E488857}" type="pres">
      <dgm:prSet presAssocID="{AE243DB2-1B34-4683-808F-F31382478296}" presName="compChildNode" presStyleCnt="0"/>
      <dgm:spPr/>
    </dgm:pt>
    <dgm:pt modelId="{FD4739B5-A422-4768-9443-A226E6424B00}" type="pres">
      <dgm:prSet presAssocID="{AE243DB2-1B34-4683-808F-F31382478296}" presName="theInnerList" presStyleCnt="0"/>
      <dgm:spPr/>
    </dgm:pt>
    <dgm:pt modelId="{6FEF5A7A-DF43-4A03-83F7-A7AB0ED921C4}" type="pres">
      <dgm:prSet presAssocID="{0BC1337C-5ECE-4290-8BD2-DF92BA61785B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270587-D61D-4402-ACAF-370C92512FBC}" type="pres">
      <dgm:prSet presAssocID="{AE243DB2-1B34-4683-808F-F31382478296}" presName="aSpace" presStyleCnt="0"/>
      <dgm:spPr/>
    </dgm:pt>
    <dgm:pt modelId="{10DACFFF-2CED-4DB2-9BDA-982E0DD70A03}" type="pres">
      <dgm:prSet presAssocID="{126096BA-D460-4565-80B9-BFA5C8FE2F2B}" presName="compNode" presStyleCnt="0"/>
      <dgm:spPr/>
    </dgm:pt>
    <dgm:pt modelId="{D4AEF2EF-EC3C-41F3-92EC-1D19AAB53E33}" type="pres">
      <dgm:prSet presAssocID="{126096BA-D460-4565-80B9-BFA5C8FE2F2B}" presName="aNode" presStyleLbl="bgShp" presStyleIdx="1" presStyleCnt="2"/>
      <dgm:spPr/>
      <dgm:t>
        <a:bodyPr/>
        <a:lstStyle/>
        <a:p>
          <a:endParaRPr lang="en-US"/>
        </a:p>
      </dgm:t>
    </dgm:pt>
    <dgm:pt modelId="{20BAEDAD-CFAF-4A9B-9B6A-37CA41B00FE5}" type="pres">
      <dgm:prSet presAssocID="{126096BA-D460-4565-80B9-BFA5C8FE2F2B}" presName="textNode" presStyleLbl="bgShp" presStyleIdx="1" presStyleCnt="2"/>
      <dgm:spPr/>
      <dgm:t>
        <a:bodyPr/>
        <a:lstStyle/>
        <a:p>
          <a:endParaRPr lang="en-US"/>
        </a:p>
      </dgm:t>
    </dgm:pt>
    <dgm:pt modelId="{E4B2C860-96AF-4F4D-B9C7-2A79CC395C17}" type="pres">
      <dgm:prSet presAssocID="{126096BA-D460-4565-80B9-BFA5C8FE2F2B}" presName="compChildNode" presStyleCnt="0"/>
      <dgm:spPr/>
    </dgm:pt>
    <dgm:pt modelId="{DB22E85D-AFEE-4CEF-B6BF-0F7B7AD4315B}" type="pres">
      <dgm:prSet presAssocID="{126096BA-D460-4565-80B9-BFA5C8FE2F2B}" presName="theInnerList" presStyleCnt="0"/>
      <dgm:spPr/>
    </dgm:pt>
    <dgm:pt modelId="{143CFF9A-4772-4EB4-A2AA-2516A5D6A150}" type="pres">
      <dgm:prSet presAssocID="{A56BB8EB-9F0B-4114-84F4-B837B502654A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8E4F97F-668A-44C0-B4A6-FD8D8222065E}" type="presOf" srcId="{126096BA-D460-4565-80B9-BFA5C8FE2F2B}" destId="{20BAEDAD-CFAF-4A9B-9B6A-37CA41B00FE5}" srcOrd="1" destOrd="0" presId="urn:microsoft.com/office/officeart/2005/8/layout/lProcess2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DFDE654B-719F-47B9-A576-3C7157F04DA2}" srcId="{126096BA-D460-4565-80B9-BFA5C8FE2F2B}" destId="{A56BB8EB-9F0B-4114-84F4-B837B502654A}" srcOrd="0" destOrd="0" parTransId="{B83EABC7-140A-48C2-817B-C11B73766017}" sibTransId="{17FF1EC0-E43A-40EC-ABC4-4C7A8EC0EF9B}"/>
    <dgm:cxn modelId="{93F04556-CDCF-4794-8208-8F946F1CA798}" type="presOf" srcId="{AE243DB2-1B34-4683-808F-F31382478296}" destId="{7BA58DB8-54E2-44E4-9A16-487FEE8EEC62}" srcOrd="1" destOrd="0" presId="urn:microsoft.com/office/officeart/2005/8/layout/lProcess2"/>
    <dgm:cxn modelId="{EDEAA476-77D2-41B4-B684-26768E947A37}" srcId="{88F4C5CB-231C-478C-87C0-144EB6D0735D}" destId="{126096BA-D460-4565-80B9-BFA5C8FE2F2B}" srcOrd="1" destOrd="0" parTransId="{0A737715-FAA2-4DFE-93A0-0280FAEEE0B4}" sibTransId="{12195ED9-C654-4FA0-86E9-3907F6AFB175}"/>
    <dgm:cxn modelId="{E28FE538-C178-45AB-85A3-6BFF7100931F}" type="presOf" srcId="{126096BA-D460-4565-80B9-BFA5C8FE2F2B}" destId="{D4AEF2EF-EC3C-41F3-92EC-1D19AAB53E33}" srcOrd="0" destOrd="0" presId="urn:microsoft.com/office/officeart/2005/8/layout/lProcess2"/>
    <dgm:cxn modelId="{CAA22843-6A85-4F41-9C5E-23B976243739}" type="presOf" srcId="{0BC1337C-5ECE-4290-8BD2-DF92BA61785B}" destId="{6FEF5A7A-DF43-4A03-83F7-A7AB0ED921C4}" srcOrd="0" destOrd="0" presId="urn:microsoft.com/office/officeart/2005/8/layout/lProcess2"/>
    <dgm:cxn modelId="{8C0D4496-2883-4FA6-A169-2E6795AC4418}" type="presOf" srcId="{A56BB8EB-9F0B-4114-84F4-B837B502654A}" destId="{143CFF9A-4772-4EB4-A2AA-2516A5D6A150}" srcOrd="0" destOrd="0" presId="urn:microsoft.com/office/officeart/2005/8/layout/lProcess2"/>
    <dgm:cxn modelId="{8680B1D7-4486-4A1B-B65D-FA3ECE944161}" type="presOf" srcId="{88F4C5CB-231C-478C-87C0-144EB6D0735D}" destId="{39B89DAE-B3CF-4D4A-97E3-74B8E1F08C33}" srcOrd="0" destOrd="0" presId="urn:microsoft.com/office/officeart/2005/8/layout/lProcess2"/>
    <dgm:cxn modelId="{A4148B7C-91D1-4A3B-9D88-26BF57BD35CE}" srcId="{AE243DB2-1B34-4683-808F-F31382478296}" destId="{0BC1337C-5ECE-4290-8BD2-DF92BA61785B}" srcOrd="0" destOrd="0" parTransId="{3D4D3DB5-2DB6-49A8-A3D4-737E5FD326AA}" sibTransId="{FF845669-7646-4C40-BCA0-109BD198E794}"/>
    <dgm:cxn modelId="{0956EEB1-FAF2-4F79-BE29-F1A1BBEDDE72}" type="presOf" srcId="{AE243DB2-1B34-4683-808F-F31382478296}" destId="{5B35BA02-5E23-4407-9B32-56DBB0FF60B3}" srcOrd="0" destOrd="0" presId="urn:microsoft.com/office/officeart/2005/8/layout/lProcess2"/>
    <dgm:cxn modelId="{13BC3B42-D61D-402F-9EA5-693A7951CDDE}" type="presParOf" srcId="{39B89DAE-B3CF-4D4A-97E3-74B8E1F08C33}" destId="{0F68D127-BB4C-4546-98F0-E0829EFB43E1}" srcOrd="0" destOrd="0" presId="urn:microsoft.com/office/officeart/2005/8/layout/lProcess2"/>
    <dgm:cxn modelId="{774E7396-01B0-4D65-AB11-D42C1A914684}" type="presParOf" srcId="{0F68D127-BB4C-4546-98F0-E0829EFB43E1}" destId="{5B35BA02-5E23-4407-9B32-56DBB0FF60B3}" srcOrd="0" destOrd="0" presId="urn:microsoft.com/office/officeart/2005/8/layout/lProcess2"/>
    <dgm:cxn modelId="{25B248DF-F69B-4E43-A959-480B9169419E}" type="presParOf" srcId="{0F68D127-BB4C-4546-98F0-E0829EFB43E1}" destId="{7BA58DB8-54E2-44E4-9A16-487FEE8EEC62}" srcOrd="1" destOrd="0" presId="urn:microsoft.com/office/officeart/2005/8/layout/lProcess2"/>
    <dgm:cxn modelId="{12786A93-6D05-41E6-96EA-25F9B0928C45}" type="presParOf" srcId="{0F68D127-BB4C-4546-98F0-E0829EFB43E1}" destId="{C049CAAA-BA23-4DD0-9B28-F11B9E488857}" srcOrd="2" destOrd="0" presId="urn:microsoft.com/office/officeart/2005/8/layout/lProcess2"/>
    <dgm:cxn modelId="{CDBD3863-6971-4E03-8E99-1503922D01DC}" type="presParOf" srcId="{C049CAAA-BA23-4DD0-9B28-F11B9E488857}" destId="{FD4739B5-A422-4768-9443-A226E6424B00}" srcOrd="0" destOrd="0" presId="urn:microsoft.com/office/officeart/2005/8/layout/lProcess2"/>
    <dgm:cxn modelId="{53289D87-26F7-4131-B2D6-8F62A83B9DA2}" type="presParOf" srcId="{FD4739B5-A422-4768-9443-A226E6424B00}" destId="{6FEF5A7A-DF43-4A03-83F7-A7AB0ED921C4}" srcOrd="0" destOrd="0" presId="urn:microsoft.com/office/officeart/2005/8/layout/lProcess2"/>
    <dgm:cxn modelId="{54129828-C1CA-4804-8B48-DF43F491F72E}" type="presParOf" srcId="{39B89DAE-B3CF-4D4A-97E3-74B8E1F08C33}" destId="{B7270587-D61D-4402-ACAF-370C92512FBC}" srcOrd="1" destOrd="0" presId="urn:microsoft.com/office/officeart/2005/8/layout/lProcess2"/>
    <dgm:cxn modelId="{C403BBBC-2868-4873-91BB-F57797DA57A0}" type="presParOf" srcId="{39B89DAE-B3CF-4D4A-97E3-74B8E1F08C33}" destId="{10DACFFF-2CED-4DB2-9BDA-982E0DD70A03}" srcOrd="2" destOrd="0" presId="urn:microsoft.com/office/officeart/2005/8/layout/lProcess2"/>
    <dgm:cxn modelId="{97DDA2A2-F4F1-44C7-9613-71E3D12161D1}" type="presParOf" srcId="{10DACFFF-2CED-4DB2-9BDA-982E0DD70A03}" destId="{D4AEF2EF-EC3C-41F3-92EC-1D19AAB53E33}" srcOrd="0" destOrd="0" presId="urn:microsoft.com/office/officeart/2005/8/layout/lProcess2"/>
    <dgm:cxn modelId="{A08E6AF4-D071-4FD6-92C9-2577F6BB18B3}" type="presParOf" srcId="{10DACFFF-2CED-4DB2-9BDA-982E0DD70A03}" destId="{20BAEDAD-CFAF-4A9B-9B6A-37CA41B00FE5}" srcOrd="1" destOrd="0" presId="urn:microsoft.com/office/officeart/2005/8/layout/lProcess2"/>
    <dgm:cxn modelId="{0BFC5368-1D4C-4B21-B008-7E56809A3A2A}" type="presParOf" srcId="{10DACFFF-2CED-4DB2-9BDA-982E0DD70A03}" destId="{E4B2C860-96AF-4F4D-B9C7-2A79CC395C17}" srcOrd="2" destOrd="0" presId="urn:microsoft.com/office/officeart/2005/8/layout/lProcess2"/>
    <dgm:cxn modelId="{66E2E3EF-3F1D-4DAC-ACC2-A30F6B5A02BB}" type="presParOf" srcId="{E4B2C860-96AF-4F4D-B9C7-2A79CC395C17}" destId="{DB22E85D-AFEE-4CEF-B6BF-0F7B7AD4315B}" srcOrd="0" destOrd="0" presId="urn:microsoft.com/office/officeart/2005/8/layout/lProcess2"/>
    <dgm:cxn modelId="{70528C1B-6E80-45E4-B69C-2C4E5AB46DD9}" type="presParOf" srcId="{DB22E85D-AFEE-4CEF-B6BF-0F7B7AD4315B}" destId="{143CFF9A-4772-4EB4-A2AA-2516A5D6A150}" srcOrd="0" destOrd="0" presId="urn:microsoft.com/office/officeart/2005/8/layout/lProcess2"/>
  </dgm:cxnLst>
  <dgm:bg/>
  <dgm:whole>
    <a:ln>
      <a:noFill/>
    </a:ln>
  </dgm:whole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9DCF10D4-50CB-43C0-A22C-D9CDFF15EF17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5CC95BD-62A1-4C64-BBC3-A12D6CB1633C}">
      <dgm:prSet phldrT="[ข้อความ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 ผู้ดำเนินการทดสอบมาตรฐานฯ </a:t>
          </a:r>
          <a:b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  <a:endParaRPr lang="en-US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E509C97-9A21-4F40-89F5-95ECEC10B4BA}" type="parTrans" cxnId="{F7488098-B72D-4D48-BBBA-15D2A6BC27E8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5612FD8-B509-4519-96E3-13E9673AA0EF}" type="sibTrans" cxnId="{F7488098-B72D-4D48-BBBA-15D2A6BC27E8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D26F92B-78CC-4E22-B82B-8425EB429836}">
      <dgm:prSet phldrT="[ข้อความ]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แบบ </a:t>
          </a:r>
          <a:r>
            <a:rPr lang="th-TH" b="1" dirty="0" err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กย.</a:t>
          </a:r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6</a:t>
          </a:r>
          <a:endParaRPr lang="en-US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8D2A99A-8B73-4A57-AA9D-13FB736DBE1C}" type="parTrans" cxnId="{8BE2982A-7695-4508-AEC2-1FEAAD0F4326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C4B9508-2A5E-4EF5-A686-0C027D64252F}" type="sibTrans" cxnId="{8BE2982A-7695-4508-AEC2-1FEAAD0F4326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E79912-BF49-4AE0-BE8C-F6BC0FCA2DF4}">
      <dgm:prSet phldrT="[ข้อความ]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รายงานผลหลังจากดำเนินการฝึกอบรม หรือทดสอบมาตรฐานเสร็จสิ้น</a:t>
          </a:r>
          <a:endParaRPr lang="en-US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553ED4B-B420-4ACF-A228-6BF1D66B6ED8}" type="parTrans" cxnId="{01560105-8368-4D39-8938-9B7418BB2592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858FD-A307-4F63-9714-E76D8458BDD1}" type="sibTrans" cxnId="{01560105-8368-4D39-8938-9B7418BB2592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988C2EA-8872-4DDC-9A24-6FC2361D0409}">
      <dgm:prSet phldrT="[ข้อความ]"/>
      <dgm:spPr>
        <a:solidFill>
          <a:srgbClr val="74CFFC"/>
        </a:solidFill>
      </dgm:spPr>
      <dgm:t>
        <a:bodyPr/>
        <a:lstStyle/>
        <a:p>
          <a:r>
            <a:rPr lang="th-TH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ผู้รับการฝึก</a:t>
          </a:r>
          <a:endParaRPr lang="en-US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5ADD73E-6115-4743-996F-BFF4B007315A}" type="parTrans" cxnId="{114585D3-35A0-4B08-B93B-501117AAAAF1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A27E132-1F5C-42C2-822D-7D53654F0C1B}" type="sibTrans" cxnId="{114585D3-35A0-4B08-B93B-501117AAAAF1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EAF305D-BCE4-496D-AE05-FA39BA36C810}">
      <dgm:prSet phldrT="[ข้อความ]"/>
      <dgm:spPr>
        <a:solidFill>
          <a:srgbClr val="DEC7EF">
            <a:alpha val="90000"/>
          </a:srgbClr>
        </a:solidFill>
      </dgm:spPr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แบบ </a:t>
          </a:r>
          <a:r>
            <a:rPr lang="th-TH" b="1" dirty="0" err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กย.</a:t>
          </a:r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7</a:t>
          </a:r>
          <a:endParaRPr lang="en-US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2B8A914-58E5-4B22-86E5-E1803285E793}" type="parTrans" cxnId="{D8814508-2A1F-4E37-A545-571A9E7CDDC2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EF1E6A6-5AC7-497D-B2F6-249C4348E336}" type="sibTrans" cxnId="{D8814508-2A1F-4E37-A545-571A9E7CDDC2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438C0B3-8EA1-4CF6-B10A-33CCC5ABE8EA}">
      <dgm:prSet phldrT="[ข้อความ]"/>
      <dgm:spPr>
        <a:solidFill>
          <a:srgbClr val="DEC7EF">
            <a:alpha val="90000"/>
          </a:srgbClr>
        </a:solidFill>
      </dgm:spPr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รายงานผลหลังจากฝึกอบรมเสร็จสิ้น</a:t>
          </a:r>
          <a:endParaRPr lang="en-US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A9156BA-0C74-4557-A92C-BF692D7F2E69}" type="parTrans" cxnId="{89601F61-5581-4986-BAA4-961AAC0DC101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2690852-230B-4A3D-815B-FB9E87CDD830}" type="sibTrans" cxnId="{89601F61-5581-4986-BAA4-961AAC0DC101}">
      <dgm:prSet/>
      <dgm:spPr/>
      <dgm:t>
        <a:bodyPr/>
        <a:lstStyle/>
        <a:p>
          <a:endParaRPr lang="en-US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B8FBF3-169B-4561-A801-8ACF28FF326A}" type="pres">
      <dgm:prSet presAssocID="{9DCF10D4-50CB-43C0-A22C-D9CDFF15EF1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1B5FDE4-9BFB-4132-93E9-39060BB5A517}" type="pres">
      <dgm:prSet presAssocID="{B5CC95BD-62A1-4C64-BBC3-A12D6CB1633C}" presName="linNode" presStyleCnt="0"/>
      <dgm:spPr/>
    </dgm:pt>
    <dgm:pt modelId="{398FC428-9923-419D-B232-9365B915A5CC}" type="pres">
      <dgm:prSet presAssocID="{B5CC95BD-62A1-4C64-BBC3-A12D6CB1633C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83223D-478C-4786-B0A0-0B62644D3F03}" type="pres">
      <dgm:prSet presAssocID="{B5CC95BD-62A1-4C64-BBC3-A12D6CB1633C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F01D39-266D-413D-A732-12B730E1DF87}" type="pres">
      <dgm:prSet presAssocID="{C5612FD8-B509-4519-96E3-13E9673AA0EF}" presName="spacing" presStyleCnt="0"/>
      <dgm:spPr/>
    </dgm:pt>
    <dgm:pt modelId="{91ECA453-381D-4520-8DFD-890DFF3B7CBB}" type="pres">
      <dgm:prSet presAssocID="{1988C2EA-8872-4DDC-9A24-6FC2361D0409}" presName="linNode" presStyleCnt="0"/>
      <dgm:spPr/>
    </dgm:pt>
    <dgm:pt modelId="{D25377FE-F76F-41A6-BBE3-0360323EA5A1}" type="pres">
      <dgm:prSet presAssocID="{1988C2EA-8872-4DDC-9A24-6FC2361D0409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8BC682-9F21-4864-B5F9-5616EC29ABBD}" type="pres">
      <dgm:prSet presAssocID="{1988C2EA-8872-4DDC-9A24-6FC2361D0409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EAB8689-955B-43E1-86AF-11BD51B3144A}" type="presOf" srcId="{FAE79912-BF49-4AE0-BE8C-F6BC0FCA2DF4}" destId="{EB83223D-478C-4786-B0A0-0B62644D3F03}" srcOrd="0" destOrd="1" presId="urn:microsoft.com/office/officeart/2005/8/layout/vList6"/>
    <dgm:cxn modelId="{01560105-8368-4D39-8938-9B7418BB2592}" srcId="{B5CC95BD-62A1-4C64-BBC3-A12D6CB1633C}" destId="{FAE79912-BF49-4AE0-BE8C-F6BC0FCA2DF4}" srcOrd="1" destOrd="0" parTransId="{F553ED4B-B420-4ACF-A228-6BF1D66B6ED8}" sibTransId="{499858FD-A307-4F63-9714-E76D8458BDD1}"/>
    <dgm:cxn modelId="{8BE2982A-7695-4508-AEC2-1FEAAD0F4326}" srcId="{B5CC95BD-62A1-4C64-BBC3-A12D6CB1633C}" destId="{0D26F92B-78CC-4E22-B82B-8425EB429836}" srcOrd="0" destOrd="0" parTransId="{18D2A99A-8B73-4A57-AA9D-13FB736DBE1C}" sibTransId="{0C4B9508-2A5E-4EF5-A686-0C027D64252F}"/>
    <dgm:cxn modelId="{7FEC0FB7-0E39-4398-9567-F176842DE6E8}" type="presOf" srcId="{1988C2EA-8872-4DDC-9A24-6FC2361D0409}" destId="{D25377FE-F76F-41A6-BBE3-0360323EA5A1}" srcOrd="0" destOrd="0" presId="urn:microsoft.com/office/officeart/2005/8/layout/vList6"/>
    <dgm:cxn modelId="{D8814508-2A1F-4E37-A545-571A9E7CDDC2}" srcId="{1988C2EA-8872-4DDC-9A24-6FC2361D0409}" destId="{0EAF305D-BCE4-496D-AE05-FA39BA36C810}" srcOrd="0" destOrd="0" parTransId="{E2B8A914-58E5-4B22-86E5-E1803285E793}" sibTransId="{8EF1E6A6-5AC7-497D-B2F6-249C4348E336}"/>
    <dgm:cxn modelId="{F7488098-B72D-4D48-BBBA-15D2A6BC27E8}" srcId="{9DCF10D4-50CB-43C0-A22C-D9CDFF15EF17}" destId="{B5CC95BD-62A1-4C64-BBC3-A12D6CB1633C}" srcOrd="0" destOrd="0" parTransId="{DE509C97-9A21-4F40-89F5-95ECEC10B4BA}" sibTransId="{C5612FD8-B509-4519-96E3-13E9673AA0EF}"/>
    <dgm:cxn modelId="{114585D3-35A0-4B08-B93B-501117AAAAF1}" srcId="{9DCF10D4-50CB-43C0-A22C-D9CDFF15EF17}" destId="{1988C2EA-8872-4DDC-9A24-6FC2361D0409}" srcOrd="1" destOrd="0" parTransId="{B5ADD73E-6115-4743-996F-BFF4B007315A}" sibTransId="{CA27E132-1F5C-42C2-822D-7D53654F0C1B}"/>
    <dgm:cxn modelId="{45664AE6-BE0E-4A42-B12D-CA5B80C9A3DF}" type="presOf" srcId="{0D26F92B-78CC-4E22-B82B-8425EB429836}" destId="{EB83223D-478C-4786-B0A0-0B62644D3F03}" srcOrd="0" destOrd="0" presId="urn:microsoft.com/office/officeart/2005/8/layout/vList6"/>
    <dgm:cxn modelId="{31003925-5AA1-4A26-BFD7-EBCA94F8A9C7}" type="presOf" srcId="{6438C0B3-8EA1-4CF6-B10A-33CCC5ABE8EA}" destId="{398BC682-9F21-4864-B5F9-5616EC29ABBD}" srcOrd="0" destOrd="1" presId="urn:microsoft.com/office/officeart/2005/8/layout/vList6"/>
    <dgm:cxn modelId="{89601F61-5581-4986-BAA4-961AAC0DC101}" srcId="{1988C2EA-8872-4DDC-9A24-6FC2361D0409}" destId="{6438C0B3-8EA1-4CF6-B10A-33CCC5ABE8EA}" srcOrd="1" destOrd="0" parTransId="{DA9156BA-0C74-4557-A92C-BF692D7F2E69}" sibTransId="{B2690852-230B-4A3D-815B-FB9E87CDD830}"/>
    <dgm:cxn modelId="{3D044916-3539-4293-8450-63BBE5F4FF7A}" type="presOf" srcId="{B5CC95BD-62A1-4C64-BBC3-A12D6CB1633C}" destId="{398FC428-9923-419D-B232-9365B915A5CC}" srcOrd="0" destOrd="0" presId="urn:microsoft.com/office/officeart/2005/8/layout/vList6"/>
    <dgm:cxn modelId="{3C0A699A-731A-4CF8-86CE-F74491B9E792}" type="presOf" srcId="{9DCF10D4-50CB-43C0-A22C-D9CDFF15EF17}" destId="{6CB8FBF3-169B-4561-A801-8ACF28FF326A}" srcOrd="0" destOrd="0" presId="urn:microsoft.com/office/officeart/2005/8/layout/vList6"/>
    <dgm:cxn modelId="{CEBE1349-0718-43A4-837D-3A02BA0C769B}" type="presOf" srcId="{0EAF305D-BCE4-496D-AE05-FA39BA36C810}" destId="{398BC682-9F21-4864-B5F9-5616EC29ABBD}" srcOrd="0" destOrd="0" presId="urn:microsoft.com/office/officeart/2005/8/layout/vList6"/>
    <dgm:cxn modelId="{877C9B02-984F-4C0A-9B43-C598C49F41B2}" type="presParOf" srcId="{6CB8FBF3-169B-4561-A801-8ACF28FF326A}" destId="{91B5FDE4-9BFB-4132-93E9-39060BB5A517}" srcOrd="0" destOrd="0" presId="urn:microsoft.com/office/officeart/2005/8/layout/vList6"/>
    <dgm:cxn modelId="{77C6971C-5B4F-41A3-94D8-7C44E94AF5C7}" type="presParOf" srcId="{91B5FDE4-9BFB-4132-93E9-39060BB5A517}" destId="{398FC428-9923-419D-B232-9365B915A5CC}" srcOrd="0" destOrd="0" presId="urn:microsoft.com/office/officeart/2005/8/layout/vList6"/>
    <dgm:cxn modelId="{1E7AB506-C445-4365-887C-346E38625A6B}" type="presParOf" srcId="{91B5FDE4-9BFB-4132-93E9-39060BB5A517}" destId="{EB83223D-478C-4786-B0A0-0B62644D3F03}" srcOrd="1" destOrd="0" presId="urn:microsoft.com/office/officeart/2005/8/layout/vList6"/>
    <dgm:cxn modelId="{17795A3F-9E37-469B-98BD-46BD78862E1C}" type="presParOf" srcId="{6CB8FBF3-169B-4561-A801-8ACF28FF326A}" destId="{C7F01D39-266D-413D-A732-12B730E1DF87}" srcOrd="1" destOrd="0" presId="urn:microsoft.com/office/officeart/2005/8/layout/vList6"/>
    <dgm:cxn modelId="{C635DE13-4FD2-4CA4-958E-22E76A82E6C1}" type="presParOf" srcId="{6CB8FBF3-169B-4561-A801-8ACF28FF326A}" destId="{91ECA453-381D-4520-8DFD-890DFF3B7CBB}" srcOrd="2" destOrd="0" presId="urn:microsoft.com/office/officeart/2005/8/layout/vList6"/>
    <dgm:cxn modelId="{11061610-91E0-4B85-9055-FE0294BC7F89}" type="presParOf" srcId="{91ECA453-381D-4520-8DFD-890DFF3B7CBB}" destId="{D25377FE-F76F-41A6-BBE3-0360323EA5A1}" srcOrd="0" destOrd="0" presId="urn:microsoft.com/office/officeart/2005/8/layout/vList6"/>
    <dgm:cxn modelId="{479C0D87-1022-4F1E-B0B3-9259C55E1661}" type="presParOf" srcId="{91ECA453-381D-4520-8DFD-890DFF3B7CBB}" destId="{398BC682-9F21-4864-B5F9-5616EC29ABBD}" srcOrd="1" destOrd="0" presId="urn:microsoft.com/office/officeart/2005/8/layout/vList6"/>
  </dgm:cxnLst>
  <dgm:bg/>
  <dgm:whole/>
</dgm:dataModel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86BC65E-042A-4B66-AE81-17E56B8DAC9C}">
      <dsp:nvSpPr>
        <dsp:cNvPr id="0" name=""/>
        <dsp:cNvSpPr/>
      </dsp:nvSpPr>
      <dsp:spPr>
        <a:xfrm>
          <a:off x="933" y="908549"/>
          <a:ext cx="3639047" cy="2183428"/>
        </a:xfrm>
        <a:prstGeom prst="rect">
          <a:avLst/>
        </a:prstGeom>
        <a:solidFill>
          <a:srgbClr val="D1B2E8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rgbClr val="C00000"/>
              </a:solidFill>
              <a:latin typeface="TH Chakra Petch" pitchFamily="2" charset="-34"/>
              <a:cs typeface="TH Chakra Petch" pitchFamily="2" charset="-34"/>
            </a:rPr>
            <a:t>ผู้กู้ยืมกรณีบุคคลธรรมดา</a:t>
          </a:r>
          <a:endParaRPr lang="en-US" sz="3200" b="1" kern="1200" dirty="0">
            <a:solidFill>
              <a:srgbClr val="C00000"/>
            </a:solidFill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เอกสารหลักฐานประกอบการทำสัญญากู้ยืม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933" y="908549"/>
        <a:ext cx="3639047" cy="2183428"/>
      </dsp:txXfrm>
    </dsp:sp>
    <dsp:sp modelId="{5048A6F3-0E14-49ED-B8F5-2DDE06B2DE97}">
      <dsp:nvSpPr>
        <dsp:cNvPr id="0" name=""/>
        <dsp:cNvSpPr/>
      </dsp:nvSpPr>
      <dsp:spPr>
        <a:xfrm>
          <a:off x="4003885" y="908549"/>
          <a:ext cx="3639047" cy="2183428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หลักฐาน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อยู่ในหลักฐานการยื่นขอกู้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4003885" y="908549"/>
        <a:ext cx="3639047" cy="2183428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CB26D1A-6C30-419B-9135-CF1328DEBA5E}">
      <dsp:nvSpPr>
        <dsp:cNvPr id="0" name=""/>
        <dsp:cNvSpPr/>
      </dsp:nvSpPr>
      <dsp:spPr>
        <a:xfrm>
          <a:off x="933" y="71435"/>
          <a:ext cx="3639047" cy="4214846"/>
        </a:xfrm>
        <a:prstGeom prst="rect">
          <a:avLst/>
        </a:prstGeom>
        <a:solidFill>
          <a:srgbClr val="D1B2E8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rgbClr val="C00000"/>
              </a:solidFill>
              <a:latin typeface="TH Chakra Petch" pitchFamily="2" charset="-34"/>
              <a:cs typeface="TH Chakra Petch" pitchFamily="2" charset="-34"/>
            </a:rPr>
            <a:t>ผู้กู้ยืมกรณีนิติบุคคล</a:t>
          </a:r>
          <a:endParaRPr lang="en-US" sz="3200" b="1" kern="1200" dirty="0">
            <a:solidFill>
              <a:srgbClr val="C00000"/>
            </a:solidFill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ผู้ลงนามในสัญญากู้ยืมเงินต้องเป็นผู้มีอำนาจตามหนังสือรับรองการจดทะเบียนนิติบุคคล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เอกสารหลักฐานประกอบการทำสัญญากู้ยืม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933" y="71435"/>
        <a:ext cx="3639047" cy="4214846"/>
      </dsp:txXfrm>
    </dsp:sp>
    <dsp:sp modelId="{6E76DF48-6772-4AF7-B2C7-53FEB5435E3C}">
      <dsp:nvSpPr>
        <dsp:cNvPr id="0" name=""/>
        <dsp:cNvSpPr/>
      </dsp:nvSpPr>
      <dsp:spPr>
        <a:xfrm>
          <a:off x="4003885" y="71435"/>
          <a:ext cx="3639047" cy="4214846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หลักฐาน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หนังสือรับรองการจดทะเบียนนิติบุคคล พร้อมวัตถุประสงค์ (ไม่เกิน 3 เดือน ในวันที่ทำสัญญา)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อยู่ในหลักฐานการยื่นขอกู้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4003885" y="71435"/>
        <a:ext cx="3639047" cy="4214846"/>
      </dsp:txXfrm>
    </dsp:sp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DD09D2-DDE8-4113-B639-1F9C0C2A5368}">
      <dsp:nvSpPr>
        <dsp:cNvPr id="0" name=""/>
        <dsp:cNvSpPr/>
      </dsp:nvSpPr>
      <dsp:spPr>
        <a:xfrm>
          <a:off x="2494" y="3267"/>
          <a:ext cx="8138943" cy="654674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หลักประกัน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2494" y="3267"/>
        <a:ext cx="8138943" cy="654674"/>
      </dsp:txXfrm>
    </dsp:sp>
    <dsp:sp modelId="{2360D4D4-750F-48AB-A669-C2375AE9899D}">
      <dsp:nvSpPr>
        <dsp:cNvPr id="0" name=""/>
        <dsp:cNvSpPr/>
      </dsp:nvSpPr>
      <dsp:spPr>
        <a:xfrm>
          <a:off x="8402" y="742554"/>
          <a:ext cx="1248030" cy="3409243"/>
        </a:xfrm>
        <a:prstGeom prst="roundRect">
          <a:avLst>
            <a:gd name="adj" fmla="val 10000"/>
          </a:avLst>
        </a:prstGeom>
        <a:solidFill>
          <a:srgbClr val="D1B2E8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1.พันธบัตรรัฐบาลไทย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หรือ</a:t>
          </a:r>
          <a:endParaRPr lang="en-US" sz="28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8402" y="742554"/>
        <a:ext cx="1248030" cy="3409243"/>
      </dsp:txXfrm>
    </dsp:sp>
    <dsp:sp modelId="{F9387761-1E99-4890-AC9E-DCB9C43D0998}">
      <dsp:nvSpPr>
        <dsp:cNvPr id="0" name=""/>
        <dsp:cNvSpPr/>
      </dsp:nvSpPr>
      <dsp:spPr>
        <a:xfrm>
          <a:off x="1413988" y="751091"/>
          <a:ext cx="2122923" cy="3409243"/>
        </a:xfrm>
        <a:prstGeom prst="roundRect">
          <a:avLst>
            <a:gd name="adj" fmla="val 10000"/>
          </a:avLst>
        </a:prstGeom>
        <a:solidFill>
          <a:srgbClr val="FF99CC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6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2. หนังสือค้ำประกันของธนาคาร 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 หรือ	</a:t>
          </a:r>
          <a:endParaRPr lang="en-US" sz="26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1413988" y="751091"/>
        <a:ext cx="2122923" cy="3409243"/>
      </dsp:txXfrm>
    </dsp:sp>
    <dsp:sp modelId="{6D50754A-19BF-4FE9-A0F8-4D03C369B18F}">
      <dsp:nvSpPr>
        <dsp:cNvPr id="0" name=""/>
        <dsp:cNvSpPr/>
      </dsp:nvSpPr>
      <dsp:spPr>
        <a:xfrm>
          <a:off x="3878426" y="742115"/>
          <a:ext cx="2248968" cy="3409243"/>
        </a:xfrm>
        <a:prstGeom prst="roundRect">
          <a:avLst>
            <a:gd name="adj" fmla="val 10000"/>
          </a:avLst>
        </a:prstGeom>
        <a:solidFill>
          <a:srgbClr val="FF7C80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6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3. กรณีผู้กู้ยืม</a:t>
          </a:r>
          <a:br>
            <a:rPr lang="th-TH" sz="26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26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จดทะเบียนเป็นนิติบุคคล ให้บุคคลใดบุคคลหนึ่งเป็นผู้ค้ำประกัน ได้แก่ กรรมการบริหาร หุ้นส่วนผู้จัดการ หรือผู้แทนอื่นของนิติบุคคล แล้วแต่กรณี</a:t>
          </a:r>
          <a:endParaRPr lang="en-US" sz="26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3878426" y="742115"/>
        <a:ext cx="2248968" cy="3409243"/>
      </dsp:txXfrm>
    </dsp:sp>
    <dsp:sp modelId="{5ED79D52-5B75-4506-8C02-1EA6B30B3EAF}">
      <dsp:nvSpPr>
        <dsp:cNvPr id="0" name=""/>
        <dsp:cNvSpPr/>
      </dsp:nvSpPr>
      <dsp:spPr>
        <a:xfrm>
          <a:off x="6072222" y="1000131"/>
          <a:ext cx="2036572" cy="2884152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กรณีผู้ค้ำประกันมี</a:t>
          </a:r>
          <a:br>
            <a:rPr lang="th-TH" sz="24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คู่สมรสต้องได้รับความยินยอมจาก</a:t>
          </a:r>
          <a:br>
            <a:rPr lang="th-TH" sz="24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คู่สมรส โดยให้</a:t>
          </a:r>
          <a:br>
            <a:rPr lang="th-TH" sz="24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คู่สมรสลงนามให้ความยินยอมในสัญญาค้ำประกัน </a:t>
          </a:r>
          <a:endParaRPr lang="en-US" sz="24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6072222" y="1000131"/>
        <a:ext cx="2036572" cy="2884152"/>
      </dsp:txXfrm>
    </dsp:sp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AEABB81-363B-4AED-9152-704D9BD72B04}">
      <dsp:nvSpPr>
        <dsp:cNvPr id="0" name=""/>
        <dsp:cNvSpPr/>
      </dsp:nvSpPr>
      <dsp:spPr>
        <a:xfrm>
          <a:off x="8310" y="928696"/>
          <a:ext cx="1913955" cy="3643333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rgbClr val="C00000"/>
              </a:solidFill>
              <a:latin typeface="TH Chakra Petch" pitchFamily="2" charset="-34"/>
              <a:cs typeface="TH Chakra Petch" pitchFamily="2" charset="-34"/>
            </a:rPr>
            <a:t>หลักฐาน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กรณี</a:t>
          </a:r>
          <a:r>
            <a:rPr lang="th-TH" sz="3000" b="1" u="none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หลักประกัน</a:t>
          </a: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เป็น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บุคคลค้ำประกัน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rgbClr val="C00000"/>
              </a:solidFill>
              <a:latin typeface="TH Chakra Petch" pitchFamily="2" charset="-34"/>
              <a:cs typeface="TH Chakra Petch" pitchFamily="2" charset="-34"/>
            </a:rPr>
            <a:t>(หลักประกัน</a:t>
          </a:r>
          <a:br>
            <a:rPr lang="th-TH" sz="3000" b="1" kern="1200" dirty="0" smtClean="0">
              <a:solidFill>
                <a:srgbClr val="C00000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3000" b="1" kern="1200" dirty="0" smtClean="0">
              <a:solidFill>
                <a:srgbClr val="C00000"/>
              </a:solidFill>
              <a:latin typeface="TH Chakra Petch" pitchFamily="2" charset="-34"/>
              <a:cs typeface="TH Chakra Petch" pitchFamily="2" charset="-34"/>
            </a:rPr>
            <a:t>ข้อ 3)</a:t>
          </a:r>
          <a:endParaRPr lang="en-US" sz="3000" b="1" kern="1200" dirty="0">
            <a:solidFill>
              <a:srgbClr val="C00000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8310" y="928696"/>
        <a:ext cx="1913955" cy="3643333"/>
      </dsp:txXfrm>
    </dsp:sp>
    <dsp:sp modelId="{53EDD8A5-4C2A-46AA-ABE7-E038A3DA10DE}">
      <dsp:nvSpPr>
        <dsp:cNvPr id="0" name=""/>
        <dsp:cNvSpPr/>
      </dsp:nvSpPr>
      <dsp:spPr>
        <a:xfrm rot="19347153">
          <a:off x="1735219" y="2170809"/>
          <a:ext cx="1805889" cy="58565"/>
        </a:xfrm>
        <a:custGeom>
          <a:avLst/>
          <a:gdLst/>
          <a:ahLst/>
          <a:cxnLst/>
          <a:rect l="0" t="0" r="0" b="0"/>
          <a:pathLst>
            <a:path>
              <a:moveTo>
                <a:pt x="0" y="29282"/>
              </a:moveTo>
              <a:lnTo>
                <a:pt x="1805889" y="29282"/>
              </a:lnTo>
            </a:path>
          </a:pathLst>
        </a:custGeom>
        <a:noFill/>
        <a:ln w="19050" cap="flat" cmpd="sng" algn="ctr">
          <a:solidFill>
            <a:srgbClr val="DE5408"/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>
            <a:solidFill>
              <a:schemeClr val="tx1"/>
            </a:solidFill>
          </a:endParaRPr>
        </a:p>
      </dsp:txBody>
      <dsp:txXfrm rot="19347153">
        <a:off x="2593016" y="2154944"/>
        <a:ext cx="90294" cy="90294"/>
      </dsp:txXfrm>
    </dsp:sp>
    <dsp:sp modelId="{8D92CDB7-9728-4BC9-B353-A01A0470E322}">
      <dsp:nvSpPr>
        <dsp:cNvPr id="0" name=""/>
        <dsp:cNvSpPr/>
      </dsp:nvSpPr>
      <dsp:spPr>
        <a:xfrm>
          <a:off x="3354062" y="642945"/>
          <a:ext cx="4781558" cy="2013751"/>
        </a:xfrm>
        <a:prstGeom prst="roundRect">
          <a:avLst>
            <a:gd name="adj" fmla="val 10000"/>
          </a:avLst>
        </a:prstGeom>
        <a:solidFill>
          <a:srgbClr val="74CFFC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u="sng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กรณีผู้ค้ำประกันเป็นผู้มีอำนาจลงนาม</a:t>
          </a:r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สำเนาบัตรประจำตัวประชาชนของผู้มีอำนาจลงนาม (กรรมการบริหาร หุ้นส่วนผู้จัดการ หรือผู้แทนอื่นของนิติบุคคล)</a:t>
          </a:r>
          <a:endParaRPr lang="en-US" sz="30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3354062" y="642945"/>
        <a:ext cx="4781558" cy="2013751"/>
      </dsp:txXfrm>
    </dsp:sp>
    <dsp:sp modelId="{85ED94E9-27C3-45DD-A065-0F01FF460A03}">
      <dsp:nvSpPr>
        <dsp:cNvPr id="0" name=""/>
        <dsp:cNvSpPr/>
      </dsp:nvSpPr>
      <dsp:spPr>
        <a:xfrm rot="2313238">
          <a:off x="1722717" y="3291633"/>
          <a:ext cx="1830892" cy="58565"/>
        </a:xfrm>
        <a:custGeom>
          <a:avLst/>
          <a:gdLst/>
          <a:ahLst/>
          <a:cxnLst/>
          <a:rect l="0" t="0" r="0" b="0"/>
          <a:pathLst>
            <a:path>
              <a:moveTo>
                <a:pt x="0" y="29282"/>
              </a:moveTo>
              <a:lnTo>
                <a:pt x="1830892" y="29282"/>
              </a:lnTo>
            </a:path>
          </a:pathLst>
        </a:custGeom>
        <a:noFill/>
        <a:ln w="19050" cap="flat" cmpd="sng" algn="ctr">
          <a:solidFill>
            <a:srgbClr val="DE5408"/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000" kern="1200">
            <a:solidFill>
              <a:schemeClr val="tx1"/>
            </a:solidFill>
          </a:endParaRPr>
        </a:p>
      </dsp:txBody>
      <dsp:txXfrm rot="2313238">
        <a:off x="2592391" y="3275144"/>
        <a:ext cx="91544" cy="91544"/>
      </dsp:txXfrm>
    </dsp:sp>
    <dsp:sp modelId="{C55E4C21-D3AD-4CBA-B216-66BE28482DE7}">
      <dsp:nvSpPr>
        <dsp:cNvPr id="0" name=""/>
        <dsp:cNvSpPr/>
      </dsp:nvSpPr>
      <dsp:spPr>
        <a:xfrm>
          <a:off x="3354062" y="2925158"/>
          <a:ext cx="4781558" cy="1932622"/>
        </a:xfrm>
        <a:prstGeom prst="roundRect">
          <a:avLst>
            <a:gd name="adj" fmla="val 10000"/>
          </a:avLst>
        </a:prstGeom>
        <a:solidFill>
          <a:srgbClr val="BDF2FF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u="sng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หากผู้ค้ำประกันมีคู่สมรส</a:t>
          </a:r>
          <a:r>
            <a:rPr lang="th-TH" sz="3000" b="1" u="none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 </a:t>
          </a:r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1. สำเนาบัตรประจำตัวประชาชนคู่สมรส/</a:t>
          </a:r>
          <a:b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   สำเนาบัตรประจำตัวข้าราชการ </a:t>
          </a:r>
          <a:b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2. สำเนาทะเบียนสมรส</a:t>
          </a:r>
          <a:endParaRPr lang="en-US" sz="30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3354062" y="2925158"/>
        <a:ext cx="4781558" cy="1932622"/>
      </dsp:txXfrm>
    </dsp:sp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0ABB5A-D5D6-4A7B-B49D-06F929D6F2D2}">
      <dsp:nvSpPr>
        <dsp:cNvPr id="0" name=""/>
        <dsp:cNvSpPr/>
      </dsp:nvSpPr>
      <dsp:spPr>
        <a:xfrm>
          <a:off x="126254" y="2176"/>
          <a:ext cx="3757820" cy="2254692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การติดอากรแสตมป์สัญญากู้ยืมเงิน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126254" y="2176"/>
        <a:ext cx="3757820" cy="2254692"/>
      </dsp:txXfrm>
    </dsp:sp>
    <dsp:sp modelId="{808FD6AE-FE39-49AA-B851-FD4A662DCDE5}">
      <dsp:nvSpPr>
        <dsp:cNvPr id="0" name=""/>
        <dsp:cNvSpPr/>
      </dsp:nvSpPr>
      <dsp:spPr>
        <a:xfrm>
          <a:off x="4259857" y="2176"/>
          <a:ext cx="3757820" cy="2254692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ให้ผู้กู้ยืมเป็นผู้ติดอากรแสตมป์</a:t>
          </a:r>
          <a:b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ลงบนสัญญากู้ยืมเงิน พร้อมขีดฆ่าแสตมป์และลงวันที่กำกับ โดยติดเฉพาะต้นฉบับ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4259857" y="2176"/>
        <a:ext cx="3757820" cy="2254692"/>
      </dsp:txXfrm>
    </dsp:sp>
    <dsp:sp modelId="{9E6F0BC4-D668-47CA-87D3-2A53067F9947}">
      <dsp:nvSpPr>
        <dsp:cNvPr id="0" name=""/>
        <dsp:cNvSpPr/>
      </dsp:nvSpPr>
      <dsp:spPr>
        <a:xfrm>
          <a:off x="126254" y="2632651"/>
          <a:ext cx="3757820" cy="2254692"/>
        </a:xfrm>
        <a:prstGeom prst="rect">
          <a:avLst/>
        </a:prstGeom>
        <a:solidFill>
          <a:srgbClr val="F9D88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การติดอากรแสตมป์สัญญา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ค้ำประกัน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126254" y="2632651"/>
        <a:ext cx="3757820" cy="2254692"/>
      </dsp:txXfrm>
    </dsp:sp>
    <dsp:sp modelId="{9067BCDD-473E-43A2-BAD9-B534299626FD}">
      <dsp:nvSpPr>
        <dsp:cNvPr id="0" name=""/>
        <dsp:cNvSpPr/>
      </dsp:nvSpPr>
      <dsp:spPr>
        <a:xfrm>
          <a:off x="4259857" y="2632651"/>
          <a:ext cx="3757820" cy="2254692"/>
        </a:xfrm>
        <a:prstGeom prst="rect">
          <a:avLst/>
        </a:prstGeom>
        <a:solidFill>
          <a:srgbClr val="F9D88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ให้ผู้ค้ำประกันเป็นผู้ติดอากรแสตมป์ลงบนสัญญากู้ยืมเงิน พร้อมขีดฆ่าแสตมป์และลงวันที่กำกับ โดยติดเฉพาะต้นฉบับ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4259857" y="2632651"/>
        <a:ext cx="3757820" cy="2254692"/>
      </dsp:txXfrm>
    </dsp:sp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994C72-611E-4429-BCCF-19CBD935443F}">
      <dsp:nvSpPr>
        <dsp:cNvPr id="0" name=""/>
        <dsp:cNvSpPr/>
      </dsp:nvSpPr>
      <dsp:spPr>
        <a:xfrm>
          <a:off x="0" y="0"/>
          <a:ext cx="8143932" cy="826523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noFill/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อัตราการติดอากรแสตมป์สัญญากู้ยืมเงิน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0" y="0"/>
        <a:ext cx="8143932" cy="826523"/>
      </dsp:txXfrm>
    </dsp:sp>
    <dsp:sp modelId="{A8504F0C-CA88-4208-8B84-92623549EA02}">
      <dsp:nvSpPr>
        <dsp:cNvPr id="0" name=""/>
        <dsp:cNvSpPr/>
      </dsp:nvSpPr>
      <dsp:spPr>
        <a:xfrm>
          <a:off x="0" y="674679"/>
          <a:ext cx="8143932" cy="1715512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570" tIns="38100" rIns="213360" bIns="3810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000" b="1" kern="1200" dirty="0" smtClean="0">
              <a:latin typeface="TH Chakra Petch" pitchFamily="2" charset="-34"/>
              <a:cs typeface="TH Chakra Petch" pitchFamily="2" charset="-34"/>
            </a:rPr>
            <a:t>ทุกจำนวนเงินกู้ยืม 2,000 บาท ให้ติดอากรแสตมป์ 1 บาท</a:t>
          </a:r>
          <a:endParaRPr lang="en-US" sz="30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000" b="1" kern="1200" dirty="0" smtClean="0">
              <a:latin typeface="TH Chakra Petch" pitchFamily="2" charset="-34"/>
              <a:cs typeface="TH Chakra Petch" pitchFamily="2" charset="-34"/>
            </a:rPr>
            <a:t>เศษของ 2,000 บาท แห่งยอดที่กู้ยืม ให้ติดอากรแสตมป์ 1 บาท</a:t>
          </a:r>
          <a:endParaRPr lang="en-US" sz="3000" b="1" kern="1200" dirty="0"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000" b="1" kern="1200" dirty="0" smtClean="0">
              <a:latin typeface="TH Chakra Petch" pitchFamily="2" charset="-34"/>
              <a:cs typeface="TH Chakra Petch" pitchFamily="2" charset="-34"/>
            </a:rPr>
            <a:t>เมื่อคำนวณอากรแสตมป์แล้วเกิน 10,000 บาท ให้ติดอากรแสตมป์สูงสุด 10,000 บาท</a:t>
          </a:r>
          <a:endParaRPr lang="en-US" sz="3000" b="1" kern="1200" dirty="0">
            <a:latin typeface="TH Chakra Petch" pitchFamily="2" charset="-34"/>
            <a:cs typeface="TH Chakra Petch" pitchFamily="2" charset="-34"/>
          </a:endParaRPr>
        </a:p>
      </dsp:txBody>
      <dsp:txXfrm>
        <a:off x="0" y="674679"/>
        <a:ext cx="8143932" cy="1715512"/>
      </dsp:txXfrm>
    </dsp:sp>
    <dsp:sp modelId="{950CD879-6392-4599-8CDC-BC290E5FCA4B}">
      <dsp:nvSpPr>
        <dsp:cNvPr id="0" name=""/>
        <dsp:cNvSpPr/>
      </dsp:nvSpPr>
      <dsp:spPr>
        <a:xfrm>
          <a:off x="0" y="2700450"/>
          <a:ext cx="8143932" cy="826523"/>
        </a:xfrm>
        <a:prstGeom prst="roundRect">
          <a:avLst/>
        </a:prstGeom>
        <a:solidFill>
          <a:srgbClr val="F9D887"/>
        </a:solidFill>
        <a:ln w="25400" cap="flat" cmpd="sng" algn="ctr">
          <a:noFill/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อัตราการติดอากรแสตมป์สัญญาค้ำประกัน</a:t>
          </a:r>
          <a:endParaRPr lang="en-US" sz="3000" b="1" kern="1200" dirty="0">
            <a:latin typeface="TH Chakra Petch" pitchFamily="2" charset="-34"/>
            <a:cs typeface="TH Chakra Petch" pitchFamily="2" charset="-34"/>
          </a:endParaRPr>
        </a:p>
      </dsp:txBody>
      <dsp:txXfrm>
        <a:off x="0" y="2700450"/>
        <a:ext cx="8143932" cy="826523"/>
      </dsp:txXfrm>
    </dsp:sp>
    <dsp:sp modelId="{750686E4-0285-41C0-A901-5642051BC105}">
      <dsp:nvSpPr>
        <dsp:cNvPr id="0" name=""/>
        <dsp:cNvSpPr/>
      </dsp:nvSpPr>
      <dsp:spPr>
        <a:xfrm>
          <a:off x="0" y="3389318"/>
          <a:ext cx="8143932" cy="1715512"/>
        </a:xfrm>
        <a:prstGeom prst="rect">
          <a:avLst/>
        </a:prstGeom>
        <a:solidFill>
          <a:srgbClr val="FFFFCC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570" tIns="38100" rIns="213360" bIns="3810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000" b="1" kern="1200" dirty="0" smtClean="0">
              <a:latin typeface="TH Chakra Petch" pitchFamily="2" charset="-34"/>
              <a:cs typeface="TH Chakra Petch" pitchFamily="2" charset="-34"/>
            </a:rPr>
            <a:t>จำนวนเงินกู้ยืมไม่เกิน 1,000 บาท ให้ติดอากรแสตมป์ 1 บาท</a:t>
          </a:r>
          <a:endParaRPr lang="en-US" sz="3000" b="1" kern="1200" dirty="0"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000" b="1" kern="1200" dirty="0" smtClean="0">
              <a:latin typeface="TH Chakra Petch" pitchFamily="2" charset="-34"/>
              <a:cs typeface="TH Chakra Petch" pitchFamily="2" charset="-34"/>
            </a:rPr>
            <a:t>จำนวนเงินกู้ยืม 1,000 บาท แต่ไม่เกิน 10,000 บาท ให้ติดอากรแสตมป์ 5 บาท</a:t>
          </a:r>
          <a:endParaRPr lang="en-US" sz="3000" b="1" kern="1200" dirty="0">
            <a:latin typeface="TH Chakra Petch" pitchFamily="2" charset="-34"/>
            <a:cs typeface="TH Chakra Petch" pitchFamily="2" charset="-34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3000" b="1" kern="1200" dirty="0" smtClean="0">
              <a:latin typeface="TH Chakra Petch" pitchFamily="2" charset="-34"/>
              <a:cs typeface="TH Chakra Petch" pitchFamily="2" charset="-34"/>
            </a:rPr>
            <a:t>จำนวนเงินกู้ยืมเกิน 10,000 บาท ขึ้นไป ให้ติดอากรแสตมป์ 10 บาท</a:t>
          </a:r>
          <a:endParaRPr lang="en-US" sz="3000" b="1" kern="1200" dirty="0">
            <a:latin typeface="TH Chakra Petch" pitchFamily="2" charset="-34"/>
            <a:cs typeface="TH Chakra Petch" pitchFamily="2" charset="-34"/>
          </a:endParaRPr>
        </a:p>
      </dsp:txBody>
      <dsp:txXfrm>
        <a:off x="0" y="3389318"/>
        <a:ext cx="8143932" cy="1715512"/>
      </dsp:txXfrm>
    </dsp:sp>
  </dsp:spTree>
</dsp:drawing>
</file>

<file path=ppt/diagrams/drawing2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DDE805-98BE-42F2-B36E-1C387397CF2A}">
      <dsp:nvSpPr>
        <dsp:cNvPr id="0" name=""/>
        <dsp:cNvSpPr/>
      </dsp:nvSpPr>
      <dsp:spPr>
        <a:xfrm>
          <a:off x="0" y="746109"/>
          <a:ext cx="6096000" cy="2438400"/>
        </a:xfrm>
        <a:prstGeom prst="leftRightRibbon">
          <a:avLst/>
        </a:prstGeom>
        <a:solidFill>
          <a:srgbClr val="00B0F0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35F64D-9E32-43F5-A67B-FA4BE818F0E3}">
      <dsp:nvSpPr>
        <dsp:cNvPr id="0" name=""/>
        <dsp:cNvSpPr/>
      </dsp:nvSpPr>
      <dsp:spPr>
        <a:xfrm>
          <a:off x="2975991" y="1599948"/>
          <a:ext cx="2011680" cy="1194816"/>
        </a:xfrm>
        <a:prstGeom prst="rect">
          <a:avLst/>
        </a:prstGeom>
        <a:noFill/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28016" rIns="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effectLst/>
              <a:latin typeface="TH Chakra Petch" pitchFamily="2" charset="-34"/>
              <a:cs typeface="TH Chakra Petch" pitchFamily="2" charset="-34"/>
            </a:rPr>
            <a:t>การติดตามหนี้</a:t>
          </a:r>
          <a:endParaRPr lang="en-US" sz="3600" b="1" kern="1200" dirty="0">
            <a:solidFill>
              <a:schemeClr val="tx1"/>
            </a:solidFill>
            <a:effectLst/>
            <a:latin typeface="TH Chakra Petch" pitchFamily="2" charset="-34"/>
            <a:cs typeface="TH Chakra Petch" pitchFamily="2" charset="-34"/>
          </a:endParaRPr>
        </a:p>
      </dsp:txBody>
      <dsp:txXfrm>
        <a:off x="2975991" y="1599948"/>
        <a:ext cx="2011680" cy="1194816"/>
      </dsp:txXfrm>
    </dsp:sp>
  </dsp:spTree>
</dsp:drawing>
</file>

<file path=ppt/diagrams/drawing2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8E8C44-35CB-4F03-970C-44CBD8798631}">
      <dsp:nvSpPr>
        <dsp:cNvPr id="0" name=""/>
        <dsp:cNvSpPr/>
      </dsp:nvSpPr>
      <dsp:spPr>
        <a:xfrm rot="5400000">
          <a:off x="4062857" y="-1216577"/>
          <a:ext cx="1784164" cy="4663472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i="0" kern="1200" dirty="0" smtClean="0">
              <a:effectLst/>
              <a:latin typeface="TH Chakra Petch" pitchFamily="2" charset="-34"/>
              <a:cs typeface="TH Chakra Petch" pitchFamily="2" charset="-34"/>
            </a:rPr>
            <a:t>ค้างชำระหนี้เป็นเวลา 3 งวดติดต่อกัน     </a:t>
          </a:r>
          <a:r>
            <a:rPr lang="th-TH" sz="2400" b="1" i="0" kern="1200" dirty="0" smtClean="0">
              <a:latin typeface="TH Chakra Petch" pitchFamily="2" charset="-34"/>
              <a:cs typeface="TH Chakra Petch" pitchFamily="2" charset="-34"/>
            </a:rPr>
            <a:t>แจ้งให้ชำระหนี้ที่ค้างชำระพร้อมดอกเบี้ยอัตราร้อยละ 15 ต่อปี</a:t>
          </a:r>
          <a:endParaRPr lang="en-US" sz="2400" b="1" i="0" kern="1200" dirty="0">
            <a:latin typeface="TH Chakra Petch" pitchFamily="2" charset="-34"/>
            <a:cs typeface="TH Chakra Petch" pitchFamily="2" charset="-34"/>
          </a:endParaRPr>
        </a:p>
      </dsp:txBody>
      <dsp:txXfrm rot="5400000">
        <a:off x="4062857" y="-1216577"/>
        <a:ext cx="1784164" cy="4663472"/>
      </dsp:txXfrm>
    </dsp:sp>
    <dsp:sp modelId="{F4DFA5F2-175B-4F5A-8FBD-455A7E2AEA52}">
      <dsp:nvSpPr>
        <dsp:cNvPr id="0" name=""/>
        <dsp:cNvSpPr/>
      </dsp:nvSpPr>
      <dsp:spPr>
        <a:xfrm>
          <a:off x="0" y="55"/>
          <a:ext cx="2623203" cy="2230205"/>
        </a:xfrm>
        <a:prstGeom prst="roundRect">
          <a:avLst/>
        </a:prstGeom>
        <a:solidFill>
          <a:srgbClr val="74CFFC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i="0" kern="1200" dirty="0" smtClean="0">
              <a:solidFill>
                <a:schemeClr val="tx1"/>
              </a:solidFill>
              <a:effectLst/>
              <a:latin typeface="TH Chakra Petch" pitchFamily="2" charset="-34"/>
              <a:cs typeface="TH Chakra Petch" pitchFamily="2" charset="-34"/>
            </a:rPr>
            <a:t>บอกเลิกสัญญา</a:t>
          </a:r>
          <a:endParaRPr lang="en-US" sz="3000" b="1" i="0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0" y="55"/>
        <a:ext cx="2623203" cy="2230205"/>
      </dsp:txXfrm>
    </dsp:sp>
    <dsp:sp modelId="{4C614E7E-48CD-4BA1-8FBF-AE1E30635FD4}">
      <dsp:nvSpPr>
        <dsp:cNvPr id="0" name=""/>
        <dsp:cNvSpPr/>
      </dsp:nvSpPr>
      <dsp:spPr>
        <a:xfrm rot="5400000">
          <a:off x="4062857" y="1060675"/>
          <a:ext cx="1784164" cy="4663472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400" b="1" i="0" kern="1200" dirty="0" smtClean="0">
              <a:effectLst/>
              <a:latin typeface="TH Chakra Petch" pitchFamily="2" charset="-34"/>
              <a:cs typeface="TH Chakra Petch" pitchFamily="2" charset="-34"/>
            </a:rPr>
            <a:t>หากไม่ชำระหนี้ดำเนินการส่งฟ้องคดี</a:t>
          </a:r>
          <a:endParaRPr lang="en-US" sz="2400" b="1" i="0" kern="1200" dirty="0">
            <a:effectLst/>
            <a:latin typeface="TH Chakra Petch" pitchFamily="2" charset="-34"/>
            <a:cs typeface="TH Chakra Petch" pitchFamily="2" charset="-34"/>
          </a:endParaRPr>
        </a:p>
      </dsp:txBody>
      <dsp:txXfrm rot="5400000">
        <a:off x="4062857" y="1060675"/>
        <a:ext cx="1784164" cy="4663472"/>
      </dsp:txXfrm>
    </dsp:sp>
    <dsp:sp modelId="{771D4A76-8587-4450-B209-AA1698A03F4B}">
      <dsp:nvSpPr>
        <dsp:cNvPr id="0" name=""/>
        <dsp:cNvSpPr/>
      </dsp:nvSpPr>
      <dsp:spPr>
        <a:xfrm>
          <a:off x="0" y="2341771"/>
          <a:ext cx="2623203" cy="2230205"/>
        </a:xfrm>
        <a:prstGeom prst="roundRect">
          <a:avLst/>
        </a:prstGeom>
        <a:solidFill>
          <a:srgbClr val="FF99CC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i="0" kern="1200" dirty="0" smtClean="0">
              <a:solidFill>
                <a:schemeClr val="tx1"/>
              </a:solidFill>
              <a:effectLst/>
              <a:latin typeface="TH Chakra Petch" pitchFamily="2" charset="-34"/>
              <a:cs typeface="TH Chakra Petch" pitchFamily="2" charset="-34"/>
            </a:rPr>
            <a:t>ส่งฟ้องคดี</a:t>
          </a:r>
          <a:endParaRPr lang="en-US" sz="3000" b="1" i="0" kern="1200" dirty="0">
            <a:solidFill>
              <a:schemeClr val="tx1"/>
            </a:solidFill>
            <a:effectLst/>
            <a:latin typeface="TH Chakra Petch" pitchFamily="2" charset="-34"/>
            <a:cs typeface="TH Chakra Petch" pitchFamily="2" charset="-34"/>
          </a:endParaRPr>
        </a:p>
      </dsp:txBody>
      <dsp:txXfrm>
        <a:off x="0" y="2341771"/>
        <a:ext cx="2623203" cy="22302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C65A16-2609-4CED-90ED-363A1BDD66AC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2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5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70A40D-D427-4D80-9192-B83DBA693BA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49689" y="2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C343B7-7B90-4D5A-8E32-366D7D939B89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1" y="4714877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49689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D39E98-FF60-431D-87A9-3289302672F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มุมมน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มุมมน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20" name="ชื่อเรื่องรอง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19" name="ตัวยึดวันที่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08CADC-8C51-4C50-8DE3-2FB0478FAE49}" type="datetime1">
              <a:rPr lang="en-US" smtClean="0"/>
              <a:pPr/>
              <a:t>3/17/2016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ตัวยึดหมายเลขภาพนิ่ง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A98DAA-B55B-45CF-BA64-C740485241EB}" type="datetime1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สี่เหลี่ยมมุมมน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มุมมน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91F1BC-CF18-4376-936B-563FEA4B4783}" type="datetime1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34BCD9D-B8EC-45E1-A43E-9FC985E13130}" type="datetime1">
              <a:rPr lang="en-US" smtClean="0"/>
              <a:pPr/>
              <a:t>3/17/2016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09DC51-EF26-4D09-B612-D34CB53C2B97}" type="datetime1">
              <a:rPr lang="en-US" smtClean="0"/>
              <a:pPr/>
              <a:t>3/17/2016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38AB69-FAF8-44F3-9DE6-5B37BB328E82}" type="datetime1">
              <a:rPr lang="en-US" smtClean="0"/>
              <a:pPr/>
              <a:t>3/17/2016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6B84C0-8DEB-468A-BA7B-3592981FFCBC}" type="datetime1">
              <a:rPr lang="en-US" smtClean="0"/>
              <a:pPr/>
              <a:t>3/17/2016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DE325F-AF77-4AE8-A496-AD4DE6491022}" type="datetime1">
              <a:rPr lang="en-US" smtClean="0"/>
              <a:pPr/>
              <a:t>3/17/2016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มุมมน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มนมุมสี่เหลี่ยมหนึ่งมุม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977CAB-4748-4098-BAA7-0209BDAA2A8D}" type="datetime1">
              <a:rPr lang="en-US" smtClean="0"/>
              <a:pPr/>
              <a:t>3/17/2016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918D8B-F356-466B-A661-F9160B6ACC08}" type="datetime1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8AAA99-1678-4F1A-ADCE-A2F0E755D7B3}" type="datetime1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ตัวยึดชื่อเรื่อง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25" name="ตัวยึดวันที่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D320E0A-6432-4F65-90D8-46C8E2D17716}" type="datetime1">
              <a:rPr lang="en-US" smtClean="0"/>
              <a:pPr/>
              <a:t>3/17/2016</a:t>
            </a:fld>
            <a:endParaRPr lang="en-US"/>
          </a:p>
        </p:txBody>
      </p:sp>
      <p:sp>
        <p:nvSpPr>
          <p:cNvPr id="18" name="ตัวยึดท้ายกระดาษ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microsoft.com/office/2007/relationships/diagramDrawing" Target="../diagrams/drawing12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microsoft.com/office/2007/relationships/diagramDrawing" Target="../diagrams/drawing13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21353"/>
            <a:ext cx="8643998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th-TH" sz="28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  <a:endParaRPr lang="en-US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214282" y="3071810"/>
            <a:ext cx="857256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DE5408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การให้กู้ยืมเงินกองทุนพัฒนาฝีมือแรงงาน</a:t>
            </a:r>
            <a:endParaRPr lang="en-US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DE5408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13" name="ชื่อเรื่อง 12"/>
          <p:cNvSpPr>
            <a:spLocks noGrp="1"/>
          </p:cNvSpPr>
          <p:nvPr>
            <p:ph type="ctrTitle"/>
          </p:nvPr>
        </p:nvSpPr>
        <p:spPr>
          <a:xfrm>
            <a:off x="785786" y="857232"/>
            <a:ext cx="7772400" cy="182880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183880" cy="1051560"/>
          </a:xfrm>
        </p:spPr>
        <p:txBody>
          <a:bodyPr>
            <a:normAutofit/>
          </a:bodyPr>
          <a:lstStyle/>
          <a:p>
            <a:r>
              <a:rPr lang="th-TH" b="1" dirty="0" smtClean="0"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b="1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DFCA-84E1-4149-B95F-90388375D48F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4294967295"/>
          </p:nvPr>
        </p:nvSpPr>
        <p:spPr>
          <a:xfrm>
            <a:off x="571472" y="1928802"/>
            <a:ext cx="7772400" cy="3929090"/>
          </a:xfrm>
        </p:spPr>
        <p:txBody>
          <a:bodyPr>
            <a:noAutofit/>
          </a:bodyPr>
          <a:lstStyle/>
          <a:p>
            <a:pPr algn="l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มาตรา 28 (1) และ (2) บัญญัติให้ใช้จ่ายเงินกองทุนพัฒนาฝีมือแรงงาน เพื่อให้กู้ยืมเป็นค่าใช้จ่ายในการอบรมฝีมือแรงงาน หรือการทดสอบมาตรฐานฝีมือแรงงาน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714348" y="571480"/>
          <a:ext cx="7929618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29" name="ตัวเชื่อมต่อตรง 28"/>
          <p:cNvCxnSpPr/>
          <p:nvPr/>
        </p:nvCxnSpPr>
        <p:spPr>
          <a:xfrm flipV="1">
            <a:off x="5715008" y="5060199"/>
            <a:ext cx="1785950" cy="11875"/>
          </a:xfrm>
          <a:prstGeom prst="line">
            <a:avLst/>
          </a:prstGeom>
          <a:ln w="19050">
            <a:solidFill>
              <a:srgbClr val="DE540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ตัวเชื่อมต่อตรง 30"/>
          <p:cNvCxnSpPr/>
          <p:nvPr/>
        </p:nvCxnSpPr>
        <p:spPr>
          <a:xfrm rot="5400000">
            <a:off x="7215206" y="4772859"/>
            <a:ext cx="571504" cy="1588"/>
          </a:xfrm>
          <a:prstGeom prst="line">
            <a:avLst/>
          </a:prstGeom>
          <a:ln w="19050">
            <a:solidFill>
              <a:srgbClr val="DE540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ตัวเชื่อมต่อตรง 32"/>
          <p:cNvCxnSpPr/>
          <p:nvPr/>
        </p:nvCxnSpPr>
        <p:spPr>
          <a:xfrm flipV="1">
            <a:off x="5715008" y="2774789"/>
            <a:ext cx="1785950" cy="11269"/>
          </a:xfrm>
          <a:prstGeom prst="line">
            <a:avLst/>
          </a:prstGeom>
          <a:ln w="19050">
            <a:solidFill>
              <a:srgbClr val="DE540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ตัวเชื่อมต่อตรง 39"/>
          <p:cNvCxnSpPr/>
          <p:nvPr/>
        </p:nvCxnSpPr>
        <p:spPr>
          <a:xfrm rot="5400000">
            <a:off x="7179487" y="3094672"/>
            <a:ext cx="642942" cy="1588"/>
          </a:xfrm>
          <a:prstGeom prst="line">
            <a:avLst/>
          </a:prstGeom>
          <a:ln w="19050">
            <a:solidFill>
              <a:srgbClr val="DE540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6" name="รูปภาพ 5" descr="financial-management-8964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3714752"/>
            <a:ext cx="4039716" cy="2209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สี่เหลี่ยมผืนผ้า 6"/>
          <p:cNvSpPr/>
          <p:nvPr/>
        </p:nvSpPr>
        <p:spPr>
          <a:xfrm>
            <a:off x="4214810" y="785794"/>
            <a:ext cx="415690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การกู้ยืมเงิน</a:t>
            </a:r>
            <a:endParaRPr lang="en-U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571472" y="2143116"/>
            <a:ext cx="81018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“ผู้ดำเนินการฝึก ผู้ดำเนินการทดสอบมาตรฐานฯ </a:t>
            </a:r>
            <a:b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ผู้ประกอบกิจการ”</a:t>
            </a:r>
            <a:endParaRPr lang="en-US" sz="30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7C8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ผู้มีสิทธิกู้ยืมเงิน</a:t>
            </a:r>
            <a:r>
              <a:rPr lang="en-US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 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1071538" y="1523924"/>
          <a:ext cx="6786610" cy="154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สี่เหลี่ยมมุมมน 22"/>
          <p:cNvSpPr/>
          <p:nvPr/>
        </p:nvSpPr>
        <p:spPr>
          <a:xfrm>
            <a:off x="1155039" y="3214686"/>
            <a:ext cx="6643734" cy="1677685"/>
          </a:xfrm>
          <a:prstGeom prst="roundRect">
            <a:avLst/>
          </a:prstGeom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กู้ยืมเพี่อเป็นค่าใช้จ่ายในการ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ฝึกอบรมฝีมือแรงงาน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/>
            </a:r>
            <a:b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</a:b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  <a:endPara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ผู้มีสิทธิกู้ยืมเงิน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1071538" y="1523924"/>
          <a:ext cx="6786610" cy="154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สี่เหลี่ยมมุมมน 22"/>
          <p:cNvSpPr/>
          <p:nvPr/>
        </p:nvSpPr>
        <p:spPr>
          <a:xfrm>
            <a:off x="1142976" y="3214686"/>
            <a:ext cx="6643734" cy="1677685"/>
          </a:xfrm>
          <a:prstGeom prst="roundRect">
            <a:avLst/>
          </a:prstGeom>
          <a:solidFill>
            <a:srgbClr val="D1B2E8"/>
          </a:solidFill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กู้ยืมเพี่อเป็นค่าใช้จ่ายในการ</a:t>
            </a:r>
            <a:r>
              <a:rPr lang="th-TH" sz="32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 </a:t>
            </a: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</a:p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ตาราง 7"/>
          <p:cNvGraphicFramePr>
            <a:graphicFrameLocks noGrp="1"/>
          </p:cNvGraphicFramePr>
          <p:nvPr/>
        </p:nvGraphicFramePr>
        <p:xfrm>
          <a:off x="857224" y="714356"/>
          <a:ext cx="7500990" cy="4738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6"/>
                <a:gridCol w="4500594"/>
              </a:tblGrid>
              <a:tr h="19288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วงเงินกู้ยืม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b="1" dirty="0" smtClean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ไม่เกิน 300,000 บาท ต่อครั้ง 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en-US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(ไม่เกิน</a:t>
                      </a:r>
                      <a:r>
                        <a:rPr lang="th-TH" sz="3200" b="1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3,000 บาท ต่อคน)</a:t>
                      </a:r>
                      <a:endParaRPr lang="en-US" sz="3200" b="1" dirty="0" smtClean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5428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ระยะเวลาผ่อนชำระคืน</a:t>
                      </a: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ไม่เกิน 12 เดือน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1271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 smtClean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อัตราดอกเบี้ย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 smtClean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3200" b="1" baseline="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3 ต่อปี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83880" cy="1051560"/>
          </a:xfrm>
        </p:spPr>
        <p:txBody>
          <a:bodyPr>
            <a:noAutofit/>
          </a:bodyPr>
          <a:lstStyle/>
          <a:p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คุณสมบัติผู้มีสิทธิกู้ยืมเงิน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ผู้ดำเนินการฝึก </a:t>
            </a:r>
            <a:b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 ผู้ประกอบกิจการ</a:t>
            </a:r>
            <a:endParaRPr lang="en-US" sz="3200" dirty="0">
              <a:solidFill>
                <a:schemeClr val="accent2">
                  <a:lumMod val="5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714348" y="1500174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9" name="พับมุม 8"/>
          <p:cNvSpPr/>
          <p:nvPr/>
        </p:nvSpPr>
        <p:spPr>
          <a:xfrm>
            <a:off x="641374" y="1928802"/>
            <a:ext cx="4049752" cy="3643338"/>
          </a:xfrm>
          <a:prstGeom prst="foldedCorner">
            <a:avLst/>
          </a:prstGeom>
          <a:solidFill>
            <a:srgbClr val="BAE18F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500" b="1" i="1" u="sng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เริ่มชำระหนี้คืน </a:t>
            </a:r>
          </a:p>
          <a:p>
            <a:pPr algn="ctr"/>
            <a:r>
              <a:rPr lang="th-TH" sz="40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หลังจากลงนามในสัญญา</a:t>
            </a:r>
          </a:p>
          <a:p>
            <a:pPr algn="ctr"/>
            <a:r>
              <a:rPr lang="th-TH" sz="40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และได้รับเช็คแล้ว </a:t>
            </a:r>
          </a:p>
          <a:p>
            <a:pPr algn="ctr"/>
            <a:r>
              <a:rPr lang="th-TH" sz="30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ไม่เกินวันที่ 5 ของเดือนถัดไป</a:t>
            </a:r>
            <a:endParaRPr lang="th-TH" sz="3000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เดียวกัน 4"/>
          <p:cNvSpPr/>
          <p:nvPr/>
        </p:nvSpPr>
        <p:spPr>
          <a:xfrm>
            <a:off x="4857752" y="1476800"/>
            <a:ext cx="3593991" cy="4357718"/>
          </a:xfrm>
          <a:prstGeom prst="roundRect">
            <a:avLst/>
          </a:prstGeom>
          <a:solidFill>
            <a:srgbClr val="FFD1D2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5880" tIns="167640" rIns="55880" bIns="55880" numCol="1" spcCol="1270" anchor="t" anchorCtr="0">
            <a:noAutofit/>
          </a:bodyPr>
          <a:lstStyle/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วิธีการชำระเงิน</a:t>
            </a:r>
          </a:p>
          <a:p>
            <a:pPr marL="285750" lvl="1" indent="-285750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itchFamily="34" charset="0"/>
              <a:buChar char="•"/>
            </a:pPr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เงินสด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เช็ค</a:t>
            </a:r>
            <a:endParaRPr lang="th-TH" sz="400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ตั๋วแลกเงิน หรือธนาณัติ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ชำระผ่านธนาคาร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ลูกศรขวา 15"/>
          <p:cNvSpPr/>
          <p:nvPr/>
        </p:nvSpPr>
        <p:spPr>
          <a:xfrm>
            <a:off x="4572000" y="3500438"/>
            <a:ext cx="500066" cy="500066"/>
          </a:xfrm>
          <a:prstGeom prst="rightArrow">
            <a:avLst/>
          </a:prstGeom>
          <a:solidFill>
            <a:srgbClr val="BAE1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500034" y="583731"/>
            <a:ext cx="8183880" cy="1059319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ผู้ดำเนินการฝึก ผู้ดำเนินการทดสอบมาตรฐานฯ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ผู้ประกอบกิจการ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714380"/>
          </a:xfrm>
        </p:spPr>
        <p:txBody>
          <a:bodyPr>
            <a:noAutofit/>
          </a:bodyPr>
          <a:lstStyle/>
          <a:p>
            <a:r>
              <a:rPr lang="th-TH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หลักฐานการยื่นขอกู้ </a:t>
            </a: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solidFill>
                  <a:srgbClr val="0070C0"/>
                </a:solidFill>
                <a:effectLst/>
                <a:latin typeface="FreesiaUPC" pitchFamily="34" charset="-34"/>
                <a:cs typeface="FreesiaUPC" pitchFamily="34" charset="-34"/>
              </a:rPr>
              <a:t>กรณีบุคคลธรรมดา</a:t>
            </a:r>
            <a:endParaRPr lang="en-US" b="1" dirty="0">
              <a:solidFill>
                <a:srgbClr val="0070C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2910" y="1071546"/>
            <a:ext cx="8286808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1. สำเนา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บัตรประจำตัวประชาชนของผู้กู้ยืมเงิน /หุ้นส่วนผู้มีอำนาจลงนาม 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2. ใบทะเบียนพาณิชย์/ ใบทะเบียนการค้าหรือเอกสารอื่นที่แสดงว่าประกอบ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ธุรกิจ</a:t>
            </a: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เช่น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สัญญาเช่า</a:t>
            </a:r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สถานประกอบกิจการ แบบแสดงรายการภาษีเงินได้ ฯลฯ  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3. รายละเอียดประกอบการขอกู้ยืมเงินกองทุนพัฒนาฝีมือแรงงานเพื่อ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ดำเนินการ</a:t>
            </a:r>
          </a:p>
          <a:p>
            <a:r>
              <a:rPr lang="th-TH" sz="24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ฝึกอบรม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4. รายละเอียดประกอบการขอกู้ยืมเงินกองทุนพัฒนาฝีมือแรงงานเพื่อการทดสอบ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 มาตรฐานฝีมือแรงงาน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5. สำเนาใบอนุญาตดำเนินการทดสอบมาตรฐานฝีมือแรงงาน (เฉพาะผู้ดำเนินการ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 ทดสอบ)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6. แผนที่ตั้งสถานที่ประกอบกิจการ, ที่อยู่ปัจจุบัน/ที่อยู่ตามทะเบียนบ้าน</a:t>
            </a: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7. แผนที่ตั้งสถานที่ดำเนินการฝึก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8. แผนที่ตั้งสถานที่ดำเนินการทดสอบมาตรฐานฝีมือแรงงาน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9. รายงานข้อมูล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โรของผู้กู้ยืมเงิน</a:t>
            </a:r>
          </a:p>
          <a:p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endParaRPr lang="en-US" sz="24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 smtClean="0"/>
              <a:t>						</a:t>
            </a:r>
            <a:endParaRPr lang="en-US" sz="2800" dirty="0"/>
          </a:p>
          <a:p>
            <a:endParaRPr lang="en-US" dirty="0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6" name="รูปภาพ 5" descr="l_04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43834" y="571480"/>
            <a:ext cx="785818" cy="785818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34" y="1214422"/>
            <a:ext cx="828680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1. หนังสือรับรองการจดทะเบียนนิติบุคคลพร้อมวัตถุประสงค์ (ไม่เกิน 3 เดือน </a:t>
            </a:r>
            <a:br>
              <a:rPr lang="th-TH" sz="2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    ในวันที่ยื่นขอกู้)</a:t>
            </a:r>
            <a:endParaRPr lang="en-US" sz="2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2. หนังสือมอบอำนาจทำการแทนนิติบุคคล พร้อมติดอากรแสตมป์ </a:t>
            </a:r>
            <a:endParaRPr lang="en-US" sz="2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3. สำเนาบัตรประจำตัวประชาชนของกรรมการผู้มีอำนาจลงนาม </a:t>
            </a: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4. สำเนาบัตรประจำตัวประชาชนของผู้รับมอบอำนาจ</a:t>
            </a:r>
            <a:endParaRPr lang="en-US" sz="2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5. รายละเอียดประกอบการขอกู้ยืมเงินกองทุนพัฒนาฝีมือแรงงานเพื่อดำเนินการฝึกอบรม</a:t>
            </a: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6. รายละเอียดประกอบการขอกู้ยืมเงินกองทุนพัฒนาฝีมือแรงงานเพื่อการทดสอบ</a:t>
            </a: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     มาตรฐานฝีมือแรงงาน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7. สำเนาใบอนุญาตดำเนินการทดสอบมาตรฐานฝีมือแรงงาน (เฉพาะผู้ดำเนินการทดสอบ)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8. แผนที่ตั้งสถานที่ประกอบกิจการ/ที่อยู่ตามทะเบียนบ้าน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9. แผนที่ตั้งสถานที่ดำเนินการฝึก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10. แผนที่ตั้งสถานที่ดำเนินการทดสอบมาตรฐานฝีมือแรงงาน</a:t>
            </a:r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11. รายงานข้อมูล</a:t>
            </a:r>
            <a:r>
              <a:rPr lang="th-TH" sz="2200" b="1" dirty="0" err="1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เครดิตบู</a:t>
            </a:r>
            <a:r>
              <a:rPr lang="th-TH" sz="2200" b="1" dirty="0" smtClean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โรของผู้กู้ยืม</a:t>
            </a:r>
          </a:p>
          <a:p>
            <a:endParaRPr lang="en-US" sz="2200" b="1" dirty="0" smtClean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dirty="0" smtClean="0"/>
              <a:t>	</a:t>
            </a:r>
            <a:endParaRPr lang="th-TH" sz="2800" b="1" dirty="0" smtClean="0">
              <a:solidFill>
                <a:srgbClr val="7030A0"/>
              </a:solidFill>
              <a:latin typeface="TH Chakra Petch" pitchFamily="2" charset="-34"/>
              <a:cs typeface="TH Chakra Petch" pitchFamily="2" charset="-34"/>
            </a:endParaRPr>
          </a:p>
          <a:p>
            <a:endParaRPr lang="en-US" sz="2800" dirty="0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500034" y="428604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หลักฐานการยื่นขอกู้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: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 </a:t>
            </a:r>
            <a:r>
              <a:rPr kumimoji="0" lang="th-TH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กรณีนิติบุคคล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6" name="รูปภาพ 5" descr="men-clip-art-radacina_men_in_black_Vector_Clipar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6000760" y="500042"/>
            <a:ext cx="2286016" cy="7858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7043763939_fc0ac31da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2071678"/>
            <a:ext cx="4032256" cy="4032256"/>
          </a:xfrm>
          <a:prstGeom prst="rect">
            <a:avLst/>
          </a:prstGeom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3786182" y="500042"/>
            <a:ext cx="4500594" cy="2786082"/>
          </a:xfrm>
          <a:prstGeom prst="cloudCallout">
            <a:avLst>
              <a:gd name="adj1" fmla="val -45914"/>
              <a:gd name="adj2" fmla="val 40762"/>
            </a:avLst>
          </a:prstGeom>
          <a:solidFill>
            <a:srgbClr val="FFD1D2"/>
          </a:solidFill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ตรวจสอบ</a:t>
            </a:r>
            <a:r>
              <a:rPr kumimoji="0" lang="th-TH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เครดิตบู</a:t>
            </a: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โร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/>
            </a:r>
            <a:b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</a:b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ได้ที่ไหน</a:t>
            </a:r>
            <a:endParaRPr kumimoji="0" lang="en-US" sz="44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71472" y="642918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1. ที่ทำการบริษัท : ศูนย์ตรวจ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/>
        </p:nvGraphicFramePr>
        <p:xfrm>
          <a:off x="571472" y="1285858"/>
          <a:ext cx="8072493" cy="4429158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3480802"/>
                <a:gridCol w="2519990"/>
                <a:gridCol w="2071701"/>
              </a:tblGrid>
              <a:tr h="972418"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ธนาคารอาคารสงเคราะห์สำนักงานใหญ่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บุคคลธรรมดา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นิติบุคคล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2"/>
                    </a:solidFill>
                  </a:tcPr>
                </a:tc>
              </a:tr>
              <a:tr h="972418"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ปากซอยสุขุมวิท</a:t>
                      </a:r>
                      <a:r>
                        <a:rPr lang="th-TH" sz="28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25 อาคาร</a:t>
                      </a:r>
                      <a:r>
                        <a:rPr lang="th-TH" sz="2800" b="1" baseline="0" dirty="0" err="1" smtClean="0">
                          <a:latin typeface="FreesiaUPC" pitchFamily="34" charset="-34"/>
                          <a:cs typeface="FreesiaUPC" pitchFamily="34" charset="-34"/>
                        </a:rPr>
                        <a:t>กลาสเฮ้าส์</a:t>
                      </a:r>
                      <a:r>
                        <a:rPr lang="th-TH" sz="28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(ชั้นใต้ดิน)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บุคคลธรรมดา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alpha val="40000"/>
                      </a:srgbClr>
                    </a:solidFill>
                  </a:tcPr>
                </a:tc>
              </a:tr>
              <a:tr h="972418"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สถานีรถไฟฟ้า </a:t>
                      </a:r>
                      <a:r>
                        <a:rPr lang="en-US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BTS</a:t>
                      </a:r>
                      <a:r>
                        <a:rPr lang="th-TH" sz="28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ศาลาแดง (ภายในสถานี)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บุคคลธรรมดา</a:t>
                      </a:r>
                      <a:endParaRPr lang="en-US" sz="28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2"/>
                    </a:solidFill>
                  </a:tcPr>
                </a:tc>
              </a:tr>
              <a:tr h="972418"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ห้างเจ-</a:t>
                      </a:r>
                      <a:r>
                        <a:rPr lang="th-TH" sz="2800" b="1" dirty="0" err="1" smtClean="0">
                          <a:latin typeface="FreesiaUPC" pitchFamily="34" charset="-34"/>
                          <a:cs typeface="FreesiaUPC" pitchFamily="34" charset="-34"/>
                        </a:rPr>
                        <a:t>เวนิว</a:t>
                      </a:r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 (</a:t>
                      </a:r>
                      <a:r>
                        <a:rPr lang="th-TH" sz="2800" b="1" dirty="0" err="1" smtClean="0">
                          <a:latin typeface="FreesiaUPC" pitchFamily="34" charset="-34"/>
                          <a:cs typeface="FreesiaUPC" pitchFamily="34" charset="-34"/>
                        </a:rPr>
                        <a:t>นวนคร</a:t>
                      </a:r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) ชั้น 4 ติดประกันสังคม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บุคคลธรรมดา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alpha val="40000"/>
                      </a:srgbClr>
                    </a:solidFill>
                  </a:tcPr>
                </a:tc>
              </a:tr>
              <a:tr h="539486">
                <a:tc gridSpan="3">
                  <a:txBody>
                    <a:bodyPr/>
                    <a:lstStyle/>
                    <a:p>
                      <a:r>
                        <a:rPr lang="th-TH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ดูรายละเอียดเพิ่มเติม </a:t>
                      </a:r>
                      <a:r>
                        <a:rPr lang="en-US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https://www.ncb.co.th/salfenquiry.htm</a:t>
                      </a:r>
                      <a:endParaRPr lang="en-US" sz="2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 rot="20585201">
            <a:off x="5945870" y="355083"/>
            <a:ext cx="1737039" cy="1173420"/>
          </a:xfrm>
          <a:prstGeom prst="flowChartPunchedTape">
            <a:avLst/>
          </a:prstGeom>
          <a:solidFill>
            <a:srgbClr val="FFC000"/>
          </a:solidFill>
          <a:ln w="28575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ค่าบริการ </a:t>
            </a:r>
            <a:br>
              <a:rPr lang="th-TH" sz="2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2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100 บาท</a:t>
            </a:r>
            <a:endParaRPr lang="en-US" sz="2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642910" y="642918"/>
            <a:ext cx="7643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ณ ที่ทำการบริษัท : ศูนย์ตรวจ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3200" b="1" dirty="0"/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571472" y="1214422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รูปภาพ 5" descr="1.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4414" y="2000240"/>
            <a:ext cx="642942" cy="642942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642910" y="472746"/>
            <a:ext cx="76438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ณ ที่ทำการบริษัท : ศูนย์ตรวจ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3200" b="1" dirty="0"/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428596" y="1000108"/>
          <a:ext cx="8286808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รูปภาพ 6" descr="2.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28662" y="1088392"/>
            <a:ext cx="500066" cy="50006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71472" y="535667"/>
            <a:ext cx="785818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2. ตรวจสอบข้อมูล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โรทางไปรษณีย์ (เฉพาะนิติบุคคล) </a:t>
            </a:r>
          </a:p>
          <a:p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</a:t>
            </a:r>
            <a:endParaRPr lang="en-US" sz="2800" b="1" dirty="0">
              <a:solidFill>
                <a:schemeClr val="accent3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214422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785786" y="5929330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ดูรายละเอียดเพิ่มเติม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https://www.ncb.co.th/company_enq.htm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9" name="ตาราง 8"/>
          <p:cNvGraphicFramePr>
            <a:graphicFrameLocks noGrp="1"/>
          </p:cNvGraphicFramePr>
          <p:nvPr/>
        </p:nvGraphicFramePr>
        <p:xfrm>
          <a:off x="500034" y="571480"/>
          <a:ext cx="8143932" cy="5366631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993135"/>
                <a:gridCol w="2052543"/>
                <a:gridCol w="2185846"/>
                <a:gridCol w="2912408"/>
              </a:tblGrid>
              <a:tr h="847456"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ค่าบริการตรวจสอบข้อมูล</a:t>
                      </a:r>
                      <a:r>
                        <a:rPr lang="th-TH" sz="28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เครดิตบู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โรทางไปรษณีย์ (เฉพาะนิติบุคคล)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1138783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แบบที่ 1</a:t>
                      </a:r>
                      <a:endParaRPr lang="en-US" sz="2400" b="1" dirty="0">
                        <a:solidFill>
                          <a:srgbClr val="C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รายงานข้อมูลเครดิต </a:t>
                      </a:r>
                      <a:b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 ฉบับ ครั้งเดียว</a:t>
                      </a:r>
                      <a:endParaRPr lang="en-US" sz="2400" b="1" dirty="0">
                        <a:solidFill>
                          <a:srgbClr val="C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ค่าบริการ 220 บาท</a:t>
                      </a:r>
                      <a:endParaRPr lang="en-US" sz="2400" b="1" dirty="0">
                        <a:solidFill>
                          <a:srgbClr val="C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รวมค่าจัดส่งไปรษณีย์ </a:t>
                      </a:r>
                      <a:b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solidFill>
                            <a:srgbClr val="C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 20 บาทแล้ว</a:t>
                      </a:r>
                      <a:endParaRPr lang="en-US" sz="2400" b="1" dirty="0">
                        <a:solidFill>
                          <a:srgbClr val="C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255574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แบบที่ 2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รายงานข้อมูลเครดิต </a:t>
                      </a:r>
                      <a:b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2 ฉบับ</a:t>
                      </a:r>
                      <a:r>
                        <a:rPr lang="th-TH" sz="24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รายครึ่งปี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ค่าบริการ 400 บาท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ฟรีค่าจัดส่งไปรษณีย์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255574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แบบที่ 3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รายงานข้อมูลเครดิต </a:t>
                      </a:r>
                      <a:b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4 ฉบับ</a:t>
                      </a:r>
                      <a:r>
                        <a:rPr lang="th-TH" sz="24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ราย</a:t>
                      </a:r>
                      <a:r>
                        <a:rPr lang="th-TH" sz="2400" b="1" baseline="0" dirty="0" err="1" smtClean="0">
                          <a:latin typeface="FreesiaUPC" pitchFamily="34" charset="-34"/>
                          <a:cs typeface="FreesiaUPC" pitchFamily="34" charset="-34"/>
                        </a:rPr>
                        <a:t>ไตรมาส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ค่าบริการ 700 บาท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ฟรีค่าจัดส่งไปรษณีย์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869244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แบบที่ 4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รายงานข้อมูลเครดิต </a:t>
                      </a:r>
                      <a:b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6 ฉบับ</a:t>
                      </a:r>
                      <a:r>
                        <a:rPr lang="th-TH" sz="24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ราย 2 เดือน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ค่าบริการ 950บาท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ฟรีค่าจัดส่งไปรษณีย์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ดาว 5 แฉก 12"/>
          <p:cNvSpPr/>
          <p:nvPr/>
        </p:nvSpPr>
        <p:spPr>
          <a:xfrm>
            <a:off x="785786" y="1928802"/>
            <a:ext cx="500066" cy="428628"/>
          </a:xfrm>
          <a:prstGeom prst="star5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42910" y="571480"/>
            <a:ext cx="785818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3. ตรวจสอบข้อมูล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โรที่ธนาคาร (เฉพาะบุคคลธรรมดา)</a:t>
            </a:r>
          </a:p>
        </p:txBody>
      </p:sp>
      <p:graphicFrame>
        <p:nvGraphicFramePr>
          <p:cNvPr id="7" name="ตาราง 6"/>
          <p:cNvGraphicFramePr>
            <a:graphicFrameLocks noGrp="1"/>
          </p:cNvGraphicFramePr>
          <p:nvPr/>
        </p:nvGraphicFramePr>
        <p:xfrm>
          <a:off x="500034" y="1214423"/>
          <a:ext cx="8143932" cy="457203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143932"/>
              </a:tblGrid>
              <a:tr h="5706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บมจ.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ธนาคารธน</a:t>
                      </a:r>
                      <a:r>
                        <a:rPr lang="th-TH" sz="24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ชาต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(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TBANK) 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631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บมจ.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ธนาคารกรุงไทย (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KTB)</a:t>
                      </a:r>
                    </a:p>
                  </a:txBody>
                  <a:tcPr/>
                </a:tc>
              </a:tr>
              <a:tr h="7631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บมจ.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ธนาคารไอซีบีซี (ไทย) (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ICBCT)</a:t>
                      </a:r>
                    </a:p>
                  </a:txBody>
                  <a:tcPr/>
                </a:tc>
              </a:tr>
              <a:tr h="570673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ธนาคารอาคารสงเคราะห์ (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GHB) 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70673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บมจ.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ธนาคารแลนด์ </a:t>
                      </a:r>
                      <a:r>
                        <a:rPr lang="th-TH" sz="24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แอนด์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4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เฮ้าส์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(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LH)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70673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ธนาคารกรุงศรีอยุธยา จำกัด (มหาชน) (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BAY)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763113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ดูรายละเอียดเพิ่มเติม 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https://www.ncb.co.th/Chk_Bank.htm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 rot="21448718">
            <a:off x="6168471" y="4401476"/>
            <a:ext cx="2016270" cy="1173420"/>
          </a:xfrm>
          <a:prstGeom prst="flowChartPunchedTape">
            <a:avLst/>
          </a:prstGeom>
          <a:solidFill>
            <a:srgbClr val="FF7C80"/>
          </a:solidFill>
          <a:ln w="28575"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ค่าบริการ </a:t>
            </a:r>
            <a:br>
              <a:rPr lang="th-TH" sz="2000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2000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150 บาท</a:t>
            </a:r>
            <a:endParaRPr lang="en-US" sz="2000" dirty="0">
              <a:ln>
                <a:solidFill>
                  <a:schemeClr val="tx1"/>
                </a:solidFill>
              </a:ln>
              <a:solidFill>
                <a:srgbClr val="00B0F0"/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571472" y="535667"/>
            <a:ext cx="785818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การตรวจสอบข้อมูล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โรที่ธนาคาร (เฉพาะบุคคลธรรมดา)</a:t>
            </a:r>
          </a:p>
          <a:p>
            <a:r>
              <a:rPr lang="th-TH" sz="28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</a:t>
            </a:r>
            <a:endParaRPr lang="en-US" sz="2800" b="1" dirty="0">
              <a:solidFill>
                <a:schemeClr val="accent3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214422"/>
          <a:ext cx="807249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785786" y="5857892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ดูรายละเอียดเพิ่มเติม 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>https://www.ncb.co.th/company_enq.htm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8183880" cy="785818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การคัดเลือกผู้มีสิทธิกู้ยืมเงิน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214422"/>
          <a:ext cx="8001056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356978"/>
            <a:ext cx="8183880" cy="714380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การคัดเลือกผู้มีสิทธิกู้ยืมเงิน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115274"/>
          <a:ext cx="7929618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6" name="รูปภาพ 5" descr="financial-management-8964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3714752"/>
            <a:ext cx="4039716" cy="2209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สี่เหลี่ยมผืนผ้า 6"/>
          <p:cNvSpPr/>
          <p:nvPr/>
        </p:nvSpPr>
        <p:spPr>
          <a:xfrm>
            <a:off x="777717" y="1142984"/>
            <a:ext cx="415690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การกู้ยืมเงิน</a:t>
            </a:r>
            <a:endParaRPr lang="en-U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4071934" y="2285992"/>
            <a:ext cx="43973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5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4CFF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“ผู้รับการฝึก”</a:t>
            </a:r>
            <a:endParaRPr lang="en-US" sz="5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4CFFC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ผู้มีสิทธิกู้ยืมเงิน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857224" y="1357298"/>
          <a:ext cx="7429552" cy="4048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24</a:t>
            </a:fld>
            <a:endParaRPr lang="en-US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606909" y="515506"/>
          <a:ext cx="7929618" cy="5270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8005"/>
                <a:gridCol w="2902806"/>
                <a:gridCol w="2548807"/>
              </a:tblGrid>
              <a:tr h="16458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ระยะเวลาการ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ฝึกอบรม</a:t>
                      </a:r>
                      <a:b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ฝีมือ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แรงงาน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วงเงินกู้ยืม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400" b="1" dirty="0" smtClean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ระยะเวลา</a:t>
                      </a:r>
                      <a:b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ผ่อนชำระคืน</a:t>
                      </a:r>
                      <a:endParaRPr lang="en-US" sz="2400" b="1" dirty="0" smtClean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4150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3 เดือน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10,500 บาท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</a:t>
                      </a: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12 เดือน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830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มากกว่า 3 เดือน </a:t>
                      </a: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แต่</a:t>
                      </a: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6 เดือน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21,000 บาท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</a:t>
                      </a: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24 เดือน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830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มากกว่า 6 เดือน </a:t>
                      </a: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แต่</a:t>
                      </a: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9 เดือน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31,500 บาท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</a:t>
                      </a: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36 เดือน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7426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มากกว่า 9 เดือนขึ้นไป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42,000 บาท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1" dirty="0">
                          <a:latin typeface="FreesiaUPC" pitchFamily="34" charset="-34"/>
                          <a:cs typeface="FreesiaUPC" pitchFamily="34" charset="-34"/>
                        </a:rPr>
                        <a:t>ไม่เกิน </a:t>
                      </a: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48</a:t>
                      </a:r>
                      <a:r>
                        <a:rPr lang="th-TH" sz="24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เดือน</a:t>
                      </a: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742666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solidFill>
                            <a:srgbClr val="0070C0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อัตราดอกเบี้ยร้อยละ</a:t>
                      </a:r>
                      <a:r>
                        <a:rPr lang="th-TH" sz="2800" b="1" baseline="0" dirty="0" smtClean="0">
                          <a:solidFill>
                            <a:srgbClr val="0070C0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1 ต่อปี</a:t>
                      </a:r>
                      <a:endParaRPr lang="en-US" sz="2800" b="1" dirty="0">
                        <a:solidFill>
                          <a:srgbClr val="0070C0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8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183880" cy="750762"/>
          </a:xfrm>
        </p:spPr>
        <p:txBody>
          <a:bodyPr>
            <a:normAutofit/>
          </a:bodyPr>
          <a:lstStyle/>
          <a:p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คุณสมบัติผู้มีสิทธิกู้ยืมเงิน</a:t>
            </a:r>
            <a:r>
              <a:rPr lang="en-US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ผู้รับการฝึก</a:t>
            </a:r>
            <a:endParaRPr lang="en-US" sz="4000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642910" y="1551268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5500726" cy="765808"/>
          </a:xfrm>
        </p:spPr>
        <p:txBody>
          <a:bodyPr>
            <a:normAutofit/>
          </a:bodyPr>
          <a:lstStyle/>
          <a:p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ผู้รับรองรายได้ </a:t>
            </a:r>
            <a:r>
              <a:rPr lang="en-US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ผู้รับการฝึก</a:t>
            </a:r>
            <a:endParaRPr lang="en-US" sz="4000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714348" y="1436702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785818"/>
          </a:xfrm>
        </p:spPr>
        <p:txBody>
          <a:bodyPr>
            <a:normAutofit/>
          </a:bodyPr>
          <a:lstStyle/>
          <a:p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หลักฐานการยื่นขอกู้ </a:t>
            </a:r>
            <a:r>
              <a:rPr lang="en-US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ผู้รับการฝึก</a:t>
            </a:r>
            <a:endParaRPr lang="en-US" sz="4000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1209561"/>
            <a:ext cx="828680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173038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1. สำเนาบัตรประจำตัวประชาชนของผู้กู้ยืมเงิน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2. หนังสือรับรองรายได้ของผู้กู้ยืมเงิน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พร้อมสำเนาบัตรประจำตัวประชาชน/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ea typeface="Calibri" pitchFamily="34" charset="0"/>
              <a:cs typeface="FreesiaUPC" pitchFamily="34" charset="-34"/>
            </a:endParaRP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บัตรประจำตัวข้าราชการ ลูกจ้างประจำ พนักงานราชการ พนักงานของรัฐ</a:t>
            </a: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lang="th-TH" sz="2800" b="1" dirty="0"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sz="2800" b="1" dirty="0" smtClean="0"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หรือเจ้าหน้าที่ของรัฐผู้รับบำนาญของผู้รับรอง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รายได้ </a:t>
            </a: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3. หลักฐานการฝึกอบรมฝีมือแรงงานจากผู้ดำเนินการฝึก ที่แสดงหลักสูตร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lang="th-TH" sz="2800" b="1" dirty="0">
                <a:solidFill>
                  <a:srgbClr val="00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sz="2800" b="1" dirty="0" smtClean="0">
                <a:solidFill>
                  <a:srgbClr val="00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ระยะเวลา และสถานที่ฝึกอบรม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4. แผนที่แสดงที่อยู่ปัจจุบัน/ที่อยู่ตามทะเบียนบ้านของผู้กู้ยืมเงิน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5. แผนที่แสดงสถานที่ฝึกของผู้ดำเนินการฝึก</a:t>
            </a:r>
          </a:p>
          <a:p>
            <a:pPr lvl="0" indent="173038" eaLnBrk="0" fontAlgn="base" hangingPunct="0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6. รายงานข้อมูล</a:t>
            </a:r>
            <a:r>
              <a:rPr kumimoji="0" lang="th-TH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เครดิตบู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โรของผู้กู้ยืมเงิน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 </a:t>
            </a:r>
          </a:p>
          <a:p>
            <a:endParaRPr lang="en-US" dirty="0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9" name="พับมุม 8"/>
          <p:cNvSpPr/>
          <p:nvPr/>
        </p:nvSpPr>
        <p:spPr>
          <a:xfrm>
            <a:off x="642910" y="1571612"/>
            <a:ext cx="4049752" cy="3929090"/>
          </a:xfrm>
          <a:prstGeom prst="foldedCorner">
            <a:avLst/>
          </a:prstGeom>
          <a:solidFill>
            <a:srgbClr val="74CFFC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500" b="1" i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เริ่มชำระหนี้คืน </a:t>
            </a:r>
          </a:p>
          <a:p>
            <a:pPr algn="ctr"/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หลังจากเสร็จสิ้น</a:t>
            </a:r>
            <a:b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การฝึกแล้ว 30 วัน</a:t>
            </a:r>
          </a:p>
          <a:p>
            <a:pPr algn="ctr"/>
            <a:r>
              <a:rPr lang="th-TH" sz="30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ไม่เกินวันที่ 5 ของเดือนถัดไป</a:t>
            </a:r>
            <a:endParaRPr lang="th-TH" sz="3000" dirty="0">
              <a:solidFill>
                <a:srgbClr val="7030A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มนมุมสี่เหลี่ยมด้านเดียวกัน 4"/>
          <p:cNvSpPr/>
          <p:nvPr/>
        </p:nvSpPr>
        <p:spPr>
          <a:xfrm>
            <a:off x="4857752" y="1214422"/>
            <a:ext cx="3593991" cy="4357718"/>
          </a:xfrm>
          <a:prstGeom prst="roundRect">
            <a:avLst/>
          </a:prstGeom>
          <a:solidFill>
            <a:srgbClr val="F9D887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5880" tIns="167640" rIns="55880" bIns="55880" numCol="1" spcCol="1270" anchor="t" anchorCtr="0">
            <a:noAutofit/>
          </a:bodyPr>
          <a:lstStyle/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วิธีการชำระเงิน</a:t>
            </a:r>
          </a:p>
          <a:p>
            <a:pPr marL="285750" lvl="1" indent="-285750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itchFamily="34" charset="0"/>
              <a:buChar char="•"/>
            </a:pPr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เงินสด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เช็ค</a:t>
            </a:r>
            <a:endParaRPr lang="th-TH" sz="400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ตั๋วแลกเงิน หรือธนาณัติ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ชำระผ่านธนาคาร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ผู้รับการฝึก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0" name="ลูกศรขวา 9"/>
          <p:cNvSpPr/>
          <p:nvPr/>
        </p:nvSpPr>
        <p:spPr>
          <a:xfrm>
            <a:off x="4572000" y="3286124"/>
            <a:ext cx="500066" cy="500066"/>
          </a:xfrm>
          <a:prstGeom prst="rightArrow">
            <a:avLst/>
          </a:prstGeom>
          <a:solidFill>
            <a:srgbClr val="74CF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 descr="720_examp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3571876"/>
            <a:ext cx="5786478" cy="2672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สี่เหลี่ยมผืนผ้า 3"/>
          <p:cNvSpPr/>
          <p:nvPr/>
        </p:nvSpPr>
        <p:spPr>
          <a:xfrm>
            <a:off x="3920989" y="698825"/>
            <a:ext cx="45801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การทำสัญญา</a:t>
            </a:r>
            <a:endParaRPr lang="en-U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71472" y="2143116"/>
            <a:ext cx="81018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“ผู้ดำเนินการฝึก ผู้ดำเนินการทดสอบมาตรฐานฯ </a:t>
            </a:r>
            <a:b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3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7C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ผู้ประกอบกิจการ”</a:t>
            </a:r>
            <a:endParaRPr lang="en-US" sz="30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7C8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71472" y="1071546"/>
            <a:ext cx="8183880" cy="837246"/>
          </a:xfrm>
        </p:spPr>
        <p:txBody>
          <a:bodyPr>
            <a:noAutofit/>
          </a:bodyPr>
          <a:lstStyle/>
          <a:p>
            <a:r>
              <a:rPr lang="th-TH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ผู้ดำเนินการฝึก ผู้ดำเนินการทดสอบมาตรฐานฯ ผู้ประกอบกิจการ</a:t>
            </a:r>
            <a:endParaRPr lang="en-US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642910" y="1643050"/>
          <a:ext cx="7643866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ลูกศรขวา 9"/>
          <p:cNvSpPr/>
          <p:nvPr/>
        </p:nvSpPr>
        <p:spPr>
          <a:xfrm>
            <a:off x="7858148" y="5143512"/>
            <a:ext cx="500066" cy="571504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8" name="รูปภาพ 7" descr="l_04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57422" y="4000504"/>
            <a:ext cx="1000132" cy="928694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785786" y="857232"/>
          <a:ext cx="7643866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รูปภาพ 6" descr="men-clip-art-radacina_men_in_black_Vector_Clipart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1857356" y="1357298"/>
            <a:ext cx="2195094" cy="9286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714380"/>
          </a:xfrm>
        </p:spPr>
        <p:txBody>
          <a:bodyPr>
            <a:noAutofit/>
          </a:bodyPr>
          <a:lstStyle/>
          <a:p>
            <a:r>
              <a:rPr lang="th-TH" sz="32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สัญญาค้ำประกัน</a:t>
            </a:r>
            <a:endParaRPr lang="en-US" sz="32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00034" y="1071546"/>
          <a:ext cx="8143932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สามเหลี่ยมหน้าจั่ว 8"/>
          <p:cNvSpPr/>
          <p:nvPr/>
        </p:nvSpPr>
        <p:spPr>
          <a:xfrm rot="5400000">
            <a:off x="6429388" y="3774315"/>
            <a:ext cx="285752" cy="285752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ไดอะแกรม 4"/>
          <p:cNvGraphicFramePr/>
          <p:nvPr/>
        </p:nvGraphicFramePr>
        <p:xfrm>
          <a:off x="500034" y="428604"/>
          <a:ext cx="8143932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ไดอะแกรม 20"/>
          <p:cNvGraphicFramePr/>
          <p:nvPr/>
        </p:nvGraphicFramePr>
        <p:xfrm>
          <a:off x="500034" y="1000108"/>
          <a:ext cx="8143932" cy="4889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ลูกศรขวา 3"/>
          <p:cNvSpPr/>
          <p:nvPr/>
        </p:nvSpPr>
        <p:spPr>
          <a:xfrm>
            <a:off x="4214810" y="1571612"/>
            <a:ext cx="714380" cy="642942"/>
          </a:xfrm>
          <a:prstGeom prst="rightArrow">
            <a:avLst/>
          </a:prstGeom>
          <a:solidFill>
            <a:srgbClr val="AC5C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ลูกศรขวา 5"/>
          <p:cNvSpPr/>
          <p:nvPr/>
        </p:nvSpPr>
        <p:spPr>
          <a:xfrm>
            <a:off x="4214810" y="4000504"/>
            <a:ext cx="714380" cy="642942"/>
          </a:xfrm>
          <a:prstGeom prst="rightArrow">
            <a:avLst/>
          </a:prstGeom>
          <a:solidFill>
            <a:srgbClr val="AC5C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714348" y="405450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การติดอากรแสตมป์</a:t>
            </a:r>
            <a:endParaRPr lang="en-US" sz="3200" b="1" dirty="0">
              <a:solidFill>
                <a:schemeClr val="accent2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เนื้อหา 4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98978"/>
          </a:xfrm>
          <a:noFill/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endParaRPr lang="en-US" sz="900" b="1" dirty="0" smtClean="0">
              <a:latin typeface="TH Chakra Petch" pitchFamily="2" charset="-34"/>
              <a:cs typeface="TH Chakra Petch" pitchFamily="2" charset="-34"/>
            </a:endParaRPr>
          </a:p>
        </p:txBody>
      </p:sp>
      <p:graphicFrame>
        <p:nvGraphicFramePr>
          <p:cNvPr id="21" name="ไดอะแกรม 20"/>
          <p:cNvGraphicFramePr/>
          <p:nvPr/>
        </p:nvGraphicFramePr>
        <p:xfrm>
          <a:off x="500034" y="611182"/>
          <a:ext cx="8143932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 descr="720_examp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3571876"/>
            <a:ext cx="5786478" cy="2672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สี่เหลี่ยมผืนผ้า 3"/>
          <p:cNvSpPr/>
          <p:nvPr/>
        </p:nvSpPr>
        <p:spPr>
          <a:xfrm>
            <a:off x="777717" y="1142984"/>
            <a:ext cx="45801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การทำสัญญา</a:t>
            </a:r>
            <a:endParaRPr lang="en-U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071934" y="2285992"/>
            <a:ext cx="43973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5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4CFF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“ผู้รับการฝึก”</a:t>
            </a:r>
            <a:endParaRPr lang="en-US" sz="5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4CFFC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183880" cy="607886"/>
          </a:xfrm>
        </p:spPr>
        <p:txBody>
          <a:bodyPr>
            <a:no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r>
              <a:rPr lang="en-US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ผู้รับการฝึก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8"/>
          <p:cNvGraphicFramePr/>
          <p:nvPr/>
        </p:nvGraphicFramePr>
        <p:xfrm>
          <a:off x="714348" y="1214422"/>
          <a:ext cx="778674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ลูกศรขวา 10"/>
          <p:cNvSpPr/>
          <p:nvPr/>
        </p:nvSpPr>
        <p:spPr>
          <a:xfrm>
            <a:off x="7858148" y="4786322"/>
            <a:ext cx="500066" cy="571504"/>
          </a:xfrm>
          <a:prstGeom prst="rightArrow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183880" cy="857256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สัญญากู้ยืมเงิน</a:t>
            </a:r>
            <a:r>
              <a:rPr lang="en-US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ผู้รับการฝึก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785786" y="1269842"/>
          <a:ext cx="7643866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183880" cy="785818"/>
          </a:xfrm>
        </p:spPr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สัญญาค้ำประกัน </a:t>
            </a:r>
            <a:r>
              <a:rPr lang="en-US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4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ผู้รับการฝึก</a:t>
            </a:r>
            <a:endParaRPr lang="en-US" sz="4000" b="1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71472" y="1000108"/>
          <a:ext cx="8001056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ลูกศรขวา 9"/>
          <p:cNvSpPr/>
          <p:nvPr/>
        </p:nvSpPr>
        <p:spPr>
          <a:xfrm>
            <a:off x="7858148" y="5143512"/>
            <a:ext cx="500066" cy="571504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2700">
                <a:noFill/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ไดอะแกรม 4"/>
          <p:cNvGraphicFramePr/>
          <p:nvPr/>
        </p:nvGraphicFramePr>
        <p:xfrm>
          <a:off x="500034" y="857232"/>
          <a:ext cx="8143932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14348" y="332020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หลักฐานผู้ค้ำประกัน</a:t>
            </a: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3200" b="1" dirty="0" smtClean="0">
                <a:solidFill>
                  <a:schemeClr val="accent2">
                    <a:lumMod val="75000"/>
                  </a:schemeClr>
                </a:solidFill>
                <a:latin typeface="FreesiaUPC" pitchFamily="34" charset="-34"/>
                <a:cs typeface="FreesiaUPC" pitchFamily="34" charset="-34"/>
              </a:rPr>
              <a:t>ผู้รับการฝึก</a:t>
            </a:r>
            <a:endParaRPr lang="en-US" sz="3200" b="1" dirty="0">
              <a:solidFill>
                <a:schemeClr val="accent2">
                  <a:lumMod val="7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57224" y="1285860"/>
            <a:ext cx="6072230" cy="185738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th-TH" sz="6000" b="1" dirty="0" smtClean="0">
                <a:ln w="10541" cmpd="sng">
                  <a:noFill/>
                  <a:prstDash val="solid"/>
                </a:ln>
                <a:solidFill>
                  <a:srgbClr val="DE5408"/>
                </a:solidFill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การติดตามหนี้</a:t>
            </a:r>
            <a:endParaRPr lang="en-US" sz="6000" b="1" dirty="0">
              <a:ln w="10541" cmpd="sng">
                <a:noFill/>
                <a:prstDash val="solid"/>
              </a:ln>
              <a:solidFill>
                <a:srgbClr val="DE5408"/>
              </a:solidFill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</p:txBody>
      </p:sp>
      <p:pic>
        <p:nvPicPr>
          <p:cNvPr id="7" name="รูปภาพ 6" descr="postman-clipart-mailman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7950" y="2928934"/>
            <a:ext cx="2107755" cy="28191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/>
        </p:nvGraphicFramePr>
        <p:xfrm>
          <a:off x="857224" y="1214422"/>
          <a:ext cx="7643866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6" name="ชื่อเรื่อง 2"/>
          <p:cNvSpPr txBox="1">
            <a:spLocks/>
          </p:cNvSpPr>
          <p:nvPr/>
        </p:nvSpPr>
        <p:spPr>
          <a:xfrm>
            <a:off x="502920" y="500042"/>
            <a:ext cx="8183880" cy="622932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การแจ้งชำระหนี้เงินกู้ยืม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183880" cy="837246"/>
          </a:xfrm>
        </p:spPr>
        <p:txBody>
          <a:bodyPr>
            <a:normAutofit/>
          </a:bodyPr>
          <a:lstStyle/>
          <a:p>
            <a:r>
              <a:rPr lang="th-TH" sz="4000" dirty="0" smtClean="0">
                <a:solidFill>
                  <a:schemeClr val="accent2">
                    <a:lumMod val="75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สถานที่ยื่นคำขอกู้ยืมเงินและทำสัญญา</a:t>
            </a:r>
            <a:endParaRPr lang="en-US" sz="4000" dirty="0">
              <a:solidFill>
                <a:schemeClr val="accent2">
                  <a:lumMod val="7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642910" y="1357298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14348" y="785794"/>
            <a:ext cx="35004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ln w="10541" cmpd="sng">
                  <a:noFill/>
                  <a:prstDash val="solid"/>
                </a:ln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การรายงานผล</a:t>
            </a:r>
            <a:br>
              <a:rPr lang="th-TH" sz="3600" b="1" dirty="0" smtClean="0">
                <a:ln w="10541" cmpd="sng">
                  <a:noFill/>
                  <a:prstDash val="solid"/>
                </a:ln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</a:br>
            <a:r>
              <a:rPr lang="th-TH" sz="3600" b="1" dirty="0" smtClean="0">
                <a:ln w="10541" cmpd="sng">
                  <a:noFill/>
                  <a:prstDash val="solid"/>
                </a:ln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การกู้ยืมเงินกองทุน</a:t>
            </a:r>
            <a:endParaRPr lang="en-US" sz="3600" b="1" dirty="0">
              <a:ln w="10541" cmpd="sng">
                <a:noFill/>
                <a:prstDash val="solid"/>
              </a:ln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</p:txBody>
      </p:sp>
      <p:pic>
        <p:nvPicPr>
          <p:cNvPr id="13" name="รูปภาพ 12" descr="46af61f69e314aa38899d8d9c55f9d19_p_40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57166"/>
            <a:ext cx="4286280" cy="2643206"/>
          </a:xfrm>
          <a:prstGeom prst="rect">
            <a:avLst/>
          </a:prstGeom>
        </p:spPr>
      </p:pic>
      <p:grpSp>
        <p:nvGrpSpPr>
          <p:cNvPr id="22" name="Groupe 12"/>
          <p:cNvGrpSpPr/>
          <p:nvPr/>
        </p:nvGrpSpPr>
        <p:grpSpPr>
          <a:xfrm rot="21372036">
            <a:off x="3398650" y="2043331"/>
            <a:ext cx="5286412" cy="3571900"/>
            <a:chOff x="1795463" y="2430463"/>
            <a:chExt cx="2317750" cy="1879600"/>
          </a:xfrm>
        </p:grpSpPr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1795463" y="2430463"/>
              <a:ext cx="2317750" cy="1879600"/>
            </a:xfrm>
            <a:custGeom>
              <a:avLst/>
              <a:gdLst>
                <a:gd name="T0" fmla="*/ 142 w 1460"/>
                <a:gd name="T1" fmla="*/ 1182 h 1184"/>
                <a:gd name="T2" fmla="*/ 122 w 1460"/>
                <a:gd name="T3" fmla="*/ 1174 h 1184"/>
                <a:gd name="T4" fmla="*/ 108 w 1460"/>
                <a:gd name="T5" fmla="*/ 1156 h 1184"/>
                <a:gd name="T6" fmla="*/ 104 w 1460"/>
                <a:gd name="T7" fmla="*/ 1140 h 1184"/>
                <a:gd name="T8" fmla="*/ 106 w 1460"/>
                <a:gd name="T9" fmla="*/ 1116 h 1184"/>
                <a:gd name="T10" fmla="*/ 122 w 1460"/>
                <a:gd name="T11" fmla="*/ 1098 h 1184"/>
                <a:gd name="T12" fmla="*/ 148 w 1460"/>
                <a:gd name="T13" fmla="*/ 1082 h 1184"/>
                <a:gd name="T14" fmla="*/ 198 w 1460"/>
                <a:gd name="T15" fmla="*/ 1040 h 1184"/>
                <a:gd name="T16" fmla="*/ 232 w 1460"/>
                <a:gd name="T17" fmla="*/ 992 h 1184"/>
                <a:gd name="T18" fmla="*/ 180 w 1460"/>
                <a:gd name="T19" fmla="*/ 976 h 1184"/>
                <a:gd name="T20" fmla="*/ 140 w 1460"/>
                <a:gd name="T21" fmla="*/ 976 h 1184"/>
                <a:gd name="T22" fmla="*/ 88 w 1460"/>
                <a:gd name="T23" fmla="*/ 960 h 1184"/>
                <a:gd name="T24" fmla="*/ 46 w 1460"/>
                <a:gd name="T25" fmla="*/ 930 h 1184"/>
                <a:gd name="T26" fmla="*/ 30 w 1460"/>
                <a:gd name="T27" fmla="*/ 908 h 1184"/>
                <a:gd name="T28" fmla="*/ 4 w 1460"/>
                <a:gd name="T29" fmla="*/ 842 h 1184"/>
                <a:gd name="T30" fmla="*/ 0 w 1460"/>
                <a:gd name="T31" fmla="*/ 788 h 1184"/>
                <a:gd name="T32" fmla="*/ 34 w 1460"/>
                <a:gd name="T33" fmla="*/ 320 h 1184"/>
                <a:gd name="T34" fmla="*/ 50 w 1460"/>
                <a:gd name="T35" fmla="*/ 162 h 1184"/>
                <a:gd name="T36" fmla="*/ 70 w 1460"/>
                <a:gd name="T37" fmla="*/ 90 h 1184"/>
                <a:gd name="T38" fmla="*/ 102 w 1460"/>
                <a:gd name="T39" fmla="*/ 44 h 1184"/>
                <a:gd name="T40" fmla="*/ 138 w 1460"/>
                <a:gd name="T41" fmla="*/ 16 h 1184"/>
                <a:gd name="T42" fmla="*/ 196 w 1460"/>
                <a:gd name="T43" fmla="*/ 0 h 1184"/>
                <a:gd name="T44" fmla="*/ 232 w 1460"/>
                <a:gd name="T45" fmla="*/ 0 h 1184"/>
                <a:gd name="T46" fmla="*/ 1298 w 1460"/>
                <a:gd name="T47" fmla="*/ 120 h 1184"/>
                <a:gd name="T48" fmla="*/ 1322 w 1460"/>
                <a:gd name="T49" fmla="*/ 126 h 1184"/>
                <a:gd name="T50" fmla="*/ 1372 w 1460"/>
                <a:gd name="T51" fmla="*/ 150 h 1184"/>
                <a:gd name="T52" fmla="*/ 1408 w 1460"/>
                <a:gd name="T53" fmla="*/ 186 h 1184"/>
                <a:gd name="T54" fmla="*/ 1428 w 1460"/>
                <a:gd name="T55" fmla="*/ 228 h 1184"/>
                <a:gd name="T56" fmla="*/ 1440 w 1460"/>
                <a:gd name="T57" fmla="*/ 308 h 1184"/>
                <a:gd name="T58" fmla="*/ 1460 w 1460"/>
                <a:gd name="T59" fmla="*/ 750 h 1184"/>
                <a:gd name="T60" fmla="*/ 1452 w 1460"/>
                <a:gd name="T61" fmla="*/ 810 h 1184"/>
                <a:gd name="T62" fmla="*/ 1420 w 1460"/>
                <a:gd name="T63" fmla="*/ 878 h 1184"/>
                <a:gd name="T64" fmla="*/ 1402 w 1460"/>
                <a:gd name="T65" fmla="*/ 896 h 1184"/>
                <a:gd name="T66" fmla="*/ 1358 w 1460"/>
                <a:gd name="T67" fmla="*/ 922 h 1184"/>
                <a:gd name="T68" fmla="*/ 1296 w 1460"/>
                <a:gd name="T69" fmla="*/ 938 h 1184"/>
                <a:gd name="T70" fmla="*/ 1084 w 1460"/>
                <a:gd name="T71" fmla="*/ 946 h 1184"/>
                <a:gd name="T72" fmla="*/ 426 w 1460"/>
                <a:gd name="T73" fmla="*/ 966 h 1184"/>
                <a:gd name="T74" fmla="*/ 400 w 1460"/>
                <a:gd name="T75" fmla="*/ 1022 h 1184"/>
                <a:gd name="T76" fmla="*/ 350 w 1460"/>
                <a:gd name="T77" fmla="*/ 1088 h 1184"/>
                <a:gd name="T78" fmla="*/ 294 w 1460"/>
                <a:gd name="T79" fmla="*/ 1134 h 1184"/>
                <a:gd name="T80" fmla="*/ 236 w 1460"/>
                <a:gd name="T81" fmla="*/ 1164 h 1184"/>
                <a:gd name="T82" fmla="*/ 154 w 1460"/>
                <a:gd name="T83" fmla="*/ 1184 h 1184"/>
                <a:gd name="T84" fmla="*/ 150 w 1460"/>
                <a:gd name="T85" fmla="*/ 1184 h 1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60" h="1184">
                  <a:moveTo>
                    <a:pt x="150" y="1184"/>
                  </a:moveTo>
                  <a:lnTo>
                    <a:pt x="150" y="1184"/>
                  </a:lnTo>
                  <a:lnTo>
                    <a:pt x="142" y="1182"/>
                  </a:lnTo>
                  <a:lnTo>
                    <a:pt x="136" y="1182"/>
                  </a:lnTo>
                  <a:lnTo>
                    <a:pt x="128" y="1178"/>
                  </a:lnTo>
                  <a:lnTo>
                    <a:pt x="122" y="1174"/>
                  </a:lnTo>
                  <a:lnTo>
                    <a:pt x="116" y="1168"/>
                  </a:lnTo>
                  <a:lnTo>
                    <a:pt x="112" y="1162"/>
                  </a:lnTo>
                  <a:lnTo>
                    <a:pt x="108" y="1156"/>
                  </a:lnTo>
                  <a:lnTo>
                    <a:pt x="104" y="1148"/>
                  </a:lnTo>
                  <a:lnTo>
                    <a:pt x="104" y="1148"/>
                  </a:lnTo>
                  <a:lnTo>
                    <a:pt x="104" y="1140"/>
                  </a:lnTo>
                  <a:lnTo>
                    <a:pt x="102" y="1132"/>
                  </a:lnTo>
                  <a:lnTo>
                    <a:pt x="104" y="1124"/>
                  </a:lnTo>
                  <a:lnTo>
                    <a:pt x="106" y="1116"/>
                  </a:lnTo>
                  <a:lnTo>
                    <a:pt x="110" y="1110"/>
                  </a:lnTo>
                  <a:lnTo>
                    <a:pt x="116" y="1104"/>
                  </a:lnTo>
                  <a:lnTo>
                    <a:pt x="122" y="1098"/>
                  </a:lnTo>
                  <a:lnTo>
                    <a:pt x="128" y="1094"/>
                  </a:lnTo>
                  <a:lnTo>
                    <a:pt x="128" y="1094"/>
                  </a:lnTo>
                  <a:lnTo>
                    <a:pt x="148" y="1082"/>
                  </a:lnTo>
                  <a:lnTo>
                    <a:pt x="168" y="1068"/>
                  </a:lnTo>
                  <a:lnTo>
                    <a:pt x="184" y="1054"/>
                  </a:lnTo>
                  <a:lnTo>
                    <a:pt x="198" y="1040"/>
                  </a:lnTo>
                  <a:lnTo>
                    <a:pt x="212" y="1024"/>
                  </a:lnTo>
                  <a:lnTo>
                    <a:pt x="222" y="1008"/>
                  </a:lnTo>
                  <a:lnTo>
                    <a:pt x="232" y="992"/>
                  </a:lnTo>
                  <a:lnTo>
                    <a:pt x="238" y="974"/>
                  </a:lnTo>
                  <a:lnTo>
                    <a:pt x="238" y="974"/>
                  </a:lnTo>
                  <a:lnTo>
                    <a:pt x="180" y="976"/>
                  </a:lnTo>
                  <a:lnTo>
                    <a:pt x="180" y="976"/>
                  </a:lnTo>
                  <a:lnTo>
                    <a:pt x="160" y="978"/>
                  </a:lnTo>
                  <a:lnTo>
                    <a:pt x="140" y="976"/>
                  </a:lnTo>
                  <a:lnTo>
                    <a:pt x="122" y="972"/>
                  </a:lnTo>
                  <a:lnTo>
                    <a:pt x="104" y="968"/>
                  </a:lnTo>
                  <a:lnTo>
                    <a:pt x="88" y="960"/>
                  </a:lnTo>
                  <a:lnTo>
                    <a:pt x="74" y="952"/>
                  </a:lnTo>
                  <a:lnTo>
                    <a:pt x="60" y="942"/>
                  </a:lnTo>
                  <a:lnTo>
                    <a:pt x="46" y="930"/>
                  </a:lnTo>
                  <a:lnTo>
                    <a:pt x="46" y="930"/>
                  </a:lnTo>
                  <a:lnTo>
                    <a:pt x="38" y="920"/>
                  </a:lnTo>
                  <a:lnTo>
                    <a:pt x="30" y="908"/>
                  </a:lnTo>
                  <a:lnTo>
                    <a:pt x="18" y="886"/>
                  </a:lnTo>
                  <a:lnTo>
                    <a:pt x="10" y="864"/>
                  </a:lnTo>
                  <a:lnTo>
                    <a:pt x="4" y="842"/>
                  </a:lnTo>
                  <a:lnTo>
                    <a:pt x="2" y="822"/>
                  </a:lnTo>
                  <a:lnTo>
                    <a:pt x="0" y="806"/>
                  </a:lnTo>
                  <a:lnTo>
                    <a:pt x="0" y="788"/>
                  </a:lnTo>
                  <a:lnTo>
                    <a:pt x="0" y="788"/>
                  </a:lnTo>
                  <a:lnTo>
                    <a:pt x="18" y="522"/>
                  </a:lnTo>
                  <a:lnTo>
                    <a:pt x="34" y="320"/>
                  </a:lnTo>
                  <a:lnTo>
                    <a:pt x="42" y="230"/>
                  </a:lnTo>
                  <a:lnTo>
                    <a:pt x="50" y="162"/>
                  </a:lnTo>
                  <a:lnTo>
                    <a:pt x="50" y="162"/>
                  </a:lnTo>
                  <a:lnTo>
                    <a:pt x="54" y="136"/>
                  </a:lnTo>
                  <a:lnTo>
                    <a:pt x="62" y="112"/>
                  </a:lnTo>
                  <a:lnTo>
                    <a:pt x="70" y="90"/>
                  </a:lnTo>
                  <a:lnTo>
                    <a:pt x="78" y="72"/>
                  </a:lnTo>
                  <a:lnTo>
                    <a:pt x="90" y="58"/>
                  </a:lnTo>
                  <a:lnTo>
                    <a:pt x="102" y="44"/>
                  </a:lnTo>
                  <a:lnTo>
                    <a:pt x="114" y="34"/>
                  </a:lnTo>
                  <a:lnTo>
                    <a:pt x="126" y="24"/>
                  </a:lnTo>
                  <a:lnTo>
                    <a:pt x="138" y="16"/>
                  </a:lnTo>
                  <a:lnTo>
                    <a:pt x="152" y="10"/>
                  </a:lnTo>
                  <a:lnTo>
                    <a:pt x="176" y="4"/>
                  </a:lnTo>
                  <a:lnTo>
                    <a:pt x="196" y="0"/>
                  </a:lnTo>
                  <a:lnTo>
                    <a:pt x="212" y="0"/>
                  </a:lnTo>
                  <a:lnTo>
                    <a:pt x="212" y="0"/>
                  </a:lnTo>
                  <a:lnTo>
                    <a:pt x="232" y="0"/>
                  </a:lnTo>
                  <a:lnTo>
                    <a:pt x="244" y="2"/>
                  </a:lnTo>
                  <a:lnTo>
                    <a:pt x="1298" y="120"/>
                  </a:lnTo>
                  <a:lnTo>
                    <a:pt x="1298" y="120"/>
                  </a:lnTo>
                  <a:lnTo>
                    <a:pt x="1302" y="122"/>
                  </a:lnTo>
                  <a:lnTo>
                    <a:pt x="1302" y="122"/>
                  </a:lnTo>
                  <a:lnTo>
                    <a:pt x="1322" y="126"/>
                  </a:lnTo>
                  <a:lnTo>
                    <a:pt x="1340" y="132"/>
                  </a:lnTo>
                  <a:lnTo>
                    <a:pt x="1358" y="142"/>
                  </a:lnTo>
                  <a:lnTo>
                    <a:pt x="1372" y="150"/>
                  </a:lnTo>
                  <a:lnTo>
                    <a:pt x="1386" y="162"/>
                  </a:lnTo>
                  <a:lnTo>
                    <a:pt x="1398" y="174"/>
                  </a:lnTo>
                  <a:lnTo>
                    <a:pt x="1408" y="186"/>
                  </a:lnTo>
                  <a:lnTo>
                    <a:pt x="1416" y="200"/>
                  </a:lnTo>
                  <a:lnTo>
                    <a:pt x="1422" y="214"/>
                  </a:lnTo>
                  <a:lnTo>
                    <a:pt x="1428" y="228"/>
                  </a:lnTo>
                  <a:lnTo>
                    <a:pt x="1436" y="256"/>
                  </a:lnTo>
                  <a:lnTo>
                    <a:pt x="1440" y="284"/>
                  </a:lnTo>
                  <a:lnTo>
                    <a:pt x="1440" y="308"/>
                  </a:lnTo>
                  <a:lnTo>
                    <a:pt x="1458" y="730"/>
                  </a:lnTo>
                  <a:lnTo>
                    <a:pt x="1458" y="730"/>
                  </a:lnTo>
                  <a:lnTo>
                    <a:pt x="1460" y="750"/>
                  </a:lnTo>
                  <a:lnTo>
                    <a:pt x="1458" y="768"/>
                  </a:lnTo>
                  <a:lnTo>
                    <a:pt x="1456" y="788"/>
                  </a:lnTo>
                  <a:lnTo>
                    <a:pt x="1452" y="810"/>
                  </a:lnTo>
                  <a:lnTo>
                    <a:pt x="1446" y="832"/>
                  </a:lnTo>
                  <a:lnTo>
                    <a:pt x="1434" y="856"/>
                  </a:lnTo>
                  <a:lnTo>
                    <a:pt x="1420" y="878"/>
                  </a:lnTo>
                  <a:lnTo>
                    <a:pt x="1420" y="878"/>
                  </a:lnTo>
                  <a:lnTo>
                    <a:pt x="1412" y="886"/>
                  </a:lnTo>
                  <a:lnTo>
                    <a:pt x="1402" y="896"/>
                  </a:lnTo>
                  <a:lnTo>
                    <a:pt x="1390" y="906"/>
                  </a:lnTo>
                  <a:lnTo>
                    <a:pt x="1376" y="914"/>
                  </a:lnTo>
                  <a:lnTo>
                    <a:pt x="1358" y="922"/>
                  </a:lnTo>
                  <a:lnTo>
                    <a:pt x="1340" y="930"/>
                  </a:lnTo>
                  <a:lnTo>
                    <a:pt x="1320" y="934"/>
                  </a:lnTo>
                  <a:lnTo>
                    <a:pt x="1296" y="938"/>
                  </a:lnTo>
                  <a:lnTo>
                    <a:pt x="1296" y="938"/>
                  </a:lnTo>
                  <a:lnTo>
                    <a:pt x="1214" y="942"/>
                  </a:lnTo>
                  <a:lnTo>
                    <a:pt x="1084" y="946"/>
                  </a:lnTo>
                  <a:lnTo>
                    <a:pt x="736" y="956"/>
                  </a:lnTo>
                  <a:lnTo>
                    <a:pt x="736" y="956"/>
                  </a:lnTo>
                  <a:lnTo>
                    <a:pt x="426" y="966"/>
                  </a:lnTo>
                  <a:lnTo>
                    <a:pt x="426" y="966"/>
                  </a:lnTo>
                  <a:lnTo>
                    <a:pt x="414" y="996"/>
                  </a:lnTo>
                  <a:lnTo>
                    <a:pt x="400" y="1022"/>
                  </a:lnTo>
                  <a:lnTo>
                    <a:pt x="386" y="1046"/>
                  </a:lnTo>
                  <a:lnTo>
                    <a:pt x="368" y="1068"/>
                  </a:lnTo>
                  <a:lnTo>
                    <a:pt x="350" y="1088"/>
                  </a:lnTo>
                  <a:lnTo>
                    <a:pt x="332" y="1106"/>
                  </a:lnTo>
                  <a:lnTo>
                    <a:pt x="314" y="1122"/>
                  </a:lnTo>
                  <a:lnTo>
                    <a:pt x="294" y="1134"/>
                  </a:lnTo>
                  <a:lnTo>
                    <a:pt x="274" y="1146"/>
                  </a:lnTo>
                  <a:lnTo>
                    <a:pt x="254" y="1156"/>
                  </a:lnTo>
                  <a:lnTo>
                    <a:pt x="236" y="1164"/>
                  </a:lnTo>
                  <a:lnTo>
                    <a:pt x="216" y="1172"/>
                  </a:lnTo>
                  <a:lnTo>
                    <a:pt x="182" y="1180"/>
                  </a:lnTo>
                  <a:lnTo>
                    <a:pt x="154" y="1184"/>
                  </a:lnTo>
                  <a:lnTo>
                    <a:pt x="154" y="1184"/>
                  </a:lnTo>
                  <a:lnTo>
                    <a:pt x="150" y="1184"/>
                  </a:lnTo>
                  <a:lnTo>
                    <a:pt x="150" y="1184"/>
                  </a:lnTo>
                  <a:close/>
                </a:path>
              </a:pathLst>
            </a:custGeom>
            <a:solidFill>
              <a:srgbClr val="B1B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1801813" y="2436813"/>
              <a:ext cx="2305050" cy="1866900"/>
            </a:xfrm>
            <a:custGeom>
              <a:avLst/>
              <a:gdLst>
                <a:gd name="T0" fmla="*/ 146 w 1452"/>
                <a:gd name="T1" fmla="*/ 1176 h 1176"/>
                <a:gd name="T2" fmla="*/ 132 w 1452"/>
                <a:gd name="T3" fmla="*/ 1174 h 1176"/>
                <a:gd name="T4" fmla="*/ 110 w 1452"/>
                <a:gd name="T5" fmla="*/ 1156 h 1176"/>
                <a:gd name="T6" fmla="*/ 104 w 1452"/>
                <a:gd name="T7" fmla="*/ 1144 h 1176"/>
                <a:gd name="T8" fmla="*/ 104 w 1452"/>
                <a:gd name="T9" fmla="*/ 1136 h 1176"/>
                <a:gd name="T10" fmla="*/ 104 w 1452"/>
                <a:gd name="T11" fmla="*/ 1122 h 1176"/>
                <a:gd name="T12" fmla="*/ 110 w 1452"/>
                <a:gd name="T13" fmla="*/ 1108 h 1176"/>
                <a:gd name="T14" fmla="*/ 120 w 1452"/>
                <a:gd name="T15" fmla="*/ 1096 h 1176"/>
                <a:gd name="T16" fmla="*/ 126 w 1452"/>
                <a:gd name="T17" fmla="*/ 1092 h 1176"/>
                <a:gd name="T18" fmla="*/ 168 w 1452"/>
                <a:gd name="T19" fmla="*/ 1066 h 1176"/>
                <a:gd name="T20" fmla="*/ 200 w 1452"/>
                <a:gd name="T21" fmla="*/ 1036 h 1176"/>
                <a:gd name="T22" fmla="*/ 224 w 1452"/>
                <a:gd name="T23" fmla="*/ 1002 h 1176"/>
                <a:gd name="T24" fmla="*/ 240 w 1452"/>
                <a:gd name="T25" fmla="*/ 966 h 1176"/>
                <a:gd name="T26" fmla="*/ 176 w 1452"/>
                <a:gd name="T27" fmla="*/ 968 h 1176"/>
                <a:gd name="T28" fmla="*/ 156 w 1452"/>
                <a:gd name="T29" fmla="*/ 970 h 1176"/>
                <a:gd name="T30" fmla="*/ 120 w 1452"/>
                <a:gd name="T31" fmla="*/ 964 h 1176"/>
                <a:gd name="T32" fmla="*/ 86 w 1452"/>
                <a:gd name="T33" fmla="*/ 954 h 1176"/>
                <a:gd name="T34" fmla="*/ 58 w 1452"/>
                <a:gd name="T35" fmla="*/ 936 h 1176"/>
                <a:gd name="T36" fmla="*/ 46 w 1452"/>
                <a:gd name="T37" fmla="*/ 924 h 1176"/>
                <a:gd name="T38" fmla="*/ 30 w 1452"/>
                <a:gd name="T39" fmla="*/ 902 h 1176"/>
                <a:gd name="T40" fmla="*/ 10 w 1452"/>
                <a:gd name="T41" fmla="*/ 858 h 1176"/>
                <a:gd name="T42" fmla="*/ 2 w 1452"/>
                <a:gd name="T43" fmla="*/ 818 h 1176"/>
                <a:gd name="T44" fmla="*/ 0 w 1452"/>
                <a:gd name="T45" fmla="*/ 784 h 1176"/>
                <a:gd name="T46" fmla="*/ 18 w 1452"/>
                <a:gd name="T47" fmla="*/ 520 h 1176"/>
                <a:gd name="T48" fmla="*/ 42 w 1452"/>
                <a:gd name="T49" fmla="*/ 226 h 1176"/>
                <a:gd name="T50" fmla="*/ 50 w 1452"/>
                <a:gd name="T51" fmla="*/ 158 h 1176"/>
                <a:gd name="T52" fmla="*/ 60 w 1452"/>
                <a:gd name="T53" fmla="*/ 110 h 1176"/>
                <a:gd name="T54" fmla="*/ 78 w 1452"/>
                <a:gd name="T55" fmla="*/ 72 h 1176"/>
                <a:gd name="T56" fmla="*/ 100 w 1452"/>
                <a:gd name="T57" fmla="*/ 44 h 1176"/>
                <a:gd name="T58" fmla="*/ 124 w 1452"/>
                <a:gd name="T59" fmla="*/ 24 h 1176"/>
                <a:gd name="T60" fmla="*/ 148 w 1452"/>
                <a:gd name="T61" fmla="*/ 10 h 1176"/>
                <a:gd name="T62" fmla="*/ 192 w 1452"/>
                <a:gd name="T63" fmla="*/ 0 h 1176"/>
                <a:gd name="T64" fmla="*/ 208 w 1452"/>
                <a:gd name="T65" fmla="*/ 0 h 1176"/>
                <a:gd name="T66" fmla="*/ 238 w 1452"/>
                <a:gd name="T67" fmla="*/ 2 h 1176"/>
                <a:gd name="T68" fmla="*/ 1294 w 1452"/>
                <a:gd name="T69" fmla="*/ 120 h 1176"/>
                <a:gd name="T70" fmla="*/ 1296 w 1452"/>
                <a:gd name="T71" fmla="*/ 120 h 1176"/>
                <a:gd name="T72" fmla="*/ 1336 w 1452"/>
                <a:gd name="T73" fmla="*/ 132 h 1176"/>
                <a:gd name="T74" fmla="*/ 1366 w 1452"/>
                <a:gd name="T75" fmla="*/ 150 h 1176"/>
                <a:gd name="T76" fmla="*/ 1390 w 1452"/>
                <a:gd name="T77" fmla="*/ 174 h 1176"/>
                <a:gd name="T78" fmla="*/ 1408 w 1452"/>
                <a:gd name="T79" fmla="*/ 198 h 1176"/>
                <a:gd name="T80" fmla="*/ 1420 w 1452"/>
                <a:gd name="T81" fmla="*/ 226 h 1176"/>
                <a:gd name="T82" fmla="*/ 1432 w 1452"/>
                <a:gd name="T83" fmla="*/ 280 h 1176"/>
                <a:gd name="T84" fmla="*/ 1450 w 1452"/>
                <a:gd name="T85" fmla="*/ 726 h 1176"/>
                <a:gd name="T86" fmla="*/ 1452 w 1452"/>
                <a:gd name="T87" fmla="*/ 748 h 1176"/>
                <a:gd name="T88" fmla="*/ 1448 w 1452"/>
                <a:gd name="T89" fmla="*/ 784 h 1176"/>
                <a:gd name="T90" fmla="*/ 1438 w 1452"/>
                <a:gd name="T91" fmla="*/ 826 h 1176"/>
                <a:gd name="T92" fmla="*/ 1412 w 1452"/>
                <a:gd name="T93" fmla="*/ 870 h 1176"/>
                <a:gd name="T94" fmla="*/ 1404 w 1452"/>
                <a:gd name="T95" fmla="*/ 880 h 1176"/>
                <a:gd name="T96" fmla="*/ 1382 w 1452"/>
                <a:gd name="T97" fmla="*/ 898 h 1176"/>
                <a:gd name="T98" fmla="*/ 1354 w 1452"/>
                <a:gd name="T99" fmla="*/ 914 h 1176"/>
                <a:gd name="T100" fmla="*/ 1314 w 1452"/>
                <a:gd name="T101" fmla="*/ 926 h 1176"/>
                <a:gd name="T102" fmla="*/ 1292 w 1452"/>
                <a:gd name="T103" fmla="*/ 930 h 1176"/>
                <a:gd name="T104" fmla="*/ 1080 w 1452"/>
                <a:gd name="T105" fmla="*/ 938 h 1176"/>
                <a:gd name="T106" fmla="*/ 732 w 1452"/>
                <a:gd name="T107" fmla="*/ 948 h 1176"/>
                <a:gd name="T108" fmla="*/ 420 w 1452"/>
                <a:gd name="T109" fmla="*/ 958 h 1176"/>
                <a:gd name="T110" fmla="*/ 394 w 1452"/>
                <a:gd name="T111" fmla="*/ 1014 h 1176"/>
                <a:gd name="T112" fmla="*/ 364 w 1452"/>
                <a:gd name="T113" fmla="*/ 1060 h 1176"/>
                <a:gd name="T114" fmla="*/ 328 w 1452"/>
                <a:gd name="T115" fmla="*/ 1098 h 1176"/>
                <a:gd name="T116" fmla="*/ 290 w 1452"/>
                <a:gd name="T117" fmla="*/ 1126 h 1176"/>
                <a:gd name="T118" fmla="*/ 250 w 1452"/>
                <a:gd name="T119" fmla="*/ 1148 h 1176"/>
                <a:gd name="T120" fmla="*/ 214 w 1452"/>
                <a:gd name="T121" fmla="*/ 1162 h 1176"/>
                <a:gd name="T122" fmla="*/ 150 w 1452"/>
                <a:gd name="T123" fmla="*/ 1176 h 1176"/>
                <a:gd name="T124" fmla="*/ 146 w 1452"/>
                <a:gd name="T125" fmla="*/ 1176 h 1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52" h="1176">
                  <a:moveTo>
                    <a:pt x="146" y="1176"/>
                  </a:moveTo>
                  <a:lnTo>
                    <a:pt x="146" y="1176"/>
                  </a:lnTo>
                  <a:lnTo>
                    <a:pt x="140" y="1174"/>
                  </a:lnTo>
                  <a:lnTo>
                    <a:pt x="132" y="1174"/>
                  </a:lnTo>
                  <a:lnTo>
                    <a:pt x="120" y="1166"/>
                  </a:lnTo>
                  <a:lnTo>
                    <a:pt x="110" y="1156"/>
                  </a:lnTo>
                  <a:lnTo>
                    <a:pt x="106" y="1150"/>
                  </a:lnTo>
                  <a:lnTo>
                    <a:pt x="104" y="1144"/>
                  </a:lnTo>
                  <a:lnTo>
                    <a:pt x="104" y="1144"/>
                  </a:lnTo>
                  <a:lnTo>
                    <a:pt x="104" y="1136"/>
                  </a:lnTo>
                  <a:lnTo>
                    <a:pt x="102" y="1128"/>
                  </a:lnTo>
                  <a:lnTo>
                    <a:pt x="104" y="1122"/>
                  </a:lnTo>
                  <a:lnTo>
                    <a:pt x="106" y="1114"/>
                  </a:lnTo>
                  <a:lnTo>
                    <a:pt x="110" y="1108"/>
                  </a:lnTo>
                  <a:lnTo>
                    <a:pt x="114" y="1102"/>
                  </a:lnTo>
                  <a:lnTo>
                    <a:pt x="120" y="1096"/>
                  </a:lnTo>
                  <a:lnTo>
                    <a:pt x="126" y="1092"/>
                  </a:lnTo>
                  <a:lnTo>
                    <a:pt x="126" y="1092"/>
                  </a:lnTo>
                  <a:lnTo>
                    <a:pt x="148" y="1080"/>
                  </a:lnTo>
                  <a:lnTo>
                    <a:pt x="168" y="1066"/>
                  </a:lnTo>
                  <a:lnTo>
                    <a:pt x="184" y="1052"/>
                  </a:lnTo>
                  <a:lnTo>
                    <a:pt x="200" y="1036"/>
                  </a:lnTo>
                  <a:lnTo>
                    <a:pt x="214" y="1020"/>
                  </a:lnTo>
                  <a:lnTo>
                    <a:pt x="224" y="1002"/>
                  </a:lnTo>
                  <a:lnTo>
                    <a:pt x="234" y="984"/>
                  </a:lnTo>
                  <a:lnTo>
                    <a:pt x="240" y="966"/>
                  </a:lnTo>
                  <a:lnTo>
                    <a:pt x="240" y="966"/>
                  </a:lnTo>
                  <a:lnTo>
                    <a:pt x="176" y="968"/>
                  </a:lnTo>
                  <a:lnTo>
                    <a:pt x="176" y="968"/>
                  </a:lnTo>
                  <a:lnTo>
                    <a:pt x="156" y="970"/>
                  </a:lnTo>
                  <a:lnTo>
                    <a:pt x="136" y="968"/>
                  </a:lnTo>
                  <a:lnTo>
                    <a:pt x="120" y="964"/>
                  </a:lnTo>
                  <a:lnTo>
                    <a:pt x="102" y="960"/>
                  </a:lnTo>
                  <a:lnTo>
                    <a:pt x="86" y="954"/>
                  </a:lnTo>
                  <a:lnTo>
                    <a:pt x="72" y="946"/>
                  </a:lnTo>
                  <a:lnTo>
                    <a:pt x="58" y="936"/>
                  </a:lnTo>
                  <a:lnTo>
                    <a:pt x="46" y="924"/>
                  </a:lnTo>
                  <a:lnTo>
                    <a:pt x="46" y="924"/>
                  </a:lnTo>
                  <a:lnTo>
                    <a:pt x="38" y="914"/>
                  </a:lnTo>
                  <a:lnTo>
                    <a:pt x="30" y="902"/>
                  </a:lnTo>
                  <a:lnTo>
                    <a:pt x="18" y="880"/>
                  </a:lnTo>
                  <a:lnTo>
                    <a:pt x="10" y="858"/>
                  </a:lnTo>
                  <a:lnTo>
                    <a:pt x="4" y="836"/>
                  </a:lnTo>
                  <a:lnTo>
                    <a:pt x="2" y="818"/>
                  </a:lnTo>
                  <a:lnTo>
                    <a:pt x="0" y="802"/>
                  </a:lnTo>
                  <a:lnTo>
                    <a:pt x="0" y="784"/>
                  </a:lnTo>
                  <a:lnTo>
                    <a:pt x="0" y="784"/>
                  </a:lnTo>
                  <a:lnTo>
                    <a:pt x="18" y="520"/>
                  </a:lnTo>
                  <a:lnTo>
                    <a:pt x="34" y="316"/>
                  </a:lnTo>
                  <a:lnTo>
                    <a:pt x="42" y="226"/>
                  </a:lnTo>
                  <a:lnTo>
                    <a:pt x="50" y="158"/>
                  </a:lnTo>
                  <a:lnTo>
                    <a:pt x="50" y="158"/>
                  </a:lnTo>
                  <a:lnTo>
                    <a:pt x="54" y="132"/>
                  </a:lnTo>
                  <a:lnTo>
                    <a:pt x="60" y="110"/>
                  </a:lnTo>
                  <a:lnTo>
                    <a:pt x="68" y="88"/>
                  </a:lnTo>
                  <a:lnTo>
                    <a:pt x="78" y="72"/>
                  </a:lnTo>
                  <a:lnTo>
                    <a:pt x="88" y="56"/>
                  </a:lnTo>
                  <a:lnTo>
                    <a:pt x="100" y="44"/>
                  </a:lnTo>
                  <a:lnTo>
                    <a:pt x="112" y="32"/>
                  </a:lnTo>
                  <a:lnTo>
                    <a:pt x="124" y="24"/>
                  </a:lnTo>
                  <a:lnTo>
                    <a:pt x="136" y="16"/>
                  </a:lnTo>
                  <a:lnTo>
                    <a:pt x="148" y="10"/>
                  </a:lnTo>
                  <a:lnTo>
                    <a:pt x="172" y="4"/>
                  </a:lnTo>
                  <a:lnTo>
                    <a:pt x="192" y="0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26" y="0"/>
                  </a:lnTo>
                  <a:lnTo>
                    <a:pt x="238" y="2"/>
                  </a:lnTo>
                  <a:lnTo>
                    <a:pt x="1294" y="120"/>
                  </a:lnTo>
                  <a:lnTo>
                    <a:pt x="1294" y="120"/>
                  </a:lnTo>
                  <a:lnTo>
                    <a:pt x="1296" y="120"/>
                  </a:lnTo>
                  <a:lnTo>
                    <a:pt x="1296" y="120"/>
                  </a:lnTo>
                  <a:lnTo>
                    <a:pt x="1316" y="126"/>
                  </a:lnTo>
                  <a:lnTo>
                    <a:pt x="1336" y="132"/>
                  </a:lnTo>
                  <a:lnTo>
                    <a:pt x="1352" y="140"/>
                  </a:lnTo>
                  <a:lnTo>
                    <a:pt x="1366" y="150"/>
                  </a:lnTo>
                  <a:lnTo>
                    <a:pt x="1380" y="162"/>
                  </a:lnTo>
                  <a:lnTo>
                    <a:pt x="1390" y="174"/>
                  </a:lnTo>
                  <a:lnTo>
                    <a:pt x="1400" y="186"/>
                  </a:lnTo>
                  <a:lnTo>
                    <a:pt x="1408" y="198"/>
                  </a:lnTo>
                  <a:lnTo>
                    <a:pt x="1414" y="212"/>
                  </a:lnTo>
                  <a:lnTo>
                    <a:pt x="1420" y="226"/>
                  </a:lnTo>
                  <a:lnTo>
                    <a:pt x="1428" y="254"/>
                  </a:lnTo>
                  <a:lnTo>
                    <a:pt x="1432" y="280"/>
                  </a:lnTo>
                  <a:lnTo>
                    <a:pt x="1432" y="304"/>
                  </a:lnTo>
                  <a:lnTo>
                    <a:pt x="1450" y="726"/>
                  </a:lnTo>
                  <a:lnTo>
                    <a:pt x="1450" y="726"/>
                  </a:lnTo>
                  <a:lnTo>
                    <a:pt x="1452" y="748"/>
                  </a:lnTo>
                  <a:lnTo>
                    <a:pt x="1450" y="764"/>
                  </a:lnTo>
                  <a:lnTo>
                    <a:pt x="1448" y="784"/>
                  </a:lnTo>
                  <a:lnTo>
                    <a:pt x="1444" y="804"/>
                  </a:lnTo>
                  <a:lnTo>
                    <a:pt x="1438" y="826"/>
                  </a:lnTo>
                  <a:lnTo>
                    <a:pt x="1428" y="850"/>
                  </a:lnTo>
                  <a:lnTo>
                    <a:pt x="1412" y="870"/>
                  </a:lnTo>
                  <a:lnTo>
                    <a:pt x="1412" y="870"/>
                  </a:lnTo>
                  <a:lnTo>
                    <a:pt x="1404" y="880"/>
                  </a:lnTo>
                  <a:lnTo>
                    <a:pt x="1394" y="890"/>
                  </a:lnTo>
                  <a:lnTo>
                    <a:pt x="1382" y="898"/>
                  </a:lnTo>
                  <a:lnTo>
                    <a:pt x="1370" y="908"/>
                  </a:lnTo>
                  <a:lnTo>
                    <a:pt x="1354" y="914"/>
                  </a:lnTo>
                  <a:lnTo>
                    <a:pt x="1336" y="922"/>
                  </a:lnTo>
                  <a:lnTo>
                    <a:pt x="1314" y="926"/>
                  </a:lnTo>
                  <a:lnTo>
                    <a:pt x="1292" y="930"/>
                  </a:lnTo>
                  <a:lnTo>
                    <a:pt x="1292" y="930"/>
                  </a:lnTo>
                  <a:lnTo>
                    <a:pt x="1210" y="934"/>
                  </a:lnTo>
                  <a:lnTo>
                    <a:pt x="1080" y="938"/>
                  </a:lnTo>
                  <a:lnTo>
                    <a:pt x="732" y="948"/>
                  </a:lnTo>
                  <a:lnTo>
                    <a:pt x="732" y="948"/>
                  </a:lnTo>
                  <a:lnTo>
                    <a:pt x="420" y="958"/>
                  </a:lnTo>
                  <a:lnTo>
                    <a:pt x="420" y="958"/>
                  </a:lnTo>
                  <a:lnTo>
                    <a:pt x="408" y="988"/>
                  </a:lnTo>
                  <a:lnTo>
                    <a:pt x="394" y="1014"/>
                  </a:lnTo>
                  <a:lnTo>
                    <a:pt x="380" y="1038"/>
                  </a:lnTo>
                  <a:lnTo>
                    <a:pt x="364" y="1060"/>
                  </a:lnTo>
                  <a:lnTo>
                    <a:pt x="346" y="1080"/>
                  </a:lnTo>
                  <a:lnTo>
                    <a:pt x="328" y="1098"/>
                  </a:lnTo>
                  <a:lnTo>
                    <a:pt x="308" y="1114"/>
                  </a:lnTo>
                  <a:lnTo>
                    <a:pt x="290" y="1126"/>
                  </a:lnTo>
                  <a:lnTo>
                    <a:pt x="270" y="1138"/>
                  </a:lnTo>
                  <a:lnTo>
                    <a:pt x="250" y="1148"/>
                  </a:lnTo>
                  <a:lnTo>
                    <a:pt x="232" y="1156"/>
                  </a:lnTo>
                  <a:lnTo>
                    <a:pt x="214" y="1162"/>
                  </a:lnTo>
                  <a:lnTo>
                    <a:pt x="178" y="1172"/>
                  </a:lnTo>
                  <a:lnTo>
                    <a:pt x="150" y="1176"/>
                  </a:lnTo>
                  <a:lnTo>
                    <a:pt x="150" y="1176"/>
                  </a:lnTo>
                  <a:lnTo>
                    <a:pt x="146" y="1176"/>
                  </a:lnTo>
                  <a:lnTo>
                    <a:pt x="146" y="1176"/>
                  </a:lnTo>
                  <a:close/>
                </a:path>
              </a:pathLst>
            </a:custGeom>
            <a:solidFill>
              <a:srgbClr val="EC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1871663" y="2506663"/>
              <a:ext cx="2165350" cy="1727200"/>
            </a:xfrm>
            <a:custGeom>
              <a:avLst/>
              <a:gdLst>
                <a:gd name="T0" fmla="*/ 1344 w 1364"/>
                <a:gd name="T1" fmla="*/ 258 h 1088"/>
                <a:gd name="T2" fmla="*/ 1344 w 1364"/>
                <a:gd name="T3" fmla="*/ 240 h 1088"/>
                <a:gd name="T4" fmla="*/ 1334 w 1364"/>
                <a:gd name="T5" fmla="*/ 196 h 1088"/>
                <a:gd name="T6" fmla="*/ 1324 w 1364"/>
                <a:gd name="T7" fmla="*/ 172 h 1088"/>
                <a:gd name="T8" fmla="*/ 1306 w 1364"/>
                <a:gd name="T9" fmla="*/ 150 h 1088"/>
                <a:gd name="T10" fmla="*/ 1280 w 1364"/>
                <a:gd name="T11" fmla="*/ 132 h 1088"/>
                <a:gd name="T12" fmla="*/ 1244 w 1364"/>
                <a:gd name="T13" fmla="*/ 120 h 1088"/>
                <a:gd name="T14" fmla="*/ 188 w 1364"/>
                <a:gd name="T15" fmla="*/ 2 h 1088"/>
                <a:gd name="T16" fmla="*/ 168 w 1364"/>
                <a:gd name="T17" fmla="*/ 0 h 1088"/>
                <a:gd name="T18" fmla="*/ 138 w 1364"/>
                <a:gd name="T19" fmla="*/ 2 h 1088"/>
                <a:gd name="T20" fmla="*/ 114 w 1364"/>
                <a:gd name="T21" fmla="*/ 10 h 1088"/>
                <a:gd name="T22" fmla="*/ 90 w 1364"/>
                <a:gd name="T23" fmla="*/ 28 h 1088"/>
                <a:gd name="T24" fmla="*/ 70 w 1364"/>
                <a:gd name="T25" fmla="*/ 54 h 1088"/>
                <a:gd name="T26" fmla="*/ 54 w 1364"/>
                <a:gd name="T27" fmla="*/ 94 h 1088"/>
                <a:gd name="T28" fmla="*/ 50 w 1364"/>
                <a:gd name="T29" fmla="*/ 120 h 1088"/>
                <a:gd name="T30" fmla="*/ 34 w 1364"/>
                <a:gd name="T31" fmla="*/ 280 h 1088"/>
                <a:gd name="T32" fmla="*/ 0 w 1364"/>
                <a:gd name="T33" fmla="*/ 742 h 1088"/>
                <a:gd name="T34" fmla="*/ 0 w 1364"/>
                <a:gd name="T35" fmla="*/ 748 h 1088"/>
                <a:gd name="T36" fmla="*/ 4 w 1364"/>
                <a:gd name="T37" fmla="*/ 788 h 1088"/>
                <a:gd name="T38" fmla="*/ 12 w 1364"/>
                <a:gd name="T39" fmla="*/ 816 h 1088"/>
                <a:gd name="T40" fmla="*/ 28 w 1364"/>
                <a:gd name="T41" fmla="*/ 842 h 1088"/>
                <a:gd name="T42" fmla="*/ 50 w 1364"/>
                <a:gd name="T43" fmla="*/ 864 h 1088"/>
                <a:gd name="T44" fmla="*/ 84 w 1364"/>
                <a:gd name="T45" fmla="*/ 878 h 1088"/>
                <a:gd name="T46" fmla="*/ 128 w 1364"/>
                <a:gd name="T47" fmla="*/ 880 h 1088"/>
                <a:gd name="T48" fmla="*/ 246 w 1364"/>
                <a:gd name="T49" fmla="*/ 876 h 1088"/>
                <a:gd name="T50" fmla="*/ 244 w 1364"/>
                <a:gd name="T51" fmla="*/ 900 h 1088"/>
                <a:gd name="T52" fmla="*/ 230 w 1364"/>
                <a:gd name="T53" fmla="*/ 954 h 1088"/>
                <a:gd name="T54" fmla="*/ 208 w 1364"/>
                <a:gd name="T55" fmla="*/ 996 h 1088"/>
                <a:gd name="T56" fmla="*/ 186 w 1364"/>
                <a:gd name="T57" fmla="*/ 1024 h 1088"/>
                <a:gd name="T58" fmla="*/ 158 w 1364"/>
                <a:gd name="T59" fmla="*/ 1052 h 1088"/>
                <a:gd name="T60" fmla="*/ 124 w 1364"/>
                <a:gd name="T61" fmla="*/ 1076 h 1088"/>
                <a:gd name="T62" fmla="*/ 102 w 1364"/>
                <a:gd name="T63" fmla="*/ 1088 h 1088"/>
                <a:gd name="T64" fmla="*/ 132 w 1364"/>
                <a:gd name="T65" fmla="*/ 1082 h 1088"/>
                <a:gd name="T66" fmla="*/ 184 w 1364"/>
                <a:gd name="T67" fmla="*/ 1066 h 1088"/>
                <a:gd name="T68" fmla="*/ 222 w 1364"/>
                <a:gd name="T69" fmla="*/ 1046 h 1088"/>
                <a:gd name="T70" fmla="*/ 264 w 1364"/>
                <a:gd name="T71" fmla="*/ 1014 h 1088"/>
                <a:gd name="T72" fmla="*/ 300 w 1364"/>
                <a:gd name="T73" fmla="*/ 968 h 1088"/>
                <a:gd name="T74" fmla="*/ 332 w 1364"/>
                <a:gd name="T75" fmla="*/ 908 h 1088"/>
                <a:gd name="T76" fmla="*/ 342 w 1364"/>
                <a:gd name="T77" fmla="*/ 872 h 1088"/>
                <a:gd name="T78" fmla="*/ 1102 w 1364"/>
                <a:gd name="T79" fmla="*/ 848 h 1088"/>
                <a:gd name="T80" fmla="*/ 1244 w 1364"/>
                <a:gd name="T81" fmla="*/ 842 h 1088"/>
                <a:gd name="T82" fmla="*/ 1290 w 1364"/>
                <a:gd name="T83" fmla="*/ 832 h 1088"/>
                <a:gd name="T84" fmla="*/ 1322 w 1364"/>
                <a:gd name="T85" fmla="*/ 812 h 1088"/>
                <a:gd name="T86" fmla="*/ 1342 w 1364"/>
                <a:gd name="T87" fmla="*/ 788 h 1088"/>
                <a:gd name="T88" fmla="*/ 1356 w 1364"/>
                <a:gd name="T89" fmla="*/ 760 h 1088"/>
                <a:gd name="T90" fmla="*/ 1362 w 1364"/>
                <a:gd name="T91" fmla="*/ 732 h 1088"/>
                <a:gd name="T92" fmla="*/ 1362 w 1364"/>
                <a:gd name="T93" fmla="*/ 692 h 1088"/>
                <a:gd name="T94" fmla="*/ 1362 w 1364"/>
                <a:gd name="T95" fmla="*/ 686 h 10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64" h="1088">
                  <a:moveTo>
                    <a:pt x="1362" y="686"/>
                  </a:moveTo>
                  <a:lnTo>
                    <a:pt x="1344" y="258"/>
                  </a:lnTo>
                  <a:lnTo>
                    <a:pt x="1344" y="258"/>
                  </a:lnTo>
                  <a:lnTo>
                    <a:pt x="1344" y="240"/>
                  </a:lnTo>
                  <a:lnTo>
                    <a:pt x="1340" y="220"/>
                  </a:lnTo>
                  <a:lnTo>
                    <a:pt x="1334" y="196"/>
                  </a:lnTo>
                  <a:lnTo>
                    <a:pt x="1330" y="184"/>
                  </a:lnTo>
                  <a:lnTo>
                    <a:pt x="1324" y="172"/>
                  </a:lnTo>
                  <a:lnTo>
                    <a:pt x="1316" y="162"/>
                  </a:lnTo>
                  <a:lnTo>
                    <a:pt x="1306" y="150"/>
                  </a:lnTo>
                  <a:lnTo>
                    <a:pt x="1294" y="140"/>
                  </a:lnTo>
                  <a:lnTo>
                    <a:pt x="1280" y="132"/>
                  </a:lnTo>
                  <a:lnTo>
                    <a:pt x="1264" y="126"/>
                  </a:lnTo>
                  <a:lnTo>
                    <a:pt x="1244" y="120"/>
                  </a:lnTo>
                  <a:lnTo>
                    <a:pt x="188" y="2"/>
                  </a:lnTo>
                  <a:lnTo>
                    <a:pt x="188" y="2"/>
                  </a:lnTo>
                  <a:lnTo>
                    <a:pt x="182" y="0"/>
                  </a:lnTo>
                  <a:lnTo>
                    <a:pt x="168" y="0"/>
                  </a:lnTo>
                  <a:lnTo>
                    <a:pt x="150" y="0"/>
                  </a:lnTo>
                  <a:lnTo>
                    <a:pt x="138" y="2"/>
                  </a:lnTo>
                  <a:lnTo>
                    <a:pt x="126" y="6"/>
                  </a:lnTo>
                  <a:lnTo>
                    <a:pt x="114" y="10"/>
                  </a:lnTo>
                  <a:lnTo>
                    <a:pt x="102" y="18"/>
                  </a:lnTo>
                  <a:lnTo>
                    <a:pt x="90" y="28"/>
                  </a:lnTo>
                  <a:lnTo>
                    <a:pt x="80" y="40"/>
                  </a:lnTo>
                  <a:lnTo>
                    <a:pt x="70" y="54"/>
                  </a:lnTo>
                  <a:lnTo>
                    <a:pt x="62" y="72"/>
                  </a:lnTo>
                  <a:lnTo>
                    <a:pt x="54" y="94"/>
                  </a:lnTo>
                  <a:lnTo>
                    <a:pt x="50" y="120"/>
                  </a:lnTo>
                  <a:lnTo>
                    <a:pt x="50" y="120"/>
                  </a:lnTo>
                  <a:lnTo>
                    <a:pt x="42" y="190"/>
                  </a:lnTo>
                  <a:lnTo>
                    <a:pt x="34" y="280"/>
                  </a:lnTo>
                  <a:lnTo>
                    <a:pt x="18" y="486"/>
                  </a:lnTo>
                  <a:lnTo>
                    <a:pt x="0" y="742"/>
                  </a:lnTo>
                  <a:lnTo>
                    <a:pt x="0" y="742"/>
                  </a:lnTo>
                  <a:lnTo>
                    <a:pt x="0" y="748"/>
                  </a:lnTo>
                  <a:lnTo>
                    <a:pt x="0" y="766"/>
                  </a:lnTo>
                  <a:lnTo>
                    <a:pt x="4" y="788"/>
                  </a:lnTo>
                  <a:lnTo>
                    <a:pt x="8" y="802"/>
                  </a:lnTo>
                  <a:lnTo>
                    <a:pt x="12" y="816"/>
                  </a:lnTo>
                  <a:lnTo>
                    <a:pt x="18" y="828"/>
                  </a:lnTo>
                  <a:lnTo>
                    <a:pt x="28" y="842"/>
                  </a:lnTo>
                  <a:lnTo>
                    <a:pt x="38" y="854"/>
                  </a:lnTo>
                  <a:lnTo>
                    <a:pt x="50" y="864"/>
                  </a:lnTo>
                  <a:lnTo>
                    <a:pt x="66" y="872"/>
                  </a:lnTo>
                  <a:lnTo>
                    <a:pt x="84" y="878"/>
                  </a:lnTo>
                  <a:lnTo>
                    <a:pt x="104" y="880"/>
                  </a:lnTo>
                  <a:lnTo>
                    <a:pt x="128" y="880"/>
                  </a:lnTo>
                  <a:lnTo>
                    <a:pt x="128" y="880"/>
                  </a:lnTo>
                  <a:lnTo>
                    <a:pt x="246" y="876"/>
                  </a:lnTo>
                  <a:lnTo>
                    <a:pt x="246" y="876"/>
                  </a:lnTo>
                  <a:lnTo>
                    <a:pt x="244" y="900"/>
                  </a:lnTo>
                  <a:lnTo>
                    <a:pt x="240" y="928"/>
                  </a:lnTo>
                  <a:lnTo>
                    <a:pt x="230" y="954"/>
                  </a:lnTo>
                  <a:lnTo>
                    <a:pt x="218" y="982"/>
                  </a:lnTo>
                  <a:lnTo>
                    <a:pt x="208" y="996"/>
                  </a:lnTo>
                  <a:lnTo>
                    <a:pt x="198" y="1010"/>
                  </a:lnTo>
                  <a:lnTo>
                    <a:pt x="186" y="1024"/>
                  </a:lnTo>
                  <a:lnTo>
                    <a:pt x="174" y="1038"/>
                  </a:lnTo>
                  <a:lnTo>
                    <a:pt x="158" y="1052"/>
                  </a:lnTo>
                  <a:lnTo>
                    <a:pt x="142" y="1064"/>
                  </a:lnTo>
                  <a:lnTo>
                    <a:pt x="124" y="1076"/>
                  </a:lnTo>
                  <a:lnTo>
                    <a:pt x="102" y="1088"/>
                  </a:lnTo>
                  <a:lnTo>
                    <a:pt x="102" y="1088"/>
                  </a:lnTo>
                  <a:lnTo>
                    <a:pt x="110" y="1086"/>
                  </a:lnTo>
                  <a:lnTo>
                    <a:pt x="132" y="1082"/>
                  </a:lnTo>
                  <a:lnTo>
                    <a:pt x="164" y="1074"/>
                  </a:lnTo>
                  <a:lnTo>
                    <a:pt x="184" y="1066"/>
                  </a:lnTo>
                  <a:lnTo>
                    <a:pt x="202" y="1056"/>
                  </a:lnTo>
                  <a:lnTo>
                    <a:pt x="222" y="1046"/>
                  </a:lnTo>
                  <a:lnTo>
                    <a:pt x="244" y="1030"/>
                  </a:lnTo>
                  <a:lnTo>
                    <a:pt x="264" y="1014"/>
                  </a:lnTo>
                  <a:lnTo>
                    <a:pt x="282" y="992"/>
                  </a:lnTo>
                  <a:lnTo>
                    <a:pt x="300" y="968"/>
                  </a:lnTo>
                  <a:lnTo>
                    <a:pt x="318" y="940"/>
                  </a:lnTo>
                  <a:lnTo>
                    <a:pt x="332" y="908"/>
                  </a:lnTo>
                  <a:lnTo>
                    <a:pt x="342" y="872"/>
                  </a:lnTo>
                  <a:lnTo>
                    <a:pt x="342" y="872"/>
                  </a:lnTo>
                  <a:lnTo>
                    <a:pt x="868" y="856"/>
                  </a:lnTo>
                  <a:lnTo>
                    <a:pt x="1102" y="848"/>
                  </a:lnTo>
                  <a:lnTo>
                    <a:pt x="1244" y="842"/>
                  </a:lnTo>
                  <a:lnTo>
                    <a:pt x="1244" y="842"/>
                  </a:lnTo>
                  <a:lnTo>
                    <a:pt x="1268" y="838"/>
                  </a:lnTo>
                  <a:lnTo>
                    <a:pt x="1290" y="832"/>
                  </a:lnTo>
                  <a:lnTo>
                    <a:pt x="1306" y="824"/>
                  </a:lnTo>
                  <a:lnTo>
                    <a:pt x="1322" y="812"/>
                  </a:lnTo>
                  <a:lnTo>
                    <a:pt x="1332" y="800"/>
                  </a:lnTo>
                  <a:lnTo>
                    <a:pt x="1342" y="788"/>
                  </a:lnTo>
                  <a:lnTo>
                    <a:pt x="1350" y="774"/>
                  </a:lnTo>
                  <a:lnTo>
                    <a:pt x="1356" y="760"/>
                  </a:lnTo>
                  <a:lnTo>
                    <a:pt x="1358" y="746"/>
                  </a:lnTo>
                  <a:lnTo>
                    <a:pt x="1362" y="732"/>
                  </a:lnTo>
                  <a:lnTo>
                    <a:pt x="1364" y="708"/>
                  </a:lnTo>
                  <a:lnTo>
                    <a:pt x="1362" y="692"/>
                  </a:lnTo>
                  <a:lnTo>
                    <a:pt x="1362" y="686"/>
                  </a:lnTo>
                  <a:lnTo>
                    <a:pt x="1362" y="686"/>
                  </a:lnTo>
                  <a:close/>
                </a:path>
              </a:pathLst>
            </a:custGeom>
            <a:solidFill>
              <a:srgbClr val="97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3000364" y="2150456"/>
            <a:ext cx="600079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chemeClr val="accent2">
                    <a:lumMod val="75000"/>
                  </a:schemeClr>
                </a:solidFill>
                <a:latin typeface="TH Kodchasal" pitchFamily="2" charset="-34"/>
                <a:ea typeface="BoonTook Ultra" pitchFamily="50" charset="-34"/>
                <a:cs typeface="TH Kodchasal" pitchFamily="2" charset="-34"/>
              </a:rPr>
              <a:t/>
            </a:r>
            <a:br>
              <a:rPr lang="th-TH" sz="2800" b="1" dirty="0" smtClean="0">
                <a:solidFill>
                  <a:schemeClr val="accent2">
                    <a:lumMod val="75000"/>
                  </a:schemeClr>
                </a:solidFill>
                <a:latin typeface="TH Kodchasal" pitchFamily="2" charset="-34"/>
                <a:ea typeface="BoonTook Ultra" pitchFamily="50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ea typeface="BoonTook Ultra" pitchFamily="50" charset="-34"/>
                <a:cs typeface="TH Kodchasal" pitchFamily="2" charset="-34"/>
              </a:rPr>
              <a:t>“ให้รายงานผล ตามแบบติดตาม</a:t>
            </a:r>
            <a:br>
              <a:rPr lang="th-TH" sz="3200" b="1" dirty="0" smtClean="0">
                <a:latin typeface="TH Kodchasal" pitchFamily="2" charset="-34"/>
                <a:ea typeface="BoonTook Ultra" pitchFamily="50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ea typeface="BoonTook Ultra" pitchFamily="50" charset="-34"/>
                <a:cs typeface="TH Kodchasal" pitchFamily="2" charset="-34"/>
              </a:rPr>
              <a:t>การให้กู้ยืมเงินกองทุนพัฒนา</a:t>
            </a:r>
            <a:br>
              <a:rPr lang="th-TH" sz="3200" b="1" dirty="0" smtClean="0">
                <a:latin typeface="TH Kodchasal" pitchFamily="2" charset="-34"/>
                <a:ea typeface="BoonTook Ultra" pitchFamily="50" charset="-34"/>
                <a:cs typeface="TH Kodchasal" pitchFamily="2" charset="-34"/>
              </a:rPr>
            </a:br>
            <a:r>
              <a:rPr lang="th-TH" sz="3200" b="1" dirty="0" smtClean="0">
                <a:latin typeface="TH Kodchasal" pitchFamily="2" charset="-34"/>
                <a:ea typeface="BoonTook Ultra" pitchFamily="50" charset="-34"/>
                <a:cs typeface="TH Kodchasal" pitchFamily="2" charset="-34"/>
              </a:rPr>
              <a:t>ฝีมือแรงงาน </a:t>
            </a:r>
            <a:r>
              <a:rPr lang="th-TH" sz="3200" b="1" dirty="0" smtClean="0">
                <a:solidFill>
                  <a:srgbClr val="C00000"/>
                </a:solidFill>
                <a:latin typeface="TH Kodchasal" pitchFamily="2" charset="-34"/>
                <a:ea typeface="BoonTook Ultra" pitchFamily="50" charset="-34"/>
                <a:cs typeface="TH Kodchasal" pitchFamily="2" charset="-34"/>
              </a:rPr>
              <a:t>ให้หน่วยงาน</a:t>
            </a:r>
            <a:br>
              <a:rPr lang="th-TH" sz="3200" b="1" dirty="0" smtClean="0">
                <a:solidFill>
                  <a:srgbClr val="C00000"/>
                </a:solidFill>
                <a:latin typeface="TH Kodchasal" pitchFamily="2" charset="-34"/>
                <a:ea typeface="BoonTook Ultra" pitchFamily="50" charset="-34"/>
                <a:cs typeface="TH Kodchasal" pitchFamily="2" charset="-34"/>
              </a:rPr>
            </a:br>
            <a:r>
              <a:rPr lang="th-TH" sz="3200" b="1" dirty="0" smtClean="0">
                <a:solidFill>
                  <a:srgbClr val="C00000"/>
                </a:solidFill>
                <a:latin typeface="TH Kodchasal" pitchFamily="2" charset="-34"/>
                <a:ea typeface="BoonTook Ultra" pitchFamily="50" charset="-34"/>
                <a:cs typeface="TH Kodchasal" pitchFamily="2" charset="-34"/>
              </a:rPr>
              <a:t>ที่ทำสัญญากู้ยืม</a:t>
            </a:r>
            <a:r>
              <a:rPr lang="th-TH" sz="3200" b="1" dirty="0" smtClean="0">
                <a:latin typeface="TH Kodchasal" pitchFamily="2" charset="-34"/>
                <a:ea typeface="BoonTook Ultra" pitchFamily="50" charset="-34"/>
                <a:cs typeface="TH Kodchasal" pitchFamily="2" charset="-34"/>
              </a:rPr>
              <a:t>ทราบ”</a:t>
            </a:r>
            <a:endParaRPr lang="en-US" sz="2800" b="1" dirty="0">
              <a:latin typeface="TH Kodchasal" pitchFamily="2" charset="-34"/>
              <a:ea typeface="BoonTook Ultra" pitchFamily="50" charset="-34"/>
              <a:cs typeface="TH Kodchasal" pitchFamily="2" charset="-34"/>
            </a:endParaRPr>
          </a:p>
        </p:txBody>
      </p:sp>
      <p:pic>
        <p:nvPicPr>
          <p:cNvPr id="28" name="รูปภาพ 27" descr="1237098772334350031yyycatch_people_biz2_-_male_smile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3296" y="3929066"/>
            <a:ext cx="2078572" cy="21835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45</a:t>
            </a:fld>
            <a:endParaRPr lang="en-US"/>
          </a:p>
        </p:txBody>
      </p:sp>
      <p:graphicFrame>
        <p:nvGraphicFramePr>
          <p:cNvPr id="16" name="ไดอะแกรม 15"/>
          <p:cNvGraphicFramePr/>
          <p:nvPr/>
        </p:nvGraphicFramePr>
        <p:xfrm>
          <a:off x="642910" y="642918"/>
          <a:ext cx="7786742" cy="5143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1000100" y="285728"/>
            <a:ext cx="8001056" cy="107157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3600" b="1" u="none" strike="noStrike" kern="1200" normalizeH="0" baseline="0" noProof="0" dirty="0" smtClean="0">
              <a:ln w="1905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300" b="1" i="1" u="none" strike="noStrike" kern="1200" normalizeH="0" baseline="0" noProof="0" dirty="0" smtClean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   กู้ยืมเงิน</a:t>
            </a:r>
            <a:r>
              <a:rPr kumimoji="0" lang="th-TH" sz="3200" b="1" i="1" u="none" strike="noStrike" kern="1200" normalizeH="0" baseline="0" noProof="0" dirty="0" smtClean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กองทุนพัฒนาฝีมือแรงงาน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u="none" strike="noStrike" kern="1200" normalizeH="0" baseline="0" noProof="0" dirty="0">
              <a:ln w="1905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+mj-lt"/>
              <a:ea typeface="BoonTook Mon Ultra" pitchFamily="50" charset="-34"/>
              <a:cs typeface="BoonTook Mon Ultra" pitchFamily="50" charset="-34"/>
            </a:endParaRPr>
          </a:p>
        </p:txBody>
      </p:sp>
      <p:grpSp>
        <p:nvGrpSpPr>
          <p:cNvPr id="17" name="กลุ่ม 16"/>
          <p:cNvGrpSpPr/>
          <p:nvPr/>
        </p:nvGrpSpPr>
        <p:grpSpPr>
          <a:xfrm>
            <a:off x="642910" y="1332846"/>
            <a:ext cx="7929618" cy="1758613"/>
            <a:chOff x="785148" y="1279811"/>
            <a:chExt cx="7929618" cy="1833076"/>
          </a:xfrm>
        </p:grpSpPr>
        <p:sp>
          <p:nvSpPr>
            <p:cNvPr id="12" name="TextBox 11"/>
            <p:cNvSpPr txBox="1"/>
            <p:nvPr/>
          </p:nvSpPr>
          <p:spPr>
            <a:xfrm>
              <a:off x="785148" y="1279811"/>
              <a:ext cx="7929618" cy="1833076"/>
            </a:xfrm>
            <a:prstGeom prst="doubleWave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r>
                <a:rPr lang="th-TH" sz="3200" i="1" dirty="0" smtClean="0">
                  <a:solidFill>
                    <a:srgbClr val="7030A0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      </a:t>
              </a:r>
              <a:r>
                <a:rPr lang="th-TH" sz="2800" i="1" dirty="0" smtClean="0">
                  <a:solidFill>
                    <a:srgbClr val="7030A0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อัตราดอกเบี้ยต่ำ </a:t>
              </a:r>
            </a:p>
            <a:p>
              <a: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	</a:t>
              </a:r>
              <a:r>
                <a:rPr lang="th-TH" sz="24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ลดต้นทุน เพิ่มทักษะ เพิ่มผลิตภาพแรงงาน</a:t>
              </a:r>
              <a:endParaRPr lang="th-TH" sz="20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  <a:p>
              <a:endParaRPr lang="en-US" sz="2400" dirty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</p:txBody>
        </p:sp>
        <p:pic>
          <p:nvPicPr>
            <p:cNvPr id="6" name="รูปภาพ 5" descr="fb_fan_15_like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6748" y="1454224"/>
              <a:ext cx="593198" cy="447220"/>
            </a:xfrm>
            <a:prstGeom prst="rect">
              <a:avLst/>
            </a:prstGeom>
          </p:spPr>
        </p:pic>
      </p:grpSp>
      <p:grpSp>
        <p:nvGrpSpPr>
          <p:cNvPr id="16" name="กลุ่ม 15"/>
          <p:cNvGrpSpPr/>
          <p:nvPr/>
        </p:nvGrpSpPr>
        <p:grpSpPr>
          <a:xfrm>
            <a:off x="642910" y="2761606"/>
            <a:ext cx="7929618" cy="1676817"/>
            <a:chOff x="714348" y="2391173"/>
            <a:chExt cx="8001056" cy="1676817"/>
          </a:xfrm>
        </p:grpSpPr>
        <p:sp>
          <p:nvSpPr>
            <p:cNvPr id="14" name="TextBox 13"/>
            <p:cNvSpPr txBox="1"/>
            <p:nvPr/>
          </p:nvSpPr>
          <p:spPr>
            <a:xfrm>
              <a:off x="714348" y="2391173"/>
              <a:ext cx="8001056" cy="1676817"/>
            </a:xfrm>
            <a:prstGeom prst="doubleWave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th-TH" sz="3200" i="1" dirty="0" smtClean="0">
                  <a:solidFill>
                    <a:srgbClr val="7030A0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      </a:t>
              </a:r>
              <a:r>
                <a:rPr lang="th-TH" sz="2800" i="1" dirty="0" smtClean="0">
                  <a:solidFill>
                    <a:srgbClr val="FF3399"/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รับสิทธิประโยชน์ยกเว้นภาษีเงินได้</a:t>
              </a:r>
              <a:endParaRPr lang="th-TH" sz="3000" i="1" dirty="0" smtClean="0">
                <a:solidFill>
                  <a:srgbClr val="FF3399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  <a:p>
              <a:r>
                <a:rPr lang="th-TH" sz="24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	</a:t>
              </a:r>
              <a: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ยื่นรับรองหลักสูตรและรายการค่าใช้จ่าย</a:t>
              </a:r>
              <a:b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</a:br>
              <a:r>
                <a:rPr lang="th-TH" sz="2000" dirty="0" smtClean="0">
                  <a:solidFill>
                    <a:schemeClr val="accent5">
                      <a:lumMod val="50000"/>
                    </a:schemeClr>
                  </a:solidFill>
                  <a:latin typeface="BoonTook Ultra" pitchFamily="50" charset="-34"/>
                  <a:ea typeface="BoonTook Ultra" pitchFamily="50" charset="-34"/>
                  <a:cs typeface="BoonTook Ultra" pitchFamily="50" charset="-34"/>
                </a:rPr>
                <a:t>			ในการฝึกอบรม</a:t>
              </a:r>
              <a:endParaRPr lang="en-US" sz="2400" dirty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endParaRPr>
            </a:p>
          </p:txBody>
        </p:sp>
        <p:pic>
          <p:nvPicPr>
            <p:cNvPr id="9" name="รูปภาพ 8" descr="fb_fan_15_lik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7224" y="2558501"/>
              <a:ext cx="593198" cy="447220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642910" y="4118928"/>
            <a:ext cx="7929618" cy="2167592"/>
          </a:xfrm>
          <a:prstGeom prst="doubleWave">
            <a:avLst/>
          </a:prstGeom>
          <a:solidFill>
            <a:srgbClr val="D1B2E8"/>
          </a:solidFill>
        </p:spPr>
        <p:txBody>
          <a:bodyPr wrap="square" rtlCol="0">
            <a:spAutoFit/>
          </a:bodyPr>
          <a:lstStyle/>
          <a:p>
            <a:r>
              <a:rPr lang="th-TH" sz="3200" i="1" dirty="0" smtClean="0">
                <a:solidFill>
                  <a:srgbClr val="7030A0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      </a:t>
            </a:r>
            <a:r>
              <a:rPr lang="th-TH" sz="2800" i="1" dirty="0" smtClean="0">
                <a:solidFill>
                  <a:srgbClr val="DE5408"/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ประเมินเงินสมทบกองทุน</a:t>
            </a:r>
            <a:endParaRPr lang="th-TH" sz="3200" i="1" dirty="0" smtClean="0">
              <a:solidFill>
                <a:srgbClr val="DE5408"/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  <a:p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      	</a:t>
            </a:r>
            <a:r>
              <a:rPr lang="th-TH" sz="20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พัฒนาฝีมือแรงงานให้แก่ลูกจ้างครบตามสัดส่วน</a:t>
            </a:r>
          </a:p>
          <a:p>
            <a:r>
              <a:rPr lang="th-TH" sz="20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	    ที่กฎหมายกำหนด “ไม่ต้องส่งเงินสมทบเข้ากองทุน”</a:t>
            </a:r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/>
            </a:r>
            <a:b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</a:br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BoonTook Ultra" pitchFamily="50" charset="-34"/>
                <a:ea typeface="BoonTook Ultra" pitchFamily="50" charset="-34"/>
                <a:cs typeface="BoonTook Ultra" pitchFamily="50" charset="-34"/>
              </a:rPr>
              <a:t>			</a:t>
            </a:r>
            <a:endParaRPr lang="en-US" sz="2400" dirty="0">
              <a:solidFill>
                <a:schemeClr val="accent5">
                  <a:lumMod val="50000"/>
                </a:schemeClr>
              </a:solidFill>
              <a:latin typeface="BoonTook Ultra" pitchFamily="50" charset="-34"/>
              <a:ea typeface="BoonTook Ultra" pitchFamily="50" charset="-34"/>
              <a:cs typeface="BoonTook Ultra" pitchFamily="50" charset="-34"/>
            </a:endParaRPr>
          </a:p>
        </p:txBody>
      </p:sp>
      <p:pic>
        <p:nvPicPr>
          <p:cNvPr id="19" name="รูปภาพ 18" descr="fb_fan_15_lik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4357694"/>
            <a:ext cx="598542" cy="4290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500034" y="642918"/>
            <a:ext cx="8215306" cy="5500726"/>
          </a:xfrm>
          <a:prstGeom prst="rect">
            <a:avLst/>
          </a:prstGeom>
          <a:solidFill>
            <a:schemeClr val="bg1"/>
          </a:solidFill>
          <a:ln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pic>
        <p:nvPicPr>
          <p:cNvPr id="17415" name="Picture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3000372"/>
            <a:ext cx="3560347" cy="2976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val Callout 9"/>
          <p:cNvSpPr/>
          <p:nvPr/>
        </p:nvSpPr>
        <p:spPr>
          <a:xfrm rot="1045922">
            <a:off x="4464917" y="2008875"/>
            <a:ext cx="2688353" cy="1604961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45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สวัสดีค่ะ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มุมมอง">
  <a:themeElements>
    <a:clrScheme name="ทางเดิน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เริ่มต้น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5547</TotalTime>
  <Words>2175</Words>
  <Application>Microsoft Office PowerPoint</Application>
  <PresentationFormat>นำเสนอทางหน้าจอ (4:3)</PresentationFormat>
  <Paragraphs>373</Paragraphs>
  <Slides>47</Slides>
  <Notes>10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47</vt:i4>
      </vt:variant>
    </vt:vector>
  </HeadingPairs>
  <TitlesOfParts>
    <vt:vector size="48" baseType="lpstr">
      <vt:lpstr>มุมมอง</vt:lpstr>
      <vt:lpstr>ภาพนิ่ง 1</vt:lpstr>
      <vt:lpstr>การให้กู้ยืมเงินกองทุนพัฒนาฝีมือแรงงาน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คุณสมบัติผู้มีสิทธิกู้ยืมเงิน : ผู้ดำเนินการฝึก  ผู้ดำเนินการทดสอบมาตรฐานฝีมือแรงงาน ผู้ประกอบกิจการ</vt:lpstr>
      <vt:lpstr>ภาพนิ่ง 9</vt:lpstr>
      <vt:lpstr>หลักฐานการยื่นขอกู้ : กรณีบุคคลธรรมดา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การคัดเลือกผู้มีสิทธิกู้ยืมเงิน</vt:lpstr>
      <vt:lpstr>การคัดเลือกผู้มีสิทธิกู้ยืมเงิน</vt:lpstr>
      <vt:lpstr>ภาพนิ่ง 22</vt:lpstr>
      <vt:lpstr>ภาพนิ่ง 23</vt:lpstr>
      <vt:lpstr>ภาพนิ่ง 24</vt:lpstr>
      <vt:lpstr>คุณสมบัติผู้มีสิทธิกู้ยืมเงิน : ผู้รับการฝึก</vt:lpstr>
      <vt:lpstr>ผู้รับรองรายได้ : ผู้รับการฝึก</vt:lpstr>
      <vt:lpstr>หลักฐานการยื่นขอกู้ : ผู้รับการฝึก</vt:lpstr>
      <vt:lpstr>ภาพนิ่ง 28</vt:lpstr>
      <vt:lpstr>ภาพนิ่ง 29</vt:lpstr>
      <vt:lpstr>สัญญากู้ยืมเงิน : ผู้ดำเนินการฝึก ผู้ดำเนินการทดสอบมาตรฐานฯ ผู้ประกอบกิจการ</vt:lpstr>
      <vt:lpstr>ภาพนิ่ง 31</vt:lpstr>
      <vt:lpstr>สัญญาค้ำประกัน</vt:lpstr>
      <vt:lpstr>ภาพนิ่ง 33</vt:lpstr>
      <vt:lpstr>ภาพนิ่ง 34</vt:lpstr>
      <vt:lpstr>ภาพนิ่ง 35</vt:lpstr>
      <vt:lpstr>ภาพนิ่ง 36</vt:lpstr>
      <vt:lpstr>สัญญากู้ยืมเงิน : ผู้รับการฝึก</vt:lpstr>
      <vt:lpstr>สัญญากู้ยืมเงิน : ผู้รับการฝึก</vt:lpstr>
      <vt:lpstr>สัญญาค้ำประกัน : ผู้รับการฝึก</vt:lpstr>
      <vt:lpstr>ภาพนิ่ง 40</vt:lpstr>
      <vt:lpstr>ภาพนิ่ง 41</vt:lpstr>
      <vt:lpstr>ภาพนิ่ง 42</vt:lpstr>
      <vt:lpstr>สถานที่ยื่นคำขอกู้ยืมเงินและทำสัญญา</vt:lpstr>
      <vt:lpstr>ภาพนิ่ง 44</vt:lpstr>
      <vt:lpstr>ภาพนิ่ง 45</vt:lpstr>
      <vt:lpstr>ภาพนิ่ง 46</vt:lpstr>
      <vt:lpstr>ภาพนิ่ง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การให้กู้ยืมเงินกองทุนพัฒนาฝีมือแรงงาน</dc:title>
  <dc:creator>DS</dc:creator>
  <cp:lastModifiedBy>admin</cp:lastModifiedBy>
  <cp:revision>394</cp:revision>
  <dcterms:created xsi:type="dcterms:W3CDTF">2015-07-08T06:59:20Z</dcterms:created>
  <dcterms:modified xsi:type="dcterms:W3CDTF">2016-03-17T07:47:18Z</dcterms:modified>
</cp:coreProperties>
</file>