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A8040-BC1E-4CC3-9FF1-F9B8BF3BC1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C74EDC-6A69-45CE-AF57-6E21025570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892399-C63E-4926-BAC5-C3A6EC9F8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1722-1BCB-42FF-9DDE-288EB247CAAC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B271E7-C2C9-4F9D-B803-1751E8A09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A6D997-5003-49DB-804C-822D354C2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DD28E-326F-4B03-8B75-8796E8306B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84113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2CAD9-677E-48D9-A815-FCE0870F8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4FD684-319D-4599-892A-1A9202F0A7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818865-DD01-456C-8AD3-06D10C45A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1722-1BCB-42FF-9DDE-288EB247CAAC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748C07-E373-42E9-B38F-2E00BD99C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24206-5DD5-42B0-8585-6C8092F06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DD28E-326F-4B03-8B75-8796E8306B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04474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2D27D-6390-4A6E-BA5D-890A9498A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BB8BD2-C2A6-47F8-AC2D-84A028E055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93F6EF-54B0-426D-A0B6-00A1CA02D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1722-1BCB-42FF-9DDE-288EB247CAAC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421232-5AB6-4D75-80B7-A4A6610A8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1C25FA-8585-4C91-9DFF-C7840532B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DD28E-326F-4B03-8B75-8796E8306B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98114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68631-B3AD-4155-BC0D-9D250865F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8DCA5E-680D-48E7-B713-1F90657B18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194E28-CFCF-418D-A5D3-DE132AFB94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E764DE-6A9D-4E09-B0E5-36B88E17F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1722-1BCB-42FF-9DDE-288EB247CAAC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456513-E8E2-4590-90D4-90F5273FD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A2C8B4-9862-4B5C-9CEC-F31EF519A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DD28E-326F-4B03-8B75-8796E8306B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38183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7069B-AA05-4BC1-BA2D-6093C833B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F3FC52-ACED-4F86-9B24-48E0F07CF5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376476-6075-4C64-8551-D532E2A911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A8B101-BF07-4E6A-8300-E042F1B729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4973EE-B63B-4F00-98C9-DF5C314F64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C9AE73-E577-4012-8915-19020F6E3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1722-1BCB-42FF-9DDE-288EB247CAAC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1E44E0-FBD2-4858-A94F-861278FD1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465DB29-F432-4CBB-998F-06D2CCBF2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DD28E-326F-4B03-8B75-8796E8306B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08039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6C60A5-E57A-4604-B242-5E8CB42B8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670286-2CB6-4B90-992E-B0C1253B1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1722-1BCB-42FF-9DDE-288EB247CAAC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B7CB26-7823-4DED-A949-8C1AB10F4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C0AF1C-D5CA-4F37-8F59-614478BC7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DD28E-326F-4B03-8B75-8796E8306B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7306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942C5A-07DD-4F70-BEA5-32C247C9F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1722-1BCB-42FF-9DDE-288EB247CAAC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B03405-3A9A-470B-AAB0-489AB120B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4C1CF2-F5CD-4DF5-9F32-5D641A246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DD28E-326F-4B03-8B75-8796E8306B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57234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7FDDC-B55B-49D0-9349-ED6BA8BBB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2BDABC-D29B-4B2A-B705-52AC49F3B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65853-8799-46B8-8700-82B9D2F1C2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82C8EF-BC95-4FA3-A143-DB56DC777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1722-1BCB-42FF-9DDE-288EB247CAAC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068D6E-0745-433A-A6FB-B93D49FAF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56AE68-4622-4CB0-A720-E05A7CCB6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DD28E-326F-4B03-8B75-8796E8306B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85829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E6B2FD-7FF6-4973-885F-73C17EF0A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DAFC06-147D-42E9-9106-A721701B54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D3E1AD-76E5-4A96-899C-C26A972761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6E539D-AAA8-449A-872F-645A68243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1722-1BCB-42FF-9DDE-288EB247CAAC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F744E3-A927-4A71-9EFC-57DADA33B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125C36-59FA-49D1-85E6-C34B022A0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DD28E-326F-4B03-8B75-8796E8306B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12144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907129-A46D-4647-B170-89BEF6896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84BA25-28FC-4E69-A0C5-43C39CDCD2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6616B-C4DA-4201-9470-5EC9880DE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1722-1BCB-42FF-9DDE-288EB247CAAC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57A7D5-DB5F-4720-B34C-0F404D43D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52E084-24B2-4B82-BF75-75D58AE17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DD28E-326F-4B03-8B75-8796E8306B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15556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2E982FA-F62D-4BE4-9842-BC9AFE1420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299300-5260-4CB0-B63E-AF71C43822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00A21B-8FD6-411F-A572-DC4BA1AF5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A1722-1BCB-42FF-9DDE-288EB247CAAC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B66675-537D-434E-8A39-12A11C153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8BF346-E673-4262-8337-093F58766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DD28E-326F-4B03-8B75-8796E8306B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24084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69A2AB-25A4-4738-A9B5-5A791F2BB8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E534B7-0F3D-4E3F-9B01-D227853E3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1F21AA-3A7C-4D43-815A-B3F462EB7E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0A1722-1BCB-42FF-9DDE-288EB247CAAC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2BDCA8-44AB-4631-B593-8E143EE24A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297B0B-36CF-4EA3-B5DA-7403A67887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0DD28E-326F-4B03-8B75-8796E8306BF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0760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E7184124-C372-4954-8DA1-4D931D031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2382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5417722-9785-4748-BDE0-5023D11A11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870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96AF5B6-120F-430C-BE2E-652DEB4231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042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285E752-D7FC-41CA-8ED8-809A3EAD07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301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78D3303-0738-48E9-BF3B-4430AA5C5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4749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papon soattipoka</dc:creator>
  <cp:lastModifiedBy>papon soattipoka</cp:lastModifiedBy>
  <cp:revision>1</cp:revision>
  <dcterms:created xsi:type="dcterms:W3CDTF">2023-07-10T06:10:09Z</dcterms:created>
  <dcterms:modified xsi:type="dcterms:W3CDTF">2023-07-10T06:14:02Z</dcterms:modified>
</cp:coreProperties>
</file>