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9C2A71-72A0-4E85-99AF-4E2607C2C5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9ED251-56A9-41BF-BD04-3A5D4BB6ED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BDF3A6-0C28-432D-9FDF-E36660A98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6EBA7F-864B-4F75-8CB8-AE59424CB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3EEC14-9484-4CD2-A457-BF63393EA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7377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13850-BC2E-4F4C-9308-06AF793A7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1603B-C29D-4592-8C93-222E11E773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0F3F95-CA36-4716-9F18-BC5FCCFD34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E1B165-AF13-47E0-8DA0-DD2879933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3F00B0-EF12-419F-B6D1-F83CDF07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76395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2E1B0-CBB6-41D0-A6F6-7B65ECC11D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DB4BB7-10F1-46D1-A642-EB95448A5C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9BDAE7-A2C9-4624-A892-74DD0626C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B1FAF1-439F-4263-9218-219A1485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C938CC-7D3A-4214-86FB-D737ED1B8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31543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644BE5-9C39-40E1-B34E-CF757A14B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A7E435-A8DC-4724-A1D5-190F35462C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8D1731-AA70-43BD-9417-57012F05077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FB2934-BC9C-4B10-832F-0E5F7102E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80EAA-9C4D-4034-AF50-FAE69712C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A55D3-A12F-48DF-9426-FE48C2DB03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99378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F68C1-49BB-4112-869A-2CBBA9C13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AB7F1-F9B2-4E26-BED3-FA9E6279E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5F8988A-D272-49A2-805B-DF14171C5B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9CD6744-2103-4898-AE20-F07A1962B3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D748E9-4AC7-409A-9025-A00ED6E35C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C137C8E-7716-4DC9-8CF1-2EACB9DC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C17898-D001-44C5-AC68-5662EA905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81C28AE-6F44-4649-8043-1F1D2DB9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58765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95361F-B6CF-474A-BEE0-27F5236976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21173A-CD07-42F2-9501-0C6C1B5EB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30D9C43-9FDE-4DFE-846E-B3D684E322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3206C6-45D1-476E-978E-95B985625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4906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469FE5-7E77-4CF9-BE58-89F1FDD33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4FE3A0-C011-45F7-9BC7-E90C6DCA4D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1CEDC1A-9A94-4A53-813F-F01DE2167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41302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ED0A99-B37A-4E9E-8277-91F80C559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93B831-D726-4CAC-8C30-4F381D2621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5BC3EA6-B3A1-42D1-8C6A-2D763DFDCD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F2E7B2-BA85-4E44-B0C9-70B852DF2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C3755E-CB8A-45A5-80C1-4F49FB3F50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66FA40-2023-43AD-BD18-0053117A6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63265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7DBA6-141A-4D70-AC5E-CAF7D59B4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65C4CB-C287-46B5-B596-51E2D12DA3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3B3412-50D8-47BF-B5F8-8B34C62E8F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8F6930-092E-44D8-966F-262273CE6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61FE17-16F0-4116-BA03-D8093858D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D1CE74-84FE-4E97-B95E-6F7A2DC24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552850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15800-506B-4B9C-AAE6-0C4051C66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793058-EBCE-4090-BCD6-E7DF9211D7F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262101-C682-41D4-A359-4FC95484B5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9E1745-E3D8-44A1-82BF-E5B5B5FFD4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F9FEB5-43CC-46E3-A854-9769F5A72F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20466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A69CA40-6845-450E-9210-5F20516D899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7C1AC-C9E5-45D6-9CDD-170B17E992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08F34-E194-47BB-B36E-E27B5791B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D913D-447B-4FAF-BD22-E6A1CD8BB2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7794FD-153F-4EDA-BB20-3797864EA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978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F9F857-96B9-4D81-B668-C3EBA7512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B87F947-6C63-4CC7-9D6D-D6AC8FE6FE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17392-D705-4CFB-8980-849AC7DDD81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72E0E-4EE6-442E-9348-DFD4D373C98D}" type="datetimeFigureOut">
              <a:rPr lang="th-TH" smtClean="0"/>
              <a:t>10/07/66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A2493-92FB-4A71-A710-48633F7620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A73B5E-AB43-4F96-9A77-DFC2C66F3F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03C49-CB7E-4F30-8CD7-116F7C6BE06F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8287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FEFE61-2E37-4944-B483-A77518B4F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64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70C375E-2150-44E3-AE68-BE8ED2E0C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86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A64759E-C37C-4D63-BD97-203231B382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29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9B56F6D-0C51-4D62-9350-55FD6C13AA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93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2C7AF-13D6-45C8-BDA8-85F71AB6C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677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papon soattipoka</dc:creator>
  <cp:lastModifiedBy>papon soattipoka</cp:lastModifiedBy>
  <cp:revision>1</cp:revision>
  <dcterms:created xsi:type="dcterms:W3CDTF">2023-07-10T08:08:17Z</dcterms:created>
  <dcterms:modified xsi:type="dcterms:W3CDTF">2023-07-10T08:10:23Z</dcterms:modified>
</cp:coreProperties>
</file>