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2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66" r:id="rId3"/>
    <p:sldId id="267" r:id="rId4"/>
    <p:sldId id="268" r:id="rId5"/>
    <p:sldId id="265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</p:sldIdLst>
  <p:sldSz cx="12192000" cy="6858000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A720D4D-A406-4254-8097-A666E9AF82F7}" v="49" dt="2023-06-30T01:22:39.912"/>
    <p1510:client id="{9AEFCE48-044F-44EF-B844-58012D286BC9}" v="35" dt="2023-07-05T08:00:05.35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slideViewPr>
    <p:cSldViewPr snapToGrid="0">
      <p:cViewPr>
        <p:scale>
          <a:sx n="1" d="2"/>
          <a:sy n="1" d="2"/>
        </p:scale>
        <p:origin x="0" y="0"/>
      </p:cViewPr>
      <p:guideLst/>
    </p:cSldViewPr>
  </p:slide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microsoft.com/office/2015/10/relationships/revisionInfo" Target="revisionInfo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papon soattipoka" userId="4fab9ae16afc83e2" providerId="Windows Live" clId="Web-{9AEFCE48-044F-44EF-B844-58012D286BC9}"/>
    <pc:docChg chg="addSld delSld modSld sldOrd">
      <pc:chgData name="papon soattipoka" userId="4fab9ae16afc83e2" providerId="Windows Live" clId="Web-{9AEFCE48-044F-44EF-B844-58012D286BC9}" dt="2023-07-05T08:00:31.935" v="42"/>
      <pc:docMkLst>
        <pc:docMk/>
      </pc:docMkLst>
      <pc:sldChg chg="ord">
        <pc:chgData name="papon soattipoka" userId="4fab9ae16afc83e2" providerId="Windows Live" clId="Web-{9AEFCE48-044F-44EF-B844-58012D286BC9}" dt="2023-07-05T08:00:05.356" v="39"/>
        <pc:sldMkLst>
          <pc:docMk/>
          <pc:sldMk cId="777590419" sldId="256"/>
        </pc:sldMkLst>
      </pc:sldChg>
      <pc:sldChg chg="addSp delSp modSp">
        <pc:chgData name="papon soattipoka" userId="4fab9ae16afc83e2" providerId="Windows Live" clId="Web-{9AEFCE48-044F-44EF-B844-58012D286BC9}" dt="2023-07-05T08:00:31.935" v="42"/>
        <pc:sldMkLst>
          <pc:docMk/>
          <pc:sldMk cId="3772974848" sldId="258"/>
        </pc:sldMkLst>
        <pc:spChg chg="mod">
          <ac:chgData name="papon soattipoka" userId="4fab9ae16afc83e2" providerId="Windows Live" clId="Web-{9AEFCE48-044F-44EF-B844-58012D286BC9}" dt="2023-07-05T08:00:31.935" v="42"/>
          <ac:spMkLst>
            <pc:docMk/>
            <pc:sldMk cId="3772974848" sldId="258"/>
            <ac:spMk id="2" creationId="{E7088DEF-33A0-4F64-B5EE-E4A84221CCC3}"/>
          </ac:spMkLst>
        </pc:spChg>
        <pc:spChg chg="add del">
          <ac:chgData name="papon soattipoka" userId="4fab9ae16afc83e2" providerId="Windows Live" clId="Web-{9AEFCE48-044F-44EF-B844-58012D286BC9}" dt="2023-07-05T08:00:31.794" v="41"/>
          <ac:spMkLst>
            <pc:docMk/>
            <pc:sldMk cId="3772974848" sldId="258"/>
            <ac:spMk id="19" creationId="{23E547B5-89CF-4EC0-96DE-25771AED0799}"/>
          </ac:spMkLst>
        </pc:spChg>
        <pc:spChg chg="add del">
          <ac:chgData name="papon soattipoka" userId="4fab9ae16afc83e2" providerId="Windows Live" clId="Web-{9AEFCE48-044F-44EF-B844-58012D286BC9}" dt="2023-07-05T08:00:31.794" v="41"/>
          <ac:spMkLst>
            <pc:docMk/>
            <pc:sldMk cId="3772974848" sldId="258"/>
            <ac:spMk id="21" creationId="{3F0B8CEB-8279-4E5E-A0CE-1FC9F71736F2}"/>
          </ac:spMkLst>
        </pc:spChg>
        <pc:spChg chg="add">
          <ac:chgData name="papon soattipoka" userId="4fab9ae16afc83e2" providerId="Windows Live" clId="Web-{9AEFCE48-044F-44EF-B844-58012D286BC9}" dt="2023-07-05T08:00:31.935" v="42"/>
          <ac:spMkLst>
            <pc:docMk/>
            <pc:sldMk cId="3772974848" sldId="258"/>
            <ac:spMk id="23" creationId="{A7B99495-F43F-4D80-A44F-2CB4764EB90B}"/>
          </ac:spMkLst>
        </pc:spChg>
        <pc:spChg chg="add">
          <ac:chgData name="papon soattipoka" userId="4fab9ae16afc83e2" providerId="Windows Live" clId="Web-{9AEFCE48-044F-44EF-B844-58012D286BC9}" dt="2023-07-05T08:00:31.935" v="42"/>
          <ac:spMkLst>
            <pc:docMk/>
            <pc:sldMk cId="3772974848" sldId="258"/>
            <ac:spMk id="24" creationId="{4F7EBAE4-9945-4473-9E34-B2C66EA0F03D}"/>
          </ac:spMkLst>
        </pc:spChg>
        <pc:spChg chg="add">
          <ac:chgData name="papon soattipoka" userId="4fab9ae16afc83e2" providerId="Windows Live" clId="Web-{9AEFCE48-044F-44EF-B844-58012D286BC9}" dt="2023-07-05T08:00:31.935" v="42"/>
          <ac:spMkLst>
            <pc:docMk/>
            <pc:sldMk cId="3772974848" sldId="258"/>
            <ac:spMk id="25" creationId="{70BEB1E7-2F88-40BC-B73D-42E5B6F80BFC}"/>
          </ac:spMkLst>
        </pc:spChg>
        <pc:graphicFrameChg chg="mod modGraphic">
          <ac:chgData name="papon soattipoka" userId="4fab9ae16afc83e2" providerId="Windows Live" clId="Web-{9AEFCE48-044F-44EF-B844-58012D286BC9}" dt="2023-07-05T08:00:31.935" v="42"/>
          <ac:graphicFrameMkLst>
            <pc:docMk/>
            <pc:sldMk cId="3772974848" sldId="258"/>
            <ac:graphicFrameMk id="14" creationId="{0D9ACE70-A021-955F-4BBE-E6F7C5FFE31E}"/>
          </ac:graphicFrameMkLst>
        </pc:graphicFrameChg>
        <pc:picChg chg="mod">
          <ac:chgData name="papon soattipoka" userId="4fab9ae16afc83e2" providerId="Windows Live" clId="Web-{9AEFCE48-044F-44EF-B844-58012D286BC9}" dt="2023-07-05T08:00:31.935" v="42"/>
          <ac:picMkLst>
            <pc:docMk/>
            <pc:sldMk cId="3772974848" sldId="258"/>
            <ac:picMk id="11" creationId="{CCB2B7BC-AD41-2FF5-677F-E8B575D48E59}"/>
          </ac:picMkLst>
        </pc:picChg>
        <pc:cxnChg chg="add del">
          <ac:chgData name="papon soattipoka" userId="4fab9ae16afc83e2" providerId="Windows Live" clId="Web-{9AEFCE48-044F-44EF-B844-58012D286BC9}" dt="2023-07-05T08:00:31.935" v="42"/>
          <ac:cxnSpMkLst>
            <pc:docMk/>
            <pc:sldMk cId="3772974848" sldId="258"/>
            <ac:cxnSpMk id="12" creationId="{1503BFE4-729B-D9D0-C17B-501E6AF1127A}"/>
          </ac:cxnSpMkLst>
        </pc:cxnChg>
      </pc:sldChg>
      <pc:sldChg chg="addSp delSp modSp new mod setBg">
        <pc:chgData name="papon soattipoka" userId="4fab9ae16afc83e2" providerId="Windows Live" clId="Web-{9AEFCE48-044F-44EF-B844-58012D286BC9}" dt="2023-07-05T07:57:24.648" v="7"/>
        <pc:sldMkLst>
          <pc:docMk/>
          <pc:sldMk cId="1471773942" sldId="266"/>
        </pc:sldMkLst>
        <pc:spChg chg="del">
          <ac:chgData name="papon soattipoka" userId="4fab9ae16afc83e2" providerId="Windows Live" clId="Web-{9AEFCE48-044F-44EF-B844-58012D286BC9}" dt="2023-07-05T07:57:10.007" v="2"/>
          <ac:spMkLst>
            <pc:docMk/>
            <pc:sldMk cId="1471773942" sldId="266"/>
            <ac:spMk id="2" creationId="{CD4969ED-7F3B-6D5C-98E1-8CEE1A240527}"/>
          </ac:spMkLst>
        </pc:spChg>
        <pc:spChg chg="del">
          <ac:chgData name="papon soattipoka" userId="4fab9ae16afc83e2" providerId="Windows Live" clId="Web-{9AEFCE48-044F-44EF-B844-58012D286BC9}" dt="2023-07-05T07:57:04.523" v="1"/>
          <ac:spMkLst>
            <pc:docMk/>
            <pc:sldMk cId="1471773942" sldId="266"/>
            <ac:spMk id="3" creationId="{7ACF6BEE-1F33-0813-B8A4-87616189CD56}"/>
          </ac:spMkLst>
        </pc:spChg>
        <pc:spChg chg="add del">
          <ac:chgData name="papon soattipoka" userId="4fab9ae16afc83e2" providerId="Windows Live" clId="Web-{9AEFCE48-044F-44EF-B844-58012D286BC9}" dt="2023-07-05T07:57:24.648" v="6"/>
          <ac:spMkLst>
            <pc:docMk/>
            <pc:sldMk cId="1471773942" sldId="266"/>
            <ac:spMk id="8" creationId="{C404E826-386F-C4EF-BD4E-E608108DDFD2}"/>
          </ac:spMkLst>
        </pc:spChg>
        <pc:spChg chg="add del">
          <ac:chgData name="papon soattipoka" userId="4fab9ae16afc83e2" providerId="Windows Live" clId="Web-{9AEFCE48-044F-44EF-B844-58012D286BC9}" dt="2023-07-05T07:57:22.086" v="4"/>
          <ac:spMkLst>
            <pc:docMk/>
            <pc:sldMk cId="1471773942" sldId="266"/>
            <ac:spMk id="9" creationId="{37C89E4B-3C9F-44B9-8B86-D9E3D112D8EC}"/>
          </ac:spMkLst>
        </pc:spChg>
        <pc:spChg chg="add del">
          <ac:chgData name="papon soattipoka" userId="4fab9ae16afc83e2" providerId="Windows Live" clId="Web-{9AEFCE48-044F-44EF-B844-58012D286BC9}" dt="2023-07-05T07:57:24.648" v="6"/>
          <ac:spMkLst>
            <pc:docMk/>
            <pc:sldMk cId="1471773942" sldId="266"/>
            <ac:spMk id="15" creationId="{2B97F24A-32CE-4C1C-A50D-3016B394DCFB}"/>
          </ac:spMkLst>
        </pc:spChg>
        <pc:spChg chg="add del">
          <ac:chgData name="papon soattipoka" userId="4fab9ae16afc83e2" providerId="Windows Live" clId="Web-{9AEFCE48-044F-44EF-B844-58012D286BC9}" dt="2023-07-05T07:57:24.648" v="6"/>
          <ac:spMkLst>
            <pc:docMk/>
            <pc:sldMk cId="1471773942" sldId="266"/>
            <ac:spMk id="16" creationId="{CD8B4F24-440B-49E9-B85D-733523DC064B}"/>
          </ac:spMkLst>
        </pc:spChg>
        <pc:spChg chg="add">
          <ac:chgData name="papon soattipoka" userId="4fab9ae16afc83e2" providerId="Windows Live" clId="Web-{9AEFCE48-044F-44EF-B844-58012D286BC9}" dt="2023-07-05T07:57:24.648" v="7"/>
          <ac:spMkLst>
            <pc:docMk/>
            <pc:sldMk cId="1471773942" sldId="266"/>
            <ac:spMk id="18" creationId="{42A4FC2C-047E-45A5-965D-8E1E3BF09BC6}"/>
          </ac:spMkLst>
        </pc:spChg>
        <pc:picChg chg="add mod ord">
          <ac:chgData name="papon soattipoka" userId="4fab9ae16afc83e2" providerId="Windows Live" clId="Web-{9AEFCE48-044F-44EF-B844-58012D286BC9}" dt="2023-07-05T07:57:24.648" v="7"/>
          <ac:picMkLst>
            <pc:docMk/>
            <pc:sldMk cId="1471773942" sldId="266"/>
            <ac:picMk id="4" creationId="{C04A14D8-C43A-5025-7394-F8BE40453FB8}"/>
          </ac:picMkLst>
        </pc:picChg>
        <pc:cxnChg chg="add del">
          <ac:chgData name="papon soattipoka" userId="4fab9ae16afc83e2" providerId="Windows Live" clId="Web-{9AEFCE48-044F-44EF-B844-58012D286BC9}" dt="2023-07-05T07:57:22.086" v="4"/>
          <ac:cxnSpMkLst>
            <pc:docMk/>
            <pc:sldMk cId="1471773942" sldId="266"/>
            <ac:cxnSpMk id="11" creationId="{AA2EAA10-076F-46BD-8F0F-B9A2FB77A85C}"/>
          </ac:cxnSpMkLst>
        </pc:cxnChg>
        <pc:cxnChg chg="add del">
          <ac:chgData name="papon soattipoka" userId="4fab9ae16afc83e2" providerId="Windows Live" clId="Web-{9AEFCE48-044F-44EF-B844-58012D286BC9}" dt="2023-07-05T07:57:22.086" v="4"/>
          <ac:cxnSpMkLst>
            <pc:docMk/>
            <pc:sldMk cId="1471773942" sldId="266"/>
            <ac:cxnSpMk id="13" creationId="{D891E407-403B-4764-86C9-33A56D3BCAA3}"/>
          </ac:cxnSpMkLst>
        </pc:cxnChg>
      </pc:sldChg>
      <pc:sldChg chg="addSp delSp modSp new mod setBg">
        <pc:chgData name="papon soattipoka" userId="4fab9ae16afc83e2" providerId="Windows Live" clId="Web-{9AEFCE48-044F-44EF-B844-58012D286BC9}" dt="2023-07-05T07:58:14.244" v="13"/>
        <pc:sldMkLst>
          <pc:docMk/>
          <pc:sldMk cId="2910403674" sldId="267"/>
        </pc:sldMkLst>
        <pc:spChg chg="del">
          <ac:chgData name="papon soattipoka" userId="4fab9ae16afc83e2" providerId="Windows Live" clId="Web-{9AEFCE48-044F-44EF-B844-58012D286BC9}" dt="2023-07-05T07:57:42.024" v="9"/>
          <ac:spMkLst>
            <pc:docMk/>
            <pc:sldMk cId="2910403674" sldId="267"/>
            <ac:spMk id="2" creationId="{79B14883-4C75-EAC0-B1E4-64A7EA53993D}"/>
          </ac:spMkLst>
        </pc:spChg>
        <pc:spChg chg="del">
          <ac:chgData name="papon soattipoka" userId="4fab9ae16afc83e2" providerId="Windows Live" clId="Web-{9AEFCE48-044F-44EF-B844-58012D286BC9}" dt="2023-07-05T07:57:59.540" v="10"/>
          <ac:spMkLst>
            <pc:docMk/>
            <pc:sldMk cId="2910403674" sldId="267"/>
            <ac:spMk id="3" creationId="{7B3B21ED-14EC-3B6C-CFA4-A2B9717E1B1E}"/>
          </ac:spMkLst>
        </pc:spChg>
        <pc:spChg chg="add del">
          <ac:chgData name="papon soattipoka" userId="4fab9ae16afc83e2" providerId="Windows Live" clId="Web-{9AEFCE48-044F-44EF-B844-58012D286BC9}" dt="2023-07-05T07:58:10.368" v="12"/>
          <ac:spMkLst>
            <pc:docMk/>
            <pc:sldMk cId="2910403674" sldId="267"/>
            <ac:spMk id="8" creationId="{A34673F2-FD84-EC41-90E3-69AB781D3FB1}"/>
          </ac:spMkLst>
        </pc:spChg>
        <pc:spChg chg="add del">
          <ac:chgData name="papon soattipoka" userId="4fab9ae16afc83e2" providerId="Windows Live" clId="Web-{9AEFCE48-044F-44EF-B844-58012D286BC9}" dt="2023-07-05T07:58:14.244" v="13"/>
          <ac:spMkLst>
            <pc:docMk/>
            <pc:sldMk cId="2910403674" sldId="267"/>
            <ac:spMk id="11" creationId="{04812C46-200A-4DEB-A05E-3ED6C68C2387}"/>
          </ac:spMkLst>
        </pc:spChg>
        <pc:spChg chg="add del">
          <ac:chgData name="papon soattipoka" userId="4fab9ae16afc83e2" providerId="Windows Live" clId="Web-{9AEFCE48-044F-44EF-B844-58012D286BC9}" dt="2023-07-05T07:58:14.244" v="13"/>
          <ac:spMkLst>
            <pc:docMk/>
            <pc:sldMk cId="2910403674" sldId="267"/>
            <ac:spMk id="13" creationId="{D1EA859B-E555-4109-94F3-6700E046E008}"/>
          </ac:spMkLst>
        </pc:spChg>
        <pc:spChg chg="add">
          <ac:chgData name="papon soattipoka" userId="4fab9ae16afc83e2" providerId="Windows Live" clId="Web-{9AEFCE48-044F-44EF-B844-58012D286BC9}" dt="2023-07-05T07:58:14.244" v="13"/>
          <ac:spMkLst>
            <pc:docMk/>
            <pc:sldMk cId="2910403674" sldId="267"/>
            <ac:spMk id="18" creationId="{E559D998-AB6C-46E1-B394-118E9A1E2D62}"/>
          </ac:spMkLst>
        </pc:spChg>
        <pc:picChg chg="add mod ord">
          <ac:chgData name="papon soattipoka" userId="4fab9ae16afc83e2" providerId="Windows Live" clId="Web-{9AEFCE48-044F-44EF-B844-58012D286BC9}" dt="2023-07-05T07:58:14.244" v="13"/>
          <ac:picMkLst>
            <pc:docMk/>
            <pc:sldMk cId="2910403674" sldId="267"/>
            <ac:picMk id="4" creationId="{3747DAC7-496E-E38C-AA2A-144F3CAAF4DF}"/>
          </ac:picMkLst>
        </pc:picChg>
      </pc:sldChg>
      <pc:sldChg chg="addSp delSp modSp new mod setBg">
        <pc:chgData name="papon soattipoka" userId="4fab9ae16afc83e2" providerId="Windows Live" clId="Web-{9AEFCE48-044F-44EF-B844-58012D286BC9}" dt="2023-07-05T07:58:43.354" v="17"/>
        <pc:sldMkLst>
          <pc:docMk/>
          <pc:sldMk cId="3655251552" sldId="268"/>
        </pc:sldMkLst>
        <pc:spChg chg="del">
          <ac:chgData name="papon soattipoka" userId="4fab9ae16afc83e2" providerId="Windows Live" clId="Web-{9AEFCE48-044F-44EF-B844-58012D286BC9}" dt="2023-07-05T07:58:30.213" v="15"/>
          <ac:spMkLst>
            <pc:docMk/>
            <pc:sldMk cId="3655251552" sldId="268"/>
            <ac:spMk id="2" creationId="{7A5BACFB-D5DA-972E-689F-528CA8C519B7}"/>
          </ac:spMkLst>
        </pc:spChg>
        <pc:spChg chg="del">
          <ac:chgData name="papon soattipoka" userId="4fab9ae16afc83e2" providerId="Windows Live" clId="Web-{9AEFCE48-044F-44EF-B844-58012D286BC9}" dt="2023-07-05T07:58:37.291" v="16"/>
          <ac:spMkLst>
            <pc:docMk/>
            <pc:sldMk cId="3655251552" sldId="268"/>
            <ac:spMk id="3" creationId="{BC9B2C88-686D-7696-C498-AE53FEFC2179}"/>
          </ac:spMkLst>
        </pc:spChg>
        <pc:spChg chg="add">
          <ac:chgData name="papon soattipoka" userId="4fab9ae16afc83e2" providerId="Windows Live" clId="Web-{9AEFCE48-044F-44EF-B844-58012D286BC9}" dt="2023-07-05T07:58:43.354" v="17"/>
          <ac:spMkLst>
            <pc:docMk/>
            <pc:sldMk cId="3655251552" sldId="268"/>
            <ac:spMk id="9" creationId="{42A4FC2C-047E-45A5-965D-8E1E3BF09BC6}"/>
          </ac:spMkLst>
        </pc:spChg>
        <pc:picChg chg="add mod ord">
          <ac:chgData name="papon soattipoka" userId="4fab9ae16afc83e2" providerId="Windows Live" clId="Web-{9AEFCE48-044F-44EF-B844-58012D286BC9}" dt="2023-07-05T07:58:43.354" v="17"/>
          <ac:picMkLst>
            <pc:docMk/>
            <pc:sldMk cId="3655251552" sldId="268"/>
            <ac:picMk id="4" creationId="{BCDBF2B5-8096-5382-8275-2BCCC8ED099F}"/>
          </ac:picMkLst>
        </pc:picChg>
      </pc:sldChg>
      <pc:sldChg chg="addSp delSp modSp new del mod setBg">
        <pc:chgData name="papon soattipoka" userId="4fab9ae16afc83e2" providerId="Windows Live" clId="Web-{9AEFCE48-044F-44EF-B844-58012D286BC9}" dt="2023-07-05T07:59:54.809" v="37"/>
        <pc:sldMkLst>
          <pc:docMk/>
          <pc:sldMk cId="3167600903" sldId="269"/>
        </pc:sldMkLst>
        <pc:spChg chg="del">
          <ac:chgData name="papon soattipoka" userId="4fab9ae16afc83e2" providerId="Windows Live" clId="Web-{9AEFCE48-044F-44EF-B844-58012D286BC9}" dt="2023-07-05T07:59:42.027" v="35"/>
          <ac:spMkLst>
            <pc:docMk/>
            <pc:sldMk cId="3167600903" sldId="269"/>
            <ac:spMk id="2" creationId="{62B7B861-D6E8-BECB-8412-AAA4B4CDAFD3}"/>
          </ac:spMkLst>
        </pc:spChg>
        <pc:spChg chg="mod">
          <ac:chgData name="papon soattipoka" userId="4fab9ae16afc83e2" providerId="Windows Live" clId="Web-{9AEFCE48-044F-44EF-B844-58012D286BC9}" dt="2023-07-05T07:59:47.293" v="36"/>
          <ac:spMkLst>
            <pc:docMk/>
            <pc:sldMk cId="3167600903" sldId="269"/>
            <ac:spMk id="3" creationId="{B619405A-3D9A-A6BC-065C-7EC54188BE20}"/>
          </ac:spMkLst>
        </pc:spChg>
        <pc:spChg chg="add">
          <ac:chgData name="papon soattipoka" userId="4fab9ae16afc83e2" providerId="Windows Live" clId="Web-{9AEFCE48-044F-44EF-B844-58012D286BC9}" dt="2023-07-05T07:59:47.293" v="36"/>
          <ac:spMkLst>
            <pc:docMk/>
            <pc:sldMk cId="3167600903" sldId="269"/>
            <ac:spMk id="8" creationId="{1BB867FF-FC45-48F7-8104-F89BE54909F1}"/>
          </ac:spMkLst>
        </pc:spChg>
        <pc:spChg chg="add">
          <ac:chgData name="papon soattipoka" userId="4fab9ae16afc83e2" providerId="Windows Live" clId="Web-{9AEFCE48-044F-44EF-B844-58012D286BC9}" dt="2023-07-05T07:59:47.293" v="36"/>
          <ac:spMkLst>
            <pc:docMk/>
            <pc:sldMk cId="3167600903" sldId="269"/>
            <ac:spMk id="10" creationId="{8BB56887-D0D5-4F0C-9E19-7247EB83C8B7}"/>
          </ac:spMkLst>
        </pc:spChg>
        <pc:spChg chg="add">
          <ac:chgData name="papon soattipoka" userId="4fab9ae16afc83e2" providerId="Windows Live" clId="Web-{9AEFCE48-044F-44EF-B844-58012D286BC9}" dt="2023-07-05T07:59:47.293" v="36"/>
          <ac:spMkLst>
            <pc:docMk/>
            <pc:sldMk cId="3167600903" sldId="269"/>
            <ac:spMk id="12" creationId="{081E4A58-353D-44AE-B2FC-2A74E2E400F7}"/>
          </ac:spMkLst>
        </pc:spChg>
      </pc:sldChg>
    </pc:docChg>
  </pc:docChgLst>
</pc:chgInfo>
</file>

<file path=ppt/diagrams/_rels/data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_rels/drawing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sv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image" Target="../media/image10.svg"/><Relationship Id="rId1" Type="http://schemas.openxmlformats.org/officeDocument/2006/relationships/image" Target="../media/image9.png"/><Relationship Id="rId6" Type="http://schemas.openxmlformats.org/officeDocument/2006/relationships/image" Target="../media/image14.svg"/><Relationship Id="rId5" Type="http://schemas.openxmlformats.org/officeDocument/2006/relationships/image" Target="../media/image13.png"/><Relationship Id="rId4" Type="http://schemas.openxmlformats.org/officeDocument/2006/relationships/image" Target="../media/image12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18/5/colors/Iconchunking_colored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accent2">
        <a:alpha val="0"/>
      </a:schemeClr>
    </dgm:fillClrLst>
    <dgm:linClrLst meth="repeat">
      <a:schemeClr val="accent2">
        <a:alpha val="0"/>
      </a:schemeClr>
    </dgm:linClrLst>
    <dgm:effectClrLst/>
    <dgm:txLinClrLst/>
    <dgm:txFillClrLst meth="repeat">
      <a:schemeClr val="accent2"/>
      <a:schemeClr val="accent3"/>
      <a:schemeClr val="accent4"/>
      <a:schemeClr val="accent5"/>
      <a:schemeClr val="accent6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6E7C779-2E58-42F3-ADC9-5F731CC003ED}" type="doc">
      <dgm:prSet loTypeId="urn:microsoft.com/office/officeart/2005/8/layout/matrix3" loCatId="matrix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B392EB46-DC37-4AEB-8F2C-ABCD621A1E92}">
      <dgm:prSet/>
      <dgm:spPr/>
      <dgm:t>
        <a:bodyPr/>
        <a:lstStyle/>
        <a:p>
          <a:r>
            <a:rPr lang="th-TH"/>
            <a:t>1. ทาน</a:t>
          </a:r>
          <a:endParaRPr lang="en-US"/>
        </a:p>
      </dgm:t>
    </dgm:pt>
    <dgm:pt modelId="{FD11CD5D-6C32-4408-B707-58B898AFE606}" type="parTrans" cxnId="{42690DEB-4D51-4E53-82FB-A6C9EA9CB479}">
      <dgm:prSet/>
      <dgm:spPr/>
      <dgm:t>
        <a:bodyPr/>
        <a:lstStyle/>
        <a:p>
          <a:endParaRPr lang="en-US"/>
        </a:p>
      </dgm:t>
    </dgm:pt>
    <dgm:pt modelId="{A3077459-25B8-415A-8C0A-CABCF30386F1}" type="sibTrans" cxnId="{42690DEB-4D51-4E53-82FB-A6C9EA9CB479}">
      <dgm:prSet/>
      <dgm:spPr/>
      <dgm:t>
        <a:bodyPr/>
        <a:lstStyle/>
        <a:p>
          <a:endParaRPr lang="en-US"/>
        </a:p>
      </dgm:t>
    </dgm:pt>
    <dgm:pt modelId="{1C664FD0-BC20-4632-82CD-E944484442AF}">
      <dgm:prSet/>
      <dgm:spPr/>
      <dgm:t>
        <a:bodyPr/>
        <a:lstStyle/>
        <a:p>
          <a:r>
            <a:rPr lang="th-TH"/>
            <a:t>2. ปิยวาจา</a:t>
          </a:r>
          <a:endParaRPr lang="en-US"/>
        </a:p>
      </dgm:t>
    </dgm:pt>
    <dgm:pt modelId="{4E73FACC-C378-4A41-B84E-CA9E8BEBAA52}" type="parTrans" cxnId="{FE0A1348-EDD0-4BAA-977E-0BB82D281B92}">
      <dgm:prSet/>
      <dgm:spPr/>
      <dgm:t>
        <a:bodyPr/>
        <a:lstStyle/>
        <a:p>
          <a:endParaRPr lang="en-US"/>
        </a:p>
      </dgm:t>
    </dgm:pt>
    <dgm:pt modelId="{354285DC-E4AE-4850-8781-C443670BEA24}" type="sibTrans" cxnId="{FE0A1348-EDD0-4BAA-977E-0BB82D281B92}">
      <dgm:prSet/>
      <dgm:spPr/>
      <dgm:t>
        <a:bodyPr/>
        <a:lstStyle/>
        <a:p>
          <a:endParaRPr lang="en-US"/>
        </a:p>
      </dgm:t>
    </dgm:pt>
    <dgm:pt modelId="{617342AC-156F-4FA6-B8AF-353BD009D78E}">
      <dgm:prSet/>
      <dgm:spPr/>
      <dgm:t>
        <a:bodyPr/>
        <a:lstStyle/>
        <a:p>
          <a:r>
            <a:rPr lang="th-TH"/>
            <a:t>3. อัตถจริยา</a:t>
          </a:r>
          <a:endParaRPr lang="en-US"/>
        </a:p>
      </dgm:t>
    </dgm:pt>
    <dgm:pt modelId="{7B020D91-E0B6-4A4B-A893-5B264C21C3ED}" type="parTrans" cxnId="{D1A6332A-4495-47B0-9A58-270AC6EBA869}">
      <dgm:prSet/>
      <dgm:spPr/>
      <dgm:t>
        <a:bodyPr/>
        <a:lstStyle/>
        <a:p>
          <a:endParaRPr lang="en-US"/>
        </a:p>
      </dgm:t>
    </dgm:pt>
    <dgm:pt modelId="{6BA109F0-4A46-42CB-B096-5BF9E7E10373}" type="sibTrans" cxnId="{D1A6332A-4495-47B0-9A58-270AC6EBA869}">
      <dgm:prSet/>
      <dgm:spPr/>
      <dgm:t>
        <a:bodyPr/>
        <a:lstStyle/>
        <a:p>
          <a:endParaRPr lang="en-US"/>
        </a:p>
      </dgm:t>
    </dgm:pt>
    <dgm:pt modelId="{32CDFF99-F532-48AF-8809-832D19DCE6AD}">
      <dgm:prSet/>
      <dgm:spPr/>
      <dgm:t>
        <a:bodyPr/>
        <a:lstStyle/>
        <a:p>
          <a:r>
            <a:rPr lang="th-TH"/>
            <a:t>4. สมานัตตตา</a:t>
          </a:r>
          <a:endParaRPr lang="en-US"/>
        </a:p>
      </dgm:t>
    </dgm:pt>
    <dgm:pt modelId="{84BF6F05-D3BE-4FE6-B958-33AE5BE41A69}" type="parTrans" cxnId="{24DD5D8C-2C9D-487A-829D-46646EADC6B5}">
      <dgm:prSet/>
      <dgm:spPr/>
      <dgm:t>
        <a:bodyPr/>
        <a:lstStyle/>
        <a:p>
          <a:endParaRPr lang="en-US"/>
        </a:p>
      </dgm:t>
    </dgm:pt>
    <dgm:pt modelId="{2CFD0D65-DCEB-4F74-A789-244FF8F75D5B}" type="sibTrans" cxnId="{24DD5D8C-2C9D-487A-829D-46646EADC6B5}">
      <dgm:prSet/>
      <dgm:spPr/>
      <dgm:t>
        <a:bodyPr/>
        <a:lstStyle/>
        <a:p>
          <a:endParaRPr lang="en-US"/>
        </a:p>
      </dgm:t>
    </dgm:pt>
    <dgm:pt modelId="{CA1BB35F-A3A0-408B-826D-0F48F818E92F}" type="pres">
      <dgm:prSet presAssocID="{16E7C779-2E58-42F3-ADC9-5F731CC003ED}" presName="matrix" presStyleCnt="0">
        <dgm:presLayoutVars>
          <dgm:chMax val="1"/>
          <dgm:dir/>
          <dgm:resizeHandles val="exact"/>
        </dgm:presLayoutVars>
      </dgm:prSet>
      <dgm:spPr/>
    </dgm:pt>
    <dgm:pt modelId="{C113EEEF-85B1-4900-A9C3-D1CC9A4EF306}" type="pres">
      <dgm:prSet presAssocID="{16E7C779-2E58-42F3-ADC9-5F731CC003ED}" presName="diamond" presStyleLbl="bgShp" presStyleIdx="0" presStyleCnt="1"/>
      <dgm:spPr/>
    </dgm:pt>
    <dgm:pt modelId="{926587A0-1012-4F6F-8A4B-A9844AD026CA}" type="pres">
      <dgm:prSet presAssocID="{16E7C779-2E58-42F3-ADC9-5F731CC003ED}" presName="quad1" presStyleLbl="node1" presStyleIdx="0" presStyleCnt="4">
        <dgm:presLayoutVars>
          <dgm:chMax val="0"/>
          <dgm:chPref val="0"/>
          <dgm:bulletEnabled val="1"/>
        </dgm:presLayoutVars>
      </dgm:prSet>
      <dgm:spPr/>
    </dgm:pt>
    <dgm:pt modelId="{BB0E106B-A05E-4D38-A32A-2D4C67D7353E}" type="pres">
      <dgm:prSet presAssocID="{16E7C779-2E58-42F3-ADC9-5F731CC003ED}" presName="quad2" presStyleLbl="node1" presStyleIdx="1" presStyleCnt="4">
        <dgm:presLayoutVars>
          <dgm:chMax val="0"/>
          <dgm:chPref val="0"/>
          <dgm:bulletEnabled val="1"/>
        </dgm:presLayoutVars>
      </dgm:prSet>
      <dgm:spPr/>
    </dgm:pt>
    <dgm:pt modelId="{5F0A3618-F4F9-4799-A6F7-85215E186C71}" type="pres">
      <dgm:prSet presAssocID="{16E7C779-2E58-42F3-ADC9-5F731CC003ED}" presName="quad3" presStyleLbl="node1" presStyleIdx="2" presStyleCnt="4">
        <dgm:presLayoutVars>
          <dgm:chMax val="0"/>
          <dgm:chPref val="0"/>
          <dgm:bulletEnabled val="1"/>
        </dgm:presLayoutVars>
      </dgm:prSet>
      <dgm:spPr/>
    </dgm:pt>
    <dgm:pt modelId="{D470AA78-129E-4548-8E6D-E0E6E7032839}" type="pres">
      <dgm:prSet presAssocID="{16E7C779-2E58-42F3-ADC9-5F731CC003ED}" presName="quad4" presStyleLbl="node1" presStyleIdx="3" presStyleCnt="4">
        <dgm:presLayoutVars>
          <dgm:chMax val="0"/>
          <dgm:chPref val="0"/>
          <dgm:bulletEnabled val="1"/>
        </dgm:presLayoutVars>
      </dgm:prSet>
      <dgm:spPr/>
    </dgm:pt>
  </dgm:ptLst>
  <dgm:cxnLst>
    <dgm:cxn modelId="{2F1D7206-DF8C-40E8-BCBD-D5FE1CB755AD}" type="presOf" srcId="{617342AC-156F-4FA6-B8AF-353BD009D78E}" destId="{5F0A3618-F4F9-4799-A6F7-85215E186C71}" srcOrd="0" destOrd="0" presId="urn:microsoft.com/office/officeart/2005/8/layout/matrix3"/>
    <dgm:cxn modelId="{D1A6332A-4495-47B0-9A58-270AC6EBA869}" srcId="{16E7C779-2E58-42F3-ADC9-5F731CC003ED}" destId="{617342AC-156F-4FA6-B8AF-353BD009D78E}" srcOrd="2" destOrd="0" parTransId="{7B020D91-E0B6-4A4B-A893-5B264C21C3ED}" sibTransId="{6BA109F0-4A46-42CB-B096-5BF9E7E10373}"/>
    <dgm:cxn modelId="{57D1FF2D-A1F1-4C70-BB77-AAA3E8652975}" type="presOf" srcId="{1C664FD0-BC20-4632-82CD-E944484442AF}" destId="{BB0E106B-A05E-4D38-A32A-2D4C67D7353E}" srcOrd="0" destOrd="0" presId="urn:microsoft.com/office/officeart/2005/8/layout/matrix3"/>
    <dgm:cxn modelId="{FE0A1348-EDD0-4BAA-977E-0BB82D281B92}" srcId="{16E7C779-2E58-42F3-ADC9-5F731CC003ED}" destId="{1C664FD0-BC20-4632-82CD-E944484442AF}" srcOrd="1" destOrd="0" parTransId="{4E73FACC-C378-4A41-B84E-CA9E8BEBAA52}" sibTransId="{354285DC-E4AE-4850-8781-C443670BEA24}"/>
    <dgm:cxn modelId="{24DD5D8C-2C9D-487A-829D-46646EADC6B5}" srcId="{16E7C779-2E58-42F3-ADC9-5F731CC003ED}" destId="{32CDFF99-F532-48AF-8809-832D19DCE6AD}" srcOrd="3" destOrd="0" parTransId="{84BF6F05-D3BE-4FE6-B958-33AE5BE41A69}" sibTransId="{2CFD0D65-DCEB-4F74-A789-244FF8F75D5B}"/>
    <dgm:cxn modelId="{15413A93-65D9-407A-A9F2-F8C0D9A2B37F}" type="presOf" srcId="{32CDFF99-F532-48AF-8809-832D19DCE6AD}" destId="{D470AA78-129E-4548-8E6D-E0E6E7032839}" srcOrd="0" destOrd="0" presId="urn:microsoft.com/office/officeart/2005/8/layout/matrix3"/>
    <dgm:cxn modelId="{E4BE09DA-599B-46D9-9576-315833129CEA}" type="presOf" srcId="{B392EB46-DC37-4AEB-8F2C-ABCD621A1E92}" destId="{926587A0-1012-4F6F-8A4B-A9844AD026CA}" srcOrd="0" destOrd="0" presId="urn:microsoft.com/office/officeart/2005/8/layout/matrix3"/>
    <dgm:cxn modelId="{4D57ACE0-19CA-4A62-B290-84F1B2618D99}" type="presOf" srcId="{16E7C779-2E58-42F3-ADC9-5F731CC003ED}" destId="{CA1BB35F-A3A0-408B-826D-0F48F818E92F}" srcOrd="0" destOrd="0" presId="urn:microsoft.com/office/officeart/2005/8/layout/matrix3"/>
    <dgm:cxn modelId="{42690DEB-4D51-4E53-82FB-A6C9EA9CB479}" srcId="{16E7C779-2E58-42F3-ADC9-5F731CC003ED}" destId="{B392EB46-DC37-4AEB-8F2C-ABCD621A1E92}" srcOrd="0" destOrd="0" parTransId="{FD11CD5D-6C32-4408-B707-58B898AFE606}" sibTransId="{A3077459-25B8-415A-8C0A-CABCF30386F1}"/>
    <dgm:cxn modelId="{9D29A815-D5B7-4BA1-A2D5-5858F8D736F2}" type="presParOf" srcId="{CA1BB35F-A3A0-408B-826D-0F48F818E92F}" destId="{C113EEEF-85B1-4900-A9C3-D1CC9A4EF306}" srcOrd="0" destOrd="0" presId="urn:microsoft.com/office/officeart/2005/8/layout/matrix3"/>
    <dgm:cxn modelId="{96F035D0-8C47-4C44-9F7D-88869575DE08}" type="presParOf" srcId="{CA1BB35F-A3A0-408B-826D-0F48F818E92F}" destId="{926587A0-1012-4F6F-8A4B-A9844AD026CA}" srcOrd="1" destOrd="0" presId="urn:microsoft.com/office/officeart/2005/8/layout/matrix3"/>
    <dgm:cxn modelId="{6A54EB99-30EF-4250-B9CD-8AE6455D0B7E}" type="presParOf" srcId="{CA1BB35F-A3A0-408B-826D-0F48F818E92F}" destId="{BB0E106B-A05E-4D38-A32A-2D4C67D7353E}" srcOrd="2" destOrd="0" presId="urn:microsoft.com/office/officeart/2005/8/layout/matrix3"/>
    <dgm:cxn modelId="{809BA4B6-0932-435E-A62A-9096B99B1E7A}" type="presParOf" srcId="{CA1BB35F-A3A0-408B-826D-0F48F818E92F}" destId="{5F0A3618-F4F9-4799-A6F7-85215E186C71}" srcOrd="3" destOrd="0" presId="urn:microsoft.com/office/officeart/2005/8/layout/matrix3"/>
    <dgm:cxn modelId="{A3B3FDAD-97CF-4500-B84E-CF52B6928B35}" type="presParOf" srcId="{CA1BB35F-A3A0-408B-826D-0F48F818E92F}" destId="{D470AA78-129E-4548-8E6D-E0E6E7032839}" srcOrd="4" destOrd="0" presId="urn:microsoft.com/office/officeart/2005/8/layout/matrix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2975C67D-2DBA-47C1-8820-B3CED9672C76}" type="doc">
      <dgm:prSet loTypeId="urn:microsoft.com/office/officeart/2005/8/layout/hierarchy1" loCatId="hierarchy" qsTypeId="urn:microsoft.com/office/officeart/2005/8/quickstyle/simple2" qsCatId="simple" csTypeId="urn:microsoft.com/office/officeart/2005/8/colors/accent3_2" csCatId="accent3" phldr="1"/>
      <dgm:spPr/>
      <dgm:t>
        <a:bodyPr/>
        <a:lstStyle/>
        <a:p>
          <a:endParaRPr lang="en-US"/>
        </a:p>
      </dgm:t>
    </dgm:pt>
    <dgm:pt modelId="{AA6D727E-4A54-417F-A4F1-08AAFFFA404B}">
      <dgm:prSet/>
      <dgm:spPr/>
      <dgm:t>
        <a:bodyPr/>
        <a:lstStyle/>
        <a:p>
          <a:r>
            <a:rPr lang="th-TH"/>
            <a:t>ทาน คือ การรู้จักให้ รู้จักเอื้อเฟื้อเผื่อแผ่ </a:t>
          </a:r>
          <a:endParaRPr lang="en-US"/>
        </a:p>
      </dgm:t>
    </dgm:pt>
    <dgm:pt modelId="{07874F4C-4925-4080-BD42-278C30A54D36}" type="parTrans" cxnId="{013547E7-7184-4F1F-9409-9C3F464742D0}">
      <dgm:prSet/>
      <dgm:spPr/>
      <dgm:t>
        <a:bodyPr/>
        <a:lstStyle/>
        <a:p>
          <a:endParaRPr lang="en-US"/>
        </a:p>
      </dgm:t>
    </dgm:pt>
    <dgm:pt modelId="{E588C1C1-D908-4360-A4A3-E28E344C5722}" type="sibTrans" cxnId="{013547E7-7184-4F1F-9409-9C3F464742D0}">
      <dgm:prSet/>
      <dgm:spPr/>
      <dgm:t>
        <a:bodyPr/>
        <a:lstStyle/>
        <a:p>
          <a:endParaRPr lang="en-US"/>
        </a:p>
      </dgm:t>
    </dgm:pt>
    <dgm:pt modelId="{83275C03-F931-4F8F-9A23-053CAAB3A3D9}">
      <dgm:prSet/>
      <dgm:spPr/>
      <dgm:t>
        <a:bodyPr/>
        <a:lstStyle/>
        <a:p>
          <a:r>
            <a:rPr lang="th-TH"/>
            <a:t>ปิยวาจา คือ การพูดจาด้วยถ้อยคำที่ไพเราะ พูดจาด้วยถ้อยคำที่อ่อนหวาน และมีความจริงใจ</a:t>
          </a:r>
          <a:endParaRPr lang="en-US"/>
        </a:p>
      </dgm:t>
    </dgm:pt>
    <dgm:pt modelId="{FA831E31-E8D2-4582-861B-0A4E278E4564}" type="parTrans" cxnId="{6146A95C-0EED-4CC9-A923-6FFBEF9CABD9}">
      <dgm:prSet/>
      <dgm:spPr/>
      <dgm:t>
        <a:bodyPr/>
        <a:lstStyle/>
        <a:p>
          <a:endParaRPr lang="en-US"/>
        </a:p>
      </dgm:t>
    </dgm:pt>
    <dgm:pt modelId="{AF973BF4-6E73-4C07-B68D-0C77C2E70DDA}" type="sibTrans" cxnId="{6146A95C-0EED-4CC9-A923-6FFBEF9CABD9}">
      <dgm:prSet/>
      <dgm:spPr/>
      <dgm:t>
        <a:bodyPr/>
        <a:lstStyle/>
        <a:p>
          <a:endParaRPr lang="en-US"/>
        </a:p>
      </dgm:t>
    </dgm:pt>
    <dgm:pt modelId="{0341FDF2-ADF9-41BF-9D3D-0A1B9FE2852B}" type="pres">
      <dgm:prSet presAssocID="{2975C67D-2DBA-47C1-8820-B3CED9672C7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0D3477C0-512D-4E1A-B66B-B8D831889915}" type="pres">
      <dgm:prSet presAssocID="{AA6D727E-4A54-417F-A4F1-08AAFFFA404B}" presName="hierRoot1" presStyleCnt="0"/>
      <dgm:spPr/>
    </dgm:pt>
    <dgm:pt modelId="{6CB3DA90-934E-400C-9D7C-FD82E9C80AF9}" type="pres">
      <dgm:prSet presAssocID="{AA6D727E-4A54-417F-A4F1-08AAFFFA404B}" presName="composite" presStyleCnt="0"/>
      <dgm:spPr/>
    </dgm:pt>
    <dgm:pt modelId="{86ED452E-AE81-405A-B80D-001A12A7B1E7}" type="pres">
      <dgm:prSet presAssocID="{AA6D727E-4A54-417F-A4F1-08AAFFFA404B}" presName="background" presStyleLbl="node0" presStyleIdx="0" presStyleCnt="2"/>
      <dgm:spPr/>
    </dgm:pt>
    <dgm:pt modelId="{FC21A76F-D2C5-4FB8-95D2-C417AD6BC676}" type="pres">
      <dgm:prSet presAssocID="{AA6D727E-4A54-417F-A4F1-08AAFFFA404B}" presName="text" presStyleLbl="fgAcc0" presStyleIdx="0" presStyleCnt="2">
        <dgm:presLayoutVars>
          <dgm:chPref val="3"/>
        </dgm:presLayoutVars>
      </dgm:prSet>
      <dgm:spPr/>
    </dgm:pt>
    <dgm:pt modelId="{74CB8839-ACB6-49E5-98DC-B5731F56CD79}" type="pres">
      <dgm:prSet presAssocID="{AA6D727E-4A54-417F-A4F1-08AAFFFA404B}" presName="hierChild2" presStyleCnt="0"/>
      <dgm:spPr/>
    </dgm:pt>
    <dgm:pt modelId="{18B69717-B669-476B-8255-31F1E2665476}" type="pres">
      <dgm:prSet presAssocID="{83275C03-F931-4F8F-9A23-053CAAB3A3D9}" presName="hierRoot1" presStyleCnt="0"/>
      <dgm:spPr/>
    </dgm:pt>
    <dgm:pt modelId="{39E75897-12B4-43D1-A794-AAABBC9DFDAD}" type="pres">
      <dgm:prSet presAssocID="{83275C03-F931-4F8F-9A23-053CAAB3A3D9}" presName="composite" presStyleCnt="0"/>
      <dgm:spPr/>
    </dgm:pt>
    <dgm:pt modelId="{8ACDCAB0-5C27-4D5E-B49A-B327298E59EC}" type="pres">
      <dgm:prSet presAssocID="{83275C03-F931-4F8F-9A23-053CAAB3A3D9}" presName="background" presStyleLbl="node0" presStyleIdx="1" presStyleCnt="2"/>
      <dgm:spPr/>
    </dgm:pt>
    <dgm:pt modelId="{1E085DBD-9148-4435-B9D6-99F240E9E4FF}" type="pres">
      <dgm:prSet presAssocID="{83275C03-F931-4F8F-9A23-053CAAB3A3D9}" presName="text" presStyleLbl="fgAcc0" presStyleIdx="1" presStyleCnt="2">
        <dgm:presLayoutVars>
          <dgm:chPref val="3"/>
        </dgm:presLayoutVars>
      </dgm:prSet>
      <dgm:spPr/>
    </dgm:pt>
    <dgm:pt modelId="{0721E3C9-2364-4926-884D-15992698ACAA}" type="pres">
      <dgm:prSet presAssocID="{83275C03-F931-4F8F-9A23-053CAAB3A3D9}" presName="hierChild2" presStyleCnt="0"/>
      <dgm:spPr/>
    </dgm:pt>
  </dgm:ptLst>
  <dgm:cxnLst>
    <dgm:cxn modelId="{2021230F-B168-4F84-BB50-EC6A12F32198}" type="presOf" srcId="{AA6D727E-4A54-417F-A4F1-08AAFFFA404B}" destId="{FC21A76F-D2C5-4FB8-95D2-C417AD6BC676}" srcOrd="0" destOrd="0" presId="urn:microsoft.com/office/officeart/2005/8/layout/hierarchy1"/>
    <dgm:cxn modelId="{6146A95C-0EED-4CC9-A923-6FFBEF9CABD9}" srcId="{2975C67D-2DBA-47C1-8820-B3CED9672C76}" destId="{83275C03-F931-4F8F-9A23-053CAAB3A3D9}" srcOrd="1" destOrd="0" parTransId="{FA831E31-E8D2-4582-861B-0A4E278E4564}" sibTransId="{AF973BF4-6E73-4C07-B68D-0C77C2E70DDA}"/>
    <dgm:cxn modelId="{B1E256C9-707E-4559-B37C-908BE8F3389C}" type="presOf" srcId="{83275C03-F931-4F8F-9A23-053CAAB3A3D9}" destId="{1E085DBD-9148-4435-B9D6-99F240E9E4FF}" srcOrd="0" destOrd="0" presId="urn:microsoft.com/office/officeart/2005/8/layout/hierarchy1"/>
    <dgm:cxn modelId="{013547E7-7184-4F1F-9409-9C3F464742D0}" srcId="{2975C67D-2DBA-47C1-8820-B3CED9672C76}" destId="{AA6D727E-4A54-417F-A4F1-08AAFFFA404B}" srcOrd="0" destOrd="0" parTransId="{07874F4C-4925-4080-BD42-278C30A54D36}" sibTransId="{E588C1C1-D908-4360-A4A3-E28E344C5722}"/>
    <dgm:cxn modelId="{2288D9F9-7679-4EF8-A4DB-C798DA77A026}" type="presOf" srcId="{2975C67D-2DBA-47C1-8820-B3CED9672C76}" destId="{0341FDF2-ADF9-41BF-9D3D-0A1B9FE2852B}" srcOrd="0" destOrd="0" presId="urn:microsoft.com/office/officeart/2005/8/layout/hierarchy1"/>
    <dgm:cxn modelId="{B5AE9569-9F02-448D-BDFB-E12ED3B97E7F}" type="presParOf" srcId="{0341FDF2-ADF9-41BF-9D3D-0A1B9FE2852B}" destId="{0D3477C0-512D-4E1A-B66B-B8D831889915}" srcOrd="0" destOrd="0" presId="urn:microsoft.com/office/officeart/2005/8/layout/hierarchy1"/>
    <dgm:cxn modelId="{AAB1DCDD-C477-4A2C-91AD-05916541D064}" type="presParOf" srcId="{0D3477C0-512D-4E1A-B66B-B8D831889915}" destId="{6CB3DA90-934E-400C-9D7C-FD82E9C80AF9}" srcOrd="0" destOrd="0" presId="urn:microsoft.com/office/officeart/2005/8/layout/hierarchy1"/>
    <dgm:cxn modelId="{4CE4D0DC-1DB2-4BAF-A379-5138AEA97890}" type="presParOf" srcId="{6CB3DA90-934E-400C-9D7C-FD82E9C80AF9}" destId="{86ED452E-AE81-405A-B80D-001A12A7B1E7}" srcOrd="0" destOrd="0" presId="urn:microsoft.com/office/officeart/2005/8/layout/hierarchy1"/>
    <dgm:cxn modelId="{2215171B-E5AF-41FF-B25A-E58424A76B7F}" type="presParOf" srcId="{6CB3DA90-934E-400C-9D7C-FD82E9C80AF9}" destId="{FC21A76F-D2C5-4FB8-95D2-C417AD6BC676}" srcOrd="1" destOrd="0" presId="urn:microsoft.com/office/officeart/2005/8/layout/hierarchy1"/>
    <dgm:cxn modelId="{F8251F23-504E-4967-A797-26147317AE9E}" type="presParOf" srcId="{0D3477C0-512D-4E1A-B66B-B8D831889915}" destId="{74CB8839-ACB6-49E5-98DC-B5731F56CD79}" srcOrd="1" destOrd="0" presId="urn:microsoft.com/office/officeart/2005/8/layout/hierarchy1"/>
    <dgm:cxn modelId="{694747CA-6005-465E-BF2C-322E1D4D44A1}" type="presParOf" srcId="{0341FDF2-ADF9-41BF-9D3D-0A1B9FE2852B}" destId="{18B69717-B669-476B-8255-31F1E2665476}" srcOrd="1" destOrd="0" presId="urn:microsoft.com/office/officeart/2005/8/layout/hierarchy1"/>
    <dgm:cxn modelId="{E4AA22E6-B3C7-4B67-8A74-4642897C314B}" type="presParOf" srcId="{18B69717-B669-476B-8255-31F1E2665476}" destId="{39E75897-12B4-43D1-A794-AAABBC9DFDAD}" srcOrd="0" destOrd="0" presId="urn:microsoft.com/office/officeart/2005/8/layout/hierarchy1"/>
    <dgm:cxn modelId="{07E6ABCA-C44F-41C2-86D3-3C2573B1866B}" type="presParOf" srcId="{39E75897-12B4-43D1-A794-AAABBC9DFDAD}" destId="{8ACDCAB0-5C27-4D5E-B49A-B327298E59EC}" srcOrd="0" destOrd="0" presId="urn:microsoft.com/office/officeart/2005/8/layout/hierarchy1"/>
    <dgm:cxn modelId="{313DF5AB-83D5-49AB-BCC5-E3F8FCA192AF}" type="presParOf" srcId="{39E75897-12B4-43D1-A794-AAABBC9DFDAD}" destId="{1E085DBD-9148-4435-B9D6-99F240E9E4FF}" srcOrd="1" destOrd="0" presId="urn:microsoft.com/office/officeart/2005/8/layout/hierarchy1"/>
    <dgm:cxn modelId="{4D1024B2-3AE0-4A1B-9C88-2A2679661894}" type="presParOf" srcId="{18B69717-B669-476B-8255-31F1E2665476}" destId="{0721E3C9-2364-4926-884D-15992698ACAA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B0DEF05-5681-432C-B4D6-EBF229BC2CAD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/>
      <dgm:spPr/>
      <dgm:t>
        <a:bodyPr/>
        <a:lstStyle/>
        <a:p>
          <a:endParaRPr lang="en-US"/>
        </a:p>
      </dgm:t>
    </dgm:pt>
    <dgm:pt modelId="{D70AC7F2-95A6-477D-A58C-A50630D3677D}">
      <dgm:prSet/>
      <dgm:spPr/>
      <dgm:t>
        <a:bodyPr/>
        <a:lstStyle/>
        <a:p>
          <a:r>
            <a:rPr lang="th-TH"/>
            <a:t>ปิยวาจามีหลักดังนี้ </a:t>
          </a:r>
          <a:endParaRPr lang="en-US"/>
        </a:p>
      </dgm:t>
    </dgm:pt>
    <dgm:pt modelId="{C3F5E2F3-3A04-492A-9828-5F35086647C5}" type="parTrans" cxnId="{CEC2484C-5040-4210-81B7-6853786BAC7B}">
      <dgm:prSet/>
      <dgm:spPr/>
      <dgm:t>
        <a:bodyPr/>
        <a:lstStyle/>
        <a:p>
          <a:endParaRPr lang="en-US"/>
        </a:p>
      </dgm:t>
    </dgm:pt>
    <dgm:pt modelId="{AAD17AEF-D9EA-476D-B8AE-504839AB09A2}" type="sibTrans" cxnId="{CEC2484C-5040-4210-81B7-6853786BAC7B}">
      <dgm:prSet/>
      <dgm:spPr/>
      <dgm:t>
        <a:bodyPr/>
        <a:lstStyle/>
        <a:p>
          <a:endParaRPr lang="en-US"/>
        </a:p>
      </dgm:t>
    </dgm:pt>
    <dgm:pt modelId="{B6746ED3-FE36-42AF-B6A3-35BFFC913742}">
      <dgm:prSet/>
      <dgm:spPr/>
      <dgm:t>
        <a:bodyPr/>
        <a:lstStyle/>
        <a:p>
          <a:r>
            <a:rPr lang="th-TH"/>
            <a:t>เว้นจากการพูดเท็จ คือ พูดแต่คำสัตย์ ไม่พูดจาโกหกหลอกลวงผู้อื่น</a:t>
          </a:r>
          <a:endParaRPr lang="en-US"/>
        </a:p>
      </dgm:t>
    </dgm:pt>
    <dgm:pt modelId="{FD8CF1E6-7386-41E7-B730-0DDC7B682549}" type="parTrans" cxnId="{985C2120-DA0B-4BC3-9B67-E770C0A4BC30}">
      <dgm:prSet/>
      <dgm:spPr/>
      <dgm:t>
        <a:bodyPr/>
        <a:lstStyle/>
        <a:p>
          <a:endParaRPr lang="en-US"/>
        </a:p>
      </dgm:t>
    </dgm:pt>
    <dgm:pt modelId="{DAE05AF5-12D1-48F1-BB90-412102682EAD}" type="sibTrans" cxnId="{985C2120-DA0B-4BC3-9B67-E770C0A4BC30}">
      <dgm:prSet/>
      <dgm:spPr/>
      <dgm:t>
        <a:bodyPr/>
        <a:lstStyle/>
        <a:p>
          <a:endParaRPr lang="en-US"/>
        </a:p>
      </dgm:t>
    </dgm:pt>
    <dgm:pt modelId="{107A29A0-635C-4FBA-A1CC-D595F7C07B6C}">
      <dgm:prSet/>
      <dgm:spPr/>
      <dgm:t>
        <a:bodyPr/>
        <a:lstStyle/>
        <a:p>
          <a:r>
            <a:rPr lang="th-TH"/>
            <a:t>เว้นจากการพูดส่อเสียด คือ ไม่พูดจายุยงให้เขาแตกร้าว</a:t>
          </a:r>
          <a:endParaRPr lang="en-US"/>
        </a:p>
      </dgm:t>
    </dgm:pt>
    <dgm:pt modelId="{E0528230-35FF-43AE-98ED-3CDA640DAC9B}" type="parTrans" cxnId="{F4829E21-BA5C-4514-BBFA-1485133A3213}">
      <dgm:prSet/>
      <dgm:spPr/>
      <dgm:t>
        <a:bodyPr/>
        <a:lstStyle/>
        <a:p>
          <a:endParaRPr lang="en-US"/>
        </a:p>
      </dgm:t>
    </dgm:pt>
    <dgm:pt modelId="{68E4BE1A-6447-45AC-8D37-82D2A2D65366}" type="sibTrans" cxnId="{F4829E21-BA5C-4514-BBFA-1485133A3213}">
      <dgm:prSet/>
      <dgm:spPr/>
      <dgm:t>
        <a:bodyPr/>
        <a:lstStyle/>
        <a:p>
          <a:endParaRPr lang="en-US"/>
        </a:p>
      </dgm:t>
    </dgm:pt>
    <dgm:pt modelId="{A303730D-806D-40CE-A99B-41D8FB343FEF}">
      <dgm:prSet/>
      <dgm:spPr/>
      <dgm:t>
        <a:bodyPr/>
        <a:lstStyle/>
        <a:p>
          <a:r>
            <a:rPr lang="th-TH"/>
            <a:t>เว้นจากการพูดคำ หยาบ คือ พูดด้วยถ้อยไพเราะ คำ อ่อนหวานสุภาพ</a:t>
          </a:r>
          <a:endParaRPr lang="en-US"/>
        </a:p>
      </dgm:t>
    </dgm:pt>
    <dgm:pt modelId="{CB5036EE-B017-4E6B-B4F4-675653352E36}" type="parTrans" cxnId="{EEC947F3-9D12-4E18-96DD-407245E10C0E}">
      <dgm:prSet/>
      <dgm:spPr/>
      <dgm:t>
        <a:bodyPr/>
        <a:lstStyle/>
        <a:p>
          <a:endParaRPr lang="en-US"/>
        </a:p>
      </dgm:t>
    </dgm:pt>
    <dgm:pt modelId="{D711A7F4-451E-4F53-BBFF-0CB82159EEDF}" type="sibTrans" cxnId="{EEC947F3-9D12-4E18-96DD-407245E10C0E}">
      <dgm:prSet/>
      <dgm:spPr/>
      <dgm:t>
        <a:bodyPr/>
        <a:lstStyle/>
        <a:p>
          <a:endParaRPr lang="en-US"/>
        </a:p>
      </dgm:t>
    </dgm:pt>
    <dgm:pt modelId="{3FDB6D04-17A7-4D6A-A288-2F5431460BDA}">
      <dgm:prSet/>
      <dgm:spPr/>
      <dgm:t>
        <a:bodyPr/>
        <a:lstStyle/>
        <a:p>
          <a:r>
            <a:rPr lang="th-TH"/>
            <a:t>เว้นจากการพูดเพ้อเจ้อ คือ ไม่พูดในสิ่งที่เหลวไหลไร้สาระ</a:t>
          </a:r>
          <a:endParaRPr lang="en-US"/>
        </a:p>
      </dgm:t>
    </dgm:pt>
    <dgm:pt modelId="{AC8770EE-3182-42D4-92CF-D3130BDF6579}" type="parTrans" cxnId="{A1D46833-5DBE-4737-9F54-6472A0F1D650}">
      <dgm:prSet/>
      <dgm:spPr/>
      <dgm:t>
        <a:bodyPr/>
        <a:lstStyle/>
        <a:p>
          <a:endParaRPr lang="en-US"/>
        </a:p>
      </dgm:t>
    </dgm:pt>
    <dgm:pt modelId="{B214DB5E-F352-4A68-9B31-84FDDE74C775}" type="sibTrans" cxnId="{A1D46833-5DBE-4737-9F54-6472A0F1D650}">
      <dgm:prSet/>
      <dgm:spPr/>
      <dgm:t>
        <a:bodyPr/>
        <a:lstStyle/>
        <a:p>
          <a:endParaRPr lang="en-US"/>
        </a:p>
      </dgm:t>
    </dgm:pt>
    <dgm:pt modelId="{8ACFC8F7-B938-4346-B036-E729F56929F1}" type="pres">
      <dgm:prSet presAssocID="{1B0DEF05-5681-432C-B4D6-EBF229BC2CAD}" presName="vert0" presStyleCnt="0">
        <dgm:presLayoutVars>
          <dgm:dir/>
          <dgm:animOne val="branch"/>
          <dgm:animLvl val="lvl"/>
        </dgm:presLayoutVars>
      </dgm:prSet>
      <dgm:spPr/>
    </dgm:pt>
    <dgm:pt modelId="{C3B80329-B9BD-4C61-ABFC-B7A8E5C86A76}" type="pres">
      <dgm:prSet presAssocID="{D70AC7F2-95A6-477D-A58C-A50630D3677D}" presName="thickLine" presStyleLbl="alignNode1" presStyleIdx="0" presStyleCnt="1"/>
      <dgm:spPr/>
    </dgm:pt>
    <dgm:pt modelId="{6D3A7FF7-1BA8-4C19-9C0C-773998896258}" type="pres">
      <dgm:prSet presAssocID="{D70AC7F2-95A6-477D-A58C-A50630D3677D}" presName="horz1" presStyleCnt="0"/>
      <dgm:spPr/>
    </dgm:pt>
    <dgm:pt modelId="{5B831DA5-D7DA-4C36-81B9-4F326645C8DF}" type="pres">
      <dgm:prSet presAssocID="{D70AC7F2-95A6-477D-A58C-A50630D3677D}" presName="tx1" presStyleLbl="revTx" presStyleIdx="0" presStyleCnt="5"/>
      <dgm:spPr/>
    </dgm:pt>
    <dgm:pt modelId="{EE1856F2-64AB-40B8-9A2B-C80AF048E4EB}" type="pres">
      <dgm:prSet presAssocID="{D70AC7F2-95A6-477D-A58C-A50630D3677D}" presName="vert1" presStyleCnt="0"/>
      <dgm:spPr/>
    </dgm:pt>
    <dgm:pt modelId="{0D55CFFF-A051-4AB0-A19C-DC70EAE00D6E}" type="pres">
      <dgm:prSet presAssocID="{B6746ED3-FE36-42AF-B6A3-35BFFC913742}" presName="vertSpace2a" presStyleCnt="0"/>
      <dgm:spPr/>
    </dgm:pt>
    <dgm:pt modelId="{8141D42B-3E46-4BDE-9013-735F3370B10A}" type="pres">
      <dgm:prSet presAssocID="{B6746ED3-FE36-42AF-B6A3-35BFFC913742}" presName="horz2" presStyleCnt="0"/>
      <dgm:spPr/>
    </dgm:pt>
    <dgm:pt modelId="{5A718031-C902-464D-9C77-10DA4E68DC80}" type="pres">
      <dgm:prSet presAssocID="{B6746ED3-FE36-42AF-B6A3-35BFFC913742}" presName="horzSpace2" presStyleCnt="0"/>
      <dgm:spPr/>
    </dgm:pt>
    <dgm:pt modelId="{FB7E7A35-CDE6-4F9B-B5CA-1795B45BFB3A}" type="pres">
      <dgm:prSet presAssocID="{B6746ED3-FE36-42AF-B6A3-35BFFC913742}" presName="tx2" presStyleLbl="revTx" presStyleIdx="1" presStyleCnt="5"/>
      <dgm:spPr/>
    </dgm:pt>
    <dgm:pt modelId="{2D95C9CF-6302-4ED8-A40A-31F90814934B}" type="pres">
      <dgm:prSet presAssocID="{B6746ED3-FE36-42AF-B6A3-35BFFC913742}" presName="vert2" presStyleCnt="0"/>
      <dgm:spPr/>
    </dgm:pt>
    <dgm:pt modelId="{F78B3B78-9094-4485-8A30-EE5D06254CC9}" type="pres">
      <dgm:prSet presAssocID="{B6746ED3-FE36-42AF-B6A3-35BFFC913742}" presName="thinLine2b" presStyleLbl="callout" presStyleIdx="0" presStyleCnt="4"/>
      <dgm:spPr/>
    </dgm:pt>
    <dgm:pt modelId="{44EBCB08-E86A-4772-BB18-6BC3AFD62E8E}" type="pres">
      <dgm:prSet presAssocID="{B6746ED3-FE36-42AF-B6A3-35BFFC913742}" presName="vertSpace2b" presStyleCnt="0"/>
      <dgm:spPr/>
    </dgm:pt>
    <dgm:pt modelId="{55F040EC-7E66-4A36-B524-D1F4F3F8563B}" type="pres">
      <dgm:prSet presAssocID="{107A29A0-635C-4FBA-A1CC-D595F7C07B6C}" presName="horz2" presStyleCnt="0"/>
      <dgm:spPr/>
    </dgm:pt>
    <dgm:pt modelId="{806BF46B-CDA5-465C-B4A9-8B21196B8C50}" type="pres">
      <dgm:prSet presAssocID="{107A29A0-635C-4FBA-A1CC-D595F7C07B6C}" presName="horzSpace2" presStyleCnt="0"/>
      <dgm:spPr/>
    </dgm:pt>
    <dgm:pt modelId="{3D2185EF-AA54-434D-9E73-CB2E4A5EB994}" type="pres">
      <dgm:prSet presAssocID="{107A29A0-635C-4FBA-A1CC-D595F7C07B6C}" presName="tx2" presStyleLbl="revTx" presStyleIdx="2" presStyleCnt="5"/>
      <dgm:spPr/>
    </dgm:pt>
    <dgm:pt modelId="{E3B9E4D2-4FFC-4B1C-B8A7-E180FF24D9F8}" type="pres">
      <dgm:prSet presAssocID="{107A29A0-635C-4FBA-A1CC-D595F7C07B6C}" presName="vert2" presStyleCnt="0"/>
      <dgm:spPr/>
    </dgm:pt>
    <dgm:pt modelId="{951FB404-B991-4AA4-8DD4-0246C50FDA25}" type="pres">
      <dgm:prSet presAssocID="{107A29A0-635C-4FBA-A1CC-D595F7C07B6C}" presName="thinLine2b" presStyleLbl="callout" presStyleIdx="1" presStyleCnt="4"/>
      <dgm:spPr/>
    </dgm:pt>
    <dgm:pt modelId="{9E9D7C18-5EF4-49CE-988C-1E53878629BE}" type="pres">
      <dgm:prSet presAssocID="{107A29A0-635C-4FBA-A1CC-D595F7C07B6C}" presName="vertSpace2b" presStyleCnt="0"/>
      <dgm:spPr/>
    </dgm:pt>
    <dgm:pt modelId="{80A41FEA-A1E9-4DC6-A166-C104AF7D31C5}" type="pres">
      <dgm:prSet presAssocID="{A303730D-806D-40CE-A99B-41D8FB343FEF}" presName="horz2" presStyleCnt="0"/>
      <dgm:spPr/>
    </dgm:pt>
    <dgm:pt modelId="{E9C6F18D-5D9A-4706-A7B5-C355E292E890}" type="pres">
      <dgm:prSet presAssocID="{A303730D-806D-40CE-A99B-41D8FB343FEF}" presName="horzSpace2" presStyleCnt="0"/>
      <dgm:spPr/>
    </dgm:pt>
    <dgm:pt modelId="{57B2B42F-D643-400E-8A33-C3418E60A1D5}" type="pres">
      <dgm:prSet presAssocID="{A303730D-806D-40CE-A99B-41D8FB343FEF}" presName="tx2" presStyleLbl="revTx" presStyleIdx="3" presStyleCnt="5"/>
      <dgm:spPr/>
    </dgm:pt>
    <dgm:pt modelId="{B44A00AC-34B4-427E-9CC4-3A45ACF815CB}" type="pres">
      <dgm:prSet presAssocID="{A303730D-806D-40CE-A99B-41D8FB343FEF}" presName="vert2" presStyleCnt="0"/>
      <dgm:spPr/>
    </dgm:pt>
    <dgm:pt modelId="{6A200342-B1B4-405F-85EE-720E84784C13}" type="pres">
      <dgm:prSet presAssocID="{A303730D-806D-40CE-A99B-41D8FB343FEF}" presName="thinLine2b" presStyleLbl="callout" presStyleIdx="2" presStyleCnt="4"/>
      <dgm:spPr/>
    </dgm:pt>
    <dgm:pt modelId="{A219491C-D45E-4770-ADFC-FB59F1F60F51}" type="pres">
      <dgm:prSet presAssocID="{A303730D-806D-40CE-A99B-41D8FB343FEF}" presName="vertSpace2b" presStyleCnt="0"/>
      <dgm:spPr/>
    </dgm:pt>
    <dgm:pt modelId="{C11FE6CC-EB8A-41BB-8E2D-B44592221945}" type="pres">
      <dgm:prSet presAssocID="{3FDB6D04-17A7-4D6A-A288-2F5431460BDA}" presName="horz2" presStyleCnt="0"/>
      <dgm:spPr/>
    </dgm:pt>
    <dgm:pt modelId="{6F808D8B-81B5-4D56-AF49-61E717F9851D}" type="pres">
      <dgm:prSet presAssocID="{3FDB6D04-17A7-4D6A-A288-2F5431460BDA}" presName="horzSpace2" presStyleCnt="0"/>
      <dgm:spPr/>
    </dgm:pt>
    <dgm:pt modelId="{D46CF4A1-D501-4512-986A-A3F38DAC1CBC}" type="pres">
      <dgm:prSet presAssocID="{3FDB6D04-17A7-4D6A-A288-2F5431460BDA}" presName="tx2" presStyleLbl="revTx" presStyleIdx="4" presStyleCnt="5"/>
      <dgm:spPr/>
    </dgm:pt>
    <dgm:pt modelId="{36270066-756A-4DF9-A8AE-385FBF35C2B6}" type="pres">
      <dgm:prSet presAssocID="{3FDB6D04-17A7-4D6A-A288-2F5431460BDA}" presName="vert2" presStyleCnt="0"/>
      <dgm:spPr/>
    </dgm:pt>
    <dgm:pt modelId="{1F5D4C02-DA48-42EC-80C9-D170E5A8C275}" type="pres">
      <dgm:prSet presAssocID="{3FDB6D04-17A7-4D6A-A288-2F5431460BDA}" presName="thinLine2b" presStyleLbl="callout" presStyleIdx="3" presStyleCnt="4"/>
      <dgm:spPr/>
    </dgm:pt>
    <dgm:pt modelId="{4B101FBC-41F3-4135-894C-978C3B77D25B}" type="pres">
      <dgm:prSet presAssocID="{3FDB6D04-17A7-4D6A-A288-2F5431460BDA}" presName="vertSpace2b" presStyleCnt="0"/>
      <dgm:spPr/>
    </dgm:pt>
  </dgm:ptLst>
  <dgm:cxnLst>
    <dgm:cxn modelId="{985C2120-DA0B-4BC3-9B67-E770C0A4BC30}" srcId="{D70AC7F2-95A6-477D-A58C-A50630D3677D}" destId="{B6746ED3-FE36-42AF-B6A3-35BFFC913742}" srcOrd="0" destOrd="0" parTransId="{FD8CF1E6-7386-41E7-B730-0DDC7B682549}" sibTransId="{DAE05AF5-12D1-48F1-BB90-412102682EAD}"/>
    <dgm:cxn modelId="{F4829E21-BA5C-4514-BBFA-1485133A3213}" srcId="{D70AC7F2-95A6-477D-A58C-A50630D3677D}" destId="{107A29A0-635C-4FBA-A1CC-D595F7C07B6C}" srcOrd="1" destOrd="0" parTransId="{E0528230-35FF-43AE-98ED-3CDA640DAC9B}" sibTransId="{68E4BE1A-6447-45AC-8D37-82D2A2D65366}"/>
    <dgm:cxn modelId="{FDC5BF32-C1F8-400B-9D14-EF83E09EC8C1}" type="presOf" srcId="{3FDB6D04-17A7-4D6A-A288-2F5431460BDA}" destId="{D46CF4A1-D501-4512-986A-A3F38DAC1CBC}" srcOrd="0" destOrd="0" presId="urn:microsoft.com/office/officeart/2008/layout/LinedList"/>
    <dgm:cxn modelId="{A1D46833-5DBE-4737-9F54-6472A0F1D650}" srcId="{D70AC7F2-95A6-477D-A58C-A50630D3677D}" destId="{3FDB6D04-17A7-4D6A-A288-2F5431460BDA}" srcOrd="3" destOrd="0" parTransId="{AC8770EE-3182-42D4-92CF-D3130BDF6579}" sibTransId="{B214DB5E-F352-4A68-9B31-84FDDE74C775}"/>
    <dgm:cxn modelId="{EBD74740-EA1B-441B-B4B8-BE11B42CC849}" type="presOf" srcId="{B6746ED3-FE36-42AF-B6A3-35BFFC913742}" destId="{FB7E7A35-CDE6-4F9B-B5CA-1795B45BFB3A}" srcOrd="0" destOrd="0" presId="urn:microsoft.com/office/officeart/2008/layout/LinedList"/>
    <dgm:cxn modelId="{CEC2484C-5040-4210-81B7-6853786BAC7B}" srcId="{1B0DEF05-5681-432C-B4D6-EBF229BC2CAD}" destId="{D70AC7F2-95A6-477D-A58C-A50630D3677D}" srcOrd="0" destOrd="0" parTransId="{C3F5E2F3-3A04-492A-9828-5F35086647C5}" sibTransId="{AAD17AEF-D9EA-476D-B8AE-504839AB09A2}"/>
    <dgm:cxn modelId="{FF4B2D74-D996-4DF5-B33D-2F2F35103605}" type="presOf" srcId="{D70AC7F2-95A6-477D-A58C-A50630D3677D}" destId="{5B831DA5-D7DA-4C36-81B9-4F326645C8DF}" srcOrd="0" destOrd="0" presId="urn:microsoft.com/office/officeart/2008/layout/LinedList"/>
    <dgm:cxn modelId="{1956A4C7-F7D6-4756-BFDA-065F984606D6}" type="presOf" srcId="{107A29A0-635C-4FBA-A1CC-D595F7C07B6C}" destId="{3D2185EF-AA54-434D-9E73-CB2E4A5EB994}" srcOrd="0" destOrd="0" presId="urn:microsoft.com/office/officeart/2008/layout/LinedList"/>
    <dgm:cxn modelId="{CBEA58D6-3371-4951-914A-77D2772A570B}" type="presOf" srcId="{1B0DEF05-5681-432C-B4D6-EBF229BC2CAD}" destId="{8ACFC8F7-B938-4346-B036-E729F56929F1}" srcOrd="0" destOrd="0" presId="urn:microsoft.com/office/officeart/2008/layout/LinedList"/>
    <dgm:cxn modelId="{EEC947F3-9D12-4E18-96DD-407245E10C0E}" srcId="{D70AC7F2-95A6-477D-A58C-A50630D3677D}" destId="{A303730D-806D-40CE-A99B-41D8FB343FEF}" srcOrd="2" destOrd="0" parTransId="{CB5036EE-B017-4E6B-B4F4-675653352E36}" sibTransId="{D711A7F4-451E-4F53-BBFF-0CB82159EEDF}"/>
    <dgm:cxn modelId="{064ED4FC-F5C0-477C-AC58-5B8F287DFC5C}" type="presOf" srcId="{A303730D-806D-40CE-A99B-41D8FB343FEF}" destId="{57B2B42F-D643-400E-8A33-C3418E60A1D5}" srcOrd="0" destOrd="0" presId="urn:microsoft.com/office/officeart/2008/layout/LinedList"/>
    <dgm:cxn modelId="{EA210FDA-F382-4909-AA45-E7D95EEEA1B8}" type="presParOf" srcId="{8ACFC8F7-B938-4346-B036-E729F56929F1}" destId="{C3B80329-B9BD-4C61-ABFC-B7A8E5C86A76}" srcOrd="0" destOrd="0" presId="urn:microsoft.com/office/officeart/2008/layout/LinedList"/>
    <dgm:cxn modelId="{F8EB1D5F-AB9D-4BFC-A965-6709BA50DC1A}" type="presParOf" srcId="{8ACFC8F7-B938-4346-B036-E729F56929F1}" destId="{6D3A7FF7-1BA8-4C19-9C0C-773998896258}" srcOrd="1" destOrd="0" presId="urn:microsoft.com/office/officeart/2008/layout/LinedList"/>
    <dgm:cxn modelId="{44A6B478-CD75-449D-AAEB-F9B4E1C921C3}" type="presParOf" srcId="{6D3A7FF7-1BA8-4C19-9C0C-773998896258}" destId="{5B831DA5-D7DA-4C36-81B9-4F326645C8DF}" srcOrd="0" destOrd="0" presId="urn:microsoft.com/office/officeart/2008/layout/LinedList"/>
    <dgm:cxn modelId="{CF95F328-1826-4F9D-BFC3-CC16557EFCF3}" type="presParOf" srcId="{6D3A7FF7-1BA8-4C19-9C0C-773998896258}" destId="{EE1856F2-64AB-40B8-9A2B-C80AF048E4EB}" srcOrd="1" destOrd="0" presId="urn:microsoft.com/office/officeart/2008/layout/LinedList"/>
    <dgm:cxn modelId="{E7F7C5C4-8F1E-496F-A8B7-67FBE2F26BA4}" type="presParOf" srcId="{EE1856F2-64AB-40B8-9A2B-C80AF048E4EB}" destId="{0D55CFFF-A051-4AB0-A19C-DC70EAE00D6E}" srcOrd="0" destOrd="0" presId="urn:microsoft.com/office/officeart/2008/layout/LinedList"/>
    <dgm:cxn modelId="{408DFC17-D12F-4455-AF77-F55EFB502A9F}" type="presParOf" srcId="{EE1856F2-64AB-40B8-9A2B-C80AF048E4EB}" destId="{8141D42B-3E46-4BDE-9013-735F3370B10A}" srcOrd="1" destOrd="0" presId="urn:microsoft.com/office/officeart/2008/layout/LinedList"/>
    <dgm:cxn modelId="{9298C082-9C52-44F3-9D76-B0396950D5F9}" type="presParOf" srcId="{8141D42B-3E46-4BDE-9013-735F3370B10A}" destId="{5A718031-C902-464D-9C77-10DA4E68DC80}" srcOrd="0" destOrd="0" presId="urn:microsoft.com/office/officeart/2008/layout/LinedList"/>
    <dgm:cxn modelId="{CF1541B0-666A-4A66-B6FF-709CDDF40E88}" type="presParOf" srcId="{8141D42B-3E46-4BDE-9013-735F3370B10A}" destId="{FB7E7A35-CDE6-4F9B-B5CA-1795B45BFB3A}" srcOrd="1" destOrd="0" presId="urn:microsoft.com/office/officeart/2008/layout/LinedList"/>
    <dgm:cxn modelId="{4EFD5D09-1000-4759-AEF4-D1E0BFCD1815}" type="presParOf" srcId="{8141D42B-3E46-4BDE-9013-735F3370B10A}" destId="{2D95C9CF-6302-4ED8-A40A-31F90814934B}" srcOrd="2" destOrd="0" presId="urn:microsoft.com/office/officeart/2008/layout/LinedList"/>
    <dgm:cxn modelId="{EEAFB7FA-F67D-4F8F-AB53-7F3A4C8C33FE}" type="presParOf" srcId="{EE1856F2-64AB-40B8-9A2B-C80AF048E4EB}" destId="{F78B3B78-9094-4485-8A30-EE5D06254CC9}" srcOrd="2" destOrd="0" presId="urn:microsoft.com/office/officeart/2008/layout/LinedList"/>
    <dgm:cxn modelId="{82B42D41-21D5-4F5B-8A50-BBEC5FD1F99B}" type="presParOf" srcId="{EE1856F2-64AB-40B8-9A2B-C80AF048E4EB}" destId="{44EBCB08-E86A-4772-BB18-6BC3AFD62E8E}" srcOrd="3" destOrd="0" presId="urn:microsoft.com/office/officeart/2008/layout/LinedList"/>
    <dgm:cxn modelId="{AC586C94-AFF1-4721-8878-BB98FE47DAD6}" type="presParOf" srcId="{EE1856F2-64AB-40B8-9A2B-C80AF048E4EB}" destId="{55F040EC-7E66-4A36-B524-D1F4F3F8563B}" srcOrd="4" destOrd="0" presId="urn:microsoft.com/office/officeart/2008/layout/LinedList"/>
    <dgm:cxn modelId="{6B561CC6-1748-4AAC-A29B-5F9F1BA5A615}" type="presParOf" srcId="{55F040EC-7E66-4A36-B524-D1F4F3F8563B}" destId="{806BF46B-CDA5-465C-B4A9-8B21196B8C50}" srcOrd="0" destOrd="0" presId="urn:microsoft.com/office/officeart/2008/layout/LinedList"/>
    <dgm:cxn modelId="{58A211EC-680D-41ED-896F-21E8C10DDE55}" type="presParOf" srcId="{55F040EC-7E66-4A36-B524-D1F4F3F8563B}" destId="{3D2185EF-AA54-434D-9E73-CB2E4A5EB994}" srcOrd="1" destOrd="0" presId="urn:microsoft.com/office/officeart/2008/layout/LinedList"/>
    <dgm:cxn modelId="{FF13DB9A-DA70-48DA-ABF2-2D89E14FE29B}" type="presParOf" srcId="{55F040EC-7E66-4A36-B524-D1F4F3F8563B}" destId="{E3B9E4D2-4FFC-4B1C-B8A7-E180FF24D9F8}" srcOrd="2" destOrd="0" presId="urn:microsoft.com/office/officeart/2008/layout/LinedList"/>
    <dgm:cxn modelId="{F0F3BDC9-6320-4A2B-AE3F-0EF57B7B19C7}" type="presParOf" srcId="{EE1856F2-64AB-40B8-9A2B-C80AF048E4EB}" destId="{951FB404-B991-4AA4-8DD4-0246C50FDA25}" srcOrd="5" destOrd="0" presId="urn:microsoft.com/office/officeart/2008/layout/LinedList"/>
    <dgm:cxn modelId="{2684DF8F-E8A3-4786-BC08-1E60CA12EECA}" type="presParOf" srcId="{EE1856F2-64AB-40B8-9A2B-C80AF048E4EB}" destId="{9E9D7C18-5EF4-49CE-988C-1E53878629BE}" srcOrd="6" destOrd="0" presId="urn:microsoft.com/office/officeart/2008/layout/LinedList"/>
    <dgm:cxn modelId="{8CA3B6A8-CADB-47F0-A830-41EF8ABE0FFB}" type="presParOf" srcId="{EE1856F2-64AB-40B8-9A2B-C80AF048E4EB}" destId="{80A41FEA-A1E9-4DC6-A166-C104AF7D31C5}" srcOrd="7" destOrd="0" presId="urn:microsoft.com/office/officeart/2008/layout/LinedList"/>
    <dgm:cxn modelId="{FF705E86-EBAB-47DD-AAD3-8CCBF50D5DB1}" type="presParOf" srcId="{80A41FEA-A1E9-4DC6-A166-C104AF7D31C5}" destId="{E9C6F18D-5D9A-4706-A7B5-C355E292E890}" srcOrd="0" destOrd="0" presId="urn:microsoft.com/office/officeart/2008/layout/LinedList"/>
    <dgm:cxn modelId="{2FE73E5F-94D6-4D26-A5A4-3FA81E06A9B8}" type="presParOf" srcId="{80A41FEA-A1E9-4DC6-A166-C104AF7D31C5}" destId="{57B2B42F-D643-400E-8A33-C3418E60A1D5}" srcOrd="1" destOrd="0" presId="urn:microsoft.com/office/officeart/2008/layout/LinedList"/>
    <dgm:cxn modelId="{5DC74316-211B-478A-9709-CF7B0E06556F}" type="presParOf" srcId="{80A41FEA-A1E9-4DC6-A166-C104AF7D31C5}" destId="{B44A00AC-34B4-427E-9CC4-3A45ACF815CB}" srcOrd="2" destOrd="0" presId="urn:microsoft.com/office/officeart/2008/layout/LinedList"/>
    <dgm:cxn modelId="{B24B7673-1F0A-4109-A567-0A189E570C02}" type="presParOf" srcId="{EE1856F2-64AB-40B8-9A2B-C80AF048E4EB}" destId="{6A200342-B1B4-405F-85EE-720E84784C13}" srcOrd="8" destOrd="0" presId="urn:microsoft.com/office/officeart/2008/layout/LinedList"/>
    <dgm:cxn modelId="{73CD994D-6682-4CE9-BC54-6C92F604EC21}" type="presParOf" srcId="{EE1856F2-64AB-40B8-9A2B-C80AF048E4EB}" destId="{A219491C-D45E-4770-ADFC-FB59F1F60F51}" srcOrd="9" destOrd="0" presId="urn:microsoft.com/office/officeart/2008/layout/LinedList"/>
    <dgm:cxn modelId="{1214066E-14BB-464F-9226-423DFF454D3C}" type="presParOf" srcId="{EE1856F2-64AB-40B8-9A2B-C80AF048E4EB}" destId="{C11FE6CC-EB8A-41BB-8E2D-B44592221945}" srcOrd="10" destOrd="0" presId="urn:microsoft.com/office/officeart/2008/layout/LinedList"/>
    <dgm:cxn modelId="{806865C9-3E8A-4595-9D41-A6EE388737B4}" type="presParOf" srcId="{C11FE6CC-EB8A-41BB-8E2D-B44592221945}" destId="{6F808D8B-81B5-4D56-AF49-61E717F9851D}" srcOrd="0" destOrd="0" presId="urn:microsoft.com/office/officeart/2008/layout/LinedList"/>
    <dgm:cxn modelId="{D2222111-D86D-4C26-9A10-158F76B84D8C}" type="presParOf" srcId="{C11FE6CC-EB8A-41BB-8E2D-B44592221945}" destId="{D46CF4A1-D501-4512-986A-A3F38DAC1CBC}" srcOrd="1" destOrd="0" presId="urn:microsoft.com/office/officeart/2008/layout/LinedList"/>
    <dgm:cxn modelId="{FBD8D528-9C58-4610-8C3A-4E99C01F142B}" type="presParOf" srcId="{C11FE6CC-EB8A-41BB-8E2D-B44592221945}" destId="{36270066-756A-4DF9-A8AE-385FBF35C2B6}" srcOrd="2" destOrd="0" presId="urn:microsoft.com/office/officeart/2008/layout/LinedList"/>
    <dgm:cxn modelId="{A4F332E4-720E-4A3B-9C67-5BE84FFB5A43}" type="presParOf" srcId="{EE1856F2-64AB-40B8-9A2B-C80AF048E4EB}" destId="{1F5D4C02-DA48-42EC-80C9-D170E5A8C275}" srcOrd="11" destOrd="0" presId="urn:microsoft.com/office/officeart/2008/layout/LinedList"/>
    <dgm:cxn modelId="{899122B6-D409-46FE-835B-8F41FF598586}" type="presParOf" srcId="{EE1856F2-64AB-40B8-9A2B-C80AF048E4EB}" destId="{4B101FBC-41F3-4135-894C-978C3B77D25B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DEF802F-2C91-4702-BF25-7AB1FE26DC12}" type="doc">
      <dgm:prSet loTypeId="urn:microsoft.com/office/officeart/2018/2/layout/IconCircleList" loCatId="icon" qsTypeId="urn:microsoft.com/office/officeart/2005/8/quickstyle/simple1" qsCatId="simple" csTypeId="urn:microsoft.com/office/officeart/2018/5/colors/Iconchunking_coloredtext_colorful1" csCatId="colorful" phldr="1"/>
      <dgm:spPr/>
      <dgm:t>
        <a:bodyPr/>
        <a:lstStyle/>
        <a:p>
          <a:endParaRPr lang="en-US"/>
        </a:p>
      </dgm:t>
    </dgm:pt>
    <dgm:pt modelId="{F7002CBF-33F8-4C33-916E-A4ABA7C9BBB7}">
      <dgm:prSet custT="1"/>
      <dgm:spPr/>
      <dgm:t>
        <a:bodyPr/>
        <a:lstStyle/>
        <a:p>
          <a:r>
            <a:rPr lang="th-TH" sz="2400"/>
            <a:t>1. เมื่อบุคลากรในองค์กรมีความเดือดร้อนในด้านปัจจัยทั้งสี่ บุคลากรในองค์กรควรให้ความช่วยเหลือ การให้ทานอันเป็นสิ่งของเครื่องใช้ต่างๆ ทุนหรือทรัพย์สินสิ่งของ ตลอดจนให้ความรู้ความเข้าใจและให้คำแนะนำ</a:t>
          </a:r>
          <a:endParaRPr lang="en-US" sz="2400"/>
        </a:p>
      </dgm:t>
    </dgm:pt>
    <dgm:pt modelId="{AB0F61CD-FBCD-4BE8-80ED-A52F2EC88635}" type="parTrans" cxnId="{27192EE1-4361-412D-813A-7506F1036846}">
      <dgm:prSet/>
      <dgm:spPr/>
      <dgm:t>
        <a:bodyPr/>
        <a:lstStyle/>
        <a:p>
          <a:endParaRPr lang="en-US"/>
        </a:p>
      </dgm:t>
    </dgm:pt>
    <dgm:pt modelId="{F1962364-1D84-4981-AD4E-E1B419D1095C}" type="sibTrans" cxnId="{27192EE1-4361-412D-813A-7506F1036846}">
      <dgm:prSet/>
      <dgm:spPr/>
      <dgm:t>
        <a:bodyPr/>
        <a:lstStyle/>
        <a:p>
          <a:endParaRPr lang="en-US"/>
        </a:p>
      </dgm:t>
    </dgm:pt>
    <dgm:pt modelId="{92FD3804-E2AD-49A2-ACED-D63D46942831}">
      <dgm:prSet custT="1"/>
      <dgm:spPr/>
      <dgm:t>
        <a:bodyPr/>
        <a:lstStyle/>
        <a:p>
          <a:r>
            <a:rPr lang="th-TH" sz="2400"/>
            <a:t>2. เมื่อบุคลากรในองค์กรมีความเดือดร้อนในการทำงาน ต้องการความช่วยเหลือบุคลากรในองค์กรควรให้ความ</a:t>
          </a:r>
          <a:r>
            <a:rPr lang="en-US" sz="2400"/>
            <a:t> </a:t>
          </a:r>
          <a:r>
            <a:rPr lang="th-TH" sz="2400"/>
            <a:t>ให้คำแนะนำ ชี้แจงอย่างถูกต้อง</a:t>
          </a:r>
          <a:endParaRPr lang="en-US" sz="2400"/>
        </a:p>
      </dgm:t>
    </dgm:pt>
    <dgm:pt modelId="{ABA02934-0AE3-4494-8CB1-65BA4172FC59}" type="parTrans" cxnId="{AA07DE7F-402B-4263-B481-927CEDB5676E}">
      <dgm:prSet/>
      <dgm:spPr/>
      <dgm:t>
        <a:bodyPr/>
        <a:lstStyle/>
        <a:p>
          <a:endParaRPr lang="en-US"/>
        </a:p>
      </dgm:t>
    </dgm:pt>
    <dgm:pt modelId="{5A5FADEC-8022-4D14-9A27-6BB405D784DE}" type="sibTrans" cxnId="{AA07DE7F-402B-4263-B481-927CEDB5676E}">
      <dgm:prSet/>
      <dgm:spPr/>
      <dgm:t>
        <a:bodyPr/>
        <a:lstStyle/>
        <a:p>
          <a:endParaRPr lang="en-US"/>
        </a:p>
      </dgm:t>
    </dgm:pt>
    <dgm:pt modelId="{38555D61-97AC-42E8-869D-71C6496C2BA9}">
      <dgm:prSet custT="1"/>
      <dgm:spPr/>
      <dgm:t>
        <a:bodyPr/>
        <a:lstStyle/>
        <a:p>
          <a:r>
            <a:rPr lang="th-TH" sz="2400"/>
            <a:t>3. เมื่อบุคลากรในองค์กรต้องการความช่วยเหลือทางด้านแรงกาย บุคลากรในองค์กรก็ให้ความสำคัญ ขวนขวายช่วยเหลืออย่างเต็มกำลังความสามารถ</a:t>
          </a:r>
          <a:endParaRPr lang="en-US" sz="2400"/>
        </a:p>
      </dgm:t>
    </dgm:pt>
    <dgm:pt modelId="{7097635D-522E-4AEC-9723-FBE6B482384C}" type="parTrans" cxnId="{EA27589A-E838-4B80-A7CB-AC1FFF99E9D2}">
      <dgm:prSet/>
      <dgm:spPr/>
      <dgm:t>
        <a:bodyPr/>
        <a:lstStyle/>
        <a:p>
          <a:endParaRPr lang="en-US"/>
        </a:p>
      </dgm:t>
    </dgm:pt>
    <dgm:pt modelId="{B7035DBC-8920-4F63-8C98-EF9798E1C101}" type="sibTrans" cxnId="{EA27589A-E838-4B80-A7CB-AC1FFF99E9D2}">
      <dgm:prSet/>
      <dgm:spPr/>
      <dgm:t>
        <a:bodyPr/>
        <a:lstStyle/>
        <a:p>
          <a:endParaRPr lang="en-US"/>
        </a:p>
      </dgm:t>
    </dgm:pt>
    <dgm:pt modelId="{FC65CFEC-322E-4CE8-AA1C-7E7A10E0E696}">
      <dgm:prSet custT="1"/>
      <dgm:spPr/>
      <dgm:t>
        <a:bodyPr/>
        <a:lstStyle/>
        <a:p>
          <a:r>
            <a:rPr lang="th-TH" sz="2400"/>
            <a:t>4. เมื่อเกิดปัญหาขึ้นในองค์กร บุคลากรก็เข้าไปช่วยในการแก้ไขปัญหา โดยให้ความเสมอภาค ไม่เอาเปรียบผู้อื่น</a:t>
          </a:r>
          <a:endParaRPr lang="en-US" sz="2400"/>
        </a:p>
      </dgm:t>
    </dgm:pt>
    <dgm:pt modelId="{A8404AF0-690B-4C2D-BD69-56CD228C5E6B}" type="parTrans" cxnId="{4C8BD611-11BB-4CFF-80DD-3856CF1817FA}">
      <dgm:prSet/>
      <dgm:spPr/>
      <dgm:t>
        <a:bodyPr/>
        <a:lstStyle/>
        <a:p>
          <a:endParaRPr lang="en-US"/>
        </a:p>
      </dgm:t>
    </dgm:pt>
    <dgm:pt modelId="{47CCD2E8-EC7A-4B15-A9DE-AA95E4D1FF07}" type="sibTrans" cxnId="{4C8BD611-11BB-4CFF-80DD-3856CF1817FA}">
      <dgm:prSet/>
      <dgm:spPr/>
      <dgm:t>
        <a:bodyPr/>
        <a:lstStyle/>
        <a:p>
          <a:endParaRPr lang="en-US"/>
        </a:p>
      </dgm:t>
    </dgm:pt>
    <dgm:pt modelId="{CF114B90-D410-49A4-A7A5-EAE0C3F81276}" type="pres">
      <dgm:prSet presAssocID="{1DEF802F-2C91-4702-BF25-7AB1FE26DC12}" presName="root" presStyleCnt="0">
        <dgm:presLayoutVars>
          <dgm:dir/>
          <dgm:resizeHandles val="exact"/>
        </dgm:presLayoutVars>
      </dgm:prSet>
      <dgm:spPr/>
    </dgm:pt>
    <dgm:pt modelId="{E64BD4E4-420B-40DD-BD12-040B65EF1B7C}" type="pres">
      <dgm:prSet presAssocID="{1DEF802F-2C91-4702-BF25-7AB1FE26DC12}" presName="container" presStyleCnt="0">
        <dgm:presLayoutVars>
          <dgm:dir/>
          <dgm:resizeHandles val="exact"/>
        </dgm:presLayoutVars>
      </dgm:prSet>
      <dgm:spPr/>
    </dgm:pt>
    <dgm:pt modelId="{D0E0EEE4-798E-414D-A909-D1D678705AC5}" type="pres">
      <dgm:prSet presAssocID="{F7002CBF-33F8-4C33-916E-A4ABA7C9BBB7}" presName="compNode" presStyleCnt="0"/>
      <dgm:spPr/>
    </dgm:pt>
    <dgm:pt modelId="{8C1FD1EC-73DB-4112-BF7B-652F1FC18B0B}" type="pres">
      <dgm:prSet presAssocID="{F7002CBF-33F8-4C33-916E-A4ABA7C9BBB7}" presName="iconBgRect" presStyleLbl="bgShp" presStyleIdx="0" presStyleCnt="4"/>
      <dgm:spPr/>
    </dgm:pt>
    <dgm:pt modelId="{43E7DC29-8692-4EAB-BA60-777073B69954}" type="pres">
      <dgm:prSet presAssocID="{F7002CBF-33F8-4C33-916E-A4ABA7C9BBB7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ผู้ใช้"/>
        </a:ext>
      </dgm:extLst>
    </dgm:pt>
    <dgm:pt modelId="{2A6A2F9B-0966-4710-9A79-F267C6E7252A}" type="pres">
      <dgm:prSet presAssocID="{F7002CBF-33F8-4C33-916E-A4ABA7C9BBB7}" presName="spaceRect" presStyleCnt="0"/>
      <dgm:spPr/>
    </dgm:pt>
    <dgm:pt modelId="{231B1C55-2789-4CD4-AEAF-276CF1D03710}" type="pres">
      <dgm:prSet presAssocID="{F7002CBF-33F8-4C33-916E-A4ABA7C9BBB7}" presName="textRect" presStyleLbl="revTx" presStyleIdx="0" presStyleCnt="4">
        <dgm:presLayoutVars>
          <dgm:chMax val="1"/>
          <dgm:chPref val="1"/>
        </dgm:presLayoutVars>
      </dgm:prSet>
      <dgm:spPr/>
    </dgm:pt>
    <dgm:pt modelId="{CA531B23-A6FE-4D18-8765-9B2B675A314A}" type="pres">
      <dgm:prSet presAssocID="{F1962364-1D84-4981-AD4E-E1B419D1095C}" presName="sibTrans" presStyleLbl="sibTrans2D1" presStyleIdx="0" presStyleCnt="0"/>
      <dgm:spPr/>
    </dgm:pt>
    <dgm:pt modelId="{E8D12323-B785-4E49-A438-1189194A7CFF}" type="pres">
      <dgm:prSet presAssocID="{92FD3804-E2AD-49A2-ACED-D63D46942831}" presName="compNode" presStyleCnt="0"/>
      <dgm:spPr/>
    </dgm:pt>
    <dgm:pt modelId="{ADC512DD-7465-4A9D-9D4F-D3F66BC26E1A}" type="pres">
      <dgm:prSet presAssocID="{92FD3804-E2AD-49A2-ACED-D63D46942831}" presName="iconBgRect" presStyleLbl="bgShp" presStyleIdx="1" presStyleCnt="4"/>
      <dgm:spPr/>
    </dgm:pt>
    <dgm:pt modelId="{4C1C1687-FE36-4C57-ACCB-5F761DC0BFD9}" type="pres">
      <dgm:prSet presAssocID="{92FD3804-E2AD-49A2-ACED-D63D46942831}" presName="iconRect" presStyleLbl="node1" presStyleIdx="1" presStyleCnt="4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ลำดับชั้น"/>
        </a:ext>
      </dgm:extLst>
    </dgm:pt>
    <dgm:pt modelId="{B8D96919-4638-43D1-A17C-5344B2652D74}" type="pres">
      <dgm:prSet presAssocID="{92FD3804-E2AD-49A2-ACED-D63D46942831}" presName="spaceRect" presStyleCnt="0"/>
      <dgm:spPr/>
    </dgm:pt>
    <dgm:pt modelId="{8F77980D-E1B2-495F-B95C-3B9A42B91493}" type="pres">
      <dgm:prSet presAssocID="{92FD3804-E2AD-49A2-ACED-D63D46942831}" presName="textRect" presStyleLbl="revTx" presStyleIdx="1" presStyleCnt="4">
        <dgm:presLayoutVars>
          <dgm:chMax val="1"/>
          <dgm:chPref val="1"/>
        </dgm:presLayoutVars>
      </dgm:prSet>
      <dgm:spPr/>
    </dgm:pt>
    <dgm:pt modelId="{A813D3FE-F1A9-4769-B84C-D1B3D2A1733D}" type="pres">
      <dgm:prSet presAssocID="{5A5FADEC-8022-4D14-9A27-6BB405D784DE}" presName="sibTrans" presStyleLbl="sibTrans2D1" presStyleIdx="0" presStyleCnt="0"/>
      <dgm:spPr/>
    </dgm:pt>
    <dgm:pt modelId="{8762A859-5069-4FD9-8D04-7061FB375D5E}" type="pres">
      <dgm:prSet presAssocID="{38555D61-97AC-42E8-869D-71C6496C2BA9}" presName="compNode" presStyleCnt="0"/>
      <dgm:spPr/>
    </dgm:pt>
    <dgm:pt modelId="{BFAE0FBB-0BDD-4F54-8C09-9D50842ED60A}" type="pres">
      <dgm:prSet presAssocID="{38555D61-97AC-42E8-869D-71C6496C2BA9}" presName="iconBgRect" presStyleLbl="bgShp" presStyleIdx="2" presStyleCnt="4"/>
      <dgm:spPr/>
    </dgm:pt>
    <dgm:pt modelId="{C4A828FF-1E5C-4F23-B9D6-8D912B881B2F}" type="pres">
      <dgm:prSet presAssocID="{38555D61-97AC-42E8-869D-71C6496C2BA9}" presName="iconRect" presStyleLbl="node1" presStyleIdx="2" presStyleCnt="4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กลุ่มผู้ชาย"/>
        </a:ext>
      </dgm:extLst>
    </dgm:pt>
    <dgm:pt modelId="{CA71B45D-4056-4D95-80BD-2C3F2CC06EF6}" type="pres">
      <dgm:prSet presAssocID="{38555D61-97AC-42E8-869D-71C6496C2BA9}" presName="spaceRect" presStyleCnt="0"/>
      <dgm:spPr/>
    </dgm:pt>
    <dgm:pt modelId="{758783A3-756B-4DB4-A83A-AAA8F7F96E6C}" type="pres">
      <dgm:prSet presAssocID="{38555D61-97AC-42E8-869D-71C6496C2BA9}" presName="textRect" presStyleLbl="revTx" presStyleIdx="2" presStyleCnt="4">
        <dgm:presLayoutVars>
          <dgm:chMax val="1"/>
          <dgm:chPref val="1"/>
        </dgm:presLayoutVars>
      </dgm:prSet>
      <dgm:spPr/>
    </dgm:pt>
    <dgm:pt modelId="{0923CDBD-C837-4D6A-BD73-637C75FD03D7}" type="pres">
      <dgm:prSet presAssocID="{B7035DBC-8920-4F63-8C98-EF9798E1C101}" presName="sibTrans" presStyleLbl="sibTrans2D1" presStyleIdx="0" presStyleCnt="0"/>
      <dgm:spPr/>
    </dgm:pt>
    <dgm:pt modelId="{93F48E06-D8CA-4B02-B995-8BEBCB2BFAC3}" type="pres">
      <dgm:prSet presAssocID="{FC65CFEC-322E-4CE8-AA1C-7E7A10E0E696}" presName="compNode" presStyleCnt="0"/>
      <dgm:spPr/>
    </dgm:pt>
    <dgm:pt modelId="{0CD766CA-0B93-48F5-B483-5C05585764EC}" type="pres">
      <dgm:prSet presAssocID="{FC65CFEC-322E-4CE8-AA1C-7E7A10E0E696}" presName="iconBgRect" presStyleLbl="bgShp" presStyleIdx="3" presStyleCnt="4"/>
      <dgm:spPr/>
    </dgm:pt>
    <dgm:pt modelId="{808CC0C5-D43E-40E4-AB68-416A2B2E909F}" type="pres">
      <dgm:prSet presAssocID="{FC65CFEC-322E-4CE8-AA1C-7E7A10E0E696}" presName="iconRect" presStyleLbl="node1" presStyleIdx="3" presStyleCnt="4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ผู้ใช้"/>
        </a:ext>
      </dgm:extLst>
    </dgm:pt>
    <dgm:pt modelId="{B2B90B3C-3354-4B61-A14B-78E2EA23EF69}" type="pres">
      <dgm:prSet presAssocID="{FC65CFEC-322E-4CE8-AA1C-7E7A10E0E696}" presName="spaceRect" presStyleCnt="0"/>
      <dgm:spPr/>
    </dgm:pt>
    <dgm:pt modelId="{3D5AAA74-B8C1-4541-A086-6C253F16BE3B}" type="pres">
      <dgm:prSet presAssocID="{FC65CFEC-322E-4CE8-AA1C-7E7A10E0E696}" presName="textRect" presStyleLbl="revTx" presStyleIdx="3" presStyleCnt="4">
        <dgm:presLayoutVars>
          <dgm:chMax val="1"/>
          <dgm:chPref val="1"/>
        </dgm:presLayoutVars>
      </dgm:prSet>
      <dgm:spPr/>
    </dgm:pt>
  </dgm:ptLst>
  <dgm:cxnLst>
    <dgm:cxn modelId="{4C8BD611-11BB-4CFF-80DD-3856CF1817FA}" srcId="{1DEF802F-2C91-4702-BF25-7AB1FE26DC12}" destId="{FC65CFEC-322E-4CE8-AA1C-7E7A10E0E696}" srcOrd="3" destOrd="0" parTransId="{A8404AF0-690B-4C2D-BD69-56CD228C5E6B}" sibTransId="{47CCD2E8-EC7A-4B15-A9DE-AA95E4D1FF07}"/>
    <dgm:cxn modelId="{FA014922-4EDA-47A1-8680-4A00A650F1F1}" type="presOf" srcId="{5A5FADEC-8022-4D14-9A27-6BB405D784DE}" destId="{A813D3FE-F1A9-4769-B84C-D1B3D2A1733D}" srcOrd="0" destOrd="0" presId="urn:microsoft.com/office/officeart/2018/2/layout/IconCircleList"/>
    <dgm:cxn modelId="{6B0EDB29-73C2-4A1D-AEA0-48545E7CCC4E}" type="presOf" srcId="{1DEF802F-2C91-4702-BF25-7AB1FE26DC12}" destId="{CF114B90-D410-49A4-A7A5-EAE0C3F81276}" srcOrd="0" destOrd="0" presId="urn:microsoft.com/office/officeart/2018/2/layout/IconCircleList"/>
    <dgm:cxn modelId="{79555D2D-910A-4C45-A368-3E99C3FFFEDF}" type="presOf" srcId="{B7035DBC-8920-4F63-8C98-EF9798E1C101}" destId="{0923CDBD-C837-4D6A-BD73-637C75FD03D7}" srcOrd="0" destOrd="0" presId="urn:microsoft.com/office/officeart/2018/2/layout/IconCircleList"/>
    <dgm:cxn modelId="{C6EF814C-5572-44B3-8E8B-C6A1D82009F0}" type="presOf" srcId="{FC65CFEC-322E-4CE8-AA1C-7E7A10E0E696}" destId="{3D5AAA74-B8C1-4541-A086-6C253F16BE3B}" srcOrd="0" destOrd="0" presId="urn:microsoft.com/office/officeart/2018/2/layout/IconCircleList"/>
    <dgm:cxn modelId="{35D3AB6E-2E0E-4449-90FB-195E54458F63}" type="presOf" srcId="{F7002CBF-33F8-4C33-916E-A4ABA7C9BBB7}" destId="{231B1C55-2789-4CD4-AEAF-276CF1D03710}" srcOrd="0" destOrd="0" presId="urn:microsoft.com/office/officeart/2018/2/layout/IconCircleList"/>
    <dgm:cxn modelId="{AA07DE7F-402B-4263-B481-927CEDB5676E}" srcId="{1DEF802F-2C91-4702-BF25-7AB1FE26DC12}" destId="{92FD3804-E2AD-49A2-ACED-D63D46942831}" srcOrd="1" destOrd="0" parTransId="{ABA02934-0AE3-4494-8CB1-65BA4172FC59}" sibTransId="{5A5FADEC-8022-4D14-9A27-6BB405D784DE}"/>
    <dgm:cxn modelId="{EA27589A-E838-4B80-A7CB-AC1FFF99E9D2}" srcId="{1DEF802F-2C91-4702-BF25-7AB1FE26DC12}" destId="{38555D61-97AC-42E8-869D-71C6496C2BA9}" srcOrd="2" destOrd="0" parTransId="{7097635D-522E-4AEC-9723-FBE6B482384C}" sibTransId="{B7035DBC-8920-4F63-8C98-EF9798E1C101}"/>
    <dgm:cxn modelId="{C5D459B5-8E47-4806-829A-E19E5CDEFAC1}" type="presOf" srcId="{92FD3804-E2AD-49A2-ACED-D63D46942831}" destId="{8F77980D-E1B2-495F-B95C-3B9A42B91493}" srcOrd="0" destOrd="0" presId="urn:microsoft.com/office/officeart/2018/2/layout/IconCircleList"/>
    <dgm:cxn modelId="{7D22B4BC-D7AC-4DF8-A5BF-C2D1AE117606}" type="presOf" srcId="{F1962364-1D84-4981-AD4E-E1B419D1095C}" destId="{CA531B23-A6FE-4D18-8765-9B2B675A314A}" srcOrd="0" destOrd="0" presId="urn:microsoft.com/office/officeart/2018/2/layout/IconCircleList"/>
    <dgm:cxn modelId="{28739CC7-9C57-4F60-84F6-21DC3C103AC6}" type="presOf" srcId="{38555D61-97AC-42E8-869D-71C6496C2BA9}" destId="{758783A3-756B-4DB4-A83A-AAA8F7F96E6C}" srcOrd="0" destOrd="0" presId="urn:microsoft.com/office/officeart/2018/2/layout/IconCircleList"/>
    <dgm:cxn modelId="{27192EE1-4361-412D-813A-7506F1036846}" srcId="{1DEF802F-2C91-4702-BF25-7AB1FE26DC12}" destId="{F7002CBF-33F8-4C33-916E-A4ABA7C9BBB7}" srcOrd="0" destOrd="0" parTransId="{AB0F61CD-FBCD-4BE8-80ED-A52F2EC88635}" sibTransId="{F1962364-1D84-4981-AD4E-E1B419D1095C}"/>
    <dgm:cxn modelId="{96017A68-1B27-4C12-A30D-B1D822BCADAC}" type="presParOf" srcId="{CF114B90-D410-49A4-A7A5-EAE0C3F81276}" destId="{E64BD4E4-420B-40DD-BD12-040B65EF1B7C}" srcOrd="0" destOrd="0" presId="urn:microsoft.com/office/officeart/2018/2/layout/IconCircleList"/>
    <dgm:cxn modelId="{A4FC3986-E60E-4201-BA50-4526C2514BF3}" type="presParOf" srcId="{E64BD4E4-420B-40DD-BD12-040B65EF1B7C}" destId="{D0E0EEE4-798E-414D-A909-D1D678705AC5}" srcOrd="0" destOrd="0" presId="urn:microsoft.com/office/officeart/2018/2/layout/IconCircleList"/>
    <dgm:cxn modelId="{A0C42D04-ED9C-4DAD-B30A-C4DB99EB9382}" type="presParOf" srcId="{D0E0EEE4-798E-414D-A909-D1D678705AC5}" destId="{8C1FD1EC-73DB-4112-BF7B-652F1FC18B0B}" srcOrd="0" destOrd="0" presId="urn:microsoft.com/office/officeart/2018/2/layout/IconCircleList"/>
    <dgm:cxn modelId="{3D00BE18-B037-45FE-867F-038BBF9434AF}" type="presParOf" srcId="{D0E0EEE4-798E-414D-A909-D1D678705AC5}" destId="{43E7DC29-8692-4EAB-BA60-777073B69954}" srcOrd="1" destOrd="0" presId="urn:microsoft.com/office/officeart/2018/2/layout/IconCircleList"/>
    <dgm:cxn modelId="{30F84642-E6FC-43CE-9ECA-850FAC3499DE}" type="presParOf" srcId="{D0E0EEE4-798E-414D-A909-D1D678705AC5}" destId="{2A6A2F9B-0966-4710-9A79-F267C6E7252A}" srcOrd="2" destOrd="0" presId="urn:microsoft.com/office/officeart/2018/2/layout/IconCircleList"/>
    <dgm:cxn modelId="{DBBF076C-E4C4-4729-A87B-E9CC5CFA92FE}" type="presParOf" srcId="{D0E0EEE4-798E-414D-A909-D1D678705AC5}" destId="{231B1C55-2789-4CD4-AEAF-276CF1D03710}" srcOrd="3" destOrd="0" presId="urn:microsoft.com/office/officeart/2018/2/layout/IconCircleList"/>
    <dgm:cxn modelId="{138A7F5B-288B-4791-B08F-57B1F0AF1187}" type="presParOf" srcId="{E64BD4E4-420B-40DD-BD12-040B65EF1B7C}" destId="{CA531B23-A6FE-4D18-8765-9B2B675A314A}" srcOrd="1" destOrd="0" presId="urn:microsoft.com/office/officeart/2018/2/layout/IconCircleList"/>
    <dgm:cxn modelId="{585C2F2D-E5FF-46B7-B3C3-67896C72592A}" type="presParOf" srcId="{E64BD4E4-420B-40DD-BD12-040B65EF1B7C}" destId="{E8D12323-B785-4E49-A438-1189194A7CFF}" srcOrd="2" destOrd="0" presId="urn:microsoft.com/office/officeart/2018/2/layout/IconCircleList"/>
    <dgm:cxn modelId="{84ED158D-350F-4520-AB89-7CF6871A4851}" type="presParOf" srcId="{E8D12323-B785-4E49-A438-1189194A7CFF}" destId="{ADC512DD-7465-4A9D-9D4F-D3F66BC26E1A}" srcOrd="0" destOrd="0" presId="urn:microsoft.com/office/officeart/2018/2/layout/IconCircleList"/>
    <dgm:cxn modelId="{CD50B451-5B44-4C0D-AA71-4AED83AAE8E0}" type="presParOf" srcId="{E8D12323-B785-4E49-A438-1189194A7CFF}" destId="{4C1C1687-FE36-4C57-ACCB-5F761DC0BFD9}" srcOrd="1" destOrd="0" presId="urn:microsoft.com/office/officeart/2018/2/layout/IconCircleList"/>
    <dgm:cxn modelId="{99BE0315-AE3E-450E-8C8A-158C97280A6B}" type="presParOf" srcId="{E8D12323-B785-4E49-A438-1189194A7CFF}" destId="{B8D96919-4638-43D1-A17C-5344B2652D74}" srcOrd="2" destOrd="0" presId="urn:microsoft.com/office/officeart/2018/2/layout/IconCircleList"/>
    <dgm:cxn modelId="{4C416224-DB37-4F18-8E46-56736FB259DC}" type="presParOf" srcId="{E8D12323-B785-4E49-A438-1189194A7CFF}" destId="{8F77980D-E1B2-495F-B95C-3B9A42B91493}" srcOrd="3" destOrd="0" presId="urn:microsoft.com/office/officeart/2018/2/layout/IconCircleList"/>
    <dgm:cxn modelId="{8AAB6CC4-8EEA-409F-B8F4-DD08D5100654}" type="presParOf" srcId="{E64BD4E4-420B-40DD-BD12-040B65EF1B7C}" destId="{A813D3FE-F1A9-4769-B84C-D1B3D2A1733D}" srcOrd="3" destOrd="0" presId="urn:microsoft.com/office/officeart/2018/2/layout/IconCircleList"/>
    <dgm:cxn modelId="{BFDB7EDA-4472-4A6D-A7C1-52FFB930463B}" type="presParOf" srcId="{E64BD4E4-420B-40DD-BD12-040B65EF1B7C}" destId="{8762A859-5069-4FD9-8D04-7061FB375D5E}" srcOrd="4" destOrd="0" presId="urn:microsoft.com/office/officeart/2018/2/layout/IconCircleList"/>
    <dgm:cxn modelId="{1234C039-1EBC-4110-92B8-86BD503DE21E}" type="presParOf" srcId="{8762A859-5069-4FD9-8D04-7061FB375D5E}" destId="{BFAE0FBB-0BDD-4F54-8C09-9D50842ED60A}" srcOrd="0" destOrd="0" presId="urn:microsoft.com/office/officeart/2018/2/layout/IconCircleList"/>
    <dgm:cxn modelId="{5F368736-C343-441C-939D-82313AB23E55}" type="presParOf" srcId="{8762A859-5069-4FD9-8D04-7061FB375D5E}" destId="{C4A828FF-1E5C-4F23-B9D6-8D912B881B2F}" srcOrd="1" destOrd="0" presId="urn:microsoft.com/office/officeart/2018/2/layout/IconCircleList"/>
    <dgm:cxn modelId="{29324F8F-2B5C-41BD-AA77-7AF302C8B528}" type="presParOf" srcId="{8762A859-5069-4FD9-8D04-7061FB375D5E}" destId="{CA71B45D-4056-4D95-80BD-2C3F2CC06EF6}" srcOrd="2" destOrd="0" presId="urn:microsoft.com/office/officeart/2018/2/layout/IconCircleList"/>
    <dgm:cxn modelId="{E41B9BE4-8770-4DFF-BCBC-1908DDA22477}" type="presParOf" srcId="{8762A859-5069-4FD9-8D04-7061FB375D5E}" destId="{758783A3-756B-4DB4-A83A-AAA8F7F96E6C}" srcOrd="3" destOrd="0" presId="urn:microsoft.com/office/officeart/2018/2/layout/IconCircleList"/>
    <dgm:cxn modelId="{A2DC2624-33F9-4704-87FB-5C98C77E9476}" type="presParOf" srcId="{E64BD4E4-420B-40DD-BD12-040B65EF1B7C}" destId="{0923CDBD-C837-4D6A-BD73-637C75FD03D7}" srcOrd="5" destOrd="0" presId="urn:microsoft.com/office/officeart/2018/2/layout/IconCircleList"/>
    <dgm:cxn modelId="{0E43B15B-653D-455E-93C0-E0F6B3678E4E}" type="presParOf" srcId="{E64BD4E4-420B-40DD-BD12-040B65EF1B7C}" destId="{93F48E06-D8CA-4B02-B995-8BEBCB2BFAC3}" srcOrd="6" destOrd="0" presId="urn:microsoft.com/office/officeart/2018/2/layout/IconCircleList"/>
    <dgm:cxn modelId="{82ABE5E8-DA19-4D87-8932-13ABF4120ACD}" type="presParOf" srcId="{93F48E06-D8CA-4B02-B995-8BEBCB2BFAC3}" destId="{0CD766CA-0B93-48F5-B483-5C05585764EC}" srcOrd="0" destOrd="0" presId="urn:microsoft.com/office/officeart/2018/2/layout/IconCircleList"/>
    <dgm:cxn modelId="{FBE6DFF5-045A-46E4-8857-CD8D31CCDC1E}" type="presParOf" srcId="{93F48E06-D8CA-4B02-B995-8BEBCB2BFAC3}" destId="{808CC0C5-D43E-40E4-AB68-416A2B2E909F}" srcOrd="1" destOrd="0" presId="urn:microsoft.com/office/officeart/2018/2/layout/IconCircleList"/>
    <dgm:cxn modelId="{0B27C9C9-13B5-4F82-B522-9494561EF751}" type="presParOf" srcId="{93F48E06-D8CA-4B02-B995-8BEBCB2BFAC3}" destId="{B2B90B3C-3354-4B61-A14B-78E2EA23EF69}" srcOrd="2" destOrd="0" presId="urn:microsoft.com/office/officeart/2018/2/layout/IconCircleList"/>
    <dgm:cxn modelId="{3F11AA40-C741-4098-85B6-D222A428E129}" type="presParOf" srcId="{93F48E06-D8CA-4B02-B995-8BEBCB2BFAC3}" destId="{3D5AAA74-B8C1-4541-A086-6C253F16BE3B}" srcOrd="3" destOrd="0" presId="urn:microsoft.com/office/officeart/2018/2/layout/IconCircle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113EEEF-85B1-4900-A9C3-D1CC9A4EF306}">
      <dsp:nvSpPr>
        <dsp:cNvPr id="0" name=""/>
        <dsp:cNvSpPr/>
      </dsp:nvSpPr>
      <dsp:spPr>
        <a:xfrm>
          <a:off x="3082131" y="0"/>
          <a:ext cx="4351338" cy="4351338"/>
        </a:xfrm>
        <a:prstGeom prst="diamond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26587A0-1012-4F6F-8A4B-A9844AD026CA}">
      <dsp:nvSpPr>
        <dsp:cNvPr id="0" name=""/>
        <dsp:cNvSpPr/>
      </dsp:nvSpPr>
      <dsp:spPr>
        <a:xfrm>
          <a:off x="3495508" y="413377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100" kern="1200"/>
            <a:t>1. ทาน</a:t>
          </a:r>
          <a:endParaRPr lang="en-US" sz="3100" kern="1200"/>
        </a:p>
      </dsp:txBody>
      <dsp:txXfrm>
        <a:off x="3578350" y="496219"/>
        <a:ext cx="1531337" cy="1531337"/>
      </dsp:txXfrm>
    </dsp:sp>
    <dsp:sp modelId="{BB0E106B-A05E-4D38-A32A-2D4C67D7353E}">
      <dsp:nvSpPr>
        <dsp:cNvPr id="0" name=""/>
        <dsp:cNvSpPr/>
      </dsp:nvSpPr>
      <dsp:spPr>
        <a:xfrm>
          <a:off x="5323070" y="413377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100" kern="1200"/>
            <a:t>2. ปิยวาจา</a:t>
          </a:r>
          <a:endParaRPr lang="en-US" sz="3100" kern="1200"/>
        </a:p>
      </dsp:txBody>
      <dsp:txXfrm>
        <a:off x="5405912" y="496219"/>
        <a:ext cx="1531337" cy="1531337"/>
      </dsp:txXfrm>
    </dsp:sp>
    <dsp:sp modelId="{5F0A3618-F4F9-4799-A6F7-85215E186C71}">
      <dsp:nvSpPr>
        <dsp:cNvPr id="0" name=""/>
        <dsp:cNvSpPr/>
      </dsp:nvSpPr>
      <dsp:spPr>
        <a:xfrm>
          <a:off x="3495508" y="2240939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100" kern="1200"/>
            <a:t>3. อัตถจริยา</a:t>
          </a:r>
          <a:endParaRPr lang="en-US" sz="3100" kern="1200"/>
        </a:p>
      </dsp:txBody>
      <dsp:txXfrm>
        <a:off x="3578350" y="2323781"/>
        <a:ext cx="1531337" cy="1531337"/>
      </dsp:txXfrm>
    </dsp:sp>
    <dsp:sp modelId="{D470AA78-129E-4548-8E6D-E0E6E7032839}">
      <dsp:nvSpPr>
        <dsp:cNvPr id="0" name=""/>
        <dsp:cNvSpPr/>
      </dsp:nvSpPr>
      <dsp:spPr>
        <a:xfrm>
          <a:off x="5323070" y="2240939"/>
          <a:ext cx="1697021" cy="169702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8110" tIns="118110" rIns="118110" bIns="118110" numCol="1" spcCol="1270" anchor="ctr" anchorCtr="0">
          <a:noAutofit/>
        </a:bodyPr>
        <a:lstStyle/>
        <a:p>
          <a:pPr marL="0" lvl="0" indent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3100" kern="1200"/>
            <a:t>4. สมานัตตตา</a:t>
          </a:r>
          <a:endParaRPr lang="en-US" sz="3100" kern="1200"/>
        </a:p>
      </dsp:txBody>
      <dsp:txXfrm>
        <a:off x="5405912" y="2323781"/>
        <a:ext cx="1531337" cy="153133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6ED452E-AE81-405A-B80D-001A12A7B1E7}">
      <dsp:nvSpPr>
        <dsp:cNvPr id="0" name=""/>
        <dsp:cNvSpPr/>
      </dsp:nvSpPr>
      <dsp:spPr>
        <a:xfrm>
          <a:off x="658" y="1320002"/>
          <a:ext cx="2310876" cy="146740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C21A76F-D2C5-4FB8-95D2-C417AD6BC676}">
      <dsp:nvSpPr>
        <dsp:cNvPr id="0" name=""/>
        <dsp:cNvSpPr/>
      </dsp:nvSpPr>
      <dsp:spPr>
        <a:xfrm>
          <a:off x="257422" y="1563928"/>
          <a:ext cx="2310876" cy="14674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/>
            <a:t>ทาน คือ การรู้จักให้ รู้จักเอื้อเฟื้อเผื่อแผ่ </a:t>
          </a:r>
          <a:endParaRPr lang="en-US" sz="1900" kern="1200"/>
        </a:p>
      </dsp:txBody>
      <dsp:txXfrm>
        <a:off x="300401" y="1606907"/>
        <a:ext cx="2224918" cy="1381448"/>
      </dsp:txXfrm>
    </dsp:sp>
    <dsp:sp modelId="{8ACDCAB0-5C27-4D5E-B49A-B327298E59EC}">
      <dsp:nvSpPr>
        <dsp:cNvPr id="0" name=""/>
        <dsp:cNvSpPr/>
      </dsp:nvSpPr>
      <dsp:spPr>
        <a:xfrm>
          <a:off x="2825062" y="1320002"/>
          <a:ext cx="2310876" cy="1467406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905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1E085DBD-9148-4435-B9D6-99F240E9E4FF}">
      <dsp:nvSpPr>
        <dsp:cNvPr id="0" name=""/>
        <dsp:cNvSpPr/>
      </dsp:nvSpPr>
      <dsp:spPr>
        <a:xfrm>
          <a:off x="3081826" y="1563928"/>
          <a:ext cx="2310876" cy="146740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1900" kern="1200"/>
            <a:t>ปิยวาจา คือ การพูดจาด้วยถ้อยคำที่ไพเราะ พูดจาด้วยถ้อยคำที่อ่อนหวาน และมีความจริงใจ</a:t>
          </a:r>
          <a:endParaRPr lang="en-US" sz="1900" kern="1200"/>
        </a:p>
      </dsp:txBody>
      <dsp:txXfrm>
        <a:off x="3124805" y="1606907"/>
        <a:ext cx="2224918" cy="138144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B80329-B9BD-4C61-ABFC-B7A8E5C86A76}">
      <dsp:nvSpPr>
        <dsp:cNvPr id="0" name=""/>
        <dsp:cNvSpPr/>
      </dsp:nvSpPr>
      <dsp:spPr>
        <a:xfrm>
          <a:off x="0" y="0"/>
          <a:ext cx="5444382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B831DA5-D7DA-4C36-81B9-4F326645C8DF}">
      <dsp:nvSpPr>
        <dsp:cNvPr id="0" name=""/>
        <dsp:cNvSpPr/>
      </dsp:nvSpPr>
      <dsp:spPr>
        <a:xfrm>
          <a:off x="0" y="0"/>
          <a:ext cx="1088876" cy="359120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0" tIns="152400" rIns="152400" bIns="152400" numCol="1" spcCol="1270" anchor="t" anchorCtr="0">
          <a:noAutofit/>
        </a:bodyPr>
        <a:lstStyle/>
        <a:p>
          <a:pPr marL="0" lvl="0" indent="0" algn="l" defTabSz="1778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4000" kern="1200"/>
            <a:t>ปิยวาจามีหลักดังนี้ </a:t>
          </a:r>
          <a:endParaRPr lang="en-US" sz="4000" kern="1200"/>
        </a:p>
      </dsp:txBody>
      <dsp:txXfrm>
        <a:off x="0" y="0"/>
        <a:ext cx="1088876" cy="3591207"/>
      </dsp:txXfrm>
    </dsp:sp>
    <dsp:sp modelId="{FB7E7A35-CDE6-4F9B-B5CA-1795B45BFB3A}">
      <dsp:nvSpPr>
        <dsp:cNvPr id="0" name=""/>
        <dsp:cNvSpPr/>
      </dsp:nvSpPr>
      <dsp:spPr>
        <a:xfrm>
          <a:off x="1170542" y="42215"/>
          <a:ext cx="4273839" cy="844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เว้นจากการพูดเท็จ คือ พูดแต่คำสัตย์ ไม่พูดจาโกหกหลอกลวงผู้อื่น</a:t>
          </a:r>
          <a:endParaRPr lang="en-US" sz="2000" kern="1200"/>
        </a:p>
      </dsp:txBody>
      <dsp:txXfrm>
        <a:off x="1170542" y="42215"/>
        <a:ext cx="4273839" cy="844319"/>
      </dsp:txXfrm>
    </dsp:sp>
    <dsp:sp modelId="{F78B3B78-9094-4485-8A30-EE5D06254CC9}">
      <dsp:nvSpPr>
        <dsp:cNvPr id="0" name=""/>
        <dsp:cNvSpPr/>
      </dsp:nvSpPr>
      <dsp:spPr>
        <a:xfrm>
          <a:off x="1088876" y="886535"/>
          <a:ext cx="43555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D2185EF-AA54-434D-9E73-CB2E4A5EB994}">
      <dsp:nvSpPr>
        <dsp:cNvPr id="0" name=""/>
        <dsp:cNvSpPr/>
      </dsp:nvSpPr>
      <dsp:spPr>
        <a:xfrm>
          <a:off x="1170542" y="928751"/>
          <a:ext cx="4273839" cy="844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เว้นจากการพูดส่อเสียด คือ ไม่พูดจายุยงให้เขาแตกร้าว</a:t>
          </a:r>
          <a:endParaRPr lang="en-US" sz="2000" kern="1200"/>
        </a:p>
      </dsp:txBody>
      <dsp:txXfrm>
        <a:off x="1170542" y="928751"/>
        <a:ext cx="4273839" cy="844319"/>
      </dsp:txXfrm>
    </dsp:sp>
    <dsp:sp modelId="{951FB404-B991-4AA4-8DD4-0246C50FDA25}">
      <dsp:nvSpPr>
        <dsp:cNvPr id="0" name=""/>
        <dsp:cNvSpPr/>
      </dsp:nvSpPr>
      <dsp:spPr>
        <a:xfrm>
          <a:off x="1088876" y="1773070"/>
          <a:ext cx="43555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7B2B42F-D643-400E-8A33-C3418E60A1D5}">
      <dsp:nvSpPr>
        <dsp:cNvPr id="0" name=""/>
        <dsp:cNvSpPr/>
      </dsp:nvSpPr>
      <dsp:spPr>
        <a:xfrm>
          <a:off x="1170542" y="1815286"/>
          <a:ext cx="4273839" cy="844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เว้นจากการพูดคำ หยาบ คือ พูดด้วยถ้อยไพเราะ คำ อ่อนหวานสุภาพ</a:t>
          </a:r>
          <a:endParaRPr lang="en-US" sz="2000" kern="1200"/>
        </a:p>
      </dsp:txBody>
      <dsp:txXfrm>
        <a:off x="1170542" y="1815286"/>
        <a:ext cx="4273839" cy="844319"/>
      </dsp:txXfrm>
    </dsp:sp>
    <dsp:sp modelId="{6A200342-B1B4-405F-85EE-720E84784C13}">
      <dsp:nvSpPr>
        <dsp:cNvPr id="0" name=""/>
        <dsp:cNvSpPr/>
      </dsp:nvSpPr>
      <dsp:spPr>
        <a:xfrm>
          <a:off x="1088876" y="2659606"/>
          <a:ext cx="43555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46CF4A1-D501-4512-986A-A3F38DAC1CBC}">
      <dsp:nvSpPr>
        <dsp:cNvPr id="0" name=""/>
        <dsp:cNvSpPr/>
      </dsp:nvSpPr>
      <dsp:spPr>
        <a:xfrm>
          <a:off x="1170542" y="2701822"/>
          <a:ext cx="4273839" cy="8443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t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000" kern="1200"/>
            <a:t>เว้นจากการพูดเพ้อเจ้อ คือ ไม่พูดในสิ่งที่เหลวไหลไร้สาระ</a:t>
          </a:r>
          <a:endParaRPr lang="en-US" sz="2000" kern="1200"/>
        </a:p>
      </dsp:txBody>
      <dsp:txXfrm>
        <a:off x="1170542" y="2701822"/>
        <a:ext cx="4273839" cy="844319"/>
      </dsp:txXfrm>
    </dsp:sp>
    <dsp:sp modelId="{1F5D4C02-DA48-42EC-80C9-D170E5A8C275}">
      <dsp:nvSpPr>
        <dsp:cNvPr id="0" name=""/>
        <dsp:cNvSpPr/>
      </dsp:nvSpPr>
      <dsp:spPr>
        <a:xfrm>
          <a:off x="1088876" y="3546141"/>
          <a:ext cx="4355505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1FD1EC-73DB-4112-BF7B-652F1FC18B0B}">
      <dsp:nvSpPr>
        <dsp:cNvPr id="0" name=""/>
        <dsp:cNvSpPr/>
      </dsp:nvSpPr>
      <dsp:spPr>
        <a:xfrm>
          <a:off x="282221" y="368029"/>
          <a:ext cx="1371985" cy="1371985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E7DC29-8692-4EAB-BA60-777073B69954}">
      <dsp:nvSpPr>
        <dsp:cNvPr id="0" name=""/>
        <dsp:cNvSpPr/>
      </dsp:nvSpPr>
      <dsp:spPr>
        <a:xfrm>
          <a:off x="570337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31B1C55-2789-4CD4-AEAF-276CF1D03710}">
      <dsp:nvSpPr>
        <dsp:cNvPr id="0" name=""/>
        <dsp:cNvSpPr/>
      </dsp:nvSpPr>
      <dsp:spPr>
        <a:xfrm>
          <a:off x="1948202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/>
            <a:t>1. เมื่อบุคลากรในองค์กรมีความเดือดร้อนในด้านปัจจัยทั้งสี่ บุคลากรในองค์กรควรให้ความช่วยเหลือ การให้ทานอันเป็นสิ่งของเครื่องใช้ต่างๆ ทุนหรือทรัพย์สินสิ่งของ ตลอดจนให้ความรู้ความเข้าใจและให้คำแนะนำ</a:t>
          </a:r>
          <a:endParaRPr lang="en-US" sz="2400" kern="1200"/>
        </a:p>
      </dsp:txBody>
      <dsp:txXfrm>
        <a:off x="1948202" y="368029"/>
        <a:ext cx="3233964" cy="1371985"/>
      </dsp:txXfrm>
    </dsp:sp>
    <dsp:sp modelId="{ADC512DD-7465-4A9D-9D4F-D3F66BC26E1A}">
      <dsp:nvSpPr>
        <dsp:cNvPr id="0" name=""/>
        <dsp:cNvSpPr/>
      </dsp:nvSpPr>
      <dsp:spPr>
        <a:xfrm>
          <a:off x="5745661" y="368029"/>
          <a:ext cx="1371985" cy="1371985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C1C1687-FE36-4C57-ACCB-5F761DC0BFD9}">
      <dsp:nvSpPr>
        <dsp:cNvPr id="0" name=""/>
        <dsp:cNvSpPr/>
      </dsp:nvSpPr>
      <dsp:spPr>
        <a:xfrm>
          <a:off x="6033778" y="656145"/>
          <a:ext cx="795751" cy="795751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F77980D-E1B2-495F-B95C-3B9A42B91493}">
      <dsp:nvSpPr>
        <dsp:cNvPr id="0" name=""/>
        <dsp:cNvSpPr/>
      </dsp:nvSpPr>
      <dsp:spPr>
        <a:xfrm>
          <a:off x="7411643" y="368029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/>
            <a:t>2. เมื่อบุคลากรในองค์กรมีความเดือดร้อนในการทำงาน ต้องการความช่วยเหลือบุคลากรในองค์กรควรให้ความ</a:t>
          </a:r>
          <a:r>
            <a:rPr lang="en-US" sz="2400" kern="1200"/>
            <a:t> </a:t>
          </a:r>
          <a:r>
            <a:rPr lang="th-TH" sz="2400" kern="1200"/>
            <a:t>ให้คำแนะนำ ชี้แจงอย่างถูกต้อง</a:t>
          </a:r>
          <a:endParaRPr lang="en-US" sz="2400" kern="1200"/>
        </a:p>
      </dsp:txBody>
      <dsp:txXfrm>
        <a:off x="7411643" y="368029"/>
        <a:ext cx="3233964" cy="1371985"/>
      </dsp:txXfrm>
    </dsp:sp>
    <dsp:sp modelId="{BFAE0FBB-0BDD-4F54-8C09-9D50842ED60A}">
      <dsp:nvSpPr>
        <dsp:cNvPr id="0" name=""/>
        <dsp:cNvSpPr/>
      </dsp:nvSpPr>
      <dsp:spPr>
        <a:xfrm>
          <a:off x="282221" y="2452790"/>
          <a:ext cx="1371985" cy="1371985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4A828FF-1E5C-4F23-B9D6-8D912B881B2F}">
      <dsp:nvSpPr>
        <dsp:cNvPr id="0" name=""/>
        <dsp:cNvSpPr/>
      </dsp:nvSpPr>
      <dsp:spPr>
        <a:xfrm>
          <a:off x="570337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58783A3-756B-4DB4-A83A-AAA8F7F96E6C}">
      <dsp:nvSpPr>
        <dsp:cNvPr id="0" name=""/>
        <dsp:cNvSpPr/>
      </dsp:nvSpPr>
      <dsp:spPr>
        <a:xfrm>
          <a:off x="1948202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/>
            <a:t>3. เมื่อบุคลากรในองค์กรต้องการความช่วยเหลือทางด้านแรงกาย บุคลากรในองค์กรก็ให้ความสำคัญ ขวนขวายช่วยเหลืออย่างเต็มกำลังความสามารถ</a:t>
          </a:r>
          <a:endParaRPr lang="en-US" sz="2400" kern="1200"/>
        </a:p>
      </dsp:txBody>
      <dsp:txXfrm>
        <a:off x="1948202" y="2452790"/>
        <a:ext cx="3233964" cy="1371985"/>
      </dsp:txXfrm>
    </dsp:sp>
    <dsp:sp modelId="{0CD766CA-0B93-48F5-B483-5C05585764EC}">
      <dsp:nvSpPr>
        <dsp:cNvPr id="0" name=""/>
        <dsp:cNvSpPr/>
      </dsp:nvSpPr>
      <dsp:spPr>
        <a:xfrm>
          <a:off x="5745661" y="2452790"/>
          <a:ext cx="1371985" cy="1371985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8CC0C5-D43E-40E4-AB68-416A2B2E909F}">
      <dsp:nvSpPr>
        <dsp:cNvPr id="0" name=""/>
        <dsp:cNvSpPr/>
      </dsp:nvSpPr>
      <dsp:spPr>
        <a:xfrm>
          <a:off x="6033778" y="2740907"/>
          <a:ext cx="795751" cy="795751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D5AAA74-B8C1-4541-A086-6C253F16BE3B}">
      <dsp:nvSpPr>
        <dsp:cNvPr id="0" name=""/>
        <dsp:cNvSpPr/>
      </dsp:nvSpPr>
      <dsp:spPr>
        <a:xfrm>
          <a:off x="7411643" y="2452790"/>
          <a:ext cx="3233964" cy="13719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th-TH" sz="2400" kern="1200"/>
            <a:t>4. เมื่อเกิดปัญหาขึ้นในองค์กร บุคลากรก็เข้าไปช่วยในการแก้ไขปัญหา โดยให้ความเสมอภาค ไม่เอาเปรียบผู้อื่น</a:t>
          </a:r>
          <a:endParaRPr lang="en-US" sz="2400" kern="1200"/>
        </a:p>
      </dsp:txBody>
      <dsp:txXfrm>
        <a:off x="7411643" y="2452790"/>
        <a:ext cx="3233964" cy="137198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matrix3">
  <dgm:title val=""/>
  <dgm:desc val=""/>
  <dgm:catLst>
    <dgm:cat type="matrix" pri="1000"/>
    <dgm:cat type="convert" pri="18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0" destOrd="0"/>
        <dgm:cxn modelId="8" srcId="0" destId="4" srcOrd="1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matrix">
    <dgm:varLst>
      <dgm:chMax val="1"/>
      <dgm:dir/>
      <dgm:resizeHandles val="exact"/>
    </dgm:varLst>
    <dgm:alg type="composite">
      <dgm:param type="ar" val="1"/>
    </dgm:alg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29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71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29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71"/>
          <dgm:constr type="ctrY" for="ch" forName="quad4" refType="h" fact="0.71"/>
          <dgm:constr type="primFontSz" for="des" ptType="node" op="equ" val="65"/>
        </dgm:constrLst>
      </dgm:if>
      <dgm:else name="Name2">
        <dgm:constrLst>
          <dgm:constr type="w" for="ch" forName="diamond" refType="w"/>
          <dgm:constr type="h" for="ch" forName="diamond" refType="h"/>
          <dgm:constr type="w" for="ch" forName="quad1" refType="w" fact="0.39"/>
          <dgm:constr type="h" for="ch" forName="quad1" refType="h" fact="0.39"/>
          <dgm:constr type="ctrX" for="ch" forName="quad1" refType="w" fact="0.71"/>
          <dgm:constr type="ctrY" for="ch" forName="quad1" refType="h" fact="0.29"/>
          <dgm:constr type="w" for="ch" forName="quad2" refType="w" fact="0.39"/>
          <dgm:constr type="h" for="ch" forName="quad2" refType="h" fact="0.39"/>
          <dgm:constr type="ctrX" for="ch" forName="quad2" refType="w" fact="0.29"/>
          <dgm:constr type="ctrY" for="ch" forName="quad2" refType="h" fact="0.29"/>
          <dgm:constr type="w" for="ch" forName="quad3" refType="w" fact="0.39"/>
          <dgm:constr type="h" for="ch" forName="quad3" refType="h" fact="0.39"/>
          <dgm:constr type="ctrX" for="ch" forName="quad3" refType="w" fact="0.71"/>
          <dgm:constr type="ctrY" for="ch" forName="quad3" refType="h" fact="0.71"/>
          <dgm:constr type="w" for="ch" forName="quad4" refType="w" fact="0.39"/>
          <dgm:constr type="h" for="ch" forName="quad4" refType="h" fact="0.39"/>
          <dgm:constr type="ctrX" for="ch" forName="quad4" refType="w" fact="0.29"/>
          <dgm:constr type="ctrY" for="ch" forName="quad4" refType="h" fact="0.71"/>
          <dgm:constr type="primFontSz" for="des" ptType="node" op="equ" val="65"/>
        </dgm:constrLst>
      </dgm:else>
    </dgm:choose>
    <dgm:ruleLst/>
    <dgm:choose name="Name3">
      <dgm:if name="Name4" axis="ch" ptType="node" func="cnt" op="gte" val="1">
        <dgm:layoutNode name="diamond" styleLbl="bgShp">
          <dgm:alg type="sp"/>
          <dgm:shape xmlns:r="http://schemas.openxmlformats.org/officeDocument/2006/relationships" type="diamond" r:blip="">
            <dgm:adjLst/>
          </dgm:shape>
          <dgm:presOf/>
          <dgm:constrLst>
            <dgm:constr type="w" refType="h" op="equ"/>
          </dgm:constrLst>
          <dgm:ruleLst/>
        </dgm:layoutNode>
        <dgm:layoutNode name="quad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2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3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3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quad4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4 1" cnt="1 0"/>
          <dgm:constrLst>
            <dgm:constr type="w" refType="h" op="equ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if>
      <dgm:else name="Name5"/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18/2/layout/IconCircleList">
  <dgm:title val="Icon Circle List"/>
  <dgm:desc val="Use to show non-sequential or grouped chunks of information accompanied by related visuals. Circular shapes can hold an icon or small picture and corresponding text box shows Level 1 text. Works best for icons or small pictures with medium-length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alg type="sp"/>
    <dgm:shape xmlns:r="http://schemas.openxmlformats.org/officeDocument/2006/relationships" r:blip="">
      <dgm:adjLst/>
    </dgm:shape>
    <dgm:presOf/>
    <dgm:choose name="Name0">
      <dgm:if name="Name1" axis="ch" ptType="node" func="cnt" op="lte" val="3">
        <dgm:constrLst>
          <dgm:constr type="w" for="ch" forName="container" refType="w"/>
          <dgm:constr type="h" for="ch" forName="container" refType="h" fact="0.4"/>
        </dgm:constrLst>
      </dgm:if>
      <dgm:else name="Name2">
        <dgm:constrLst>
          <dgm:constr type="w" for="ch" forName="container" refType="w"/>
          <dgm:constr type="h" for="ch" forName="container" refType="h"/>
        </dgm:constrLst>
      </dgm:else>
    </dgm:choose>
    <dgm:ruleLst>
      <dgm:rule type="h" for="ch" forName="container" val="INF" fact="NaN" max="NaN"/>
    </dgm:ruleLst>
    <dgm:layoutNode name="container">
      <dgm:varLst>
        <dgm:dir/>
        <dgm:resizeHandles val="exact"/>
      </dgm:varLst>
      <dgm:choose name="Name3">
        <dgm:if name="Name4" axis="self" func="var" arg="dir" op="equ" val="norm">
          <dgm:alg type="snake">
            <dgm:param type="grDir" val="tL"/>
            <dgm:param type="flowDir" val="row"/>
            <dgm:param type="contDir" val="sameDir"/>
          </dgm:alg>
        </dgm:if>
        <dgm:else name="Name5">
          <dgm:alg type="snake">
            <dgm:param type="grDir" val="tR"/>
            <dgm:param type="flowDir" val="row"/>
            <dgm:param type="contDir" val="sameDi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w" for="ch" forName="compNode" refType="w"/>
        <dgm:constr type="h" for="ch" forName="compNode" refType="w" fact="0.28"/>
        <dgm:constr type="w" for="ch" forName="sibTrans" refType="w" refFor="ch" refForName="compNode" fact="0.115"/>
        <dgm:constr type="sp" refType="h" op="equ" fact="0.17"/>
        <dgm:constr type="primFontSz" for="des" ptType="node" op="equ" val="24"/>
        <dgm:constr type="h" for="des" forName="compNode" op="equ"/>
        <dgm:constr type="h" for="des" forName="iconBgRect" op="equ"/>
      </dgm:constrLst>
      <dgm:ruleLst>
        <dgm:rule type="w" for="ch" forName="compNode" val="60" fact="NaN" max="NaN"/>
      </dgm:ruleLst>
      <dgm:forEach name="Name6" axis="ch" ptType="node">
        <dgm:layoutNode name="compNode">
          <dgm:alg type="composite"/>
          <dgm:shape xmlns:r="http://schemas.openxmlformats.org/officeDocument/2006/relationships" r:blip="">
            <dgm:adjLst/>
          </dgm:shape>
          <dgm:presOf axis="self"/>
          <dgm:constrLst>
            <dgm:constr type="w" for="ch" forName="iconBgRect" refType="w" fact="0.28"/>
            <dgm:constr type="h" for="ch" forName="iconBgRect" refType="w" refFor="ch" refForName="iconBgRect"/>
            <dgm:constr type="t" for="ch" forName="iconBgRect"/>
            <dgm:constr type="l" for="ch" forName="iconBgRect"/>
            <dgm:constr type="w" for="ch" forName="iconRect" refType="w" refFor="ch" refForName="iconBgRect" fact="0.58"/>
            <dgm:constr type="h" for="ch" forName="iconRect" refType="w" refFor="ch" refForName="iconRect"/>
            <dgm:constr type="ctrX" for="ch" forName="iconRect" refType="ctrX" refFor="ch" refForName="iconBgRect"/>
            <dgm:constr type="ctrY" for="ch" forName="iconRect" refType="ctrY" refFor="ch" refForName="iconBgRect"/>
            <dgm:constr type="w" for="ch" forName="spaceRect" refType="w" fact="0.06"/>
            <dgm:constr type="h" for="ch" forName="spaceRect" refType="h" refFor="ch" refForName="iconBgRect"/>
            <dgm:constr type="t" for="ch" forName="spaceRect" refType="t" refFor="ch" refForName="iconBgRect"/>
            <dgm:constr type="l" for="ch" forName="spaceRect" refType="r" refFor="ch" refForName="iconBgRect"/>
            <dgm:constr type="h" for="ch" forName="textRect" refType="h" refFor="ch" refForName="iconBgRect"/>
            <dgm:constr type="t" for="ch" forName="textRect" refType="t" refFor="ch" refForName="iconBgRect"/>
            <dgm:constr type="l" for="ch" forName="textRect" refType="r" refFor="ch" refForName="spaceRect"/>
          </dgm:constrLst>
          <dgm:ruleLst/>
          <dgm:layoutNode name="iconBgRect" styleLbl="bgShp">
            <dgm:alg type="sp"/>
            <dgm:shape xmlns:r="http://schemas.openxmlformats.org/officeDocument/2006/relationships" type="ellipse" r:blip="">
              <dgm:adjLst/>
            </dgm:shape>
            <dgm:presOf/>
            <dgm:constrLst/>
            <dgm:ruleLst/>
          </dgm:layoutNode>
          <dgm:layoutNode name="iconRect" styleLbl="node1">
            <dgm:alg type="sp"/>
            <dgm:shape xmlns:r="http://schemas.openxmlformats.org/officeDocument/2006/relationships" type="rect" r:blip="" blipPhldr="1">
              <dgm:adjLst/>
            </dgm:shape>
            <dgm:presOf/>
            <dgm:constrLst/>
            <dgm:ruleLst/>
          </dgm:layoutNode>
          <dgm:layoutNode name="spaceRect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textRect" styleLbl="revTx">
            <dgm:varLst>
              <dgm:chMax val="1"/>
              <dgm:chPref val="1"/>
            </dgm:varLst>
            <dgm:choose name="Name7">
              <dgm:if name="Name8" func="var" arg="dir" op="equ" val="norm">
                <dgm:alg type="tx">
                  <dgm:param type="txAnchorVert" val="mid"/>
                  <dgm:param type="parTxLTRAlign" val="l"/>
                  <dgm:param type="shpTxLTRAlignCh" val="l"/>
                  <dgm:param type="parTxRTLAlign" val="l"/>
                  <dgm:param type="shpTxRTLAlignCh" val="l"/>
                </dgm:alg>
              </dgm:if>
              <dgm:else name="Name9">
                <dgm:alg type="tx">
                  <dgm:param type="txAnchorVert" val="mid"/>
                  <dgm:param type="parTxLTRAlign" val="r"/>
                  <dgm:param type="shpTxLTRAlignCh" val="r"/>
                  <dgm:param type="parTxRTLAlign" val="r"/>
                  <dgm:param type="shpTxRTLAlignCh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self" ptType="node"/>
            <dgm:constrLst>
              <dgm:constr type="lMarg"/>
              <dgm:constr type="rMarg"/>
              <dgm:constr type="tMarg"/>
              <dgm:constr type="bMarg"/>
            </dgm:constrLst>
            <dgm:ruleLst>
              <dgm:rule type="primFontSz" val="11" fact="NaN" max="NaN"/>
            </dgm:ruleLst>
          </dgm:layoutNode>
        </dgm:layoutNode>
        <dgm:forEach name="Name10" axis="followSib" ptType="sibTrans" cnt="1">
          <dgm:layoutNode name="sibTrans">
            <dgm:alg type="sp"/>
            <dgm:shape xmlns:r="http://schemas.openxmlformats.org/officeDocument/2006/relationships" type="rect" r:blip="" hideGeom="1">
              <dgm:adjLst/>
            </dgm:shape>
            <dgm:presOf axis="self"/>
            <dgm:constrLst/>
            <dgm:ruleLst/>
          </dgm:layoutNode>
        </dgm:forEach>
      </dgm:forEach>
    </dgm:layoutNode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81C6CB0-272F-4A87-9992-9630AAA8C543}" type="datetimeFigureOut">
              <a:rPr lang="en-US" smtClean="0"/>
              <a:t>7/5/2023</a:t>
            </a:fld>
            <a:endParaRPr lang="en-US"/>
          </a:p>
        </p:txBody>
      </p:sp>
      <p:sp>
        <p:nvSpPr>
          <p:cNvPr id="4" name="ตัวแทนรูปบนสไลด์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h-TH"/>
              <a:t>คลิกเพื่อแก้ไขสไตล์ของข้อความต้นแบบ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  <a:endParaRPr lang="en-US"/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ตัวแทนหมายเลขสไลด์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9EB4B3-8B1A-4601-9679-6714E9A2339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3526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 sz="1200"/>
              <a:t>ทาน คือ การรู้จักให้ รู้จักเอื้อเฟื้อเผื่อแผ่ ช่วยเหลือด้วยการแบ่งปันสิ่งของให้แก่ผู้อื่นที่ควรให้ ตลอดจนให้ปัญญา และศิลปวิทยารวมไปถึงการให้อภัยแก่ผู้อื่น ทำให้สังคมอยู่กันอย่างมีความสุข เพราะการช่วยเหลือซึ่งกันละกัน</a:t>
            </a:r>
          </a:p>
          <a:p>
            <a:r>
              <a:rPr lang="th-TH" sz="1200" err="1"/>
              <a:t>ปิย</a:t>
            </a:r>
            <a:r>
              <a:rPr lang="th-TH" sz="1200"/>
              <a:t>วาจา คือ การพูดจาด้วยถ้อยคำที่ไพเราะ พูดจาด้วยถ้อยคำที่อ่อนหวาน และมีความจริงใจ ไม่พูดหยาบคาย ไม่พูดกระทบกระทั่งผู้อื่น พูดแต่ในสิ่งที่เป็นประโยชน์แก่ตน และผู้อื่น ภายใต้ความเหมาะสมกับกาลเทศะ 0</a:t>
            </a:r>
          </a:p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EB4B3-8B1A-4601-9679-6714E9A2339B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7269181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h-TH" sz="1200" err="1"/>
              <a:t>ปิย</a:t>
            </a:r>
            <a:r>
              <a:rPr lang="th-TH" sz="1200"/>
              <a:t>วาจามีหลักดังนี้ </a:t>
            </a:r>
          </a:p>
          <a:p>
            <a:r>
              <a:rPr lang="th-TH" sz="1200"/>
              <a:t>เว้นจากการพูดเท็จ คือ พูดแต่คำสัตย์ ไม่พูดจาโกหกหลอกลวงผู้อื่น เพื่อแสวงหาสิ่งที่เป็นผลประโยชน์ให้แก่ตนเอง ได้เห็นได้ฟังอย่าไรก็พูดไปอย่างนั้น ไม่พูดเสริมความ ยุยงจนทำให้เกิดความแตกแยก</a:t>
            </a:r>
            <a:br>
              <a:rPr lang="th-TH" sz="1200"/>
            </a:br>
            <a:br>
              <a:rPr lang="th-TH" sz="1200"/>
            </a:br>
            <a:r>
              <a:rPr lang="th-TH" sz="1200"/>
              <a:t>เว้นจากการพูดส่อเสียด คือ ไม่พูดจายุยงให้เขาแตกร้าว โดยเอาความทางนี้ไปบอกทางโน้น หรือเอาความทางโน้นมาบอกทางนี้ เมื่อได้ยินได้ฟังเรื่องราวที่เป็นชนวนก่อให้เกิดการแตกความสามัคคีก็หาทางระงับเสีย</a:t>
            </a:r>
            <a:br>
              <a:rPr lang="th-TH" sz="1200"/>
            </a:br>
            <a:br>
              <a:rPr lang="th-TH" sz="1200"/>
            </a:br>
            <a:r>
              <a:rPr lang="th-TH" sz="1200"/>
              <a:t> เว้นจากการพูดคำหยาบ คือ พูดด้วยถ้อยไพเราะ คำ อ่อนหวานสุภาพ ไม่เอะอะโวยวายไม่พูดเรื่องหยาบคาย เมื่อฟังแล้วมีความสบายใจ</a:t>
            </a:r>
            <a:br>
              <a:rPr lang="th-TH" sz="1200"/>
            </a:br>
            <a:br>
              <a:rPr lang="th-TH" sz="1200"/>
            </a:br>
            <a:r>
              <a:rPr lang="th-TH" sz="1200"/>
              <a:t>เว้นจากการพูดเพ้อเจ้อ คือ ไม่พูดในสิ่งที่เหลวไหลไร้สาระหรือพูด วกวน จนจับใจความไม่ได้ แต่ควรพูดในสิ่งที่เป็นประโยชน์มีสาระมีเหตุผล</a:t>
            </a:r>
          </a:p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EB4B3-8B1A-4601-9679-6714E9A2339B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42541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th-TH"/>
              <a:t>อัตถจริยา คือ ประพฤติในสิ่งที่เป็นประโยชน์ และในสิ่งที่ดีงามแก่คนรอบข้าง ด้วยการปฏิบัติตามแนวทาง ดังนี้</a:t>
            </a:r>
            <a:br>
              <a:rPr lang="th-TH"/>
            </a:br>
            <a:br>
              <a:rPr lang="th-TH"/>
            </a:br>
            <a:r>
              <a:rPr lang="th-TH"/>
              <a:t>3.1 มีความประพฤติชอบทางกาย เรียกว่า “กายสุจริต” ได้แก่ เว้นจาก</a:t>
            </a:r>
            <a:r>
              <a:rPr lang="th-TH" err="1"/>
              <a:t>การทำ</a:t>
            </a:r>
            <a:r>
              <a:rPr lang="th-TH"/>
              <a:t> ลายชีวิต เว้นจากการลักทรัพย์ ฉ้อโกงทรัพย์</a:t>
            </a:r>
            <a:br>
              <a:rPr lang="th-TH"/>
            </a:br>
            <a:r>
              <a:rPr lang="th-TH"/>
              <a:t>เว้นจากการประพฤติผิดในกาม</a:t>
            </a:r>
            <a:br>
              <a:rPr lang="th-TH"/>
            </a:br>
            <a:br>
              <a:rPr lang="th-TH"/>
            </a:br>
            <a:r>
              <a:rPr lang="th-TH"/>
              <a:t>3.2 มีความประพฤติชอบทางวาจา เรียกว่า “วจีสุจริต” ได้แก่ เว้นจากการพูดเท็จ</a:t>
            </a:r>
            <a:br>
              <a:rPr lang="th-TH"/>
            </a:br>
            <a:br>
              <a:rPr lang="th-TH"/>
            </a:br>
            <a:r>
              <a:rPr lang="th-TH"/>
              <a:t>– เว้นจากการพูดส่อเสียด</a:t>
            </a:r>
            <a:br>
              <a:rPr lang="th-TH"/>
            </a:br>
            <a:br>
              <a:rPr lang="th-TH"/>
            </a:br>
            <a:r>
              <a:rPr lang="th-TH"/>
              <a:t>– เว้นจากการพูดคำหยาบ</a:t>
            </a:r>
            <a:br>
              <a:rPr lang="th-TH"/>
            </a:br>
            <a:br>
              <a:rPr lang="th-TH"/>
            </a:br>
            <a:r>
              <a:rPr lang="th-TH"/>
              <a:t>– เว้นจากการพูดเพ้อเจ้อ</a:t>
            </a:r>
            <a:br>
              <a:rPr lang="th-TH"/>
            </a:br>
            <a:br>
              <a:rPr lang="th-TH"/>
            </a:br>
            <a:r>
              <a:rPr lang="th-TH"/>
              <a:t>3.3 มีความประพฤติชอบทางใจ เรียกว่า “มโนสุจริต” ได้แก่</a:t>
            </a:r>
            <a:br>
              <a:rPr lang="th-TH"/>
            </a:br>
            <a:br>
              <a:rPr lang="th-TH"/>
            </a:br>
            <a:r>
              <a:rPr lang="th-TH"/>
              <a:t>– ไม่โลภอยากได้ของผู้อื่น</a:t>
            </a:r>
            <a:br>
              <a:rPr lang="th-TH"/>
            </a:br>
            <a:br>
              <a:rPr lang="th-TH"/>
            </a:br>
            <a:r>
              <a:rPr lang="th-TH"/>
              <a:t>– ไม่พยายามปองร้ายผู้อื่น</a:t>
            </a:r>
            <a:br>
              <a:rPr lang="th-TH"/>
            </a:br>
            <a:br>
              <a:rPr lang="th-TH"/>
            </a:br>
            <a:r>
              <a:rPr lang="th-TH"/>
              <a:t>– เห็นชอบในสิ่งที่ดีงาม</a:t>
            </a:r>
          </a:p>
          <a:p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EB4B3-8B1A-4601-9679-6714E9A2339B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90482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th-TH"/>
              <a:t>แนวทางการนำสังคหวัตถุ 4 มาใช้ในองค์กร</a:t>
            </a:r>
          </a:p>
          <a:p>
            <a:endParaRPr lang="th-TH"/>
          </a:p>
          <a:p>
            <a:r>
              <a:rPr lang="th-TH"/>
              <a:t>1. เมื่อบุคลากรในองค์กรมีความเดือดร้อนในด้านปัจจัยทั้งสี่ บุคลากรในองค์กรควรให้ความช่วยเหลือ หมายถึง การให้ทานอันเป็นสิ่งของเครื่องใช้ต่างๆ ทุนหรือทรัพย์สินสิ่งของ ตลอดจนให้ความรู้ความเข้าใจและให้คำแนะนำ และรวมไปถึงการให้อภัยแก่เพื่อนร่วมงาน เมื่อเพื่อนร่วมงานทำงานผิดพลาดหรือไม่ประสบความสำเร็จ เพื่อให้บุคลากรในองค์กรเป็นบุคลากรที่มีน้ำใจงาม น้ำใจดี มีความรัก ความสามัคคี เป็นหนึ่งอันเดียวกันมากขึ้น</a:t>
            </a:r>
          </a:p>
          <a:p>
            <a:endParaRPr lang="th-TH"/>
          </a:p>
          <a:p>
            <a:r>
              <a:rPr lang="th-TH"/>
              <a:t>2. เมื่อบุคลากรในองค์กรมีความเดือดร้อนในการทำงาน ต้องการความช่วยเหลือบุคลากรในองค์กรควรให้ความช่วยเหลือด้วยการพูดให้กำลังใจ แสดงความเห็นอกเห็นใจ ให้คำแนะนำ ชี้แจงอย่างถูกต้อง ไม่พูดจาดูหมิ่น เสียดสีเพื่อนร่วมงาน แต่พูดจากับบุคลากรหรือเพื่อนร่วมงานในองค์กรด้วยความไพเราะน่าฟัง</a:t>
            </a:r>
          </a:p>
          <a:p>
            <a:endParaRPr lang="th-TH"/>
          </a:p>
          <a:p>
            <a:r>
              <a:rPr lang="th-TH"/>
              <a:t>3. เมื่อบุคลากรในองค์กรต้องการความช่วยเหลือทางด้านแรงกาย บุคลากรในองค์กรก็ให้ความสำคัญ ขวนขวายช่วยเหลืออย่างเต็มกำลังความสามารถ หรือการให้ความสำคัญกับองค์กรของตนเองด้วยการช่วยเหลือกิจการต่างๆ ภายในองค์กร บำเพ็ญสาธารณะประโยชน์ รวมทั้งช่วยแก้ไขปัญหาภายในองค์กรด้วยความเต็มใจ</a:t>
            </a:r>
          </a:p>
          <a:p>
            <a:endParaRPr lang="th-TH"/>
          </a:p>
          <a:p>
            <a:r>
              <a:rPr lang="th-TH"/>
              <a:t>4. เมื่อเกิดปัญหาขึ้นในองค์กร บุคลากรก็เข้าไปช่วยในการแก้ไขปัญหา โดยให้ความเสมอภาค ไม่เอาเปรียบ</a:t>
            </a:r>
            <a:r>
              <a:rPr lang="th-TH" err="1"/>
              <a:t>ผู</a:t>
            </a:r>
            <a:endParaRPr lang="en-US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F9EB4B3-8B1A-4601-9679-6714E9A2339B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39893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AE228A7-0A20-4E3B-AD87-EB7061B092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2435249-AE78-4F24-AA2C-08A0EB9500B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963BD3-F2CC-459B-B036-156949F9DA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4B3B7B-7F4A-4733-BE7B-C01EBDB645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3FB813-452C-42C2-9409-EF2B0F292A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8072571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AC559D7-5DDD-4F54-86A7-26CCBF70F5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1733F4A-4F15-481C-B37A-8E36A1152BB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1CDB8F8-950F-4111-8DE2-6C6CC7A9E0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1533BD-739F-4B7B-BB18-163CC268D6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C9C74-251F-4FF5-A754-DCB3E1169D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1895549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BB23F5-E707-4E69-B0F3-865FF20746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04A7331-90FD-4EDA-87F3-02B04802CAD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AE5ADA-B34D-4186-9206-4DFE37218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52D01B3-ABAE-4543-AD03-1FEC7C708C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18FEBB3-E90F-4A9E-8C1A-CEC4E8C80A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001690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82D228-760E-430A-9C18-EB5300FAB7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AA2170A-9597-4DB4-88AA-C612A22DB9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B0EF94C-9ECE-4069-B242-D346F0E2544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47A0F07-91F5-4EFF-9ABE-A80BE1BB5B3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0995C4-4B62-4B6D-8C2C-8985CEAE331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F82A6C1-2F88-410A-9F60-B844AAAF19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146865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8BF586-B59B-41BF-984E-3A8B151032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F8DA672-CA98-4443-A260-3DDE594A06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B95F22-0ACC-4F92-A819-141BB91120E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EDF9DEA-503F-455F-89BF-11577CB11F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B411B40-AFB4-4DFD-B558-76A2DE15A5E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D37E03C-F821-44FB-95F3-355A25508E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2D8163F-4743-4487-BA3F-62AF864679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D4DE479-C29C-4AF8-BE82-555EF0C4E4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8551472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6955C2-35EC-4EEB-8F76-11D5DAF30C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29FF634-818B-4A4A-8A0F-1394548DC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FBD7EE8-A686-4348-97BA-990E381C33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714BDCE-6F9F-4318-AD42-8C59656F1F9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2844274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195FC9D-7455-4D59-82EB-CD6D1EF51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9D5C2DD-AED6-422B-8C57-ADBD1B0EFD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0C82375-CA6C-4373-BEC7-139A8A7DD86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08197922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94E8F4-AE6C-4202-A98C-A84DF1501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F1C04EA-E032-4163-B77A-3EF4C6739D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6AD509D-C96C-4A55-854D-A9E7EA6B787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EA55583-3276-42D7-89F6-058BB9947A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503140-802C-449E-9ACB-8752D41E5A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4E96C5B-2510-4DA4-AED3-73B06295014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516070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DAB6E2-0B19-4C33-8575-39AA1F67760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27ECC2D-EA59-477A-A70F-0009EDBE90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5387184-958C-4215-8B1B-4B9C1585845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D160C21-FCCD-4E4A-AED2-EBC46AF463A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74C844-22D5-43D6-A1C8-FBA31D6CC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10B80B5-2313-48A2-9EF7-5B8CD4B603E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23810526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7AEE33-23DF-4342-978A-ED70F595C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6CE9B7-7BC1-425A-971F-B1BBF5D25E6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A905DB7-85EE-479F-9176-95D876DFBA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5A14F5-0B83-4B88-BC59-5E2B3A3845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B2E424B-FA76-4E63-AB7E-A41FA05F1C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838639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46A1FF3-15DD-4020-A777-274B773C2F22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B4C016D-8934-4CA1-A21A-6178C219CB5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23AA1B3-E0D9-4C22-8F7E-8EB4899E0F6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D41980-1489-478B-AD84-9FB36576A3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FCC08-2075-4368-B35A-FDF9C27C0A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022573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C31353F-274F-44F8-A5CF-0125951819C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th-TH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CA3C03-A3B3-4F45-AA71-AEE61B2655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th-TH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587D20B-27A3-452D-93C0-A567AB70E35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0F150A-8690-47A7-9522-AC206B797997}" type="datetimeFigureOut">
              <a:rPr lang="th-TH" smtClean="0"/>
              <a:t>05/07/66</a:t>
            </a:fld>
            <a:endParaRPr lang="th-TH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46D39AD-DEB5-4843-B9BC-C2AB92C7105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8E1EF44-3B59-4ED2-B310-61B097AD503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8A5B25-C645-4DFE-9BBA-6DBC764B6978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7327866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6.jpeg"/><Relationship Id="rId7" Type="http://schemas.openxmlformats.org/officeDocument/2006/relationships/diagramColors" Target="../diagrams/colors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8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7.jpeg"/><Relationship Id="rId7" Type="http://schemas.openxmlformats.org/officeDocument/2006/relationships/diagramColors" Target="../diagrams/colors3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06DA9DF9-31F7-4056-B42E-878CC92417B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405C78D-E6A7-49F6-9BA9-93DF50784C6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3468" y="643467"/>
            <a:ext cx="4620584" cy="4567137"/>
          </a:xfrm>
        </p:spPr>
        <p:txBody>
          <a:bodyPr>
            <a:normAutofit/>
          </a:bodyPr>
          <a:lstStyle/>
          <a:p>
            <a:pPr algn="l"/>
            <a:r>
              <a:rPr lang="th-TH" sz="4400"/>
              <a:t>กิจกรรมประชุมแลกเปลี่ยนความคิดเห็นในการสร้างเสริมคุณธรรมของหน่วยงาน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ED1C169-7700-8F97-3E29-0958B2E1D70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2065" r="989"/>
          <a:stretch/>
        </p:blipFill>
        <p:spPr>
          <a:xfrm>
            <a:off x="6229215" y="10"/>
            <a:ext cx="5962785" cy="6857990"/>
          </a:xfrm>
          <a:custGeom>
            <a:avLst/>
            <a:gdLst/>
            <a:ahLst/>
            <a:cxnLst/>
            <a:rect l="l" t="t" r="r" b="b"/>
            <a:pathLst>
              <a:path w="5962785" h="6858000">
                <a:moveTo>
                  <a:pt x="1044839" y="0"/>
                </a:moveTo>
                <a:lnTo>
                  <a:pt x="5962785" y="0"/>
                </a:lnTo>
                <a:lnTo>
                  <a:pt x="5962785" y="6858000"/>
                </a:lnTo>
                <a:lnTo>
                  <a:pt x="1469886" y="6858000"/>
                </a:lnTo>
                <a:lnTo>
                  <a:pt x="1416006" y="6823984"/>
                </a:lnTo>
                <a:cubicBezTo>
                  <a:pt x="1356767" y="6787940"/>
                  <a:pt x="1296437" y="6755500"/>
                  <a:pt x="1232473" y="6733873"/>
                </a:cubicBezTo>
                <a:cubicBezTo>
                  <a:pt x="1145250" y="6705037"/>
                  <a:pt x="1060933" y="6654575"/>
                  <a:pt x="1075471" y="6503186"/>
                </a:cubicBezTo>
                <a:cubicBezTo>
                  <a:pt x="1078378" y="6459932"/>
                  <a:pt x="1055118" y="6427493"/>
                  <a:pt x="1020229" y="6438306"/>
                </a:cubicBezTo>
                <a:cubicBezTo>
                  <a:pt x="953358" y="6459932"/>
                  <a:pt x="921375" y="6398656"/>
                  <a:pt x="883579" y="6351798"/>
                </a:cubicBezTo>
                <a:cubicBezTo>
                  <a:pt x="816707" y="6268895"/>
                  <a:pt x="752743" y="6182387"/>
                  <a:pt x="645167" y="6167969"/>
                </a:cubicBezTo>
                <a:cubicBezTo>
                  <a:pt x="665519" y="6103088"/>
                  <a:pt x="700408" y="6110298"/>
                  <a:pt x="732391" y="6124716"/>
                </a:cubicBezTo>
                <a:cubicBezTo>
                  <a:pt x="816707" y="6160761"/>
                  <a:pt x="901023" y="6200410"/>
                  <a:pt x="985339" y="6236455"/>
                </a:cubicBezTo>
                <a:cubicBezTo>
                  <a:pt x="1040581" y="6258081"/>
                  <a:pt x="1095822" y="6290522"/>
                  <a:pt x="1168509" y="6265291"/>
                </a:cubicBezTo>
                <a:cubicBezTo>
                  <a:pt x="1104545" y="6135530"/>
                  <a:pt x="996969" y="6110298"/>
                  <a:pt x="909746" y="6070649"/>
                </a:cubicBezTo>
                <a:cubicBezTo>
                  <a:pt x="802169" y="6020185"/>
                  <a:pt x="738206" y="5926470"/>
                  <a:pt x="659704" y="5818335"/>
                </a:cubicBezTo>
                <a:cubicBezTo>
                  <a:pt x="738206" y="5789500"/>
                  <a:pt x="787632" y="5868798"/>
                  <a:pt x="851597" y="5865193"/>
                </a:cubicBezTo>
                <a:cubicBezTo>
                  <a:pt x="854504" y="5854380"/>
                  <a:pt x="860319" y="5832753"/>
                  <a:pt x="860319" y="5832753"/>
                </a:cubicBezTo>
                <a:cubicBezTo>
                  <a:pt x="755650" y="5775081"/>
                  <a:pt x="709132" y="5666947"/>
                  <a:pt x="691686" y="5533581"/>
                </a:cubicBezTo>
                <a:cubicBezTo>
                  <a:pt x="685872" y="5465095"/>
                  <a:pt x="648075" y="5443468"/>
                  <a:pt x="610278" y="5411029"/>
                </a:cubicBezTo>
                <a:cubicBezTo>
                  <a:pt x="482350" y="5299289"/>
                  <a:pt x="345700" y="5198364"/>
                  <a:pt x="238123" y="5046976"/>
                </a:cubicBezTo>
                <a:cubicBezTo>
                  <a:pt x="363144" y="5064998"/>
                  <a:pt x="461997" y="5165924"/>
                  <a:pt x="592833" y="5209177"/>
                </a:cubicBezTo>
                <a:cubicBezTo>
                  <a:pt x="488165" y="5043371"/>
                  <a:pt x="351514" y="4956864"/>
                  <a:pt x="226494" y="4855939"/>
                </a:cubicBezTo>
                <a:cubicBezTo>
                  <a:pt x="168344" y="4809081"/>
                  <a:pt x="116011" y="4751408"/>
                  <a:pt x="49139" y="4726177"/>
                </a:cubicBezTo>
                <a:cubicBezTo>
                  <a:pt x="25879" y="4718968"/>
                  <a:pt x="-14825" y="4700947"/>
                  <a:pt x="5527" y="4650483"/>
                </a:cubicBezTo>
                <a:cubicBezTo>
                  <a:pt x="22972" y="4607230"/>
                  <a:pt x="54954" y="4621648"/>
                  <a:pt x="84029" y="4632460"/>
                </a:cubicBezTo>
                <a:cubicBezTo>
                  <a:pt x="153807" y="4661296"/>
                  <a:pt x="229401" y="4661296"/>
                  <a:pt x="325347" y="4661296"/>
                </a:cubicBezTo>
                <a:cubicBezTo>
                  <a:pt x="243939" y="4524326"/>
                  <a:pt x="95658" y="4567580"/>
                  <a:pt x="25879" y="4423401"/>
                </a:cubicBezTo>
                <a:cubicBezTo>
                  <a:pt x="113103" y="4398170"/>
                  <a:pt x="179975" y="4448632"/>
                  <a:pt x="249753" y="4459446"/>
                </a:cubicBezTo>
                <a:cubicBezTo>
                  <a:pt x="313718" y="4470259"/>
                  <a:pt x="328254" y="4445028"/>
                  <a:pt x="313718" y="4365729"/>
                </a:cubicBezTo>
                <a:cubicBezTo>
                  <a:pt x="290458" y="4243177"/>
                  <a:pt x="325347" y="4181900"/>
                  <a:pt x="418386" y="4214341"/>
                </a:cubicBezTo>
                <a:cubicBezTo>
                  <a:pt x="505609" y="4246781"/>
                  <a:pt x="514332" y="4199922"/>
                  <a:pt x="491072" y="4131438"/>
                </a:cubicBezTo>
                <a:cubicBezTo>
                  <a:pt x="456183" y="4030512"/>
                  <a:pt x="493979" y="3951214"/>
                  <a:pt x="520147" y="3864706"/>
                </a:cubicBezTo>
                <a:cubicBezTo>
                  <a:pt x="560851" y="3734945"/>
                  <a:pt x="543407" y="3670064"/>
                  <a:pt x="459090" y="3572743"/>
                </a:cubicBezTo>
                <a:cubicBezTo>
                  <a:pt x="409664" y="3518676"/>
                  <a:pt x="360236" y="3471818"/>
                  <a:pt x="290458" y="3424959"/>
                </a:cubicBezTo>
                <a:cubicBezTo>
                  <a:pt x="450368" y="3399728"/>
                  <a:pt x="284643" y="3313221"/>
                  <a:pt x="339884" y="3259153"/>
                </a:cubicBezTo>
                <a:cubicBezTo>
                  <a:pt x="453275" y="3237527"/>
                  <a:pt x="543407" y="3410542"/>
                  <a:pt x="697501" y="3360078"/>
                </a:cubicBezTo>
                <a:cubicBezTo>
                  <a:pt x="511425" y="3212294"/>
                  <a:pt x="302087" y="3165436"/>
                  <a:pt x="165437" y="2967190"/>
                </a:cubicBezTo>
                <a:cubicBezTo>
                  <a:pt x="197419" y="2923937"/>
                  <a:pt x="229401" y="2967190"/>
                  <a:pt x="255568" y="2949167"/>
                </a:cubicBezTo>
                <a:cubicBezTo>
                  <a:pt x="255568" y="2938354"/>
                  <a:pt x="560851" y="3006840"/>
                  <a:pt x="578296" y="2725691"/>
                </a:cubicBezTo>
                <a:cubicBezTo>
                  <a:pt x="584111" y="2725691"/>
                  <a:pt x="589926" y="2725691"/>
                  <a:pt x="595740" y="2714876"/>
                </a:cubicBezTo>
                <a:cubicBezTo>
                  <a:pt x="627722" y="2675228"/>
                  <a:pt x="598648" y="2581510"/>
                  <a:pt x="650982" y="2574301"/>
                </a:cubicBezTo>
                <a:cubicBezTo>
                  <a:pt x="709132" y="2567092"/>
                  <a:pt x="764373" y="2534653"/>
                  <a:pt x="825429" y="2552674"/>
                </a:cubicBezTo>
                <a:cubicBezTo>
                  <a:pt x="871949" y="2567092"/>
                  <a:pt x="921375" y="2585115"/>
                  <a:pt x="970802" y="2585115"/>
                </a:cubicBezTo>
                <a:cubicBezTo>
                  <a:pt x="1023136" y="2585115"/>
                  <a:pt x="1095822" y="2707668"/>
                  <a:pt x="1127805" y="2545465"/>
                </a:cubicBezTo>
                <a:cubicBezTo>
                  <a:pt x="1127805" y="2538257"/>
                  <a:pt x="1217936" y="2556280"/>
                  <a:pt x="1267362" y="2563488"/>
                </a:cubicBezTo>
                <a:cubicBezTo>
                  <a:pt x="1308067" y="2570698"/>
                  <a:pt x="1357494" y="2603137"/>
                  <a:pt x="1386568" y="2538257"/>
                </a:cubicBezTo>
                <a:cubicBezTo>
                  <a:pt x="1401105" y="2498607"/>
                  <a:pt x="1331326" y="2426518"/>
                  <a:pt x="1270270" y="2419309"/>
                </a:cubicBezTo>
                <a:cubicBezTo>
                  <a:pt x="1215029" y="2412101"/>
                  <a:pt x="1159787" y="2404892"/>
                  <a:pt x="1107453" y="2419309"/>
                </a:cubicBezTo>
                <a:cubicBezTo>
                  <a:pt x="1043489" y="2437331"/>
                  <a:pt x="1008599" y="2408495"/>
                  <a:pt x="991154" y="2343615"/>
                </a:cubicBezTo>
                <a:cubicBezTo>
                  <a:pt x="970802" y="2275131"/>
                  <a:pt x="933005" y="2239085"/>
                  <a:pt x="880671" y="2206645"/>
                </a:cubicBezTo>
                <a:cubicBezTo>
                  <a:pt x="752743" y="2127346"/>
                  <a:pt x="630630" y="2033629"/>
                  <a:pt x="491072" y="1986771"/>
                </a:cubicBezTo>
                <a:cubicBezTo>
                  <a:pt x="464905" y="1979562"/>
                  <a:pt x="432923" y="1965145"/>
                  <a:pt x="421293" y="1903868"/>
                </a:cubicBezTo>
                <a:cubicBezTo>
                  <a:pt x="799262" y="1997584"/>
                  <a:pt x="1142342" y="2239085"/>
                  <a:pt x="1531941" y="2224667"/>
                </a:cubicBezTo>
                <a:cubicBezTo>
                  <a:pt x="1427272" y="2148974"/>
                  <a:pt x="1302252" y="2145369"/>
                  <a:pt x="1188861" y="2091301"/>
                </a:cubicBezTo>
                <a:cubicBezTo>
                  <a:pt x="1270270" y="2051652"/>
                  <a:pt x="1345864" y="2094906"/>
                  <a:pt x="1421458" y="2116532"/>
                </a:cubicBezTo>
                <a:cubicBezTo>
                  <a:pt x="1485422" y="2134554"/>
                  <a:pt x="1543571" y="2138160"/>
                  <a:pt x="1549386" y="2026420"/>
                </a:cubicBezTo>
                <a:cubicBezTo>
                  <a:pt x="1549386" y="2015607"/>
                  <a:pt x="1549386" y="2008398"/>
                  <a:pt x="1549386" y="1997584"/>
                </a:cubicBezTo>
                <a:cubicBezTo>
                  <a:pt x="1526126" y="1950727"/>
                  <a:pt x="1494144" y="1929099"/>
                  <a:pt x="1453440" y="1914682"/>
                </a:cubicBezTo>
                <a:cubicBezTo>
                  <a:pt x="1430180" y="1907473"/>
                  <a:pt x="1398198" y="1893056"/>
                  <a:pt x="1398198" y="1860614"/>
                </a:cubicBezTo>
                <a:cubicBezTo>
                  <a:pt x="1401105" y="1738063"/>
                  <a:pt x="1322604" y="1702018"/>
                  <a:pt x="1247011" y="1665972"/>
                </a:cubicBezTo>
                <a:cubicBezTo>
                  <a:pt x="1287715" y="1604696"/>
                  <a:pt x="1322604" y="1647950"/>
                  <a:pt x="1354586" y="1644345"/>
                </a:cubicBezTo>
                <a:cubicBezTo>
                  <a:pt x="1374939" y="1640741"/>
                  <a:pt x="1395290" y="1637138"/>
                  <a:pt x="1395290" y="1604696"/>
                </a:cubicBezTo>
                <a:cubicBezTo>
                  <a:pt x="1395290" y="1579465"/>
                  <a:pt x="1386568" y="1547025"/>
                  <a:pt x="1366216" y="1547025"/>
                </a:cubicBezTo>
                <a:cubicBezTo>
                  <a:pt x="1238288" y="1543420"/>
                  <a:pt x="1165601" y="1370405"/>
                  <a:pt x="1031858" y="1370405"/>
                </a:cubicBezTo>
                <a:cubicBezTo>
                  <a:pt x="950450" y="1370405"/>
                  <a:pt x="1072563" y="1273083"/>
                  <a:pt x="1005692" y="1233435"/>
                </a:cubicBezTo>
                <a:cubicBezTo>
                  <a:pt x="991154" y="1222621"/>
                  <a:pt x="1046396" y="1208203"/>
                  <a:pt x="1069655" y="1211808"/>
                </a:cubicBezTo>
                <a:cubicBezTo>
                  <a:pt x="1092915" y="1215412"/>
                  <a:pt x="1113268" y="1240644"/>
                  <a:pt x="1142342" y="1222621"/>
                </a:cubicBezTo>
                <a:cubicBezTo>
                  <a:pt x="1156879" y="1157741"/>
                  <a:pt x="1119082" y="1132510"/>
                  <a:pt x="1084193" y="1114487"/>
                </a:cubicBezTo>
                <a:cubicBezTo>
                  <a:pt x="1008599" y="1071234"/>
                  <a:pt x="933005" y="1020771"/>
                  <a:pt x="848689" y="1006353"/>
                </a:cubicBezTo>
                <a:cubicBezTo>
                  <a:pt x="819615" y="1002748"/>
                  <a:pt x="802169" y="984726"/>
                  <a:pt x="805077" y="948681"/>
                </a:cubicBezTo>
                <a:cubicBezTo>
                  <a:pt x="810892" y="901822"/>
                  <a:pt x="839967" y="916240"/>
                  <a:pt x="863226" y="919844"/>
                </a:cubicBezTo>
                <a:cubicBezTo>
                  <a:pt x="877764" y="923450"/>
                  <a:pt x="892301" y="934263"/>
                  <a:pt x="906838" y="909031"/>
                </a:cubicBezTo>
                <a:cubicBezTo>
                  <a:pt x="566666" y="653113"/>
                  <a:pt x="386404" y="667532"/>
                  <a:pt x="5527" y="458471"/>
                </a:cubicBezTo>
                <a:cubicBezTo>
                  <a:pt x="89843" y="418822"/>
                  <a:pt x="150900" y="447658"/>
                  <a:pt x="209049" y="454867"/>
                </a:cubicBezTo>
                <a:cubicBezTo>
                  <a:pt x="354422" y="472890"/>
                  <a:pt x="264290" y="505329"/>
                  <a:pt x="409664" y="526956"/>
                </a:cubicBezTo>
                <a:cubicBezTo>
                  <a:pt x="479443" y="537770"/>
                  <a:pt x="543407" y="573815"/>
                  <a:pt x="621908" y="516143"/>
                </a:cubicBezTo>
                <a:cubicBezTo>
                  <a:pt x="674242" y="476494"/>
                  <a:pt x="758558" y="519747"/>
                  <a:pt x="822522" y="552188"/>
                </a:cubicBezTo>
                <a:cubicBezTo>
                  <a:pt x="874856" y="581024"/>
                  <a:pt x="927190" y="588232"/>
                  <a:pt x="996969" y="552188"/>
                </a:cubicBezTo>
                <a:cubicBezTo>
                  <a:pt x="933005" y="530562"/>
                  <a:pt x="883579" y="512539"/>
                  <a:pt x="834151" y="498120"/>
                </a:cubicBezTo>
                <a:cubicBezTo>
                  <a:pt x="793447" y="487307"/>
                  <a:pt x="770187" y="462076"/>
                  <a:pt x="773095" y="408008"/>
                </a:cubicBezTo>
                <a:cubicBezTo>
                  <a:pt x="773095" y="379172"/>
                  <a:pt x="764373" y="339523"/>
                  <a:pt x="793447" y="325106"/>
                </a:cubicBezTo>
                <a:cubicBezTo>
                  <a:pt x="816707" y="310688"/>
                  <a:pt x="848689" y="325106"/>
                  <a:pt x="860319" y="350336"/>
                </a:cubicBezTo>
                <a:cubicBezTo>
                  <a:pt x="874856" y="397195"/>
                  <a:pt x="889393" y="440449"/>
                  <a:pt x="938820" y="444054"/>
                </a:cubicBezTo>
                <a:cubicBezTo>
                  <a:pt x="1005692" y="451262"/>
                  <a:pt x="967894" y="422426"/>
                  <a:pt x="956265" y="386381"/>
                </a:cubicBezTo>
                <a:cubicBezTo>
                  <a:pt x="944635" y="346733"/>
                  <a:pt x="979525" y="335919"/>
                  <a:pt x="1002784" y="343127"/>
                </a:cubicBezTo>
                <a:cubicBezTo>
                  <a:pt x="1090008" y="375569"/>
                  <a:pt x="1180139" y="317897"/>
                  <a:pt x="1270270" y="364755"/>
                </a:cubicBezTo>
                <a:cubicBezTo>
                  <a:pt x="1247011" y="249411"/>
                  <a:pt x="1197583" y="198949"/>
                  <a:pt x="1092915" y="180926"/>
                </a:cubicBezTo>
                <a:cubicBezTo>
                  <a:pt x="1055118" y="177322"/>
                  <a:pt x="1014414" y="184530"/>
                  <a:pt x="979525" y="152090"/>
                </a:cubicBezTo>
                <a:cubicBezTo>
                  <a:pt x="959172" y="134068"/>
                  <a:pt x="938820" y="112441"/>
                  <a:pt x="953358" y="76396"/>
                </a:cubicBezTo>
                <a:cubicBezTo>
                  <a:pt x="962080" y="51165"/>
                  <a:pt x="985339" y="51165"/>
                  <a:pt x="1005692" y="58373"/>
                </a:cubicBezTo>
                <a:cubicBezTo>
                  <a:pt x="1090008" y="98023"/>
                  <a:pt x="1180139" y="108837"/>
                  <a:pt x="1267362" y="123254"/>
                </a:cubicBezTo>
                <a:cubicBezTo>
                  <a:pt x="1281900" y="126859"/>
                  <a:pt x="1296437" y="134068"/>
                  <a:pt x="1310975" y="98023"/>
                </a:cubicBezTo>
                <a:cubicBezTo>
                  <a:pt x="1260095" y="81803"/>
                  <a:pt x="1209941" y="62879"/>
                  <a:pt x="1159787" y="43505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777590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C04A14D8-C43A-5025-7394-F8BE40453F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177394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>
            <a:extLst>
              <a:ext uri="{FF2B5EF4-FFF2-40B4-BE49-F238E27FC236}">
                <a16:creationId xmlns:a16="http://schemas.microsoft.com/office/drawing/2014/main" id="{E559D998-AB6C-46E1-B394-118E9A1E2D6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82766A">
              <a:alpha val="15000"/>
            </a:srgbClr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4" descr="A collage of people sitting at a table&#10;&#10;Description automatically generated">
            <a:extLst>
              <a:ext uri="{FF2B5EF4-FFF2-40B4-BE49-F238E27FC236}">
                <a16:creationId xmlns:a16="http://schemas.microsoft.com/office/drawing/2014/main" id="{3747DAC7-496E-E38C-AA2A-144F3CAAF4D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6" r="-1" b="-1"/>
          <a:stretch/>
        </p:blipFill>
        <p:spPr>
          <a:xfrm>
            <a:off x="20" y="10"/>
            <a:ext cx="12191980" cy="6865943"/>
          </a:xfrm>
          <a:custGeom>
            <a:avLst/>
            <a:gdLst/>
            <a:ahLst/>
            <a:cxnLst/>
            <a:rect l="l" t="t" r="r" b="b"/>
            <a:pathLst>
              <a:path w="12192000" h="6857681">
                <a:moveTo>
                  <a:pt x="0" y="0"/>
                </a:moveTo>
                <a:lnTo>
                  <a:pt x="6033794" y="0"/>
                </a:lnTo>
                <a:lnTo>
                  <a:pt x="6104632" y="17448"/>
                </a:lnTo>
                <a:cubicBezTo>
                  <a:pt x="6167597" y="23966"/>
                  <a:pt x="6148747" y="27214"/>
                  <a:pt x="6198111" y="26888"/>
                </a:cubicBezTo>
                <a:cubicBezTo>
                  <a:pt x="6203032" y="26525"/>
                  <a:pt x="6212450" y="35708"/>
                  <a:pt x="6231511" y="33431"/>
                </a:cubicBezTo>
                <a:cubicBezTo>
                  <a:pt x="6261681" y="37362"/>
                  <a:pt x="6245025" y="48416"/>
                  <a:pt x="6283668" y="52056"/>
                </a:cubicBezTo>
                <a:cubicBezTo>
                  <a:pt x="6280095" y="55478"/>
                  <a:pt x="6317954" y="53783"/>
                  <a:pt x="6321602" y="65933"/>
                </a:cubicBezTo>
                <a:cubicBezTo>
                  <a:pt x="6338020" y="69803"/>
                  <a:pt x="6363241" y="73066"/>
                  <a:pt x="6382175" y="75274"/>
                </a:cubicBezTo>
                <a:cubicBezTo>
                  <a:pt x="6410543" y="81224"/>
                  <a:pt x="6424665" y="87641"/>
                  <a:pt x="6428857" y="91880"/>
                </a:cubicBezTo>
                <a:cubicBezTo>
                  <a:pt x="6457257" y="98611"/>
                  <a:pt x="6454186" y="99822"/>
                  <a:pt x="6491478" y="114104"/>
                </a:cubicBezTo>
                <a:cubicBezTo>
                  <a:pt x="6513363" y="108974"/>
                  <a:pt x="6532168" y="120070"/>
                  <a:pt x="6541328" y="130204"/>
                </a:cubicBezTo>
                <a:cubicBezTo>
                  <a:pt x="6566101" y="139804"/>
                  <a:pt x="6619910" y="162727"/>
                  <a:pt x="6655300" y="165762"/>
                </a:cubicBezTo>
                <a:cubicBezTo>
                  <a:pt x="6709422" y="165032"/>
                  <a:pt x="6694278" y="176304"/>
                  <a:pt x="6718357" y="184874"/>
                </a:cubicBezTo>
                <a:cubicBezTo>
                  <a:pt x="6737101" y="195527"/>
                  <a:pt x="6734493" y="186329"/>
                  <a:pt x="6754054" y="199796"/>
                </a:cubicBezTo>
                <a:lnTo>
                  <a:pt x="6790284" y="215417"/>
                </a:lnTo>
                <a:lnTo>
                  <a:pt x="6833979" y="239878"/>
                </a:lnTo>
                <a:lnTo>
                  <a:pt x="6843981" y="246602"/>
                </a:lnTo>
                <a:cubicBezTo>
                  <a:pt x="6849111" y="246626"/>
                  <a:pt x="6852366" y="247045"/>
                  <a:pt x="6854445" y="247782"/>
                </a:cubicBezTo>
                <a:cubicBezTo>
                  <a:pt x="6854496" y="247881"/>
                  <a:pt x="6854549" y="247980"/>
                  <a:pt x="6854600" y="248079"/>
                </a:cubicBezTo>
                <a:lnTo>
                  <a:pt x="6869364" y="251040"/>
                </a:lnTo>
                <a:cubicBezTo>
                  <a:pt x="6886479" y="251404"/>
                  <a:pt x="6920818" y="277370"/>
                  <a:pt x="6937072" y="276678"/>
                </a:cubicBezTo>
                <a:cubicBezTo>
                  <a:pt x="6944247" y="293133"/>
                  <a:pt x="6941053" y="265766"/>
                  <a:pt x="6968404" y="280704"/>
                </a:cubicBezTo>
                <a:cubicBezTo>
                  <a:pt x="6980596" y="282696"/>
                  <a:pt x="6985722" y="284716"/>
                  <a:pt x="6995938" y="286247"/>
                </a:cubicBezTo>
                <a:cubicBezTo>
                  <a:pt x="6996079" y="286667"/>
                  <a:pt x="7029560" y="289467"/>
                  <a:pt x="7029701" y="289887"/>
                </a:cubicBezTo>
                <a:lnTo>
                  <a:pt x="7054104" y="293980"/>
                </a:lnTo>
                <a:lnTo>
                  <a:pt x="7059678" y="296051"/>
                </a:lnTo>
                <a:lnTo>
                  <a:pt x="7092167" y="292851"/>
                </a:lnTo>
                <a:lnTo>
                  <a:pt x="7108387" y="292672"/>
                </a:lnTo>
                <a:lnTo>
                  <a:pt x="7114139" y="289579"/>
                </a:lnTo>
                <a:cubicBezTo>
                  <a:pt x="7119705" y="287930"/>
                  <a:pt x="7126840" y="287741"/>
                  <a:pt x="7137488" y="290860"/>
                </a:cubicBezTo>
                <a:lnTo>
                  <a:pt x="7139729" y="292153"/>
                </a:lnTo>
                <a:lnTo>
                  <a:pt x="7172532" y="286561"/>
                </a:lnTo>
                <a:cubicBezTo>
                  <a:pt x="7179544" y="284784"/>
                  <a:pt x="7207552" y="294171"/>
                  <a:pt x="7213458" y="290616"/>
                </a:cubicBezTo>
                <a:cubicBezTo>
                  <a:pt x="7269364" y="295457"/>
                  <a:pt x="7303569" y="278925"/>
                  <a:pt x="7371827" y="290351"/>
                </a:cubicBezTo>
                <a:cubicBezTo>
                  <a:pt x="7417519" y="294938"/>
                  <a:pt x="7443196" y="294841"/>
                  <a:pt x="7472683" y="298450"/>
                </a:cubicBezTo>
                <a:cubicBezTo>
                  <a:pt x="7502170" y="302059"/>
                  <a:pt x="7529752" y="308462"/>
                  <a:pt x="7548749" y="312007"/>
                </a:cubicBezTo>
                <a:cubicBezTo>
                  <a:pt x="7567746" y="315552"/>
                  <a:pt x="7562619" y="317217"/>
                  <a:pt x="7586664" y="319723"/>
                </a:cubicBezTo>
                <a:cubicBezTo>
                  <a:pt x="7610709" y="322229"/>
                  <a:pt x="7669675" y="320322"/>
                  <a:pt x="7693021" y="327043"/>
                </a:cubicBezTo>
                <a:cubicBezTo>
                  <a:pt x="7718238" y="326359"/>
                  <a:pt x="7721537" y="337391"/>
                  <a:pt x="7735314" y="336075"/>
                </a:cubicBezTo>
                <a:cubicBezTo>
                  <a:pt x="7806549" y="352546"/>
                  <a:pt x="7865892" y="349618"/>
                  <a:pt x="7952583" y="346950"/>
                </a:cubicBezTo>
                <a:cubicBezTo>
                  <a:pt x="8009730" y="351831"/>
                  <a:pt x="8008698" y="354607"/>
                  <a:pt x="8033745" y="357420"/>
                </a:cubicBezTo>
                <a:cubicBezTo>
                  <a:pt x="8041390" y="360247"/>
                  <a:pt x="8045181" y="350414"/>
                  <a:pt x="8052068" y="354306"/>
                </a:cubicBezTo>
                <a:lnTo>
                  <a:pt x="8087434" y="359505"/>
                </a:lnTo>
                <a:lnTo>
                  <a:pt x="8113399" y="369645"/>
                </a:lnTo>
                <a:lnTo>
                  <a:pt x="8137804" y="376078"/>
                </a:lnTo>
                <a:lnTo>
                  <a:pt x="8167138" y="378809"/>
                </a:lnTo>
                <a:cubicBezTo>
                  <a:pt x="8176124" y="381225"/>
                  <a:pt x="8176713" y="389019"/>
                  <a:pt x="8188557" y="388892"/>
                </a:cubicBezTo>
                <a:cubicBezTo>
                  <a:pt x="8224517" y="394064"/>
                  <a:pt x="8289287" y="398547"/>
                  <a:pt x="8338182" y="404244"/>
                </a:cubicBezTo>
                <a:cubicBezTo>
                  <a:pt x="8362404" y="400849"/>
                  <a:pt x="8397142" y="407351"/>
                  <a:pt x="8407187" y="417040"/>
                </a:cubicBezTo>
                <a:cubicBezTo>
                  <a:pt x="8419182" y="419735"/>
                  <a:pt x="8448098" y="419784"/>
                  <a:pt x="8459765" y="417876"/>
                </a:cubicBezTo>
                <a:cubicBezTo>
                  <a:pt x="8470121" y="418155"/>
                  <a:pt x="8471999" y="421843"/>
                  <a:pt x="8485759" y="423277"/>
                </a:cubicBezTo>
                <a:cubicBezTo>
                  <a:pt x="8500778" y="426656"/>
                  <a:pt x="8533354" y="442668"/>
                  <a:pt x="8547497" y="447675"/>
                </a:cubicBezTo>
                <a:cubicBezTo>
                  <a:pt x="8561640" y="452682"/>
                  <a:pt x="8547256" y="447497"/>
                  <a:pt x="8570615" y="453317"/>
                </a:cubicBezTo>
                <a:cubicBezTo>
                  <a:pt x="8578949" y="455301"/>
                  <a:pt x="8577204" y="463036"/>
                  <a:pt x="8595122" y="466725"/>
                </a:cubicBezTo>
                <a:cubicBezTo>
                  <a:pt x="8613041" y="470415"/>
                  <a:pt x="8653176" y="474680"/>
                  <a:pt x="8678126" y="475454"/>
                </a:cubicBezTo>
                <a:cubicBezTo>
                  <a:pt x="8706000" y="462935"/>
                  <a:pt x="8696233" y="479979"/>
                  <a:pt x="8747203" y="464224"/>
                </a:cubicBezTo>
                <a:cubicBezTo>
                  <a:pt x="8748514" y="466239"/>
                  <a:pt x="8769343" y="465372"/>
                  <a:pt x="8790692" y="466720"/>
                </a:cubicBezTo>
                <a:cubicBezTo>
                  <a:pt x="8812041" y="468068"/>
                  <a:pt x="8857501" y="479363"/>
                  <a:pt x="8875298" y="472310"/>
                </a:cubicBezTo>
                <a:lnTo>
                  <a:pt x="9032306" y="471571"/>
                </a:lnTo>
                <a:lnTo>
                  <a:pt x="9122435" y="483407"/>
                </a:lnTo>
                <a:cubicBezTo>
                  <a:pt x="9153775" y="485302"/>
                  <a:pt x="9159039" y="493942"/>
                  <a:pt x="9179171" y="490552"/>
                </a:cubicBezTo>
                <a:cubicBezTo>
                  <a:pt x="9213108" y="492737"/>
                  <a:pt x="9191622" y="508779"/>
                  <a:pt x="9230778" y="495862"/>
                </a:cubicBezTo>
                <a:cubicBezTo>
                  <a:pt x="9220076" y="509598"/>
                  <a:pt x="9249178" y="492136"/>
                  <a:pt x="9269314" y="503195"/>
                </a:cubicBezTo>
                <a:cubicBezTo>
                  <a:pt x="9297556" y="495041"/>
                  <a:pt x="9326591" y="505312"/>
                  <a:pt x="9343734" y="506508"/>
                </a:cubicBezTo>
                <a:cubicBezTo>
                  <a:pt x="9360877" y="507704"/>
                  <a:pt x="9347612" y="511465"/>
                  <a:pt x="9372172" y="510372"/>
                </a:cubicBezTo>
                <a:lnTo>
                  <a:pt x="9406856" y="515908"/>
                </a:lnTo>
                <a:cubicBezTo>
                  <a:pt x="9405045" y="511337"/>
                  <a:pt x="9410063" y="512684"/>
                  <a:pt x="9423824" y="513399"/>
                </a:cubicBezTo>
                <a:lnTo>
                  <a:pt x="9460782" y="509325"/>
                </a:lnTo>
                <a:lnTo>
                  <a:pt x="9486144" y="513434"/>
                </a:lnTo>
                <a:cubicBezTo>
                  <a:pt x="9489544" y="513295"/>
                  <a:pt x="9513720" y="508821"/>
                  <a:pt x="9513235" y="505310"/>
                </a:cubicBezTo>
                <a:cubicBezTo>
                  <a:pt x="9539685" y="520038"/>
                  <a:pt x="9542332" y="510786"/>
                  <a:pt x="9569455" y="507032"/>
                </a:cubicBezTo>
                <a:cubicBezTo>
                  <a:pt x="9592710" y="508415"/>
                  <a:pt x="9572665" y="508880"/>
                  <a:pt x="9628861" y="510620"/>
                </a:cubicBezTo>
                <a:cubicBezTo>
                  <a:pt x="9650737" y="526789"/>
                  <a:pt x="9635011" y="498901"/>
                  <a:pt x="9677951" y="521543"/>
                </a:cubicBezTo>
                <a:cubicBezTo>
                  <a:pt x="9680053" y="519778"/>
                  <a:pt x="9706563" y="521397"/>
                  <a:pt x="9720438" y="523172"/>
                </a:cubicBezTo>
                <a:cubicBezTo>
                  <a:pt x="9734313" y="524947"/>
                  <a:pt x="9746849" y="522784"/>
                  <a:pt x="9761204" y="532196"/>
                </a:cubicBezTo>
                <a:cubicBezTo>
                  <a:pt x="9771692" y="535091"/>
                  <a:pt x="9752949" y="530854"/>
                  <a:pt x="9785747" y="535781"/>
                </a:cubicBezTo>
                <a:cubicBezTo>
                  <a:pt x="9818545" y="540708"/>
                  <a:pt x="9925449" y="557390"/>
                  <a:pt x="9957993" y="561756"/>
                </a:cubicBezTo>
                <a:cubicBezTo>
                  <a:pt x="9990537" y="566122"/>
                  <a:pt x="9967648" y="568686"/>
                  <a:pt x="9981009" y="569119"/>
                </a:cubicBezTo>
                <a:cubicBezTo>
                  <a:pt x="9994370" y="569552"/>
                  <a:pt x="10023139" y="562486"/>
                  <a:pt x="10038159" y="564356"/>
                </a:cubicBezTo>
                <a:cubicBezTo>
                  <a:pt x="10057015" y="566262"/>
                  <a:pt x="10059811" y="573563"/>
                  <a:pt x="10071129" y="573194"/>
                </a:cubicBezTo>
                <a:cubicBezTo>
                  <a:pt x="10081593" y="562977"/>
                  <a:pt x="10092704" y="563090"/>
                  <a:pt x="10110830" y="569286"/>
                </a:cubicBezTo>
                <a:cubicBezTo>
                  <a:pt x="10144643" y="572070"/>
                  <a:pt x="10144670" y="561560"/>
                  <a:pt x="10177323" y="563075"/>
                </a:cubicBezTo>
                <a:cubicBezTo>
                  <a:pt x="10191652" y="562496"/>
                  <a:pt x="10199318" y="565790"/>
                  <a:pt x="10223224" y="562516"/>
                </a:cubicBezTo>
                <a:cubicBezTo>
                  <a:pt x="10240245" y="563214"/>
                  <a:pt x="10274444" y="564970"/>
                  <a:pt x="10297489" y="554688"/>
                </a:cubicBezTo>
                <a:cubicBezTo>
                  <a:pt x="10322484" y="553379"/>
                  <a:pt x="10304332" y="552915"/>
                  <a:pt x="10331612" y="555505"/>
                </a:cubicBezTo>
                <a:cubicBezTo>
                  <a:pt x="10364938" y="556023"/>
                  <a:pt x="10378810" y="549792"/>
                  <a:pt x="10398068" y="551274"/>
                </a:cubicBezTo>
                <a:cubicBezTo>
                  <a:pt x="10410608" y="547019"/>
                  <a:pt x="10396406" y="552090"/>
                  <a:pt x="10444604" y="546749"/>
                </a:cubicBezTo>
                <a:cubicBezTo>
                  <a:pt x="10463706" y="556208"/>
                  <a:pt x="10480046" y="543272"/>
                  <a:pt x="10496391" y="545310"/>
                </a:cubicBezTo>
                <a:cubicBezTo>
                  <a:pt x="10522313" y="544276"/>
                  <a:pt x="10586025" y="544389"/>
                  <a:pt x="10609659" y="542925"/>
                </a:cubicBezTo>
                <a:cubicBezTo>
                  <a:pt x="10633293" y="541461"/>
                  <a:pt x="10608137" y="539280"/>
                  <a:pt x="10638198" y="536528"/>
                </a:cubicBezTo>
                <a:cubicBezTo>
                  <a:pt x="10693566" y="548777"/>
                  <a:pt x="10724464" y="526732"/>
                  <a:pt x="10780502" y="524034"/>
                </a:cubicBezTo>
                <a:cubicBezTo>
                  <a:pt x="10814519" y="506962"/>
                  <a:pt x="10838626" y="524696"/>
                  <a:pt x="10875821" y="511631"/>
                </a:cubicBezTo>
                <a:cubicBezTo>
                  <a:pt x="10900992" y="507636"/>
                  <a:pt x="10904648" y="511453"/>
                  <a:pt x="10918825" y="509588"/>
                </a:cubicBezTo>
                <a:cubicBezTo>
                  <a:pt x="10933002" y="507723"/>
                  <a:pt x="10948992" y="503227"/>
                  <a:pt x="10960884" y="500440"/>
                </a:cubicBezTo>
                <a:cubicBezTo>
                  <a:pt x="10967249" y="504078"/>
                  <a:pt x="11016720" y="497668"/>
                  <a:pt x="11015578" y="492864"/>
                </a:cubicBezTo>
                <a:cubicBezTo>
                  <a:pt x="11022928" y="494510"/>
                  <a:pt x="11043247" y="500882"/>
                  <a:pt x="11045541" y="493276"/>
                </a:cubicBezTo>
                <a:cubicBezTo>
                  <a:pt x="11083069" y="493195"/>
                  <a:pt x="11104152" y="492128"/>
                  <a:pt x="11136980" y="502266"/>
                </a:cubicBezTo>
                <a:cubicBezTo>
                  <a:pt x="11160311" y="506043"/>
                  <a:pt x="11144016" y="504016"/>
                  <a:pt x="11158537" y="506413"/>
                </a:cubicBezTo>
                <a:cubicBezTo>
                  <a:pt x="11173058" y="508810"/>
                  <a:pt x="11197248" y="504516"/>
                  <a:pt x="11220930" y="503946"/>
                </a:cubicBezTo>
                <a:cubicBezTo>
                  <a:pt x="11244941" y="504078"/>
                  <a:pt x="11272916" y="508160"/>
                  <a:pt x="11290697" y="509588"/>
                </a:cubicBezTo>
                <a:cubicBezTo>
                  <a:pt x="11308478" y="511016"/>
                  <a:pt x="11312720" y="510673"/>
                  <a:pt x="11327615" y="512515"/>
                </a:cubicBezTo>
                <a:cubicBezTo>
                  <a:pt x="11352471" y="509065"/>
                  <a:pt x="11373358" y="510883"/>
                  <a:pt x="11391973" y="518258"/>
                </a:cubicBezTo>
                <a:cubicBezTo>
                  <a:pt x="11406458" y="520151"/>
                  <a:pt x="11399034" y="524460"/>
                  <a:pt x="11409760" y="526257"/>
                </a:cubicBezTo>
                <a:cubicBezTo>
                  <a:pt x="11420486" y="528054"/>
                  <a:pt x="11427325" y="519930"/>
                  <a:pt x="11456330" y="521896"/>
                </a:cubicBezTo>
                <a:cubicBezTo>
                  <a:pt x="11466649" y="522293"/>
                  <a:pt x="11466304" y="529914"/>
                  <a:pt x="11488341" y="531019"/>
                </a:cubicBezTo>
                <a:cubicBezTo>
                  <a:pt x="11510378" y="532124"/>
                  <a:pt x="11598983" y="536881"/>
                  <a:pt x="11631415" y="538053"/>
                </a:cubicBezTo>
                <a:cubicBezTo>
                  <a:pt x="11663847" y="539225"/>
                  <a:pt x="11650717" y="536007"/>
                  <a:pt x="11666264" y="535672"/>
                </a:cubicBezTo>
                <a:cubicBezTo>
                  <a:pt x="11681811" y="535337"/>
                  <a:pt x="11700204" y="526934"/>
                  <a:pt x="11724698" y="536041"/>
                </a:cubicBezTo>
                <a:cubicBezTo>
                  <a:pt x="11743020" y="531196"/>
                  <a:pt x="11743491" y="542315"/>
                  <a:pt x="11763807" y="545183"/>
                </a:cubicBezTo>
                <a:cubicBezTo>
                  <a:pt x="11775016" y="549241"/>
                  <a:pt x="11789046" y="548064"/>
                  <a:pt x="11798300" y="550863"/>
                </a:cubicBezTo>
                <a:cubicBezTo>
                  <a:pt x="11807554" y="553662"/>
                  <a:pt x="11814870" y="554166"/>
                  <a:pt x="11821716" y="557213"/>
                </a:cubicBezTo>
                <a:cubicBezTo>
                  <a:pt x="11828562" y="560260"/>
                  <a:pt x="11830643" y="566367"/>
                  <a:pt x="11839374" y="569145"/>
                </a:cubicBezTo>
                <a:cubicBezTo>
                  <a:pt x="11848105" y="571923"/>
                  <a:pt x="11861759" y="576813"/>
                  <a:pt x="11871722" y="578644"/>
                </a:cubicBezTo>
                <a:cubicBezTo>
                  <a:pt x="11881685" y="580475"/>
                  <a:pt x="11880173" y="577641"/>
                  <a:pt x="11899154" y="580133"/>
                </a:cubicBezTo>
                <a:cubicBezTo>
                  <a:pt x="11930093" y="585454"/>
                  <a:pt x="11957956" y="589309"/>
                  <a:pt x="11992753" y="588833"/>
                </a:cubicBezTo>
                <a:cubicBezTo>
                  <a:pt x="11999276" y="598540"/>
                  <a:pt x="12009663" y="594134"/>
                  <a:pt x="12023554" y="588997"/>
                </a:cubicBezTo>
                <a:cubicBezTo>
                  <a:pt x="12049522" y="596077"/>
                  <a:pt x="12093380" y="601562"/>
                  <a:pt x="12137802" y="617391"/>
                </a:cubicBezTo>
                <a:cubicBezTo>
                  <a:pt x="12156710" y="627093"/>
                  <a:pt x="12160884" y="628759"/>
                  <a:pt x="12174434" y="631430"/>
                </a:cubicBezTo>
                <a:lnTo>
                  <a:pt x="12192000" y="634770"/>
                </a:lnTo>
                <a:lnTo>
                  <a:pt x="12192000" y="6857681"/>
                </a:lnTo>
                <a:lnTo>
                  <a:pt x="9979612" y="6857681"/>
                </a:lnTo>
                <a:lnTo>
                  <a:pt x="9971269" y="6854457"/>
                </a:lnTo>
                <a:cubicBezTo>
                  <a:pt x="9959912" y="6851181"/>
                  <a:pt x="9949163" y="6849764"/>
                  <a:pt x="9939502" y="6851921"/>
                </a:cubicBezTo>
                <a:cubicBezTo>
                  <a:pt x="9891606" y="6835635"/>
                  <a:pt x="9864404" y="6844006"/>
                  <a:pt x="9834453" y="6832151"/>
                </a:cubicBezTo>
                <a:cubicBezTo>
                  <a:pt x="9804501" y="6820296"/>
                  <a:pt x="9801374" y="6798259"/>
                  <a:pt x="9759795" y="6780787"/>
                </a:cubicBezTo>
                <a:cubicBezTo>
                  <a:pt x="9718217" y="6763314"/>
                  <a:pt x="9629817" y="6740362"/>
                  <a:pt x="9584980" y="6727313"/>
                </a:cubicBezTo>
                <a:cubicBezTo>
                  <a:pt x="9546420" y="6722010"/>
                  <a:pt x="9530408" y="6725469"/>
                  <a:pt x="9490770" y="6702489"/>
                </a:cubicBezTo>
                <a:cubicBezTo>
                  <a:pt x="9443320" y="6701025"/>
                  <a:pt x="9424336" y="6690023"/>
                  <a:pt x="9380405" y="6676541"/>
                </a:cubicBezTo>
                <a:cubicBezTo>
                  <a:pt x="9335978" y="6675243"/>
                  <a:pt x="9297645" y="6680915"/>
                  <a:pt x="9259939" y="6674414"/>
                </a:cubicBezTo>
                <a:cubicBezTo>
                  <a:pt x="9244772" y="6679394"/>
                  <a:pt x="9230416" y="6681084"/>
                  <a:pt x="9216296" y="6672209"/>
                </a:cubicBezTo>
                <a:cubicBezTo>
                  <a:pt x="9174886" y="6673387"/>
                  <a:pt x="9165078" y="6684906"/>
                  <a:pt x="9138624" y="6674601"/>
                </a:cubicBezTo>
                <a:cubicBezTo>
                  <a:pt x="9108454" y="6672027"/>
                  <a:pt x="9060163" y="6657862"/>
                  <a:pt x="9035273" y="6656766"/>
                </a:cubicBezTo>
                <a:cubicBezTo>
                  <a:pt x="9043993" y="6670577"/>
                  <a:pt x="8988276" y="6655711"/>
                  <a:pt x="8989286" y="6668016"/>
                </a:cubicBezTo>
                <a:cubicBezTo>
                  <a:pt x="8965548" y="6651220"/>
                  <a:pt x="8960144" y="6673151"/>
                  <a:pt x="8932387" y="6668707"/>
                </a:cubicBezTo>
                <a:cubicBezTo>
                  <a:pt x="8918435" y="6662528"/>
                  <a:pt x="8909159" y="6661716"/>
                  <a:pt x="8898375" y="6669282"/>
                </a:cubicBezTo>
                <a:cubicBezTo>
                  <a:pt x="8833747" y="6639096"/>
                  <a:pt x="8863155" y="6669089"/>
                  <a:pt x="8806495" y="6658618"/>
                </a:cubicBezTo>
                <a:cubicBezTo>
                  <a:pt x="8757168" y="6647242"/>
                  <a:pt x="8702613" y="6640665"/>
                  <a:pt x="8650927" y="6611139"/>
                </a:cubicBezTo>
                <a:cubicBezTo>
                  <a:pt x="8640770" y="6602610"/>
                  <a:pt x="8619775" y="6599998"/>
                  <a:pt x="8604033" y="6605300"/>
                </a:cubicBezTo>
                <a:cubicBezTo>
                  <a:pt x="8601324" y="6606213"/>
                  <a:pt x="8598878" y="6607331"/>
                  <a:pt x="8596767" y="6608618"/>
                </a:cubicBezTo>
                <a:cubicBezTo>
                  <a:pt x="8565299" y="6587556"/>
                  <a:pt x="8548876" y="6598771"/>
                  <a:pt x="8533762" y="6584302"/>
                </a:cubicBezTo>
                <a:cubicBezTo>
                  <a:pt x="8487059" y="6579247"/>
                  <a:pt x="8451683" y="6594395"/>
                  <a:pt x="8437660" y="6581725"/>
                </a:cubicBezTo>
                <a:cubicBezTo>
                  <a:pt x="8414209" y="6582991"/>
                  <a:pt x="8383722" y="6598678"/>
                  <a:pt x="8364494" y="6585073"/>
                </a:cubicBezTo>
                <a:cubicBezTo>
                  <a:pt x="8363342" y="6596536"/>
                  <a:pt x="8336540" y="6576888"/>
                  <a:pt x="8323751" y="6584665"/>
                </a:cubicBezTo>
                <a:cubicBezTo>
                  <a:pt x="8314841" y="6591411"/>
                  <a:pt x="8304634" y="6587022"/>
                  <a:pt x="8293791" y="6586903"/>
                </a:cubicBezTo>
                <a:cubicBezTo>
                  <a:pt x="8280721" y="6592424"/>
                  <a:pt x="8232642" y="6585021"/>
                  <a:pt x="8219223" y="6578961"/>
                </a:cubicBezTo>
                <a:cubicBezTo>
                  <a:pt x="8185638" y="6557431"/>
                  <a:pt x="8123924" y="6576522"/>
                  <a:pt x="8096330" y="6560092"/>
                </a:cubicBezTo>
                <a:cubicBezTo>
                  <a:pt x="8087121" y="6557869"/>
                  <a:pt x="8078422" y="6557144"/>
                  <a:pt x="8070086" y="6557355"/>
                </a:cubicBezTo>
                <a:lnTo>
                  <a:pt x="8047207" y="6560092"/>
                </a:lnTo>
                <a:lnTo>
                  <a:pt x="8041620" y="6565163"/>
                </a:lnTo>
                <a:lnTo>
                  <a:pt x="8027134" y="6564473"/>
                </a:lnTo>
                <a:lnTo>
                  <a:pt x="8023214" y="6565355"/>
                </a:lnTo>
                <a:cubicBezTo>
                  <a:pt x="8015729" y="6567060"/>
                  <a:pt x="8008307" y="6568574"/>
                  <a:pt x="8000801" y="6569339"/>
                </a:cubicBezTo>
                <a:cubicBezTo>
                  <a:pt x="8005606" y="6544751"/>
                  <a:pt x="7937754" y="6571777"/>
                  <a:pt x="7954618" y="6551428"/>
                </a:cubicBezTo>
                <a:cubicBezTo>
                  <a:pt x="7914215" y="6551344"/>
                  <a:pt x="7940865" y="6531998"/>
                  <a:pt x="7896427" y="6551123"/>
                </a:cubicBezTo>
                <a:lnTo>
                  <a:pt x="7643090" y="6532163"/>
                </a:lnTo>
                <a:cubicBezTo>
                  <a:pt x="7673996" y="6576436"/>
                  <a:pt x="7562550" y="6494154"/>
                  <a:pt x="7553164" y="6525457"/>
                </a:cubicBezTo>
                <a:cubicBezTo>
                  <a:pt x="7546247" y="6496957"/>
                  <a:pt x="7465610" y="6497391"/>
                  <a:pt x="7421154" y="6476273"/>
                </a:cubicBezTo>
                <a:cubicBezTo>
                  <a:pt x="7361551" y="6472649"/>
                  <a:pt x="7315144" y="6450550"/>
                  <a:pt x="7255968" y="6462166"/>
                </a:cubicBezTo>
                <a:cubicBezTo>
                  <a:pt x="7253251" y="6458417"/>
                  <a:pt x="7249451" y="6455333"/>
                  <a:pt x="7244911" y="6452730"/>
                </a:cubicBezTo>
                <a:lnTo>
                  <a:pt x="7230265" y="6446549"/>
                </a:lnTo>
                <a:lnTo>
                  <a:pt x="7227815" y="6447125"/>
                </a:lnTo>
                <a:cubicBezTo>
                  <a:pt x="7217801" y="6447570"/>
                  <a:pt x="7212312" y="6446146"/>
                  <a:pt x="7208840" y="6443899"/>
                </a:cubicBezTo>
                <a:lnTo>
                  <a:pt x="7205995" y="6440529"/>
                </a:lnTo>
                <a:lnTo>
                  <a:pt x="7193384" y="6437481"/>
                </a:lnTo>
                <a:lnTo>
                  <a:pt x="7169652" y="6429226"/>
                </a:lnTo>
                <a:lnTo>
                  <a:pt x="7164173" y="6429791"/>
                </a:lnTo>
                <a:lnTo>
                  <a:pt x="7126763" y="6420626"/>
                </a:lnTo>
                <a:lnTo>
                  <a:pt x="7125753" y="6421501"/>
                </a:lnTo>
                <a:cubicBezTo>
                  <a:pt x="7122639" y="6423254"/>
                  <a:pt x="7118733" y="6424154"/>
                  <a:pt x="7113057" y="6423293"/>
                </a:cubicBezTo>
                <a:cubicBezTo>
                  <a:pt x="7114552" y="6439288"/>
                  <a:pt x="7106783" y="6428384"/>
                  <a:pt x="7089914" y="6424434"/>
                </a:cubicBezTo>
                <a:cubicBezTo>
                  <a:pt x="7088470" y="6448394"/>
                  <a:pt x="7044915" y="6428308"/>
                  <a:pt x="7030458" y="6439456"/>
                </a:cubicBezTo>
                <a:cubicBezTo>
                  <a:pt x="7018098" y="6436014"/>
                  <a:pt x="7005002" y="6432811"/>
                  <a:pt x="6991398" y="6430012"/>
                </a:cubicBezTo>
                <a:lnTo>
                  <a:pt x="6983250" y="6428652"/>
                </a:lnTo>
                <a:lnTo>
                  <a:pt x="6982969" y="6428851"/>
                </a:lnTo>
                <a:cubicBezTo>
                  <a:pt x="6980946" y="6429033"/>
                  <a:pt x="6978171" y="6428766"/>
                  <a:pt x="6974140" y="6427864"/>
                </a:cubicBezTo>
                <a:lnTo>
                  <a:pt x="6968396" y="6426177"/>
                </a:lnTo>
                <a:lnTo>
                  <a:pt x="6952590" y="6423541"/>
                </a:lnTo>
                <a:lnTo>
                  <a:pt x="6946361" y="6424122"/>
                </a:lnTo>
                <a:lnTo>
                  <a:pt x="6942752" y="6426497"/>
                </a:lnTo>
                <a:lnTo>
                  <a:pt x="6941472" y="6425953"/>
                </a:lnTo>
                <a:cubicBezTo>
                  <a:pt x="6933258" y="6419432"/>
                  <a:pt x="6934084" y="6412085"/>
                  <a:pt x="6907932" y="6428597"/>
                </a:cubicBezTo>
                <a:cubicBezTo>
                  <a:pt x="6887113" y="6416820"/>
                  <a:pt x="6874835" y="6427475"/>
                  <a:pt x="6837100" y="6425985"/>
                </a:cubicBezTo>
                <a:cubicBezTo>
                  <a:pt x="6826990" y="6416391"/>
                  <a:pt x="6813527" y="6417132"/>
                  <a:pt x="6798354" y="6421041"/>
                </a:cubicBezTo>
                <a:cubicBezTo>
                  <a:pt x="6766250" y="6412267"/>
                  <a:pt x="6729955" y="6415375"/>
                  <a:pt x="6690235" y="6411268"/>
                </a:cubicBezTo>
                <a:cubicBezTo>
                  <a:pt x="6654585" y="6395260"/>
                  <a:pt x="6622599" y="6408785"/>
                  <a:pt x="6580197" y="6404322"/>
                </a:cubicBezTo>
                <a:cubicBezTo>
                  <a:pt x="6554864" y="6382418"/>
                  <a:pt x="6541862" y="6413854"/>
                  <a:pt x="6516748" y="6416928"/>
                </a:cubicBezTo>
                <a:lnTo>
                  <a:pt x="6510427" y="6416567"/>
                </a:lnTo>
                <a:lnTo>
                  <a:pt x="6496409" y="6411723"/>
                </a:lnTo>
                <a:lnTo>
                  <a:pt x="6491671" y="6409264"/>
                </a:lnTo>
                <a:cubicBezTo>
                  <a:pt x="6488210" y="6407807"/>
                  <a:pt x="6485652" y="6407144"/>
                  <a:pt x="6483603" y="6407023"/>
                </a:cubicBezTo>
                <a:lnTo>
                  <a:pt x="6483235" y="6407169"/>
                </a:lnTo>
                <a:lnTo>
                  <a:pt x="6476007" y="6404672"/>
                </a:lnTo>
                <a:cubicBezTo>
                  <a:pt x="6464202" y="6399995"/>
                  <a:pt x="6453088" y="6395002"/>
                  <a:pt x="6442802" y="6389891"/>
                </a:cubicBezTo>
                <a:cubicBezTo>
                  <a:pt x="6423332" y="6398448"/>
                  <a:pt x="6390988" y="6372810"/>
                  <a:pt x="6377838" y="6395551"/>
                </a:cubicBezTo>
                <a:cubicBezTo>
                  <a:pt x="6363436" y="6389290"/>
                  <a:pt x="6361258" y="6377704"/>
                  <a:pt x="6354860" y="6393247"/>
                </a:cubicBezTo>
                <a:cubicBezTo>
                  <a:pt x="6349784" y="6391587"/>
                  <a:pt x="6345558" y="6391878"/>
                  <a:pt x="6341683" y="6393098"/>
                </a:cubicBezTo>
                <a:lnTo>
                  <a:pt x="6340276" y="6393789"/>
                </a:lnTo>
                <a:lnTo>
                  <a:pt x="6308531" y="6379516"/>
                </a:lnTo>
                <a:lnTo>
                  <a:pt x="6302948" y="6379253"/>
                </a:lnTo>
                <a:cubicBezTo>
                  <a:pt x="6248814" y="6382108"/>
                  <a:pt x="6205926" y="6362006"/>
                  <a:pt x="6140607" y="6334265"/>
                </a:cubicBezTo>
                <a:cubicBezTo>
                  <a:pt x="6137487" y="6331108"/>
                  <a:pt x="6051161" y="6339116"/>
                  <a:pt x="6050365" y="6335126"/>
                </a:cubicBezTo>
                <a:cubicBezTo>
                  <a:pt x="6006576" y="6331181"/>
                  <a:pt x="6035144" y="6327580"/>
                  <a:pt x="5978838" y="6322018"/>
                </a:cubicBezTo>
                <a:cubicBezTo>
                  <a:pt x="5962530" y="6314338"/>
                  <a:pt x="5894920" y="6289616"/>
                  <a:pt x="5897645" y="6301654"/>
                </a:cubicBezTo>
                <a:lnTo>
                  <a:pt x="5796158" y="6279213"/>
                </a:lnTo>
                <a:lnTo>
                  <a:pt x="5664797" y="6258481"/>
                </a:lnTo>
                <a:lnTo>
                  <a:pt x="5558293" y="6242384"/>
                </a:lnTo>
                <a:lnTo>
                  <a:pt x="5549921" y="6243309"/>
                </a:lnTo>
                <a:lnTo>
                  <a:pt x="5528450" y="6240218"/>
                </a:lnTo>
                <a:lnTo>
                  <a:pt x="5520604" y="6238128"/>
                </a:lnTo>
                <a:cubicBezTo>
                  <a:pt x="5515114" y="6237034"/>
                  <a:pt x="5511354" y="6236750"/>
                  <a:pt x="5508634" y="6237043"/>
                </a:cubicBezTo>
                <a:lnTo>
                  <a:pt x="5508268" y="6237311"/>
                </a:lnTo>
                <a:lnTo>
                  <a:pt x="5497199" y="6235718"/>
                </a:lnTo>
                <a:cubicBezTo>
                  <a:pt x="5478687" y="6232353"/>
                  <a:pt x="5460838" y="6228438"/>
                  <a:pt x="5443971" y="6224189"/>
                </a:cubicBezTo>
                <a:cubicBezTo>
                  <a:pt x="5425088" y="6239333"/>
                  <a:pt x="5365198" y="6213813"/>
                  <a:pt x="5364587" y="6245607"/>
                </a:cubicBezTo>
                <a:cubicBezTo>
                  <a:pt x="5341603" y="6240798"/>
                  <a:pt x="5330518" y="6226543"/>
                  <a:pt x="5333425" y="6247706"/>
                </a:cubicBezTo>
                <a:cubicBezTo>
                  <a:pt x="5325718" y="6246708"/>
                  <a:pt x="5320498" y="6247999"/>
                  <a:pt x="5316391" y="6250403"/>
                </a:cubicBezTo>
                <a:lnTo>
                  <a:pt x="5315083" y="6251588"/>
                </a:lnTo>
                <a:lnTo>
                  <a:pt x="5264093" y="6240388"/>
                </a:lnTo>
                <a:lnTo>
                  <a:pt x="5256734" y="6241276"/>
                </a:lnTo>
                <a:lnTo>
                  <a:pt x="5224251" y="6230935"/>
                </a:lnTo>
                <a:lnTo>
                  <a:pt x="5207068" y="6227214"/>
                </a:lnTo>
                <a:lnTo>
                  <a:pt x="5203042" y="6222819"/>
                </a:lnTo>
                <a:lnTo>
                  <a:pt x="5013633" y="6212104"/>
                </a:lnTo>
                <a:cubicBezTo>
                  <a:pt x="5007363" y="6208771"/>
                  <a:pt x="4867451" y="6189553"/>
                  <a:pt x="4863573" y="6184654"/>
                </a:cubicBezTo>
                <a:lnTo>
                  <a:pt x="4651416" y="6166539"/>
                </a:lnTo>
                <a:cubicBezTo>
                  <a:pt x="4624977" y="6160344"/>
                  <a:pt x="4469364" y="6128170"/>
                  <a:pt x="4481486" y="6142882"/>
                </a:cubicBezTo>
                <a:cubicBezTo>
                  <a:pt x="4405439" y="6106748"/>
                  <a:pt x="4365783" y="6101727"/>
                  <a:pt x="4269331" y="6098123"/>
                </a:cubicBezTo>
                <a:cubicBezTo>
                  <a:pt x="4210440" y="6124597"/>
                  <a:pt x="4245321" y="6098279"/>
                  <a:pt x="4190801" y="6099192"/>
                </a:cubicBezTo>
                <a:cubicBezTo>
                  <a:pt x="4212420" y="6071793"/>
                  <a:pt x="4151268" y="6084104"/>
                  <a:pt x="4127486" y="6076624"/>
                </a:cubicBezTo>
                <a:cubicBezTo>
                  <a:pt x="4117403" y="6077826"/>
                  <a:pt x="4107474" y="6080022"/>
                  <a:pt x="4097468" y="6082472"/>
                </a:cubicBezTo>
                <a:lnTo>
                  <a:pt x="4092230" y="6083737"/>
                </a:lnTo>
                <a:lnTo>
                  <a:pt x="4072646" y="6083192"/>
                </a:lnTo>
                <a:lnTo>
                  <a:pt x="4065392" y="6090055"/>
                </a:lnTo>
                <a:lnTo>
                  <a:pt x="4034674" y="6094262"/>
                </a:lnTo>
                <a:cubicBezTo>
                  <a:pt x="4023438" y="6094753"/>
                  <a:pt x="4011659" y="6094013"/>
                  <a:pt x="3999109" y="6091300"/>
                </a:cubicBezTo>
                <a:cubicBezTo>
                  <a:pt x="3960965" y="6070220"/>
                  <a:pt x="3878759" y="6097089"/>
                  <a:pt x="3832245" y="6069403"/>
                </a:cubicBezTo>
                <a:cubicBezTo>
                  <a:pt x="3780875" y="6064935"/>
                  <a:pt x="3723613" y="6065226"/>
                  <a:pt x="3690889" y="6064489"/>
                </a:cubicBezTo>
                <a:cubicBezTo>
                  <a:pt x="3674068" y="6075123"/>
                  <a:pt x="3636813" y="6049759"/>
                  <a:pt x="3635899" y="6064980"/>
                </a:cubicBezTo>
                <a:lnTo>
                  <a:pt x="3620576" y="6070271"/>
                </a:lnTo>
                <a:lnTo>
                  <a:pt x="3604087" y="6064439"/>
                </a:lnTo>
                <a:cubicBezTo>
                  <a:pt x="3590166" y="6069757"/>
                  <a:pt x="3579308" y="6073243"/>
                  <a:pt x="3568387" y="6069146"/>
                </a:cubicBezTo>
                <a:lnTo>
                  <a:pt x="3503818" y="6089506"/>
                </a:lnTo>
                <a:cubicBezTo>
                  <a:pt x="3510915" y="6100196"/>
                  <a:pt x="3472416" y="6088681"/>
                  <a:pt x="3466246" y="6098777"/>
                </a:cubicBezTo>
                <a:cubicBezTo>
                  <a:pt x="3462890" y="6107015"/>
                  <a:pt x="3450430" y="6105442"/>
                  <a:pt x="3440422" y="6107901"/>
                </a:cubicBezTo>
                <a:cubicBezTo>
                  <a:pt x="3432391" y="6116010"/>
                  <a:pt x="3383132" y="6120663"/>
                  <a:pt x="3366542" y="6118330"/>
                </a:cubicBezTo>
                <a:cubicBezTo>
                  <a:pt x="3311828" y="6124732"/>
                  <a:pt x="3277604" y="6138667"/>
                  <a:pt x="3240669" y="6130264"/>
                </a:cubicBezTo>
                <a:cubicBezTo>
                  <a:pt x="3230661" y="6130422"/>
                  <a:pt x="3222184" y="6131822"/>
                  <a:pt x="3214708" y="6133988"/>
                </a:cubicBezTo>
                <a:lnTo>
                  <a:pt x="3194214" y="6147821"/>
                </a:lnTo>
                <a:lnTo>
                  <a:pt x="3180468" y="6150623"/>
                </a:lnTo>
                <a:lnTo>
                  <a:pt x="3177508" y="6152351"/>
                </a:lnTo>
                <a:cubicBezTo>
                  <a:pt x="3171873" y="6155673"/>
                  <a:pt x="3166158" y="6158806"/>
                  <a:pt x="3159834" y="6161276"/>
                </a:cubicBezTo>
                <a:cubicBezTo>
                  <a:pt x="3135185" y="6159416"/>
                  <a:pt x="3121213" y="6160394"/>
                  <a:pt x="3104835" y="6155927"/>
                </a:cubicBezTo>
                <a:cubicBezTo>
                  <a:pt x="3067805" y="6165414"/>
                  <a:pt x="3078432" y="6141523"/>
                  <a:pt x="3051373" y="6169421"/>
                </a:cubicBezTo>
                <a:cubicBezTo>
                  <a:pt x="2978033" y="6169169"/>
                  <a:pt x="2947947" y="6220998"/>
                  <a:pt x="2877306" y="6208324"/>
                </a:cubicBezTo>
                <a:cubicBezTo>
                  <a:pt x="2821913" y="6217975"/>
                  <a:pt x="2762952" y="6223226"/>
                  <a:pt x="2719018" y="6227333"/>
                </a:cubicBezTo>
                <a:cubicBezTo>
                  <a:pt x="2639811" y="6232636"/>
                  <a:pt x="2504877" y="6234795"/>
                  <a:pt x="2454061" y="6236538"/>
                </a:cubicBezTo>
                <a:cubicBezTo>
                  <a:pt x="2403245" y="6238280"/>
                  <a:pt x="2420126" y="6239079"/>
                  <a:pt x="2414120" y="6237789"/>
                </a:cubicBezTo>
                <a:lnTo>
                  <a:pt x="2384765" y="6235638"/>
                </a:lnTo>
                <a:lnTo>
                  <a:pt x="2365600" y="6233135"/>
                </a:lnTo>
                <a:cubicBezTo>
                  <a:pt x="2356752" y="6235910"/>
                  <a:pt x="2350716" y="6235915"/>
                  <a:pt x="2345941" y="6234695"/>
                </a:cubicBezTo>
                <a:lnTo>
                  <a:pt x="2340941" y="6232305"/>
                </a:lnTo>
                <a:lnTo>
                  <a:pt x="2327235" y="6232519"/>
                </a:lnTo>
                <a:lnTo>
                  <a:pt x="2299646" y="6230633"/>
                </a:lnTo>
                <a:lnTo>
                  <a:pt x="2295035" y="6232443"/>
                </a:lnTo>
                <a:lnTo>
                  <a:pt x="2268728" y="6240177"/>
                </a:lnTo>
                <a:cubicBezTo>
                  <a:pt x="2268628" y="6240521"/>
                  <a:pt x="2254084" y="6233657"/>
                  <a:pt x="2253984" y="6234001"/>
                </a:cubicBezTo>
                <a:cubicBezTo>
                  <a:pt x="2239122" y="6237048"/>
                  <a:pt x="2209108" y="6234931"/>
                  <a:pt x="2191113" y="6240434"/>
                </a:cubicBezTo>
                <a:lnTo>
                  <a:pt x="2146012" y="6259810"/>
                </a:lnTo>
                <a:cubicBezTo>
                  <a:pt x="2145973" y="6259892"/>
                  <a:pt x="2128598" y="6274390"/>
                  <a:pt x="2128560" y="6274472"/>
                </a:cubicBezTo>
                <a:cubicBezTo>
                  <a:pt x="2126838" y="6275117"/>
                  <a:pt x="2124109" y="6275530"/>
                  <a:pt x="2119778" y="6275665"/>
                </a:cubicBezTo>
                <a:lnTo>
                  <a:pt x="2110434" y="6282700"/>
                </a:lnTo>
                <a:lnTo>
                  <a:pt x="2081418" y="6289059"/>
                </a:lnTo>
                <a:lnTo>
                  <a:pt x="2088526" y="6281659"/>
                </a:lnTo>
                <a:cubicBezTo>
                  <a:pt x="2076371" y="6277676"/>
                  <a:pt x="2071903" y="6270803"/>
                  <a:pt x="2059717" y="6292002"/>
                </a:cubicBezTo>
                <a:cubicBezTo>
                  <a:pt x="2032291" y="6286224"/>
                  <a:pt x="2028634" y="6298813"/>
                  <a:pt x="1993045" y="6306390"/>
                </a:cubicBezTo>
                <a:cubicBezTo>
                  <a:pt x="1976971" y="6300063"/>
                  <a:pt x="1965178" y="6303922"/>
                  <a:pt x="1954075" y="6311066"/>
                </a:cubicBezTo>
                <a:cubicBezTo>
                  <a:pt x="1918456" y="6310689"/>
                  <a:pt x="1887456" y="6322102"/>
                  <a:pt x="1848190" y="6327771"/>
                </a:cubicBezTo>
                <a:lnTo>
                  <a:pt x="1737951" y="6344513"/>
                </a:lnTo>
                <a:lnTo>
                  <a:pt x="1696709" y="6346605"/>
                </a:lnTo>
                <a:cubicBezTo>
                  <a:pt x="1692504" y="6346100"/>
                  <a:pt x="1663837" y="6347211"/>
                  <a:pt x="1661872" y="6347587"/>
                </a:cubicBezTo>
                <a:lnTo>
                  <a:pt x="1655864" y="6347808"/>
                </a:lnTo>
                <a:lnTo>
                  <a:pt x="1633028" y="6358060"/>
                </a:lnTo>
                <a:cubicBezTo>
                  <a:pt x="1618899" y="6356602"/>
                  <a:pt x="1619623" y="6369112"/>
                  <a:pt x="1606576" y="6366899"/>
                </a:cubicBezTo>
                <a:lnTo>
                  <a:pt x="1461291" y="6379054"/>
                </a:lnTo>
                <a:lnTo>
                  <a:pt x="1428798" y="6379606"/>
                </a:lnTo>
                <a:cubicBezTo>
                  <a:pt x="1424834" y="6377722"/>
                  <a:pt x="1419064" y="6376842"/>
                  <a:pt x="1409244" y="6378241"/>
                </a:cubicBezTo>
                <a:lnTo>
                  <a:pt x="1406951" y="6379043"/>
                </a:lnTo>
                <a:lnTo>
                  <a:pt x="1391002" y="6374347"/>
                </a:lnTo>
                <a:cubicBezTo>
                  <a:pt x="1385899" y="6372215"/>
                  <a:pt x="1381417" y="6369535"/>
                  <a:pt x="1377852" y="6366097"/>
                </a:cubicBezTo>
                <a:cubicBezTo>
                  <a:pt x="1352108" y="6365458"/>
                  <a:pt x="1267249" y="6359383"/>
                  <a:pt x="1239424" y="6359700"/>
                </a:cubicBezTo>
                <a:cubicBezTo>
                  <a:pt x="1211599" y="6360016"/>
                  <a:pt x="1221978" y="6361392"/>
                  <a:pt x="1208014" y="6357188"/>
                </a:cubicBezTo>
                <a:lnTo>
                  <a:pt x="1152751" y="6345283"/>
                </a:lnTo>
                <a:lnTo>
                  <a:pt x="949771" y="6335308"/>
                </a:lnTo>
                <a:cubicBezTo>
                  <a:pt x="888502" y="6312655"/>
                  <a:pt x="822682" y="6331858"/>
                  <a:pt x="752723" y="6320875"/>
                </a:cubicBezTo>
                <a:cubicBezTo>
                  <a:pt x="697396" y="6317271"/>
                  <a:pt x="686655" y="6275609"/>
                  <a:pt x="665167" y="6275293"/>
                </a:cubicBezTo>
                <a:cubicBezTo>
                  <a:pt x="657908" y="6276764"/>
                  <a:pt x="625159" y="6270979"/>
                  <a:pt x="618141" y="6273378"/>
                </a:cubicBezTo>
                <a:cubicBezTo>
                  <a:pt x="606112" y="6250236"/>
                  <a:pt x="628751" y="6263137"/>
                  <a:pt x="596498" y="6261621"/>
                </a:cubicBezTo>
                <a:cubicBezTo>
                  <a:pt x="598654" y="6267969"/>
                  <a:pt x="583476" y="6241875"/>
                  <a:pt x="568296" y="6259035"/>
                </a:cubicBezTo>
                <a:lnTo>
                  <a:pt x="550874" y="6247808"/>
                </a:lnTo>
                <a:lnTo>
                  <a:pt x="521056" y="6251759"/>
                </a:lnTo>
                <a:cubicBezTo>
                  <a:pt x="512844" y="6252767"/>
                  <a:pt x="496898" y="6238469"/>
                  <a:pt x="487255" y="6237156"/>
                </a:cubicBezTo>
                <a:cubicBezTo>
                  <a:pt x="449168" y="6235869"/>
                  <a:pt x="452372" y="6218847"/>
                  <a:pt x="431825" y="6228675"/>
                </a:cubicBezTo>
                <a:cubicBezTo>
                  <a:pt x="409674" y="6239271"/>
                  <a:pt x="353899" y="6202116"/>
                  <a:pt x="346639" y="6209624"/>
                </a:cubicBezTo>
                <a:cubicBezTo>
                  <a:pt x="335776" y="6218525"/>
                  <a:pt x="269484" y="6176632"/>
                  <a:pt x="271007" y="6188053"/>
                </a:cubicBezTo>
                <a:cubicBezTo>
                  <a:pt x="223668" y="6157668"/>
                  <a:pt x="207158" y="6173403"/>
                  <a:pt x="189996" y="6162482"/>
                </a:cubicBezTo>
                <a:cubicBezTo>
                  <a:pt x="167941" y="6147838"/>
                  <a:pt x="134526" y="6155297"/>
                  <a:pt x="121342" y="6139836"/>
                </a:cubicBezTo>
                <a:cubicBezTo>
                  <a:pt x="108158" y="6124375"/>
                  <a:pt x="113782" y="6146084"/>
                  <a:pt x="90669" y="6116573"/>
                </a:cubicBezTo>
                <a:cubicBezTo>
                  <a:pt x="76705" y="6097951"/>
                  <a:pt x="64226" y="6077165"/>
                  <a:pt x="49115" y="6053333"/>
                </a:cubicBezTo>
                <a:cubicBezTo>
                  <a:pt x="34004" y="6029501"/>
                  <a:pt x="12038" y="6070748"/>
                  <a:pt x="0" y="6024041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291040367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4" descr="A group of people sitting at a table&#10;&#10;Description automatically generated">
            <a:extLst>
              <a:ext uri="{FF2B5EF4-FFF2-40B4-BE49-F238E27FC236}">
                <a16:creationId xmlns:a16="http://schemas.microsoft.com/office/drawing/2014/main" id="{BCDBF2B5-8096-5382-8275-2BCCC8ED099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t="19"/>
          <a:stretch/>
        </p:blipFill>
        <p:spPr>
          <a:xfrm>
            <a:off x="20" y="1282"/>
            <a:ext cx="12191980" cy="68567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5525155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3E5EFFD-E662-DBE2-84CC-E58CAFC6F7C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en-US" sz="4200" b="1" err="1">
                <a:latin typeface="Cordia New"/>
                <a:cs typeface="Calibri Light"/>
              </a:rPr>
              <a:t>คุณธรรมที่ทำให้ชีวิตและการทำงานมีความสุข</a:t>
            </a:r>
            <a:endParaRPr lang="en-US" sz="4200" b="1" err="1">
              <a:latin typeface="Cordia New"/>
            </a:endParaRPr>
          </a:p>
        </p:txBody>
      </p:sp>
      <p:pic>
        <p:nvPicPr>
          <p:cNvPr id="5" name="Picture 4" descr="โต๊ะที่มีหูฟังของแพทย์และแป้นพิมพ์คอมพิวเตอร์">
            <a:extLst>
              <a:ext uri="{FF2B5EF4-FFF2-40B4-BE49-F238E27FC236}">
                <a16:creationId xmlns:a16="http://schemas.microsoft.com/office/drawing/2014/main" id="{1221811C-DCF9-2F76-E0C4-20A4F2FB30E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753" r="2919" b="4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F6F843-700B-9FF7-27D0-E07245FB343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th-TH" sz="4000" b="1">
                <a:latin typeface="Cordia New"/>
                <a:cs typeface="Cordia New"/>
              </a:rPr>
              <a:t>สังคหวัตถุ 4</a:t>
            </a:r>
            <a:endParaRPr lang="en-US" sz="4000" b="1">
              <a:latin typeface="Cordia New"/>
              <a:cs typeface="Cordia New"/>
            </a:endParaRPr>
          </a:p>
          <a:p>
            <a:r>
              <a:rPr lang="th-TH" sz="4000" b="1">
                <a:latin typeface="Cordia New"/>
                <a:cs typeface="Cordia New"/>
              </a:rPr>
              <a:t>พรหมวิหาร 4 </a:t>
            </a:r>
          </a:p>
          <a:p>
            <a:r>
              <a:rPr lang="th-TH" sz="4000" b="1">
                <a:latin typeface="Cordia New"/>
                <a:cs typeface="Cordia New"/>
              </a:rPr>
              <a:t>อิทธิบาท 4 </a:t>
            </a:r>
          </a:p>
          <a:p>
            <a:endParaRPr lang="en-US" sz="2200"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4017203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28A098-79D1-4B93-BCD2-993C38E77F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th-TH" b="1"/>
              <a:t>สังคหวัตถุ 4</a:t>
            </a:r>
            <a:endParaRPr lang="th-TH"/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E6414C28-609A-B321-6B77-88E27776AD5F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838200" y="1825625"/>
          <a:ext cx="10515600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73536710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4" name="Rectangle 18">
            <a:extLst>
              <a:ext uri="{FF2B5EF4-FFF2-40B4-BE49-F238E27FC236}">
                <a16:creationId xmlns:a16="http://schemas.microsoft.com/office/drawing/2014/main" id="{4F7EBAE4-9945-4473-9E34-B2C66EA0F0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7088DEF-33A0-4F64-B5EE-E4A84221CC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5393361" cy="1325563"/>
          </a:xfrm>
        </p:spPr>
        <p:txBody>
          <a:bodyPr>
            <a:normAutofit/>
          </a:bodyPr>
          <a:lstStyle/>
          <a:p>
            <a:r>
              <a:rPr lang="th-TH" b="1"/>
              <a:t>สังคหวัตถุ 4</a:t>
            </a:r>
            <a:endParaRPr lang="th-TH"/>
          </a:p>
        </p:txBody>
      </p:sp>
      <p:pic>
        <p:nvPicPr>
          <p:cNvPr id="11" name="Picture 4" descr="บุคคลสองคนกำลังจับมือกัน">
            <a:extLst>
              <a:ext uri="{FF2B5EF4-FFF2-40B4-BE49-F238E27FC236}">
                <a16:creationId xmlns:a16="http://schemas.microsoft.com/office/drawing/2014/main" id="{CCB2B7BC-AD41-2FF5-677F-E8B575D48E5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974" r="20275" b="-2"/>
          <a:stretch/>
        </p:blipFill>
        <p:spPr>
          <a:xfrm>
            <a:off x="6374920" y="758514"/>
            <a:ext cx="5122238" cy="5122238"/>
          </a:xfrm>
          <a:custGeom>
            <a:avLst/>
            <a:gdLst/>
            <a:ahLst/>
            <a:cxnLst/>
            <a:rect l="l" t="t" r="r" b="b"/>
            <a:pathLst>
              <a:path w="2663168" h="2663168">
                <a:moveTo>
                  <a:pt x="1331584" y="0"/>
                </a:moveTo>
                <a:cubicBezTo>
                  <a:pt x="2066998" y="0"/>
                  <a:pt x="2663168" y="596170"/>
                  <a:pt x="2663168" y="1331584"/>
                </a:cubicBezTo>
                <a:cubicBezTo>
                  <a:pt x="2663168" y="2066998"/>
                  <a:pt x="2066998" y="2663168"/>
                  <a:pt x="1331584" y="2663168"/>
                </a:cubicBezTo>
                <a:cubicBezTo>
                  <a:pt x="596170" y="2663168"/>
                  <a:pt x="0" y="2066998"/>
                  <a:pt x="0" y="1331584"/>
                </a:cubicBezTo>
                <a:cubicBezTo>
                  <a:pt x="0" y="596170"/>
                  <a:pt x="596170" y="0"/>
                  <a:pt x="1331584" y="0"/>
                </a:cubicBezTo>
                <a:close/>
              </a:path>
            </a:pathLst>
          </a:custGeom>
        </p:spPr>
      </p:pic>
      <p:sp>
        <p:nvSpPr>
          <p:cNvPr id="25" name="!!Arc">
            <a:extLst>
              <a:ext uri="{FF2B5EF4-FFF2-40B4-BE49-F238E27FC236}">
                <a16:creationId xmlns:a16="http://schemas.microsoft.com/office/drawing/2014/main" id="{70BEB1E7-2F88-40BC-B73D-42E5B6F80BF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21189197" flipV="1">
            <a:off x="6261882" y="687822"/>
            <a:ext cx="5471147" cy="5471147"/>
          </a:xfrm>
          <a:prstGeom prst="arc">
            <a:avLst>
              <a:gd name="adj1" fmla="val 16200000"/>
              <a:gd name="adj2" fmla="val 20093138"/>
            </a:avLst>
          </a:prstGeom>
          <a:ln w="127000" cap="rnd">
            <a:solidFill>
              <a:schemeClr val="accent4">
                <a:alpha val="95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3" name="!!Oval">
            <a:extLst>
              <a:ext uri="{FF2B5EF4-FFF2-40B4-BE49-F238E27FC236}">
                <a16:creationId xmlns:a16="http://schemas.microsoft.com/office/drawing/2014/main" id="{A7B99495-F43F-4D80-A44F-2CB4764EB9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248561" y="921125"/>
            <a:ext cx="791021" cy="769563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0D9ACE70-A021-955F-4BBE-E6F7C5FFE31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839910995"/>
              </p:ext>
            </p:extLst>
          </p:nvPr>
        </p:nvGraphicFramePr>
        <p:xfrm>
          <a:off x="838200" y="1825625"/>
          <a:ext cx="5393361" cy="4351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772974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48197-5A18-43E9-A9A7-89319ADB96E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868557" y="1138036"/>
            <a:ext cx="5444382" cy="1402470"/>
          </a:xfrm>
        </p:spPr>
        <p:txBody>
          <a:bodyPr anchor="t">
            <a:normAutofit/>
          </a:bodyPr>
          <a:lstStyle/>
          <a:p>
            <a:r>
              <a:rPr lang="th-TH" sz="3200" err="1"/>
              <a:t>ปิย</a:t>
            </a:r>
            <a:r>
              <a:rPr lang="th-TH" sz="3200"/>
              <a:t>วาจา</a:t>
            </a:r>
          </a:p>
        </p:txBody>
      </p:sp>
      <p:pic>
        <p:nvPicPr>
          <p:cNvPr id="11" name="Picture 4" descr="ทำมือให้เป็นพระอาทิตย์">
            <a:extLst>
              <a:ext uri="{FF2B5EF4-FFF2-40B4-BE49-F238E27FC236}">
                <a16:creationId xmlns:a16="http://schemas.microsoft.com/office/drawing/2014/main" id="{F8C5DFC9-CEC6-E076-A519-A663E5B76EA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031" r="15645" b="2"/>
          <a:stretch/>
        </p:blipFill>
        <p:spPr>
          <a:xfrm>
            <a:off x="-1" y="10"/>
            <a:ext cx="5151179" cy="6857990"/>
          </a:xfrm>
          <a:prstGeom prst="rect">
            <a:avLst/>
          </a:prstGeom>
        </p:spPr>
      </p:pic>
      <p:cxnSp>
        <p:nvCxnSpPr>
          <p:cNvPr id="12" name="Straight Connector 8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971697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4" name="Content Placeholder 2">
            <a:extLst>
              <a:ext uri="{FF2B5EF4-FFF2-40B4-BE49-F238E27FC236}">
                <a16:creationId xmlns:a16="http://schemas.microsoft.com/office/drawing/2014/main" id="{BB9A8EB4-4484-A53D-EBAF-83FA311D15C7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5868557" y="2551176"/>
          <a:ext cx="5444382" cy="359120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22400190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7F2454D-561F-4A4F-9F5D-00418FA5FAE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3400" y="1128094"/>
            <a:ext cx="3434180" cy="1415270"/>
          </a:xfrm>
        </p:spPr>
        <p:txBody>
          <a:bodyPr anchor="t">
            <a:normAutofit/>
          </a:bodyPr>
          <a:lstStyle/>
          <a:p>
            <a:r>
              <a:rPr lang="th-TH" sz="3200"/>
              <a:t>อัตถจริยา</a:t>
            </a:r>
          </a:p>
        </p:txBody>
      </p:sp>
      <p:pic>
        <p:nvPicPr>
          <p:cNvPr id="7" name="Picture 4" descr="ลูกศรชี้ไปทางไฟ">
            <a:extLst>
              <a:ext uri="{FF2B5EF4-FFF2-40B4-BE49-F238E27FC236}">
                <a16:creationId xmlns:a16="http://schemas.microsoft.com/office/drawing/2014/main" id="{00EA80D4-4E91-2602-A7AB-0607694221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r="26294" b="-1"/>
          <a:stretch/>
        </p:blipFill>
        <p:spPr>
          <a:xfrm>
            <a:off x="-9886" y="10"/>
            <a:ext cx="7572605" cy="6857990"/>
          </a:xfrm>
          <a:prstGeom prst="rect">
            <a:avLst/>
          </a:prstGeom>
        </p:spPr>
      </p:pic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49EDD1B-F94D-B4E6-ACAA-566B9A26FDE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19939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Content Placeholder 2">
            <a:extLst>
              <a:ext uri="{FF2B5EF4-FFF2-40B4-BE49-F238E27FC236}">
                <a16:creationId xmlns:a16="http://schemas.microsoft.com/office/drawing/2014/main" id="{B1916D55-D28A-4A97-829E-45DD0D59EA6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153400" y="2543364"/>
            <a:ext cx="3434180" cy="3599019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th-TH" sz="2000"/>
              <a:t>อัตถจริยา คือ ประพฤติในสิ่งที่เป็นประโยชน์ และในสิ่งที่ดีงามแก่คนรอบข้าง ด้วยการปฏิบัติตามแนวทาง ดังนี้</a:t>
            </a:r>
            <a:br>
              <a:rPr lang="th-TH" sz="2000"/>
            </a:br>
            <a:endParaRPr lang="en-US" sz="2000"/>
          </a:p>
          <a:p>
            <a:r>
              <a:rPr lang="th-TH" sz="2000"/>
              <a:t> มีความประพฤติชอบทางกาย เรียกว่า “กายสุจริต”</a:t>
            </a:r>
            <a:br>
              <a:rPr lang="th-TH" sz="2000"/>
            </a:br>
            <a:endParaRPr lang="en-US" sz="2000"/>
          </a:p>
          <a:p>
            <a:r>
              <a:rPr lang="th-TH" sz="2000"/>
              <a:t> มีความประพฤติชอบทางวาจา เรียกว่า “วจีสุจริต” </a:t>
            </a:r>
            <a:endParaRPr lang="en-US" sz="2000"/>
          </a:p>
          <a:p>
            <a:pPr marL="0" indent="0">
              <a:buNone/>
            </a:pPr>
            <a:endParaRPr lang="en-US" sz="2000"/>
          </a:p>
          <a:p>
            <a:r>
              <a:rPr lang="th-TH" sz="2000"/>
              <a:t>มีความประพฤติชอบทางใจ เรียกว่า “มโนสุจริต” </a:t>
            </a:r>
            <a:br>
              <a:rPr lang="th-TH" sz="2000"/>
            </a:br>
            <a:br>
              <a:rPr lang="th-TH" sz="2000"/>
            </a:br>
            <a:endParaRPr lang="th-TH" sz="2000"/>
          </a:p>
        </p:txBody>
      </p:sp>
    </p:spTree>
    <p:extLst>
      <p:ext uri="{BB962C8B-B14F-4D97-AF65-F5344CB8AC3E}">
        <p14:creationId xmlns:p14="http://schemas.microsoft.com/office/powerpoint/2010/main" val="220294427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9" name="Rectangle 18">
            <a:extLst>
              <a:ext uri="{FF2B5EF4-FFF2-40B4-BE49-F238E27FC236}">
                <a16:creationId xmlns:a16="http://schemas.microsoft.com/office/drawing/2014/main" id="{E92FEB64-6EEA-4759-B4A4-BD2C1E660BA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48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10BB131-AC8E-4A8E-A5D1-36260F720C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07393" y="847600"/>
            <a:ext cx="4619938" cy="461993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2C97CAD-EE4B-44E3-99C0-9DB709B16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89278" y="1233241"/>
            <a:ext cx="3240506" cy="4064628"/>
          </a:xfrm>
        </p:spPr>
        <p:txBody>
          <a:bodyPr>
            <a:normAutofit/>
          </a:bodyPr>
          <a:lstStyle/>
          <a:p>
            <a:r>
              <a:rPr lang="th-TH">
                <a:solidFill>
                  <a:srgbClr val="FFFFFF"/>
                </a:solidFill>
              </a:rPr>
              <a:t>สมานัตตตา</a:t>
            </a:r>
          </a:p>
        </p:txBody>
      </p:sp>
      <p:sp>
        <p:nvSpPr>
          <p:cNvPr id="23" name="Freeform: Shape 22">
            <a:extLst>
              <a:ext uri="{FF2B5EF4-FFF2-40B4-BE49-F238E27FC236}">
                <a16:creationId xmlns:a16="http://schemas.microsoft.com/office/drawing/2014/main" id="{14847E93-7DC1-4D4B-8829-B19AA7137C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530529" y="0"/>
            <a:ext cx="1155142" cy="591009"/>
          </a:xfrm>
          <a:custGeom>
            <a:avLst/>
            <a:gdLst>
              <a:gd name="connsiteX0" fmla="*/ 1355 w 1155142"/>
              <a:gd name="connsiteY0" fmla="*/ 0 h 591009"/>
              <a:gd name="connsiteX1" fmla="*/ 1153787 w 1155142"/>
              <a:gd name="connsiteY1" fmla="*/ 0 h 591009"/>
              <a:gd name="connsiteX2" fmla="*/ 1155142 w 1155142"/>
              <a:gd name="connsiteY2" fmla="*/ 13438 h 591009"/>
              <a:gd name="connsiteX3" fmla="*/ 577571 w 1155142"/>
              <a:gd name="connsiteY3" fmla="*/ 591009 h 591009"/>
              <a:gd name="connsiteX4" fmla="*/ 0 w 1155142"/>
              <a:gd name="connsiteY4" fmla="*/ 13438 h 59100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55142" h="591009">
                <a:moveTo>
                  <a:pt x="1355" y="0"/>
                </a:moveTo>
                <a:lnTo>
                  <a:pt x="1153787" y="0"/>
                </a:lnTo>
                <a:lnTo>
                  <a:pt x="1155142" y="13438"/>
                </a:lnTo>
                <a:cubicBezTo>
                  <a:pt x="1155142" y="332422"/>
                  <a:pt x="896555" y="591009"/>
                  <a:pt x="577571" y="591009"/>
                </a:cubicBezTo>
                <a:cubicBezTo>
                  <a:pt x="258587" y="591009"/>
                  <a:pt x="0" y="332422"/>
                  <a:pt x="0" y="13438"/>
                </a:cubicBez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5566D6E1-03A1-4D73-A4E0-35D74D568A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961511" y="-1"/>
            <a:ext cx="1737401" cy="959536"/>
          </a:xfrm>
          <a:custGeom>
            <a:avLst/>
            <a:gdLst>
              <a:gd name="connsiteX0" fmla="*/ 0 w 1737401"/>
              <a:gd name="connsiteY0" fmla="*/ 0 h 959536"/>
              <a:gd name="connsiteX1" fmla="*/ 123825 w 1737401"/>
              <a:gd name="connsiteY1" fmla="*/ 0 h 959536"/>
              <a:gd name="connsiteX2" fmla="*/ 123825 w 1737401"/>
              <a:gd name="connsiteY2" fmla="*/ 790277 h 959536"/>
              <a:gd name="connsiteX3" fmla="*/ 1490095 w 1737401"/>
              <a:gd name="connsiteY3" fmla="*/ 0 h 959536"/>
              <a:gd name="connsiteX4" fmla="*/ 1737401 w 1737401"/>
              <a:gd name="connsiteY4" fmla="*/ 0 h 959536"/>
              <a:gd name="connsiteX5" fmla="*/ 92869 w 1737401"/>
              <a:gd name="connsiteY5" fmla="*/ 951249 h 959536"/>
              <a:gd name="connsiteX6" fmla="*/ 61913 w 1737401"/>
              <a:gd name="connsiteY6" fmla="*/ 959536 h 959536"/>
              <a:gd name="connsiteX7" fmla="*/ 0 w 1737401"/>
              <a:gd name="connsiteY7" fmla="*/ 897624 h 959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737401" h="959536">
                <a:moveTo>
                  <a:pt x="0" y="0"/>
                </a:moveTo>
                <a:lnTo>
                  <a:pt x="123825" y="0"/>
                </a:lnTo>
                <a:lnTo>
                  <a:pt x="123825" y="790277"/>
                </a:lnTo>
                <a:lnTo>
                  <a:pt x="1490095" y="0"/>
                </a:lnTo>
                <a:lnTo>
                  <a:pt x="1737401" y="0"/>
                </a:lnTo>
                <a:lnTo>
                  <a:pt x="92869" y="951249"/>
                </a:lnTo>
                <a:cubicBezTo>
                  <a:pt x="83458" y="956688"/>
                  <a:pt x="72780" y="959546"/>
                  <a:pt x="61913" y="959536"/>
                </a:cubicBezTo>
                <a:cubicBezTo>
                  <a:pt x="27719" y="959536"/>
                  <a:pt x="0" y="931818"/>
                  <a:pt x="0" y="897624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27" name="Freeform: Shape 26">
            <a:extLst>
              <a:ext uri="{FF2B5EF4-FFF2-40B4-BE49-F238E27FC236}">
                <a16:creationId xmlns:a16="http://schemas.microsoft.com/office/drawing/2014/main" id="{9F835A99-04AC-494A-A572-AFE8413CC93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2936831"/>
            <a:ext cx="159741" cy="552996"/>
          </a:xfrm>
          <a:custGeom>
            <a:avLst/>
            <a:gdLst>
              <a:gd name="connsiteX0" fmla="*/ 159741 w 159741"/>
              <a:gd name="connsiteY0" fmla="*/ 0 h 552996"/>
              <a:gd name="connsiteX1" fmla="*/ 159741 w 159741"/>
              <a:gd name="connsiteY1" fmla="*/ 552996 h 552996"/>
              <a:gd name="connsiteX2" fmla="*/ 141849 w 159741"/>
              <a:gd name="connsiteY2" fmla="*/ 543285 h 552996"/>
              <a:gd name="connsiteX3" fmla="*/ 0 w 159741"/>
              <a:gd name="connsiteY3" fmla="*/ 276498 h 552996"/>
              <a:gd name="connsiteX4" fmla="*/ 141849 w 159741"/>
              <a:gd name="connsiteY4" fmla="*/ 9711 h 552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59741" h="552996">
                <a:moveTo>
                  <a:pt x="159741" y="0"/>
                </a:moveTo>
                <a:lnTo>
                  <a:pt x="159741" y="552996"/>
                </a:lnTo>
                <a:lnTo>
                  <a:pt x="141849" y="543285"/>
                </a:lnTo>
                <a:cubicBezTo>
                  <a:pt x="56268" y="485467"/>
                  <a:pt x="0" y="387554"/>
                  <a:pt x="0" y="276498"/>
                </a:cubicBezTo>
                <a:cubicBezTo>
                  <a:pt x="0" y="165443"/>
                  <a:pt x="56268" y="67529"/>
                  <a:pt x="141849" y="9711"/>
                </a:cubicBezTo>
                <a:close/>
              </a:path>
            </a:pathLst>
          </a:custGeom>
          <a:solidFill>
            <a:schemeClr val="accent4"/>
          </a:solidFill>
          <a:ln w="1270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DC2BC16-DFED-44F5-AB50-8E0AC59244B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0" y="820880"/>
            <a:ext cx="5257799" cy="4889350"/>
          </a:xfrm>
        </p:spPr>
        <p:txBody>
          <a:bodyPr anchor="t">
            <a:normAutofit/>
          </a:bodyPr>
          <a:lstStyle/>
          <a:p>
            <a:r>
              <a:rPr lang="th-TH"/>
              <a:t>สมานัตตตา คือ การเอาตัวเข้าไปสมาน การวางตัวเสมอต้นเสมอปลาย หนักแน่น ให้ความเสมอภาคกับทุกคนอย่างเท่าเทียมกัน ไม่เอารัดเอาเปรียบ ร่วมทุกข์ร่วมสุขช่วยเหลือเกื้อกูลกันแก้ปัญหา ช่วยกันคิดในทางสร้างสรรค์ เพื่อให้องค์กรอยู่เย็นเป็นสุข</a:t>
            </a:r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7B786209-1B0B-4CA9-9BDD-F7327066A84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5835649"/>
            <a:ext cx="1548180" cy="1022351"/>
          </a:xfrm>
          <a:custGeom>
            <a:avLst/>
            <a:gdLst>
              <a:gd name="connsiteX0" fmla="*/ 61913 w 1548180"/>
              <a:gd name="connsiteY0" fmla="*/ 0 h 1022351"/>
              <a:gd name="connsiteX1" fmla="*/ 1548180 w 1548180"/>
              <a:gd name="connsiteY1" fmla="*/ 0 h 1022351"/>
              <a:gd name="connsiteX2" fmla="*/ 1548180 w 1548180"/>
              <a:gd name="connsiteY2" fmla="*/ 123825 h 1022351"/>
              <a:gd name="connsiteX3" fmla="*/ 123825 w 1548180"/>
              <a:gd name="connsiteY3" fmla="*/ 123825 h 1022351"/>
              <a:gd name="connsiteX4" fmla="*/ 123825 w 1548180"/>
              <a:gd name="connsiteY4" fmla="*/ 1022351 h 1022351"/>
              <a:gd name="connsiteX5" fmla="*/ 0 w 1548180"/>
              <a:gd name="connsiteY5" fmla="*/ 1022351 h 1022351"/>
              <a:gd name="connsiteX6" fmla="*/ 0 w 1548180"/>
              <a:gd name="connsiteY6" fmla="*/ 61913 h 1022351"/>
              <a:gd name="connsiteX7" fmla="*/ 61913 w 1548180"/>
              <a:gd name="connsiteY7" fmla="*/ 0 h 10223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48180" h="1022351">
                <a:moveTo>
                  <a:pt x="61913" y="0"/>
                </a:moveTo>
                <a:lnTo>
                  <a:pt x="1548180" y="0"/>
                </a:lnTo>
                <a:lnTo>
                  <a:pt x="1548180" y="123825"/>
                </a:lnTo>
                <a:lnTo>
                  <a:pt x="123825" y="123825"/>
                </a:lnTo>
                <a:lnTo>
                  <a:pt x="123825" y="1022351"/>
                </a:lnTo>
                <a:lnTo>
                  <a:pt x="0" y="1022351"/>
                </a:lnTo>
                <a:lnTo>
                  <a:pt x="0" y="61913"/>
                </a:lnTo>
                <a:cubicBezTo>
                  <a:pt x="0" y="27719"/>
                  <a:pt x="27719" y="0"/>
                  <a:pt x="61913" y="0"/>
                </a:cubicBezTo>
                <a:close/>
              </a:path>
            </a:pathLst>
          </a:custGeom>
          <a:solidFill>
            <a:schemeClr val="accent6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1" name="Freeform: Shape 30">
            <a:extLst>
              <a:ext uri="{FF2B5EF4-FFF2-40B4-BE49-F238E27FC236}">
                <a16:creationId xmlns:a16="http://schemas.microsoft.com/office/drawing/2014/main" id="{2D2964BB-484D-45AE-AD66-D407D062965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3405056" y="5717905"/>
            <a:ext cx="1771609" cy="1140095"/>
          </a:xfrm>
          <a:custGeom>
            <a:avLst/>
            <a:gdLst>
              <a:gd name="connsiteX0" fmla="*/ 1561721 w 1771609"/>
              <a:gd name="connsiteY0" fmla="*/ 763041 h 1140095"/>
              <a:gd name="connsiteX1" fmla="*/ 1623024 w 1771609"/>
              <a:gd name="connsiteY1" fmla="*/ 792810 h 1140095"/>
              <a:gd name="connsiteX2" fmla="*/ 1711735 w 1771609"/>
              <a:gd name="connsiteY2" fmla="*/ 970132 h 1140095"/>
              <a:gd name="connsiteX3" fmla="*/ 1771609 w 1771609"/>
              <a:gd name="connsiteY3" fmla="*/ 1140095 h 1140095"/>
              <a:gd name="connsiteX4" fmla="*/ 1637225 w 1771609"/>
              <a:gd name="connsiteY4" fmla="*/ 1140095 h 1140095"/>
              <a:gd name="connsiteX5" fmla="*/ 1594820 w 1771609"/>
              <a:gd name="connsiteY5" fmla="*/ 1019711 h 1140095"/>
              <a:gd name="connsiteX6" fmla="*/ 1513200 w 1771609"/>
              <a:gd name="connsiteY6" fmla="*/ 856627 h 1140095"/>
              <a:gd name="connsiteX7" fmla="*/ 1538499 w 1771609"/>
              <a:gd name="connsiteY7" fmla="*/ 770415 h 1140095"/>
              <a:gd name="connsiteX8" fmla="*/ 1561721 w 1771609"/>
              <a:gd name="connsiteY8" fmla="*/ 763041 h 1140095"/>
              <a:gd name="connsiteX9" fmla="*/ 933455 w 1771609"/>
              <a:gd name="connsiteY9" fmla="*/ 161309 h 1140095"/>
              <a:gd name="connsiteX10" fmla="*/ 957797 w 1771609"/>
              <a:gd name="connsiteY10" fmla="*/ 167970 h 1140095"/>
              <a:gd name="connsiteX11" fmla="*/ 1286982 w 1771609"/>
              <a:gd name="connsiteY11" fmla="*/ 387616 h 1140095"/>
              <a:gd name="connsiteX12" fmla="*/ 1293725 w 1771609"/>
              <a:gd name="connsiteY12" fmla="*/ 477075 h 1140095"/>
              <a:gd name="connsiteX13" fmla="*/ 1245453 w 1771609"/>
              <a:gd name="connsiteY13" fmla="*/ 499154 h 1140095"/>
              <a:gd name="connsiteX14" fmla="*/ 1245167 w 1771609"/>
              <a:gd name="connsiteY14" fmla="*/ 499154 h 1140095"/>
              <a:gd name="connsiteX15" fmla="*/ 1203638 w 1771609"/>
              <a:gd name="connsiteY15" fmla="*/ 484104 h 1140095"/>
              <a:gd name="connsiteX16" fmla="*/ 900647 w 1771609"/>
              <a:gd name="connsiteY16" fmla="*/ 281508 h 1140095"/>
              <a:gd name="connsiteX17" fmla="*/ 872454 w 1771609"/>
              <a:gd name="connsiteY17" fmla="*/ 196164 h 1140095"/>
              <a:gd name="connsiteX18" fmla="*/ 933455 w 1771609"/>
              <a:gd name="connsiteY18" fmla="*/ 161309 h 1140095"/>
              <a:gd name="connsiteX19" fmla="*/ 256260 w 1771609"/>
              <a:gd name="connsiteY19" fmla="*/ 29 h 1140095"/>
              <a:gd name="connsiteX20" fmla="*/ 454020 w 1771609"/>
              <a:gd name="connsiteY20" fmla="*/ 13474 h 1140095"/>
              <a:gd name="connsiteX21" fmla="*/ 509236 w 1771609"/>
              <a:gd name="connsiteY21" fmla="*/ 84182 h 1140095"/>
              <a:gd name="connsiteX22" fmla="*/ 445829 w 1771609"/>
              <a:gd name="connsiteY22" fmla="*/ 139871 h 1140095"/>
              <a:gd name="connsiteX23" fmla="*/ 437447 w 1771609"/>
              <a:gd name="connsiteY23" fmla="*/ 139395 h 1140095"/>
              <a:gd name="connsiteX24" fmla="*/ 73211 w 1771609"/>
              <a:gd name="connsiteY24" fmla="*/ 137204 h 1140095"/>
              <a:gd name="connsiteX25" fmla="*/ 749 w 1771609"/>
              <a:gd name="connsiteY25" fmla="*/ 84082 h 1140095"/>
              <a:gd name="connsiteX26" fmla="*/ 53871 w 1771609"/>
              <a:gd name="connsiteY26" fmla="*/ 11621 h 1140095"/>
              <a:gd name="connsiteX27" fmla="*/ 58352 w 1771609"/>
              <a:gd name="connsiteY27" fmla="*/ 11093 h 1140095"/>
              <a:gd name="connsiteX28" fmla="*/ 256260 w 1771609"/>
              <a:gd name="connsiteY28" fmla="*/ 29 h 114009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</a:cxnLst>
            <a:rect l="l" t="t" r="r" b="b"/>
            <a:pathLst>
              <a:path w="1771609" h="1140095">
                <a:moveTo>
                  <a:pt x="1561721" y="763041"/>
                </a:moveTo>
                <a:cubicBezTo>
                  <a:pt x="1585506" y="760324"/>
                  <a:pt x="1609722" y="771249"/>
                  <a:pt x="1623024" y="792810"/>
                </a:cubicBezTo>
                <a:cubicBezTo>
                  <a:pt x="1656300" y="850065"/>
                  <a:pt x="1685920" y="909291"/>
                  <a:pt x="1711735" y="970132"/>
                </a:cubicBezTo>
                <a:lnTo>
                  <a:pt x="1771609" y="1140095"/>
                </a:lnTo>
                <a:lnTo>
                  <a:pt x="1637225" y="1140095"/>
                </a:lnTo>
                <a:lnTo>
                  <a:pt x="1594820" y="1019711"/>
                </a:lnTo>
                <a:cubicBezTo>
                  <a:pt x="1571072" y="963753"/>
                  <a:pt x="1543818" y="909282"/>
                  <a:pt x="1513200" y="856627"/>
                </a:cubicBezTo>
                <a:cubicBezTo>
                  <a:pt x="1496379" y="825834"/>
                  <a:pt x="1507704" y="787236"/>
                  <a:pt x="1538499" y="770415"/>
                </a:cubicBezTo>
                <a:cubicBezTo>
                  <a:pt x="1545912" y="766367"/>
                  <a:pt x="1553792" y="763946"/>
                  <a:pt x="1561721" y="763041"/>
                </a:cubicBezTo>
                <a:close/>
                <a:moveTo>
                  <a:pt x="933455" y="161309"/>
                </a:moveTo>
                <a:cubicBezTo>
                  <a:pt x="941693" y="161855"/>
                  <a:pt x="949959" y="164025"/>
                  <a:pt x="957797" y="167970"/>
                </a:cubicBezTo>
                <a:cubicBezTo>
                  <a:pt x="1076184" y="227289"/>
                  <a:pt x="1186759" y="301068"/>
                  <a:pt x="1286982" y="387616"/>
                </a:cubicBezTo>
                <a:cubicBezTo>
                  <a:pt x="1313547" y="410457"/>
                  <a:pt x="1316566" y="450510"/>
                  <a:pt x="1293725" y="477075"/>
                </a:cubicBezTo>
                <a:cubicBezTo>
                  <a:pt x="1281638" y="491137"/>
                  <a:pt x="1263998" y="499204"/>
                  <a:pt x="1245453" y="499154"/>
                </a:cubicBezTo>
                <a:lnTo>
                  <a:pt x="1245167" y="499154"/>
                </a:lnTo>
                <a:cubicBezTo>
                  <a:pt x="1229965" y="499301"/>
                  <a:pt x="1215220" y="493956"/>
                  <a:pt x="1203638" y="484104"/>
                </a:cubicBezTo>
                <a:cubicBezTo>
                  <a:pt x="1111407" y="404300"/>
                  <a:pt x="1009633" y="336248"/>
                  <a:pt x="900647" y="281508"/>
                </a:cubicBezTo>
                <a:cubicBezTo>
                  <a:pt x="869295" y="265726"/>
                  <a:pt x="856672" y="227516"/>
                  <a:pt x="872454" y="196164"/>
                </a:cubicBezTo>
                <a:cubicBezTo>
                  <a:pt x="884290" y="172650"/>
                  <a:pt x="908742" y="159670"/>
                  <a:pt x="933455" y="161309"/>
                </a:cubicBezTo>
                <a:close/>
                <a:moveTo>
                  <a:pt x="256260" y="29"/>
                </a:moveTo>
                <a:cubicBezTo>
                  <a:pt x="322331" y="427"/>
                  <a:pt x="388378" y="4909"/>
                  <a:pt x="454020" y="13474"/>
                </a:cubicBezTo>
                <a:cubicBezTo>
                  <a:pt x="488793" y="17752"/>
                  <a:pt x="513514" y="49409"/>
                  <a:pt x="509236" y="84182"/>
                </a:cubicBezTo>
                <a:cubicBezTo>
                  <a:pt x="505303" y="116151"/>
                  <a:pt x="478038" y="140098"/>
                  <a:pt x="445829" y="139871"/>
                </a:cubicBezTo>
                <a:cubicBezTo>
                  <a:pt x="443027" y="139899"/>
                  <a:pt x="440227" y="139740"/>
                  <a:pt x="437447" y="139395"/>
                </a:cubicBezTo>
                <a:cubicBezTo>
                  <a:pt x="316592" y="123615"/>
                  <a:pt x="194247" y="122878"/>
                  <a:pt x="73211" y="137204"/>
                </a:cubicBezTo>
                <a:cubicBezTo>
                  <a:pt x="38532" y="142545"/>
                  <a:pt x="6090" y="118762"/>
                  <a:pt x="749" y="84082"/>
                </a:cubicBezTo>
                <a:cubicBezTo>
                  <a:pt x="-4591" y="49403"/>
                  <a:pt x="19192" y="16961"/>
                  <a:pt x="53871" y="11621"/>
                </a:cubicBezTo>
                <a:cubicBezTo>
                  <a:pt x="55358" y="11392"/>
                  <a:pt x="56852" y="11216"/>
                  <a:pt x="58352" y="11093"/>
                </a:cubicBezTo>
                <a:cubicBezTo>
                  <a:pt x="124093" y="3319"/>
                  <a:pt x="190189" y="-369"/>
                  <a:pt x="256260" y="29"/>
                </a:cubicBezTo>
                <a:close/>
              </a:path>
            </a:pathLst>
          </a:custGeom>
          <a:solidFill>
            <a:schemeClr val="accent4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endParaRPr lang="en-US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6691AC69-A76E-4DAB-B565-468B6B87AC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132972" y="6258755"/>
            <a:ext cx="1565940" cy="599245"/>
          </a:xfrm>
          <a:custGeom>
            <a:avLst/>
            <a:gdLst>
              <a:gd name="connsiteX0" fmla="*/ 782970 w 1565940"/>
              <a:gd name="connsiteY0" fmla="*/ 0 h 599245"/>
              <a:gd name="connsiteX1" fmla="*/ 1528042 w 1565940"/>
              <a:gd name="connsiteY1" fmla="*/ 480469 h 599245"/>
              <a:gd name="connsiteX2" fmla="*/ 1565940 w 1565940"/>
              <a:gd name="connsiteY2" fmla="*/ 599245 h 599245"/>
              <a:gd name="connsiteX3" fmla="*/ 0 w 1565940"/>
              <a:gd name="connsiteY3" fmla="*/ 599245 h 599245"/>
              <a:gd name="connsiteX4" fmla="*/ 37898 w 1565940"/>
              <a:gd name="connsiteY4" fmla="*/ 480469 h 599245"/>
              <a:gd name="connsiteX5" fmla="*/ 782970 w 1565940"/>
              <a:gd name="connsiteY5" fmla="*/ 0 h 5992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565940" h="599245">
                <a:moveTo>
                  <a:pt x="782970" y="0"/>
                </a:moveTo>
                <a:cubicBezTo>
                  <a:pt x="1117910" y="0"/>
                  <a:pt x="1405287" y="198118"/>
                  <a:pt x="1528042" y="480469"/>
                </a:cubicBezTo>
                <a:lnTo>
                  <a:pt x="1565940" y="599245"/>
                </a:lnTo>
                <a:lnTo>
                  <a:pt x="0" y="599245"/>
                </a:lnTo>
                <a:lnTo>
                  <a:pt x="37898" y="480469"/>
                </a:lnTo>
                <a:cubicBezTo>
                  <a:pt x="160653" y="198118"/>
                  <a:pt x="448030" y="0"/>
                  <a:pt x="78297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35045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BACC6370-2D7E-4714-9D71-7542949D7D5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68B3F68-107C-434F-AA38-110D5EA91B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2" y="0"/>
            <a:ext cx="12191998" cy="1575955"/>
          </a:xfrm>
          <a:prstGeom prst="rect">
            <a:avLst/>
          </a:prstGeom>
          <a:gradFill>
            <a:gsLst>
              <a:gs pos="0">
                <a:srgbClr val="000000">
                  <a:alpha val="96000"/>
                </a:srgbClr>
              </a:gs>
              <a:gs pos="100000">
                <a:schemeClr val="accent1">
                  <a:lumMod val="75000"/>
                </a:schemeClr>
              </a:gs>
            </a:gsLst>
            <a:lin ang="8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AD0DBB9-1A4B-4391-81D4-CB19F9AB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8128857" y="0"/>
            <a:ext cx="4063143" cy="1576412"/>
          </a:xfrm>
          <a:prstGeom prst="rect">
            <a:avLst/>
          </a:prstGeom>
          <a:gradFill>
            <a:gsLst>
              <a:gs pos="19000">
                <a:schemeClr val="accent1">
                  <a:lumMod val="50000"/>
                  <a:alpha val="68000"/>
                </a:schemeClr>
              </a:gs>
              <a:gs pos="100000">
                <a:schemeClr val="accent1">
                  <a:alpha val="79000"/>
                </a:schemeClr>
              </a:gs>
            </a:gsLst>
            <a:lin ang="192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063BBA22-50EA-4C4D-BE05-F1CE4E63AA5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5307777" y="-5307778"/>
            <a:ext cx="1576446" cy="12192002"/>
          </a:xfrm>
          <a:prstGeom prst="rect">
            <a:avLst/>
          </a:prstGeom>
          <a:gradFill>
            <a:gsLst>
              <a:gs pos="23000">
                <a:schemeClr val="accent1">
                  <a:alpha val="0"/>
                </a:schemeClr>
              </a:gs>
              <a:gs pos="99000">
                <a:srgbClr val="000000">
                  <a:alpha val="74000"/>
                </a:srgbClr>
              </a:gs>
            </a:gsLst>
            <a:lin ang="20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D8351EF6-82EC-613B-6E46-7A5939E577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71597" y="348865"/>
            <a:ext cx="10044023" cy="877729"/>
          </a:xfrm>
        </p:spPr>
        <p:txBody>
          <a:bodyPr anchor="ctr">
            <a:normAutofit/>
          </a:bodyPr>
          <a:lstStyle/>
          <a:p>
            <a:r>
              <a:rPr lang="th-TH" sz="4000">
                <a:solidFill>
                  <a:srgbClr val="FFFFFF"/>
                </a:solidFill>
              </a:rPr>
              <a:t>แนวทางการนำสังคหวัตถุ 4 มาใช้ในองค์กร</a:t>
            </a:r>
            <a:endParaRPr lang="en-US" sz="4000">
              <a:solidFill>
                <a:srgbClr val="FFFFFF"/>
              </a:solidFill>
            </a:endParaRPr>
          </a:p>
        </p:txBody>
      </p:sp>
      <p:graphicFrame>
        <p:nvGraphicFramePr>
          <p:cNvPr id="7" name="ตัวแทนเนื้อหา 2">
            <a:extLst>
              <a:ext uri="{FF2B5EF4-FFF2-40B4-BE49-F238E27FC236}">
                <a16:creationId xmlns:a16="http://schemas.microsoft.com/office/drawing/2014/main" id="{9D35B500-A5B8-20C5-BA0F-DD59437A026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98312357"/>
              </p:ext>
            </p:extLst>
          </p:nvPr>
        </p:nvGraphicFramePr>
        <p:xfrm>
          <a:off x="644056" y="2112579"/>
          <a:ext cx="10927829" cy="419280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0750741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8B2363E0-DBB9-F9AC-2F3E-7ECFE184DD0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2000" y="1138036"/>
            <a:ext cx="4085665" cy="1402470"/>
          </a:xfrm>
        </p:spPr>
        <p:txBody>
          <a:bodyPr anchor="t">
            <a:normAutofit/>
          </a:bodyPr>
          <a:lstStyle/>
          <a:p>
            <a:r>
              <a:rPr lang="th-TH" sz="3200">
                <a:effectLst/>
              </a:rPr>
              <a:t>พรหมวิหาร 4 </a:t>
            </a:r>
            <a:endParaRPr lang="en-US" sz="3200"/>
          </a:p>
        </p:txBody>
      </p: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1503BFE4-729B-D9D0-C17B-501E6AF1127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65140" y="871146"/>
            <a:ext cx="736939" cy="0"/>
          </a:xfrm>
          <a:prstGeom prst="line">
            <a:avLst/>
          </a:prstGeom>
          <a:ln w="57150">
            <a:solidFill>
              <a:schemeClr val="accent4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ตัวแทนเนื้อหา 2">
            <a:extLst>
              <a:ext uri="{FF2B5EF4-FFF2-40B4-BE49-F238E27FC236}">
                <a16:creationId xmlns:a16="http://schemas.microsoft.com/office/drawing/2014/main" id="{0A508646-EFE2-D098-9DB1-B49EEB247B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62000" y="2551176"/>
            <a:ext cx="4085665" cy="3591207"/>
          </a:xfrm>
        </p:spPr>
        <p:txBody>
          <a:bodyPr>
            <a:normAutofit/>
          </a:bodyPr>
          <a:lstStyle/>
          <a:p>
            <a:r>
              <a:rPr lang="th-TH" sz="2400">
                <a:effectLst/>
              </a:rPr>
              <a:t>เมตตา ต้องมีความเมตตา ความปรารถนาดีไมตรีจิต</a:t>
            </a:r>
          </a:p>
          <a:p>
            <a:r>
              <a:rPr lang="th-TH" sz="2400">
                <a:effectLst/>
              </a:rPr>
              <a:t>กรุณา ต้องมีความสงสาร ช่วยเหลือเกื้อกูล</a:t>
            </a:r>
          </a:p>
          <a:p>
            <a:r>
              <a:rPr lang="th-TH" sz="2400">
                <a:effectLst/>
              </a:rPr>
              <a:t>มุทิตา พลอยยินดีเมื่อผู้อื่นได้ดี</a:t>
            </a:r>
          </a:p>
          <a:p>
            <a:r>
              <a:rPr lang="th-TH" sz="2400">
                <a:effectLst/>
              </a:rPr>
              <a:t>อุเบกขา การวางเฉย วางใจเป็นกลาง ”</a:t>
            </a:r>
            <a:br>
              <a:rPr lang="th-TH" sz="2000">
                <a:effectLst/>
              </a:rPr>
            </a:br>
            <a:endParaRPr lang="en-US" sz="2000"/>
          </a:p>
        </p:txBody>
      </p:sp>
      <p:pic>
        <p:nvPicPr>
          <p:cNvPr id="5" name="Picture 4" descr="ทำมือให้เป็นพระอาทิตย์">
            <a:extLst>
              <a:ext uri="{FF2B5EF4-FFF2-40B4-BE49-F238E27FC236}">
                <a16:creationId xmlns:a16="http://schemas.microsoft.com/office/drawing/2014/main" id="{0766705A-4FFA-8475-6B21-B6D68636ACD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7240" r="8858" b="2"/>
          <a:stretch/>
        </p:blipFill>
        <p:spPr>
          <a:xfrm>
            <a:off x="5650992" y="10"/>
            <a:ext cx="6541008" cy="68579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181299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2C61293E-6EBE-43EF-A52C-9BEBFD7679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ชื่อเรื่อง 1">
            <a:extLst>
              <a:ext uri="{FF2B5EF4-FFF2-40B4-BE49-F238E27FC236}">
                <a16:creationId xmlns:a16="http://schemas.microsoft.com/office/drawing/2014/main" id="{B29F3D79-EBC1-4721-046B-FAAA303622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297762" y="329184"/>
            <a:ext cx="6251110" cy="1783080"/>
          </a:xfrm>
        </p:spPr>
        <p:txBody>
          <a:bodyPr anchor="b">
            <a:normAutofit/>
          </a:bodyPr>
          <a:lstStyle/>
          <a:p>
            <a:r>
              <a:rPr lang="th-TH" sz="5400">
                <a:effectLst/>
              </a:rPr>
              <a:t>อิทธิบาท 4 </a:t>
            </a:r>
            <a:endParaRPr lang="en-US" sz="5400"/>
          </a:p>
        </p:txBody>
      </p:sp>
      <p:pic>
        <p:nvPicPr>
          <p:cNvPr id="5" name="Picture 4" descr="หลอดไฟบนพื้นหลังสีเหลืองที่มีเส้นสเก็ตช์รูปแสงไฟและสายไฟ">
            <a:extLst>
              <a:ext uri="{FF2B5EF4-FFF2-40B4-BE49-F238E27FC236}">
                <a16:creationId xmlns:a16="http://schemas.microsoft.com/office/drawing/2014/main" id="{73328881-DF9E-B7A1-190A-5944EAC70A0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1246" r="6988"/>
          <a:stretch/>
        </p:blipFill>
        <p:spPr>
          <a:xfrm>
            <a:off x="1" y="10"/>
            <a:ext cx="4657344" cy="6857990"/>
          </a:xfrm>
          <a:custGeom>
            <a:avLst/>
            <a:gdLst/>
            <a:ahLst/>
            <a:cxnLst/>
            <a:rect l="l" t="t" r="r" b="b"/>
            <a:pathLst>
              <a:path w="4657344" h="6858000">
                <a:moveTo>
                  <a:pt x="0" y="0"/>
                </a:moveTo>
                <a:lnTo>
                  <a:pt x="3429755" y="0"/>
                </a:lnTo>
                <a:lnTo>
                  <a:pt x="3526016" y="148742"/>
                </a:lnTo>
                <a:cubicBezTo>
                  <a:pt x="3657740" y="365513"/>
                  <a:pt x="3777402" y="589569"/>
                  <a:pt x="3886489" y="819975"/>
                </a:cubicBezTo>
                <a:cubicBezTo>
                  <a:pt x="3891856" y="833492"/>
                  <a:pt x="3900663" y="845393"/>
                  <a:pt x="3912049" y="854514"/>
                </a:cubicBezTo>
                <a:cubicBezTo>
                  <a:pt x="3897352" y="819849"/>
                  <a:pt x="3883037" y="784928"/>
                  <a:pt x="3868083" y="750263"/>
                </a:cubicBezTo>
                <a:cubicBezTo>
                  <a:pt x="3806989" y="608712"/>
                  <a:pt x="3742478" y="469145"/>
                  <a:pt x="3674155" y="331786"/>
                </a:cubicBezTo>
                <a:lnTo>
                  <a:pt x="3496656" y="0"/>
                </a:lnTo>
                <a:lnTo>
                  <a:pt x="3554371" y="0"/>
                </a:lnTo>
                <a:lnTo>
                  <a:pt x="3661621" y="196614"/>
                </a:lnTo>
                <a:cubicBezTo>
                  <a:pt x="3856899" y="573253"/>
                  <a:pt x="4021071" y="966066"/>
                  <a:pt x="4161279" y="1371196"/>
                </a:cubicBezTo>
                <a:cubicBezTo>
                  <a:pt x="4379525" y="2007265"/>
                  <a:pt x="4530141" y="2664286"/>
                  <a:pt x="4610660" y="3331516"/>
                </a:cubicBezTo>
                <a:cubicBezTo>
                  <a:pt x="4652837" y="3672965"/>
                  <a:pt x="4671625" y="4013908"/>
                  <a:pt x="4645040" y="4357388"/>
                </a:cubicBezTo>
                <a:cubicBezTo>
                  <a:pt x="4613599" y="4758899"/>
                  <a:pt x="4566181" y="5157998"/>
                  <a:pt x="4485789" y="5552906"/>
                </a:cubicBezTo>
                <a:cubicBezTo>
                  <a:pt x="4397121" y="5988893"/>
                  <a:pt x="4276748" y="6414594"/>
                  <a:pt x="4117769" y="6828295"/>
                </a:cubicBezTo>
                <a:lnTo>
                  <a:pt x="4105288" y="6858000"/>
                </a:lnTo>
                <a:lnTo>
                  <a:pt x="4052520" y="6858000"/>
                </a:lnTo>
                <a:lnTo>
                  <a:pt x="4059369" y="6841549"/>
                </a:lnTo>
                <a:cubicBezTo>
                  <a:pt x="4147276" y="6614016"/>
                  <a:pt x="4224193" y="6380817"/>
                  <a:pt x="4291518" y="6142729"/>
                </a:cubicBezTo>
                <a:cubicBezTo>
                  <a:pt x="4350055" y="5935370"/>
                  <a:pt x="4393256" y="5723695"/>
                  <a:pt x="4443357" y="5513923"/>
                </a:cubicBezTo>
                <a:cubicBezTo>
                  <a:pt x="4444541" y="5502788"/>
                  <a:pt x="4445137" y="5491601"/>
                  <a:pt x="4445146" y="5480401"/>
                </a:cubicBezTo>
                <a:cubicBezTo>
                  <a:pt x="4408465" y="5607635"/>
                  <a:pt x="4379196" y="5719759"/>
                  <a:pt x="4344559" y="5830359"/>
                </a:cubicBezTo>
                <a:cubicBezTo>
                  <a:pt x="4254261" y="6118381"/>
                  <a:pt x="4150112" y="6398531"/>
                  <a:pt x="4031702" y="6670527"/>
                </a:cubicBezTo>
                <a:lnTo>
                  <a:pt x="3943824" y="6858000"/>
                </a:lnTo>
                <a:lnTo>
                  <a:pt x="0" y="6858000"/>
                </a:lnTo>
                <a:close/>
              </a:path>
            </a:pathLst>
          </a:custGeom>
        </p:spPr>
      </p:pic>
      <p:sp>
        <p:nvSpPr>
          <p:cNvPr id="11" name="sketchy line">
            <a:extLst>
              <a:ext uri="{FF2B5EF4-FFF2-40B4-BE49-F238E27FC236}">
                <a16:creationId xmlns:a16="http://schemas.microsoft.com/office/drawing/2014/main" id="{21540236-BFD5-4A9D-8840-4703E7F7682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297762" y="2374947"/>
            <a:ext cx="4243589" cy="18288"/>
          </a:xfrm>
          <a:custGeom>
            <a:avLst/>
            <a:gdLst>
              <a:gd name="connsiteX0" fmla="*/ 0 w 4243589"/>
              <a:gd name="connsiteY0" fmla="*/ 0 h 18288"/>
              <a:gd name="connsiteX1" fmla="*/ 478919 w 4243589"/>
              <a:gd name="connsiteY1" fmla="*/ 0 h 18288"/>
              <a:gd name="connsiteX2" fmla="*/ 957839 w 4243589"/>
              <a:gd name="connsiteY2" fmla="*/ 0 h 18288"/>
              <a:gd name="connsiteX3" fmla="*/ 1521630 w 4243589"/>
              <a:gd name="connsiteY3" fmla="*/ 0 h 18288"/>
              <a:gd name="connsiteX4" fmla="*/ 2212729 w 4243589"/>
              <a:gd name="connsiteY4" fmla="*/ 0 h 18288"/>
              <a:gd name="connsiteX5" fmla="*/ 2734084 w 4243589"/>
              <a:gd name="connsiteY5" fmla="*/ 0 h 18288"/>
              <a:gd name="connsiteX6" fmla="*/ 3255439 w 4243589"/>
              <a:gd name="connsiteY6" fmla="*/ 0 h 18288"/>
              <a:gd name="connsiteX7" fmla="*/ 4243589 w 4243589"/>
              <a:gd name="connsiteY7" fmla="*/ 0 h 18288"/>
              <a:gd name="connsiteX8" fmla="*/ 4243589 w 4243589"/>
              <a:gd name="connsiteY8" fmla="*/ 18288 h 18288"/>
              <a:gd name="connsiteX9" fmla="*/ 3594926 w 4243589"/>
              <a:gd name="connsiteY9" fmla="*/ 18288 h 18288"/>
              <a:gd name="connsiteX10" fmla="*/ 3073571 w 4243589"/>
              <a:gd name="connsiteY10" fmla="*/ 18288 h 18288"/>
              <a:gd name="connsiteX11" fmla="*/ 2552216 w 4243589"/>
              <a:gd name="connsiteY11" fmla="*/ 18288 h 18288"/>
              <a:gd name="connsiteX12" fmla="*/ 1903553 w 4243589"/>
              <a:gd name="connsiteY12" fmla="*/ 18288 h 18288"/>
              <a:gd name="connsiteX13" fmla="*/ 1212454 w 4243589"/>
              <a:gd name="connsiteY13" fmla="*/ 18288 h 18288"/>
              <a:gd name="connsiteX14" fmla="*/ 733535 w 4243589"/>
              <a:gd name="connsiteY14" fmla="*/ 18288 h 18288"/>
              <a:gd name="connsiteX15" fmla="*/ 0 w 4243589"/>
              <a:gd name="connsiteY15" fmla="*/ 18288 h 18288"/>
              <a:gd name="connsiteX16" fmla="*/ 0 w 4243589"/>
              <a:gd name="connsiteY16" fmla="*/ 0 h 18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4243589" h="18288" fill="none" extrusionOk="0">
                <a:moveTo>
                  <a:pt x="0" y="0"/>
                </a:moveTo>
                <a:cubicBezTo>
                  <a:pt x="213395" y="-21006"/>
                  <a:pt x="307421" y="-18116"/>
                  <a:pt x="478919" y="0"/>
                </a:cubicBezTo>
                <a:cubicBezTo>
                  <a:pt x="650417" y="18116"/>
                  <a:pt x="831092" y="-21237"/>
                  <a:pt x="957839" y="0"/>
                </a:cubicBezTo>
                <a:cubicBezTo>
                  <a:pt x="1084586" y="21237"/>
                  <a:pt x="1301682" y="25124"/>
                  <a:pt x="1521630" y="0"/>
                </a:cubicBezTo>
                <a:cubicBezTo>
                  <a:pt x="1741578" y="-25124"/>
                  <a:pt x="1970269" y="-29139"/>
                  <a:pt x="2212729" y="0"/>
                </a:cubicBezTo>
                <a:cubicBezTo>
                  <a:pt x="2455189" y="29139"/>
                  <a:pt x="2558847" y="-4796"/>
                  <a:pt x="2734084" y="0"/>
                </a:cubicBezTo>
                <a:cubicBezTo>
                  <a:pt x="2909321" y="4796"/>
                  <a:pt x="3097217" y="-13409"/>
                  <a:pt x="3255439" y="0"/>
                </a:cubicBezTo>
                <a:cubicBezTo>
                  <a:pt x="3413662" y="13409"/>
                  <a:pt x="3979999" y="-10121"/>
                  <a:pt x="4243589" y="0"/>
                </a:cubicBezTo>
                <a:cubicBezTo>
                  <a:pt x="4244484" y="8974"/>
                  <a:pt x="4243043" y="9359"/>
                  <a:pt x="4243589" y="18288"/>
                </a:cubicBezTo>
                <a:cubicBezTo>
                  <a:pt x="4058777" y="31246"/>
                  <a:pt x="3910348" y="3158"/>
                  <a:pt x="3594926" y="18288"/>
                </a:cubicBezTo>
                <a:cubicBezTo>
                  <a:pt x="3279504" y="33418"/>
                  <a:pt x="3319955" y="-3977"/>
                  <a:pt x="3073571" y="18288"/>
                </a:cubicBezTo>
                <a:cubicBezTo>
                  <a:pt x="2827187" y="40553"/>
                  <a:pt x="2767387" y="1863"/>
                  <a:pt x="2552216" y="18288"/>
                </a:cubicBezTo>
                <a:cubicBezTo>
                  <a:pt x="2337046" y="34713"/>
                  <a:pt x="2181871" y="19527"/>
                  <a:pt x="1903553" y="18288"/>
                </a:cubicBezTo>
                <a:cubicBezTo>
                  <a:pt x="1625235" y="17049"/>
                  <a:pt x="1557672" y="24174"/>
                  <a:pt x="1212454" y="18288"/>
                </a:cubicBezTo>
                <a:cubicBezTo>
                  <a:pt x="867236" y="12402"/>
                  <a:pt x="874382" y="15627"/>
                  <a:pt x="733535" y="18288"/>
                </a:cubicBezTo>
                <a:cubicBezTo>
                  <a:pt x="592688" y="20949"/>
                  <a:pt x="183477" y="14753"/>
                  <a:pt x="0" y="18288"/>
                </a:cubicBezTo>
                <a:cubicBezTo>
                  <a:pt x="-229" y="14222"/>
                  <a:pt x="509" y="5816"/>
                  <a:pt x="0" y="0"/>
                </a:cubicBezTo>
                <a:close/>
              </a:path>
              <a:path w="4243589" h="18288" stroke="0" extrusionOk="0">
                <a:moveTo>
                  <a:pt x="0" y="0"/>
                </a:moveTo>
                <a:cubicBezTo>
                  <a:pt x="143690" y="16630"/>
                  <a:pt x="266667" y="14847"/>
                  <a:pt x="521355" y="0"/>
                </a:cubicBezTo>
                <a:cubicBezTo>
                  <a:pt x="776043" y="-14847"/>
                  <a:pt x="814491" y="-17363"/>
                  <a:pt x="1000275" y="0"/>
                </a:cubicBezTo>
                <a:cubicBezTo>
                  <a:pt x="1186059" y="17363"/>
                  <a:pt x="1352504" y="-23507"/>
                  <a:pt x="1521630" y="0"/>
                </a:cubicBezTo>
                <a:cubicBezTo>
                  <a:pt x="1690756" y="23507"/>
                  <a:pt x="1889525" y="5871"/>
                  <a:pt x="2127857" y="0"/>
                </a:cubicBezTo>
                <a:cubicBezTo>
                  <a:pt x="2366189" y="-5871"/>
                  <a:pt x="2620628" y="-27997"/>
                  <a:pt x="2776520" y="0"/>
                </a:cubicBezTo>
                <a:cubicBezTo>
                  <a:pt x="2932412" y="27997"/>
                  <a:pt x="3131683" y="-25073"/>
                  <a:pt x="3467618" y="0"/>
                </a:cubicBezTo>
                <a:cubicBezTo>
                  <a:pt x="3803553" y="25073"/>
                  <a:pt x="4017371" y="3071"/>
                  <a:pt x="4243589" y="0"/>
                </a:cubicBezTo>
                <a:cubicBezTo>
                  <a:pt x="4243134" y="6162"/>
                  <a:pt x="4243492" y="11775"/>
                  <a:pt x="4243589" y="18288"/>
                </a:cubicBezTo>
                <a:cubicBezTo>
                  <a:pt x="4017834" y="-5779"/>
                  <a:pt x="3834586" y="13376"/>
                  <a:pt x="3594926" y="18288"/>
                </a:cubicBezTo>
                <a:cubicBezTo>
                  <a:pt x="3355266" y="23200"/>
                  <a:pt x="3204179" y="2869"/>
                  <a:pt x="2903827" y="18288"/>
                </a:cubicBezTo>
                <a:cubicBezTo>
                  <a:pt x="2603475" y="33707"/>
                  <a:pt x="2526187" y="46187"/>
                  <a:pt x="2212729" y="18288"/>
                </a:cubicBezTo>
                <a:cubicBezTo>
                  <a:pt x="1899271" y="-9611"/>
                  <a:pt x="1966289" y="29692"/>
                  <a:pt x="1733809" y="18288"/>
                </a:cubicBezTo>
                <a:cubicBezTo>
                  <a:pt x="1501329" y="6884"/>
                  <a:pt x="1343612" y="12492"/>
                  <a:pt x="1085146" y="18288"/>
                </a:cubicBezTo>
                <a:cubicBezTo>
                  <a:pt x="826680" y="24084"/>
                  <a:pt x="778184" y="35607"/>
                  <a:pt x="521355" y="18288"/>
                </a:cubicBezTo>
                <a:cubicBezTo>
                  <a:pt x="264526" y="969"/>
                  <a:pt x="120277" y="4268"/>
                  <a:pt x="0" y="18288"/>
                </a:cubicBezTo>
                <a:cubicBezTo>
                  <a:pt x="766" y="10800"/>
                  <a:pt x="-457" y="8180"/>
                  <a:pt x="0" y="0"/>
                </a:cubicBezTo>
                <a:close/>
              </a:path>
            </a:pathLst>
          </a:custGeom>
          <a:solidFill>
            <a:schemeClr val="accent2"/>
          </a:solidFill>
          <a:ln w="44450" cap="rnd">
            <a:solidFill>
              <a:schemeClr val="accent2"/>
            </a:solidFill>
            <a:round/>
            <a:extLst>
              <a:ext uri="{C807C97D-BFC1-408E-A445-0C87EB9F89A2}">
                <ask:lineSketchStyleProps xmlns:ask="http://schemas.microsoft.com/office/drawing/2018/sketchyshapes" sd="2727557108">
                  <a:prstGeom prst="rect">
                    <a:avLst/>
                  </a:prstGeom>
                  <ask:type>
                    <ask:lineSketchFreehand/>
                  </ask:type>
                </ask:lineSketchStyleProps>
              </a:ext>
            </a:extLst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ตัวแทนเนื้อหา 2">
            <a:extLst>
              <a:ext uri="{FF2B5EF4-FFF2-40B4-BE49-F238E27FC236}">
                <a16:creationId xmlns:a16="http://schemas.microsoft.com/office/drawing/2014/main" id="{BE4CF175-E8D8-0B04-3A4B-F19DEA047A4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297762" y="2706624"/>
            <a:ext cx="6251110" cy="3483864"/>
          </a:xfrm>
        </p:spPr>
        <p:txBody>
          <a:bodyPr>
            <a:noAutofit/>
          </a:bodyPr>
          <a:lstStyle/>
          <a:p>
            <a:r>
              <a:rPr lang="th-TH" sz="2400">
                <a:effectLst/>
              </a:rPr>
              <a:t>อิทธิบาท 4 คือ ธรรมที่ทำให้เกิดความสำเร็จ ที่คนทำงานต้องมี ประกอบด้วย</a:t>
            </a:r>
          </a:p>
          <a:p>
            <a:r>
              <a:rPr lang="th-TH" sz="2400">
                <a:effectLst/>
              </a:rPr>
              <a:t>ฉันทะ มีความพอใจ ใฝ่ที่จะกระทำสิ่งนั้นอยู่เสมอ ทำให้คนๆ นั้นดียิ่งๆ ขึ้นไป</a:t>
            </a:r>
          </a:p>
          <a:p>
            <a:r>
              <a:rPr lang="th-TH" sz="2400">
                <a:effectLst/>
              </a:rPr>
              <a:t>วิริยะ มีความเพียร คนทำงานต้องขยันหมั่นเพียร ประกอบการงานอย่างเข้มแข็ง อดทน ไม่ท้อถอย ก็จะทำให้งานประสบความสำเร็จ</a:t>
            </a:r>
          </a:p>
          <a:p>
            <a:r>
              <a:rPr lang="th-TH" sz="2400">
                <a:effectLst/>
              </a:rPr>
              <a:t>จิตตะ มีความตั้งใจ จิตฝักใฝ่ในสิ่งที่กระทำนั้น เรียกว่าอุทิศกายใจในการกระทำงานนั้นๆ</a:t>
            </a:r>
          </a:p>
          <a:p>
            <a:r>
              <a:rPr lang="th-TH" sz="2400">
                <a:effectLst/>
              </a:rPr>
              <a:t>วิมังสา มีความรู้จักไตร่ตรอง ทดลองทดสอบ ใช้ปัญญาในการพิจารณาใคร่ครวญตรวจตราหาเหตุหาผล มีการวางแผน การวัดผล การคิดค้นวิธีแก้ไข  เป็นต้น</a:t>
            </a:r>
            <a:endParaRPr lang="en-US" sz="2400"/>
          </a:p>
        </p:txBody>
      </p:sp>
    </p:spTree>
    <p:extLst>
      <p:ext uri="{BB962C8B-B14F-4D97-AF65-F5344CB8AC3E}">
        <p14:creationId xmlns:p14="http://schemas.microsoft.com/office/powerpoint/2010/main" val="357245715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ธีมของ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13</Slides>
  <Notes>4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กิจกรรมประชุมแลกเปลี่ยนความคิดเห็นในการสร้างเสริมคุณธรรมของหน่วยงาน</vt:lpstr>
      <vt:lpstr>PowerPoint Presentation</vt:lpstr>
      <vt:lpstr>PowerPoint Presentation</vt:lpstr>
      <vt:lpstr>PowerPoint Presentation</vt:lpstr>
      <vt:lpstr>คุณธรรมที่ทำให้ชีวิตและการทำงานมีความสุข</vt:lpstr>
      <vt:lpstr>สังคหวัตถุ 4</vt:lpstr>
      <vt:lpstr>สังคหวัตถุ 4</vt:lpstr>
      <vt:lpstr>ปิยวาจา</vt:lpstr>
      <vt:lpstr>อัตถจริยา</vt:lpstr>
      <vt:lpstr>สมานัตตตา</vt:lpstr>
      <vt:lpstr>แนวทางการนำสังคหวัตถุ 4 มาใช้ในองค์กร</vt:lpstr>
      <vt:lpstr>พรหมวิหาร 4 </vt:lpstr>
      <vt:lpstr>อิทธิบาท 4 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กิจกรรมประชุมแลกเปลี่ยนความคิดเห็นในการสร้างเสริมคุณธรรมของหน่วยงาน</dc:title>
  <dc:creator>papon soattipoka</dc:creator>
  <cp:revision>1</cp:revision>
  <dcterms:created xsi:type="dcterms:W3CDTF">2023-06-29T08:19:05Z</dcterms:created>
  <dcterms:modified xsi:type="dcterms:W3CDTF">2023-07-05T08:01:18Z</dcterms:modified>
</cp:coreProperties>
</file>