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9" r:id="rId2"/>
    <p:sldId id="258" r:id="rId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0" autoAdjust="0"/>
    <p:restoredTop sz="94728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C6FD50-7C3B-4583-91A1-9D23947C8059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th-TH"/>
        </a:p>
      </dgm:t>
    </dgm:pt>
    <dgm:pt modelId="{3EF2649A-54E7-4FEC-A584-D3A587C1C186}" type="pres">
      <dgm:prSet presAssocID="{1DC6FD50-7C3B-4583-91A1-9D23947C8059}" presName="diagram" presStyleCnt="0">
        <dgm:presLayoutVars>
          <dgm:dir val="rev"/>
          <dgm:resizeHandles val="exact"/>
        </dgm:presLayoutVars>
      </dgm:prSet>
      <dgm:spPr/>
      <dgm:t>
        <a:bodyPr/>
        <a:lstStyle/>
        <a:p>
          <a:endParaRPr lang="th-TH"/>
        </a:p>
      </dgm:t>
    </dgm:pt>
  </dgm:ptLst>
  <dgm:cxnLst>
    <dgm:cxn modelId="{EF25E4C2-6468-484C-AFC6-B24D2F94BBAD}" type="presOf" srcId="{1DC6FD50-7C3B-4583-91A1-9D23947C8059}" destId="{3EF2649A-54E7-4FEC-A584-D3A587C1C186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140082-F736-4004-86A9-16B06A4E0C57}" type="doc">
      <dgm:prSet loTypeId="urn:microsoft.com/office/officeart/2005/8/layout/bList2#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1D116AC4-6F0D-4750-8FEF-DB3D64D15708}" type="pres">
      <dgm:prSet presAssocID="{88140082-F736-4004-86A9-16B06A4E0C57}" presName="diagram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</dgm:ptLst>
  <dgm:cxnLst>
    <dgm:cxn modelId="{EE5096CD-39FC-4C2F-99F9-A6DC5B234A1A}" type="presOf" srcId="{88140082-F736-4004-86A9-16B06A4E0C57}" destId="{1D116AC4-6F0D-4750-8FEF-DB3D64D15708}" srcOrd="0" destOrd="0" presId="urn:microsoft.com/office/officeart/2005/8/layout/bList2#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907EC86-AFE0-46C8-BE50-86F79418DB9E}" type="doc">
      <dgm:prSet loTypeId="urn:microsoft.com/office/officeart/2005/8/layout/hList9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th-TH"/>
        </a:p>
      </dgm:t>
    </dgm:pt>
    <dgm:pt modelId="{6E0ED3A6-67D7-44C7-9023-88A7317ED9AA}">
      <dgm:prSet phldrT="[ข้อความ]" custT="1"/>
      <dgm:spPr/>
      <dgm:t>
        <a:bodyPr/>
        <a:lstStyle/>
        <a:p>
          <a:r>
            <a:rPr lang="th-TH" sz="1800" dirty="0" smtClean="0">
              <a:latin typeface="Angsana New" pitchFamily="18" charset="-34"/>
              <a:cs typeface="Angsana New" pitchFamily="18" charset="-34"/>
            </a:rPr>
            <a:t>ขั้นตอนที่ 1    เจ้าของโครงการติดต่อ  ขอเลขโครงการ ณ ฝ่ายแผนงาน</a:t>
          </a:r>
          <a:endParaRPr lang="th-TH" sz="1800" dirty="0">
            <a:latin typeface="Angsana New" pitchFamily="18" charset="-34"/>
            <a:cs typeface="Angsana New" pitchFamily="18" charset="-34"/>
          </a:endParaRPr>
        </a:p>
      </dgm:t>
    </dgm:pt>
    <dgm:pt modelId="{47EFB1D5-55CB-46E4-9E47-924FC8F5A990}" type="parTrans" cxnId="{CC471186-70D7-4C6F-BE87-058AC2F10C9F}">
      <dgm:prSet/>
      <dgm:spPr/>
      <dgm:t>
        <a:bodyPr/>
        <a:lstStyle/>
        <a:p>
          <a:endParaRPr lang="th-TH"/>
        </a:p>
      </dgm:t>
    </dgm:pt>
    <dgm:pt modelId="{409191A1-078F-4334-8246-BD98C8FE3B97}" type="sibTrans" cxnId="{CC471186-70D7-4C6F-BE87-058AC2F10C9F}">
      <dgm:prSet/>
      <dgm:spPr/>
      <dgm:t>
        <a:bodyPr/>
        <a:lstStyle/>
        <a:p>
          <a:endParaRPr lang="th-TH"/>
        </a:p>
      </dgm:t>
    </dgm:pt>
    <dgm:pt modelId="{3C223686-F7A1-4915-8671-53ED907D8BDD}">
      <dgm:prSet phldrT="[ข้อความ]" custT="1"/>
      <dgm:spPr/>
      <dgm:t>
        <a:bodyPr/>
        <a:lstStyle/>
        <a:p>
          <a:r>
            <a:rPr lang="th-TH" sz="1600" dirty="0" smtClean="0">
              <a:latin typeface="Angsana New" pitchFamily="18" charset="-34"/>
              <a:cs typeface="Angsana New" pitchFamily="18" charset="-34"/>
            </a:rPr>
            <a:t>วิธีการดำเนินการ </a:t>
          </a:r>
        </a:p>
        <a:p>
          <a:r>
            <a:rPr lang="th-TH" sz="1600" dirty="0" smtClean="0">
              <a:latin typeface="Angsana New" pitchFamily="18" charset="-34"/>
              <a:cs typeface="Angsana New" pitchFamily="18" charset="-34"/>
            </a:rPr>
            <a:t>1.รับเรื่อง ตรวจเอกสารขั้นต้นว่าผู้บริหารอนุมัติโครงการ หรือไม่</a:t>
          </a:r>
        </a:p>
        <a:p>
          <a:endParaRPr lang="th-TH" sz="1400" dirty="0"/>
        </a:p>
      </dgm:t>
    </dgm:pt>
    <dgm:pt modelId="{684299B1-0CD1-4129-B8AF-A070668BB3F4}" type="parTrans" cxnId="{5266D62E-5234-4808-936E-E7B3A894297E}">
      <dgm:prSet/>
      <dgm:spPr/>
      <dgm:t>
        <a:bodyPr/>
        <a:lstStyle/>
        <a:p>
          <a:endParaRPr lang="th-TH"/>
        </a:p>
      </dgm:t>
    </dgm:pt>
    <dgm:pt modelId="{9513DC10-20B3-4F36-8925-61882672F8ED}" type="sibTrans" cxnId="{5266D62E-5234-4808-936E-E7B3A894297E}">
      <dgm:prSet/>
      <dgm:spPr/>
      <dgm:t>
        <a:bodyPr/>
        <a:lstStyle/>
        <a:p>
          <a:endParaRPr lang="th-TH"/>
        </a:p>
      </dgm:t>
    </dgm:pt>
    <dgm:pt modelId="{EF160811-4735-4C18-B6B9-6D6934CB8EF5}">
      <dgm:prSet phldrT="[ข้อความ]" custT="1"/>
      <dgm:spPr/>
      <dgm:t>
        <a:bodyPr/>
        <a:lstStyle/>
        <a:p>
          <a:r>
            <a:rPr lang="th-TH" sz="1600" dirty="0" smtClean="0">
              <a:latin typeface="Angsana New" pitchFamily="18" charset="-34"/>
              <a:cs typeface="Angsana New" pitchFamily="18" charset="-34"/>
            </a:rPr>
            <a:t>2.ลงทะเบียน โครงการและอออกเลขในโครงการ</a:t>
          </a:r>
          <a:endParaRPr lang="th-TH" sz="1600" dirty="0">
            <a:latin typeface="Angsana New" pitchFamily="18" charset="-34"/>
            <a:cs typeface="Angsana New" pitchFamily="18" charset="-34"/>
          </a:endParaRPr>
        </a:p>
      </dgm:t>
    </dgm:pt>
    <dgm:pt modelId="{8656F434-4446-4B42-B1D2-667CC81E508F}" type="parTrans" cxnId="{317A06C9-BC4B-4F1B-8FF2-90D6BA373DDA}">
      <dgm:prSet/>
      <dgm:spPr/>
      <dgm:t>
        <a:bodyPr/>
        <a:lstStyle/>
        <a:p>
          <a:endParaRPr lang="th-TH"/>
        </a:p>
      </dgm:t>
    </dgm:pt>
    <dgm:pt modelId="{FC273615-3C85-4416-A337-670017AB6D26}" type="sibTrans" cxnId="{317A06C9-BC4B-4F1B-8FF2-90D6BA373DDA}">
      <dgm:prSet/>
      <dgm:spPr/>
      <dgm:t>
        <a:bodyPr/>
        <a:lstStyle/>
        <a:p>
          <a:endParaRPr lang="th-TH"/>
        </a:p>
      </dgm:t>
    </dgm:pt>
    <dgm:pt modelId="{22D17CBA-9CA9-4BED-9F7E-10D60B16F9F5}">
      <dgm:prSet phldrT="[ข้อความ]" custT="1"/>
      <dgm:spPr/>
      <dgm:t>
        <a:bodyPr/>
        <a:lstStyle/>
        <a:p>
          <a:r>
            <a:rPr lang="th-TH" sz="1800" dirty="0" smtClean="0">
              <a:latin typeface="Angsana New" pitchFamily="18" charset="-34"/>
              <a:cs typeface="Angsana New" pitchFamily="18" charset="-34"/>
            </a:rPr>
            <a:t>ขั้นตอนที่ 2        ถ่ายสำเนาเอกสาร ที่ออกเลข</a:t>
          </a:r>
          <a:endParaRPr lang="th-TH" sz="1800" dirty="0">
            <a:latin typeface="Angsana New" pitchFamily="18" charset="-34"/>
            <a:cs typeface="Angsana New" pitchFamily="18" charset="-34"/>
          </a:endParaRPr>
        </a:p>
      </dgm:t>
    </dgm:pt>
    <dgm:pt modelId="{04B4EDC6-A1BA-4B60-BCB5-D261C3A774E4}" type="parTrans" cxnId="{E01C953F-88C8-4D8F-AE4A-A6C4E40BF1B7}">
      <dgm:prSet/>
      <dgm:spPr/>
      <dgm:t>
        <a:bodyPr/>
        <a:lstStyle/>
        <a:p>
          <a:endParaRPr lang="th-TH"/>
        </a:p>
      </dgm:t>
    </dgm:pt>
    <dgm:pt modelId="{FE3DA03F-4B15-4577-BD9B-69F341A4FF9B}" type="sibTrans" cxnId="{E01C953F-88C8-4D8F-AE4A-A6C4E40BF1B7}">
      <dgm:prSet/>
      <dgm:spPr/>
      <dgm:t>
        <a:bodyPr/>
        <a:lstStyle/>
        <a:p>
          <a:endParaRPr lang="th-TH"/>
        </a:p>
      </dgm:t>
    </dgm:pt>
    <dgm:pt modelId="{196F8075-0743-4311-8236-572D9D772C33}">
      <dgm:prSet phldrT="[ข้อความ]" custT="1"/>
      <dgm:spPr/>
      <dgm:t>
        <a:bodyPr/>
        <a:lstStyle/>
        <a:p>
          <a:r>
            <a:rPr lang="th-TH" sz="1600" dirty="0" smtClean="0">
              <a:latin typeface="Angsana New" pitchFamily="18" charset="-34"/>
              <a:cs typeface="Angsana New" pitchFamily="18" charset="-34"/>
            </a:rPr>
            <a:t>วิธีการดำเนินการ</a:t>
          </a:r>
        </a:p>
        <a:p>
          <a:r>
            <a:rPr lang="th-TH" sz="1600" dirty="0" smtClean="0">
              <a:latin typeface="Angsana New" pitchFamily="18" charset="-34"/>
              <a:cs typeface="Angsana New" pitchFamily="18" charset="-34"/>
            </a:rPr>
            <a:t>1.ถ่ายสำเนาโครงการ เก็บเข้าแฟ้ม</a:t>
          </a:r>
          <a:endParaRPr lang="th-TH" sz="1600" dirty="0">
            <a:latin typeface="Angsana New" pitchFamily="18" charset="-34"/>
            <a:cs typeface="Angsana New" pitchFamily="18" charset="-34"/>
          </a:endParaRPr>
        </a:p>
      </dgm:t>
    </dgm:pt>
    <dgm:pt modelId="{472008DB-942A-4DD5-BD74-5737B4B9E6A4}" type="parTrans" cxnId="{BE863D80-1D33-48B6-B030-32FC00A2AD70}">
      <dgm:prSet/>
      <dgm:spPr/>
      <dgm:t>
        <a:bodyPr/>
        <a:lstStyle/>
        <a:p>
          <a:endParaRPr lang="th-TH"/>
        </a:p>
      </dgm:t>
    </dgm:pt>
    <dgm:pt modelId="{54AE13EB-361B-461F-A4AB-8A65E47BC6C3}" type="sibTrans" cxnId="{BE863D80-1D33-48B6-B030-32FC00A2AD70}">
      <dgm:prSet/>
      <dgm:spPr/>
      <dgm:t>
        <a:bodyPr/>
        <a:lstStyle/>
        <a:p>
          <a:endParaRPr lang="th-TH"/>
        </a:p>
      </dgm:t>
    </dgm:pt>
    <dgm:pt modelId="{581AD84A-991E-4A8E-AFFB-110394842B43}">
      <dgm:prSet phldrT="[ข้อความ]" custT="1"/>
      <dgm:spPr/>
      <dgm:t>
        <a:bodyPr/>
        <a:lstStyle/>
        <a:p>
          <a:r>
            <a:rPr lang="th-TH" sz="1600" dirty="0" smtClean="0">
              <a:latin typeface="Angsana New" pitchFamily="18" charset="-34"/>
              <a:cs typeface="Angsana New" pitchFamily="18" charset="-34"/>
            </a:rPr>
            <a:t>2.ส่งตัวจริงคืนเจ้าของเรื่อง</a:t>
          </a:r>
          <a:endParaRPr lang="th-TH" sz="1600" dirty="0">
            <a:latin typeface="Angsana New" pitchFamily="18" charset="-34"/>
            <a:cs typeface="Angsana New" pitchFamily="18" charset="-34"/>
          </a:endParaRPr>
        </a:p>
      </dgm:t>
    </dgm:pt>
    <dgm:pt modelId="{C2964948-5F43-42F0-BE7A-38BECDC178C6}" type="parTrans" cxnId="{4F94F809-8215-4992-9C53-F7B863E16496}">
      <dgm:prSet/>
      <dgm:spPr/>
      <dgm:t>
        <a:bodyPr/>
        <a:lstStyle/>
        <a:p>
          <a:endParaRPr lang="th-TH"/>
        </a:p>
      </dgm:t>
    </dgm:pt>
    <dgm:pt modelId="{6EADE8F2-DFEB-4640-B4AE-B47EE99C0E4B}" type="sibTrans" cxnId="{4F94F809-8215-4992-9C53-F7B863E16496}">
      <dgm:prSet/>
      <dgm:spPr/>
      <dgm:t>
        <a:bodyPr/>
        <a:lstStyle/>
        <a:p>
          <a:endParaRPr lang="th-TH"/>
        </a:p>
      </dgm:t>
    </dgm:pt>
    <dgm:pt modelId="{A55F346A-7570-479E-9AF7-E6C3F7D91C95}" type="pres">
      <dgm:prSet presAssocID="{3907EC86-AFE0-46C8-BE50-86F79418DB9E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th-TH"/>
        </a:p>
      </dgm:t>
    </dgm:pt>
    <dgm:pt modelId="{719E6BED-0B5A-4801-98C8-DB33374B3CD8}" type="pres">
      <dgm:prSet presAssocID="{6E0ED3A6-67D7-44C7-9023-88A7317ED9AA}" presName="posSpace" presStyleCnt="0"/>
      <dgm:spPr/>
    </dgm:pt>
    <dgm:pt modelId="{CBE7FEB8-7ACD-4FA4-B91C-7E6C1C21F9DA}" type="pres">
      <dgm:prSet presAssocID="{6E0ED3A6-67D7-44C7-9023-88A7317ED9AA}" presName="vertFlow" presStyleCnt="0"/>
      <dgm:spPr/>
    </dgm:pt>
    <dgm:pt modelId="{FED01BF9-9DA9-47B6-A218-83F15E9E7151}" type="pres">
      <dgm:prSet presAssocID="{6E0ED3A6-67D7-44C7-9023-88A7317ED9AA}" presName="topSpace" presStyleCnt="0"/>
      <dgm:spPr/>
    </dgm:pt>
    <dgm:pt modelId="{056D8462-82CD-4BE4-B431-0441BDDF87C6}" type="pres">
      <dgm:prSet presAssocID="{6E0ED3A6-67D7-44C7-9023-88A7317ED9AA}" presName="firstComp" presStyleCnt="0"/>
      <dgm:spPr/>
    </dgm:pt>
    <dgm:pt modelId="{5532B14A-37A1-46EC-A64C-540F5BB7633B}" type="pres">
      <dgm:prSet presAssocID="{6E0ED3A6-67D7-44C7-9023-88A7317ED9AA}" presName="firstChild" presStyleLbl="bgAccFollowNode1" presStyleIdx="0" presStyleCnt="4" custScaleY="111262" custLinFactNeighborX="-53524" custLinFactNeighborY="27582"/>
      <dgm:spPr/>
      <dgm:t>
        <a:bodyPr/>
        <a:lstStyle/>
        <a:p>
          <a:endParaRPr lang="th-TH"/>
        </a:p>
      </dgm:t>
    </dgm:pt>
    <dgm:pt modelId="{A6406E78-9126-4F6E-B8C0-7984C8F139EF}" type="pres">
      <dgm:prSet presAssocID="{6E0ED3A6-67D7-44C7-9023-88A7317ED9AA}" presName="firstChildTx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1590D25-9006-4855-9F4D-ECA7A17E637A}" type="pres">
      <dgm:prSet presAssocID="{EF160811-4735-4C18-B6B9-6D6934CB8EF5}" presName="comp" presStyleCnt="0"/>
      <dgm:spPr/>
    </dgm:pt>
    <dgm:pt modelId="{668E508C-875B-4F38-8916-FE4A3C376066}" type="pres">
      <dgm:prSet presAssocID="{EF160811-4735-4C18-B6B9-6D6934CB8EF5}" presName="child" presStyleLbl="bgAccFollowNode1" presStyleIdx="1" presStyleCnt="4" custScaleY="83477" custLinFactNeighborX="-53524" custLinFactNeighborY="20189"/>
      <dgm:spPr/>
      <dgm:t>
        <a:bodyPr/>
        <a:lstStyle/>
        <a:p>
          <a:endParaRPr lang="th-TH"/>
        </a:p>
      </dgm:t>
    </dgm:pt>
    <dgm:pt modelId="{EFA1CE39-DB59-464C-9277-61F3D4CEC921}" type="pres">
      <dgm:prSet presAssocID="{EF160811-4735-4C18-B6B9-6D6934CB8EF5}" presName="childTx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07C53D2-057F-4FEC-B714-CF5EAF7CFCDB}" type="pres">
      <dgm:prSet presAssocID="{6E0ED3A6-67D7-44C7-9023-88A7317ED9AA}" presName="negSpace" presStyleCnt="0"/>
      <dgm:spPr/>
    </dgm:pt>
    <dgm:pt modelId="{54AA2833-6F38-4A22-B393-3FA80FEBA019}" type="pres">
      <dgm:prSet presAssocID="{6E0ED3A6-67D7-44C7-9023-88A7317ED9AA}" presName="circle" presStyleLbl="node1" presStyleIdx="0" presStyleCnt="2" custScaleX="144555" custScaleY="112380" custLinFactNeighborX="-191" custLinFactNeighborY="-52237"/>
      <dgm:spPr/>
      <dgm:t>
        <a:bodyPr/>
        <a:lstStyle/>
        <a:p>
          <a:endParaRPr lang="th-TH"/>
        </a:p>
      </dgm:t>
    </dgm:pt>
    <dgm:pt modelId="{69210ADB-B3C1-479F-944C-B505295C321D}" type="pres">
      <dgm:prSet presAssocID="{409191A1-078F-4334-8246-BD98C8FE3B97}" presName="transSpace" presStyleCnt="0"/>
      <dgm:spPr/>
    </dgm:pt>
    <dgm:pt modelId="{EF782EC2-437C-4C52-84C2-3EE177867881}" type="pres">
      <dgm:prSet presAssocID="{22D17CBA-9CA9-4BED-9F7E-10D60B16F9F5}" presName="posSpace" presStyleCnt="0"/>
      <dgm:spPr/>
    </dgm:pt>
    <dgm:pt modelId="{E1B5A528-0725-485B-8494-435B7B84C2BE}" type="pres">
      <dgm:prSet presAssocID="{22D17CBA-9CA9-4BED-9F7E-10D60B16F9F5}" presName="vertFlow" presStyleCnt="0"/>
      <dgm:spPr/>
    </dgm:pt>
    <dgm:pt modelId="{2EEC589A-CBBF-4592-9F4F-FB918C6E46FF}" type="pres">
      <dgm:prSet presAssocID="{22D17CBA-9CA9-4BED-9F7E-10D60B16F9F5}" presName="topSpace" presStyleCnt="0"/>
      <dgm:spPr/>
    </dgm:pt>
    <dgm:pt modelId="{4EEF340E-2E16-4FB5-9767-CD6BDE5B166D}" type="pres">
      <dgm:prSet presAssocID="{22D17CBA-9CA9-4BED-9F7E-10D60B16F9F5}" presName="firstComp" presStyleCnt="0"/>
      <dgm:spPr/>
    </dgm:pt>
    <dgm:pt modelId="{2E0AFFE2-417B-4C7B-9BB6-02BEB235D4E3}" type="pres">
      <dgm:prSet presAssocID="{22D17CBA-9CA9-4BED-9F7E-10D60B16F9F5}" presName="firstChild" presStyleLbl="bgAccFollowNode1" presStyleIdx="2" presStyleCnt="4" custScaleY="94595" custLinFactNeighborX="-10498" custLinFactNeighborY="17247"/>
      <dgm:spPr/>
      <dgm:t>
        <a:bodyPr/>
        <a:lstStyle/>
        <a:p>
          <a:endParaRPr lang="th-TH"/>
        </a:p>
      </dgm:t>
    </dgm:pt>
    <dgm:pt modelId="{BCF66094-FC25-4490-94C0-F387522406CD}" type="pres">
      <dgm:prSet presAssocID="{22D17CBA-9CA9-4BED-9F7E-10D60B16F9F5}" presName="firstChildTx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AFB5ECF-D1A9-4CDE-A0B9-A460024EC091}" type="pres">
      <dgm:prSet presAssocID="{581AD84A-991E-4A8E-AFFB-110394842B43}" presName="comp" presStyleCnt="0"/>
      <dgm:spPr/>
    </dgm:pt>
    <dgm:pt modelId="{E0EAED5E-43A1-4A46-B706-0AE3BD3B8064}" type="pres">
      <dgm:prSet presAssocID="{581AD84A-991E-4A8E-AFFB-110394842B43}" presName="child" presStyleLbl="bgAccFollowNode1" presStyleIdx="3" presStyleCnt="4" custScaleY="100144" custLinFactNeighborX="-10498" custLinFactNeighborY="23143"/>
      <dgm:spPr/>
      <dgm:t>
        <a:bodyPr/>
        <a:lstStyle/>
        <a:p>
          <a:endParaRPr lang="th-TH"/>
        </a:p>
      </dgm:t>
    </dgm:pt>
    <dgm:pt modelId="{6211BADF-A70D-46D8-9EE3-54E3FBB9E402}" type="pres">
      <dgm:prSet presAssocID="{581AD84A-991E-4A8E-AFFB-110394842B43}" presName="childTx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3870126-143E-423B-835E-637104FC1950}" type="pres">
      <dgm:prSet presAssocID="{22D17CBA-9CA9-4BED-9F7E-10D60B16F9F5}" presName="negSpace" presStyleCnt="0"/>
      <dgm:spPr/>
    </dgm:pt>
    <dgm:pt modelId="{7666A594-EC9E-4C6D-8AAB-1AC329530333}" type="pres">
      <dgm:prSet presAssocID="{22D17CBA-9CA9-4BED-9F7E-10D60B16F9F5}" presName="circle" presStyleLbl="node1" presStyleIdx="1" presStyleCnt="2" custScaleX="143317" custScaleY="106818" custLinFactNeighborX="26365" custLinFactNeighborY="-58319"/>
      <dgm:spPr/>
      <dgm:t>
        <a:bodyPr/>
        <a:lstStyle/>
        <a:p>
          <a:endParaRPr lang="th-TH"/>
        </a:p>
      </dgm:t>
    </dgm:pt>
  </dgm:ptLst>
  <dgm:cxnLst>
    <dgm:cxn modelId="{C14E76BF-2784-46DC-A695-8450A50A4C18}" type="presOf" srcId="{581AD84A-991E-4A8E-AFFB-110394842B43}" destId="{E0EAED5E-43A1-4A46-B706-0AE3BD3B8064}" srcOrd="0" destOrd="0" presId="urn:microsoft.com/office/officeart/2005/8/layout/hList9"/>
    <dgm:cxn modelId="{317A06C9-BC4B-4F1B-8FF2-90D6BA373DDA}" srcId="{6E0ED3A6-67D7-44C7-9023-88A7317ED9AA}" destId="{EF160811-4735-4C18-B6B9-6D6934CB8EF5}" srcOrd="1" destOrd="0" parTransId="{8656F434-4446-4B42-B1D2-667CC81E508F}" sibTransId="{FC273615-3C85-4416-A337-670017AB6D26}"/>
    <dgm:cxn modelId="{5266D62E-5234-4808-936E-E7B3A894297E}" srcId="{6E0ED3A6-67D7-44C7-9023-88A7317ED9AA}" destId="{3C223686-F7A1-4915-8671-53ED907D8BDD}" srcOrd="0" destOrd="0" parTransId="{684299B1-0CD1-4129-B8AF-A070668BB3F4}" sibTransId="{9513DC10-20B3-4F36-8925-61882672F8ED}"/>
    <dgm:cxn modelId="{CC471186-70D7-4C6F-BE87-058AC2F10C9F}" srcId="{3907EC86-AFE0-46C8-BE50-86F79418DB9E}" destId="{6E0ED3A6-67D7-44C7-9023-88A7317ED9AA}" srcOrd="0" destOrd="0" parTransId="{47EFB1D5-55CB-46E4-9E47-924FC8F5A990}" sibTransId="{409191A1-078F-4334-8246-BD98C8FE3B97}"/>
    <dgm:cxn modelId="{ECB29D70-C4C0-43FF-8686-D88D637EFCD4}" type="presOf" srcId="{3C223686-F7A1-4915-8671-53ED907D8BDD}" destId="{5532B14A-37A1-46EC-A64C-540F5BB7633B}" srcOrd="0" destOrd="0" presId="urn:microsoft.com/office/officeart/2005/8/layout/hList9"/>
    <dgm:cxn modelId="{5D0C6FC8-0922-4BEE-B444-119EF1A919C8}" type="presOf" srcId="{EF160811-4735-4C18-B6B9-6D6934CB8EF5}" destId="{668E508C-875B-4F38-8916-FE4A3C376066}" srcOrd="0" destOrd="0" presId="urn:microsoft.com/office/officeart/2005/8/layout/hList9"/>
    <dgm:cxn modelId="{4F94F809-8215-4992-9C53-F7B863E16496}" srcId="{22D17CBA-9CA9-4BED-9F7E-10D60B16F9F5}" destId="{581AD84A-991E-4A8E-AFFB-110394842B43}" srcOrd="1" destOrd="0" parTransId="{C2964948-5F43-42F0-BE7A-38BECDC178C6}" sibTransId="{6EADE8F2-DFEB-4640-B4AE-B47EE99C0E4B}"/>
    <dgm:cxn modelId="{E4033493-E3F9-4A1B-9B79-B6D34C4A509C}" type="presOf" srcId="{EF160811-4735-4C18-B6B9-6D6934CB8EF5}" destId="{EFA1CE39-DB59-464C-9277-61F3D4CEC921}" srcOrd="1" destOrd="0" presId="urn:microsoft.com/office/officeart/2005/8/layout/hList9"/>
    <dgm:cxn modelId="{E01C953F-88C8-4D8F-AE4A-A6C4E40BF1B7}" srcId="{3907EC86-AFE0-46C8-BE50-86F79418DB9E}" destId="{22D17CBA-9CA9-4BED-9F7E-10D60B16F9F5}" srcOrd="1" destOrd="0" parTransId="{04B4EDC6-A1BA-4B60-BCB5-D261C3A774E4}" sibTransId="{FE3DA03F-4B15-4577-BD9B-69F341A4FF9B}"/>
    <dgm:cxn modelId="{8E000E9D-6540-47EB-822B-D4587FF26A17}" type="presOf" srcId="{22D17CBA-9CA9-4BED-9F7E-10D60B16F9F5}" destId="{7666A594-EC9E-4C6D-8AAB-1AC329530333}" srcOrd="0" destOrd="0" presId="urn:microsoft.com/office/officeart/2005/8/layout/hList9"/>
    <dgm:cxn modelId="{1011BB3C-D5F4-4DEA-B27E-237D45D55D75}" type="presOf" srcId="{3C223686-F7A1-4915-8671-53ED907D8BDD}" destId="{A6406E78-9126-4F6E-B8C0-7984C8F139EF}" srcOrd="1" destOrd="0" presId="urn:microsoft.com/office/officeart/2005/8/layout/hList9"/>
    <dgm:cxn modelId="{34551E24-82E3-4E5F-B337-400E5090CFF4}" type="presOf" srcId="{6E0ED3A6-67D7-44C7-9023-88A7317ED9AA}" destId="{54AA2833-6F38-4A22-B393-3FA80FEBA019}" srcOrd="0" destOrd="0" presId="urn:microsoft.com/office/officeart/2005/8/layout/hList9"/>
    <dgm:cxn modelId="{BC76DB89-3207-48D3-B6F3-C3CFFA7AB2C9}" type="presOf" srcId="{3907EC86-AFE0-46C8-BE50-86F79418DB9E}" destId="{A55F346A-7570-479E-9AF7-E6C3F7D91C95}" srcOrd="0" destOrd="0" presId="urn:microsoft.com/office/officeart/2005/8/layout/hList9"/>
    <dgm:cxn modelId="{5CDF35AC-1BBD-4D43-87E9-17766C2847E9}" type="presOf" srcId="{196F8075-0743-4311-8236-572D9D772C33}" destId="{2E0AFFE2-417B-4C7B-9BB6-02BEB235D4E3}" srcOrd="0" destOrd="0" presId="urn:microsoft.com/office/officeart/2005/8/layout/hList9"/>
    <dgm:cxn modelId="{8D7DBF8E-E8C7-4316-B3FB-3B9A18393CAE}" type="presOf" srcId="{196F8075-0743-4311-8236-572D9D772C33}" destId="{BCF66094-FC25-4490-94C0-F387522406CD}" srcOrd="1" destOrd="0" presId="urn:microsoft.com/office/officeart/2005/8/layout/hList9"/>
    <dgm:cxn modelId="{BE863D80-1D33-48B6-B030-32FC00A2AD70}" srcId="{22D17CBA-9CA9-4BED-9F7E-10D60B16F9F5}" destId="{196F8075-0743-4311-8236-572D9D772C33}" srcOrd="0" destOrd="0" parTransId="{472008DB-942A-4DD5-BD74-5737B4B9E6A4}" sibTransId="{54AE13EB-361B-461F-A4AB-8A65E47BC6C3}"/>
    <dgm:cxn modelId="{65C7B888-AC18-4E1F-B738-1B9299C7574D}" type="presOf" srcId="{581AD84A-991E-4A8E-AFFB-110394842B43}" destId="{6211BADF-A70D-46D8-9EE3-54E3FBB9E402}" srcOrd="1" destOrd="0" presId="urn:microsoft.com/office/officeart/2005/8/layout/hList9"/>
    <dgm:cxn modelId="{6D450336-226B-4D0C-8EFC-D9DE32D681A1}" type="presParOf" srcId="{A55F346A-7570-479E-9AF7-E6C3F7D91C95}" destId="{719E6BED-0B5A-4801-98C8-DB33374B3CD8}" srcOrd="0" destOrd="0" presId="urn:microsoft.com/office/officeart/2005/8/layout/hList9"/>
    <dgm:cxn modelId="{D5CE1D07-63F2-47D0-BD60-047DB57F18E6}" type="presParOf" srcId="{A55F346A-7570-479E-9AF7-E6C3F7D91C95}" destId="{CBE7FEB8-7ACD-4FA4-B91C-7E6C1C21F9DA}" srcOrd="1" destOrd="0" presId="urn:microsoft.com/office/officeart/2005/8/layout/hList9"/>
    <dgm:cxn modelId="{0BB8BB54-12AA-4760-AE37-274EDF1E7219}" type="presParOf" srcId="{CBE7FEB8-7ACD-4FA4-B91C-7E6C1C21F9DA}" destId="{FED01BF9-9DA9-47B6-A218-83F15E9E7151}" srcOrd="0" destOrd="0" presId="urn:microsoft.com/office/officeart/2005/8/layout/hList9"/>
    <dgm:cxn modelId="{26BE0A43-3C74-4799-ACA2-F4C2A8C01D90}" type="presParOf" srcId="{CBE7FEB8-7ACD-4FA4-B91C-7E6C1C21F9DA}" destId="{056D8462-82CD-4BE4-B431-0441BDDF87C6}" srcOrd="1" destOrd="0" presId="urn:microsoft.com/office/officeart/2005/8/layout/hList9"/>
    <dgm:cxn modelId="{4F0A8752-ECBC-4ACD-A72A-E50636C4C278}" type="presParOf" srcId="{056D8462-82CD-4BE4-B431-0441BDDF87C6}" destId="{5532B14A-37A1-46EC-A64C-540F5BB7633B}" srcOrd="0" destOrd="0" presId="urn:microsoft.com/office/officeart/2005/8/layout/hList9"/>
    <dgm:cxn modelId="{B3293C17-2477-42FB-A0AE-B34E8DD4C9EC}" type="presParOf" srcId="{056D8462-82CD-4BE4-B431-0441BDDF87C6}" destId="{A6406E78-9126-4F6E-B8C0-7984C8F139EF}" srcOrd="1" destOrd="0" presId="urn:microsoft.com/office/officeart/2005/8/layout/hList9"/>
    <dgm:cxn modelId="{5E96B580-49FB-45ED-9D9F-A89ADBB21EFA}" type="presParOf" srcId="{CBE7FEB8-7ACD-4FA4-B91C-7E6C1C21F9DA}" destId="{71590D25-9006-4855-9F4D-ECA7A17E637A}" srcOrd="2" destOrd="0" presId="urn:microsoft.com/office/officeart/2005/8/layout/hList9"/>
    <dgm:cxn modelId="{5A9000B6-DC72-4432-ADCA-7CC610D653C7}" type="presParOf" srcId="{71590D25-9006-4855-9F4D-ECA7A17E637A}" destId="{668E508C-875B-4F38-8916-FE4A3C376066}" srcOrd="0" destOrd="0" presId="urn:microsoft.com/office/officeart/2005/8/layout/hList9"/>
    <dgm:cxn modelId="{26E523F7-F983-4565-9AAA-E7EACF1AAF36}" type="presParOf" srcId="{71590D25-9006-4855-9F4D-ECA7A17E637A}" destId="{EFA1CE39-DB59-464C-9277-61F3D4CEC921}" srcOrd="1" destOrd="0" presId="urn:microsoft.com/office/officeart/2005/8/layout/hList9"/>
    <dgm:cxn modelId="{C4A2D18E-3D30-4613-BC8E-C55C06A5F78F}" type="presParOf" srcId="{A55F346A-7570-479E-9AF7-E6C3F7D91C95}" destId="{407C53D2-057F-4FEC-B714-CF5EAF7CFCDB}" srcOrd="2" destOrd="0" presId="urn:microsoft.com/office/officeart/2005/8/layout/hList9"/>
    <dgm:cxn modelId="{4B334378-4FB8-4972-802D-ADB096F91D9B}" type="presParOf" srcId="{A55F346A-7570-479E-9AF7-E6C3F7D91C95}" destId="{54AA2833-6F38-4A22-B393-3FA80FEBA019}" srcOrd="3" destOrd="0" presId="urn:microsoft.com/office/officeart/2005/8/layout/hList9"/>
    <dgm:cxn modelId="{9519FC3F-1802-46B4-8AA9-05B5C5B3525C}" type="presParOf" srcId="{A55F346A-7570-479E-9AF7-E6C3F7D91C95}" destId="{69210ADB-B3C1-479F-944C-B505295C321D}" srcOrd="4" destOrd="0" presId="urn:microsoft.com/office/officeart/2005/8/layout/hList9"/>
    <dgm:cxn modelId="{D93749D7-C0F7-4DDC-84D5-CB500EABE0F9}" type="presParOf" srcId="{A55F346A-7570-479E-9AF7-E6C3F7D91C95}" destId="{EF782EC2-437C-4C52-84C2-3EE177867881}" srcOrd="5" destOrd="0" presId="urn:microsoft.com/office/officeart/2005/8/layout/hList9"/>
    <dgm:cxn modelId="{F831F899-AE1C-4F10-A117-8A8EA73B6104}" type="presParOf" srcId="{A55F346A-7570-479E-9AF7-E6C3F7D91C95}" destId="{E1B5A528-0725-485B-8494-435B7B84C2BE}" srcOrd="6" destOrd="0" presId="urn:microsoft.com/office/officeart/2005/8/layout/hList9"/>
    <dgm:cxn modelId="{91220676-95B1-4FCC-9C18-C89D1F98EA66}" type="presParOf" srcId="{E1B5A528-0725-485B-8494-435B7B84C2BE}" destId="{2EEC589A-CBBF-4592-9F4F-FB918C6E46FF}" srcOrd="0" destOrd="0" presId="urn:microsoft.com/office/officeart/2005/8/layout/hList9"/>
    <dgm:cxn modelId="{253166BF-B795-4636-9765-656EA6139239}" type="presParOf" srcId="{E1B5A528-0725-485B-8494-435B7B84C2BE}" destId="{4EEF340E-2E16-4FB5-9767-CD6BDE5B166D}" srcOrd="1" destOrd="0" presId="urn:microsoft.com/office/officeart/2005/8/layout/hList9"/>
    <dgm:cxn modelId="{6E8C0CF0-639B-4549-A2A6-89ADDA38D363}" type="presParOf" srcId="{4EEF340E-2E16-4FB5-9767-CD6BDE5B166D}" destId="{2E0AFFE2-417B-4C7B-9BB6-02BEB235D4E3}" srcOrd="0" destOrd="0" presId="urn:microsoft.com/office/officeart/2005/8/layout/hList9"/>
    <dgm:cxn modelId="{964C1E9F-620B-4D75-AA18-176CA2C9ADC0}" type="presParOf" srcId="{4EEF340E-2E16-4FB5-9767-CD6BDE5B166D}" destId="{BCF66094-FC25-4490-94C0-F387522406CD}" srcOrd="1" destOrd="0" presId="urn:microsoft.com/office/officeart/2005/8/layout/hList9"/>
    <dgm:cxn modelId="{9FF9C289-ED1C-4258-8301-47D88D348795}" type="presParOf" srcId="{E1B5A528-0725-485B-8494-435B7B84C2BE}" destId="{DAFB5ECF-D1A9-4CDE-A0B9-A460024EC091}" srcOrd="2" destOrd="0" presId="urn:microsoft.com/office/officeart/2005/8/layout/hList9"/>
    <dgm:cxn modelId="{248D81D8-9AA4-4634-9E2D-D68D0F69F1B9}" type="presParOf" srcId="{DAFB5ECF-D1A9-4CDE-A0B9-A460024EC091}" destId="{E0EAED5E-43A1-4A46-B706-0AE3BD3B8064}" srcOrd="0" destOrd="0" presId="urn:microsoft.com/office/officeart/2005/8/layout/hList9"/>
    <dgm:cxn modelId="{4CF0F682-FEC9-4823-83D2-4EB3150D2ECD}" type="presParOf" srcId="{DAFB5ECF-D1A9-4CDE-A0B9-A460024EC091}" destId="{6211BADF-A70D-46D8-9EE3-54E3FBB9E402}" srcOrd="1" destOrd="0" presId="urn:microsoft.com/office/officeart/2005/8/layout/hList9"/>
    <dgm:cxn modelId="{BD693F0A-448C-4A54-904B-CD8CA20A4457}" type="presParOf" srcId="{A55F346A-7570-479E-9AF7-E6C3F7D91C95}" destId="{F3870126-143E-423B-835E-637104FC1950}" srcOrd="7" destOrd="0" presId="urn:microsoft.com/office/officeart/2005/8/layout/hList9"/>
    <dgm:cxn modelId="{DDD1A20F-6CAA-495D-99C4-ED57BEE6AE14}" type="presParOf" srcId="{A55F346A-7570-479E-9AF7-E6C3F7D91C95}" destId="{7666A594-EC9E-4C6D-8AAB-1AC329530333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32B14A-37A1-46EC-A64C-540F5BB7633B}">
      <dsp:nvSpPr>
        <dsp:cNvPr id="0" name=""/>
        <dsp:cNvSpPr/>
      </dsp:nvSpPr>
      <dsp:spPr>
        <a:xfrm>
          <a:off x="7" y="1578341"/>
          <a:ext cx="1775666" cy="1317753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kern="1200" dirty="0" smtClean="0">
              <a:latin typeface="Angsana New" pitchFamily="18" charset="-34"/>
              <a:cs typeface="Angsana New" pitchFamily="18" charset="-34"/>
            </a:rPr>
            <a:t>วิธีการดำเนินการ 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kern="1200" dirty="0" smtClean="0">
              <a:latin typeface="Angsana New" pitchFamily="18" charset="-34"/>
              <a:cs typeface="Angsana New" pitchFamily="18" charset="-34"/>
            </a:rPr>
            <a:t>1.รับเรื่อง ตรวจเอกสารขั้นต้นว่าผู้บริหารอนุมัติโครงการ หรือไม่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400" kern="1200" dirty="0"/>
        </a:p>
      </dsp:txBody>
      <dsp:txXfrm>
        <a:off x="284113" y="1578341"/>
        <a:ext cx="1491560" cy="1317753"/>
      </dsp:txXfrm>
    </dsp:sp>
    <dsp:sp modelId="{668E508C-875B-4F38-8916-FE4A3C376066}">
      <dsp:nvSpPr>
        <dsp:cNvPr id="0" name=""/>
        <dsp:cNvSpPr/>
      </dsp:nvSpPr>
      <dsp:spPr>
        <a:xfrm>
          <a:off x="7" y="2808534"/>
          <a:ext cx="1775666" cy="988676"/>
        </a:xfrm>
        <a:prstGeom prst="rect">
          <a:avLst/>
        </a:prstGeom>
        <a:solidFill>
          <a:schemeClr val="accent4">
            <a:tint val="40000"/>
            <a:alpha val="90000"/>
            <a:hueOff val="6016469"/>
            <a:satOff val="-16464"/>
            <a:lumOff val="-573"/>
            <a:alphaOff val="0"/>
          </a:schemeClr>
        </a:solidFill>
        <a:ln w="11430" cap="flat" cmpd="sng" algn="ctr">
          <a:solidFill>
            <a:schemeClr val="accent4">
              <a:tint val="40000"/>
              <a:alpha val="90000"/>
              <a:hueOff val="6016469"/>
              <a:satOff val="-16464"/>
              <a:lumOff val="-5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kern="1200" dirty="0" smtClean="0">
              <a:latin typeface="Angsana New" pitchFamily="18" charset="-34"/>
              <a:cs typeface="Angsana New" pitchFamily="18" charset="-34"/>
            </a:rPr>
            <a:t>2.ลงทะเบียน โครงการและอออกเลขในโครงการ</a:t>
          </a:r>
          <a:endParaRPr lang="th-TH" sz="1600" kern="1200" dirty="0">
            <a:latin typeface="Angsana New" pitchFamily="18" charset="-34"/>
            <a:cs typeface="Angsana New" pitchFamily="18" charset="-34"/>
          </a:endParaRPr>
        </a:p>
      </dsp:txBody>
      <dsp:txXfrm>
        <a:off x="284113" y="2808534"/>
        <a:ext cx="1491560" cy="988676"/>
      </dsp:txXfrm>
    </dsp:sp>
    <dsp:sp modelId="{54AA2833-6F38-4A22-B393-3FA80FEBA019}">
      <dsp:nvSpPr>
        <dsp:cNvPr id="0" name=""/>
        <dsp:cNvSpPr/>
      </dsp:nvSpPr>
      <dsp:spPr>
        <a:xfrm>
          <a:off x="1" y="159787"/>
          <a:ext cx="1711210" cy="1330329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4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4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4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4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kern="1200" dirty="0" smtClean="0">
              <a:latin typeface="Angsana New" pitchFamily="18" charset="-34"/>
              <a:cs typeface="Angsana New" pitchFamily="18" charset="-34"/>
            </a:rPr>
            <a:t>ขั้นตอนที่ 1    เจ้าของโครงการติดต่อ  ขอเลขโครงการ ณ ฝ่ายแผนงาน</a:t>
          </a:r>
          <a:endParaRPr lang="th-TH" sz="1800" kern="1200" dirty="0">
            <a:latin typeface="Angsana New" pitchFamily="18" charset="-34"/>
            <a:cs typeface="Angsana New" pitchFamily="18" charset="-34"/>
          </a:endParaRPr>
        </a:p>
      </dsp:txBody>
      <dsp:txXfrm>
        <a:off x="250602" y="354609"/>
        <a:ext cx="1210008" cy="940685"/>
      </dsp:txXfrm>
    </dsp:sp>
    <dsp:sp modelId="{2E0AFFE2-417B-4C7B-9BB6-02BEB235D4E3}">
      <dsp:nvSpPr>
        <dsp:cNvPr id="0" name=""/>
        <dsp:cNvSpPr/>
      </dsp:nvSpPr>
      <dsp:spPr>
        <a:xfrm>
          <a:off x="4250882" y="1455936"/>
          <a:ext cx="1775666" cy="1120354"/>
        </a:xfrm>
        <a:prstGeom prst="rect">
          <a:avLst/>
        </a:prstGeom>
        <a:solidFill>
          <a:schemeClr val="accent4">
            <a:tint val="40000"/>
            <a:alpha val="90000"/>
            <a:hueOff val="12032937"/>
            <a:satOff val="-32929"/>
            <a:lumOff val="-1146"/>
            <a:alphaOff val="0"/>
          </a:schemeClr>
        </a:solidFill>
        <a:ln w="11430" cap="flat" cmpd="sng" algn="ctr">
          <a:solidFill>
            <a:schemeClr val="accent4">
              <a:tint val="40000"/>
              <a:alpha val="90000"/>
              <a:hueOff val="12032937"/>
              <a:satOff val="-32929"/>
              <a:lumOff val="-114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kern="1200" dirty="0" smtClean="0">
              <a:latin typeface="Angsana New" pitchFamily="18" charset="-34"/>
              <a:cs typeface="Angsana New" pitchFamily="18" charset="-34"/>
            </a:rPr>
            <a:t>วิธีการดำเนินการ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kern="1200" dirty="0" smtClean="0">
              <a:latin typeface="Angsana New" pitchFamily="18" charset="-34"/>
              <a:cs typeface="Angsana New" pitchFamily="18" charset="-34"/>
            </a:rPr>
            <a:t>1.ถ่ายสำเนาโครงการ เก็บเข้าแฟ้ม</a:t>
          </a:r>
          <a:endParaRPr lang="th-TH" sz="1600" kern="1200" dirty="0">
            <a:latin typeface="Angsana New" pitchFamily="18" charset="-34"/>
            <a:cs typeface="Angsana New" pitchFamily="18" charset="-34"/>
          </a:endParaRPr>
        </a:p>
      </dsp:txBody>
      <dsp:txXfrm>
        <a:off x="4534989" y="1455936"/>
        <a:ext cx="1491560" cy="1120354"/>
      </dsp:txXfrm>
    </dsp:sp>
    <dsp:sp modelId="{E0EAED5E-43A1-4A46-B706-0AE3BD3B8064}">
      <dsp:nvSpPr>
        <dsp:cNvPr id="0" name=""/>
        <dsp:cNvSpPr/>
      </dsp:nvSpPr>
      <dsp:spPr>
        <a:xfrm>
          <a:off x="4250882" y="2646121"/>
          <a:ext cx="1775666" cy="1186075"/>
        </a:xfrm>
        <a:prstGeom prst="rect">
          <a:avLst/>
        </a:prstGeom>
        <a:solidFill>
          <a:schemeClr val="accent4">
            <a:tint val="40000"/>
            <a:alpha val="90000"/>
            <a:hueOff val="18049406"/>
            <a:satOff val="-49393"/>
            <a:lumOff val="-1719"/>
            <a:alphaOff val="0"/>
          </a:schemeClr>
        </a:solidFill>
        <a:ln w="11430" cap="flat" cmpd="sng" algn="ctr">
          <a:solidFill>
            <a:schemeClr val="accent4">
              <a:tint val="40000"/>
              <a:alpha val="90000"/>
              <a:hueOff val="18049406"/>
              <a:satOff val="-49393"/>
              <a:lumOff val="-171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kern="1200" dirty="0" smtClean="0">
              <a:latin typeface="Angsana New" pitchFamily="18" charset="-34"/>
              <a:cs typeface="Angsana New" pitchFamily="18" charset="-34"/>
            </a:rPr>
            <a:t>2.ส่งตัวจริงคืนเจ้าของเรื่อง</a:t>
          </a:r>
          <a:endParaRPr lang="th-TH" sz="1600" kern="1200" dirty="0">
            <a:latin typeface="Angsana New" pitchFamily="18" charset="-34"/>
            <a:cs typeface="Angsana New" pitchFamily="18" charset="-34"/>
          </a:endParaRPr>
        </a:p>
      </dsp:txBody>
      <dsp:txXfrm>
        <a:off x="4534989" y="2646121"/>
        <a:ext cx="1491560" cy="1186075"/>
      </dsp:txXfrm>
    </dsp:sp>
    <dsp:sp modelId="{7666A594-EC9E-4C6D-8AAB-1AC329530333}">
      <dsp:nvSpPr>
        <dsp:cNvPr id="0" name=""/>
        <dsp:cNvSpPr/>
      </dsp:nvSpPr>
      <dsp:spPr>
        <a:xfrm>
          <a:off x="4208106" y="87789"/>
          <a:ext cx="1696555" cy="1264487"/>
        </a:xfrm>
        <a:prstGeom prst="ellipse">
          <a:avLst/>
        </a:prstGeom>
        <a:gradFill rotWithShape="0">
          <a:gsLst>
            <a:gs pos="0">
              <a:schemeClr val="accent4">
                <a:hueOff val="17235884"/>
                <a:satOff val="-43603"/>
                <a:lumOff val="1960"/>
                <a:alphaOff val="0"/>
                <a:tint val="15000"/>
                <a:satMod val="250000"/>
              </a:schemeClr>
            </a:gs>
            <a:gs pos="49000">
              <a:schemeClr val="accent4">
                <a:hueOff val="17235884"/>
                <a:satOff val="-43603"/>
                <a:lumOff val="1960"/>
                <a:alphaOff val="0"/>
                <a:tint val="50000"/>
                <a:satMod val="200000"/>
              </a:schemeClr>
            </a:gs>
            <a:gs pos="49100">
              <a:schemeClr val="accent4">
                <a:hueOff val="17235884"/>
                <a:satOff val="-43603"/>
                <a:lumOff val="1960"/>
                <a:alphaOff val="0"/>
                <a:tint val="64000"/>
                <a:satMod val="160000"/>
              </a:schemeClr>
            </a:gs>
            <a:gs pos="92000">
              <a:schemeClr val="accent4">
                <a:hueOff val="17235884"/>
                <a:satOff val="-43603"/>
                <a:lumOff val="1960"/>
                <a:alphaOff val="0"/>
                <a:tint val="50000"/>
                <a:satMod val="200000"/>
              </a:schemeClr>
            </a:gs>
            <a:gs pos="100000">
              <a:schemeClr val="accent4">
                <a:hueOff val="17235884"/>
                <a:satOff val="-43603"/>
                <a:lumOff val="196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4">
              <a:hueOff val="17235884"/>
              <a:satOff val="-43603"/>
              <a:lumOff val="196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kern="1200" dirty="0" smtClean="0">
              <a:latin typeface="Angsana New" pitchFamily="18" charset="-34"/>
              <a:cs typeface="Angsana New" pitchFamily="18" charset="-34"/>
            </a:rPr>
            <a:t>ขั้นตอนที่ 2        ถ่ายสำเนาเอกสาร ที่ออกเลข</a:t>
          </a:r>
          <a:endParaRPr lang="th-TH" sz="1800" kern="1200" dirty="0">
            <a:latin typeface="Angsana New" pitchFamily="18" charset="-34"/>
            <a:cs typeface="Angsana New" pitchFamily="18" charset="-34"/>
          </a:endParaRPr>
        </a:p>
      </dsp:txBody>
      <dsp:txXfrm>
        <a:off x="4456561" y="272969"/>
        <a:ext cx="1199645" cy="8941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List2#1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มนมุมสี่เหลี่ยมด้านทแยงมุม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10" name="ตัวยึดวันที่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37EEB29-2017-42A6-A627-A0412AF3B135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11" name="ตัวยึดหมายเลขภาพนิ่ง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B559E79-1380-415B-98D5-581B1439D2EE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2" name="ตัวยึดท้ายกระดาษ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7EEB29-2017-42A6-A627-A0412AF3B135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559E79-1380-415B-98D5-581B1439D2E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8" name="ตัวยึดวันที่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37EEB29-2017-42A6-A627-A0412AF3B135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B559E79-1380-415B-98D5-581B1439D2EE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0" name="ตัวยึดท้ายกระดาษ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7EEB29-2017-42A6-A627-A0412AF3B135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B559E79-1380-415B-98D5-581B1439D2EE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ผืนผ้า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7EEB29-2017-42A6-A627-A0412AF3B135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B559E79-1380-415B-98D5-581B1439D2E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7EEB29-2017-42A6-A627-A0412AF3B135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559E79-1380-415B-98D5-581B1439D2EE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7EEB29-2017-42A6-A627-A0412AF3B135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559E79-1380-415B-98D5-581B1439D2E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37EEB29-2017-42A6-A627-A0412AF3B135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10" name="ตัวยึดหมายเลขภาพนิ่ง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B559E79-1380-415B-98D5-581B1439D2EE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ท้ายกระดาษ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3" name="ตัวยึดรูปภาพ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th-TH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คลิกไอคอนเพื่อเพิ่มรูปภาพ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ตัวยึดวันที่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37EEB29-2017-42A6-A627-A0412AF3B135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B559E79-1380-415B-98D5-581B1439D2EE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0" name="ตัวยึดท้ายกระดาษ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7EEB29-2017-42A6-A627-A0412AF3B135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559E79-1380-415B-98D5-581B1439D2E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7EEB29-2017-42A6-A627-A0412AF3B135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B559E79-1380-415B-98D5-581B1439D2E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มนมุมสี่เหลี่ยมด้านทแยงมุม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537EEB29-2017-42A6-A627-A0412AF3B135}" type="datetimeFigureOut">
              <a:rPr lang="th-TH" smtClean="0"/>
              <a:pPr/>
              <a:t>01/09/59</a:t>
            </a:fld>
            <a:endParaRPr lang="th-TH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5B559E79-1380-415B-98D5-581B1439D2EE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13" Type="http://schemas.openxmlformats.org/officeDocument/2006/relationships/diagramColors" Target="../diagrams/colors3.xml"/><Relationship Id="rId18" Type="http://schemas.microsoft.com/office/2007/relationships/diagramDrawing" Target="../diagrams/drawing2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12" Type="http://schemas.openxmlformats.org/officeDocument/2006/relationships/diagramQuickStyle" Target="../diagrams/quickStyle3.xml"/><Relationship Id="rId1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11" Type="http://schemas.openxmlformats.org/officeDocument/2006/relationships/diagramLayout" Target="../diagrams/layout3.xml"/><Relationship Id="rId5" Type="http://schemas.openxmlformats.org/officeDocument/2006/relationships/diagramColors" Target="../diagrams/colors1.xml"/><Relationship Id="rId10" Type="http://schemas.openxmlformats.org/officeDocument/2006/relationships/diagramData" Target="../diagrams/data3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571472" y="285728"/>
            <a:ext cx="8072494" cy="1073274"/>
          </a:xfrm>
          <a:solidFill>
            <a:srgbClr val="00B050"/>
          </a:solidFill>
          <a:ln>
            <a:solidFill>
              <a:schemeClr val="bg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กระบวนการปฏิบัติงาน </a:t>
            </a: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งาน</a:t>
            </a: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รับหนังสือกองแผนงานและสารสนเทศ</a:t>
            </a:r>
            <a:endPara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10" name="กลุ่ม 9"/>
          <p:cNvGrpSpPr/>
          <p:nvPr/>
        </p:nvGrpSpPr>
        <p:grpSpPr>
          <a:xfrm>
            <a:off x="500034" y="1928802"/>
            <a:ext cx="7826661" cy="4122444"/>
            <a:chOff x="542101" y="1987696"/>
            <a:chExt cx="7826661" cy="4122444"/>
          </a:xfrm>
        </p:grpSpPr>
        <p:sp>
          <p:nvSpPr>
            <p:cNvPr id="11" name="รูปแบบอิสระ 10"/>
            <p:cNvSpPr/>
            <p:nvPr/>
          </p:nvSpPr>
          <p:spPr>
            <a:xfrm>
              <a:off x="542101" y="3174098"/>
              <a:ext cx="2191324" cy="1807384"/>
            </a:xfrm>
            <a:custGeom>
              <a:avLst/>
              <a:gdLst>
                <a:gd name="connsiteX0" fmla="*/ 0 w 2191324"/>
                <a:gd name="connsiteY0" fmla="*/ 180738 h 1807384"/>
                <a:gd name="connsiteX1" fmla="*/ 180738 w 2191324"/>
                <a:gd name="connsiteY1" fmla="*/ 0 h 1807384"/>
                <a:gd name="connsiteX2" fmla="*/ 2010586 w 2191324"/>
                <a:gd name="connsiteY2" fmla="*/ 0 h 1807384"/>
                <a:gd name="connsiteX3" fmla="*/ 2191324 w 2191324"/>
                <a:gd name="connsiteY3" fmla="*/ 180738 h 1807384"/>
                <a:gd name="connsiteX4" fmla="*/ 2191324 w 2191324"/>
                <a:gd name="connsiteY4" fmla="*/ 1626646 h 1807384"/>
                <a:gd name="connsiteX5" fmla="*/ 2010586 w 2191324"/>
                <a:gd name="connsiteY5" fmla="*/ 1807384 h 1807384"/>
                <a:gd name="connsiteX6" fmla="*/ 180738 w 2191324"/>
                <a:gd name="connsiteY6" fmla="*/ 1807384 h 1807384"/>
                <a:gd name="connsiteX7" fmla="*/ 0 w 2191324"/>
                <a:gd name="connsiteY7" fmla="*/ 1626646 h 1807384"/>
                <a:gd name="connsiteX8" fmla="*/ 0 w 2191324"/>
                <a:gd name="connsiteY8" fmla="*/ 180738 h 1807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1324" h="1807384">
                  <a:moveTo>
                    <a:pt x="0" y="180738"/>
                  </a:moveTo>
                  <a:cubicBezTo>
                    <a:pt x="0" y="80919"/>
                    <a:pt x="80919" y="0"/>
                    <a:pt x="180738" y="0"/>
                  </a:cubicBezTo>
                  <a:lnTo>
                    <a:pt x="2010586" y="0"/>
                  </a:lnTo>
                  <a:cubicBezTo>
                    <a:pt x="2110405" y="0"/>
                    <a:pt x="2191324" y="80919"/>
                    <a:pt x="2191324" y="180738"/>
                  </a:cubicBezTo>
                  <a:lnTo>
                    <a:pt x="2191324" y="1626646"/>
                  </a:lnTo>
                  <a:cubicBezTo>
                    <a:pt x="2191324" y="1726465"/>
                    <a:pt x="2110405" y="1807384"/>
                    <a:pt x="2010586" y="1807384"/>
                  </a:cubicBezTo>
                  <a:lnTo>
                    <a:pt x="180738" y="1807384"/>
                  </a:lnTo>
                  <a:cubicBezTo>
                    <a:pt x="80919" y="1807384"/>
                    <a:pt x="0" y="1726465"/>
                    <a:pt x="0" y="1626646"/>
                  </a:cubicBezTo>
                  <a:lnTo>
                    <a:pt x="0" y="180738"/>
                  </a:ln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66358" tIns="66358" rIns="66358" bIns="453655" numCol="1" spcCol="1270" anchor="t" anchorCtr="0">
              <a:noAutofit/>
            </a:bodyPr>
            <a:lstStyle/>
            <a:p>
              <a:pPr marL="0" lvl="1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th-TH" sz="1800" kern="1200" dirty="0" smtClean="0">
                  <a:solidFill>
                    <a:srgbClr val="0070C0"/>
                  </a:solidFill>
                  <a:latin typeface="Angsana New" pitchFamily="18" charset="-34"/>
                  <a:cs typeface="Angsana New" pitchFamily="18" charset="-34"/>
                </a:rPr>
                <a:t>วิธีดำเนินการ ขั้นตอนที่ 1</a:t>
              </a:r>
              <a:endParaRPr lang="th-TH" sz="1800" kern="1200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endParaRPr>
            </a:p>
            <a:p>
              <a:pPr marL="0" lvl="1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th-TH" sz="1800" kern="1200" dirty="0" smtClean="0">
                  <a:solidFill>
                    <a:srgbClr val="0070C0"/>
                  </a:solidFill>
                  <a:latin typeface="Angsana New" pitchFamily="18" charset="-34"/>
                  <a:cs typeface="Angsana New" pitchFamily="18" charset="-34"/>
                </a:rPr>
                <a:t>1. ประทับตราและลงรับหนังสือในทะเบียนรับ   หนังสือ</a:t>
              </a:r>
              <a:endParaRPr lang="th-TH" sz="1800" kern="1200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endParaRPr>
            </a:p>
            <a:p>
              <a:pPr marL="0" lvl="1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th-TH" sz="1800" kern="1200" dirty="0" smtClean="0">
                  <a:solidFill>
                    <a:srgbClr val="0070C0"/>
                  </a:solidFill>
                  <a:latin typeface="Angsana New" pitchFamily="18" charset="-34"/>
                  <a:cs typeface="Angsana New" pitchFamily="18" charset="-34"/>
                </a:rPr>
                <a:t>2. เสนอหัวหน้างานบริหารฯ เพื่อพิจารณาเบื้องต้นก่นนำเสนอให้ผู้อำนวยการเซ็น</a:t>
              </a:r>
              <a:endParaRPr lang="th-TH" sz="1800" kern="1200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endParaRPr>
            </a:p>
            <a:p>
              <a:pPr marL="0" lvl="1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th-TH" sz="1800" kern="1200" dirty="0"/>
            </a:p>
          </p:txBody>
        </p:sp>
        <p:sp>
          <p:nvSpPr>
            <p:cNvPr id="12" name="รูปร่าง 11"/>
            <p:cNvSpPr/>
            <p:nvPr/>
          </p:nvSpPr>
          <p:spPr>
            <a:xfrm>
              <a:off x="2370193" y="4077790"/>
              <a:ext cx="2448513" cy="1953698"/>
            </a:xfrm>
            <a:prstGeom prst="leftCircularArrow">
              <a:avLst>
                <a:gd name="adj1" fmla="val 3284"/>
                <a:gd name="adj2" fmla="val 405339"/>
                <a:gd name="adj3" fmla="val 2180850"/>
                <a:gd name="adj4" fmla="val 9024489"/>
                <a:gd name="adj5" fmla="val 3831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รูปแบบอิสระ 12"/>
            <p:cNvSpPr/>
            <p:nvPr/>
          </p:nvSpPr>
          <p:spPr>
            <a:xfrm>
              <a:off x="663841" y="5251372"/>
              <a:ext cx="1947843" cy="774593"/>
            </a:xfrm>
            <a:custGeom>
              <a:avLst/>
              <a:gdLst>
                <a:gd name="connsiteX0" fmla="*/ 0 w 1947843"/>
                <a:gd name="connsiteY0" fmla="*/ 77459 h 774593"/>
                <a:gd name="connsiteX1" fmla="*/ 77459 w 1947843"/>
                <a:gd name="connsiteY1" fmla="*/ 0 h 774593"/>
                <a:gd name="connsiteX2" fmla="*/ 1870384 w 1947843"/>
                <a:gd name="connsiteY2" fmla="*/ 0 h 774593"/>
                <a:gd name="connsiteX3" fmla="*/ 1947843 w 1947843"/>
                <a:gd name="connsiteY3" fmla="*/ 77459 h 774593"/>
                <a:gd name="connsiteX4" fmla="*/ 1947843 w 1947843"/>
                <a:gd name="connsiteY4" fmla="*/ 697134 h 774593"/>
                <a:gd name="connsiteX5" fmla="*/ 1870384 w 1947843"/>
                <a:gd name="connsiteY5" fmla="*/ 774593 h 774593"/>
                <a:gd name="connsiteX6" fmla="*/ 77459 w 1947843"/>
                <a:gd name="connsiteY6" fmla="*/ 774593 h 774593"/>
                <a:gd name="connsiteX7" fmla="*/ 0 w 1947843"/>
                <a:gd name="connsiteY7" fmla="*/ 697134 h 774593"/>
                <a:gd name="connsiteX8" fmla="*/ 0 w 1947843"/>
                <a:gd name="connsiteY8" fmla="*/ 77459 h 774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7843" h="774593">
                  <a:moveTo>
                    <a:pt x="0" y="77459"/>
                  </a:moveTo>
                  <a:cubicBezTo>
                    <a:pt x="0" y="34680"/>
                    <a:pt x="34680" y="0"/>
                    <a:pt x="77459" y="0"/>
                  </a:cubicBezTo>
                  <a:lnTo>
                    <a:pt x="1870384" y="0"/>
                  </a:lnTo>
                  <a:cubicBezTo>
                    <a:pt x="1913163" y="0"/>
                    <a:pt x="1947843" y="34680"/>
                    <a:pt x="1947843" y="77459"/>
                  </a:cubicBezTo>
                  <a:lnTo>
                    <a:pt x="1947843" y="697134"/>
                  </a:lnTo>
                  <a:cubicBezTo>
                    <a:pt x="1947843" y="739913"/>
                    <a:pt x="1913163" y="774593"/>
                    <a:pt x="1870384" y="774593"/>
                  </a:cubicBezTo>
                  <a:lnTo>
                    <a:pt x="77459" y="774593"/>
                  </a:lnTo>
                  <a:cubicBezTo>
                    <a:pt x="34680" y="774593"/>
                    <a:pt x="0" y="739913"/>
                    <a:pt x="0" y="697134"/>
                  </a:cubicBezTo>
                  <a:lnTo>
                    <a:pt x="0" y="77459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6977" tIns="45547" rIns="56977" bIns="45547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1800" kern="1200" dirty="0" smtClean="0">
                  <a:solidFill>
                    <a:srgbClr val="0070C0"/>
                  </a:solidFill>
                  <a:latin typeface="Angsana New" pitchFamily="18" charset="-34"/>
                  <a:cs typeface="Angsana New" pitchFamily="18" charset="-34"/>
                </a:rPr>
                <a:t>ขั้นตอนที่ 1 รับเรื่อง/ประทับตรา ลงรับหนังสือในทะเบียนรับ</a:t>
              </a:r>
              <a:endParaRPr lang="th-TH" sz="1800" kern="1200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14" name="รูปแบบอิสระ 13"/>
            <p:cNvSpPr/>
            <p:nvPr/>
          </p:nvSpPr>
          <p:spPr>
            <a:xfrm>
              <a:off x="3359769" y="3174098"/>
              <a:ext cx="2191324" cy="1807384"/>
            </a:xfrm>
            <a:custGeom>
              <a:avLst/>
              <a:gdLst>
                <a:gd name="connsiteX0" fmla="*/ 0 w 2191324"/>
                <a:gd name="connsiteY0" fmla="*/ 180738 h 1807384"/>
                <a:gd name="connsiteX1" fmla="*/ 180738 w 2191324"/>
                <a:gd name="connsiteY1" fmla="*/ 0 h 1807384"/>
                <a:gd name="connsiteX2" fmla="*/ 2010586 w 2191324"/>
                <a:gd name="connsiteY2" fmla="*/ 0 h 1807384"/>
                <a:gd name="connsiteX3" fmla="*/ 2191324 w 2191324"/>
                <a:gd name="connsiteY3" fmla="*/ 180738 h 1807384"/>
                <a:gd name="connsiteX4" fmla="*/ 2191324 w 2191324"/>
                <a:gd name="connsiteY4" fmla="*/ 1626646 h 1807384"/>
                <a:gd name="connsiteX5" fmla="*/ 2010586 w 2191324"/>
                <a:gd name="connsiteY5" fmla="*/ 1807384 h 1807384"/>
                <a:gd name="connsiteX6" fmla="*/ 180738 w 2191324"/>
                <a:gd name="connsiteY6" fmla="*/ 1807384 h 1807384"/>
                <a:gd name="connsiteX7" fmla="*/ 0 w 2191324"/>
                <a:gd name="connsiteY7" fmla="*/ 1626646 h 1807384"/>
                <a:gd name="connsiteX8" fmla="*/ 0 w 2191324"/>
                <a:gd name="connsiteY8" fmla="*/ 180738 h 1807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1324" h="1807384">
                  <a:moveTo>
                    <a:pt x="0" y="180738"/>
                  </a:moveTo>
                  <a:cubicBezTo>
                    <a:pt x="0" y="80919"/>
                    <a:pt x="80919" y="0"/>
                    <a:pt x="180738" y="0"/>
                  </a:cubicBezTo>
                  <a:lnTo>
                    <a:pt x="2010586" y="0"/>
                  </a:lnTo>
                  <a:cubicBezTo>
                    <a:pt x="2110405" y="0"/>
                    <a:pt x="2191324" y="80919"/>
                    <a:pt x="2191324" y="180738"/>
                  </a:cubicBezTo>
                  <a:lnTo>
                    <a:pt x="2191324" y="1626646"/>
                  </a:lnTo>
                  <a:cubicBezTo>
                    <a:pt x="2191324" y="1726465"/>
                    <a:pt x="2110405" y="1807384"/>
                    <a:pt x="2010586" y="1807384"/>
                  </a:cubicBezTo>
                  <a:lnTo>
                    <a:pt x="180738" y="1807384"/>
                  </a:lnTo>
                  <a:cubicBezTo>
                    <a:pt x="80919" y="1807384"/>
                    <a:pt x="0" y="1726465"/>
                    <a:pt x="0" y="1626646"/>
                  </a:cubicBezTo>
                  <a:lnTo>
                    <a:pt x="0" y="180738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6358" tIns="453655" rIns="66358" bIns="66358" numCol="1" spcCol="1270" anchor="t" anchorCtr="0">
              <a:noAutofit/>
            </a:bodyPr>
            <a:lstStyle/>
            <a:p>
              <a:pPr marL="0" lvl="1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th-TH" sz="1800" kern="1200" dirty="0" smtClean="0">
                  <a:solidFill>
                    <a:srgbClr val="0070C0"/>
                  </a:solidFill>
                  <a:latin typeface="Angsana New" pitchFamily="18" charset="-34"/>
                  <a:cs typeface="Angsana New" pitchFamily="18" charset="-34"/>
                </a:rPr>
                <a:t>วิธีดำเนินการ ขั้นตอนที่ 2</a:t>
              </a:r>
              <a:endParaRPr lang="th-TH" sz="1800" kern="1200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endParaRPr>
            </a:p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1800" kern="1200" dirty="0" smtClean="0">
                  <a:solidFill>
                    <a:srgbClr val="0070C0"/>
                  </a:solidFill>
                  <a:latin typeface="Angsana New" pitchFamily="18" charset="-34"/>
                  <a:cs typeface="Angsana New" pitchFamily="18" charset="-34"/>
                </a:rPr>
                <a:t>นำเสนอหนังสือให้ผู้อำนวยการลงนาม มอบหมายผู้เกี่ยวข้อง</a:t>
              </a:r>
              <a:endParaRPr lang="th-TH" sz="1800" kern="1200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endParaRPr>
            </a:p>
            <a:p>
              <a:pPr marL="0" lvl="1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th-TH" sz="1300" kern="1200" dirty="0"/>
            </a:p>
          </p:txBody>
        </p:sp>
        <p:sp>
          <p:nvSpPr>
            <p:cNvPr id="15" name="ลูกศรเวียน 14"/>
            <p:cNvSpPr/>
            <p:nvPr/>
          </p:nvSpPr>
          <p:spPr>
            <a:xfrm>
              <a:off x="5141111" y="1987696"/>
              <a:ext cx="2728515" cy="2728515"/>
            </a:xfrm>
            <a:prstGeom prst="circularArrow">
              <a:avLst>
                <a:gd name="adj1" fmla="val 2947"/>
                <a:gd name="adj2" fmla="val 360863"/>
                <a:gd name="adj3" fmla="val 19463627"/>
                <a:gd name="adj4" fmla="val 12575511"/>
                <a:gd name="adj5" fmla="val 3438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รูปแบบอิสระ 15"/>
            <p:cNvSpPr/>
            <p:nvPr/>
          </p:nvSpPr>
          <p:spPr>
            <a:xfrm>
              <a:off x="3423682" y="2257709"/>
              <a:ext cx="1947843" cy="774593"/>
            </a:xfrm>
            <a:custGeom>
              <a:avLst/>
              <a:gdLst>
                <a:gd name="connsiteX0" fmla="*/ 0 w 1947843"/>
                <a:gd name="connsiteY0" fmla="*/ 77459 h 774593"/>
                <a:gd name="connsiteX1" fmla="*/ 77459 w 1947843"/>
                <a:gd name="connsiteY1" fmla="*/ 0 h 774593"/>
                <a:gd name="connsiteX2" fmla="*/ 1870384 w 1947843"/>
                <a:gd name="connsiteY2" fmla="*/ 0 h 774593"/>
                <a:gd name="connsiteX3" fmla="*/ 1947843 w 1947843"/>
                <a:gd name="connsiteY3" fmla="*/ 77459 h 774593"/>
                <a:gd name="connsiteX4" fmla="*/ 1947843 w 1947843"/>
                <a:gd name="connsiteY4" fmla="*/ 697134 h 774593"/>
                <a:gd name="connsiteX5" fmla="*/ 1870384 w 1947843"/>
                <a:gd name="connsiteY5" fmla="*/ 774593 h 774593"/>
                <a:gd name="connsiteX6" fmla="*/ 77459 w 1947843"/>
                <a:gd name="connsiteY6" fmla="*/ 774593 h 774593"/>
                <a:gd name="connsiteX7" fmla="*/ 0 w 1947843"/>
                <a:gd name="connsiteY7" fmla="*/ 697134 h 774593"/>
                <a:gd name="connsiteX8" fmla="*/ 0 w 1947843"/>
                <a:gd name="connsiteY8" fmla="*/ 77459 h 774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7843" h="774593">
                  <a:moveTo>
                    <a:pt x="0" y="77459"/>
                  </a:moveTo>
                  <a:cubicBezTo>
                    <a:pt x="0" y="34680"/>
                    <a:pt x="34680" y="0"/>
                    <a:pt x="77459" y="0"/>
                  </a:cubicBezTo>
                  <a:lnTo>
                    <a:pt x="1870384" y="0"/>
                  </a:lnTo>
                  <a:cubicBezTo>
                    <a:pt x="1913163" y="0"/>
                    <a:pt x="1947843" y="34680"/>
                    <a:pt x="1947843" y="77459"/>
                  </a:cubicBezTo>
                  <a:lnTo>
                    <a:pt x="1947843" y="697134"/>
                  </a:lnTo>
                  <a:cubicBezTo>
                    <a:pt x="1947843" y="739913"/>
                    <a:pt x="1913163" y="774593"/>
                    <a:pt x="1870384" y="774593"/>
                  </a:cubicBezTo>
                  <a:lnTo>
                    <a:pt x="77459" y="774593"/>
                  </a:lnTo>
                  <a:cubicBezTo>
                    <a:pt x="34680" y="774593"/>
                    <a:pt x="0" y="739913"/>
                    <a:pt x="0" y="697134"/>
                  </a:cubicBezTo>
                  <a:lnTo>
                    <a:pt x="0" y="77459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6977" tIns="45547" rIns="56977" bIns="45547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1800" kern="1200" dirty="0" smtClean="0">
                  <a:latin typeface="Angsana New" pitchFamily="18" charset="-34"/>
                  <a:cs typeface="Angsana New" pitchFamily="18" charset="-34"/>
                </a:rPr>
                <a:t>ขั้นตอนที่2 เสนอหนังสือให้ผู้บริหารเซ็น</a:t>
              </a:r>
              <a:endParaRPr lang="th-TH" sz="1800" kern="1200" dirty="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17" name="รูปแบบอิสระ 16"/>
            <p:cNvSpPr/>
            <p:nvPr/>
          </p:nvSpPr>
          <p:spPr>
            <a:xfrm>
              <a:off x="6177438" y="3174098"/>
              <a:ext cx="2191324" cy="1807384"/>
            </a:xfrm>
            <a:custGeom>
              <a:avLst/>
              <a:gdLst>
                <a:gd name="connsiteX0" fmla="*/ 0 w 2191324"/>
                <a:gd name="connsiteY0" fmla="*/ 180738 h 1807384"/>
                <a:gd name="connsiteX1" fmla="*/ 180738 w 2191324"/>
                <a:gd name="connsiteY1" fmla="*/ 0 h 1807384"/>
                <a:gd name="connsiteX2" fmla="*/ 2010586 w 2191324"/>
                <a:gd name="connsiteY2" fmla="*/ 0 h 1807384"/>
                <a:gd name="connsiteX3" fmla="*/ 2191324 w 2191324"/>
                <a:gd name="connsiteY3" fmla="*/ 180738 h 1807384"/>
                <a:gd name="connsiteX4" fmla="*/ 2191324 w 2191324"/>
                <a:gd name="connsiteY4" fmla="*/ 1626646 h 1807384"/>
                <a:gd name="connsiteX5" fmla="*/ 2010586 w 2191324"/>
                <a:gd name="connsiteY5" fmla="*/ 1807384 h 1807384"/>
                <a:gd name="connsiteX6" fmla="*/ 180738 w 2191324"/>
                <a:gd name="connsiteY6" fmla="*/ 1807384 h 1807384"/>
                <a:gd name="connsiteX7" fmla="*/ 0 w 2191324"/>
                <a:gd name="connsiteY7" fmla="*/ 1626646 h 1807384"/>
                <a:gd name="connsiteX8" fmla="*/ 0 w 2191324"/>
                <a:gd name="connsiteY8" fmla="*/ 180738 h 1807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1324" h="1807384">
                  <a:moveTo>
                    <a:pt x="0" y="180738"/>
                  </a:moveTo>
                  <a:cubicBezTo>
                    <a:pt x="0" y="80919"/>
                    <a:pt x="80919" y="0"/>
                    <a:pt x="180738" y="0"/>
                  </a:cubicBezTo>
                  <a:lnTo>
                    <a:pt x="2010586" y="0"/>
                  </a:lnTo>
                  <a:cubicBezTo>
                    <a:pt x="2110405" y="0"/>
                    <a:pt x="2191324" y="80919"/>
                    <a:pt x="2191324" y="180738"/>
                  </a:cubicBezTo>
                  <a:lnTo>
                    <a:pt x="2191324" y="1626646"/>
                  </a:lnTo>
                  <a:cubicBezTo>
                    <a:pt x="2191324" y="1726465"/>
                    <a:pt x="2110405" y="1807384"/>
                    <a:pt x="2010586" y="1807384"/>
                  </a:cubicBezTo>
                  <a:lnTo>
                    <a:pt x="180738" y="1807384"/>
                  </a:lnTo>
                  <a:cubicBezTo>
                    <a:pt x="80919" y="1807384"/>
                    <a:pt x="0" y="1726465"/>
                    <a:pt x="0" y="1626646"/>
                  </a:cubicBezTo>
                  <a:lnTo>
                    <a:pt x="0" y="180738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6358" tIns="66358" rIns="66358" bIns="453655" numCol="1" spcCol="1270" anchor="t" anchorCtr="0">
              <a:noAutofit/>
            </a:bodyPr>
            <a:lstStyle/>
            <a:p>
              <a:pPr marL="0" lvl="1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th-TH" sz="1800" kern="1200" dirty="0" smtClean="0">
                  <a:solidFill>
                    <a:srgbClr val="0070C0"/>
                  </a:solidFill>
                  <a:latin typeface="Angsana New" pitchFamily="18" charset="-34"/>
                  <a:cs typeface="Angsana New" pitchFamily="18" charset="-34"/>
                </a:rPr>
                <a:t>วิธีดำเนินงานในขั้นตอนที่ 3 </a:t>
              </a:r>
              <a:endParaRPr lang="th-TH" sz="1800" kern="1200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endParaRPr>
            </a:p>
            <a:p>
              <a:pPr marL="0" lvl="1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th-TH" sz="1800" kern="1200" dirty="0" smtClean="0">
                  <a:solidFill>
                    <a:srgbClr val="0070C0"/>
                  </a:solidFill>
                  <a:latin typeface="Angsana New" pitchFamily="18" charset="-34"/>
                  <a:cs typeface="Angsana New" pitchFamily="18" charset="-34"/>
                </a:rPr>
                <a:t>1. ลงข้อสั่งการในระเบียนรับหนังสือ</a:t>
              </a:r>
              <a:endParaRPr lang="th-TH" sz="1800" kern="1200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endParaRPr>
            </a:p>
            <a:p>
              <a:pPr marL="0" lvl="1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th-TH" sz="1800" kern="1200" dirty="0" smtClean="0">
                  <a:solidFill>
                    <a:srgbClr val="0070C0"/>
                  </a:solidFill>
                  <a:latin typeface="Angsana New" pitchFamily="18" charset="-34"/>
                  <a:cs typeface="Angsana New" pitchFamily="18" charset="-34"/>
                </a:rPr>
                <a:t>2. ส่งงานให้ผู้เกี่ยวข้องเซ็นรับในทะเบียนรับหนังสือ</a:t>
              </a:r>
              <a:endParaRPr lang="th-TH" sz="1800" kern="1200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endParaRPr>
            </a:p>
            <a:p>
              <a:pPr marL="0" lvl="1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th-TH" sz="1800" kern="1200" dirty="0"/>
            </a:p>
          </p:txBody>
        </p:sp>
        <p:sp>
          <p:nvSpPr>
            <p:cNvPr id="18" name="รูปแบบอิสระ 17"/>
            <p:cNvSpPr/>
            <p:nvPr/>
          </p:nvSpPr>
          <p:spPr>
            <a:xfrm>
              <a:off x="6216500" y="5335547"/>
              <a:ext cx="1947843" cy="774593"/>
            </a:xfrm>
            <a:custGeom>
              <a:avLst/>
              <a:gdLst>
                <a:gd name="connsiteX0" fmla="*/ 0 w 1947843"/>
                <a:gd name="connsiteY0" fmla="*/ 77459 h 774593"/>
                <a:gd name="connsiteX1" fmla="*/ 77459 w 1947843"/>
                <a:gd name="connsiteY1" fmla="*/ 0 h 774593"/>
                <a:gd name="connsiteX2" fmla="*/ 1870384 w 1947843"/>
                <a:gd name="connsiteY2" fmla="*/ 0 h 774593"/>
                <a:gd name="connsiteX3" fmla="*/ 1947843 w 1947843"/>
                <a:gd name="connsiteY3" fmla="*/ 77459 h 774593"/>
                <a:gd name="connsiteX4" fmla="*/ 1947843 w 1947843"/>
                <a:gd name="connsiteY4" fmla="*/ 697134 h 774593"/>
                <a:gd name="connsiteX5" fmla="*/ 1870384 w 1947843"/>
                <a:gd name="connsiteY5" fmla="*/ 774593 h 774593"/>
                <a:gd name="connsiteX6" fmla="*/ 77459 w 1947843"/>
                <a:gd name="connsiteY6" fmla="*/ 774593 h 774593"/>
                <a:gd name="connsiteX7" fmla="*/ 0 w 1947843"/>
                <a:gd name="connsiteY7" fmla="*/ 697134 h 774593"/>
                <a:gd name="connsiteX8" fmla="*/ 0 w 1947843"/>
                <a:gd name="connsiteY8" fmla="*/ 77459 h 774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7843" h="774593">
                  <a:moveTo>
                    <a:pt x="0" y="77459"/>
                  </a:moveTo>
                  <a:cubicBezTo>
                    <a:pt x="0" y="34680"/>
                    <a:pt x="34680" y="0"/>
                    <a:pt x="77459" y="0"/>
                  </a:cubicBezTo>
                  <a:lnTo>
                    <a:pt x="1870384" y="0"/>
                  </a:lnTo>
                  <a:cubicBezTo>
                    <a:pt x="1913163" y="0"/>
                    <a:pt x="1947843" y="34680"/>
                    <a:pt x="1947843" y="77459"/>
                  </a:cubicBezTo>
                  <a:lnTo>
                    <a:pt x="1947843" y="697134"/>
                  </a:lnTo>
                  <a:cubicBezTo>
                    <a:pt x="1947843" y="739913"/>
                    <a:pt x="1913163" y="774593"/>
                    <a:pt x="1870384" y="774593"/>
                  </a:cubicBezTo>
                  <a:lnTo>
                    <a:pt x="77459" y="774593"/>
                  </a:lnTo>
                  <a:cubicBezTo>
                    <a:pt x="34680" y="774593"/>
                    <a:pt x="0" y="739913"/>
                    <a:pt x="0" y="697134"/>
                  </a:cubicBezTo>
                  <a:lnTo>
                    <a:pt x="0" y="77459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6977" tIns="45547" rIns="56977" bIns="45547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1800" kern="1200" dirty="0" smtClean="0">
                  <a:solidFill>
                    <a:srgbClr val="0070C0"/>
                  </a:solidFill>
                  <a:latin typeface="Angsana New" pitchFamily="18" charset="-34"/>
                  <a:cs typeface="Angsana New" pitchFamily="18" charset="-34"/>
                </a:rPr>
                <a:t>ขั้นตอนที่ 3 ส่งงานให้ผู้เกี่ยวข้องตามที่ผู้อำนวยการมอบหมาย</a:t>
              </a:r>
              <a:endParaRPr lang="th-TH" sz="1800" kern="1200" dirty="0">
                <a:solidFill>
                  <a:srgbClr val="0070C0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3904875" y="1609636"/>
            <a:ext cx="12362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ผู้ใช้บริการ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552" y="6237312"/>
            <a:ext cx="7584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หมายเหตุ</a:t>
            </a:r>
            <a:r>
              <a:rPr lang="en-US" sz="2400" dirty="0" smtClean="0">
                <a:latin typeface="Angsana New" pitchFamily="18" charset="-34"/>
                <a:cs typeface="Angsana New" pitchFamily="18" charset="-34"/>
              </a:rPr>
              <a:t>: 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สรุป 3 ขั้นตอน รวมระยะเวลา 40 นาที ทั้งนี้ระยะเวลาผันแปรตามจำนวนเอกสาร</a:t>
            </a:r>
          </a:p>
        </p:txBody>
      </p:sp>
      <p:sp>
        <p:nvSpPr>
          <p:cNvPr id="21" name="ลูกศรลง 20"/>
          <p:cNvSpPr/>
          <p:nvPr/>
        </p:nvSpPr>
        <p:spPr>
          <a:xfrm rot="3406750">
            <a:off x="2490922" y="1664226"/>
            <a:ext cx="484632" cy="14350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1"/>
          <p:cNvSpPr txBox="1"/>
          <p:nvPr/>
        </p:nvSpPr>
        <p:spPr>
          <a:xfrm>
            <a:off x="2615340" y="3331217"/>
            <a:ext cx="7422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solidFill>
                  <a:srgbClr val="FF0000"/>
                </a:solidFill>
              </a:rPr>
              <a:t>เวลา 5 นาที</a:t>
            </a:r>
          </a:p>
          <a:p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00694" y="3357562"/>
            <a:ext cx="6654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solidFill>
                  <a:srgbClr val="FF0000"/>
                </a:solidFill>
              </a:rPr>
              <a:t>เวลา 30 นาที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25916" y="3331216"/>
            <a:ext cx="7752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solidFill>
                  <a:srgbClr val="FF0000"/>
                </a:solidFill>
              </a:rPr>
              <a:t>เวลา 5 นาที</a:t>
            </a:r>
            <a:endParaRPr lang="th-TH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391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936104"/>
          </a:xfrm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latin typeface="Angsana New" pitchFamily="18" charset="-34"/>
                <a:cs typeface="Angsana New" pitchFamily="18" charset="-34"/>
              </a:rPr>
              <a:t>กระบวนการออกเลขโครงการ กรมพัฒนาฝีมือแรงงาน</a:t>
            </a:r>
            <a:br>
              <a:rPr lang="th-TH" sz="3200" b="1" dirty="0" smtClean="0">
                <a:latin typeface="Angsana New" pitchFamily="18" charset="-34"/>
                <a:cs typeface="Angsana New" pitchFamily="18" charset="-34"/>
              </a:rPr>
            </a:br>
            <a:endParaRPr lang="th-TH" sz="3200" b="1" dirty="0"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9" name="ตัวแทนเนื้อหา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63962797"/>
              </p:ext>
            </p:extLst>
          </p:nvPr>
        </p:nvGraphicFramePr>
        <p:xfrm>
          <a:off x="899592" y="1609725"/>
          <a:ext cx="6796608" cy="42675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ไดอะแกรม 9"/>
          <p:cNvGraphicFramePr/>
          <p:nvPr>
            <p:extLst>
              <p:ext uri="{D42A27DB-BD31-4B8C-83A1-F6EECF244321}">
                <p14:modId xmlns:p14="http://schemas.microsoft.com/office/powerpoint/2010/main" xmlns="" val="1452736450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4" name="ไดอะแกรม 13"/>
          <p:cNvGraphicFramePr/>
          <p:nvPr>
            <p:extLst>
              <p:ext uri="{D42A27DB-BD31-4B8C-83A1-F6EECF244321}">
                <p14:modId xmlns:p14="http://schemas.microsoft.com/office/powerpoint/2010/main" xmlns="" val="2258158294"/>
              </p:ext>
            </p:extLst>
          </p:nvPr>
        </p:nvGraphicFramePr>
        <p:xfrm>
          <a:off x="1403648" y="1397000"/>
          <a:ext cx="6216352" cy="4336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971600" y="5975702"/>
            <a:ext cx="2382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สรุป 2 ขั้นตอน รวม 3 นาที</a:t>
            </a:r>
            <a:endParaRPr lang="th-TH" sz="24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" name="คำบรรยายภาพแบบลูกศรลง 17"/>
          <p:cNvSpPr/>
          <p:nvPr/>
        </p:nvSpPr>
        <p:spPr>
          <a:xfrm>
            <a:off x="3811205" y="1026679"/>
            <a:ext cx="1480875" cy="818145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ผู้ใช้บริการ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42801" y="5257912"/>
            <a:ext cx="1348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/>
              <a:t>เวลา 1 นาที</a:t>
            </a:r>
            <a:endParaRPr lang="th-TH" dirty="0"/>
          </a:p>
        </p:txBody>
      </p:sp>
      <p:sp>
        <p:nvSpPr>
          <p:cNvPr id="20" name="TextBox 19"/>
          <p:cNvSpPr txBox="1"/>
          <p:nvPr/>
        </p:nvSpPr>
        <p:spPr>
          <a:xfrm>
            <a:off x="5868144" y="5290655"/>
            <a:ext cx="1348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/>
              <a:t>เวลา 1 นาที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381686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กระบวนการหลอม">
  <a:themeElements>
    <a:clrScheme name="กระบวนการหลอม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กระบวนการหลอม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กระบวนการหลอม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1005</TotalTime>
  <Words>210</Words>
  <Application>Microsoft Office PowerPoint</Application>
  <PresentationFormat>นำเสนอทางหน้าจอ (4:3)</PresentationFormat>
  <Paragraphs>30</Paragraphs>
  <Slides>2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</vt:i4>
      </vt:variant>
    </vt:vector>
  </HeadingPairs>
  <TitlesOfParts>
    <vt:vector size="3" baseType="lpstr">
      <vt:lpstr>กระบวนการหลอม</vt:lpstr>
      <vt:lpstr>กระบวนการปฏิบัติงาน  งานรับหนังสือกองแผนงานและสารสนเทศ</vt:lpstr>
      <vt:lpstr>กระบวนการออกเลขโครงการ กรมพัฒนาฝีมือแรงงาน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กระบวนการปฏิบัติงาน เรื่อง งานรับหนังสือกองแผนงานและสารสนเทศ</dc:title>
  <dc:creator>MatsuTrain</dc:creator>
  <cp:lastModifiedBy>Corporate Edition</cp:lastModifiedBy>
  <cp:revision>40</cp:revision>
  <dcterms:created xsi:type="dcterms:W3CDTF">2016-08-09T08:34:13Z</dcterms:created>
  <dcterms:modified xsi:type="dcterms:W3CDTF">2016-09-01T09:28:56Z</dcterms:modified>
</cp:coreProperties>
</file>